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Abel" panose="02000506030000020004" pitchFamily="2" charset="0"/>
      <p:regular r:id="rId13"/>
    </p:embeddedFont>
    <p:embeddedFont>
      <p:font typeface="Anton" pitchFamily="2" charset="0"/>
      <p:regular r:id="rId14"/>
    </p:embeddedFont>
    <p:embeddedFont>
      <p:font typeface="Antonio" panose="020B0604020202020204" charset="0"/>
      <p:regular r:id="rId15"/>
      <p:bold r:id="rId16"/>
    </p:embeddedFont>
    <p:embeddedFont>
      <p:font typeface="Fira Sans Extra Condensed Medium" panose="020B0604020202020204" charset="0"/>
      <p:regular r:id="rId17"/>
      <p:bold r:id="rId18"/>
      <p:italic r:id="rId19"/>
      <p:boldItalic r:id="rId20"/>
    </p:embeddedFont>
    <p:embeddedFont>
      <p:font typeface="Mulish" panose="020B0604020202020204" charset="0"/>
      <p:regular r:id="rId21"/>
      <p:bold r:id="rId22"/>
      <p:italic r:id="rId23"/>
      <p:boldItalic r:id="rId24"/>
    </p:embeddedFont>
    <p:embeddedFont>
      <p:font typeface="Mulish Light" panose="020B0604020202020204"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9" name="Google Shape;23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Google Shape;2512;g135b0f6d756_0_1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3" name="Google Shape;2513;g135b0f6d756_0_1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g13343d8efa9_2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5" name="Google Shape;2375;g13343d8efa9_2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g135b0f6d75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8" name="Google Shape;2388;g135b0f6d7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g13343d8efa9_2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6" name="Google Shape;2476;g13343d8efa9_2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g135b0f6d756_0_1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4" name="Google Shape;2484;g135b0f6d756_0_1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8"/>
        <p:cNvGrpSpPr/>
        <p:nvPr/>
      </p:nvGrpSpPr>
      <p:grpSpPr>
        <a:xfrm>
          <a:off x="0" y="0"/>
          <a:ext cx="0" cy="0"/>
          <a:chOff x="0" y="0"/>
          <a:chExt cx="0" cy="0"/>
        </a:xfrm>
      </p:grpSpPr>
      <p:sp>
        <p:nvSpPr>
          <p:cNvPr id="2489" name="Google Shape;2489;g135b0f6d756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0" name="Google Shape;2490;g135b0f6d75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3"/>
        <p:cNvGrpSpPr/>
        <p:nvPr/>
      </p:nvGrpSpPr>
      <p:grpSpPr>
        <a:xfrm>
          <a:off x="0" y="0"/>
          <a:ext cx="0" cy="0"/>
          <a:chOff x="0" y="0"/>
          <a:chExt cx="0" cy="0"/>
        </a:xfrm>
      </p:grpSpPr>
      <p:sp>
        <p:nvSpPr>
          <p:cNvPr id="2494" name="Google Shape;2494;g135b0f6d756_0_1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5" name="Google Shape;2495;g135b0f6d756_0_1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g1b57402925d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1" name="Google Shape;2501;g1b57402925d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1b57402925d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1b57402925d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0" y="0"/>
            <a:ext cx="9144000" cy="4412400"/>
          </a:xfrm>
          <a:prstGeom prst="rect">
            <a:avLst/>
          </a:prstGeom>
          <a:gradFill>
            <a:gsLst>
              <a:gs pos="0">
                <a:schemeClr val="lt1"/>
              </a:gs>
              <a:gs pos="7500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0;p2"/>
          <p:cNvPicPr preferRelativeResize="0"/>
          <p:nvPr/>
        </p:nvPicPr>
        <p:blipFill>
          <a:blip r:embed="rId3">
            <a:alphaModFix amt="35000"/>
          </a:blip>
          <a:stretch>
            <a:fillRect/>
          </a:stretch>
        </p:blipFill>
        <p:spPr>
          <a:xfrm rot="10800000" flipH="1">
            <a:off x="0" y="0"/>
            <a:ext cx="9144000" cy="5143495"/>
          </a:xfrm>
          <a:prstGeom prst="rect">
            <a:avLst/>
          </a:prstGeom>
          <a:noFill/>
          <a:ln>
            <a:noFill/>
          </a:ln>
        </p:spPr>
      </p:pic>
      <p:sp>
        <p:nvSpPr>
          <p:cNvPr id="11" name="Google Shape;11;p2"/>
          <p:cNvSpPr/>
          <p:nvPr/>
        </p:nvSpPr>
        <p:spPr>
          <a:xfrm>
            <a:off x="7097004" y="-787050"/>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1587150" y="1479400"/>
            <a:ext cx="5969700" cy="17043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2250750" y="3300400"/>
            <a:ext cx="4642500" cy="482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000">
                <a:solidFill>
                  <a:schemeClr val="accent6"/>
                </a:solidFill>
                <a:latin typeface="Abel"/>
                <a:ea typeface="Abel"/>
                <a:cs typeface="Abel"/>
                <a:sym typeface="Abe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4" name="Google Shape;14;p2"/>
          <p:cNvGrpSpPr/>
          <p:nvPr/>
        </p:nvGrpSpPr>
        <p:grpSpPr>
          <a:xfrm rot="-8100000">
            <a:off x="7820970" y="146937"/>
            <a:ext cx="1428310" cy="1484165"/>
            <a:chOff x="1456875" y="3243400"/>
            <a:chExt cx="2149325" cy="2233375"/>
          </a:xfrm>
        </p:grpSpPr>
        <p:sp>
          <p:nvSpPr>
            <p:cNvPr id="15" name="Google Shape;15;p2"/>
            <p:cNvSpPr/>
            <p:nvPr/>
          </p:nvSpPr>
          <p:spPr>
            <a:xfrm>
              <a:off x="3135350" y="4869925"/>
              <a:ext cx="2000" cy="1400"/>
            </a:xfrm>
            <a:custGeom>
              <a:avLst/>
              <a:gdLst/>
              <a:ahLst/>
              <a:cxnLst/>
              <a:rect l="l" t="t" r="r" b="b"/>
              <a:pathLst>
                <a:path w="80" h="56" extrusionOk="0">
                  <a:moveTo>
                    <a:pt x="1" y="1"/>
                  </a:moveTo>
                  <a:lnTo>
                    <a:pt x="1" y="1"/>
                  </a:lnTo>
                  <a:cubicBezTo>
                    <a:pt x="9" y="18"/>
                    <a:pt x="16" y="38"/>
                    <a:pt x="24" y="55"/>
                  </a:cubicBezTo>
                  <a:cubicBezTo>
                    <a:pt x="42" y="42"/>
                    <a:pt x="61" y="31"/>
                    <a:pt x="80" y="18"/>
                  </a:cubicBezTo>
                  <a:cubicBezTo>
                    <a:pt x="54" y="12"/>
                    <a:pt x="27" y="6"/>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27475" y="5184725"/>
              <a:ext cx="91275" cy="292050"/>
            </a:xfrm>
            <a:custGeom>
              <a:avLst/>
              <a:gdLst/>
              <a:ahLst/>
              <a:cxnLst/>
              <a:rect l="l" t="t" r="r" b="b"/>
              <a:pathLst>
                <a:path w="3651" h="11682" extrusionOk="0">
                  <a:moveTo>
                    <a:pt x="1" y="1"/>
                  </a:moveTo>
                  <a:cubicBezTo>
                    <a:pt x="355" y="1127"/>
                    <a:pt x="1128" y="2203"/>
                    <a:pt x="1751" y="3327"/>
                  </a:cubicBezTo>
                  <a:cubicBezTo>
                    <a:pt x="2411" y="4516"/>
                    <a:pt x="2885" y="6305"/>
                    <a:pt x="2291" y="7607"/>
                  </a:cubicBezTo>
                  <a:cubicBezTo>
                    <a:pt x="1785" y="8720"/>
                    <a:pt x="770" y="9515"/>
                    <a:pt x="388" y="10699"/>
                  </a:cubicBezTo>
                  <a:cubicBezTo>
                    <a:pt x="234" y="11173"/>
                    <a:pt x="479" y="11682"/>
                    <a:pt x="979" y="11682"/>
                  </a:cubicBezTo>
                  <a:cubicBezTo>
                    <a:pt x="1019" y="11682"/>
                    <a:pt x="1060" y="11679"/>
                    <a:pt x="1103" y="11672"/>
                  </a:cubicBezTo>
                  <a:cubicBezTo>
                    <a:pt x="1642" y="11588"/>
                    <a:pt x="1972" y="10444"/>
                    <a:pt x="2176" y="10042"/>
                  </a:cubicBezTo>
                  <a:cubicBezTo>
                    <a:pt x="2605" y="9190"/>
                    <a:pt x="3124" y="8283"/>
                    <a:pt x="3343" y="7350"/>
                  </a:cubicBezTo>
                  <a:cubicBezTo>
                    <a:pt x="3651" y="6035"/>
                    <a:pt x="2962" y="4590"/>
                    <a:pt x="2349" y="3481"/>
                  </a:cubicBezTo>
                  <a:cubicBezTo>
                    <a:pt x="1682" y="2276"/>
                    <a:pt x="548" y="1239"/>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20200" y="5138800"/>
              <a:ext cx="7300" cy="45950"/>
            </a:xfrm>
            <a:custGeom>
              <a:avLst/>
              <a:gdLst/>
              <a:ahLst/>
              <a:cxnLst/>
              <a:rect l="l" t="t" r="r" b="b"/>
              <a:pathLst>
                <a:path w="292" h="1838" extrusionOk="0">
                  <a:moveTo>
                    <a:pt x="166" y="1"/>
                  </a:moveTo>
                  <a:cubicBezTo>
                    <a:pt x="1" y="571"/>
                    <a:pt x="4" y="1183"/>
                    <a:pt x="286" y="1827"/>
                  </a:cubicBezTo>
                  <a:cubicBezTo>
                    <a:pt x="288" y="1830"/>
                    <a:pt x="291" y="1835"/>
                    <a:pt x="292" y="1838"/>
                  </a:cubicBezTo>
                  <a:cubicBezTo>
                    <a:pt x="106" y="1244"/>
                    <a:pt x="36" y="637"/>
                    <a:pt x="16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456875" y="3243400"/>
              <a:ext cx="2149325" cy="2084950"/>
            </a:xfrm>
            <a:custGeom>
              <a:avLst/>
              <a:gdLst/>
              <a:ahLst/>
              <a:cxnLst/>
              <a:rect l="l" t="t" r="r" b="b"/>
              <a:pathLst>
                <a:path w="85973" h="83398" extrusionOk="0">
                  <a:moveTo>
                    <a:pt x="67140" y="65062"/>
                  </a:moveTo>
                  <a:lnTo>
                    <a:pt x="67140" y="65062"/>
                  </a:lnTo>
                  <a:cubicBezTo>
                    <a:pt x="67166" y="65068"/>
                    <a:pt x="67193" y="65074"/>
                    <a:pt x="67219" y="65080"/>
                  </a:cubicBezTo>
                  <a:cubicBezTo>
                    <a:pt x="67200" y="65092"/>
                    <a:pt x="67181" y="65102"/>
                    <a:pt x="67163" y="65116"/>
                  </a:cubicBezTo>
                  <a:cubicBezTo>
                    <a:pt x="67155" y="65099"/>
                    <a:pt x="67149" y="65079"/>
                    <a:pt x="67140" y="65062"/>
                  </a:cubicBezTo>
                  <a:close/>
                  <a:moveTo>
                    <a:pt x="43808" y="0"/>
                  </a:moveTo>
                  <a:cubicBezTo>
                    <a:pt x="43599" y="0"/>
                    <a:pt x="43376" y="65"/>
                    <a:pt x="43213" y="145"/>
                  </a:cubicBezTo>
                  <a:cubicBezTo>
                    <a:pt x="42625" y="431"/>
                    <a:pt x="42420" y="884"/>
                    <a:pt x="42449" y="1528"/>
                  </a:cubicBezTo>
                  <a:cubicBezTo>
                    <a:pt x="42528" y="3180"/>
                    <a:pt x="43926" y="4841"/>
                    <a:pt x="45230" y="5705"/>
                  </a:cubicBezTo>
                  <a:cubicBezTo>
                    <a:pt x="47066" y="6921"/>
                    <a:pt x="49812" y="6684"/>
                    <a:pt x="50446" y="9273"/>
                  </a:cubicBezTo>
                  <a:cubicBezTo>
                    <a:pt x="50484" y="9432"/>
                    <a:pt x="50517" y="9587"/>
                    <a:pt x="50550" y="9739"/>
                  </a:cubicBezTo>
                  <a:cubicBezTo>
                    <a:pt x="49376" y="9368"/>
                    <a:pt x="48253" y="9102"/>
                    <a:pt x="47661" y="8894"/>
                  </a:cubicBezTo>
                  <a:cubicBezTo>
                    <a:pt x="47065" y="8684"/>
                    <a:pt x="46412" y="8547"/>
                    <a:pt x="45772" y="8547"/>
                  </a:cubicBezTo>
                  <a:cubicBezTo>
                    <a:pt x="44865" y="8547"/>
                    <a:pt x="43985" y="8824"/>
                    <a:pt x="43330" y="9564"/>
                  </a:cubicBezTo>
                  <a:cubicBezTo>
                    <a:pt x="42724" y="10249"/>
                    <a:pt x="42379" y="11009"/>
                    <a:pt x="42415" y="11932"/>
                  </a:cubicBezTo>
                  <a:cubicBezTo>
                    <a:pt x="42435" y="12427"/>
                    <a:pt x="42520" y="12931"/>
                    <a:pt x="42564" y="13425"/>
                  </a:cubicBezTo>
                  <a:cubicBezTo>
                    <a:pt x="42606" y="13890"/>
                    <a:pt x="42332" y="14263"/>
                    <a:pt x="42447" y="14753"/>
                  </a:cubicBezTo>
                  <a:cubicBezTo>
                    <a:pt x="42464" y="14828"/>
                    <a:pt x="42529" y="14854"/>
                    <a:pt x="42606" y="14854"/>
                  </a:cubicBezTo>
                  <a:cubicBezTo>
                    <a:pt x="42717" y="14854"/>
                    <a:pt x="42852" y="14800"/>
                    <a:pt x="42904" y="14759"/>
                  </a:cubicBezTo>
                  <a:cubicBezTo>
                    <a:pt x="44073" y="13841"/>
                    <a:pt x="44360" y="13056"/>
                    <a:pt x="44342" y="11631"/>
                  </a:cubicBezTo>
                  <a:cubicBezTo>
                    <a:pt x="44336" y="11226"/>
                    <a:pt x="44656" y="10018"/>
                    <a:pt x="45197" y="9997"/>
                  </a:cubicBezTo>
                  <a:cubicBezTo>
                    <a:pt x="45216" y="9997"/>
                    <a:pt x="45234" y="9996"/>
                    <a:pt x="45252" y="9996"/>
                  </a:cubicBezTo>
                  <a:cubicBezTo>
                    <a:pt x="45845" y="9996"/>
                    <a:pt x="46503" y="10350"/>
                    <a:pt x="47041" y="10549"/>
                  </a:cubicBezTo>
                  <a:cubicBezTo>
                    <a:pt x="48343" y="11027"/>
                    <a:pt x="49714" y="11264"/>
                    <a:pt x="51015" y="11731"/>
                  </a:cubicBezTo>
                  <a:cubicBezTo>
                    <a:pt x="51568" y="11929"/>
                    <a:pt x="52039" y="12252"/>
                    <a:pt x="52477" y="12638"/>
                  </a:cubicBezTo>
                  <a:cubicBezTo>
                    <a:pt x="52553" y="12707"/>
                    <a:pt x="52623" y="12783"/>
                    <a:pt x="52687" y="12864"/>
                  </a:cubicBezTo>
                  <a:cubicBezTo>
                    <a:pt x="52719" y="13559"/>
                    <a:pt x="52318" y="14350"/>
                    <a:pt x="52046" y="14906"/>
                  </a:cubicBezTo>
                  <a:cubicBezTo>
                    <a:pt x="51416" y="16196"/>
                    <a:pt x="50528" y="17304"/>
                    <a:pt x="50038" y="18667"/>
                  </a:cubicBezTo>
                  <a:cubicBezTo>
                    <a:pt x="49571" y="19966"/>
                    <a:pt x="49682" y="21346"/>
                    <a:pt x="49990" y="22667"/>
                  </a:cubicBezTo>
                  <a:cubicBezTo>
                    <a:pt x="50164" y="23419"/>
                    <a:pt x="50377" y="24151"/>
                    <a:pt x="50542" y="24891"/>
                  </a:cubicBezTo>
                  <a:cubicBezTo>
                    <a:pt x="50494" y="25026"/>
                    <a:pt x="50451" y="25165"/>
                    <a:pt x="50411" y="25305"/>
                  </a:cubicBezTo>
                  <a:cubicBezTo>
                    <a:pt x="49586" y="24721"/>
                    <a:pt x="48796" y="24139"/>
                    <a:pt x="48761" y="23027"/>
                  </a:cubicBezTo>
                  <a:cubicBezTo>
                    <a:pt x="48739" y="22349"/>
                    <a:pt x="48948" y="20944"/>
                    <a:pt x="48053" y="20819"/>
                  </a:cubicBezTo>
                  <a:cubicBezTo>
                    <a:pt x="48039" y="20817"/>
                    <a:pt x="48024" y="20816"/>
                    <a:pt x="48010" y="20816"/>
                  </a:cubicBezTo>
                  <a:cubicBezTo>
                    <a:pt x="47926" y="20816"/>
                    <a:pt x="47844" y="20851"/>
                    <a:pt x="47798" y="20925"/>
                  </a:cubicBezTo>
                  <a:cubicBezTo>
                    <a:pt x="47473" y="21456"/>
                    <a:pt x="47853" y="22523"/>
                    <a:pt x="47853" y="23168"/>
                  </a:cubicBezTo>
                  <a:cubicBezTo>
                    <a:pt x="47852" y="23922"/>
                    <a:pt x="47427" y="25226"/>
                    <a:pt x="47950" y="25850"/>
                  </a:cubicBezTo>
                  <a:cubicBezTo>
                    <a:pt x="48481" y="26483"/>
                    <a:pt x="49254" y="26819"/>
                    <a:pt x="49779" y="27458"/>
                  </a:cubicBezTo>
                  <a:cubicBezTo>
                    <a:pt x="50071" y="27814"/>
                    <a:pt x="50095" y="28208"/>
                    <a:pt x="50009" y="28611"/>
                  </a:cubicBezTo>
                  <a:cubicBezTo>
                    <a:pt x="49828" y="29318"/>
                    <a:pt x="49482" y="29940"/>
                    <a:pt x="49038" y="30569"/>
                  </a:cubicBezTo>
                  <a:cubicBezTo>
                    <a:pt x="48856" y="30824"/>
                    <a:pt x="48660" y="31067"/>
                    <a:pt x="48450" y="31298"/>
                  </a:cubicBezTo>
                  <a:cubicBezTo>
                    <a:pt x="47921" y="31721"/>
                    <a:pt x="47447" y="32209"/>
                    <a:pt x="47041" y="32751"/>
                  </a:cubicBezTo>
                  <a:cubicBezTo>
                    <a:pt x="46648" y="33165"/>
                    <a:pt x="46275" y="33603"/>
                    <a:pt x="45969" y="34109"/>
                  </a:cubicBezTo>
                  <a:cubicBezTo>
                    <a:pt x="45200" y="35377"/>
                    <a:pt x="45203" y="36988"/>
                    <a:pt x="45211" y="38418"/>
                  </a:cubicBezTo>
                  <a:cubicBezTo>
                    <a:pt x="45219" y="40133"/>
                    <a:pt x="45078" y="41569"/>
                    <a:pt x="44380" y="43158"/>
                  </a:cubicBezTo>
                  <a:cubicBezTo>
                    <a:pt x="43735" y="44625"/>
                    <a:pt x="43226" y="46410"/>
                    <a:pt x="43520" y="48024"/>
                  </a:cubicBezTo>
                  <a:cubicBezTo>
                    <a:pt x="43880" y="50007"/>
                    <a:pt x="44970" y="52430"/>
                    <a:pt x="44385" y="54403"/>
                  </a:cubicBezTo>
                  <a:cubicBezTo>
                    <a:pt x="43883" y="53787"/>
                    <a:pt x="43099" y="53295"/>
                    <a:pt x="42572" y="52842"/>
                  </a:cubicBezTo>
                  <a:cubicBezTo>
                    <a:pt x="41541" y="51954"/>
                    <a:pt x="40870" y="50952"/>
                    <a:pt x="40828" y="49571"/>
                  </a:cubicBezTo>
                  <a:cubicBezTo>
                    <a:pt x="40790" y="48386"/>
                    <a:pt x="41102" y="47142"/>
                    <a:pt x="41278" y="45976"/>
                  </a:cubicBezTo>
                  <a:cubicBezTo>
                    <a:pt x="41358" y="45451"/>
                    <a:pt x="41335" y="44969"/>
                    <a:pt x="41237" y="44451"/>
                  </a:cubicBezTo>
                  <a:cubicBezTo>
                    <a:pt x="41048" y="43442"/>
                    <a:pt x="41177" y="42671"/>
                    <a:pt x="41502" y="41702"/>
                  </a:cubicBezTo>
                  <a:cubicBezTo>
                    <a:pt x="41889" y="40556"/>
                    <a:pt x="42471" y="39324"/>
                    <a:pt x="42016" y="38116"/>
                  </a:cubicBezTo>
                  <a:cubicBezTo>
                    <a:pt x="41987" y="38039"/>
                    <a:pt x="41913" y="38007"/>
                    <a:pt x="41827" y="38007"/>
                  </a:cubicBezTo>
                  <a:cubicBezTo>
                    <a:pt x="41652" y="38007"/>
                    <a:pt x="41429" y="38142"/>
                    <a:pt x="41452" y="38301"/>
                  </a:cubicBezTo>
                  <a:cubicBezTo>
                    <a:pt x="41691" y="39889"/>
                    <a:pt x="40922" y="41246"/>
                    <a:pt x="40505" y="42734"/>
                  </a:cubicBezTo>
                  <a:cubicBezTo>
                    <a:pt x="40143" y="44029"/>
                    <a:pt x="40281" y="45415"/>
                    <a:pt x="39944" y="46742"/>
                  </a:cubicBezTo>
                  <a:cubicBezTo>
                    <a:pt x="39767" y="47434"/>
                    <a:pt x="39514" y="48084"/>
                    <a:pt x="39337" y="48752"/>
                  </a:cubicBezTo>
                  <a:cubicBezTo>
                    <a:pt x="38574" y="47990"/>
                    <a:pt x="37626" y="47321"/>
                    <a:pt x="36956" y="46689"/>
                  </a:cubicBezTo>
                  <a:cubicBezTo>
                    <a:pt x="35451" y="45271"/>
                    <a:pt x="35696" y="43659"/>
                    <a:pt x="36274" y="41841"/>
                  </a:cubicBezTo>
                  <a:cubicBezTo>
                    <a:pt x="36679" y="40565"/>
                    <a:pt x="36671" y="39482"/>
                    <a:pt x="36405" y="38323"/>
                  </a:cubicBezTo>
                  <a:cubicBezTo>
                    <a:pt x="37047" y="36757"/>
                    <a:pt x="37849" y="35261"/>
                    <a:pt x="38637" y="33766"/>
                  </a:cubicBezTo>
                  <a:cubicBezTo>
                    <a:pt x="39842" y="31477"/>
                    <a:pt x="38832" y="28971"/>
                    <a:pt x="39702" y="26640"/>
                  </a:cubicBezTo>
                  <a:cubicBezTo>
                    <a:pt x="40263" y="25140"/>
                    <a:pt x="43912" y="24851"/>
                    <a:pt x="43323" y="22839"/>
                  </a:cubicBezTo>
                  <a:cubicBezTo>
                    <a:pt x="43309" y="22791"/>
                    <a:pt x="43269" y="22772"/>
                    <a:pt x="43221" y="22772"/>
                  </a:cubicBezTo>
                  <a:cubicBezTo>
                    <a:pt x="43131" y="22772"/>
                    <a:pt x="43015" y="22835"/>
                    <a:pt x="42988" y="22891"/>
                  </a:cubicBezTo>
                  <a:cubicBezTo>
                    <a:pt x="42695" y="23535"/>
                    <a:pt x="42516" y="24018"/>
                    <a:pt x="41865" y="24392"/>
                  </a:cubicBezTo>
                  <a:cubicBezTo>
                    <a:pt x="41383" y="24669"/>
                    <a:pt x="40851" y="24854"/>
                    <a:pt x="40364" y="25122"/>
                  </a:cubicBezTo>
                  <a:cubicBezTo>
                    <a:pt x="39626" y="25528"/>
                    <a:pt x="39056" y="26189"/>
                    <a:pt x="38813" y="27000"/>
                  </a:cubicBezTo>
                  <a:cubicBezTo>
                    <a:pt x="38411" y="28339"/>
                    <a:pt x="38295" y="29794"/>
                    <a:pt x="38042" y="31172"/>
                  </a:cubicBezTo>
                  <a:cubicBezTo>
                    <a:pt x="37819" y="32377"/>
                    <a:pt x="37282" y="33395"/>
                    <a:pt x="36715" y="34459"/>
                  </a:cubicBezTo>
                  <a:cubicBezTo>
                    <a:pt x="36540" y="34789"/>
                    <a:pt x="36160" y="35473"/>
                    <a:pt x="35732" y="36324"/>
                  </a:cubicBezTo>
                  <a:cubicBezTo>
                    <a:pt x="35539" y="35889"/>
                    <a:pt x="35340" y="35458"/>
                    <a:pt x="35203" y="35003"/>
                  </a:cubicBezTo>
                  <a:cubicBezTo>
                    <a:pt x="34928" y="34082"/>
                    <a:pt x="35087" y="33204"/>
                    <a:pt x="35142" y="32271"/>
                  </a:cubicBezTo>
                  <a:cubicBezTo>
                    <a:pt x="35240" y="30593"/>
                    <a:pt x="34615" y="28918"/>
                    <a:pt x="34905" y="27254"/>
                  </a:cubicBezTo>
                  <a:cubicBezTo>
                    <a:pt x="35142" y="25898"/>
                    <a:pt x="36588" y="25034"/>
                    <a:pt x="36868" y="23671"/>
                  </a:cubicBezTo>
                  <a:cubicBezTo>
                    <a:pt x="37139" y="22359"/>
                    <a:pt x="36191" y="21351"/>
                    <a:pt x="34924" y="21171"/>
                  </a:cubicBezTo>
                  <a:cubicBezTo>
                    <a:pt x="34905" y="21169"/>
                    <a:pt x="34885" y="21167"/>
                    <a:pt x="34864" y="21167"/>
                  </a:cubicBezTo>
                  <a:cubicBezTo>
                    <a:pt x="34717" y="21167"/>
                    <a:pt x="34535" y="21233"/>
                    <a:pt x="34505" y="21388"/>
                  </a:cubicBezTo>
                  <a:cubicBezTo>
                    <a:pt x="34408" y="21885"/>
                    <a:pt x="34515" y="22211"/>
                    <a:pt x="34760" y="22647"/>
                  </a:cubicBezTo>
                  <a:cubicBezTo>
                    <a:pt x="35152" y="23348"/>
                    <a:pt x="34890" y="24042"/>
                    <a:pt x="34526" y="24687"/>
                  </a:cubicBezTo>
                  <a:cubicBezTo>
                    <a:pt x="33836" y="25906"/>
                    <a:pt x="32900" y="26796"/>
                    <a:pt x="32847" y="28280"/>
                  </a:cubicBezTo>
                  <a:cubicBezTo>
                    <a:pt x="32795" y="29760"/>
                    <a:pt x="33145" y="31257"/>
                    <a:pt x="33646" y="32633"/>
                  </a:cubicBezTo>
                  <a:cubicBezTo>
                    <a:pt x="34184" y="34111"/>
                    <a:pt x="34240" y="35695"/>
                    <a:pt x="34674" y="37200"/>
                  </a:cubicBezTo>
                  <a:cubicBezTo>
                    <a:pt x="34762" y="37506"/>
                    <a:pt x="34835" y="37807"/>
                    <a:pt x="34899" y="38109"/>
                  </a:cubicBezTo>
                  <a:cubicBezTo>
                    <a:pt x="34090" y="39999"/>
                    <a:pt x="33473" y="42073"/>
                    <a:pt x="34120" y="43076"/>
                  </a:cubicBezTo>
                  <a:cubicBezTo>
                    <a:pt x="33823" y="44222"/>
                    <a:pt x="33764" y="45291"/>
                    <a:pt x="34376" y="46445"/>
                  </a:cubicBezTo>
                  <a:cubicBezTo>
                    <a:pt x="34970" y="47566"/>
                    <a:pt x="36107" y="48255"/>
                    <a:pt x="37080" y="49006"/>
                  </a:cubicBezTo>
                  <a:cubicBezTo>
                    <a:pt x="37657" y="49451"/>
                    <a:pt x="38540" y="50035"/>
                    <a:pt x="39178" y="50720"/>
                  </a:cubicBezTo>
                  <a:cubicBezTo>
                    <a:pt x="39360" y="51913"/>
                    <a:pt x="40138" y="52847"/>
                    <a:pt x="41014" y="53659"/>
                  </a:cubicBezTo>
                  <a:cubicBezTo>
                    <a:pt x="41758" y="54348"/>
                    <a:pt x="43132" y="55027"/>
                    <a:pt x="43193" y="56157"/>
                  </a:cubicBezTo>
                  <a:cubicBezTo>
                    <a:pt x="41498" y="57542"/>
                    <a:pt x="38775" y="57532"/>
                    <a:pt x="36778" y="58252"/>
                  </a:cubicBezTo>
                  <a:cubicBezTo>
                    <a:pt x="35790" y="58609"/>
                    <a:pt x="34547" y="59301"/>
                    <a:pt x="33752" y="60236"/>
                  </a:cubicBezTo>
                  <a:cubicBezTo>
                    <a:pt x="33428" y="59737"/>
                    <a:pt x="33029" y="59280"/>
                    <a:pt x="32628" y="58907"/>
                  </a:cubicBezTo>
                  <a:cubicBezTo>
                    <a:pt x="32213" y="58521"/>
                    <a:pt x="31802" y="58160"/>
                    <a:pt x="31408" y="57796"/>
                  </a:cubicBezTo>
                  <a:cubicBezTo>
                    <a:pt x="31417" y="57565"/>
                    <a:pt x="31428" y="57334"/>
                    <a:pt x="31464" y="57104"/>
                  </a:cubicBezTo>
                  <a:cubicBezTo>
                    <a:pt x="31556" y="56532"/>
                    <a:pt x="31934" y="55943"/>
                    <a:pt x="32204" y="55441"/>
                  </a:cubicBezTo>
                  <a:cubicBezTo>
                    <a:pt x="32488" y="54915"/>
                    <a:pt x="32843" y="54411"/>
                    <a:pt x="33074" y="53860"/>
                  </a:cubicBezTo>
                  <a:cubicBezTo>
                    <a:pt x="33283" y="53358"/>
                    <a:pt x="33109" y="52766"/>
                    <a:pt x="33093" y="52250"/>
                  </a:cubicBezTo>
                  <a:cubicBezTo>
                    <a:pt x="33070" y="51516"/>
                    <a:pt x="32954" y="50590"/>
                    <a:pt x="32571" y="49963"/>
                  </a:cubicBezTo>
                  <a:cubicBezTo>
                    <a:pt x="32120" y="49221"/>
                    <a:pt x="31732" y="47843"/>
                    <a:pt x="30788" y="47672"/>
                  </a:cubicBezTo>
                  <a:cubicBezTo>
                    <a:pt x="30744" y="47664"/>
                    <a:pt x="30698" y="47660"/>
                    <a:pt x="30652" y="47660"/>
                  </a:cubicBezTo>
                  <a:cubicBezTo>
                    <a:pt x="30401" y="47660"/>
                    <a:pt x="30135" y="47776"/>
                    <a:pt x="30011" y="47997"/>
                  </a:cubicBezTo>
                  <a:cubicBezTo>
                    <a:pt x="29612" y="48708"/>
                    <a:pt x="30606" y="49718"/>
                    <a:pt x="30882" y="50396"/>
                  </a:cubicBezTo>
                  <a:cubicBezTo>
                    <a:pt x="31045" y="50797"/>
                    <a:pt x="30764" y="51282"/>
                    <a:pt x="30804" y="51682"/>
                  </a:cubicBezTo>
                  <a:cubicBezTo>
                    <a:pt x="30861" y="52242"/>
                    <a:pt x="30926" y="52802"/>
                    <a:pt x="30987" y="53362"/>
                  </a:cubicBezTo>
                  <a:cubicBezTo>
                    <a:pt x="31045" y="53885"/>
                    <a:pt x="31218" y="54384"/>
                    <a:pt x="31256" y="54913"/>
                  </a:cubicBezTo>
                  <a:cubicBezTo>
                    <a:pt x="31291" y="55407"/>
                    <a:pt x="30769" y="56149"/>
                    <a:pt x="30582" y="56601"/>
                  </a:cubicBezTo>
                  <a:cubicBezTo>
                    <a:pt x="30544" y="56695"/>
                    <a:pt x="30510" y="56787"/>
                    <a:pt x="30481" y="56879"/>
                  </a:cubicBezTo>
                  <a:cubicBezTo>
                    <a:pt x="30050" y="56411"/>
                    <a:pt x="29652" y="55901"/>
                    <a:pt x="29310" y="55296"/>
                  </a:cubicBezTo>
                  <a:cubicBezTo>
                    <a:pt x="28576" y="53997"/>
                    <a:pt x="28298" y="52617"/>
                    <a:pt x="27939" y="51192"/>
                  </a:cubicBezTo>
                  <a:cubicBezTo>
                    <a:pt x="27587" y="49794"/>
                    <a:pt x="26413" y="48728"/>
                    <a:pt x="25406" y="47776"/>
                  </a:cubicBezTo>
                  <a:cubicBezTo>
                    <a:pt x="24287" y="46720"/>
                    <a:pt x="23305" y="45665"/>
                    <a:pt x="22774" y="44192"/>
                  </a:cubicBezTo>
                  <a:cubicBezTo>
                    <a:pt x="22251" y="42742"/>
                    <a:pt x="22113" y="41100"/>
                    <a:pt x="21910" y="39581"/>
                  </a:cubicBezTo>
                  <a:cubicBezTo>
                    <a:pt x="21820" y="38895"/>
                    <a:pt x="21719" y="38212"/>
                    <a:pt x="21594" y="37535"/>
                  </a:cubicBezTo>
                  <a:cubicBezTo>
                    <a:pt x="21628" y="37477"/>
                    <a:pt x="21650" y="37413"/>
                    <a:pt x="21659" y="37347"/>
                  </a:cubicBezTo>
                  <a:cubicBezTo>
                    <a:pt x="21775" y="36438"/>
                    <a:pt x="21545" y="35557"/>
                    <a:pt x="21862" y="34671"/>
                  </a:cubicBezTo>
                  <a:cubicBezTo>
                    <a:pt x="22180" y="33787"/>
                    <a:pt x="22864" y="33021"/>
                    <a:pt x="23466" y="32320"/>
                  </a:cubicBezTo>
                  <a:cubicBezTo>
                    <a:pt x="24573" y="31034"/>
                    <a:pt x="25767" y="29900"/>
                    <a:pt x="25986" y="28139"/>
                  </a:cubicBezTo>
                  <a:cubicBezTo>
                    <a:pt x="26109" y="27143"/>
                    <a:pt x="25816" y="26283"/>
                    <a:pt x="25778" y="25296"/>
                  </a:cubicBezTo>
                  <a:cubicBezTo>
                    <a:pt x="25738" y="24271"/>
                    <a:pt x="25998" y="23302"/>
                    <a:pt x="26460" y="22392"/>
                  </a:cubicBezTo>
                  <a:cubicBezTo>
                    <a:pt x="26880" y="21565"/>
                    <a:pt x="27582" y="20926"/>
                    <a:pt x="27978" y="20086"/>
                  </a:cubicBezTo>
                  <a:cubicBezTo>
                    <a:pt x="28229" y="19553"/>
                    <a:pt x="28126" y="18780"/>
                    <a:pt x="28288" y="18182"/>
                  </a:cubicBezTo>
                  <a:cubicBezTo>
                    <a:pt x="28354" y="17940"/>
                    <a:pt x="28107" y="17881"/>
                    <a:pt x="27875" y="17881"/>
                  </a:cubicBezTo>
                  <a:cubicBezTo>
                    <a:pt x="27742" y="17881"/>
                    <a:pt x="27614" y="17900"/>
                    <a:pt x="27553" y="17915"/>
                  </a:cubicBezTo>
                  <a:cubicBezTo>
                    <a:pt x="26911" y="18072"/>
                    <a:pt x="25958" y="18498"/>
                    <a:pt x="25871" y="19277"/>
                  </a:cubicBezTo>
                  <a:cubicBezTo>
                    <a:pt x="25831" y="19634"/>
                    <a:pt x="26183" y="20077"/>
                    <a:pt x="26206" y="20473"/>
                  </a:cubicBezTo>
                  <a:cubicBezTo>
                    <a:pt x="26225" y="20799"/>
                    <a:pt x="26063" y="21175"/>
                    <a:pt x="25982" y="21485"/>
                  </a:cubicBezTo>
                  <a:cubicBezTo>
                    <a:pt x="25769" y="22291"/>
                    <a:pt x="25524" y="23095"/>
                    <a:pt x="25325" y="23907"/>
                  </a:cubicBezTo>
                  <a:cubicBezTo>
                    <a:pt x="25036" y="25076"/>
                    <a:pt x="25075" y="26357"/>
                    <a:pt x="24965" y="27554"/>
                  </a:cubicBezTo>
                  <a:cubicBezTo>
                    <a:pt x="24746" y="29956"/>
                    <a:pt x="22414" y="31442"/>
                    <a:pt x="20884" y="33025"/>
                  </a:cubicBezTo>
                  <a:cubicBezTo>
                    <a:pt x="20740" y="33176"/>
                    <a:pt x="20604" y="33336"/>
                    <a:pt x="20477" y="33502"/>
                  </a:cubicBezTo>
                  <a:cubicBezTo>
                    <a:pt x="20175" y="32313"/>
                    <a:pt x="20042" y="31104"/>
                    <a:pt x="20225" y="29854"/>
                  </a:cubicBezTo>
                  <a:cubicBezTo>
                    <a:pt x="20662" y="26883"/>
                    <a:pt x="22500" y="24302"/>
                    <a:pt x="22802" y="21287"/>
                  </a:cubicBezTo>
                  <a:cubicBezTo>
                    <a:pt x="22922" y="20074"/>
                    <a:pt x="22642" y="19018"/>
                    <a:pt x="21845" y="18099"/>
                  </a:cubicBezTo>
                  <a:cubicBezTo>
                    <a:pt x="20920" y="17035"/>
                    <a:pt x="19573" y="15867"/>
                    <a:pt x="21122" y="14572"/>
                  </a:cubicBezTo>
                  <a:cubicBezTo>
                    <a:pt x="22161" y="13703"/>
                    <a:pt x="23509" y="13366"/>
                    <a:pt x="24534" y="12444"/>
                  </a:cubicBezTo>
                  <a:cubicBezTo>
                    <a:pt x="25609" y="11476"/>
                    <a:pt x="26084" y="10259"/>
                    <a:pt x="26350" y="8858"/>
                  </a:cubicBezTo>
                  <a:cubicBezTo>
                    <a:pt x="26408" y="8554"/>
                    <a:pt x="26325" y="8218"/>
                    <a:pt x="26383" y="7899"/>
                  </a:cubicBezTo>
                  <a:cubicBezTo>
                    <a:pt x="26465" y="7456"/>
                    <a:pt x="26601" y="7032"/>
                    <a:pt x="26738" y="6604"/>
                  </a:cubicBezTo>
                  <a:cubicBezTo>
                    <a:pt x="26982" y="5846"/>
                    <a:pt x="27344" y="5155"/>
                    <a:pt x="27775" y="4487"/>
                  </a:cubicBezTo>
                  <a:cubicBezTo>
                    <a:pt x="27875" y="4332"/>
                    <a:pt x="27729" y="4264"/>
                    <a:pt x="27548" y="4264"/>
                  </a:cubicBezTo>
                  <a:cubicBezTo>
                    <a:pt x="27386" y="4264"/>
                    <a:pt x="27198" y="4318"/>
                    <a:pt x="27134" y="4414"/>
                  </a:cubicBezTo>
                  <a:cubicBezTo>
                    <a:pt x="25454" y="6905"/>
                    <a:pt x="25033" y="10782"/>
                    <a:pt x="22186" y="12360"/>
                  </a:cubicBezTo>
                  <a:cubicBezTo>
                    <a:pt x="20455" y="13321"/>
                    <a:pt x="16915" y="15028"/>
                    <a:pt x="18534" y="17616"/>
                  </a:cubicBezTo>
                  <a:cubicBezTo>
                    <a:pt x="19186" y="18657"/>
                    <a:pt x="20323" y="19258"/>
                    <a:pt x="20568" y="20531"/>
                  </a:cubicBezTo>
                  <a:cubicBezTo>
                    <a:pt x="20860" y="22058"/>
                    <a:pt x="20197" y="23748"/>
                    <a:pt x="19677" y="25147"/>
                  </a:cubicBezTo>
                  <a:cubicBezTo>
                    <a:pt x="18844" y="27390"/>
                    <a:pt x="18030" y="29448"/>
                    <a:pt x="18016" y="31721"/>
                  </a:cubicBezTo>
                  <a:cubicBezTo>
                    <a:pt x="17849" y="31573"/>
                    <a:pt x="17704" y="31431"/>
                    <a:pt x="17594" y="31293"/>
                  </a:cubicBezTo>
                  <a:cubicBezTo>
                    <a:pt x="16375" y="29779"/>
                    <a:pt x="17258" y="27422"/>
                    <a:pt x="16416" y="25728"/>
                  </a:cubicBezTo>
                  <a:cubicBezTo>
                    <a:pt x="15929" y="24751"/>
                    <a:pt x="15098" y="23997"/>
                    <a:pt x="14623" y="23004"/>
                  </a:cubicBezTo>
                  <a:cubicBezTo>
                    <a:pt x="14162" y="22042"/>
                    <a:pt x="13837" y="20770"/>
                    <a:pt x="13714" y="19707"/>
                  </a:cubicBezTo>
                  <a:cubicBezTo>
                    <a:pt x="13623" y="18910"/>
                    <a:pt x="13760" y="18277"/>
                    <a:pt x="13916" y="17488"/>
                  </a:cubicBezTo>
                  <a:cubicBezTo>
                    <a:pt x="14022" y="16943"/>
                    <a:pt x="14111" y="16506"/>
                    <a:pt x="13841" y="16010"/>
                  </a:cubicBezTo>
                  <a:cubicBezTo>
                    <a:pt x="13598" y="15565"/>
                    <a:pt x="13516" y="15119"/>
                    <a:pt x="13641" y="14632"/>
                  </a:cubicBezTo>
                  <a:cubicBezTo>
                    <a:pt x="13652" y="14589"/>
                    <a:pt x="13596" y="14577"/>
                    <a:pt x="13560" y="14577"/>
                  </a:cubicBezTo>
                  <a:cubicBezTo>
                    <a:pt x="13552" y="14577"/>
                    <a:pt x="13546" y="14577"/>
                    <a:pt x="13540" y="14578"/>
                  </a:cubicBezTo>
                  <a:cubicBezTo>
                    <a:pt x="12931" y="14691"/>
                    <a:pt x="12668" y="15083"/>
                    <a:pt x="12542" y="15676"/>
                  </a:cubicBezTo>
                  <a:cubicBezTo>
                    <a:pt x="12315" y="16736"/>
                    <a:pt x="12101" y="17795"/>
                    <a:pt x="11837" y="18853"/>
                  </a:cubicBezTo>
                  <a:cubicBezTo>
                    <a:pt x="11625" y="19704"/>
                    <a:pt x="11512" y="20344"/>
                    <a:pt x="11720" y="21211"/>
                  </a:cubicBezTo>
                  <a:cubicBezTo>
                    <a:pt x="12033" y="22517"/>
                    <a:pt x="12863" y="23528"/>
                    <a:pt x="13733" y="24506"/>
                  </a:cubicBezTo>
                  <a:cubicBezTo>
                    <a:pt x="14678" y="25570"/>
                    <a:pt x="15579" y="26272"/>
                    <a:pt x="15604" y="27801"/>
                  </a:cubicBezTo>
                  <a:cubicBezTo>
                    <a:pt x="15605" y="27878"/>
                    <a:pt x="15603" y="27955"/>
                    <a:pt x="15600" y="28030"/>
                  </a:cubicBezTo>
                  <a:cubicBezTo>
                    <a:pt x="15044" y="27332"/>
                    <a:pt x="14280" y="26785"/>
                    <a:pt x="13372" y="26355"/>
                  </a:cubicBezTo>
                  <a:cubicBezTo>
                    <a:pt x="12313" y="25852"/>
                    <a:pt x="11414" y="25279"/>
                    <a:pt x="10609" y="24417"/>
                  </a:cubicBezTo>
                  <a:cubicBezTo>
                    <a:pt x="9707" y="23449"/>
                    <a:pt x="8711" y="22726"/>
                    <a:pt x="7643" y="21951"/>
                  </a:cubicBezTo>
                  <a:cubicBezTo>
                    <a:pt x="6478" y="21106"/>
                    <a:pt x="5824" y="20212"/>
                    <a:pt x="6770" y="18935"/>
                  </a:cubicBezTo>
                  <a:cubicBezTo>
                    <a:pt x="7315" y="18201"/>
                    <a:pt x="7903" y="17420"/>
                    <a:pt x="8511" y="16740"/>
                  </a:cubicBezTo>
                  <a:cubicBezTo>
                    <a:pt x="9154" y="16022"/>
                    <a:pt x="9604" y="15364"/>
                    <a:pt x="9826" y="14421"/>
                  </a:cubicBezTo>
                  <a:cubicBezTo>
                    <a:pt x="10135" y="13121"/>
                    <a:pt x="9549" y="12060"/>
                    <a:pt x="10632" y="10987"/>
                  </a:cubicBezTo>
                  <a:cubicBezTo>
                    <a:pt x="10862" y="10761"/>
                    <a:pt x="10618" y="10645"/>
                    <a:pt x="10355" y="10645"/>
                  </a:cubicBezTo>
                  <a:cubicBezTo>
                    <a:pt x="10209" y="10645"/>
                    <a:pt x="10056" y="10681"/>
                    <a:pt x="9976" y="10753"/>
                  </a:cubicBezTo>
                  <a:cubicBezTo>
                    <a:pt x="9282" y="11377"/>
                    <a:pt x="9036" y="12009"/>
                    <a:pt x="9062" y="12941"/>
                  </a:cubicBezTo>
                  <a:cubicBezTo>
                    <a:pt x="9109" y="14600"/>
                    <a:pt x="8744" y="15613"/>
                    <a:pt x="7451" y="16730"/>
                  </a:cubicBezTo>
                  <a:cubicBezTo>
                    <a:pt x="6273" y="17747"/>
                    <a:pt x="4443" y="19253"/>
                    <a:pt x="4805" y="21002"/>
                  </a:cubicBezTo>
                  <a:cubicBezTo>
                    <a:pt x="5040" y="22131"/>
                    <a:pt x="6401" y="23039"/>
                    <a:pt x="7207" y="23726"/>
                  </a:cubicBezTo>
                  <a:cubicBezTo>
                    <a:pt x="8226" y="24596"/>
                    <a:pt x="8761" y="25812"/>
                    <a:pt x="9893" y="26586"/>
                  </a:cubicBezTo>
                  <a:cubicBezTo>
                    <a:pt x="10876" y="27258"/>
                    <a:pt x="11961" y="27738"/>
                    <a:pt x="13079" y="28134"/>
                  </a:cubicBezTo>
                  <a:cubicBezTo>
                    <a:pt x="13929" y="28435"/>
                    <a:pt x="14367" y="28667"/>
                    <a:pt x="14748" y="29489"/>
                  </a:cubicBezTo>
                  <a:cubicBezTo>
                    <a:pt x="14917" y="29852"/>
                    <a:pt x="15057" y="30178"/>
                    <a:pt x="15253" y="30497"/>
                  </a:cubicBezTo>
                  <a:cubicBezTo>
                    <a:pt x="15256" y="30638"/>
                    <a:pt x="15269" y="30779"/>
                    <a:pt x="15292" y="30919"/>
                  </a:cubicBezTo>
                  <a:cubicBezTo>
                    <a:pt x="15468" y="31997"/>
                    <a:pt x="16477" y="32818"/>
                    <a:pt x="17290" y="33429"/>
                  </a:cubicBezTo>
                  <a:cubicBezTo>
                    <a:pt x="17642" y="33694"/>
                    <a:pt x="17992" y="33957"/>
                    <a:pt x="18338" y="34227"/>
                  </a:cubicBezTo>
                  <a:cubicBezTo>
                    <a:pt x="18716" y="35684"/>
                    <a:pt x="19355" y="36990"/>
                    <a:pt x="20107" y="38299"/>
                  </a:cubicBezTo>
                  <a:cubicBezTo>
                    <a:pt x="20901" y="39678"/>
                    <a:pt x="20966" y="41278"/>
                    <a:pt x="21224" y="42817"/>
                  </a:cubicBezTo>
                  <a:cubicBezTo>
                    <a:pt x="21451" y="44167"/>
                    <a:pt x="21873" y="45376"/>
                    <a:pt x="22658" y="46500"/>
                  </a:cubicBezTo>
                  <a:cubicBezTo>
                    <a:pt x="23532" y="47752"/>
                    <a:pt x="24855" y="48606"/>
                    <a:pt x="25777" y="49817"/>
                  </a:cubicBezTo>
                  <a:cubicBezTo>
                    <a:pt x="26741" y="51083"/>
                    <a:pt x="26780" y="52706"/>
                    <a:pt x="27186" y="54185"/>
                  </a:cubicBezTo>
                  <a:cubicBezTo>
                    <a:pt x="27378" y="54882"/>
                    <a:pt x="27665" y="55552"/>
                    <a:pt x="28012" y="56188"/>
                  </a:cubicBezTo>
                  <a:cubicBezTo>
                    <a:pt x="27749" y="56048"/>
                    <a:pt x="27501" y="55922"/>
                    <a:pt x="27291" y="55806"/>
                  </a:cubicBezTo>
                  <a:cubicBezTo>
                    <a:pt x="25187" y="54659"/>
                    <a:pt x="22756" y="54355"/>
                    <a:pt x="20658" y="53253"/>
                  </a:cubicBezTo>
                  <a:cubicBezTo>
                    <a:pt x="17431" y="51559"/>
                    <a:pt x="16848" y="47124"/>
                    <a:pt x="14835" y="44382"/>
                  </a:cubicBezTo>
                  <a:cubicBezTo>
                    <a:pt x="13612" y="42716"/>
                    <a:pt x="11809" y="41627"/>
                    <a:pt x="10558" y="40000"/>
                  </a:cubicBezTo>
                  <a:cubicBezTo>
                    <a:pt x="10048" y="39336"/>
                    <a:pt x="9426" y="38958"/>
                    <a:pt x="8835" y="38392"/>
                  </a:cubicBezTo>
                  <a:cubicBezTo>
                    <a:pt x="8064" y="37653"/>
                    <a:pt x="8130" y="36973"/>
                    <a:pt x="8614" y="36054"/>
                  </a:cubicBezTo>
                  <a:cubicBezTo>
                    <a:pt x="8693" y="35902"/>
                    <a:pt x="8583" y="35839"/>
                    <a:pt x="8429" y="35839"/>
                  </a:cubicBezTo>
                  <a:cubicBezTo>
                    <a:pt x="8254" y="35839"/>
                    <a:pt x="8024" y="35920"/>
                    <a:pt x="7956" y="36041"/>
                  </a:cubicBezTo>
                  <a:cubicBezTo>
                    <a:pt x="7351" y="37122"/>
                    <a:pt x="7288" y="38069"/>
                    <a:pt x="8118" y="39036"/>
                  </a:cubicBezTo>
                  <a:cubicBezTo>
                    <a:pt x="9346" y="40463"/>
                    <a:pt x="10291" y="42114"/>
                    <a:pt x="11617" y="43469"/>
                  </a:cubicBezTo>
                  <a:cubicBezTo>
                    <a:pt x="13030" y="44914"/>
                    <a:pt x="13813" y="46457"/>
                    <a:pt x="14526" y="48325"/>
                  </a:cubicBezTo>
                  <a:cubicBezTo>
                    <a:pt x="14834" y="49130"/>
                    <a:pt x="15175" y="49932"/>
                    <a:pt x="15577" y="50699"/>
                  </a:cubicBezTo>
                  <a:cubicBezTo>
                    <a:pt x="15135" y="50621"/>
                    <a:pt x="14746" y="50570"/>
                    <a:pt x="14495" y="50533"/>
                  </a:cubicBezTo>
                  <a:cubicBezTo>
                    <a:pt x="13254" y="50349"/>
                    <a:pt x="12080" y="50164"/>
                    <a:pt x="10936" y="49619"/>
                  </a:cubicBezTo>
                  <a:cubicBezTo>
                    <a:pt x="9764" y="49060"/>
                    <a:pt x="9257" y="47475"/>
                    <a:pt x="8426" y="46527"/>
                  </a:cubicBezTo>
                  <a:cubicBezTo>
                    <a:pt x="7521" y="45497"/>
                    <a:pt x="6227" y="45004"/>
                    <a:pt x="5080" y="44321"/>
                  </a:cubicBezTo>
                  <a:cubicBezTo>
                    <a:pt x="3940" y="43643"/>
                    <a:pt x="3395" y="42009"/>
                    <a:pt x="2766" y="40898"/>
                  </a:cubicBezTo>
                  <a:cubicBezTo>
                    <a:pt x="2560" y="40536"/>
                    <a:pt x="2236" y="40039"/>
                    <a:pt x="2216" y="39610"/>
                  </a:cubicBezTo>
                  <a:cubicBezTo>
                    <a:pt x="2184" y="38927"/>
                    <a:pt x="2778" y="38318"/>
                    <a:pt x="3162" y="37824"/>
                  </a:cubicBezTo>
                  <a:cubicBezTo>
                    <a:pt x="3795" y="37006"/>
                    <a:pt x="3883" y="36036"/>
                    <a:pt x="2960" y="35446"/>
                  </a:cubicBezTo>
                  <a:cubicBezTo>
                    <a:pt x="2932" y="35428"/>
                    <a:pt x="2898" y="35420"/>
                    <a:pt x="2862" y="35420"/>
                  </a:cubicBezTo>
                  <a:cubicBezTo>
                    <a:pt x="2756" y="35420"/>
                    <a:pt x="2634" y="35488"/>
                    <a:pt x="2592" y="35569"/>
                  </a:cubicBezTo>
                  <a:cubicBezTo>
                    <a:pt x="2011" y="36666"/>
                    <a:pt x="1254" y="37570"/>
                    <a:pt x="577" y="38605"/>
                  </a:cubicBezTo>
                  <a:cubicBezTo>
                    <a:pt x="1" y="39484"/>
                    <a:pt x="344" y="40412"/>
                    <a:pt x="805" y="41244"/>
                  </a:cubicBezTo>
                  <a:cubicBezTo>
                    <a:pt x="1375" y="42271"/>
                    <a:pt x="2110" y="43086"/>
                    <a:pt x="2894" y="43951"/>
                  </a:cubicBezTo>
                  <a:cubicBezTo>
                    <a:pt x="3970" y="45141"/>
                    <a:pt x="5674" y="45612"/>
                    <a:pt x="6870" y="46668"/>
                  </a:cubicBezTo>
                  <a:cubicBezTo>
                    <a:pt x="7783" y="47474"/>
                    <a:pt x="8104" y="48641"/>
                    <a:pt x="8851" y="49554"/>
                  </a:cubicBezTo>
                  <a:cubicBezTo>
                    <a:pt x="9598" y="50466"/>
                    <a:pt x="10433" y="51003"/>
                    <a:pt x="11547" y="51375"/>
                  </a:cubicBezTo>
                  <a:cubicBezTo>
                    <a:pt x="12738" y="51774"/>
                    <a:pt x="14005" y="51878"/>
                    <a:pt x="15228" y="52139"/>
                  </a:cubicBezTo>
                  <a:cubicBezTo>
                    <a:pt x="15876" y="52279"/>
                    <a:pt x="16428" y="52568"/>
                    <a:pt x="16985" y="52848"/>
                  </a:cubicBezTo>
                  <a:cubicBezTo>
                    <a:pt x="17013" y="52882"/>
                    <a:pt x="17038" y="52918"/>
                    <a:pt x="17067" y="52951"/>
                  </a:cubicBezTo>
                  <a:cubicBezTo>
                    <a:pt x="17658" y="53645"/>
                    <a:pt x="18376" y="54159"/>
                    <a:pt x="19162" y="54567"/>
                  </a:cubicBezTo>
                  <a:cubicBezTo>
                    <a:pt x="18225" y="54732"/>
                    <a:pt x="17293" y="54962"/>
                    <a:pt x="16372" y="55174"/>
                  </a:cubicBezTo>
                  <a:cubicBezTo>
                    <a:pt x="15527" y="55368"/>
                    <a:pt x="14727" y="55524"/>
                    <a:pt x="13901" y="55524"/>
                  </a:cubicBezTo>
                  <a:cubicBezTo>
                    <a:pt x="13516" y="55524"/>
                    <a:pt x="13124" y="55490"/>
                    <a:pt x="12720" y="55411"/>
                  </a:cubicBezTo>
                  <a:cubicBezTo>
                    <a:pt x="11400" y="55149"/>
                    <a:pt x="10108" y="54692"/>
                    <a:pt x="8779" y="54426"/>
                  </a:cubicBezTo>
                  <a:cubicBezTo>
                    <a:pt x="7373" y="54144"/>
                    <a:pt x="5816" y="53893"/>
                    <a:pt x="4707" y="52926"/>
                  </a:cubicBezTo>
                  <a:cubicBezTo>
                    <a:pt x="3789" y="52127"/>
                    <a:pt x="3183" y="51439"/>
                    <a:pt x="1992" y="51058"/>
                  </a:cubicBezTo>
                  <a:cubicBezTo>
                    <a:pt x="1943" y="51043"/>
                    <a:pt x="1890" y="51035"/>
                    <a:pt x="1835" y="51035"/>
                  </a:cubicBezTo>
                  <a:cubicBezTo>
                    <a:pt x="1608" y="51035"/>
                    <a:pt x="1347" y="51157"/>
                    <a:pt x="1215" y="51314"/>
                  </a:cubicBezTo>
                  <a:cubicBezTo>
                    <a:pt x="988" y="51588"/>
                    <a:pt x="731" y="51844"/>
                    <a:pt x="587" y="52174"/>
                  </a:cubicBezTo>
                  <a:cubicBezTo>
                    <a:pt x="516" y="52339"/>
                    <a:pt x="609" y="52394"/>
                    <a:pt x="745" y="52394"/>
                  </a:cubicBezTo>
                  <a:cubicBezTo>
                    <a:pt x="910" y="52394"/>
                    <a:pt x="1136" y="52312"/>
                    <a:pt x="1207" y="52245"/>
                  </a:cubicBezTo>
                  <a:cubicBezTo>
                    <a:pt x="1314" y="52134"/>
                    <a:pt x="1430" y="52031"/>
                    <a:pt x="1553" y="51937"/>
                  </a:cubicBezTo>
                  <a:cubicBezTo>
                    <a:pt x="2378" y="52518"/>
                    <a:pt x="3037" y="53299"/>
                    <a:pt x="3873" y="53861"/>
                  </a:cubicBezTo>
                  <a:cubicBezTo>
                    <a:pt x="4876" y="54539"/>
                    <a:pt x="6048" y="54836"/>
                    <a:pt x="7211" y="55118"/>
                  </a:cubicBezTo>
                  <a:cubicBezTo>
                    <a:pt x="9405" y="55651"/>
                    <a:pt x="11670" y="56632"/>
                    <a:pt x="13950" y="56632"/>
                  </a:cubicBezTo>
                  <a:cubicBezTo>
                    <a:pt x="14047" y="56632"/>
                    <a:pt x="14144" y="56630"/>
                    <a:pt x="14241" y="56626"/>
                  </a:cubicBezTo>
                  <a:cubicBezTo>
                    <a:pt x="16469" y="56542"/>
                    <a:pt x="18619" y="55798"/>
                    <a:pt x="20843" y="55754"/>
                  </a:cubicBezTo>
                  <a:cubicBezTo>
                    <a:pt x="20849" y="55754"/>
                    <a:pt x="20856" y="55754"/>
                    <a:pt x="20863" y="55754"/>
                  </a:cubicBezTo>
                  <a:cubicBezTo>
                    <a:pt x="20890" y="55754"/>
                    <a:pt x="20917" y="55755"/>
                    <a:pt x="20943" y="55755"/>
                  </a:cubicBezTo>
                  <a:cubicBezTo>
                    <a:pt x="20636" y="55838"/>
                    <a:pt x="20331" y="55936"/>
                    <a:pt x="20031" y="56063"/>
                  </a:cubicBezTo>
                  <a:cubicBezTo>
                    <a:pt x="19379" y="56338"/>
                    <a:pt x="18817" y="56809"/>
                    <a:pt x="18405" y="57376"/>
                  </a:cubicBezTo>
                  <a:cubicBezTo>
                    <a:pt x="18175" y="57691"/>
                    <a:pt x="18053" y="58122"/>
                    <a:pt x="17910" y="58482"/>
                  </a:cubicBezTo>
                  <a:cubicBezTo>
                    <a:pt x="17676" y="59081"/>
                    <a:pt x="17015" y="59198"/>
                    <a:pt x="16469" y="59325"/>
                  </a:cubicBezTo>
                  <a:cubicBezTo>
                    <a:pt x="15808" y="59478"/>
                    <a:pt x="15174" y="59536"/>
                    <a:pt x="14549" y="59536"/>
                  </a:cubicBezTo>
                  <a:cubicBezTo>
                    <a:pt x="13484" y="59536"/>
                    <a:pt x="12444" y="59367"/>
                    <a:pt x="11335" y="59214"/>
                  </a:cubicBezTo>
                  <a:cubicBezTo>
                    <a:pt x="10543" y="59104"/>
                    <a:pt x="9797" y="58984"/>
                    <a:pt x="9076" y="58984"/>
                  </a:cubicBezTo>
                  <a:cubicBezTo>
                    <a:pt x="8202" y="58984"/>
                    <a:pt x="7365" y="59161"/>
                    <a:pt x="6527" y="59745"/>
                  </a:cubicBezTo>
                  <a:cubicBezTo>
                    <a:pt x="5736" y="60298"/>
                    <a:pt x="5232" y="60732"/>
                    <a:pt x="4226" y="60830"/>
                  </a:cubicBezTo>
                  <a:cubicBezTo>
                    <a:pt x="3688" y="60881"/>
                    <a:pt x="3125" y="60917"/>
                    <a:pt x="2596" y="61032"/>
                  </a:cubicBezTo>
                  <a:cubicBezTo>
                    <a:pt x="1590" y="61251"/>
                    <a:pt x="356" y="62042"/>
                    <a:pt x="210" y="63135"/>
                  </a:cubicBezTo>
                  <a:cubicBezTo>
                    <a:pt x="191" y="63275"/>
                    <a:pt x="285" y="63320"/>
                    <a:pt x="407" y="63320"/>
                  </a:cubicBezTo>
                  <a:cubicBezTo>
                    <a:pt x="561" y="63320"/>
                    <a:pt x="758" y="63248"/>
                    <a:pt x="824" y="63205"/>
                  </a:cubicBezTo>
                  <a:cubicBezTo>
                    <a:pt x="1350" y="62859"/>
                    <a:pt x="1747" y="62235"/>
                    <a:pt x="2331" y="62004"/>
                  </a:cubicBezTo>
                  <a:cubicBezTo>
                    <a:pt x="2412" y="61971"/>
                    <a:pt x="2509" y="61959"/>
                    <a:pt x="2615" y="61959"/>
                  </a:cubicBezTo>
                  <a:cubicBezTo>
                    <a:pt x="2941" y="61959"/>
                    <a:pt x="3350" y="62078"/>
                    <a:pt x="3608" y="62103"/>
                  </a:cubicBezTo>
                  <a:cubicBezTo>
                    <a:pt x="3732" y="62116"/>
                    <a:pt x="3857" y="62122"/>
                    <a:pt x="3982" y="62122"/>
                  </a:cubicBezTo>
                  <a:cubicBezTo>
                    <a:pt x="5153" y="62122"/>
                    <a:pt x="6356" y="61597"/>
                    <a:pt x="7239" y="60887"/>
                  </a:cubicBezTo>
                  <a:cubicBezTo>
                    <a:pt x="7801" y="60434"/>
                    <a:pt x="8207" y="60282"/>
                    <a:pt x="8743" y="60282"/>
                  </a:cubicBezTo>
                  <a:cubicBezTo>
                    <a:pt x="8983" y="60282"/>
                    <a:pt x="9249" y="60312"/>
                    <a:pt x="9568" y="60360"/>
                  </a:cubicBezTo>
                  <a:cubicBezTo>
                    <a:pt x="10150" y="60448"/>
                    <a:pt x="10786" y="60584"/>
                    <a:pt x="11392" y="60584"/>
                  </a:cubicBezTo>
                  <a:cubicBezTo>
                    <a:pt x="11531" y="60584"/>
                    <a:pt x="11668" y="60577"/>
                    <a:pt x="11803" y="60561"/>
                  </a:cubicBezTo>
                  <a:cubicBezTo>
                    <a:pt x="13108" y="60403"/>
                    <a:pt x="14393" y="60310"/>
                    <a:pt x="15716" y="60202"/>
                  </a:cubicBezTo>
                  <a:cubicBezTo>
                    <a:pt x="16632" y="60126"/>
                    <a:pt x="18225" y="59951"/>
                    <a:pt x="18849" y="59147"/>
                  </a:cubicBezTo>
                  <a:cubicBezTo>
                    <a:pt x="19358" y="58490"/>
                    <a:pt x="19556" y="57789"/>
                    <a:pt x="20346" y="57345"/>
                  </a:cubicBezTo>
                  <a:cubicBezTo>
                    <a:pt x="20917" y="57025"/>
                    <a:pt x="21621" y="56952"/>
                    <a:pt x="22288" y="56952"/>
                  </a:cubicBezTo>
                  <a:cubicBezTo>
                    <a:pt x="22477" y="56952"/>
                    <a:pt x="22663" y="56958"/>
                    <a:pt x="22843" y="56965"/>
                  </a:cubicBezTo>
                  <a:cubicBezTo>
                    <a:pt x="24387" y="57030"/>
                    <a:pt x="25951" y="57500"/>
                    <a:pt x="27351" y="58127"/>
                  </a:cubicBezTo>
                  <a:cubicBezTo>
                    <a:pt x="27612" y="58243"/>
                    <a:pt x="27869" y="58377"/>
                    <a:pt x="28124" y="58517"/>
                  </a:cubicBezTo>
                  <a:cubicBezTo>
                    <a:pt x="27868" y="58592"/>
                    <a:pt x="27619" y="58686"/>
                    <a:pt x="27377" y="58797"/>
                  </a:cubicBezTo>
                  <a:cubicBezTo>
                    <a:pt x="26665" y="59125"/>
                    <a:pt x="25972" y="59262"/>
                    <a:pt x="25221" y="59457"/>
                  </a:cubicBezTo>
                  <a:cubicBezTo>
                    <a:pt x="23857" y="59808"/>
                    <a:pt x="22724" y="60398"/>
                    <a:pt x="21986" y="61630"/>
                  </a:cubicBezTo>
                  <a:cubicBezTo>
                    <a:pt x="21613" y="62252"/>
                    <a:pt x="21643" y="63005"/>
                    <a:pt x="21662" y="63694"/>
                  </a:cubicBezTo>
                  <a:cubicBezTo>
                    <a:pt x="21680" y="64439"/>
                    <a:pt x="21018" y="64872"/>
                    <a:pt x="20759" y="65499"/>
                  </a:cubicBezTo>
                  <a:cubicBezTo>
                    <a:pt x="20723" y="65587"/>
                    <a:pt x="20809" y="65615"/>
                    <a:pt x="20880" y="65615"/>
                  </a:cubicBezTo>
                  <a:cubicBezTo>
                    <a:pt x="20889" y="65615"/>
                    <a:pt x="20899" y="65614"/>
                    <a:pt x="20907" y="65613"/>
                  </a:cubicBezTo>
                  <a:cubicBezTo>
                    <a:pt x="21778" y="65525"/>
                    <a:pt x="22363" y="65066"/>
                    <a:pt x="22942" y="64433"/>
                  </a:cubicBezTo>
                  <a:cubicBezTo>
                    <a:pt x="23753" y="63547"/>
                    <a:pt x="23548" y="61969"/>
                    <a:pt x="24439" y="61185"/>
                  </a:cubicBezTo>
                  <a:cubicBezTo>
                    <a:pt x="25212" y="60505"/>
                    <a:pt x="26473" y="60433"/>
                    <a:pt x="27333" y="59835"/>
                  </a:cubicBezTo>
                  <a:cubicBezTo>
                    <a:pt x="27915" y="59430"/>
                    <a:pt x="28430" y="59333"/>
                    <a:pt x="28965" y="59333"/>
                  </a:cubicBezTo>
                  <a:cubicBezTo>
                    <a:pt x="29112" y="59333"/>
                    <a:pt x="29261" y="59340"/>
                    <a:pt x="29413" y="59350"/>
                  </a:cubicBezTo>
                  <a:cubicBezTo>
                    <a:pt x="29477" y="59400"/>
                    <a:pt x="29545" y="59447"/>
                    <a:pt x="29609" y="59496"/>
                  </a:cubicBezTo>
                  <a:cubicBezTo>
                    <a:pt x="30172" y="59942"/>
                    <a:pt x="30620" y="60505"/>
                    <a:pt x="31239" y="60875"/>
                  </a:cubicBezTo>
                  <a:cubicBezTo>
                    <a:pt x="31306" y="60913"/>
                    <a:pt x="31382" y="60933"/>
                    <a:pt x="31460" y="60933"/>
                  </a:cubicBezTo>
                  <a:cubicBezTo>
                    <a:pt x="31464" y="60933"/>
                    <a:pt x="31468" y="60933"/>
                    <a:pt x="31472" y="60933"/>
                  </a:cubicBezTo>
                  <a:cubicBezTo>
                    <a:pt x="31994" y="61755"/>
                    <a:pt x="32352" y="62624"/>
                    <a:pt x="32333" y="63608"/>
                  </a:cubicBezTo>
                  <a:cubicBezTo>
                    <a:pt x="31754" y="64608"/>
                    <a:pt x="31268" y="65653"/>
                    <a:pt x="30838" y="66549"/>
                  </a:cubicBezTo>
                  <a:cubicBezTo>
                    <a:pt x="30510" y="67232"/>
                    <a:pt x="30465" y="67996"/>
                    <a:pt x="30130" y="68679"/>
                  </a:cubicBezTo>
                  <a:cubicBezTo>
                    <a:pt x="29756" y="69441"/>
                    <a:pt x="29350" y="70178"/>
                    <a:pt x="28854" y="70867"/>
                  </a:cubicBezTo>
                  <a:cubicBezTo>
                    <a:pt x="28402" y="71495"/>
                    <a:pt x="27885" y="72041"/>
                    <a:pt x="27270" y="72509"/>
                  </a:cubicBezTo>
                  <a:cubicBezTo>
                    <a:pt x="26728" y="72924"/>
                    <a:pt x="26411" y="73858"/>
                    <a:pt x="25984" y="74397"/>
                  </a:cubicBezTo>
                  <a:cubicBezTo>
                    <a:pt x="25449" y="75073"/>
                    <a:pt x="24769" y="75576"/>
                    <a:pt x="24189" y="76202"/>
                  </a:cubicBezTo>
                  <a:cubicBezTo>
                    <a:pt x="23666" y="76768"/>
                    <a:pt x="23255" y="77444"/>
                    <a:pt x="22854" y="78097"/>
                  </a:cubicBezTo>
                  <a:cubicBezTo>
                    <a:pt x="22170" y="79209"/>
                    <a:pt x="21403" y="80563"/>
                    <a:pt x="21184" y="81820"/>
                  </a:cubicBezTo>
                  <a:cubicBezTo>
                    <a:pt x="21148" y="82025"/>
                    <a:pt x="21358" y="82087"/>
                    <a:pt x="21553" y="82087"/>
                  </a:cubicBezTo>
                  <a:cubicBezTo>
                    <a:pt x="21656" y="82087"/>
                    <a:pt x="21754" y="82070"/>
                    <a:pt x="21811" y="82048"/>
                  </a:cubicBezTo>
                  <a:cubicBezTo>
                    <a:pt x="23206" y="81510"/>
                    <a:pt x="23704" y="80524"/>
                    <a:pt x="24342" y="79217"/>
                  </a:cubicBezTo>
                  <a:cubicBezTo>
                    <a:pt x="25072" y="77716"/>
                    <a:pt x="26094" y="76323"/>
                    <a:pt x="27142" y="75031"/>
                  </a:cubicBezTo>
                  <a:cubicBezTo>
                    <a:pt x="27604" y="74460"/>
                    <a:pt x="28000" y="73838"/>
                    <a:pt x="28321" y="73177"/>
                  </a:cubicBezTo>
                  <a:cubicBezTo>
                    <a:pt x="28644" y="72512"/>
                    <a:pt x="29161" y="71979"/>
                    <a:pt x="29580" y="71371"/>
                  </a:cubicBezTo>
                  <a:cubicBezTo>
                    <a:pt x="30463" y="70096"/>
                    <a:pt x="31109" y="68682"/>
                    <a:pt x="32031" y="67433"/>
                  </a:cubicBezTo>
                  <a:cubicBezTo>
                    <a:pt x="32251" y="67135"/>
                    <a:pt x="32445" y="66809"/>
                    <a:pt x="32624" y="66467"/>
                  </a:cubicBezTo>
                  <a:cubicBezTo>
                    <a:pt x="32742" y="66307"/>
                    <a:pt x="32858" y="66151"/>
                    <a:pt x="32976" y="65999"/>
                  </a:cubicBezTo>
                  <a:cubicBezTo>
                    <a:pt x="33213" y="65824"/>
                    <a:pt x="33426" y="65626"/>
                    <a:pt x="33596" y="65458"/>
                  </a:cubicBezTo>
                  <a:cubicBezTo>
                    <a:pt x="33663" y="65389"/>
                    <a:pt x="33728" y="65318"/>
                    <a:pt x="33787" y="65242"/>
                  </a:cubicBezTo>
                  <a:cubicBezTo>
                    <a:pt x="33980" y="65137"/>
                    <a:pt x="34168" y="65092"/>
                    <a:pt x="34352" y="65092"/>
                  </a:cubicBezTo>
                  <a:cubicBezTo>
                    <a:pt x="35043" y="65092"/>
                    <a:pt x="35686" y="65722"/>
                    <a:pt x="36331" y="66191"/>
                  </a:cubicBezTo>
                  <a:cubicBezTo>
                    <a:pt x="37421" y="66982"/>
                    <a:pt x="38807" y="67343"/>
                    <a:pt x="40085" y="67699"/>
                  </a:cubicBezTo>
                  <a:cubicBezTo>
                    <a:pt x="43275" y="68586"/>
                    <a:pt x="46159" y="69474"/>
                    <a:pt x="47904" y="72492"/>
                  </a:cubicBezTo>
                  <a:cubicBezTo>
                    <a:pt x="49129" y="74608"/>
                    <a:pt x="49686" y="77137"/>
                    <a:pt x="50216" y="79496"/>
                  </a:cubicBezTo>
                  <a:cubicBezTo>
                    <a:pt x="50468" y="80616"/>
                    <a:pt x="50498" y="81650"/>
                    <a:pt x="51171" y="82621"/>
                  </a:cubicBezTo>
                  <a:cubicBezTo>
                    <a:pt x="51572" y="83198"/>
                    <a:pt x="52173" y="83398"/>
                    <a:pt x="52801" y="83398"/>
                  </a:cubicBezTo>
                  <a:cubicBezTo>
                    <a:pt x="53177" y="83398"/>
                    <a:pt x="53563" y="83326"/>
                    <a:pt x="53921" y="83221"/>
                  </a:cubicBezTo>
                  <a:cubicBezTo>
                    <a:pt x="54052" y="83182"/>
                    <a:pt x="54245" y="83012"/>
                    <a:pt x="54075" y="82896"/>
                  </a:cubicBezTo>
                  <a:cubicBezTo>
                    <a:pt x="52881" y="82083"/>
                    <a:pt x="52318" y="80979"/>
                    <a:pt x="51739" y="79699"/>
                  </a:cubicBezTo>
                  <a:cubicBezTo>
                    <a:pt x="51154" y="78403"/>
                    <a:pt x="50606" y="77182"/>
                    <a:pt x="50178" y="75820"/>
                  </a:cubicBezTo>
                  <a:cubicBezTo>
                    <a:pt x="49387" y="73304"/>
                    <a:pt x="48359" y="70850"/>
                    <a:pt x="46167" y="69251"/>
                  </a:cubicBezTo>
                  <a:cubicBezTo>
                    <a:pt x="43377" y="67217"/>
                    <a:pt x="39601" y="67484"/>
                    <a:pt x="36801" y="65510"/>
                  </a:cubicBezTo>
                  <a:cubicBezTo>
                    <a:pt x="36173" y="65067"/>
                    <a:pt x="35334" y="64549"/>
                    <a:pt x="34563" y="64444"/>
                  </a:cubicBezTo>
                  <a:cubicBezTo>
                    <a:pt x="34668" y="64411"/>
                    <a:pt x="34790" y="64396"/>
                    <a:pt x="34923" y="64396"/>
                  </a:cubicBezTo>
                  <a:cubicBezTo>
                    <a:pt x="35786" y="64396"/>
                    <a:pt x="37132" y="65004"/>
                    <a:pt x="37709" y="65139"/>
                  </a:cubicBezTo>
                  <a:cubicBezTo>
                    <a:pt x="38111" y="65234"/>
                    <a:pt x="38519" y="65268"/>
                    <a:pt x="38928" y="65268"/>
                  </a:cubicBezTo>
                  <a:cubicBezTo>
                    <a:pt x="39959" y="65268"/>
                    <a:pt x="40997" y="65053"/>
                    <a:pt x="41973" y="65053"/>
                  </a:cubicBezTo>
                  <a:cubicBezTo>
                    <a:pt x="43055" y="65053"/>
                    <a:pt x="44061" y="65317"/>
                    <a:pt x="44893" y="66434"/>
                  </a:cubicBezTo>
                  <a:cubicBezTo>
                    <a:pt x="46162" y="68136"/>
                    <a:pt x="47650" y="69050"/>
                    <a:pt x="49806" y="69189"/>
                  </a:cubicBezTo>
                  <a:cubicBezTo>
                    <a:pt x="49949" y="69198"/>
                    <a:pt x="50093" y="69202"/>
                    <a:pt x="50237" y="69202"/>
                  </a:cubicBezTo>
                  <a:cubicBezTo>
                    <a:pt x="51005" y="69202"/>
                    <a:pt x="51777" y="69072"/>
                    <a:pt x="52491" y="68805"/>
                  </a:cubicBezTo>
                  <a:cubicBezTo>
                    <a:pt x="53539" y="68412"/>
                    <a:pt x="54314" y="67494"/>
                    <a:pt x="55224" y="66878"/>
                  </a:cubicBezTo>
                  <a:cubicBezTo>
                    <a:pt x="55912" y="66411"/>
                    <a:pt x="55326" y="66070"/>
                    <a:pt x="54754" y="66070"/>
                  </a:cubicBezTo>
                  <a:cubicBezTo>
                    <a:pt x="54580" y="66070"/>
                    <a:pt x="54407" y="66101"/>
                    <a:pt x="54272" y="66170"/>
                  </a:cubicBezTo>
                  <a:cubicBezTo>
                    <a:pt x="53131" y="66748"/>
                    <a:pt x="52478" y="68018"/>
                    <a:pt x="51276" y="68452"/>
                  </a:cubicBezTo>
                  <a:cubicBezTo>
                    <a:pt x="50914" y="68583"/>
                    <a:pt x="50535" y="68642"/>
                    <a:pt x="50150" y="68642"/>
                  </a:cubicBezTo>
                  <a:cubicBezTo>
                    <a:pt x="48884" y="68642"/>
                    <a:pt x="47568" y="68006"/>
                    <a:pt x="46662" y="67231"/>
                  </a:cubicBezTo>
                  <a:cubicBezTo>
                    <a:pt x="45878" y="66558"/>
                    <a:pt x="45524" y="65551"/>
                    <a:pt x="44681" y="64921"/>
                  </a:cubicBezTo>
                  <a:cubicBezTo>
                    <a:pt x="44010" y="64419"/>
                    <a:pt x="43135" y="64298"/>
                    <a:pt x="42304" y="64298"/>
                  </a:cubicBezTo>
                  <a:cubicBezTo>
                    <a:pt x="42124" y="64298"/>
                    <a:pt x="41947" y="64304"/>
                    <a:pt x="41774" y="64312"/>
                  </a:cubicBezTo>
                  <a:cubicBezTo>
                    <a:pt x="41181" y="64342"/>
                    <a:pt x="40590" y="64435"/>
                    <a:pt x="40000" y="64506"/>
                  </a:cubicBezTo>
                  <a:cubicBezTo>
                    <a:pt x="39872" y="64521"/>
                    <a:pt x="39749" y="64529"/>
                    <a:pt x="39630" y="64529"/>
                  </a:cubicBezTo>
                  <a:cubicBezTo>
                    <a:pt x="38895" y="64529"/>
                    <a:pt x="38333" y="64246"/>
                    <a:pt x="37663" y="63872"/>
                  </a:cubicBezTo>
                  <a:cubicBezTo>
                    <a:pt x="36948" y="63472"/>
                    <a:pt x="36142" y="63301"/>
                    <a:pt x="35334" y="63301"/>
                  </a:cubicBezTo>
                  <a:cubicBezTo>
                    <a:pt x="35151" y="63301"/>
                    <a:pt x="34968" y="63310"/>
                    <a:pt x="34786" y="63326"/>
                  </a:cubicBezTo>
                  <a:cubicBezTo>
                    <a:pt x="34683" y="63336"/>
                    <a:pt x="34581" y="63353"/>
                    <a:pt x="34481" y="63376"/>
                  </a:cubicBezTo>
                  <a:cubicBezTo>
                    <a:pt x="34506" y="63110"/>
                    <a:pt x="34511" y="62842"/>
                    <a:pt x="34497" y="62575"/>
                  </a:cubicBezTo>
                  <a:cubicBezTo>
                    <a:pt x="35096" y="61647"/>
                    <a:pt x="35879" y="60912"/>
                    <a:pt x="37092" y="60634"/>
                  </a:cubicBezTo>
                  <a:cubicBezTo>
                    <a:pt x="38633" y="60282"/>
                    <a:pt x="40238" y="60198"/>
                    <a:pt x="41852" y="60198"/>
                  </a:cubicBezTo>
                  <a:cubicBezTo>
                    <a:pt x="43335" y="60198"/>
                    <a:pt x="44826" y="60269"/>
                    <a:pt x="46282" y="60269"/>
                  </a:cubicBezTo>
                  <a:cubicBezTo>
                    <a:pt x="46568" y="60269"/>
                    <a:pt x="46854" y="60266"/>
                    <a:pt x="47137" y="60260"/>
                  </a:cubicBezTo>
                  <a:cubicBezTo>
                    <a:pt x="48762" y="60222"/>
                    <a:pt x="50387" y="60161"/>
                    <a:pt x="52006" y="60012"/>
                  </a:cubicBezTo>
                  <a:cubicBezTo>
                    <a:pt x="52814" y="59939"/>
                    <a:pt x="53616" y="59819"/>
                    <a:pt x="54414" y="59673"/>
                  </a:cubicBezTo>
                  <a:cubicBezTo>
                    <a:pt x="54552" y="59648"/>
                    <a:pt x="54696" y="59638"/>
                    <a:pt x="54844" y="59638"/>
                  </a:cubicBezTo>
                  <a:cubicBezTo>
                    <a:pt x="55383" y="59638"/>
                    <a:pt x="55968" y="59773"/>
                    <a:pt x="56488" y="59796"/>
                  </a:cubicBezTo>
                  <a:cubicBezTo>
                    <a:pt x="57377" y="60081"/>
                    <a:pt x="58231" y="60445"/>
                    <a:pt x="59049" y="61028"/>
                  </a:cubicBezTo>
                  <a:cubicBezTo>
                    <a:pt x="60252" y="61888"/>
                    <a:pt x="61600" y="62644"/>
                    <a:pt x="62882" y="63391"/>
                  </a:cubicBezTo>
                  <a:cubicBezTo>
                    <a:pt x="63115" y="63527"/>
                    <a:pt x="63353" y="63655"/>
                    <a:pt x="63594" y="63777"/>
                  </a:cubicBezTo>
                  <a:cubicBezTo>
                    <a:pt x="64715" y="65741"/>
                    <a:pt x="64424" y="67702"/>
                    <a:pt x="63077" y="69612"/>
                  </a:cubicBezTo>
                  <a:cubicBezTo>
                    <a:pt x="62449" y="70501"/>
                    <a:pt x="61688" y="71304"/>
                    <a:pt x="60949" y="72101"/>
                  </a:cubicBezTo>
                  <a:cubicBezTo>
                    <a:pt x="60201" y="72910"/>
                    <a:pt x="59733" y="73693"/>
                    <a:pt x="59174" y="74628"/>
                  </a:cubicBezTo>
                  <a:cubicBezTo>
                    <a:pt x="58930" y="75037"/>
                    <a:pt x="58779" y="75432"/>
                    <a:pt x="58700" y="75817"/>
                  </a:cubicBezTo>
                  <a:cubicBezTo>
                    <a:pt x="58944" y="74980"/>
                    <a:pt x="59557" y="74230"/>
                    <a:pt x="60217" y="73600"/>
                  </a:cubicBezTo>
                  <a:cubicBezTo>
                    <a:pt x="61831" y="72063"/>
                    <a:pt x="63428" y="70499"/>
                    <a:pt x="64745" y="68692"/>
                  </a:cubicBezTo>
                  <a:cubicBezTo>
                    <a:pt x="65308" y="67920"/>
                    <a:pt x="65742" y="67027"/>
                    <a:pt x="65826" y="66073"/>
                  </a:cubicBezTo>
                  <a:cubicBezTo>
                    <a:pt x="66176" y="67193"/>
                    <a:pt x="66092" y="68434"/>
                    <a:pt x="66173" y="69588"/>
                  </a:cubicBezTo>
                  <a:cubicBezTo>
                    <a:pt x="66207" y="70083"/>
                    <a:pt x="66220" y="70578"/>
                    <a:pt x="66288" y="71071"/>
                  </a:cubicBezTo>
                  <a:cubicBezTo>
                    <a:pt x="66331" y="71371"/>
                    <a:pt x="66487" y="71469"/>
                    <a:pt x="66700" y="71680"/>
                  </a:cubicBezTo>
                  <a:cubicBezTo>
                    <a:pt x="67036" y="72012"/>
                    <a:pt x="67278" y="72609"/>
                    <a:pt x="67534" y="73008"/>
                  </a:cubicBezTo>
                  <a:cubicBezTo>
                    <a:pt x="68425" y="74399"/>
                    <a:pt x="69497" y="75488"/>
                    <a:pt x="71221" y="75504"/>
                  </a:cubicBezTo>
                  <a:cubicBezTo>
                    <a:pt x="71221" y="75504"/>
                    <a:pt x="71222" y="75504"/>
                    <a:pt x="71222" y="75504"/>
                  </a:cubicBezTo>
                  <a:cubicBezTo>
                    <a:pt x="71285" y="75504"/>
                    <a:pt x="71488" y="75402"/>
                    <a:pt x="71366" y="75335"/>
                  </a:cubicBezTo>
                  <a:cubicBezTo>
                    <a:pt x="69566" y="74360"/>
                    <a:pt x="68621" y="73031"/>
                    <a:pt x="67608" y="71296"/>
                  </a:cubicBezTo>
                  <a:cubicBezTo>
                    <a:pt x="67370" y="70886"/>
                    <a:pt x="67541" y="69835"/>
                    <a:pt x="67575" y="69369"/>
                  </a:cubicBezTo>
                  <a:cubicBezTo>
                    <a:pt x="67623" y="68702"/>
                    <a:pt x="67643" y="68038"/>
                    <a:pt x="67632" y="67369"/>
                  </a:cubicBezTo>
                  <a:cubicBezTo>
                    <a:pt x="67632" y="67355"/>
                    <a:pt x="67631" y="67340"/>
                    <a:pt x="67631" y="67325"/>
                  </a:cubicBezTo>
                  <a:lnTo>
                    <a:pt x="67631" y="67325"/>
                  </a:lnTo>
                  <a:cubicBezTo>
                    <a:pt x="67821" y="67806"/>
                    <a:pt x="68076" y="68277"/>
                    <a:pt x="68251" y="68687"/>
                  </a:cubicBezTo>
                  <a:cubicBezTo>
                    <a:pt x="68726" y="69798"/>
                    <a:pt x="69152" y="70831"/>
                    <a:pt x="69938" y="71772"/>
                  </a:cubicBezTo>
                  <a:cubicBezTo>
                    <a:pt x="70622" y="72591"/>
                    <a:pt x="71543" y="72861"/>
                    <a:pt x="72508" y="72861"/>
                  </a:cubicBezTo>
                  <a:cubicBezTo>
                    <a:pt x="73257" y="72861"/>
                    <a:pt x="74033" y="72698"/>
                    <a:pt x="74743" y="72501"/>
                  </a:cubicBezTo>
                  <a:cubicBezTo>
                    <a:pt x="75514" y="72287"/>
                    <a:pt x="76280" y="71926"/>
                    <a:pt x="77090" y="71888"/>
                  </a:cubicBezTo>
                  <a:cubicBezTo>
                    <a:pt x="77112" y="71887"/>
                    <a:pt x="77135" y="71886"/>
                    <a:pt x="77157" y="71886"/>
                  </a:cubicBezTo>
                  <a:cubicBezTo>
                    <a:pt x="78232" y="71886"/>
                    <a:pt x="79060" y="73136"/>
                    <a:pt x="79513" y="73960"/>
                  </a:cubicBezTo>
                  <a:cubicBezTo>
                    <a:pt x="80423" y="75617"/>
                    <a:pt x="80583" y="78175"/>
                    <a:pt x="83002" y="78257"/>
                  </a:cubicBezTo>
                  <a:cubicBezTo>
                    <a:pt x="83003" y="78257"/>
                    <a:pt x="83004" y="78257"/>
                    <a:pt x="83006" y="78257"/>
                  </a:cubicBezTo>
                  <a:cubicBezTo>
                    <a:pt x="83140" y="78257"/>
                    <a:pt x="83425" y="78056"/>
                    <a:pt x="83186" y="77981"/>
                  </a:cubicBezTo>
                  <a:cubicBezTo>
                    <a:pt x="80532" y="77155"/>
                    <a:pt x="80672" y="74400"/>
                    <a:pt x="79673" y="72279"/>
                  </a:cubicBezTo>
                  <a:cubicBezTo>
                    <a:pt x="79227" y="71330"/>
                    <a:pt x="78382" y="71014"/>
                    <a:pt x="77473" y="71014"/>
                  </a:cubicBezTo>
                  <a:cubicBezTo>
                    <a:pt x="77081" y="71014"/>
                    <a:pt x="76676" y="71073"/>
                    <a:pt x="76287" y="71166"/>
                  </a:cubicBezTo>
                  <a:cubicBezTo>
                    <a:pt x="75228" y="71416"/>
                    <a:pt x="74228" y="71813"/>
                    <a:pt x="73284" y="71813"/>
                  </a:cubicBezTo>
                  <a:cubicBezTo>
                    <a:pt x="72535" y="71813"/>
                    <a:pt x="71820" y="71563"/>
                    <a:pt x="71140" y="70791"/>
                  </a:cubicBezTo>
                  <a:cubicBezTo>
                    <a:pt x="70362" y="69906"/>
                    <a:pt x="69779" y="68688"/>
                    <a:pt x="69227" y="67648"/>
                  </a:cubicBezTo>
                  <a:cubicBezTo>
                    <a:pt x="68867" y="66970"/>
                    <a:pt x="68417" y="66238"/>
                    <a:pt x="67663" y="65982"/>
                  </a:cubicBezTo>
                  <a:cubicBezTo>
                    <a:pt x="67649" y="65977"/>
                    <a:pt x="67633" y="65975"/>
                    <a:pt x="67615" y="65975"/>
                  </a:cubicBezTo>
                  <a:cubicBezTo>
                    <a:pt x="67564" y="65975"/>
                    <a:pt x="67501" y="65992"/>
                    <a:pt x="67453" y="66022"/>
                  </a:cubicBezTo>
                  <a:cubicBezTo>
                    <a:pt x="67397" y="65795"/>
                    <a:pt x="67330" y="65570"/>
                    <a:pt x="67251" y="65351"/>
                  </a:cubicBezTo>
                  <a:lnTo>
                    <a:pt x="67251" y="65351"/>
                  </a:lnTo>
                  <a:cubicBezTo>
                    <a:pt x="67675" y="65592"/>
                    <a:pt x="68021" y="66039"/>
                    <a:pt x="68387" y="66347"/>
                  </a:cubicBezTo>
                  <a:cubicBezTo>
                    <a:pt x="69012" y="66876"/>
                    <a:pt x="69610" y="67434"/>
                    <a:pt x="70259" y="67934"/>
                  </a:cubicBezTo>
                  <a:cubicBezTo>
                    <a:pt x="70932" y="68453"/>
                    <a:pt x="71698" y="68700"/>
                    <a:pt x="72486" y="68700"/>
                  </a:cubicBezTo>
                  <a:cubicBezTo>
                    <a:pt x="73053" y="68700"/>
                    <a:pt x="73631" y="68572"/>
                    <a:pt x="74193" y="68325"/>
                  </a:cubicBezTo>
                  <a:cubicBezTo>
                    <a:pt x="75557" y="67728"/>
                    <a:pt x="76397" y="66394"/>
                    <a:pt x="77231" y="65223"/>
                  </a:cubicBezTo>
                  <a:cubicBezTo>
                    <a:pt x="77888" y="64299"/>
                    <a:pt x="78551" y="63554"/>
                    <a:pt x="79661" y="63174"/>
                  </a:cubicBezTo>
                  <a:cubicBezTo>
                    <a:pt x="80065" y="63036"/>
                    <a:pt x="80460" y="62977"/>
                    <a:pt x="80848" y="62977"/>
                  </a:cubicBezTo>
                  <a:cubicBezTo>
                    <a:pt x="81886" y="62977"/>
                    <a:pt x="82872" y="63401"/>
                    <a:pt x="83831" y="63867"/>
                  </a:cubicBezTo>
                  <a:cubicBezTo>
                    <a:pt x="83850" y="63877"/>
                    <a:pt x="83878" y="63881"/>
                    <a:pt x="83910" y="63881"/>
                  </a:cubicBezTo>
                  <a:cubicBezTo>
                    <a:pt x="84095" y="63881"/>
                    <a:pt x="84426" y="63732"/>
                    <a:pt x="84266" y="63590"/>
                  </a:cubicBezTo>
                  <a:cubicBezTo>
                    <a:pt x="83442" y="62857"/>
                    <a:pt x="82344" y="62566"/>
                    <a:pt x="81247" y="62566"/>
                  </a:cubicBezTo>
                  <a:cubicBezTo>
                    <a:pt x="80662" y="62566"/>
                    <a:pt x="80077" y="62649"/>
                    <a:pt x="79534" y="62791"/>
                  </a:cubicBezTo>
                  <a:cubicBezTo>
                    <a:pt x="77722" y="63268"/>
                    <a:pt x="76829" y="64900"/>
                    <a:pt x="75757" y="66275"/>
                  </a:cubicBezTo>
                  <a:cubicBezTo>
                    <a:pt x="75098" y="67120"/>
                    <a:pt x="74261" y="67788"/>
                    <a:pt x="73191" y="67788"/>
                  </a:cubicBezTo>
                  <a:cubicBezTo>
                    <a:pt x="73067" y="67788"/>
                    <a:pt x="72939" y="67779"/>
                    <a:pt x="72808" y="67760"/>
                  </a:cubicBezTo>
                  <a:cubicBezTo>
                    <a:pt x="71870" y="67625"/>
                    <a:pt x="71104" y="66840"/>
                    <a:pt x="70415" y="66251"/>
                  </a:cubicBezTo>
                  <a:cubicBezTo>
                    <a:pt x="70155" y="66029"/>
                    <a:pt x="69803" y="65721"/>
                    <a:pt x="69410" y="65451"/>
                  </a:cubicBezTo>
                  <a:lnTo>
                    <a:pt x="69410" y="65451"/>
                  </a:lnTo>
                  <a:cubicBezTo>
                    <a:pt x="69437" y="65453"/>
                    <a:pt x="69465" y="65459"/>
                    <a:pt x="69492" y="65462"/>
                  </a:cubicBezTo>
                  <a:cubicBezTo>
                    <a:pt x="69831" y="65497"/>
                    <a:pt x="70170" y="65515"/>
                    <a:pt x="70507" y="65515"/>
                  </a:cubicBezTo>
                  <a:cubicBezTo>
                    <a:pt x="72273" y="65515"/>
                    <a:pt x="73985" y="65018"/>
                    <a:pt x="75331" y="63784"/>
                  </a:cubicBezTo>
                  <a:cubicBezTo>
                    <a:pt x="76097" y="63081"/>
                    <a:pt x="76824" y="62033"/>
                    <a:pt x="77072" y="61016"/>
                  </a:cubicBezTo>
                  <a:cubicBezTo>
                    <a:pt x="77212" y="60441"/>
                    <a:pt x="77286" y="59768"/>
                    <a:pt x="77629" y="59268"/>
                  </a:cubicBezTo>
                  <a:cubicBezTo>
                    <a:pt x="78142" y="58524"/>
                    <a:pt x="79340" y="58417"/>
                    <a:pt x="80146" y="58271"/>
                  </a:cubicBezTo>
                  <a:cubicBezTo>
                    <a:pt x="80339" y="58235"/>
                    <a:pt x="80440" y="58006"/>
                    <a:pt x="80220" y="58006"/>
                  </a:cubicBezTo>
                  <a:cubicBezTo>
                    <a:pt x="80206" y="58006"/>
                    <a:pt x="80191" y="58007"/>
                    <a:pt x="80175" y="58009"/>
                  </a:cubicBezTo>
                  <a:cubicBezTo>
                    <a:pt x="79208" y="58118"/>
                    <a:pt x="78235" y="58262"/>
                    <a:pt x="77420" y="58826"/>
                  </a:cubicBezTo>
                  <a:cubicBezTo>
                    <a:pt x="76694" y="59330"/>
                    <a:pt x="76344" y="60343"/>
                    <a:pt x="75966" y="61094"/>
                  </a:cubicBezTo>
                  <a:cubicBezTo>
                    <a:pt x="75317" y="62388"/>
                    <a:pt x="74778" y="63463"/>
                    <a:pt x="73431" y="64157"/>
                  </a:cubicBezTo>
                  <a:cubicBezTo>
                    <a:pt x="72833" y="64464"/>
                    <a:pt x="72120" y="64569"/>
                    <a:pt x="71411" y="64569"/>
                  </a:cubicBezTo>
                  <a:cubicBezTo>
                    <a:pt x="70887" y="64569"/>
                    <a:pt x="70365" y="64512"/>
                    <a:pt x="69892" y="64437"/>
                  </a:cubicBezTo>
                  <a:cubicBezTo>
                    <a:pt x="69317" y="64346"/>
                    <a:pt x="68744" y="64184"/>
                    <a:pt x="68177" y="63976"/>
                  </a:cubicBezTo>
                  <a:cubicBezTo>
                    <a:pt x="69865" y="63244"/>
                    <a:pt x="71586" y="60698"/>
                    <a:pt x="72266" y="59684"/>
                  </a:cubicBezTo>
                  <a:cubicBezTo>
                    <a:pt x="72733" y="58989"/>
                    <a:pt x="73175" y="58312"/>
                    <a:pt x="73851" y="57807"/>
                  </a:cubicBezTo>
                  <a:cubicBezTo>
                    <a:pt x="75170" y="56822"/>
                    <a:pt x="76751" y="56172"/>
                    <a:pt x="78207" y="55427"/>
                  </a:cubicBezTo>
                  <a:cubicBezTo>
                    <a:pt x="79402" y="54816"/>
                    <a:pt x="80202" y="53915"/>
                    <a:pt x="81239" y="53106"/>
                  </a:cubicBezTo>
                  <a:cubicBezTo>
                    <a:pt x="82060" y="52466"/>
                    <a:pt x="82896" y="52311"/>
                    <a:pt x="83778" y="52311"/>
                  </a:cubicBezTo>
                  <a:cubicBezTo>
                    <a:pt x="84340" y="52311"/>
                    <a:pt x="84920" y="52374"/>
                    <a:pt x="85527" y="52414"/>
                  </a:cubicBezTo>
                  <a:cubicBezTo>
                    <a:pt x="85529" y="52414"/>
                    <a:pt x="85531" y="52414"/>
                    <a:pt x="85533" y="52414"/>
                  </a:cubicBezTo>
                  <a:cubicBezTo>
                    <a:pt x="85626" y="52414"/>
                    <a:pt x="85897" y="52261"/>
                    <a:pt x="85729" y="52181"/>
                  </a:cubicBezTo>
                  <a:cubicBezTo>
                    <a:pt x="85181" y="51918"/>
                    <a:pt x="84628" y="51808"/>
                    <a:pt x="84077" y="51808"/>
                  </a:cubicBezTo>
                  <a:cubicBezTo>
                    <a:pt x="82849" y="51808"/>
                    <a:pt x="81639" y="52357"/>
                    <a:pt x="80560" y="52977"/>
                  </a:cubicBezTo>
                  <a:cubicBezTo>
                    <a:pt x="79323" y="53688"/>
                    <a:pt x="78125" y="54439"/>
                    <a:pt x="76850" y="55087"/>
                  </a:cubicBezTo>
                  <a:cubicBezTo>
                    <a:pt x="75737" y="55651"/>
                    <a:pt x="74484" y="56157"/>
                    <a:pt x="73569" y="57029"/>
                  </a:cubicBezTo>
                  <a:cubicBezTo>
                    <a:pt x="72103" y="58423"/>
                    <a:pt x="69907" y="63582"/>
                    <a:pt x="67412" y="63582"/>
                  </a:cubicBezTo>
                  <a:cubicBezTo>
                    <a:pt x="67338" y="63582"/>
                    <a:pt x="67264" y="63578"/>
                    <a:pt x="67189" y="63568"/>
                  </a:cubicBezTo>
                  <a:cubicBezTo>
                    <a:pt x="65966" y="63006"/>
                    <a:pt x="64789" y="62277"/>
                    <a:pt x="63717" y="61612"/>
                  </a:cubicBezTo>
                  <a:cubicBezTo>
                    <a:pt x="62403" y="60797"/>
                    <a:pt x="61035" y="60106"/>
                    <a:pt x="59606" y="59636"/>
                  </a:cubicBezTo>
                  <a:cubicBezTo>
                    <a:pt x="59820" y="59577"/>
                    <a:pt x="60034" y="59511"/>
                    <a:pt x="60243" y="59440"/>
                  </a:cubicBezTo>
                  <a:cubicBezTo>
                    <a:pt x="62187" y="59030"/>
                    <a:pt x="64091" y="58302"/>
                    <a:pt x="65762" y="57399"/>
                  </a:cubicBezTo>
                  <a:cubicBezTo>
                    <a:pt x="66676" y="56904"/>
                    <a:pt x="67532" y="56310"/>
                    <a:pt x="68314" y="55626"/>
                  </a:cubicBezTo>
                  <a:cubicBezTo>
                    <a:pt x="70141" y="55072"/>
                    <a:pt x="71924" y="54253"/>
                    <a:pt x="73438" y="53170"/>
                  </a:cubicBezTo>
                  <a:cubicBezTo>
                    <a:pt x="74397" y="52483"/>
                    <a:pt x="75084" y="51672"/>
                    <a:pt x="75637" y="50788"/>
                  </a:cubicBezTo>
                  <a:cubicBezTo>
                    <a:pt x="76130" y="50381"/>
                    <a:pt x="76609" y="49954"/>
                    <a:pt x="77084" y="49549"/>
                  </a:cubicBezTo>
                  <a:cubicBezTo>
                    <a:pt x="78095" y="48689"/>
                    <a:pt x="78635" y="47648"/>
                    <a:pt x="79448" y="46624"/>
                  </a:cubicBezTo>
                  <a:cubicBezTo>
                    <a:pt x="80623" y="45142"/>
                    <a:pt x="82423" y="45650"/>
                    <a:pt x="84052" y="45361"/>
                  </a:cubicBezTo>
                  <a:cubicBezTo>
                    <a:pt x="84828" y="45223"/>
                    <a:pt x="85660" y="44654"/>
                    <a:pt x="85919" y="43911"/>
                  </a:cubicBezTo>
                  <a:cubicBezTo>
                    <a:pt x="85972" y="43758"/>
                    <a:pt x="85870" y="43697"/>
                    <a:pt x="85733" y="43697"/>
                  </a:cubicBezTo>
                  <a:cubicBezTo>
                    <a:pt x="85572" y="43697"/>
                    <a:pt x="85364" y="43782"/>
                    <a:pt x="85311" y="43900"/>
                  </a:cubicBezTo>
                  <a:cubicBezTo>
                    <a:pt x="84968" y="44652"/>
                    <a:pt x="84215" y="44804"/>
                    <a:pt x="83382" y="44804"/>
                  </a:cubicBezTo>
                  <a:cubicBezTo>
                    <a:pt x="82811" y="44804"/>
                    <a:pt x="82203" y="44733"/>
                    <a:pt x="81664" y="44733"/>
                  </a:cubicBezTo>
                  <a:cubicBezTo>
                    <a:pt x="81363" y="44733"/>
                    <a:pt x="81083" y="44755"/>
                    <a:pt x="80843" y="44825"/>
                  </a:cubicBezTo>
                  <a:cubicBezTo>
                    <a:pt x="79724" y="45151"/>
                    <a:pt x="78856" y="45730"/>
                    <a:pt x="78128" y="46640"/>
                  </a:cubicBezTo>
                  <a:cubicBezTo>
                    <a:pt x="77800" y="47052"/>
                    <a:pt x="77530" y="47515"/>
                    <a:pt x="77251" y="47961"/>
                  </a:cubicBezTo>
                  <a:cubicBezTo>
                    <a:pt x="77106" y="48192"/>
                    <a:pt x="76933" y="48401"/>
                    <a:pt x="76748" y="48601"/>
                  </a:cubicBezTo>
                  <a:cubicBezTo>
                    <a:pt x="77150" y="47678"/>
                    <a:pt x="77525" y="46723"/>
                    <a:pt x="77990" y="45775"/>
                  </a:cubicBezTo>
                  <a:cubicBezTo>
                    <a:pt x="79115" y="43478"/>
                    <a:pt x="82445" y="43439"/>
                    <a:pt x="83729" y="41143"/>
                  </a:cubicBezTo>
                  <a:cubicBezTo>
                    <a:pt x="84647" y="39500"/>
                    <a:pt x="83845" y="36641"/>
                    <a:pt x="85604" y="35505"/>
                  </a:cubicBezTo>
                  <a:cubicBezTo>
                    <a:pt x="85669" y="35464"/>
                    <a:pt x="85681" y="35390"/>
                    <a:pt x="85618" y="35346"/>
                  </a:cubicBezTo>
                  <a:cubicBezTo>
                    <a:pt x="85428" y="35206"/>
                    <a:pt x="85248" y="35145"/>
                    <a:pt x="85081" y="35145"/>
                  </a:cubicBezTo>
                  <a:cubicBezTo>
                    <a:pt x="84053" y="35145"/>
                    <a:pt x="83471" y="37449"/>
                    <a:pt x="83356" y="38061"/>
                  </a:cubicBezTo>
                  <a:cubicBezTo>
                    <a:pt x="83139" y="39191"/>
                    <a:pt x="83142" y="40537"/>
                    <a:pt x="82430" y="41493"/>
                  </a:cubicBezTo>
                  <a:cubicBezTo>
                    <a:pt x="81561" y="42658"/>
                    <a:pt x="79997" y="43117"/>
                    <a:pt x="78787" y="43822"/>
                  </a:cubicBezTo>
                  <a:cubicBezTo>
                    <a:pt x="76005" y="45440"/>
                    <a:pt x="75765" y="48882"/>
                    <a:pt x="73909" y="51245"/>
                  </a:cubicBezTo>
                  <a:cubicBezTo>
                    <a:pt x="72789" y="52672"/>
                    <a:pt x="71287" y="53508"/>
                    <a:pt x="69711" y="54234"/>
                  </a:cubicBezTo>
                  <a:cubicBezTo>
                    <a:pt x="70418" y="53441"/>
                    <a:pt x="71062" y="52576"/>
                    <a:pt x="71688" y="51640"/>
                  </a:cubicBezTo>
                  <a:cubicBezTo>
                    <a:pt x="72557" y="50343"/>
                    <a:pt x="73282" y="48973"/>
                    <a:pt x="74004" y="47591"/>
                  </a:cubicBezTo>
                  <a:cubicBezTo>
                    <a:pt x="74894" y="45892"/>
                    <a:pt x="75988" y="44310"/>
                    <a:pt x="76837" y="42588"/>
                  </a:cubicBezTo>
                  <a:cubicBezTo>
                    <a:pt x="76904" y="42452"/>
                    <a:pt x="76808" y="42397"/>
                    <a:pt x="76675" y="42397"/>
                  </a:cubicBezTo>
                  <a:cubicBezTo>
                    <a:pt x="76522" y="42397"/>
                    <a:pt x="76319" y="42470"/>
                    <a:pt x="76261" y="42578"/>
                  </a:cubicBezTo>
                  <a:cubicBezTo>
                    <a:pt x="74644" y="45568"/>
                    <a:pt x="72516" y="48378"/>
                    <a:pt x="70595" y="51187"/>
                  </a:cubicBezTo>
                  <a:cubicBezTo>
                    <a:pt x="69202" y="53222"/>
                    <a:pt x="67410" y="54862"/>
                    <a:pt x="65344" y="56135"/>
                  </a:cubicBezTo>
                  <a:cubicBezTo>
                    <a:pt x="66298" y="55014"/>
                    <a:pt x="67033" y="53698"/>
                    <a:pt x="67565" y="52280"/>
                  </a:cubicBezTo>
                  <a:cubicBezTo>
                    <a:pt x="68789" y="49030"/>
                    <a:pt x="69402" y="45604"/>
                    <a:pt x="71438" y="42704"/>
                  </a:cubicBezTo>
                  <a:cubicBezTo>
                    <a:pt x="72443" y="41270"/>
                    <a:pt x="73800" y="40444"/>
                    <a:pt x="75211" y="39487"/>
                  </a:cubicBezTo>
                  <a:cubicBezTo>
                    <a:pt x="76110" y="38877"/>
                    <a:pt x="77109" y="38020"/>
                    <a:pt x="77083" y="36848"/>
                  </a:cubicBezTo>
                  <a:cubicBezTo>
                    <a:pt x="77082" y="36796"/>
                    <a:pt x="77047" y="36777"/>
                    <a:pt x="77003" y="36777"/>
                  </a:cubicBezTo>
                  <a:cubicBezTo>
                    <a:pt x="76935" y="36777"/>
                    <a:pt x="76844" y="36823"/>
                    <a:pt x="76821" y="36865"/>
                  </a:cubicBezTo>
                  <a:cubicBezTo>
                    <a:pt x="75558" y="39154"/>
                    <a:pt x="72941" y="39915"/>
                    <a:pt x="71212" y="41807"/>
                  </a:cubicBezTo>
                  <a:cubicBezTo>
                    <a:pt x="69329" y="43869"/>
                    <a:pt x="68451" y="46663"/>
                    <a:pt x="67520" y="49232"/>
                  </a:cubicBezTo>
                  <a:cubicBezTo>
                    <a:pt x="66870" y="51029"/>
                    <a:pt x="66036" y="52911"/>
                    <a:pt x="64947" y="54557"/>
                  </a:cubicBezTo>
                  <a:cubicBezTo>
                    <a:pt x="64956" y="54326"/>
                    <a:pt x="64949" y="54095"/>
                    <a:pt x="64924" y="53867"/>
                  </a:cubicBezTo>
                  <a:cubicBezTo>
                    <a:pt x="64795" y="52647"/>
                    <a:pt x="64382" y="51463"/>
                    <a:pt x="64149" y="50262"/>
                  </a:cubicBezTo>
                  <a:cubicBezTo>
                    <a:pt x="64096" y="49983"/>
                    <a:pt x="64068" y="49698"/>
                    <a:pt x="64063" y="49414"/>
                  </a:cubicBezTo>
                  <a:cubicBezTo>
                    <a:pt x="64098" y="49180"/>
                    <a:pt x="64117" y="48943"/>
                    <a:pt x="64120" y="48707"/>
                  </a:cubicBezTo>
                  <a:cubicBezTo>
                    <a:pt x="64121" y="48657"/>
                    <a:pt x="64117" y="48608"/>
                    <a:pt x="64114" y="48558"/>
                  </a:cubicBezTo>
                  <a:cubicBezTo>
                    <a:pt x="64239" y="47542"/>
                    <a:pt x="64584" y="46527"/>
                    <a:pt x="64921" y="45602"/>
                  </a:cubicBezTo>
                  <a:cubicBezTo>
                    <a:pt x="66097" y="42374"/>
                    <a:pt x="68350" y="40179"/>
                    <a:pt x="71305" y="38534"/>
                  </a:cubicBezTo>
                  <a:cubicBezTo>
                    <a:pt x="72569" y="37829"/>
                    <a:pt x="74338" y="37282"/>
                    <a:pt x="75291" y="36161"/>
                  </a:cubicBezTo>
                  <a:cubicBezTo>
                    <a:pt x="76148" y="35150"/>
                    <a:pt x="75749" y="33194"/>
                    <a:pt x="76802" y="32410"/>
                  </a:cubicBezTo>
                  <a:cubicBezTo>
                    <a:pt x="77057" y="32221"/>
                    <a:pt x="76847" y="32088"/>
                    <a:pt x="76629" y="32088"/>
                  </a:cubicBezTo>
                  <a:cubicBezTo>
                    <a:pt x="76559" y="32088"/>
                    <a:pt x="76487" y="32102"/>
                    <a:pt x="76430" y="32133"/>
                  </a:cubicBezTo>
                  <a:cubicBezTo>
                    <a:pt x="75639" y="32567"/>
                    <a:pt x="75496" y="33462"/>
                    <a:pt x="75292" y="34277"/>
                  </a:cubicBezTo>
                  <a:cubicBezTo>
                    <a:pt x="74970" y="35562"/>
                    <a:pt x="74568" y="36340"/>
                    <a:pt x="73138" y="36772"/>
                  </a:cubicBezTo>
                  <a:cubicBezTo>
                    <a:pt x="72283" y="37031"/>
                    <a:pt x="71475" y="37463"/>
                    <a:pt x="70681" y="37864"/>
                  </a:cubicBezTo>
                  <a:cubicBezTo>
                    <a:pt x="68073" y="39185"/>
                    <a:pt x="65353" y="40999"/>
                    <a:pt x="63803" y="43553"/>
                  </a:cubicBezTo>
                  <a:cubicBezTo>
                    <a:pt x="63342" y="44312"/>
                    <a:pt x="62991" y="45122"/>
                    <a:pt x="62709" y="45957"/>
                  </a:cubicBezTo>
                  <a:cubicBezTo>
                    <a:pt x="62060" y="45084"/>
                    <a:pt x="61558" y="44038"/>
                    <a:pt x="62049" y="42975"/>
                  </a:cubicBezTo>
                  <a:cubicBezTo>
                    <a:pt x="62538" y="41917"/>
                    <a:pt x="63679" y="41236"/>
                    <a:pt x="64596" y="40597"/>
                  </a:cubicBezTo>
                  <a:cubicBezTo>
                    <a:pt x="66257" y="39442"/>
                    <a:pt x="67666" y="38408"/>
                    <a:pt x="68564" y="36561"/>
                  </a:cubicBezTo>
                  <a:cubicBezTo>
                    <a:pt x="69015" y="35636"/>
                    <a:pt x="70428" y="32212"/>
                    <a:pt x="68679" y="31836"/>
                  </a:cubicBezTo>
                  <a:cubicBezTo>
                    <a:pt x="68653" y="31830"/>
                    <a:pt x="68626" y="31828"/>
                    <a:pt x="68597" y="31828"/>
                  </a:cubicBezTo>
                  <a:cubicBezTo>
                    <a:pt x="68427" y="31828"/>
                    <a:pt x="68220" y="31920"/>
                    <a:pt x="68186" y="32091"/>
                  </a:cubicBezTo>
                  <a:cubicBezTo>
                    <a:pt x="68117" y="32430"/>
                    <a:pt x="68300" y="32678"/>
                    <a:pt x="68373" y="33012"/>
                  </a:cubicBezTo>
                  <a:cubicBezTo>
                    <a:pt x="68482" y="33509"/>
                    <a:pt x="68325" y="34093"/>
                    <a:pt x="68208" y="34574"/>
                  </a:cubicBezTo>
                  <a:cubicBezTo>
                    <a:pt x="67953" y="35619"/>
                    <a:pt x="67447" y="36616"/>
                    <a:pt x="66900" y="37536"/>
                  </a:cubicBezTo>
                  <a:cubicBezTo>
                    <a:pt x="66348" y="38466"/>
                    <a:pt x="65274" y="39103"/>
                    <a:pt x="64384" y="39662"/>
                  </a:cubicBezTo>
                  <a:cubicBezTo>
                    <a:pt x="63413" y="40269"/>
                    <a:pt x="62468" y="40922"/>
                    <a:pt x="61572" y="41637"/>
                  </a:cubicBezTo>
                  <a:cubicBezTo>
                    <a:pt x="60112" y="42801"/>
                    <a:pt x="59164" y="44305"/>
                    <a:pt x="60152" y="46108"/>
                  </a:cubicBezTo>
                  <a:cubicBezTo>
                    <a:pt x="60635" y="46992"/>
                    <a:pt x="61365" y="47704"/>
                    <a:pt x="61800" y="48619"/>
                  </a:cubicBezTo>
                  <a:cubicBezTo>
                    <a:pt x="62231" y="49531"/>
                    <a:pt x="61941" y="50866"/>
                    <a:pt x="62460" y="51683"/>
                  </a:cubicBezTo>
                  <a:cubicBezTo>
                    <a:pt x="62463" y="51694"/>
                    <a:pt x="62466" y="51706"/>
                    <a:pt x="62468" y="51716"/>
                  </a:cubicBezTo>
                  <a:cubicBezTo>
                    <a:pt x="62755" y="52913"/>
                    <a:pt x="63162" y="54100"/>
                    <a:pt x="63137" y="55344"/>
                  </a:cubicBezTo>
                  <a:cubicBezTo>
                    <a:pt x="63127" y="55833"/>
                    <a:pt x="63005" y="56344"/>
                    <a:pt x="62835" y="56801"/>
                  </a:cubicBezTo>
                  <a:cubicBezTo>
                    <a:pt x="62778" y="56947"/>
                    <a:pt x="62698" y="57082"/>
                    <a:pt x="62598" y="57203"/>
                  </a:cubicBezTo>
                  <a:cubicBezTo>
                    <a:pt x="61920" y="57713"/>
                    <a:pt x="61158" y="58123"/>
                    <a:pt x="60380" y="58425"/>
                  </a:cubicBezTo>
                  <a:cubicBezTo>
                    <a:pt x="60232" y="58483"/>
                    <a:pt x="60069" y="58545"/>
                    <a:pt x="59902" y="58608"/>
                  </a:cubicBezTo>
                  <a:cubicBezTo>
                    <a:pt x="59417" y="58743"/>
                    <a:pt x="58921" y="58850"/>
                    <a:pt x="58403" y="58911"/>
                  </a:cubicBezTo>
                  <a:cubicBezTo>
                    <a:pt x="58083" y="58948"/>
                    <a:pt x="57760" y="58966"/>
                    <a:pt x="57438" y="58966"/>
                  </a:cubicBezTo>
                  <a:cubicBezTo>
                    <a:pt x="56820" y="58966"/>
                    <a:pt x="56202" y="58901"/>
                    <a:pt x="55594" y="58785"/>
                  </a:cubicBezTo>
                  <a:cubicBezTo>
                    <a:pt x="55366" y="58742"/>
                    <a:pt x="55157" y="58724"/>
                    <a:pt x="54954" y="58724"/>
                  </a:cubicBezTo>
                  <a:cubicBezTo>
                    <a:pt x="54560" y="58724"/>
                    <a:pt x="54185" y="58788"/>
                    <a:pt x="53734" y="58853"/>
                  </a:cubicBezTo>
                  <a:cubicBezTo>
                    <a:pt x="52198" y="59070"/>
                    <a:pt x="50646" y="59132"/>
                    <a:pt x="49091" y="59132"/>
                  </a:cubicBezTo>
                  <a:cubicBezTo>
                    <a:pt x="47212" y="59132"/>
                    <a:pt x="45328" y="59042"/>
                    <a:pt x="43460" y="59027"/>
                  </a:cubicBezTo>
                  <a:cubicBezTo>
                    <a:pt x="43137" y="59024"/>
                    <a:pt x="42808" y="59022"/>
                    <a:pt x="42475" y="59022"/>
                  </a:cubicBezTo>
                  <a:cubicBezTo>
                    <a:pt x="40685" y="59022"/>
                    <a:pt x="38790" y="59092"/>
                    <a:pt x="37063" y="59593"/>
                  </a:cubicBezTo>
                  <a:cubicBezTo>
                    <a:pt x="37690" y="59331"/>
                    <a:pt x="38384" y="59175"/>
                    <a:pt x="39007" y="59026"/>
                  </a:cubicBezTo>
                  <a:cubicBezTo>
                    <a:pt x="39360" y="58941"/>
                    <a:pt x="39718" y="58859"/>
                    <a:pt x="40077" y="58775"/>
                  </a:cubicBezTo>
                  <a:cubicBezTo>
                    <a:pt x="40184" y="58834"/>
                    <a:pt x="40334" y="58856"/>
                    <a:pt x="40500" y="58856"/>
                  </a:cubicBezTo>
                  <a:cubicBezTo>
                    <a:pt x="40926" y="58856"/>
                    <a:pt x="41455" y="58709"/>
                    <a:pt x="41630" y="58661"/>
                  </a:cubicBezTo>
                  <a:cubicBezTo>
                    <a:pt x="41696" y="58643"/>
                    <a:pt x="41856" y="58510"/>
                    <a:pt x="41729" y="58453"/>
                  </a:cubicBezTo>
                  <a:cubicBezTo>
                    <a:pt x="41726" y="58452"/>
                    <a:pt x="41724" y="58451"/>
                    <a:pt x="41721" y="58450"/>
                  </a:cubicBezTo>
                  <a:cubicBezTo>
                    <a:pt x="42484" y="58291"/>
                    <a:pt x="43328" y="58147"/>
                    <a:pt x="43969" y="57695"/>
                  </a:cubicBezTo>
                  <a:cubicBezTo>
                    <a:pt x="44230" y="57510"/>
                    <a:pt x="44438" y="57257"/>
                    <a:pt x="44590" y="56972"/>
                  </a:cubicBezTo>
                  <a:cubicBezTo>
                    <a:pt x="44808" y="56809"/>
                    <a:pt x="45014" y="56632"/>
                    <a:pt x="45207" y="56441"/>
                  </a:cubicBezTo>
                  <a:cubicBezTo>
                    <a:pt x="45370" y="56278"/>
                    <a:pt x="45522" y="56106"/>
                    <a:pt x="45662" y="55926"/>
                  </a:cubicBezTo>
                  <a:cubicBezTo>
                    <a:pt x="46149" y="55356"/>
                    <a:pt x="46572" y="54775"/>
                    <a:pt x="47171" y="54295"/>
                  </a:cubicBezTo>
                  <a:cubicBezTo>
                    <a:pt x="47945" y="53673"/>
                    <a:pt x="48836" y="53203"/>
                    <a:pt x="49646" y="52632"/>
                  </a:cubicBezTo>
                  <a:cubicBezTo>
                    <a:pt x="49875" y="52470"/>
                    <a:pt x="50088" y="52288"/>
                    <a:pt x="50283" y="52088"/>
                  </a:cubicBezTo>
                  <a:cubicBezTo>
                    <a:pt x="50321" y="52082"/>
                    <a:pt x="50359" y="52080"/>
                    <a:pt x="50398" y="52080"/>
                  </a:cubicBezTo>
                  <a:cubicBezTo>
                    <a:pt x="50784" y="52080"/>
                    <a:pt x="51167" y="52334"/>
                    <a:pt x="51495" y="52495"/>
                  </a:cubicBezTo>
                  <a:cubicBezTo>
                    <a:pt x="52182" y="52829"/>
                    <a:pt x="52884" y="53277"/>
                    <a:pt x="53639" y="53277"/>
                  </a:cubicBezTo>
                  <a:cubicBezTo>
                    <a:pt x="53812" y="53277"/>
                    <a:pt x="53987" y="53254"/>
                    <a:pt x="54166" y="53200"/>
                  </a:cubicBezTo>
                  <a:cubicBezTo>
                    <a:pt x="54280" y="53165"/>
                    <a:pt x="54414" y="53070"/>
                    <a:pt x="54391" y="52938"/>
                  </a:cubicBezTo>
                  <a:cubicBezTo>
                    <a:pt x="54307" y="52432"/>
                    <a:pt x="53542" y="52320"/>
                    <a:pt x="53133" y="52138"/>
                  </a:cubicBezTo>
                  <a:cubicBezTo>
                    <a:pt x="52634" y="51917"/>
                    <a:pt x="52154" y="51628"/>
                    <a:pt x="51611" y="51533"/>
                  </a:cubicBezTo>
                  <a:cubicBezTo>
                    <a:pt x="51530" y="51519"/>
                    <a:pt x="51447" y="51511"/>
                    <a:pt x="51364" y="51502"/>
                  </a:cubicBezTo>
                  <a:cubicBezTo>
                    <a:pt x="52081" y="50882"/>
                    <a:pt x="52494" y="49599"/>
                    <a:pt x="52671" y="48859"/>
                  </a:cubicBezTo>
                  <a:cubicBezTo>
                    <a:pt x="52960" y="47655"/>
                    <a:pt x="53116" y="46426"/>
                    <a:pt x="53363" y="45215"/>
                  </a:cubicBezTo>
                  <a:cubicBezTo>
                    <a:pt x="53604" y="44043"/>
                    <a:pt x="53604" y="43188"/>
                    <a:pt x="54628" y="42417"/>
                  </a:cubicBezTo>
                  <a:cubicBezTo>
                    <a:pt x="54716" y="42350"/>
                    <a:pt x="54677" y="42265"/>
                    <a:pt x="54575" y="42258"/>
                  </a:cubicBezTo>
                  <a:cubicBezTo>
                    <a:pt x="54543" y="42256"/>
                    <a:pt x="54511" y="42255"/>
                    <a:pt x="54480" y="42255"/>
                  </a:cubicBezTo>
                  <a:cubicBezTo>
                    <a:pt x="52789" y="42255"/>
                    <a:pt x="52048" y="45444"/>
                    <a:pt x="51787" y="46638"/>
                  </a:cubicBezTo>
                  <a:cubicBezTo>
                    <a:pt x="51759" y="46771"/>
                    <a:pt x="51732" y="46906"/>
                    <a:pt x="51705" y="47040"/>
                  </a:cubicBezTo>
                  <a:cubicBezTo>
                    <a:pt x="51568" y="44624"/>
                    <a:pt x="50994" y="42252"/>
                    <a:pt x="50962" y="39826"/>
                  </a:cubicBezTo>
                  <a:cubicBezTo>
                    <a:pt x="50958" y="39451"/>
                    <a:pt x="50920" y="38416"/>
                    <a:pt x="51449" y="38325"/>
                  </a:cubicBezTo>
                  <a:cubicBezTo>
                    <a:pt x="51569" y="38305"/>
                    <a:pt x="51692" y="38300"/>
                    <a:pt x="51816" y="38300"/>
                  </a:cubicBezTo>
                  <a:cubicBezTo>
                    <a:pt x="51910" y="38300"/>
                    <a:pt x="52004" y="38303"/>
                    <a:pt x="52098" y="38303"/>
                  </a:cubicBezTo>
                  <a:cubicBezTo>
                    <a:pt x="52182" y="38303"/>
                    <a:pt x="52266" y="38301"/>
                    <a:pt x="52349" y="38293"/>
                  </a:cubicBezTo>
                  <a:cubicBezTo>
                    <a:pt x="52791" y="38253"/>
                    <a:pt x="53554" y="38129"/>
                    <a:pt x="53718" y="37640"/>
                  </a:cubicBezTo>
                  <a:cubicBezTo>
                    <a:pt x="53764" y="37504"/>
                    <a:pt x="53646" y="37462"/>
                    <a:pt x="53536" y="37462"/>
                  </a:cubicBezTo>
                  <a:cubicBezTo>
                    <a:pt x="53521" y="37462"/>
                    <a:pt x="53506" y="37462"/>
                    <a:pt x="53492" y="37464"/>
                  </a:cubicBezTo>
                  <a:cubicBezTo>
                    <a:pt x="52507" y="37568"/>
                    <a:pt x="50680" y="37346"/>
                    <a:pt x="50161" y="38470"/>
                  </a:cubicBezTo>
                  <a:cubicBezTo>
                    <a:pt x="49676" y="39526"/>
                    <a:pt x="49869" y="40818"/>
                    <a:pt x="49971" y="41938"/>
                  </a:cubicBezTo>
                  <a:cubicBezTo>
                    <a:pt x="50098" y="43313"/>
                    <a:pt x="50329" y="44674"/>
                    <a:pt x="50424" y="46054"/>
                  </a:cubicBezTo>
                  <a:cubicBezTo>
                    <a:pt x="50525" y="47488"/>
                    <a:pt x="50233" y="49088"/>
                    <a:pt x="49559" y="50346"/>
                  </a:cubicBezTo>
                  <a:cubicBezTo>
                    <a:pt x="49012" y="51368"/>
                    <a:pt x="48144" y="51923"/>
                    <a:pt x="47189" y="52544"/>
                  </a:cubicBezTo>
                  <a:cubicBezTo>
                    <a:pt x="47077" y="52616"/>
                    <a:pt x="46909" y="52728"/>
                    <a:pt x="46710" y="52866"/>
                  </a:cubicBezTo>
                  <a:cubicBezTo>
                    <a:pt x="46731" y="51793"/>
                    <a:pt x="46503" y="50671"/>
                    <a:pt x="46207" y="49543"/>
                  </a:cubicBezTo>
                  <a:cubicBezTo>
                    <a:pt x="45795" y="47963"/>
                    <a:pt x="45534" y="46575"/>
                    <a:pt x="45869" y="44943"/>
                  </a:cubicBezTo>
                  <a:cubicBezTo>
                    <a:pt x="46184" y="43397"/>
                    <a:pt x="46766" y="41918"/>
                    <a:pt x="46940" y="40340"/>
                  </a:cubicBezTo>
                  <a:cubicBezTo>
                    <a:pt x="47080" y="39074"/>
                    <a:pt x="46957" y="37796"/>
                    <a:pt x="47030" y="36527"/>
                  </a:cubicBezTo>
                  <a:cubicBezTo>
                    <a:pt x="47606" y="35676"/>
                    <a:pt x="47981" y="34708"/>
                    <a:pt x="48435" y="33780"/>
                  </a:cubicBezTo>
                  <a:cubicBezTo>
                    <a:pt x="49026" y="32575"/>
                    <a:pt x="50076" y="31816"/>
                    <a:pt x="51244" y="31236"/>
                  </a:cubicBezTo>
                  <a:cubicBezTo>
                    <a:pt x="51910" y="30905"/>
                    <a:pt x="52581" y="30620"/>
                    <a:pt x="53242" y="30336"/>
                  </a:cubicBezTo>
                  <a:cubicBezTo>
                    <a:pt x="53953" y="30277"/>
                    <a:pt x="54669" y="30127"/>
                    <a:pt x="55361" y="30091"/>
                  </a:cubicBezTo>
                  <a:cubicBezTo>
                    <a:pt x="56650" y="30024"/>
                    <a:pt x="57768" y="29669"/>
                    <a:pt x="58922" y="29096"/>
                  </a:cubicBezTo>
                  <a:cubicBezTo>
                    <a:pt x="60004" y="28557"/>
                    <a:pt x="61033" y="27796"/>
                    <a:pt x="61942" y="27005"/>
                  </a:cubicBezTo>
                  <a:cubicBezTo>
                    <a:pt x="62840" y="26221"/>
                    <a:pt x="63623" y="25339"/>
                    <a:pt x="64766" y="24945"/>
                  </a:cubicBezTo>
                  <a:cubicBezTo>
                    <a:pt x="64835" y="24921"/>
                    <a:pt x="65037" y="24812"/>
                    <a:pt x="64975" y="24703"/>
                  </a:cubicBezTo>
                  <a:cubicBezTo>
                    <a:pt x="64821" y="24439"/>
                    <a:pt x="64565" y="24341"/>
                    <a:pt x="64288" y="24341"/>
                  </a:cubicBezTo>
                  <a:cubicBezTo>
                    <a:pt x="64029" y="24341"/>
                    <a:pt x="63752" y="24427"/>
                    <a:pt x="63523" y="24545"/>
                  </a:cubicBezTo>
                  <a:cubicBezTo>
                    <a:pt x="62394" y="25122"/>
                    <a:pt x="61273" y="25789"/>
                    <a:pt x="60216" y="26492"/>
                  </a:cubicBezTo>
                  <a:cubicBezTo>
                    <a:pt x="58958" y="27329"/>
                    <a:pt x="57895" y="28117"/>
                    <a:pt x="56471" y="28641"/>
                  </a:cubicBezTo>
                  <a:cubicBezTo>
                    <a:pt x="56895" y="28336"/>
                    <a:pt x="57301" y="27992"/>
                    <a:pt x="57681" y="27586"/>
                  </a:cubicBezTo>
                  <a:cubicBezTo>
                    <a:pt x="58494" y="26717"/>
                    <a:pt x="59022" y="25616"/>
                    <a:pt x="59585" y="24582"/>
                  </a:cubicBezTo>
                  <a:cubicBezTo>
                    <a:pt x="60356" y="23173"/>
                    <a:pt x="61456" y="21951"/>
                    <a:pt x="62925" y="21256"/>
                  </a:cubicBezTo>
                  <a:cubicBezTo>
                    <a:pt x="63661" y="20908"/>
                    <a:pt x="64521" y="20692"/>
                    <a:pt x="65358" y="20692"/>
                  </a:cubicBezTo>
                  <a:cubicBezTo>
                    <a:pt x="65656" y="20692"/>
                    <a:pt x="65951" y="20719"/>
                    <a:pt x="66236" y="20778"/>
                  </a:cubicBezTo>
                  <a:cubicBezTo>
                    <a:pt x="67633" y="21064"/>
                    <a:pt x="67576" y="22490"/>
                    <a:pt x="67227" y="23571"/>
                  </a:cubicBezTo>
                  <a:cubicBezTo>
                    <a:pt x="67164" y="23768"/>
                    <a:pt x="67308" y="23849"/>
                    <a:pt x="67490" y="23849"/>
                  </a:cubicBezTo>
                  <a:cubicBezTo>
                    <a:pt x="67696" y="23849"/>
                    <a:pt x="67948" y="23745"/>
                    <a:pt x="68000" y="23586"/>
                  </a:cubicBezTo>
                  <a:cubicBezTo>
                    <a:pt x="68687" y="21455"/>
                    <a:pt x="67729" y="20139"/>
                    <a:pt x="65562" y="20139"/>
                  </a:cubicBezTo>
                  <a:cubicBezTo>
                    <a:pt x="65514" y="20139"/>
                    <a:pt x="65466" y="20139"/>
                    <a:pt x="65418" y="20141"/>
                  </a:cubicBezTo>
                  <a:cubicBezTo>
                    <a:pt x="63430" y="20192"/>
                    <a:pt x="61873" y="21090"/>
                    <a:pt x="60513" y="22316"/>
                  </a:cubicBezTo>
                  <a:cubicBezTo>
                    <a:pt x="61594" y="20247"/>
                    <a:pt x="62661" y="17993"/>
                    <a:pt x="64560" y="16793"/>
                  </a:cubicBezTo>
                  <a:cubicBezTo>
                    <a:pt x="66665" y="15462"/>
                    <a:pt x="69311" y="16096"/>
                    <a:pt x="71517" y="15126"/>
                  </a:cubicBezTo>
                  <a:cubicBezTo>
                    <a:pt x="71886" y="14965"/>
                    <a:pt x="71904" y="14763"/>
                    <a:pt x="72107" y="14763"/>
                  </a:cubicBezTo>
                  <a:cubicBezTo>
                    <a:pt x="72206" y="14763"/>
                    <a:pt x="72348" y="14810"/>
                    <a:pt x="72595" y="14934"/>
                  </a:cubicBezTo>
                  <a:cubicBezTo>
                    <a:pt x="73172" y="15222"/>
                    <a:pt x="73591" y="15801"/>
                    <a:pt x="73909" y="16339"/>
                  </a:cubicBezTo>
                  <a:cubicBezTo>
                    <a:pt x="74750" y="17760"/>
                    <a:pt x="73364" y="18926"/>
                    <a:pt x="73179" y="20292"/>
                  </a:cubicBezTo>
                  <a:cubicBezTo>
                    <a:pt x="73164" y="20405"/>
                    <a:pt x="73251" y="20451"/>
                    <a:pt x="73364" y="20451"/>
                  </a:cubicBezTo>
                  <a:cubicBezTo>
                    <a:pt x="73539" y="20451"/>
                    <a:pt x="73778" y="20341"/>
                    <a:pt x="73805" y="20194"/>
                  </a:cubicBezTo>
                  <a:cubicBezTo>
                    <a:pt x="74055" y="18835"/>
                    <a:pt x="75653" y="17658"/>
                    <a:pt x="75325" y="16178"/>
                  </a:cubicBezTo>
                  <a:cubicBezTo>
                    <a:pt x="75113" y="15223"/>
                    <a:pt x="74140" y="13957"/>
                    <a:pt x="73089" y="13813"/>
                  </a:cubicBezTo>
                  <a:cubicBezTo>
                    <a:pt x="72933" y="13792"/>
                    <a:pt x="72782" y="13783"/>
                    <a:pt x="72635" y="13783"/>
                  </a:cubicBezTo>
                  <a:cubicBezTo>
                    <a:pt x="71806" y="13783"/>
                    <a:pt x="71097" y="14078"/>
                    <a:pt x="70246" y="14142"/>
                  </a:cubicBezTo>
                  <a:cubicBezTo>
                    <a:pt x="68723" y="14253"/>
                    <a:pt x="67211" y="14444"/>
                    <a:pt x="65733" y="14827"/>
                  </a:cubicBezTo>
                  <a:cubicBezTo>
                    <a:pt x="62512" y="15660"/>
                    <a:pt x="60764" y="18212"/>
                    <a:pt x="59199" y="20945"/>
                  </a:cubicBezTo>
                  <a:cubicBezTo>
                    <a:pt x="58378" y="22378"/>
                    <a:pt x="57603" y="23837"/>
                    <a:pt x="56779" y="25268"/>
                  </a:cubicBezTo>
                  <a:cubicBezTo>
                    <a:pt x="56102" y="26444"/>
                    <a:pt x="55252" y="27434"/>
                    <a:pt x="54326" y="28380"/>
                  </a:cubicBezTo>
                  <a:cubicBezTo>
                    <a:pt x="53496" y="28836"/>
                    <a:pt x="52608" y="29185"/>
                    <a:pt x="51727" y="29539"/>
                  </a:cubicBezTo>
                  <a:cubicBezTo>
                    <a:pt x="51969" y="29135"/>
                    <a:pt x="52142" y="28695"/>
                    <a:pt x="52239" y="28234"/>
                  </a:cubicBezTo>
                  <a:cubicBezTo>
                    <a:pt x="52600" y="26553"/>
                    <a:pt x="52181" y="24896"/>
                    <a:pt x="53413" y="23480"/>
                  </a:cubicBezTo>
                  <a:cubicBezTo>
                    <a:pt x="53865" y="22960"/>
                    <a:pt x="54588" y="22620"/>
                    <a:pt x="55148" y="22230"/>
                  </a:cubicBezTo>
                  <a:cubicBezTo>
                    <a:pt x="55751" y="21813"/>
                    <a:pt x="56233" y="21239"/>
                    <a:pt x="56643" y="20637"/>
                  </a:cubicBezTo>
                  <a:cubicBezTo>
                    <a:pt x="57552" y="19302"/>
                    <a:pt x="57923" y="17691"/>
                    <a:pt x="58865" y="16353"/>
                  </a:cubicBezTo>
                  <a:cubicBezTo>
                    <a:pt x="59683" y="15191"/>
                    <a:pt x="60495" y="13048"/>
                    <a:pt x="61950" y="12702"/>
                  </a:cubicBezTo>
                  <a:cubicBezTo>
                    <a:pt x="63130" y="12421"/>
                    <a:pt x="64253" y="12422"/>
                    <a:pt x="65342" y="11823"/>
                  </a:cubicBezTo>
                  <a:cubicBezTo>
                    <a:pt x="65558" y="11704"/>
                    <a:pt x="65519" y="11487"/>
                    <a:pt x="65300" y="11487"/>
                  </a:cubicBezTo>
                  <a:cubicBezTo>
                    <a:pt x="65279" y="11487"/>
                    <a:pt x="65257" y="11489"/>
                    <a:pt x="65233" y="11493"/>
                  </a:cubicBezTo>
                  <a:cubicBezTo>
                    <a:pt x="62909" y="11893"/>
                    <a:pt x="60496" y="11799"/>
                    <a:pt x="59220" y="14095"/>
                  </a:cubicBezTo>
                  <a:cubicBezTo>
                    <a:pt x="58759" y="14923"/>
                    <a:pt x="58128" y="15684"/>
                    <a:pt x="57569" y="16448"/>
                  </a:cubicBezTo>
                  <a:cubicBezTo>
                    <a:pt x="57107" y="17078"/>
                    <a:pt x="56412" y="17665"/>
                    <a:pt x="56049" y="18350"/>
                  </a:cubicBezTo>
                  <a:cubicBezTo>
                    <a:pt x="55641" y="19119"/>
                    <a:pt x="55264" y="19889"/>
                    <a:pt x="54718" y="20573"/>
                  </a:cubicBezTo>
                  <a:cubicBezTo>
                    <a:pt x="54156" y="21276"/>
                    <a:pt x="53293" y="21734"/>
                    <a:pt x="52560" y="22233"/>
                  </a:cubicBezTo>
                  <a:cubicBezTo>
                    <a:pt x="52251" y="22442"/>
                    <a:pt x="51967" y="22683"/>
                    <a:pt x="51710" y="22954"/>
                  </a:cubicBezTo>
                  <a:cubicBezTo>
                    <a:pt x="51703" y="22923"/>
                    <a:pt x="51698" y="22894"/>
                    <a:pt x="51691" y="22863"/>
                  </a:cubicBezTo>
                  <a:cubicBezTo>
                    <a:pt x="51285" y="20794"/>
                    <a:pt x="51614" y="19095"/>
                    <a:pt x="52706" y="17312"/>
                  </a:cubicBezTo>
                  <a:cubicBezTo>
                    <a:pt x="53526" y="15974"/>
                    <a:pt x="54597" y="14557"/>
                    <a:pt x="54829" y="12964"/>
                  </a:cubicBezTo>
                  <a:cubicBezTo>
                    <a:pt x="55121" y="12565"/>
                    <a:pt x="55317" y="12085"/>
                    <a:pt x="55422" y="11548"/>
                  </a:cubicBezTo>
                  <a:cubicBezTo>
                    <a:pt x="55513" y="11081"/>
                    <a:pt x="55094" y="10590"/>
                    <a:pt x="54935" y="10186"/>
                  </a:cubicBezTo>
                  <a:cubicBezTo>
                    <a:pt x="54617" y="9378"/>
                    <a:pt x="56489" y="8523"/>
                    <a:pt x="56983" y="8247"/>
                  </a:cubicBezTo>
                  <a:cubicBezTo>
                    <a:pt x="57959" y="7701"/>
                    <a:pt x="60092" y="6727"/>
                    <a:pt x="60327" y="5482"/>
                  </a:cubicBezTo>
                  <a:cubicBezTo>
                    <a:pt x="60387" y="5165"/>
                    <a:pt x="60397" y="4863"/>
                    <a:pt x="60405" y="4540"/>
                  </a:cubicBezTo>
                  <a:cubicBezTo>
                    <a:pt x="60425" y="3759"/>
                    <a:pt x="61705" y="3777"/>
                    <a:pt x="62158" y="3757"/>
                  </a:cubicBezTo>
                  <a:cubicBezTo>
                    <a:pt x="62191" y="3756"/>
                    <a:pt x="62224" y="3755"/>
                    <a:pt x="62256" y="3755"/>
                  </a:cubicBezTo>
                  <a:cubicBezTo>
                    <a:pt x="62923" y="3755"/>
                    <a:pt x="63538" y="4050"/>
                    <a:pt x="64214" y="4050"/>
                  </a:cubicBezTo>
                  <a:cubicBezTo>
                    <a:pt x="64266" y="4050"/>
                    <a:pt x="64319" y="4048"/>
                    <a:pt x="64373" y="4044"/>
                  </a:cubicBezTo>
                  <a:cubicBezTo>
                    <a:pt x="64636" y="4025"/>
                    <a:pt x="64887" y="3611"/>
                    <a:pt x="64531" y="3611"/>
                  </a:cubicBezTo>
                  <a:cubicBezTo>
                    <a:pt x="64522" y="3611"/>
                    <a:pt x="64513" y="3611"/>
                    <a:pt x="64504" y="3612"/>
                  </a:cubicBezTo>
                  <a:cubicBezTo>
                    <a:pt x="64467" y="3614"/>
                    <a:pt x="64430" y="3615"/>
                    <a:pt x="64394" y="3615"/>
                  </a:cubicBezTo>
                  <a:cubicBezTo>
                    <a:pt x="63501" y="3615"/>
                    <a:pt x="62812" y="3054"/>
                    <a:pt x="61949" y="2936"/>
                  </a:cubicBezTo>
                  <a:cubicBezTo>
                    <a:pt x="61796" y="2915"/>
                    <a:pt x="61645" y="2905"/>
                    <a:pt x="61496" y="2905"/>
                  </a:cubicBezTo>
                  <a:cubicBezTo>
                    <a:pt x="60997" y="2905"/>
                    <a:pt x="60515" y="3017"/>
                    <a:pt x="60042" y="3209"/>
                  </a:cubicBezTo>
                  <a:cubicBezTo>
                    <a:pt x="59504" y="3428"/>
                    <a:pt x="58867" y="3822"/>
                    <a:pt x="58603" y="4365"/>
                  </a:cubicBezTo>
                  <a:cubicBezTo>
                    <a:pt x="58367" y="4846"/>
                    <a:pt x="58532" y="5333"/>
                    <a:pt x="58106" y="5763"/>
                  </a:cubicBezTo>
                  <a:cubicBezTo>
                    <a:pt x="57711" y="6161"/>
                    <a:pt x="57182" y="6438"/>
                    <a:pt x="56716" y="6741"/>
                  </a:cubicBezTo>
                  <a:cubicBezTo>
                    <a:pt x="55643" y="7439"/>
                    <a:pt x="54508" y="7969"/>
                    <a:pt x="53624" y="8847"/>
                  </a:cubicBezTo>
                  <a:cubicBezTo>
                    <a:pt x="53632" y="8595"/>
                    <a:pt x="53681" y="8346"/>
                    <a:pt x="53772" y="8111"/>
                  </a:cubicBezTo>
                  <a:cubicBezTo>
                    <a:pt x="54431" y="6363"/>
                    <a:pt x="53897" y="5299"/>
                    <a:pt x="53124" y="3708"/>
                  </a:cubicBezTo>
                  <a:cubicBezTo>
                    <a:pt x="52450" y="2318"/>
                    <a:pt x="51076" y="718"/>
                    <a:pt x="49559" y="718"/>
                  </a:cubicBezTo>
                  <a:cubicBezTo>
                    <a:pt x="49060" y="718"/>
                    <a:pt x="48544" y="892"/>
                    <a:pt x="48033" y="1304"/>
                  </a:cubicBezTo>
                  <a:cubicBezTo>
                    <a:pt x="47635" y="1627"/>
                    <a:pt x="47940" y="1824"/>
                    <a:pt x="48297" y="1824"/>
                  </a:cubicBezTo>
                  <a:cubicBezTo>
                    <a:pt x="48465" y="1824"/>
                    <a:pt x="48644" y="1780"/>
                    <a:pt x="48766" y="1685"/>
                  </a:cubicBezTo>
                  <a:cubicBezTo>
                    <a:pt x="48941" y="1550"/>
                    <a:pt x="49116" y="1491"/>
                    <a:pt x="49288" y="1491"/>
                  </a:cubicBezTo>
                  <a:cubicBezTo>
                    <a:pt x="50207" y="1491"/>
                    <a:pt x="51045" y="3164"/>
                    <a:pt x="51353" y="3763"/>
                  </a:cubicBezTo>
                  <a:cubicBezTo>
                    <a:pt x="51846" y="4722"/>
                    <a:pt x="52091" y="6042"/>
                    <a:pt x="51923" y="7167"/>
                  </a:cubicBezTo>
                  <a:cubicBezTo>
                    <a:pt x="51616" y="6747"/>
                    <a:pt x="51217" y="6377"/>
                    <a:pt x="50689" y="6021"/>
                  </a:cubicBezTo>
                  <a:cubicBezTo>
                    <a:pt x="49397" y="5152"/>
                    <a:pt x="47646" y="4824"/>
                    <a:pt x="46189" y="4332"/>
                  </a:cubicBezTo>
                  <a:cubicBezTo>
                    <a:pt x="45447" y="4082"/>
                    <a:pt x="42963" y="1381"/>
                    <a:pt x="44234" y="545"/>
                  </a:cubicBezTo>
                  <a:cubicBezTo>
                    <a:pt x="44343" y="474"/>
                    <a:pt x="44393" y="349"/>
                    <a:pt x="44321" y="238"/>
                  </a:cubicBezTo>
                  <a:cubicBezTo>
                    <a:pt x="44209" y="63"/>
                    <a:pt x="44015" y="0"/>
                    <a:pt x="4380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328525" y="4675725"/>
              <a:ext cx="209050" cy="77775"/>
            </a:xfrm>
            <a:custGeom>
              <a:avLst/>
              <a:gdLst/>
              <a:ahLst/>
              <a:cxnLst/>
              <a:rect l="l" t="t" r="r" b="b"/>
              <a:pathLst>
                <a:path w="8362" h="3111" extrusionOk="0">
                  <a:moveTo>
                    <a:pt x="7948" y="1"/>
                  </a:moveTo>
                  <a:cubicBezTo>
                    <a:pt x="7911" y="1"/>
                    <a:pt x="7874" y="6"/>
                    <a:pt x="7840" y="17"/>
                  </a:cubicBezTo>
                  <a:cubicBezTo>
                    <a:pt x="6241" y="550"/>
                    <a:pt x="4606" y="730"/>
                    <a:pt x="2971" y="1115"/>
                  </a:cubicBezTo>
                  <a:cubicBezTo>
                    <a:pt x="2058" y="1330"/>
                    <a:pt x="166" y="1881"/>
                    <a:pt x="11" y="3012"/>
                  </a:cubicBezTo>
                  <a:cubicBezTo>
                    <a:pt x="1" y="3086"/>
                    <a:pt x="51" y="3110"/>
                    <a:pt x="115" y="3110"/>
                  </a:cubicBezTo>
                  <a:cubicBezTo>
                    <a:pt x="197" y="3110"/>
                    <a:pt x="301" y="3072"/>
                    <a:pt x="336" y="3050"/>
                  </a:cubicBezTo>
                  <a:cubicBezTo>
                    <a:pt x="981" y="2625"/>
                    <a:pt x="1465" y="2144"/>
                    <a:pt x="2208" y="1858"/>
                  </a:cubicBezTo>
                  <a:cubicBezTo>
                    <a:pt x="2983" y="1560"/>
                    <a:pt x="3830" y="1444"/>
                    <a:pt x="4645" y="1309"/>
                  </a:cubicBezTo>
                  <a:cubicBezTo>
                    <a:pt x="5805" y="1118"/>
                    <a:pt x="7112" y="982"/>
                    <a:pt x="8114" y="315"/>
                  </a:cubicBezTo>
                  <a:cubicBezTo>
                    <a:pt x="8362" y="149"/>
                    <a:pt x="8149" y="1"/>
                    <a:pt x="794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34725" y="4661525"/>
              <a:ext cx="20475" cy="14125"/>
            </a:xfrm>
            <a:custGeom>
              <a:avLst/>
              <a:gdLst/>
              <a:ahLst/>
              <a:cxnLst/>
              <a:rect l="l" t="t" r="r" b="b"/>
              <a:pathLst>
                <a:path w="819" h="565" extrusionOk="0">
                  <a:moveTo>
                    <a:pt x="599" y="1"/>
                  </a:moveTo>
                  <a:cubicBezTo>
                    <a:pt x="489" y="1"/>
                    <a:pt x="361" y="48"/>
                    <a:pt x="300" y="132"/>
                  </a:cubicBezTo>
                  <a:cubicBezTo>
                    <a:pt x="257" y="189"/>
                    <a:pt x="207" y="238"/>
                    <a:pt x="164" y="296"/>
                  </a:cubicBezTo>
                  <a:cubicBezTo>
                    <a:pt x="136" y="335"/>
                    <a:pt x="105" y="374"/>
                    <a:pt x="74" y="410"/>
                  </a:cubicBezTo>
                  <a:cubicBezTo>
                    <a:pt x="0" y="467"/>
                    <a:pt x="22" y="558"/>
                    <a:pt x="118" y="558"/>
                  </a:cubicBezTo>
                  <a:cubicBezTo>
                    <a:pt x="119" y="558"/>
                    <a:pt x="121" y="558"/>
                    <a:pt x="122" y="558"/>
                  </a:cubicBezTo>
                  <a:cubicBezTo>
                    <a:pt x="156" y="558"/>
                    <a:pt x="191" y="559"/>
                    <a:pt x="225" y="563"/>
                  </a:cubicBezTo>
                  <a:cubicBezTo>
                    <a:pt x="232" y="564"/>
                    <a:pt x="240" y="564"/>
                    <a:pt x="248" y="564"/>
                  </a:cubicBezTo>
                  <a:cubicBezTo>
                    <a:pt x="326" y="564"/>
                    <a:pt x="409" y="522"/>
                    <a:pt x="476" y="492"/>
                  </a:cubicBezTo>
                  <a:cubicBezTo>
                    <a:pt x="612" y="432"/>
                    <a:pt x="714" y="318"/>
                    <a:pt x="776" y="187"/>
                  </a:cubicBezTo>
                  <a:cubicBezTo>
                    <a:pt x="819" y="98"/>
                    <a:pt x="759" y="28"/>
                    <a:pt x="672" y="8"/>
                  </a:cubicBezTo>
                  <a:cubicBezTo>
                    <a:pt x="649" y="3"/>
                    <a:pt x="625" y="1"/>
                    <a:pt x="59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647000" y="4522350"/>
              <a:ext cx="85525" cy="59850"/>
            </a:xfrm>
            <a:custGeom>
              <a:avLst/>
              <a:gdLst/>
              <a:ahLst/>
              <a:cxnLst/>
              <a:rect l="l" t="t" r="r" b="b"/>
              <a:pathLst>
                <a:path w="3421" h="2394" extrusionOk="0">
                  <a:moveTo>
                    <a:pt x="2986" y="0"/>
                  </a:moveTo>
                  <a:cubicBezTo>
                    <a:pt x="2500" y="0"/>
                    <a:pt x="1910" y="335"/>
                    <a:pt x="1612" y="638"/>
                  </a:cubicBezTo>
                  <a:cubicBezTo>
                    <a:pt x="1341" y="917"/>
                    <a:pt x="1102" y="1219"/>
                    <a:pt x="824" y="1495"/>
                  </a:cubicBezTo>
                  <a:cubicBezTo>
                    <a:pt x="578" y="1739"/>
                    <a:pt x="140" y="1992"/>
                    <a:pt x="20" y="2323"/>
                  </a:cubicBezTo>
                  <a:cubicBezTo>
                    <a:pt x="1" y="2377"/>
                    <a:pt x="46" y="2393"/>
                    <a:pt x="91" y="2393"/>
                  </a:cubicBezTo>
                  <a:cubicBezTo>
                    <a:pt x="108" y="2393"/>
                    <a:pt x="126" y="2391"/>
                    <a:pt x="140" y="2387"/>
                  </a:cubicBezTo>
                  <a:cubicBezTo>
                    <a:pt x="628" y="2245"/>
                    <a:pt x="1036" y="1697"/>
                    <a:pt x="1396" y="1360"/>
                  </a:cubicBezTo>
                  <a:cubicBezTo>
                    <a:pt x="1924" y="865"/>
                    <a:pt x="2616" y="644"/>
                    <a:pt x="3230" y="303"/>
                  </a:cubicBezTo>
                  <a:cubicBezTo>
                    <a:pt x="3349" y="236"/>
                    <a:pt x="3421" y="96"/>
                    <a:pt x="3256" y="41"/>
                  </a:cubicBezTo>
                  <a:cubicBezTo>
                    <a:pt x="3172" y="13"/>
                    <a:pt x="3081" y="0"/>
                    <a:pt x="298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725750" y="4494175"/>
              <a:ext cx="23325" cy="16475"/>
            </a:xfrm>
            <a:custGeom>
              <a:avLst/>
              <a:gdLst/>
              <a:ahLst/>
              <a:cxnLst/>
              <a:rect l="l" t="t" r="r" b="b"/>
              <a:pathLst>
                <a:path w="933" h="659" extrusionOk="0">
                  <a:moveTo>
                    <a:pt x="573" y="1"/>
                  </a:moveTo>
                  <a:cubicBezTo>
                    <a:pt x="542" y="1"/>
                    <a:pt x="513" y="3"/>
                    <a:pt x="491" y="6"/>
                  </a:cubicBezTo>
                  <a:cubicBezTo>
                    <a:pt x="282" y="38"/>
                    <a:pt x="78" y="154"/>
                    <a:pt x="17" y="364"/>
                  </a:cubicBezTo>
                  <a:cubicBezTo>
                    <a:pt x="1" y="411"/>
                    <a:pt x="4" y="463"/>
                    <a:pt x="25" y="507"/>
                  </a:cubicBezTo>
                  <a:cubicBezTo>
                    <a:pt x="72" y="617"/>
                    <a:pt x="183" y="659"/>
                    <a:pt x="305" y="659"/>
                  </a:cubicBezTo>
                  <a:cubicBezTo>
                    <a:pt x="457" y="659"/>
                    <a:pt x="626" y="594"/>
                    <a:pt x="711" y="517"/>
                  </a:cubicBezTo>
                  <a:cubicBezTo>
                    <a:pt x="810" y="428"/>
                    <a:pt x="873" y="360"/>
                    <a:pt x="899" y="226"/>
                  </a:cubicBezTo>
                  <a:cubicBezTo>
                    <a:pt x="932" y="50"/>
                    <a:pt x="721" y="1"/>
                    <a:pt x="5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323025" y="4240050"/>
              <a:ext cx="14200" cy="91550"/>
            </a:xfrm>
            <a:custGeom>
              <a:avLst/>
              <a:gdLst/>
              <a:ahLst/>
              <a:cxnLst/>
              <a:rect l="l" t="t" r="r" b="b"/>
              <a:pathLst>
                <a:path w="568" h="3662" extrusionOk="0">
                  <a:moveTo>
                    <a:pt x="332" y="1"/>
                  </a:moveTo>
                  <a:cubicBezTo>
                    <a:pt x="311" y="1"/>
                    <a:pt x="284" y="16"/>
                    <a:pt x="276" y="31"/>
                  </a:cubicBezTo>
                  <a:cubicBezTo>
                    <a:pt x="1" y="519"/>
                    <a:pt x="55" y="1136"/>
                    <a:pt x="36" y="1684"/>
                  </a:cubicBezTo>
                  <a:cubicBezTo>
                    <a:pt x="12" y="2350"/>
                    <a:pt x="9" y="2997"/>
                    <a:pt x="179" y="3645"/>
                  </a:cubicBezTo>
                  <a:cubicBezTo>
                    <a:pt x="182" y="3657"/>
                    <a:pt x="192" y="3661"/>
                    <a:pt x="203" y="3661"/>
                  </a:cubicBezTo>
                  <a:cubicBezTo>
                    <a:pt x="226" y="3661"/>
                    <a:pt x="258" y="3643"/>
                    <a:pt x="261" y="3625"/>
                  </a:cubicBezTo>
                  <a:cubicBezTo>
                    <a:pt x="397" y="2961"/>
                    <a:pt x="389" y="2301"/>
                    <a:pt x="399" y="1627"/>
                  </a:cubicBezTo>
                  <a:cubicBezTo>
                    <a:pt x="407" y="1122"/>
                    <a:pt x="568" y="487"/>
                    <a:pt x="360" y="17"/>
                  </a:cubicBezTo>
                  <a:cubicBezTo>
                    <a:pt x="354" y="5"/>
                    <a:pt x="344" y="1"/>
                    <a:pt x="3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316800" y="4343025"/>
              <a:ext cx="32625" cy="70125"/>
            </a:xfrm>
            <a:custGeom>
              <a:avLst/>
              <a:gdLst/>
              <a:ahLst/>
              <a:cxnLst/>
              <a:rect l="l" t="t" r="r" b="b"/>
              <a:pathLst>
                <a:path w="1305" h="2805" extrusionOk="0">
                  <a:moveTo>
                    <a:pt x="369" y="0"/>
                  </a:moveTo>
                  <a:cubicBezTo>
                    <a:pt x="349" y="0"/>
                    <a:pt x="321" y="12"/>
                    <a:pt x="316" y="26"/>
                  </a:cubicBezTo>
                  <a:cubicBezTo>
                    <a:pt x="151" y="525"/>
                    <a:pt x="1" y="1124"/>
                    <a:pt x="97" y="1649"/>
                  </a:cubicBezTo>
                  <a:cubicBezTo>
                    <a:pt x="199" y="2210"/>
                    <a:pt x="583" y="2749"/>
                    <a:pt x="1172" y="2804"/>
                  </a:cubicBezTo>
                  <a:cubicBezTo>
                    <a:pt x="1174" y="2804"/>
                    <a:pt x="1177" y="2804"/>
                    <a:pt x="1179" y="2804"/>
                  </a:cubicBezTo>
                  <a:cubicBezTo>
                    <a:pt x="1223" y="2804"/>
                    <a:pt x="1305" y="2767"/>
                    <a:pt x="1289" y="2715"/>
                  </a:cubicBezTo>
                  <a:cubicBezTo>
                    <a:pt x="1227" y="2505"/>
                    <a:pt x="1096" y="2359"/>
                    <a:pt x="957" y="2196"/>
                  </a:cubicBezTo>
                  <a:cubicBezTo>
                    <a:pt x="783" y="1990"/>
                    <a:pt x="682" y="1735"/>
                    <a:pt x="604" y="1481"/>
                  </a:cubicBezTo>
                  <a:cubicBezTo>
                    <a:pt x="451" y="974"/>
                    <a:pt x="309" y="560"/>
                    <a:pt x="392" y="21"/>
                  </a:cubicBezTo>
                  <a:cubicBezTo>
                    <a:pt x="395" y="6"/>
                    <a:pt x="384" y="0"/>
                    <a:pt x="36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445150" y="4421875"/>
              <a:ext cx="23425" cy="117950"/>
            </a:xfrm>
            <a:custGeom>
              <a:avLst/>
              <a:gdLst/>
              <a:ahLst/>
              <a:cxnLst/>
              <a:rect l="l" t="t" r="r" b="b"/>
              <a:pathLst>
                <a:path w="937" h="4718" extrusionOk="0">
                  <a:moveTo>
                    <a:pt x="660" y="0"/>
                  </a:moveTo>
                  <a:cubicBezTo>
                    <a:pt x="634" y="0"/>
                    <a:pt x="599" y="16"/>
                    <a:pt x="592" y="33"/>
                  </a:cubicBezTo>
                  <a:cubicBezTo>
                    <a:pt x="288" y="823"/>
                    <a:pt x="192" y="1655"/>
                    <a:pt x="95" y="2491"/>
                  </a:cubicBezTo>
                  <a:cubicBezTo>
                    <a:pt x="0" y="3308"/>
                    <a:pt x="8" y="4131"/>
                    <a:pt x="667" y="4700"/>
                  </a:cubicBezTo>
                  <a:cubicBezTo>
                    <a:pt x="681" y="4712"/>
                    <a:pt x="699" y="4717"/>
                    <a:pt x="719" y="4717"/>
                  </a:cubicBezTo>
                  <a:cubicBezTo>
                    <a:pt x="763" y="4717"/>
                    <a:pt x="812" y="4691"/>
                    <a:pt x="818" y="4651"/>
                  </a:cubicBezTo>
                  <a:cubicBezTo>
                    <a:pt x="937" y="3933"/>
                    <a:pt x="660" y="3297"/>
                    <a:pt x="501" y="2602"/>
                  </a:cubicBezTo>
                  <a:cubicBezTo>
                    <a:pt x="305" y="1744"/>
                    <a:pt x="599" y="875"/>
                    <a:pt x="688" y="25"/>
                  </a:cubicBezTo>
                  <a:cubicBezTo>
                    <a:pt x="690" y="7"/>
                    <a:pt x="677" y="0"/>
                    <a:pt x="6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471675" y="4552075"/>
              <a:ext cx="13950" cy="13800"/>
            </a:xfrm>
            <a:custGeom>
              <a:avLst/>
              <a:gdLst/>
              <a:ahLst/>
              <a:cxnLst/>
              <a:rect l="l" t="t" r="r" b="b"/>
              <a:pathLst>
                <a:path w="558" h="552" extrusionOk="0">
                  <a:moveTo>
                    <a:pt x="120" y="0"/>
                  </a:moveTo>
                  <a:cubicBezTo>
                    <a:pt x="97" y="0"/>
                    <a:pt x="69" y="17"/>
                    <a:pt x="65" y="34"/>
                  </a:cubicBezTo>
                  <a:cubicBezTo>
                    <a:pt x="38" y="149"/>
                    <a:pt x="0" y="255"/>
                    <a:pt x="38" y="372"/>
                  </a:cubicBezTo>
                  <a:cubicBezTo>
                    <a:pt x="82" y="511"/>
                    <a:pt x="207" y="552"/>
                    <a:pt x="332" y="552"/>
                  </a:cubicBezTo>
                  <a:cubicBezTo>
                    <a:pt x="369" y="552"/>
                    <a:pt x="406" y="548"/>
                    <a:pt x="441" y="543"/>
                  </a:cubicBezTo>
                  <a:cubicBezTo>
                    <a:pt x="476" y="536"/>
                    <a:pt x="526" y="514"/>
                    <a:pt x="532" y="473"/>
                  </a:cubicBezTo>
                  <a:cubicBezTo>
                    <a:pt x="540" y="421"/>
                    <a:pt x="557" y="406"/>
                    <a:pt x="531" y="355"/>
                  </a:cubicBezTo>
                  <a:cubicBezTo>
                    <a:pt x="505" y="302"/>
                    <a:pt x="447" y="256"/>
                    <a:pt x="398" y="223"/>
                  </a:cubicBezTo>
                  <a:cubicBezTo>
                    <a:pt x="314" y="169"/>
                    <a:pt x="182" y="115"/>
                    <a:pt x="145" y="15"/>
                  </a:cubicBezTo>
                  <a:cubicBezTo>
                    <a:pt x="140" y="4"/>
                    <a:pt x="131" y="0"/>
                    <a:pt x="12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588250" y="4065325"/>
              <a:ext cx="61125" cy="114700"/>
            </a:xfrm>
            <a:custGeom>
              <a:avLst/>
              <a:gdLst/>
              <a:ahLst/>
              <a:cxnLst/>
              <a:rect l="l" t="t" r="r" b="b"/>
              <a:pathLst>
                <a:path w="2445" h="4588" extrusionOk="0">
                  <a:moveTo>
                    <a:pt x="2407" y="1"/>
                  </a:moveTo>
                  <a:cubicBezTo>
                    <a:pt x="2388" y="1"/>
                    <a:pt x="2367" y="6"/>
                    <a:pt x="2359" y="13"/>
                  </a:cubicBezTo>
                  <a:cubicBezTo>
                    <a:pt x="1203" y="1057"/>
                    <a:pt x="0" y="3066"/>
                    <a:pt x="1061" y="4572"/>
                  </a:cubicBezTo>
                  <a:cubicBezTo>
                    <a:pt x="1069" y="4583"/>
                    <a:pt x="1081" y="4588"/>
                    <a:pt x="1095" y="4588"/>
                  </a:cubicBezTo>
                  <a:cubicBezTo>
                    <a:pt x="1131" y="4588"/>
                    <a:pt x="1177" y="4557"/>
                    <a:pt x="1183" y="4530"/>
                  </a:cubicBezTo>
                  <a:cubicBezTo>
                    <a:pt x="1367" y="3759"/>
                    <a:pt x="1273" y="2960"/>
                    <a:pt x="1446" y="2182"/>
                  </a:cubicBezTo>
                  <a:cubicBezTo>
                    <a:pt x="1621" y="1396"/>
                    <a:pt x="2019" y="710"/>
                    <a:pt x="2433" y="29"/>
                  </a:cubicBezTo>
                  <a:cubicBezTo>
                    <a:pt x="2445" y="8"/>
                    <a:pt x="2428" y="1"/>
                    <a:pt x="240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558850" y="4210700"/>
              <a:ext cx="56625" cy="217850"/>
            </a:xfrm>
            <a:custGeom>
              <a:avLst/>
              <a:gdLst/>
              <a:ahLst/>
              <a:cxnLst/>
              <a:rect l="l" t="t" r="r" b="b"/>
              <a:pathLst>
                <a:path w="2265" h="8714" extrusionOk="0">
                  <a:moveTo>
                    <a:pt x="2232" y="0"/>
                  </a:moveTo>
                  <a:cubicBezTo>
                    <a:pt x="2200" y="0"/>
                    <a:pt x="2154" y="24"/>
                    <a:pt x="2147" y="49"/>
                  </a:cubicBezTo>
                  <a:cubicBezTo>
                    <a:pt x="1717" y="1490"/>
                    <a:pt x="1268" y="2923"/>
                    <a:pt x="834" y="4363"/>
                  </a:cubicBezTo>
                  <a:cubicBezTo>
                    <a:pt x="621" y="5070"/>
                    <a:pt x="541" y="5779"/>
                    <a:pt x="397" y="6498"/>
                  </a:cubicBezTo>
                  <a:cubicBezTo>
                    <a:pt x="246" y="7253"/>
                    <a:pt x="0" y="7932"/>
                    <a:pt x="226" y="8687"/>
                  </a:cubicBezTo>
                  <a:cubicBezTo>
                    <a:pt x="231" y="8706"/>
                    <a:pt x="246" y="8714"/>
                    <a:pt x="265" y="8714"/>
                  </a:cubicBezTo>
                  <a:cubicBezTo>
                    <a:pt x="302" y="8714"/>
                    <a:pt x="354" y="8681"/>
                    <a:pt x="362" y="8654"/>
                  </a:cubicBezTo>
                  <a:cubicBezTo>
                    <a:pt x="570" y="7940"/>
                    <a:pt x="532" y="7200"/>
                    <a:pt x="622" y="6463"/>
                  </a:cubicBezTo>
                  <a:cubicBezTo>
                    <a:pt x="705" y="5775"/>
                    <a:pt x="1059" y="4977"/>
                    <a:pt x="1256" y="4297"/>
                  </a:cubicBezTo>
                  <a:cubicBezTo>
                    <a:pt x="1659" y="2903"/>
                    <a:pt x="2132" y="1482"/>
                    <a:pt x="2262" y="30"/>
                  </a:cubicBezTo>
                  <a:cubicBezTo>
                    <a:pt x="2264" y="8"/>
                    <a:pt x="2250" y="0"/>
                    <a:pt x="223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565600" y="4441500"/>
              <a:ext cx="27625" cy="84000"/>
            </a:xfrm>
            <a:custGeom>
              <a:avLst/>
              <a:gdLst/>
              <a:ahLst/>
              <a:cxnLst/>
              <a:rect l="l" t="t" r="r" b="b"/>
              <a:pathLst>
                <a:path w="1105" h="3360" extrusionOk="0">
                  <a:moveTo>
                    <a:pt x="164" y="1"/>
                  </a:moveTo>
                  <a:cubicBezTo>
                    <a:pt x="115" y="1"/>
                    <a:pt x="50" y="37"/>
                    <a:pt x="48" y="76"/>
                  </a:cubicBezTo>
                  <a:cubicBezTo>
                    <a:pt x="1" y="1175"/>
                    <a:pt x="309" y="2419"/>
                    <a:pt x="928" y="3338"/>
                  </a:cubicBezTo>
                  <a:cubicBezTo>
                    <a:pt x="938" y="3353"/>
                    <a:pt x="958" y="3359"/>
                    <a:pt x="981" y="3359"/>
                  </a:cubicBezTo>
                  <a:cubicBezTo>
                    <a:pt x="1034" y="3359"/>
                    <a:pt x="1104" y="3323"/>
                    <a:pt x="1103" y="3281"/>
                  </a:cubicBezTo>
                  <a:cubicBezTo>
                    <a:pt x="1068" y="2182"/>
                    <a:pt x="832" y="935"/>
                    <a:pt x="213" y="21"/>
                  </a:cubicBezTo>
                  <a:cubicBezTo>
                    <a:pt x="203" y="7"/>
                    <a:pt x="185" y="1"/>
                    <a:pt x="16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12625" y="4003150"/>
              <a:ext cx="18050" cy="7225"/>
            </a:xfrm>
            <a:custGeom>
              <a:avLst/>
              <a:gdLst/>
              <a:ahLst/>
              <a:cxnLst/>
              <a:rect l="l" t="t" r="r" b="b"/>
              <a:pathLst>
                <a:path w="722" h="289" extrusionOk="0">
                  <a:moveTo>
                    <a:pt x="499" y="0"/>
                  </a:moveTo>
                  <a:cubicBezTo>
                    <a:pt x="442" y="0"/>
                    <a:pt x="384" y="8"/>
                    <a:pt x="328" y="23"/>
                  </a:cubicBezTo>
                  <a:cubicBezTo>
                    <a:pt x="212" y="57"/>
                    <a:pt x="69" y="93"/>
                    <a:pt x="9" y="208"/>
                  </a:cubicBezTo>
                  <a:cubicBezTo>
                    <a:pt x="0" y="224"/>
                    <a:pt x="7" y="244"/>
                    <a:pt x="23" y="252"/>
                  </a:cubicBezTo>
                  <a:cubicBezTo>
                    <a:pt x="66" y="279"/>
                    <a:pt x="122" y="288"/>
                    <a:pt x="180" y="288"/>
                  </a:cubicBezTo>
                  <a:cubicBezTo>
                    <a:pt x="259" y="288"/>
                    <a:pt x="342" y="271"/>
                    <a:pt x="403" y="253"/>
                  </a:cubicBezTo>
                  <a:cubicBezTo>
                    <a:pt x="516" y="219"/>
                    <a:pt x="624" y="170"/>
                    <a:pt x="703" y="79"/>
                  </a:cubicBezTo>
                  <a:cubicBezTo>
                    <a:pt x="721" y="57"/>
                    <a:pt x="712" y="34"/>
                    <a:pt x="685" y="28"/>
                  </a:cubicBezTo>
                  <a:cubicBezTo>
                    <a:pt x="625" y="10"/>
                    <a:pt x="562" y="0"/>
                    <a:pt x="49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881200" y="3801525"/>
              <a:ext cx="63925" cy="96575"/>
            </a:xfrm>
            <a:custGeom>
              <a:avLst/>
              <a:gdLst/>
              <a:ahLst/>
              <a:cxnLst/>
              <a:rect l="l" t="t" r="r" b="b"/>
              <a:pathLst>
                <a:path w="2557" h="3863" extrusionOk="0">
                  <a:moveTo>
                    <a:pt x="2271" y="0"/>
                  </a:moveTo>
                  <a:cubicBezTo>
                    <a:pt x="2194" y="0"/>
                    <a:pt x="2111" y="22"/>
                    <a:pt x="2055" y="70"/>
                  </a:cubicBezTo>
                  <a:cubicBezTo>
                    <a:pt x="1484" y="555"/>
                    <a:pt x="1171" y="1197"/>
                    <a:pt x="880" y="1876"/>
                  </a:cubicBezTo>
                  <a:cubicBezTo>
                    <a:pt x="611" y="2504"/>
                    <a:pt x="190" y="3169"/>
                    <a:pt x="9" y="3821"/>
                  </a:cubicBezTo>
                  <a:cubicBezTo>
                    <a:pt x="1" y="3853"/>
                    <a:pt x="28" y="3863"/>
                    <a:pt x="60" y="3863"/>
                  </a:cubicBezTo>
                  <a:cubicBezTo>
                    <a:pt x="89" y="3863"/>
                    <a:pt x="122" y="3854"/>
                    <a:pt x="133" y="3849"/>
                  </a:cubicBezTo>
                  <a:cubicBezTo>
                    <a:pt x="1377" y="3177"/>
                    <a:pt x="1337" y="1178"/>
                    <a:pt x="2387" y="242"/>
                  </a:cubicBezTo>
                  <a:cubicBezTo>
                    <a:pt x="2556" y="90"/>
                    <a:pt x="2426" y="0"/>
                    <a:pt x="227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858350" y="3918775"/>
              <a:ext cx="18225" cy="13725"/>
            </a:xfrm>
            <a:custGeom>
              <a:avLst/>
              <a:gdLst/>
              <a:ahLst/>
              <a:cxnLst/>
              <a:rect l="l" t="t" r="r" b="b"/>
              <a:pathLst>
                <a:path w="729" h="549" extrusionOk="0">
                  <a:moveTo>
                    <a:pt x="638" y="0"/>
                  </a:moveTo>
                  <a:cubicBezTo>
                    <a:pt x="602" y="0"/>
                    <a:pt x="561" y="11"/>
                    <a:pt x="540" y="26"/>
                  </a:cubicBezTo>
                  <a:cubicBezTo>
                    <a:pt x="376" y="147"/>
                    <a:pt x="214" y="268"/>
                    <a:pt x="78" y="421"/>
                  </a:cubicBezTo>
                  <a:cubicBezTo>
                    <a:pt x="0" y="509"/>
                    <a:pt x="81" y="548"/>
                    <a:pt x="172" y="548"/>
                  </a:cubicBezTo>
                  <a:cubicBezTo>
                    <a:pt x="228" y="548"/>
                    <a:pt x="288" y="534"/>
                    <a:pt x="318" y="507"/>
                  </a:cubicBezTo>
                  <a:cubicBezTo>
                    <a:pt x="463" y="379"/>
                    <a:pt x="575" y="235"/>
                    <a:pt x="688" y="78"/>
                  </a:cubicBezTo>
                  <a:cubicBezTo>
                    <a:pt x="728" y="21"/>
                    <a:pt x="688" y="0"/>
                    <a:pt x="63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911800" y="3889525"/>
              <a:ext cx="118425" cy="66125"/>
            </a:xfrm>
            <a:custGeom>
              <a:avLst/>
              <a:gdLst/>
              <a:ahLst/>
              <a:cxnLst/>
              <a:rect l="l" t="t" r="r" b="b"/>
              <a:pathLst>
                <a:path w="4737" h="2645" extrusionOk="0">
                  <a:moveTo>
                    <a:pt x="4664" y="0"/>
                  </a:moveTo>
                  <a:cubicBezTo>
                    <a:pt x="4659" y="0"/>
                    <a:pt x="4654" y="1"/>
                    <a:pt x="4650" y="2"/>
                  </a:cubicBezTo>
                  <a:cubicBezTo>
                    <a:pt x="3002" y="348"/>
                    <a:pt x="1461" y="1738"/>
                    <a:pt x="40" y="2579"/>
                  </a:cubicBezTo>
                  <a:cubicBezTo>
                    <a:pt x="1" y="2602"/>
                    <a:pt x="4" y="2644"/>
                    <a:pt x="46" y="2644"/>
                  </a:cubicBezTo>
                  <a:cubicBezTo>
                    <a:pt x="50" y="2644"/>
                    <a:pt x="55" y="2644"/>
                    <a:pt x="61" y="2643"/>
                  </a:cubicBezTo>
                  <a:cubicBezTo>
                    <a:pt x="854" y="2480"/>
                    <a:pt x="1571" y="2074"/>
                    <a:pt x="2259" y="1658"/>
                  </a:cubicBezTo>
                  <a:cubicBezTo>
                    <a:pt x="3077" y="1163"/>
                    <a:pt x="3925" y="633"/>
                    <a:pt x="4692" y="72"/>
                  </a:cubicBezTo>
                  <a:cubicBezTo>
                    <a:pt x="4737" y="40"/>
                    <a:pt x="4707" y="0"/>
                    <a:pt x="466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029775" y="3886450"/>
              <a:ext cx="3400" cy="1425"/>
            </a:xfrm>
            <a:custGeom>
              <a:avLst/>
              <a:gdLst/>
              <a:ahLst/>
              <a:cxnLst/>
              <a:rect l="l" t="t" r="r" b="b"/>
              <a:pathLst>
                <a:path w="136" h="57" extrusionOk="0">
                  <a:moveTo>
                    <a:pt x="87" y="0"/>
                  </a:moveTo>
                  <a:cubicBezTo>
                    <a:pt x="53" y="0"/>
                    <a:pt x="1" y="35"/>
                    <a:pt x="37" y="53"/>
                  </a:cubicBezTo>
                  <a:cubicBezTo>
                    <a:pt x="41" y="56"/>
                    <a:pt x="46" y="57"/>
                    <a:pt x="52" y="57"/>
                  </a:cubicBezTo>
                  <a:cubicBezTo>
                    <a:pt x="86" y="57"/>
                    <a:pt x="136" y="22"/>
                    <a:pt x="101" y="3"/>
                  </a:cubicBezTo>
                  <a:cubicBezTo>
                    <a:pt x="97" y="1"/>
                    <a:pt x="92" y="0"/>
                    <a:pt x="8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001175" y="3612975"/>
              <a:ext cx="152150" cy="83475"/>
            </a:xfrm>
            <a:custGeom>
              <a:avLst/>
              <a:gdLst/>
              <a:ahLst/>
              <a:cxnLst/>
              <a:rect l="l" t="t" r="r" b="b"/>
              <a:pathLst>
                <a:path w="6086" h="3339" extrusionOk="0">
                  <a:moveTo>
                    <a:pt x="5632" y="1"/>
                  </a:moveTo>
                  <a:cubicBezTo>
                    <a:pt x="3576" y="1"/>
                    <a:pt x="844" y="1467"/>
                    <a:pt x="13" y="3304"/>
                  </a:cubicBezTo>
                  <a:cubicBezTo>
                    <a:pt x="0" y="3331"/>
                    <a:pt x="22" y="3339"/>
                    <a:pt x="45" y="3339"/>
                  </a:cubicBezTo>
                  <a:cubicBezTo>
                    <a:pt x="62" y="3339"/>
                    <a:pt x="80" y="3335"/>
                    <a:pt x="89" y="3331"/>
                  </a:cubicBezTo>
                  <a:cubicBezTo>
                    <a:pt x="932" y="2962"/>
                    <a:pt x="1430" y="2112"/>
                    <a:pt x="2134" y="1544"/>
                  </a:cubicBezTo>
                  <a:cubicBezTo>
                    <a:pt x="3249" y="645"/>
                    <a:pt x="4708" y="546"/>
                    <a:pt x="6004" y="106"/>
                  </a:cubicBezTo>
                  <a:cubicBezTo>
                    <a:pt x="6055" y="88"/>
                    <a:pt x="6086" y="26"/>
                    <a:pt x="6012" y="18"/>
                  </a:cubicBezTo>
                  <a:cubicBezTo>
                    <a:pt x="5889" y="7"/>
                    <a:pt x="5762" y="1"/>
                    <a:pt x="56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175250" y="3605225"/>
              <a:ext cx="38675" cy="8800"/>
            </a:xfrm>
            <a:custGeom>
              <a:avLst/>
              <a:gdLst/>
              <a:ahLst/>
              <a:cxnLst/>
              <a:rect l="l" t="t" r="r" b="b"/>
              <a:pathLst>
                <a:path w="1547" h="352" extrusionOk="0">
                  <a:moveTo>
                    <a:pt x="1132" y="1"/>
                  </a:moveTo>
                  <a:cubicBezTo>
                    <a:pt x="755" y="1"/>
                    <a:pt x="352" y="162"/>
                    <a:pt x="36" y="299"/>
                  </a:cubicBezTo>
                  <a:cubicBezTo>
                    <a:pt x="0" y="315"/>
                    <a:pt x="9" y="352"/>
                    <a:pt x="42" y="352"/>
                  </a:cubicBezTo>
                  <a:cubicBezTo>
                    <a:pt x="45" y="352"/>
                    <a:pt x="49" y="351"/>
                    <a:pt x="53" y="350"/>
                  </a:cubicBezTo>
                  <a:cubicBezTo>
                    <a:pt x="515" y="255"/>
                    <a:pt x="1023" y="305"/>
                    <a:pt x="1468" y="130"/>
                  </a:cubicBezTo>
                  <a:cubicBezTo>
                    <a:pt x="1486" y="124"/>
                    <a:pt x="1546" y="80"/>
                    <a:pt x="1501" y="64"/>
                  </a:cubicBezTo>
                  <a:cubicBezTo>
                    <a:pt x="1384" y="19"/>
                    <a:pt x="1259" y="1"/>
                    <a:pt x="11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801425" y="3673275"/>
              <a:ext cx="102575" cy="131025"/>
            </a:xfrm>
            <a:custGeom>
              <a:avLst/>
              <a:gdLst/>
              <a:ahLst/>
              <a:cxnLst/>
              <a:rect l="l" t="t" r="r" b="b"/>
              <a:pathLst>
                <a:path w="4103" h="5241" extrusionOk="0">
                  <a:moveTo>
                    <a:pt x="4073" y="1"/>
                  </a:moveTo>
                  <a:cubicBezTo>
                    <a:pt x="4055" y="1"/>
                    <a:pt x="4032" y="7"/>
                    <a:pt x="4024" y="16"/>
                  </a:cubicBezTo>
                  <a:cubicBezTo>
                    <a:pt x="3195" y="985"/>
                    <a:pt x="2823" y="2221"/>
                    <a:pt x="2017" y="3203"/>
                  </a:cubicBezTo>
                  <a:cubicBezTo>
                    <a:pt x="1470" y="3869"/>
                    <a:pt x="235" y="4322"/>
                    <a:pt x="10" y="5197"/>
                  </a:cubicBezTo>
                  <a:cubicBezTo>
                    <a:pt x="1" y="5232"/>
                    <a:pt x="36" y="5241"/>
                    <a:pt x="69" y="5241"/>
                  </a:cubicBezTo>
                  <a:cubicBezTo>
                    <a:pt x="87" y="5241"/>
                    <a:pt x="104" y="5238"/>
                    <a:pt x="113" y="5236"/>
                  </a:cubicBezTo>
                  <a:cubicBezTo>
                    <a:pt x="2413" y="4602"/>
                    <a:pt x="3004" y="1811"/>
                    <a:pt x="4092" y="23"/>
                  </a:cubicBezTo>
                  <a:cubicBezTo>
                    <a:pt x="4102" y="7"/>
                    <a:pt x="4090" y="1"/>
                    <a:pt x="40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759000" y="3816250"/>
              <a:ext cx="24950" cy="33000"/>
            </a:xfrm>
            <a:custGeom>
              <a:avLst/>
              <a:gdLst/>
              <a:ahLst/>
              <a:cxnLst/>
              <a:rect l="l" t="t" r="r" b="b"/>
              <a:pathLst>
                <a:path w="998" h="1320" extrusionOk="0">
                  <a:moveTo>
                    <a:pt x="957" y="0"/>
                  </a:moveTo>
                  <a:cubicBezTo>
                    <a:pt x="935" y="0"/>
                    <a:pt x="907" y="9"/>
                    <a:pt x="898" y="16"/>
                  </a:cubicBezTo>
                  <a:cubicBezTo>
                    <a:pt x="673" y="171"/>
                    <a:pt x="434" y="379"/>
                    <a:pt x="296" y="620"/>
                  </a:cubicBezTo>
                  <a:cubicBezTo>
                    <a:pt x="180" y="821"/>
                    <a:pt x="1" y="1087"/>
                    <a:pt x="168" y="1300"/>
                  </a:cubicBezTo>
                  <a:cubicBezTo>
                    <a:pt x="179" y="1314"/>
                    <a:pt x="197" y="1319"/>
                    <a:pt x="216" y="1319"/>
                  </a:cubicBezTo>
                  <a:cubicBezTo>
                    <a:pt x="248" y="1319"/>
                    <a:pt x="284" y="1305"/>
                    <a:pt x="301" y="1290"/>
                  </a:cubicBezTo>
                  <a:cubicBezTo>
                    <a:pt x="485" y="1123"/>
                    <a:pt x="541" y="929"/>
                    <a:pt x="643" y="709"/>
                  </a:cubicBezTo>
                  <a:cubicBezTo>
                    <a:pt x="749" y="481"/>
                    <a:pt x="881" y="263"/>
                    <a:pt x="986" y="35"/>
                  </a:cubicBezTo>
                  <a:cubicBezTo>
                    <a:pt x="998" y="9"/>
                    <a:pt x="980" y="0"/>
                    <a:pt x="95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676175" y="3872575"/>
              <a:ext cx="69050" cy="75600"/>
            </a:xfrm>
            <a:custGeom>
              <a:avLst/>
              <a:gdLst/>
              <a:ahLst/>
              <a:cxnLst/>
              <a:rect l="l" t="t" r="r" b="b"/>
              <a:pathLst>
                <a:path w="2762" h="3024" extrusionOk="0">
                  <a:moveTo>
                    <a:pt x="50" y="1"/>
                  </a:moveTo>
                  <a:cubicBezTo>
                    <a:pt x="27" y="1"/>
                    <a:pt x="1" y="15"/>
                    <a:pt x="3" y="37"/>
                  </a:cubicBezTo>
                  <a:cubicBezTo>
                    <a:pt x="73" y="652"/>
                    <a:pt x="721" y="1123"/>
                    <a:pt x="1147" y="1513"/>
                  </a:cubicBezTo>
                  <a:cubicBezTo>
                    <a:pt x="1399" y="1746"/>
                    <a:pt x="1639" y="1982"/>
                    <a:pt x="1907" y="2198"/>
                  </a:cubicBezTo>
                  <a:cubicBezTo>
                    <a:pt x="2195" y="2431"/>
                    <a:pt x="2211" y="2756"/>
                    <a:pt x="2428" y="3008"/>
                  </a:cubicBezTo>
                  <a:cubicBezTo>
                    <a:pt x="2437" y="3019"/>
                    <a:pt x="2452" y="3024"/>
                    <a:pt x="2467" y="3024"/>
                  </a:cubicBezTo>
                  <a:cubicBezTo>
                    <a:pt x="2501" y="3024"/>
                    <a:pt x="2540" y="3002"/>
                    <a:pt x="2551" y="2978"/>
                  </a:cubicBezTo>
                  <a:cubicBezTo>
                    <a:pt x="2761" y="2542"/>
                    <a:pt x="2263" y="1767"/>
                    <a:pt x="1957" y="1457"/>
                  </a:cubicBezTo>
                  <a:cubicBezTo>
                    <a:pt x="1418" y="911"/>
                    <a:pt x="748" y="360"/>
                    <a:pt x="67" y="4"/>
                  </a:cubicBezTo>
                  <a:cubicBezTo>
                    <a:pt x="62" y="2"/>
                    <a:pt x="56" y="1"/>
                    <a:pt x="50"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540250" y="3522275"/>
              <a:ext cx="21650" cy="43075"/>
            </a:xfrm>
            <a:custGeom>
              <a:avLst/>
              <a:gdLst/>
              <a:ahLst/>
              <a:cxnLst/>
              <a:rect l="l" t="t" r="r" b="b"/>
              <a:pathLst>
                <a:path w="866" h="1723" extrusionOk="0">
                  <a:moveTo>
                    <a:pt x="747" y="1"/>
                  </a:moveTo>
                  <a:cubicBezTo>
                    <a:pt x="719" y="1"/>
                    <a:pt x="684" y="15"/>
                    <a:pt x="672" y="25"/>
                  </a:cubicBezTo>
                  <a:cubicBezTo>
                    <a:pt x="415" y="254"/>
                    <a:pt x="251" y="494"/>
                    <a:pt x="160" y="828"/>
                  </a:cubicBezTo>
                  <a:cubicBezTo>
                    <a:pt x="88" y="1090"/>
                    <a:pt x="0" y="1454"/>
                    <a:pt x="188" y="1684"/>
                  </a:cubicBezTo>
                  <a:cubicBezTo>
                    <a:pt x="211" y="1711"/>
                    <a:pt x="247" y="1722"/>
                    <a:pt x="287" y="1722"/>
                  </a:cubicBezTo>
                  <a:cubicBezTo>
                    <a:pt x="363" y="1722"/>
                    <a:pt x="452" y="1681"/>
                    <a:pt x="485" y="1635"/>
                  </a:cubicBezTo>
                  <a:cubicBezTo>
                    <a:pt x="798" y="1202"/>
                    <a:pt x="866" y="536"/>
                    <a:pt x="786" y="26"/>
                  </a:cubicBezTo>
                  <a:cubicBezTo>
                    <a:pt x="783" y="7"/>
                    <a:pt x="767" y="1"/>
                    <a:pt x="74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652350" y="3488750"/>
              <a:ext cx="175475" cy="94175"/>
            </a:xfrm>
            <a:custGeom>
              <a:avLst/>
              <a:gdLst/>
              <a:ahLst/>
              <a:cxnLst/>
              <a:rect l="l" t="t" r="r" b="b"/>
              <a:pathLst>
                <a:path w="7019" h="3767" extrusionOk="0">
                  <a:moveTo>
                    <a:pt x="84" y="1"/>
                  </a:moveTo>
                  <a:cubicBezTo>
                    <a:pt x="55" y="1"/>
                    <a:pt x="1" y="37"/>
                    <a:pt x="36" y="53"/>
                  </a:cubicBezTo>
                  <a:cubicBezTo>
                    <a:pt x="1263" y="577"/>
                    <a:pt x="2423" y="1034"/>
                    <a:pt x="3709" y="1382"/>
                  </a:cubicBezTo>
                  <a:cubicBezTo>
                    <a:pt x="4344" y="1553"/>
                    <a:pt x="5054" y="1766"/>
                    <a:pt x="5533" y="2241"/>
                  </a:cubicBezTo>
                  <a:cubicBezTo>
                    <a:pt x="6025" y="2729"/>
                    <a:pt x="5716" y="3188"/>
                    <a:pt x="5855" y="3734"/>
                  </a:cubicBezTo>
                  <a:cubicBezTo>
                    <a:pt x="5861" y="3758"/>
                    <a:pt x="5883" y="3766"/>
                    <a:pt x="5909" y="3766"/>
                  </a:cubicBezTo>
                  <a:cubicBezTo>
                    <a:pt x="5944" y="3766"/>
                    <a:pt x="5987" y="3750"/>
                    <a:pt x="6003" y="3736"/>
                  </a:cubicBezTo>
                  <a:cubicBezTo>
                    <a:pt x="7019" y="2883"/>
                    <a:pt x="6045" y="1928"/>
                    <a:pt x="5172" y="1506"/>
                  </a:cubicBezTo>
                  <a:cubicBezTo>
                    <a:pt x="4585" y="1224"/>
                    <a:pt x="3925" y="1083"/>
                    <a:pt x="3294" y="933"/>
                  </a:cubicBezTo>
                  <a:cubicBezTo>
                    <a:pt x="2204" y="672"/>
                    <a:pt x="1160" y="343"/>
                    <a:pt x="91" y="2"/>
                  </a:cubicBezTo>
                  <a:cubicBezTo>
                    <a:pt x="89" y="1"/>
                    <a:pt x="86" y="1"/>
                    <a:pt x="8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801600" y="3521200"/>
              <a:ext cx="15700" cy="18600"/>
            </a:xfrm>
            <a:custGeom>
              <a:avLst/>
              <a:gdLst/>
              <a:ahLst/>
              <a:cxnLst/>
              <a:rect l="l" t="t" r="r" b="b"/>
              <a:pathLst>
                <a:path w="628" h="744" extrusionOk="0">
                  <a:moveTo>
                    <a:pt x="322" y="0"/>
                  </a:moveTo>
                  <a:cubicBezTo>
                    <a:pt x="283" y="0"/>
                    <a:pt x="244" y="21"/>
                    <a:pt x="217" y="47"/>
                  </a:cubicBezTo>
                  <a:cubicBezTo>
                    <a:pt x="115" y="145"/>
                    <a:pt x="30" y="247"/>
                    <a:pt x="15" y="393"/>
                  </a:cubicBezTo>
                  <a:cubicBezTo>
                    <a:pt x="1" y="517"/>
                    <a:pt x="78" y="617"/>
                    <a:pt x="177" y="676"/>
                  </a:cubicBezTo>
                  <a:cubicBezTo>
                    <a:pt x="185" y="684"/>
                    <a:pt x="194" y="692"/>
                    <a:pt x="203" y="700"/>
                  </a:cubicBezTo>
                  <a:cubicBezTo>
                    <a:pt x="233" y="730"/>
                    <a:pt x="278" y="743"/>
                    <a:pt x="325" y="743"/>
                  </a:cubicBezTo>
                  <a:cubicBezTo>
                    <a:pt x="434" y="743"/>
                    <a:pt x="560" y="674"/>
                    <a:pt x="576" y="577"/>
                  </a:cubicBezTo>
                  <a:cubicBezTo>
                    <a:pt x="578" y="568"/>
                    <a:pt x="579" y="558"/>
                    <a:pt x="580" y="548"/>
                  </a:cubicBezTo>
                  <a:cubicBezTo>
                    <a:pt x="625" y="455"/>
                    <a:pt x="627" y="358"/>
                    <a:pt x="590" y="253"/>
                  </a:cubicBezTo>
                  <a:cubicBezTo>
                    <a:pt x="574" y="204"/>
                    <a:pt x="538" y="155"/>
                    <a:pt x="504" y="117"/>
                  </a:cubicBezTo>
                  <a:cubicBezTo>
                    <a:pt x="484" y="99"/>
                    <a:pt x="459" y="84"/>
                    <a:pt x="433" y="78"/>
                  </a:cubicBezTo>
                  <a:cubicBezTo>
                    <a:pt x="422" y="75"/>
                    <a:pt x="387" y="26"/>
                    <a:pt x="380" y="21"/>
                  </a:cubicBezTo>
                  <a:cubicBezTo>
                    <a:pt x="363" y="6"/>
                    <a:pt x="343" y="0"/>
                    <a:pt x="3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845250" y="3432125"/>
              <a:ext cx="46750" cy="26675"/>
            </a:xfrm>
            <a:custGeom>
              <a:avLst/>
              <a:gdLst/>
              <a:ahLst/>
              <a:cxnLst/>
              <a:rect l="l" t="t" r="r" b="b"/>
              <a:pathLst>
                <a:path w="1870" h="1067" extrusionOk="0">
                  <a:moveTo>
                    <a:pt x="1798" y="0"/>
                  </a:moveTo>
                  <a:cubicBezTo>
                    <a:pt x="1791" y="0"/>
                    <a:pt x="1785" y="1"/>
                    <a:pt x="1779" y="3"/>
                  </a:cubicBezTo>
                  <a:cubicBezTo>
                    <a:pt x="1133" y="207"/>
                    <a:pt x="485" y="506"/>
                    <a:pt x="27" y="1021"/>
                  </a:cubicBezTo>
                  <a:cubicBezTo>
                    <a:pt x="0" y="1051"/>
                    <a:pt x="32" y="1067"/>
                    <a:pt x="61" y="1067"/>
                  </a:cubicBezTo>
                  <a:cubicBezTo>
                    <a:pt x="69" y="1067"/>
                    <a:pt x="77" y="1066"/>
                    <a:pt x="83" y="1063"/>
                  </a:cubicBezTo>
                  <a:cubicBezTo>
                    <a:pt x="712" y="809"/>
                    <a:pt x="1282" y="457"/>
                    <a:pt x="1827" y="55"/>
                  </a:cubicBezTo>
                  <a:cubicBezTo>
                    <a:pt x="1869" y="25"/>
                    <a:pt x="1833" y="0"/>
                    <a:pt x="179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943850" y="3354075"/>
              <a:ext cx="16975" cy="38575"/>
            </a:xfrm>
            <a:custGeom>
              <a:avLst/>
              <a:gdLst/>
              <a:ahLst/>
              <a:cxnLst/>
              <a:rect l="l" t="t" r="r" b="b"/>
              <a:pathLst>
                <a:path w="679" h="1543" extrusionOk="0">
                  <a:moveTo>
                    <a:pt x="514" y="1"/>
                  </a:moveTo>
                  <a:cubicBezTo>
                    <a:pt x="484" y="1"/>
                    <a:pt x="448" y="14"/>
                    <a:pt x="435" y="25"/>
                  </a:cubicBezTo>
                  <a:cubicBezTo>
                    <a:pt x="169" y="260"/>
                    <a:pt x="20" y="418"/>
                    <a:pt x="4" y="783"/>
                  </a:cubicBezTo>
                  <a:cubicBezTo>
                    <a:pt x="1" y="914"/>
                    <a:pt x="13" y="1044"/>
                    <a:pt x="41" y="1172"/>
                  </a:cubicBezTo>
                  <a:cubicBezTo>
                    <a:pt x="59" y="1250"/>
                    <a:pt x="87" y="1324"/>
                    <a:pt x="127" y="1393"/>
                  </a:cubicBezTo>
                  <a:cubicBezTo>
                    <a:pt x="159" y="1452"/>
                    <a:pt x="223" y="1461"/>
                    <a:pt x="259" y="1521"/>
                  </a:cubicBezTo>
                  <a:cubicBezTo>
                    <a:pt x="269" y="1536"/>
                    <a:pt x="285" y="1543"/>
                    <a:pt x="304" y="1543"/>
                  </a:cubicBezTo>
                  <a:cubicBezTo>
                    <a:pt x="349" y="1543"/>
                    <a:pt x="406" y="1509"/>
                    <a:pt x="420" y="1482"/>
                  </a:cubicBezTo>
                  <a:cubicBezTo>
                    <a:pt x="470" y="1373"/>
                    <a:pt x="548" y="1328"/>
                    <a:pt x="580" y="1205"/>
                  </a:cubicBezTo>
                  <a:cubicBezTo>
                    <a:pt x="616" y="1062"/>
                    <a:pt x="638" y="917"/>
                    <a:pt x="644" y="769"/>
                  </a:cubicBezTo>
                  <a:cubicBezTo>
                    <a:pt x="650" y="625"/>
                    <a:pt x="678" y="483"/>
                    <a:pt x="669" y="338"/>
                  </a:cubicBezTo>
                  <a:cubicBezTo>
                    <a:pt x="663" y="230"/>
                    <a:pt x="580" y="136"/>
                    <a:pt x="557" y="27"/>
                  </a:cubicBezTo>
                  <a:cubicBezTo>
                    <a:pt x="553" y="8"/>
                    <a:pt x="535" y="1"/>
                    <a:pt x="51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746000" y="3377525"/>
              <a:ext cx="36100" cy="78975"/>
            </a:xfrm>
            <a:custGeom>
              <a:avLst/>
              <a:gdLst/>
              <a:ahLst/>
              <a:cxnLst/>
              <a:rect l="l" t="t" r="r" b="b"/>
              <a:pathLst>
                <a:path w="1444" h="3159" extrusionOk="0">
                  <a:moveTo>
                    <a:pt x="1151" y="1"/>
                  </a:moveTo>
                  <a:cubicBezTo>
                    <a:pt x="1123" y="1"/>
                    <a:pt x="1088" y="19"/>
                    <a:pt x="1088" y="41"/>
                  </a:cubicBezTo>
                  <a:cubicBezTo>
                    <a:pt x="1067" y="489"/>
                    <a:pt x="1" y="3158"/>
                    <a:pt x="941" y="3158"/>
                  </a:cubicBezTo>
                  <a:cubicBezTo>
                    <a:pt x="970" y="3158"/>
                    <a:pt x="1000" y="3156"/>
                    <a:pt x="1032" y="3151"/>
                  </a:cubicBezTo>
                  <a:cubicBezTo>
                    <a:pt x="1443" y="3085"/>
                    <a:pt x="1278" y="2223"/>
                    <a:pt x="1276" y="1965"/>
                  </a:cubicBezTo>
                  <a:cubicBezTo>
                    <a:pt x="1269" y="1315"/>
                    <a:pt x="1418" y="649"/>
                    <a:pt x="1184" y="18"/>
                  </a:cubicBezTo>
                  <a:cubicBezTo>
                    <a:pt x="1179" y="6"/>
                    <a:pt x="1166" y="1"/>
                    <a:pt x="11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737300" y="3423200"/>
              <a:ext cx="14450" cy="13925"/>
            </a:xfrm>
            <a:custGeom>
              <a:avLst/>
              <a:gdLst/>
              <a:ahLst/>
              <a:cxnLst/>
              <a:rect l="l" t="t" r="r" b="b"/>
              <a:pathLst>
                <a:path w="578" h="557" extrusionOk="0">
                  <a:moveTo>
                    <a:pt x="302" y="0"/>
                  </a:moveTo>
                  <a:cubicBezTo>
                    <a:pt x="278" y="0"/>
                    <a:pt x="246" y="14"/>
                    <a:pt x="238" y="24"/>
                  </a:cubicBezTo>
                  <a:cubicBezTo>
                    <a:pt x="169" y="107"/>
                    <a:pt x="51" y="172"/>
                    <a:pt x="30" y="288"/>
                  </a:cubicBezTo>
                  <a:cubicBezTo>
                    <a:pt x="0" y="447"/>
                    <a:pt x="79" y="536"/>
                    <a:pt x="243" y="555"/>
                  </a:cubicBezTo>
                  <a:cubicBezTo>
                    <a:pt x="254" y="556"/>
                    <a:pt x="266" y="557"/>
                    <a:pt x="279" y="557"/>
                  </a:cubicBezTo>
                  <a:cubicBezTo>
                    <a:pt x="397" y="557"/>
                    <a:pt x="578" y="500"/>
                    <a:pt x="554" y="360"/>
                  </a:cubicBezTo>
                  <a:cubicBezTo>
                    <a:pt x="528" y="209"/>
                    <a:pt x="308" y="161"/>
                    <a:pt x="327" y="25"/>
                  </a:cubicBezTo>
                  <a:cubicBezTo>
                    <a:pt x="330" y="7"/>
                    <a:pt x="318" y="0"/>
                    <a:pt x="30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589325" y="3362275"/>
              <a:ext cx="33450" cy="15900"/>
            </a:xfrm>
            <a:custGeom>
              <a:avLst/>
              <a:gdLst/>
              <a:ahLst/>
              <a:cxnLst/>
              <a:rect l="l" t="t" r="r" b="b"/>
              <a:pathLst>
                <a:path w="1338" h="636" extrusionOk="0">
                  <a:moveTo>
                    <a:pt x="133" y="1"/>
                  </a:moveTo>
                  <a:cubicBezTo>
                    <a:pt x="99" y="1"/>
                    <a:pt x="52" y="26"/>
                    <a:pt x="45" y="62"/>
                  </a:cubicBezTo>
                  <a:cubicBezTo>
                    <a:pt x="0" y="311"/>
                    <a:pt x="232" y="452"/>
                    <a:pt x="430" y="548"/>
                  </a:cubicBezTo>
                  <a:cubicBezTo>
                    <a:pt x="559" y="611"/>
                    <a:pt x="701" y="635"/>
                    <a:pt x="845" y="635"/>
                  </a:cubicBezTo>
                  <a:cubicBezTo>
                    <a:pt x="980" y="635"/>
                    <a:pt x="1117" y="614"/>
                    <a:pt x="1244" y="582"/>
                  </a:cubicBezTo>
                  <a:cubicBezTo>
                    <a:pt x="1273" y="576"/>
                    <a:pt x="1337" y="520"/>
                    <a:pt x="1286" y="498"/>
                  </a:cubicBezTo>
                  <a:cubicBezTo>
                    <a:pt x="905" y="336"/>
                    <a:pt x="561" y="46"/>
                    <a:pt x="141" y="1"/>
                  </a:cubicBezTo>
                  <a:cubicBezTo>
                    <a:pt x="139" y="1"/>
                    <a:pt x="136" y="1"/>
                    <a:pt x="13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308900" y="3808600"/>
              <a:ext cx="53975" cy="112675"/>
            </a:xfrm>
            <a:custGeom>
              <a:avLst/>
              <a:gdLst/>
              <a:ahLst/>
              <a:cxnLst/>
              <a:rect l="l" t="t" r="r" b="b"/>
              <a:pathLst>
                <a:path w="2159" h="4507" extrusionOk="0">
                  <a:moveTo>
                    <a:pt x="1718" y="0"/>
                  </a:moveTo>
                  <a:cubicBezTo>
                    <a:pt x="1694" y="0"/>
                    <a:pt x="1667" y="16"/>
                    <a:pt x="1662" y="36"/>
                  </a:cubicBezTo>
                  <a:cubicBezTo>
                    <a:pt x="1488" y="875"/>
                    <a:pt x="1331" y="1639"/>
                    <a:pt x="962" y="2425"/>
                  </a:cubicBezTo>
                  <a:cubicBezTo>
                    <a:pt x="681" y="3024"/>
                    <a:pt x="0" y="3787"/>
                    <a:pt x="44" y="4466"/>
                  </a:cubicBezTo>
                  <a:cubicBezTo>
                    <a:pt x="46" y="4496"/>
                    <a:pt x="70" y="4506"/>
                    <a:pt x="97" y="4506"/>
                  </a:cubicBezTo>
                  <a:cubicBezTo>
                    <a:pt x="124" y="4506"/>
                    <a:pt x="156" y="4495"/>
                    <a:pt x="171" y="4481"/>
                  </a:cubicBezTo>
                  <a:cubicBezTo>
                    <a:pt x="762" y="3956"/>
                    <a:pt x="1100" y="3135"/>
                    <a:pt x="1438" y="2433"/>
                  </a:cubicBezTo>
                  <a:cubicBezTo>
                    <a:pt x="1771" y="1739"/>
                    <a:pt x="2159" y="747"/>
                    <a:pt x="1749" y="16"/>
                  </a:cubicBezTo>
                  <a:cubicBezTo>
                    <a:pt x="1743" y="5"/>
                    <a:pt x="1731" y="0"/>
                    <a:pt x="171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292900" y="3942100"/>
              <a:ext cx="17925" cy="63250"/>
            </a:xfrm>
            <a:custGeom>
              <a:avLst/>
              <a:gdLst/>
              <a:ahLst/>
              <a:cxnLst/>
              <a:rect l="l" t="t" r="r" b="b"/>
              <a:pathLst>
                <a:path w="717" h="2530" extrusionOk="0">
                  <a:moveTo>
                    <a:pt x="465" y="0"/>
                  </a:moveTo>
                  <a:cubicBezTo>
                    <a:pt x="442" y="0"/>
                    <a:pt x="409" y="14"/>
                    <a:pt x="402" y="28"/>
                  </a:cubicBezTo>
                  <a:cubicBezTo>
                    <a:pt x="0" y="808"/>
                    <a:pt x="117" y="1782"/>
                    <a:pt x="582" y="2515"/>
                  </a:cubicBezTo>
                  <a:cubicBezTo>
                    <a:pt x="589" y="2525"/>
                    <a:pt x="601" y="2529"/>
                    <a:pt x="616" y="2529"/>
                  </a:cubicBezTo>
                  <a:cubicBezTo>
                    <a:pt x="650" y="2529"/>
                    <a:pt x="695" y="2504"/>
                    <a:pt x="696" y="2477"/>
                  </a:cubicBezTo>
                  <a:cubicBezTo>
                    <a:pt x="717" y="1645"/>
                    <a:pt x="301" y="862"/>
                    <a:pt x="487" y="22"/>
                  </a:cubicBezTo>
                  <a:cubicBezTo>
                    <a:pt x="491" y="6"/>
                    <a:pt x="480" y="0"/>
                    <a:pt x="46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357625" y="4003275"/>
              <a:ext cx="68675" cy="174700"/>
            </a:xfrm>
            <a:custGeom>
              <a:avLst/>
              <a:gdLst/>
              <a:ahLst/>
              <a:cxnLst/>
              <a:rect l="l" t="t" r="r" b="b"/>
              <a:pathLst>
                <a:path w="2747" h="6988" extrusionOk="0">
                  <a:moveTo>
                    <a:pt x="2723" y="0"/>
                  </a:moveTo>
                  <a:cubicBezTo>
                    <a:pt x="2702" y="0"/>
                    <a:pt x="2672" y="15"/>
                    <a:pt x="2667" y="31"/>
                  </a:cubicBezTo>
                  <a:cubicBezTo>
                    <a:pt x="2284" y="1395"/>
                    <a:pt x="1804" y="2687"/>
                    <a:pt x="1157" y="3945"/>
                  </a:cubicBezTo>
                  <a:cubicBezTo>
                    <a:pt x="657" y="4920"/>
                    <a:pt x="148" y="5851"/>
                    <a:pt x="4" y="6946"/>
                  </a:cubicBezTo>
                  <a:cubicBezTo>
                    <a:pt x="0" y="6976"/>
                    <a:pt x="19" y="6987"/>
                    <a:pt x="45" y="6987"/>
                  </a:cubicBezTo>
                  <a:cubicBezTo>
                    <a:pt x="86" y="6987"/>
                    <a:pt x="146" y="6959"/>
                    <a:pt x="159" y="6935"/>
                  </a:cubicBezTo>
                  <a:cubicBezTo>
                    <a:pt x="1286" y="4885"/>
                    <a:pt x="2387" y="2347"/>
                    <a:pt x="2744" y="19"/>
                  </a:cubicBezTo>
                  <a:cubicBezTo>
                    <a:pt x="2746" y="6"/>
                    <a:pt x="2736" y="0"/>
                    <a:pt x="272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151975" y="4097225"/>
              <a:ext cx="38075" cy="70575"/>
            </a:xfrm>
            <a:custGeom>
              <a:avLst/>
              <a:gdLst/>
              <a:ahLst/>
              <a:cxnLst/>
              <a:rect l="l" t="t" r="r" b="b"/>
              <a:pathLst>
                <a:path w="1523" h="2823" extrusionOk="0">
                  <a:moveTo>
                    <a:pt x="1106" y="0"/>
                  </a:moveTo>
                  <a:cubicBezTo>
                    <a:pt x="1091" y="0"/>
                    <a:pt x="1074" y="9"/>
                    <a:pt x="1074" y="22"/>
                  </a:cubicBezTo>
                  <a:cubicBezTo>
                    <a:pt x="1077" y="1122"/>
                    <a:pt x="302" y="1812"/>
                    <a:pt x="7" y="2795"/>
                  </a:cubicBezTo>
                  <a:cubicBezTo>
                    <a:pt x="0" y="2816"/>
                    <a:pt x="16" y="2822"/>
                    <a:pt x="36" y="2822"/>
                  </a:cubicBezTo>
                  <a:cubicBezTo>
                    <a:pt x="61" y="2822"/>
                    <a:pt x="92" y="2813"/>
                    <a:pt x="100" y="2806"/>
                  </a:cubicBezTo>
                  <a:cubicBezTo>
                    <a:pt x="763" y="2232"/>
                    <a:pt x="1523" y="902"/>
                    <a:pt x="1125" y="10"/>
                  </a:cubicBezTo>
                  <a:cubicBezTo>
                    <a:pt x="1122" y="3"/>
                    <a:pt x="1114" y="0"/>
                    <a:pt x="110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971600" y="4356300"/>
              <a:ext cx="54125" cy="91775"/>
            </a:xfrm>
            <a:custGeom>
              <a:avLst/>
              <a:gdLst/>
              <a:ahLst/>
              <a:cxnLst/>
              <a:rect l="l" t="t" r="r" b="b"/>
              <a:pathLst>
                <a:path w="2165" h="3671" extrusionOk="0">
                  <a:moveTo>
                    <a:pt x="388" y="0"/>
                  </a:moveTo>
                  <a:cubicBezTo>
                    <a:pt x="363" y="0"/>
                    <a:pt x="328" y="19"/>
                    <a:pt x="321" y="33"/>
                  </a:cubicBezTo>
                  <a:cubicBezTo>
                    <a:pt x="0" y="725"/>
                    <a:pt x="297" y="1611"/>
                    <a:pt x="603" y="2253"/>
                  </a:cubicBezTo>
                  <a:cubicBezTo>
                    <a:pt x="887" y="2848"/>
                    <a:pt x="1263" y="3671"/>
                    <a:pt x="2006" y="3671"/>
                  </a:cubicBezTo>
                  <a:cubicBezTo>
                    <a:pt x="2018" y="3671"/>
                    <a:pt x="2029" y="3671"/>
                    <a:pt x="2041" y="3670"/>
                  </a:cubicBezTo>
                  <a:cubicBezTo>
                    <a:pt x="2079" y="3669"/>
                    <a:pt x="2156" y="3648"/>
                    <a:pt x="2157" y="3597"/>
                  </a:cubicBezTo>
                  <a:cubicBezTo>
                    <a:pt x="2165" y="3333"/>
                    <a:pt x="2064" y="3236"/>
                    <a:pt x="1881" y="3050"/>
                  </a:cubicBezTo>
                  <a:cubicBezTo>
                    <a:pt x="1597" y="2757"/>
                    <a:pt x="1351" y="2428"/>
                    <a:pt x="1148" y="2073"/>
                  </a:cubicBezTo>
                  <a:cubicBezTo>
                    <a:pt x="776" y="1430"/>
                    <a:pt x="511" y="753"/>
                    <a:pt x="412" y="18"/>
                  </a:cubicBezTo>
                  <a:cubicBezTo>
                    <a:pt x="410" y="5"/>
                    <a:pt x="401" y="0"/>
                    <a:pt x="38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043000" y="4299550"/>
              <a:ext cx="71950" cy="117300"/>
            </a:xfrm>
            <a:custGeom>
              <a:avLst/>
              <a:gdLst/>
              <a:ahLst/>
              <a:cxnLst/>
              <a:rect l="l" t="t" r="r" b="b"/>
              <a:pathLst>
                <a:path w="2878" h="4692" extrusionOk="0">
                  <a:moveTo>
                    <a:pt x="2818" y="1"/>
                  </a:moveTo>
                  <a:cubicBezTo>
                    <a:pt x="2803" y="1"/>
                    <a:pt x="2788" y="4"/>
                    <a:pt x="2780" y="8"/>
                  </a:cubicBezTo>
                  <a:cubicBezTo>
                    <a:pt x="1965" y="418"/>
                    <a:pt x="1497" y="1169"/>
                    <a:pt x="1096" y="1963"/>
                  </a:cubicBezTo>
                  <a:cubicBezTo>
                    <a:pt x="746" y="2657"/>
                    <a:pt x="0" y="3860"/>
                    <a:pt x="183" y="4658"/>
                  </a:cubicBezTo>
                  <a:cubicBezTo>
                    <a:pt x="188" y="4683"/>
                    <a:pt x="212" y="4692"/>
                    <a:pt x="239" y="4692"/>
                  </a:cubicBezTo>
                  <a:cubicBezTo>
                    <a:pt x="277" y="4692"/>
                    <a:pt x="322" y="4675"/>
                    <a:pt x="338" y="4660"/>
                  </a:cubicBezTo>
                  <a:cubicBezTo>
                    <a:pt x="928" y="4121"/>
                    <a:pt x="1093" y="3311"/>
                    <a:pt x="1341" y="2572"/>
                  </a:cubicBezTo>
                  <a:cubicBezTo>
                    <a:pt x="1665" y="1610"/>
                    <a:pt x="2186" y="800"/>
                    <a:pt x="2849" y="44"/>
                  </a:cubicBezTo>
                  <a:cubicBezTo>
                    <a:pt x="2877" y="12"/>
                    <a:pt x="2848" y="1"/>
                    <a:pt x="281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114750" y="4278100"/>
              <a:ext cx="21700" cy="12950"/>
            </a:xfrm>
            <a:custGeom>
              <a:avLst/>
              <a:gdLst/>
              <a:ahLst/>
              <a:cxnLst/>
              <a:rect l="l" t="t" r="r" b="b"/>
              <a:pathLst>
                <a:path w="868" h="518" extrusionOk="0">
                  <a:moveTo>
                    <a:pt x="625" y="1"/>
                  </a:moveTo>
                  <a:cubicBezTo>
                    <a:pt x="533" y="1"/>
                    <a:pt x="432" y="24"/>
                    <a:pt x="378" y="49"/>
                  </a:cubicBezTo>
                  <a:cubicBezTo>
                    <a:pt x="324" y="72"/>
                    <a:pt x="271" y="100"/>
                    <a:pt x="222" y="135"/>
                  </a:cubicBezTo>
                  <a:cubicBezTo>
                    <a:pt x="194" y="160"/>
                    <a:pt x="166" y="188"/>
                    <a:pt x="140" y="215"/>
                  </a:cubicBezTo>
                  <a:cubicBezTo>
                    <a:pt x="131" y="226"/>
                    <a:pt x="128" y="233"/>
                    <a:pt x="122" y="241"/>
                  </a:cubicBezTo>
                  <a:cubicBezTo>
                    <a:pt x="0" y="355"/>
                    <a:pt x="66" y="518"/>
                    <a:pt x="246" y="518"/>
                  </a:cubicBezTo>
                  <a:cubicBezTo>
                    <a:pt x="248" y="518"/>
                    <a:pt x="250" y="518"/>
                    <a:pt x="252" y="518"/>
                  </a:cubicBezTo>
                  <a:cubicBezTo>
                    <a:pt x="468" y="514"/>
                    <a:pt x="725" y="419"/>
                    <a:pt x="808" y="202"/>
                  </a:cubicBezTo>
                  <a:cubicBezTo>
                    <a:pt x="868" y="47"/>
                    <a:pt x="755" y="1"/>
                    <a:pt x="62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049025" y="4579650"/>
              <a:ext cx="18900" cy="52000"/>
            </a:xfrm>
            <a:custGeom>
              <a:avLst/>
              <a:gdLst/>
              <a:ahLst/>
              <a:cxnLst/>
              <a:rect l="l" t="t" r="r" b="b"/>
              <a:pathLst>
                <a:path w="756" h="2080" extrusionOk="0">
                  <a:moveTo>
                    <a:pt x="147" y="0"/>
                  </a:moveTo>
                  <a:cubicBezTo>
                    <a:pt x="103" y="0"/>
                    <a:pt x="56" y="24"/>
                    <a:pt x="49" y="66"/>
                  </a:cubicBezTo>
                  <a:cubicBezTo>
                    <a:pt x="1" y="371"/>
                    <a:pt x="87" y="685"/>
                    <a:pt x="147" y="982"/>
                  </a:cubicBezTo>
                  <a:cubicBezTo>
                    <a:pt x="187" y="1176"/>
                    <a:pt x="215" y="1372"/>
                    <a:pt x="233" y="1568"/>
                  </a:cubicBezTo>
                  <a:cubicBezTo>
                    <a:pt x="251" y="1778"/>
                    <a:pt x="321" y="1873"/>
                    <a:pt x="418" y="2051"/>
                  </a:cubicBezTo>
                  <a:cubicBezTo>
                    <a:pt x="429" y="2072"/>
                    <a:pt x="449" y="2080"/>
                    <a:pt x="471" y="2080"/>
                  </a:cubicBezTo>
                  <a:cubicBezTo>
                    <a:pt x="509" y="2080"/>
                    <a:pt x="553" y="2056"/>
                    <a:pt x="568" y="2027"/>
                  </a:cubicBezTo>
                  <a:cubicBezTo>
                    <a:pt x="643" y="1879"/>
                    <a:pt x="715" y="1761"/>
                    <a:pt x="735" y="1593"/>
                  </a:cubicBezTo>
                  <a:cubicBezTo>
                    <a:pt x="756" y="1416"/>
                    <a:pt x="698" y="1207"/>
                    <a:pt x="668" y="1033"/>
                  </a:cubicBezTo>
                  <a:cubicBezTo>
                    <a:pt x="605" y="667"/>
                    <a:pt x="501" y="256"/>
                    <a:pt x="200" y="16"/>
                  </a:cubicBezTo>
                  <a:cubicBezTo>
                    <a:pt x="186" y="5"/>
                    <a:pt x="167" y="0"/>
                    <a:pt x="14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043125" y="4646550"/>
              <a:ext cx="19550" cy="27425"/>
            </a:xfrm>
            <a:custGeom>
              <a:avLst/>
              <a:gdLst/>
              <a:ahLst/>
              <a:cxnLst/>
              <a:rect l="l" t="t" r="r" b="b"/>
              <a:pathLst>
                <a:path w="782" h="1097" extrusionOk="0">
                  <a:moveTo>
                    <a:pt x="693" y="1"/>
                  </a:moveTo>
                  <a:cubicBezTo>
                    <a:pt x="667" y="1"/>
                    <a:pt x="631" y="19"/>
                    <a:pt x="621" y="35"/>
                  </a:cubicBezTo>
                  <a:cubicBezTo>
                    <a:pt x="511" y="222"/>
                    <a:pt x="333" y="379"/>
                    <a:pt x="207" y="560"/>
                  </a:cubicBezTo>
                  <a:cubicBezTo>
                    <a:pt x="120" y="687"/>
                    <a:pt x="1" y="844"/>
                    <a:pt x="44" y="1003"/>
                  </a:cubicBezTo>
                  <a:cubicBezTo>
                    <a:pt x="63" y="1072"/>
                    <a:pt x="124" y="1096"/>
                    <a:pt x="194" y="1096"/>
                  </a:cubicBezTo>
                  <a:cubicBezTo>
                    <a:pt x="295" y="1096"/>
                    <a:pt x="417" y="1047"/>
                    <a:pt x="467" y="1009"/>
                  </a:cubicBezTo>
                  <a:cubicBezTo>
                    <a:pt x="610" y="901"/>
                    <a:pt x="692" y="744"/>
                    <a:pt x="732" y="569"/>
                  </a:cubicBezTo>
                  <a:cubicBezTo>
                    <a:pt x="750" y="488"/>
                    <a:pt x="763" y="406"/>
                    <a:pt x="771" y="324"/>
                  </a:cubicBezTo>
                  <a:cubicBezTo>
                    <a:pt x="782" y="222"/>
                    <a:pt x="725" y="130"/>
                    <a:pt x="724" y="29"/>
                  </a:cubicBezTo>
                  <a:cubicBezTo>
                    <a:pt x="723" y="8"/>
                    <a:pt x="710" y="1"/>
                    <a:pt x="69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321775" y="4476425"/>
              <a:ext cx="32425" cy="46125"/>
            </a:xfrm>
            <a:custGeom>
              <a:avLst/>
              <a:gdLst/>
              <a:ahLst/>
              <a:cxnLst/>
              <a:rect l="l" t="t" r="r" b="b"/>
              <a:pathLst>
                <a:path w="1297" h="1845" extrusionOk="0">
                  <a:moveTo>
                    <a:pt x="1206" y="1"/>
                  </a:moveTo>
                  <a:cubicBezTo>
                    <a:pt x="1179" y="1"/>
                    <a:pt x="1144" y="14"/>
                    <a:pt x="1133" y="23"/>
                  </a:cubicBezTo>
                  <a:cubicBezTo>
                    <a:pt x="837" y="262"/>
                    <a:pt x="632" y="564"/>
                    <a:pt x="416" y="874"/>
                  </a:cubicBezTo>
                  <a:cubicBezTo>
                    <a:pt x="220" y="1154"/>
                    <a:pt x="5" y="1446"/>
                    <a:pt x="1" y="1800"/>
                  </a:cubicBezTo>
                  <a:cubicBezTo>
                    <a:pt x="0" y="1833"/>
                    <a:pt x="24" y="1844"/>
                    <a:pt x="53" y="1844"/>
                  </a:cubicBezTo>
                  <a:cubicBezTo>
                    <a:pt x="86" y="1844"/>
                    <a:pt x="126" y="1829"/>
                    <a:pt x="142" y="1816"/>
                  </a:cubicBezTo>
                  <a:cubicBezTo>
                    <a:pt x="467" y="1572"/>
                    <a:pt x="703" y="1271"/>
                    <a:pt x="921" y="932"/>
                  </a:cubicBezTo>
                  <a:cubicBezTo>
                    <a:pt x="1098" y="661"/>
                    <a:pt x="1297" y="360"/>
                    <a:pt x="1242" y="25"/>
                  </a:cubicBezTo>
                  <a:cubicBezTo>
                    <a:pt x="1239" y="7"/>
                    <a:pt x="1224" y="1"/>
                    <a:pt x="12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278450" y="4558450"/>
              <a:ext cx="17375" cy="11375"/>
            </a:xfrm>
            <a:custGeom>
              <a:avLst/>
              <a:gdLst/>
              <a:ahLst/>
              <a:cxnLst/>
              <a:rect l="l" t="t" r="r" b="b"/>
              <a:pathLst>
                <a:path w="695" h="455" extrusionOk="0">
                  <a:moveTo>
                    <a:pt x="636" y="1"/>
                  </a:moveTo>
                  <a:cubicBezTo>
                    <a:pt x="616" y="1"/>
                    <a:pt x="594" y="6"/>
                    <a:pt x="583" y="12"/>
                  </a:cubicBezTo>
                  <a:cubicBezTo>
                    <a:pt x="390" y="121"/>
                    <a:pt x="178" y="242"/>
                    <a:pt x="25" y="405"/>
                  </a:cubicBezTo>
                  <a:cubicBezTo>
                    <a:pt x="0" y="430"/>
                    <a:pt x="28" y="449"/>
                    <a:pt x="53" y="452"/>
                  </a:cubicBezTo>
                  <a:cubicBezTo>
                    <a:pt x="71" y="454"/>
                    <a:pt x="89" y="455"/>
                    <a:pt x="107" y="455"/>
                  </a:cubicBezTo>
                  <a:cubicBezTo>
                    <a:pt x="355" y="455"/>
                    <a:pt x="582" y="262"/>
                    <a:pt x="680" y="46"/>
                  </a:cubicBezTo>
                  <a:cubicBezTo>
                    <a:pt x="695" y="12"/>
                    <a:pt x="667" y="1"/>
                    <a:pt x="63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149350" y="4563425"/>
              <a:ext cx="70625" cy="58550"/>
            </a:xfrm>
            <a:custGeom>
              <a:avLst/>
              <a:gdLst/>
              <a:ahLst/>
              <a:cxnLst/>
              <a:rect l="l" t="t" r="r" b="b"/>
              <a:pathLst>
                <a:path w="2825" h="2342" extrusionOk="0">
                  <a:moveTo>
                    <a:pt x="2757" y="1"/>
                  </a:moveTo>
                  <a:cubicBezTo>
                    <a:pt x="2750" y="1"/>
                    <a:pt x="2743" y="2"/>
                    <a:pt x="2736" y="3"/>
                  </a:cubicBezTo>
                  <a:cubicBezTo>
                    <a:pt x="1615" y="335"/>
                    <a:pt x="807" y="1451"/>
                    <a:pt x="43" y="2271"/>
                  </a:cubicBezTo>
                  <a:cubicBezTo>
                    <a:pt x="0" y="2316"/>
                    <a:pt x="53" y="2341"/>
                    <a:pt x="97" y="2341"/>
                  </a:cubicBezTo>
                  <a:cubicBezTo>
                    <a:pt x="108" y="2341"/>
                    <a:pt x="119" y="2340"/>
                    <a:pt x="128" y="2336"/>
                  </a:cubicBezTo>
                  <a:cubicBezTo>
                    <a:pt x="1232" y="1870"/>
                    <a:pt x="1893" y="817"/>
                    <a:pt x="2784" y="57"/>
                  </a:cubicBezTo>
                  <a:cubicBezTo>
                    <a:pt x="2825" y="23"/>
                    <a:pt x="2792" y="1"/>
                    <a:pt x="275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546450" y="4190750"/>
              <a:ext cx="12825" cy="43200"/>
            </a:xfrm>
            <a:custGeom>
              <a:avLst/>
              <a:gdLst/>
              <a:ahLst/>
              <a:cxnLst/>
              <a:rect l="l" t="t" r="r" b="b"/>
              <a:pathLst>
                <a:path w="513" h="1728" extrusionOk="0">
                  <a:moveTo>
                    <a:pt x="483" y="0"/>
                  </a:moveTo>
                  <a:cubicBezTo>
                    <a:pt x="454" y="0"/>
                    <a:pt x="412" y="21"/>
                    <a:pt x="402" y="37"/>
                  </a:cubicBezTo>
                  <a:cubicBezTo>
                    <a:pt x="74" y="547"/>
                    <a:pt x="42" y="1116"/>
                    <a:pt x="1" y="1702"/>
                  </a:cubicBezTo>
                  <a:cubicBezTo>
                    <a:pt x="0" y="1721"/>
                    <a:pt x="13" y="1728"/>
                    <a:pt x="31" y="1728"/>
                  </a:cubicBezTo>
                  <a:cubicBezTo>
                    <a:pt x="56" y="1728"/>
                    <a:pt x="89" y="1713"/>
                    <a:pt x="97" y="1696"/>
                  </a:cubicBezTo>
                  <a:cubicBezTo>
                    <a:pt x="316" y="1163"/>
                    <a:pt x="482" y="610"/>
                    <a:pt x="511" y="29"/>
                  </a:cubicBezTo>
                  <a:cubicBezTo>
                    <a:pt x="513" y="8"/>
                    <a:pt x="500" y="0"/>
                    <a:pt x="48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341125" y="4614025"/>
              <a:ext cx="75300" cy="38350"/>
            </a:xfrm>
            <a:custGeom>
              <a:avLst/>
              <a:gdLst/>
              <a:ahLst/>
              <a:cxnLst/>
              <a:rect l="l" t="t" r="r" b="b"/>
              <a:pathLst>
                <a:path w="3012" h="1534" extrusionOk="0">
                  <a:moveTo>
                    <a:pt x="2941" y="0"/>
                  </a:moveTo>
                  <a:cubicBezTo>
                    <a:pt x="2928" y="0"/>
                    <a:pt x="2914" y="3"/>
                    <a:pt x="2902" y="9"/>
                  </a:cubicBezTo>
                  <a:cubicBezTo>
                    <a:pt x="2383" y="282"/>
                    <a:pt x="1848" y="535"/>
                    <a:pt x="1312" y="778"/>
                  </a:cubicBezTo>
                  <a:cubicBezTo>
                    <a:pt x="855" y="984"/>
                    <a:pt x="400" y="1170"/>
                    <a:pt x="19" y="1505"/>
                  </a:cubicBezTo>
                  <a:cubicBezTo>
                    <a:pt x="1" y="1521"/>
                    <a:pt x="15" y="1534"/>
                    <a:pt x="33" y="1534"/>
                  </a:cubicBezTo>
                  <a:cubicBezTo>
                    <a:pt x="37" y="1534"/>
                    <a:pt x="41" y="1533"/>
                    <a:pt x="45" y="1532"/>
                  </a:cubicBezTo>
                  <a:cubicBezTo>
                    <a:pt x="1035" y="1148"/>
                    <a:pt x="2162" y="765"/>
                    <a:pt x="2969" y="58"/>
                  </a:cubicBezTo>
                  <a:cubicBezTo>
                    <a:pt x="3011" y="22"/>
                    <a:pt x="2978" y="0"/>
                    <a:pt x="294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341650" y="4774875"/>
              <a:ext cx="26900" cy="39150"/>
            </a:xfrm>
            <a:custGeom>
              <a:avLst/>
              <a:gdLst/>
              <a:ahLst/>
              <a:cxnLst/>
              <a:rect l="l" t="t" r="r" b="b"/>
              <a:pathLst>
                <a:path w="1076" h="1566" extrusionOk="0">
                  <a:moveTo>
                    <a:pt x="1052" y="0"/>
                  </a:moveTo>
                  <a:cubicBezTo>
                    <a:pt x="1031" y="0"/>
                    <a:pt x="1004" y="12"/>
                    <a:pt x="997" y="20"/>
                  </a:cubicBezTo>
                  <a:cubicBezTo>
                    <a:pt x="600" y="477"/>
                    <a:pt x="327" y="1027"/>
                    <a:pt x="13" y="1538"/>
                  </a:cubicBezTo>
                  <a:cubicBezTo>
                    <a:pt x="0" y="1558"/>
                    <a:pt x="14" y="1565"/>
                    <a:pt x="34" y="1565"/>
                  </a:cubicBezTo>
                  <a:cubicBezTo>
                    <a:pt x="55" y="1565"/>
                    <a:pt x="84" y="1556"/>
                    <a:pt x="93" y="1548"/>
                  </a:cubicBezTo>
                  <a:cubicBezTo>
                    <a:pt x="514" y="1131"/>
                    <a:pt x="973" y="628"/>
                    <a:pt x="1073" y="21"/>
                  </a:cubicBezTo>
                  <a:cubicBezTo>
                    <a:pt x="1076" y="6"/>
                    <a:pt x="1065" y="0"/>
                    <a:pt x="105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933050" y="4751875"/>
              <a:ext cx="188175" cy="144925"/>
            </a:xfrm>
            <a:custGeom>
              <a:avLst/>
              <a:gdLst/>
              <a:ahLst/>
              <a:cxnLst/>
              <a:rect l="l" t="t" r="r" b="b"/>
              <a:pathLst>
                <a:path w="7527" h="5797" extrusionOk="0">
                  <a:moveTo>
                    <a:pt x="104" y="0"/>
                  </a:moveTo>
                  <a:cubicBezTo>
                    <a:pt x="72" y="0"/>
                    <a:pt x="0" y="41"/>
                    <a:pt x="46" y="71"/>
                  </a:cubicBezTo>
                  <a:cubicBezTo>
                    <a:pt x="1039" y="700"/>
                    <a:pt x="1953" y="1444"/>
                    <a:pt x="2969" y="2036"/>
                  </a:cubicBezTo>
                  <a:cubicBezTo>
                    <a:pt x="3778" y="2506"/>
                    <a:pt x="4648" y="3089"/>
                    <a:pt x="5545" y="3495"/>
                  </a:cubicBezTo>
                  <a:cubicBezTo>
                    <a:pt x="5536" y="3536"/>
                    <a:pt x="5549" y="3579"/>
                    <a:pt x="5600" y="3623"/>
                  </a:cubicBezTo>
                  <a:cubicBezTo>
                    <a:pt x="5680" y="3687"/>
                    <a:pt x="5769" y="3740"/>
                    <a:pt x="5863" y="3782"/>
                  </a:cubicBezTo>
                  <a:cubicBezTo>
                    <a:pt x="5736" y="3973"/>
                    <a:pt x="5728" y="4211"/>
                    <a:pt x="5728" y="4477"/>
                  </a:cubicBezTo>
                  <a:cubicBezTo>
                    <a:pt x="5727" y="4700"/>
                    <a:pt x="5749" y="4927"/>
                    <a:pt x="5756" y="5152"/>
                  </a:cubicBezTo>
                  <a:cubicBezTo>
                    <a:pt x="5764" y="5368"/>
                    <a:pt x="5878" y="5563"/>
                    <a:pt x="5939" y="5768"/>
                  </a:cubicBezTo>
                  <a:cubicBezTo>
                    <a:pt x="5945" y="5789"/>
                    <a:pt x="5964" y="5796"/>
                    <a:pt x="5986" y="5796"/>
                  </a:cubicBezTo>
                  <a:cubicBezTo>
                    <a:pt x="6022" y="5796"/>
                    <a:pt x="6066" y="5776"/>
                    <a:pt x="6080" y="5758"/>
                  </a:cubicBezTo>
                  <a:cubicBezTo>
                    <a:pt x="6371" y="5373"/>
                    <a:pt x="6441" y="5068"/>
                    <a:pt x="6406" y="4594"/>
                  </a:cubicBezTo>
                  <a:cubicBezTo>
                    <a:pt x="6393" y="4408"/>
                    <a:pt x="6393" y="4155"/>
                    <a:pt x="6336" y="3939"/>
                  </a:cubicBezTo>
                  <a:lnTo>
                    <a:pt x="6336" y="3939"/>
                  </a:lnTo>
                  <a:cubicBezTo>
                    <a:pt x="6398" y="3954"/>
                    <a:pt x="6460" y="3969"/>
                    <a:pt x="6520" y="3983"/>
                  </a:cubicBezTo>
                  <a:cubicBezTo>
                    <a:pt x="6613" y="4005"/>
                    <a:pt x="6713" y="4016"/>
                    <a:pt x="6815" y="4016"/>
                  </a:cubicBezTo>
                  <a:cubicBezTo>
                    <a:pt x="7043" y="4016"/>
                    <a:pt x="7280" y="3961"/>
                    <a:pt x="7463" y="3847"/>
                  </a:cubicBezTo>
                  <a:cubicBezTo>
                    <a:pt x="7481" y="3835"/>
                    <a:pt x="7526" y="3805"/>
                    <a:pt x="7510" y="3775"/>
                  </a:cubicBezTo>
                  <a:cubicBezTo>
                    <a:pt x="7415" y="3589"/>
                    <a:pt x="7189" y="3487"/>
                    <a:pt x="7000" y="3425"/>
                  </a:cubicBezTo>
                  <a:cubicBezTo>
                    <a:pt x="6807" y="3363"/>
                    <a:pt x="6609" y="3293"/>
                    <a:pt x="6409" y="3249"/>
                  </a:cubicBezTo>
                  <a:cubicBezTo>
                    <a:pt x="5545" y="2423"/>
                    <a:pt x="4018" y="1911"/>
                    <a:pt x="3061" y="1385"/>
                  </a:cubicBezTo>
                  <a:cubicBezTo>
                    <a:pt x="2135" y="875"/>
                    <a:pt x="1178" y="104"/>
                    <a:pt x="107" y="1"/>
                  </a:cubicBezTo>
                  <a:cubicBezTo>
                    <a:pt x="106" y="0"/>
                    <a:pt x="105" y="0"/>
                    <a:pt x="10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130000" y="4849275"/>
              <a:ext cx="54475" cy="18350"/>
            </a:xfrm>
            <a:custGeom>
              <a:avLst/>
              <a:gdLst/>
              <a:ahLst/>
              <a:cxnLst/>
              <a:rect l="l" t="t" r="r" b="b"/>
              <a:pathLst>
                <a:path w="2179" h="734" extrusionOk="0">
                  <a:moveTo>
                    <a:pt x="67" y="1"/>
                  </a:moveTo>
                  <a:cubicBezTo>
                    <a:pt x="51" y="1"/>
                    <a:pt x="1" y="32"/>
                    <a:pt x="31" y="44"/>
                  </a:cubicBezTo>
                  <a:cubicBezTo>
                    <a:pt x="379" y="178"/>
                    <a:pt x="733" y="291"/>
                    <a:pt x="1082" y="421"/>
                  </a:cubicBezTo>
                  <a:cubicBezTo>
                    <a:pt x="1410" y="543"/>
                    <a:pt x="1651" y="734"/>
                    <a:pt x="1999" y="734"/>
                  </a:cubicBezTo>
                  <a:cubicBezTo>
                    <a:pt x="2020" y="734"/>
                    <a:pt x="2041" y="733"/>
                    <a:pt x="2063" y="732"/>
                  </a:cubicBezTo>
                  <a:cubicBezTo>
                    <a:pt x="2090" y="729"/>
                    <a:pt x="2179" y="700"/>
                    <a:pt x="2143" y="657"/>
                  </a:cubicBezTo>
                  <a:cubicBezTo>
                    <a:pt x="1913" y="381"/>
                    <a:pt x="1397" y="364"/>
                    <a:pt x="1079" y="249"/>
                  </a:cubicBezTo>
                  <a:cubicBezTo>
                    <a:pt x="747" y="128"/>
                    <a:pt x="422" y="34"/>
                    <a:pt x="68" y="1"/>
                  </a:cubicBezTo>
                  <a:cubicBezTo>
                    <a:pt x="68" y="1"/>
                    <a:pt x="68" y="1"/>
                    <a:pt x="6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106375" y="4870250"/>
              <a:ext cx="18200" cy="11875"/>
            </a:xfrm>
            <a:custGeom>
              <a:avLst/>
              <a:gdLst/>
              <a:ahLst/>
              <a:cxnLst/>
              <a:rect l="l" t="t" r="r" b="b"/>
              <a:pathLst>
                <a:path w="728" h="475" extrusionOk="0">
                  <a:moveTo>
                    <a:pt x="506" y="1"/>
                  </a:moveTo>
                  <a:cubicBezTo>
                    <a:pt x="435" y="1"/>
                    <a:pt x="365" y="15"/>
                    <a:pt x="328" y="27"/>
                  </a:cubicBezTo>
                  <a:cubicBezTo>
                    <a:pt x="242" y="56"/>
                    <a:pt x="0" y="189"/>
                    <a:pt x="75" y="320"/>
                  </a:cubicBezTo>
                  <a:cubicBezTo>
                    <a:pt x="130" y="421"/>
                    <a:pt x="234" y="474"/>
                    <a:pt x="344" y="474"/>
                  </a:cubicBezTo>
                  <a:cubicBezTo>
                    <a:pt x="391" y="474"/>
                    <a:pt x="439" y="464"/>
                    <a:pt x="485" y="444"/>
                  </a:cubicBezTo>
                  <a:cubicBezTo>
                    <a:pt x="629" y="377"/>
                    <a:pt x="728" y="274"/>
                    <a:pt x="708" y="112"/>
                  </a:cubicBezTo>
                  <a:cubicBezTo>
                    <a:pt x="697" y="26"/>
                    <a:pt x="601" y="1"/>
                    <a:pt x="5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175200" y="4945950"/>
              <a:ext cx="32500" cy="65875"/>
            </a:xfrm>
            <a:custGeom>
              <a:avLst/>
              <a:gdLst/>
              <a:ahLst/>
              <a:cxnLst/>
              <a:rect l="l" t="t" r="r" b="b"/>
              <a:pathLst>
                <a:path w="1300" h="2635" extrusionOk="0">
                  <a:moveTo>
                    <a:pt x="103" y="1"/>
                  </a:moveTo>
                  <a:cubicBezTo>
                    <a:pt x="87" y="1"/>
                    <a:pt x="67" y="11"/>
                    <a:pt x="67" y="25"/>
                  </a:cubicBezTo>
                  <a:cubicBezTo>
                    <a:pt x="1" y="923"/>
                    <a:pt x="557" y="2001"/>
                    <a:pt x="1178" y="2624"/>
                  </a:cubicBezTo>
                  <a:cubicBezTo>
                    <a:pt x="1186" y="2631"/>
                    <a:pt x="1199" y="2635"/>
                    <a:pt x="1213" y="2635"/>
                  </a:cubicBezTo>
                  <a:cubicBezTo>
                    <a:pt x="1251" y="2635"/>
                    <a:pt x="1299" y="2611"/>
                    <a:pt x="1287" y="2577"/>
                  </a:cubicBezTo>
                  <a:cubicBezTo>
                    <a:pt x="1130" y="2131"/>
                    <a:pt x="885" y="1728"/>
                    <a:pt x="678" y="1303"/>
                  </a:cubicBezTo>
                  <a:cubicBezTo>
                    <a:pt x="474" y="882"/>
                    <a:pt x="326" y="435"/>
                    <a:pt x="124" y="11"/>
                  </a:cubicBezTo>
                  <a:cubicBezTo>
                    <a:pt x="120" y="4"/>
                    <a:pt x="112" y="1"/>
                    <a:pt x="10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495250" y="4728950"/>
              <a:ext cx="116050" cy="9050"/>
            </a:xfrm>
            <a:custGeom>
              <a:avLst/>
              <a:gdLst/>
              <a:ahLst/>
              <a:cxnLst/>
              <a:rect l="l" t="t" r="r" b="b"/>
              <a:pathLst>
                <a:path w="4642" h="362" extrusionOk="0">
                  <a:moveTo>
                    <a:pt x="1122" y="0"/>
                  </a:moveTo>
                  <a:cubicBezTo>
                    <a:pt x="775" y="0"/>
                    <a:pt x="430" y="11"/>
                    <a:pt x="88" y="38"/>
                  </a:cubicBezTo>
                  <a:cubicBezTo>
                    <a:pt x="55" y="40"/>
                    <a:pt x="0" y="90"/>
                    <a:pt x="54" y="106"/>
                  </a:cubicBezTo>
                  <a:cubicBezTo>
                    <a:pt x="764" y="305"/>
                    <a:pt x="1534" y="362"/>
                    <a:pt x="2306" y="362"/>
                  </a:cubicBezTo>
                  <a:cubicBezTo>
                    <a:pt x="3048" y="362"/>
                    <a:pt x="3792" y="309"/>
                    <a:pt x="4489" y="279"/>
                  </a:cubicBezTo>
                  <a:cubicBezTo>
                    <a:pt x="4550" y="276"/>
                    <a:pt x="4642" y="184"/>
                    <a:pt x="4537" y="179"/>
                  </a:cubicBezTo>
                  <a:cubicBezTo>
                    <a:pt x="3415" y="118"/>
                    <a:pt x="2260" y="0"/>
                    <a:pt x="11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285825" y="4783225"/>
              <a:ext cx="21050" cy="62425"/>
            </a:xfrm>
            <a:custGeom>
              <a:avLst/>
              <a:gdLst/>
              <a:ahLst/>
              <a:cxnLst/>
              <a:rect l="l" t="t" r="r" b="b"/>
              <a:pathLst>
                <a:path w="842" h="2497" extrusionOk="0">
                  <a:moveTo>
                    <a:pt x="387" y="1"/>
                  </a:moveTo>
                  <a:cubicBezTo>
                    <a:pt x="357" y="1"/>
                    <a:pt x="326" y="16"/>
                    <a:pt x="307" y="35"/>
                  </a:cubicBezTo>
                  <a:cubicBezTo>
                    <a:pt x="1" y="356"/>
                    <a:pt x="34" y="736"/>
                    <a:pt x="83" y="1152"/>
                  </a:cubicBezTo>
                  <a:cubicBezTo>
                    <a:pt x="133" y="1572"/>
                    <a:pt x="90" y="2143"/>
                    <a:pt x="384" y="2481"/>
                  </a:cubicBezTo>
                  <a:cubicBezTo>
                    <a:pt x="394" y="2492"/>
                    <a:pt x="407" y="2496"/>
                    <a:pt x="421" y="2496"/>
                  </a:cubicBezTo>
                  <a:cubicBezTo>
                    <a:pt x="450" y="2496"/>
                    <a:pt x="484" y="2478"/>
                    <a:pt x="500" y="2462"/>
                  </a:cubicBezTo>
                  <a:cubicBezTo>
                    <a:pt x="828" y="2142"/>
                    <a:pt x="841" y="1756"/>
                    <a:pt x="793" y="1324"/>
                  </a:cubicBezTo>
                  <a:cubicBezTo>
                    <a:pt x="746" y="911"/>
                    <a:pt x="762" y="309"/>
                    <a:pt x="430" y="16"/>
                  </a:cubicBezTo>
                  <a:cubicBezTo>
                    <a:pt x="418" y="5"/>
                    <a:pt x="403" y="1"/>
                    <a:pt x="38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274150" y="4853050"/>
              <a:ext cx="17600" cy="20575"/>
            </a:xfrm>
            <a:custGeom>
              <a:avLst/>
              <a:gdLst/>
              <a:ahLst/>
              <a:cxnLst/>
              <a:rect l="l" t="t" r="r" b="b"/>
              <a:pathLst>
                <a:path w="704" h="823" extrusionOk="0">
                  <a:moveTo>
                    <a:pt x="673" y="0"/>
                  </a:moveTo>
                  <a:cubicBezTo>
                    <a:pt x="651" y="0"/>
                    <a:pt x="621" y="12"/>
                    <a:pt x="612" y="26"/>
                  </a:cubicBezTo>
                  <a:cubicBezTo>
                    <a:pt x="441" y="309"/>
                    <a:pt x="209" y="526"/>
                    <a:pt x="17" y="790"/>
                  </a:cubicBezTo>
                  <a:cubicBezTo>
                    <a:pt x="1" y="812"/>
                    <a:pt x="21" y="823"/>
                    <a:pt x="41" y="823"/>
                  </a:cubicBezTo>
                  <a:cubicBezTo>
                    <a:pt x="52" y="823"/>
                    <a:pt x="62" y="820"/>
                    <a:pt x="69" y="816"/>
                  </a:cubicBezTo>
                  <a:cubicBezTo>
                    <a:pt x="354" y="635"/>
                    <a:pt x="561" y="334"/>
                    <a:pt x="694" y="28"/>
                  </a:cubicBezTo>
                  <a:cubicBezTo>
                    <a:pt x="703" y="8"/>
                    <a:pt x="691" y="0"/>
                    <a:pt x="67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727175" y="5214800"/>
              <a:ext cx="42100" cy="90550"/>
            </a:xfrm>
            <a:custGeom>
              <a:avLst/>
              <a:gdLst/>
              <a:ahLst/>
              <a:cxnLst/>
              <a:rect l="l" t="t" r="r" b="b"/>
              <a:pathLst>
                <a:path w="1684" h="3622" extrusionOk="0">
                  <a:moveTo>
                    <a:pt x="84" y="0"/>
                  </a:moveTo>
                  <a:cubicBezTo>
                    <a:pt x="47" y="0"/>
                    <a:pt x="0" y="29"/>
                    <a:pt x="4" y="63"/>
                  </a:cubicBezTo>
                  <a:cubicBezTo>
                    <a:pt x="83" y="795"/>
                    <a:pt x="159" y="1526"/>
                    <a:pt x="368" y="2232"/>
                  </a:cubicBezTo>
                  <a:cubicBezTo>
                    <a:pt x="532" y="2789"/>
                    <a:pt x="821" y="3588"/>
                    <a:pt x="1483" y="3622"/>
                  </a:cubicBezTo>
                  <a:cubicBezTo>
                    <a:pt x="1484" y="3622"/>
                    <a:pt x="1485" y="3622"/>
                    <a:pt x="1486" y="3622"/>
                  </a:cubicBezTo>
                  <a:cubicBezTo>
                    <a:pt x="1522" y="3622"/>
                    <a:pt x="1580" y="3601"/>
                    <a:pt x="1592" y="3565"/>
                  </a:cubicBezTo>
                  <a:cubicBezTo>
                    <a:pt x="1683" y="3320"/>
                    <a:pt x="1604" y="3216"/>
                    <a:pt x="1444" y="3013"/>
                  </a:cubicBezTo>
                  <a:cubicBezTo>
                    <a:pt x="1213" y="2725"/>
                    <a:pt x="1028" y="2401"/>
                    <a:pt x="875" y="2065"/>
                  </a:cubicBezTo>
                  <a:cubicBezTo>
                    <a:pt x="573" y="1406"/>
                    <a:pt x="399" y="694"/>
                    <a:pt x="124" y="23"/>
                  </a:cubicBezTo>
                  <a:cubicBezTo>
                    <a:pt x="117" y="7"/>
                    <a:pt x="102" y="0"/>
                    <a:pt x="8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227175" y="4463850"/>
              <a:ext cx="42800" cy="133475"/>
            </a:xfrm>
            <a:custGeom>
              <a:avLst/>
              <a:gdLst/>
              <a:ahLst/>
              <a:cxnLst/>
              <a:rect l="l" t="t" r="r" b="b"/>
              <a:pathLst>
                <a:path w="1712" h="5339" extrusionOk="0">
                  <a:moveTo>
                    <a:pt x="149" y="1"/>
                  </a:moveTo>
                  <a:cubicBezTo>
                    <a:pt x="81" y="1"/>
                    <a:pt x="1" y="39"/>
                    <a:pt x="17" y="104"/>
                  </a:cubicBezTo>
                  <a:cubicBezTo>
                    <a:pt x="246" y="1049"/>
                    <a:pt x="854" y="1957"/>
                    <a:pt x="901" y="2920"/>
                  </a:cubicBezTo>
                  <a:cubicBezTo>
                    <a:pt x="925" y="3404"/>
                    <a:pt x="979" y="3967"/>
                    <a:pt x="868" y="4439"/>
                  </a:cubicBezTo>
                  <a:cubicBezTo>
                    <a:pt x="790" y="4772"/>
                    <a:pt x="697" y="5014"/>
                    <a:pt x="903" y="5307"/>
                  </a:cubicBezTo>
                  <a:cubicBezTo>
                    <a:pt x="919" y="5330"/>
                    <a:pt x="943" y="5339"/>
                    <a:pt x="970" y="5339"/>
                  </a:cubicBezTo>
                  <a:cubicBezTo>
                    <a:pt x="1029" y="5339"/>
                    <a:pt x="1101" y="5299"/>
                    <a:pt x="1130" y="5270"/>
                  </a:cubicBezTo>
                  <a:cubicBezTo>
                    <a:pt x="1711" y="4702"/>
                    <a:pt x="1324" y="3555"/>
                    <a:pt x="1143" y="2861"/>
                  </a:cubicBezTo>
                  <a:cubicBezTo>
                    <a:pt x="896" y="1908"/>
                    <a:pt x="1084" y="724"/>
                    <a:pt x="218" y="20"/>
                  </a:cubicBezTo>
                  <a:cubicBezTo>
                    <a:pt x="202" y="7"/>
                    <a:pt x="176" y="1"/>
                    <a:pt x="1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011700" y="4631250"/>
              <a:ext cx="257625" cy="135275"/>
            </a:xfrm>
            <a:custGeom>
              <a:avLst/>
              <a:gdLst/>
              <a:ahLst/>
              <a:cxnLst/>
              <a:rect l="l" t="t" r="r" b="b"/>
              <a:pathLst>
                <a:path w="10305" h="5411" extrusionOk="0">
                  <a:moveTo>
                    <a:pt x="175" y="0"/>
                  </a:moveTo>
                  <a:cubicBezTo>
                    <a:pt x="122" y="0"/>
                    <a:pt x="1" y="64"/>
                    <a:pt x="76" y="118"/>
                  </a:cubicBezTo>
                  <a:cubicBezTo>
                    <a:pt x="1601" y="1217"/>
                    <a:pt x="3809" y="1423"/>
                    <a:pt x="5525" y="2158"/>
                  </a:cubicBezTo>
                  <a:cubicBezTo>
                    <a:pt x="6477" y="2566"/>
                    <a:pt x="7326" y="3156"/>
                    <a:pt x="8167" y="3749"/>
                  </a:cubicBezTo>
                  <a:cubicBezTo>
                    <a:pt x="8869" y="4242"/>
                    <a:pt x="9367" y="4904"/>
                    <a:pt x="10069" y="5397"/>
                  </a:cubicBezTo>
                  <a:cubicBezTo>
                    <a:pt x="10082" y="5406"/>
                    <a:pt x="10102" y="5411"/>
                    <a:pt x="10123" y="5411"/>
                  </a:cubicBezTo>
                  <a:cubicBezTo>
                    <a:pt x="10200" y="5411"/>
                    <a:pt x="10305" y="5355"/>
                    <a:pt x="10284" y="5284"/>
                  </a:cubicBezTo>
                  <a:cubicBezTo>
                    <a:pt x="10091" y="4594"/>
                    <a:pt x="9439" y="4210"/>
                    <a:pt x="8916" y="3780"/>
                  </a:cubicBezTo>
                  <a:cubicBezTo>
                    <a:pt x="8091" y="3099"/>
                    <a:pt x="7279" y="2541"/>
                    <a:pt x="6325" y="2037"/>
                  </a:cubicBezTo>
                  <a:cubicBezTo>
                    <a:pt x="4459" y="1049"/>
                    <a:pt x="2319" y="87"/>
                    <a:pt x="178" y="1"/>
                  </a:cubicBezTo>
                  <a:cubicBezTo>
                    <a:pt x="177" y="0"/>
                    <a:pt x="176" y="0"/>
                    <a:pt x="17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990975" y="4765375"/>
              <a:ext cx="62250" cy="57675"/>
            </a:xfrm>
            <a:custGeom>
              <a:avLst/>
              <a:gdLst/>
              <a:ahLst/>
              <a:cxnLst/>
              <a:rect l="l" t="t" r="r" b="b"/>
              <a:pathLst>
                <a:path w="2490" h="2307" extrusionOk="0">
                  <a:moveTo>
                    <a:pt x="2451" y="1"/>
                  </a:moveTo>
                  <a:cubicBezTo>
                    <a:pt x="2444" y="1"/>
                    <a:pt x="2437" y="2"/>
                    <a:pt x="2432" y="4"/>
                  </a:cubicBezTo>
                  <a:cubicBezTo>
                    <a:pt x="1750" y="310"/>
                    <a:pt x="0" y="1415"/>
                    <a:pt x="956" y="2287"/>
                  </a:cubicBezTo>
                  <a:cubicBezTo>
                    <a:pt x="971" y="2301"/>
                    <a:pt x="992" y="2306"/>
                    <a:pt x="1014" y="2306"/>
                  </a:cubicBezTo>
                  <a:cubicBezTo>
                    <a:pt x="1053" y="2306"/>
                    <a:pt x="1095" y="2288"/>
                    <a:pt x="1115" y="2261"/>
                  </a:cubicBezTo>
                  <a:cubicBezTo>
                    <a:pt x="1383" y="1910"/>
                    <a:pt x="1436" y="1609"/>
                    <a:pt x="1536" y="1187"/>
                  </a:cubicBezTo>
                  <a:cubicBezTo>
                    <a:pt x="1661" y="659"/>
                    <a:pt x="2058" y="352"/>
                    <a:pt x="2465" y="29"/>
                  </a:cubicBezTo>
                  <a:cubicBezTo>
                    <a:pt x="2489" y="11"/>
                    <a:pt x="2470" y="1"/>
                    <a:pt x="24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584300" y="4737975"/>
              <a:ext cx="75150" cy="41050"/>
            </a:xfrm>
            <a:custGeom>
              <a:avLst/>
              <a:gdLst/>
              <a:ahLst/>
              <a:cxnLst/>
              <a:rect l="l" t="t" r="r" b="b"/>
              <a:pathLst>
                <a:path w="3006" h="1642" extrusionOk="0">
                  <a:moveTo>
                    <a:pt x="2924" y="0"/>
                  </a:moveTo>
                  <a:cubicBezTo>
                    <a:pt x="2460" y="0"/>
                    <a:pt x="2052" y="295"/>
                    <a:pt x="1678" y="539"/>
                  </a:cubicBezTo>
                  <a:cubicBezTo>
                    <a:pt x="1136" y="891"/>
                    <a:pt x="607" y="1244"/>
                    <a:pt x="51" y="1571"/>
                  </a:cubicBezTo>
                  <a:cubicBezTo>
                    <a:pt x="0" y="1599"/>
                    <a:pt x="14" y="1641"/>
                    <a:pt x="66" y="1641"/>
                  </a:cubicBezTo>
                  <a:cubicBezTo>
                    <a:pt x="68" y="1641"/>
                    <a:pt x="71" y="1641"/>
                    <a:pt x="74" y="1641"/>
                  </a:cubicBezTo>
                  <a:cubicBezTo>
                    <a:pt x="577" y="1598"/>
                    <a:pt x="999" y="1304"/>
                    <a:pt x="1407" y="1029"/>
                  </a:cubicBezTo>
                  <a:cubicBezTo>
                    <a:pt x="1914" y="688"/>
                    <a:pt x="2492" y="420"/>
                    <a:pt x="2976" y="55"/>
                  </a:cubicBezTo>
                  <a:cubicBezTo>
                    <a:pt x="3006" y="34"/>
                    <a:pt x="2995" y="2"/>
                    <a:pt x="2959" y="1"/>
                  </a:cubicBezTo>
                  <a:cubicBezTo>
                    <a:pt x="2947" y="0"/>
                    <a:pt x="2935" y="0"/>
                    <a:pt x="292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664375" y="4730150"/>
              <a:ext cx="67725" cy="9250"/>
            </a:xfrm>
            <a:custGeom>
              <a:avLst/>
              <a:gdLst/>
              <a:ahLst/>
              <a:cxnLst/>
              <a:rect l="l" t="t" r="r" b="b"/>
              <a:pathLst>
                <a:path w="2709" h="370" extrusionOk="0">
                  <a:moveTo>
                    <a:pt x="1715" y="0"/>
                  </a:moveTo>
                  <a:cubicBezTo>
                    <a:pt x="1178" y="0"/>
                    <a:pt x="617" y="166"/>
                    <a:pt x="115" y="277"/>
                  </a:cubicBezTo>
                  <a:cubicBezTo>
                    <a:pt x="66" y="286"/>
                    <a:pt x="0" y="370"/>
                    <a:pt x="77" y="370"/>
                  </a:cubicBezTo>
                  <a:cubicBezTo>
                    <a:pt x="80" y="370"/>
                    <a:pt x="83" y="370"/>
                    <a:pt x="86" y="370"/>
                  </a:cubicBezTo>
                  <a:cubicBezTo>
                    <a:pt x="427" y="347"/>
                    <a:pt x="768" y="343"/>
                    <a:pt x="1110" y="343"/>
                  </a:cubicBezTo>
                  <a:cubicBezTo>
                    <a:pt x="1320" y="343"/>
                    <a:pt x="1530" y="344"/>
                    <a:pt x="1740" y="344"/>
                  </a:cubicBezTo>
                  <a:cubicBezTo>
                    <a:pt x="2006" y="344"/>
                    <a:pt x="2273" y="342"/>
                    <a:pt x="2539" y="330"/>
                  </a:cubicBezTo>
                  <a:cubicBezTo>
                    <a:pt x="2577" y="328"/>
                    <a:pt x="2709" y="269"/>
                    <a:pt x="2631" y="223"/>
                  </a:cubicBezTo>
                  <a:cubicBezTo>
                    <a:pt x="2345" y="59"/>
                    <a:pt x="2034" y="0"/>
                    <a:pt x="17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541475" y="4565850"/>
              <a:ext cx="35775" cy="19600"/>
            </a:xfrm>
            <a:custGeom>
              <a:avLst/>
              <a:gdLst/>
              <a:ahLst/>
              <a:cxnLst/>
              <a:rect l="l" t="t" r="r" b="b"/>
              <a:pathLst>
                <a:path w="1431" h="784" extrusionOk="0">
                  <a:moveTo>
                    <a:pt x="58" y="0"/>
                  </a:moveTo>
                  <a:cubicBezTo>
                    <a:pt x="40" y="0"/>
                    <a:pt x="0" y="13"/>
                    <a:pt x="17" y="34"/>
                  </a:cubicBezTo>
                  <a:cubicBezTo>
                    <a:pt x="316" y="422"/>
                    <a:pt x="831" y="653"/>
                    <a:pt x="1291" y="783"/>
                  </a:cubicBezTo>
                  <a:cubicBezTo>
                    <a:pt x="1293" y="783"/>
                    <a:pt x="1296" y="784"/>
                    <a:pt x="1299" y="784"/>
                  </a:cubicBezTo>
                  <a:cubicBezTo>
                    <a:pt x="1338" y="784"/>
                    <a:pt x="1430" y="745"/>
                    <a:pt x="1387" y="708"/>
                  </a:cubicBezTo>
                  <a:cubicBezTo>
                    <a:pt x="1008" y="374"/>
                    <a:pt x="569" y="83"/>
                    <a:pt x="62" y="0"/>
                  </a:cubicBezTo>
                  <a:cubicBezTo>
                    <a:pt x="61" y="0"/>
                    <a:pt x="60" y="0"/>
                    <a:pt x="5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897700" y="4622350"/>
              <a:ext cx="56425" cy="13825"/>
            </a:xfrm>
            <a:custGeom>
              <a:avLst/>
              <a:gdLst/>
              <a:ahLst/>
              <a:cxnLst/>
              <a:rect l="l" t="t" r="r" b="b"/>
              <a:pathLst>
                <a:path w="2257" h="553" extrusionOk="0">
                  <a:moveTo>
                    <a:pt x="1760" y="0"/>
                  </a:moveTo>
                  <a:cubicBezTo>
                    <a:pt x="1151" y="0"/>
                    <a:pt x="556" y="149"/>
                    <a:pt x="42" y="501"/>
                  </a:cubicBezTo>
                  <a:cubicBezTo>
                    <a:pt x="0" y="530"/>
                    <a:pt x="38" y="552"/>
                    <a:pt x="71" y="552"/>
                  </a:cubicBezTo>
                  <a:cubicBezTo>
                    <a:pt x="76" y="552"/>
                    <a:pt x="82" y="552"/>
                    <a:pt x="87" y="550"/>
                  </a:cubicBezTo>
                  <a:cubicBezTo>
                    <a:pt x="774" y="348"/>
                    <a:pt x="1493" y="336"/>
                    <a:pt x="2177" y="108"/>
                  </a:cubicBezTo>
                  <a:cubicBezTo>
                    <a:pt x="2227" y="91"/>
                    <a:pt x="2257" y="32"/>
                    <a:pt x="2187" y="24"/>
                  </a:cubicBezTo>
                  <a:cubicBezTo>
                    <a:pt x="2044" y="8"/>
                    <a:pt x="1902" y="0"/>
                    <a:pt x="17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981150" y="4622550"/>
              <a:ext cx="15200" cy="6125"/>
            </a:xfrm>
            <a:custGeom>
              <a:avLst/>
              <a:gdLst/>
              <a:ahLst/>
              <a:cxnLst/>
              <a:rect l="l" t="t" r="r" b="b"/>
              <a:pathLst>
                <a:path w="608" h="245" extrusionOk="0">
                  <a:moveTo>
                    <a:pt x="203" y="12"/>
                  </a:moveTo>
                  <a:cubicBezTo>
                    <a:pt x="146" y="12"/>
                    <a:pt x="1" y="80"/>
                    <a:pt x="63" y="149"/>
                  </a:cubicBezTo>
                  <a:cubicBezTo>
                    <a:pt x="123" y="215"/>
                    <a:pt x="176" y="245"/>
                    <a:pt x="259" y="245"/>
                  </a:cubicBezTo>
                  <a:cubicBezTo>
                    <a:pt x="272" y="245"/>
                    <a:pt x="286" y="244"/>
                    <a:pt x="300" y="242"/>
                  </a:cubicBezTo>
                  <a:cubicBezTo>
                    <a:pt x="383" y="234"/>
                    <a:pt x="471" y="195"/>
                    <a:pt x="547" y="159"/>
                  </a:cubicBezTo>
                  <a:cubicBezTo>
                    <a:pt x="563" y="149"/>
                    <a:pt x="608" y="110"/>
                    <a:pt x="578" y="88"/>
                  </a:cubicBezTo>
                  <a:cubicBezTo>
                    <a:pt x="463" y="1"/>
                    <a:pt x="343" y="27"/>
                    <a:pt x="210" y="13"/>
                  </a:cubicBezTo>
                  <a:cubicBezTo>
                    <a:pt x="208" y="12"/>
                    <a:pt x="206" y="12"/>
                    <a:pt x="203" y="12"/>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797250" y="4367325"/>
              <a:ext cx="89400" cy="149025"/>
            </a:xfrm>
            <a:custGeom>
              <a:avLst/>
              <a:gdLst/>
              <a:ahLst/>
              <a:cxnLst/>
              <a:rect l="l" t="t" r="r" b="b"/>
              <a:pathLst>
                <a:path w="3576" h="5961" extrusionOk="0">
                  <a:moveTo>
                    <a:pt x="50" y="0"/>
                  </a:moveTo>
                  <a:cubicBezTo>
                    <a:pt x="29" y="0"/>
                    <a:pt x="1" y="12"/>
                    <a:pt x="10" y="29"/>
                  </a:cubicBezTo>
                  <a:cubicBezTo>
                    <a:pt x="608" y="1138"/>
                    <a:pt x="1275" y="2201"/>
                    <a:pt x="1842" y="3327"/>
                  </a:cubicBezTo>
                  <a:cubicBezTo>
                    <a:pt x="2299" y="4229"/>
                    <a:pt x="2632" y="5346"/>
                    <a:pt x="3463" y="5952"/>
                  </a:cubicBezTo>
                  <a:cubicBezTo>
                    <a:pt x="3470" y="5958"/>
                    <a:pt x="3480" y="5960"/>
                    <a:pt x="3491" y="5960"/>
                  </a:cubicBezTo>
                  <a:cubicBezTo>
                    <a:pt x="3528" y="5960"/>
                    <a:pt x="3576" y="5932"/>
                    <a:pt x="3570" y="5898"/>
                  </a:cubicBezTo>
                  <a:cubicBezTo>
                    <a:pt x="3488" y="5451"/>
                    <a:pt x="3364" y="5207"/>
                    <a:pt x="3097" y="4857"/>
                  </a:cubicBezTo>
                  <a:cubicBezTo>
                    <a:pt x="2639" y="4258"/>
                    <a:pt x="2371" y="3537"/>
                    <a:pt x="2029" y="2867"/>
                  </a:cubicBezTo>
                  <a:cubicBezTo>
                    <a:pt x="1498" y="1825"/>
                    <a:pt x="961" y="784"/>
                    <a:pt x="68" y="5"/>
                  </a:cubicBezTo>
                  <a:cubicBezTo>
                    <a:pt x="64" y="2"/>
                    <a:pt x="58" y="0"/>
                    <a:pt x="5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888825" y="4524000"/>
              <a:ext cx="28700" cy="38200"/>
            </a:xfrm>
            <a:custGeom>
              <a:avLst/>
              <a:gdLst/>
              <a:ahLst/>
              <a:cxnLst/>
              <a:rect l="l" t="t" r="r" b="b"/>
              <a:pathLst>
                <a:path w="1148" h="1528" extrusionOk="0">
                  <a:moveTo>
                    <a:pt x="95" y="1"/>
                  </a:moveTo>
                  <a:cubicBezTo>
                    <a:pt x="52" y="1"/>
                    <a:pt x="0" y="34"/>
                    <a:pt x="4" y="74"/>
                  </a:cubicBezTo>
                  <a:cubicBezTo>
                    <a:pt x="78" y="782"/>
                    <a:pt x="338" y="1253"/>
                    <a:pt x="1019" y="1522"/>
                  </a:cubicBezTo>
                  <a:cubicBezTo>
                    <a:pt x="1026" y="1526"/>
                    <a:pt x="1037" y="1527"/>
                    <a:pt x="1049" y="1527"/>
                  </a:cubicBezTo>
                  <a:cubicBezTo>
                    <a:pt x="1091" y="1527"/>
                    <a:pt x="1147" y="1506"/>
                    <a:pt x="1137" y="1461"/>
                  </a:cubicBezTo>
                  <a:cubicBezTo>
                    <a:pt x="989" y="837"/>
                    <a:pt x="539" y="488"/>
                    <a:pt x="137" y="18"/>
                  </a:cubicBezTo>
                  <a:cubicBezTo>
                    <a:pt x="127" y="6"/>
                    <a:pt x="111"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477125" y="4206125"/>
              <a:ext cx="54900" cy="116975"/>
            </a:xfrm>
            <a:custGeom>
              <a:avLst/>
              <a:gdLst/>
              <a:ahLst/>
              <a:cxnLst/>
              <a:rect l="l" t="t" r="r" b="b"/>
              <a:pathLst>
                <a:path w="2196" h="4679" extrusionOk="0">
                  <a:moveTo>
                    <a:pt x="863" y="0"/>
                  </a:moveTo>
                  <a:cubicBezTo>
                    <a:pt x="833" y="0"/>
                    <a:pt x="799" y="15"/>
                    <a:pt x="778" y="28"/>
                  </a:cubicBezTo>
                  <a:cubicBezTo>
                    <a:pt x="1" y="531"/>
                    <a:pt x="266" y="1480"/>
                    <a:pt x="479" y="2225"/>
                  </a:cubicBezTo>
                  <a:cubicBezTo>
                    <a:pt x="737" y="3139"/>
                    <a:pt x="1404" y="4087"/>
                    <a:pt x="2141" y="4675"/>
                  </a:cubicBezTo>
                  <a:cubicBezTo>
                    <a:pt x="2144" y="4678"/>
                    <a:pt x="2149" y="4679"/>
                    <a:pt x="2155" y="4679"/>
                  </a:cubicBezTo>
                  <a:cubicBezTo>
                    <a:pt x="2172" y="4679"/>
                    <a:pt x="2195" y="4667"/>
                    <a:pt x="2185" y="4651"/>
                  </a:cubicBezTo>
                  <a:cubicBezTo>
                    <a:pt x="1731" y="3929"/>
                    <a:pt x="1174" y="3291"/>
                    <a:pt x="890" y="2471"/>
                  </a:cubicBezTo>
                  <a:cubicBezTo>
                    <a:pt x="727" y="2002"/>
                    <a:pt x="704" y="1561"/>
                    <a:pt x="788" y="1074"/>
                  </a:cubicBezTo>
                  <a:cubicBezTo>
                    <a:pt x="847" y="736"/>
                    <a:pt x="1076" y="356"/>
                    <a:pt x="915" y="30"/>
                  </a:cubicBezTo>
                  <a:cubicBezTo>
                    <a:pt x="905" y="8"/>
                    <a:pt x="885" y="0"/>
                    <a:pt x="86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506750" y="4162150"/>
              <a:ext cx="22950" cy="22075"/>
            </a:xfrm>
            <a:custGeom>
              <a:avLst/>
              <a:gdLst/>
              <a:ahLst/>
              <a:cxnLst/>
              <a:rect l="l" t="t" r="r" b="b"/>
              <a:pathLst>
                <a:path w="918" h="883" extrusionOk="0">
                  <a:moveTo>
                    <a:pt x="851" y="1"/>
                  </a:moveTo>
                  <a:cubicBezTo>
                    <a:pt x="827" y="1"/>
                    <a:pt x="802" y="6"/>
                    <a:pt x="791" y="11"/>
                  </a:cubicBezTo>
                  <a:cubicBezTo>
                    <a:pt x="543" y="143"/>
                    <a:pt x="0" y="504"/>
                    <a:pt x="131" y="848"/>
                  </a:cubicBezTo>
                  <a:cubicBezTo>
                    <a:pt x="140" y="873"/>
                    <a:pt x="162" y="882"/>
                    <a:pt x="187" y="882"/>
                  </a:cubicBezTo>
                  <a:cubicBezTo>
                    <a:pt x="223" y="882"/>
                    <a:pt x="265" y="864"/>
                    <a:pt x="286" y="849"/>
                  </a:cubicBezTo>
                  <a:cubicBezTo>
                    <a:pt x="561" y="663"/>
                    <a:pt x="740" y="335"/>
                    <a:pt x="898" y="49"/>
                  </a:cubicBezTo>
                  <a:cubicBezTo>
                    <a:pt x="918" y="12"/>
                    <a:pt x="886" y="1"/>
                    <a:pt x="8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913675" y="3936050"/>
              <a:ext cx="34850" cy="168950"/>
            </a:xfrm>
            <a:custGeom>
              <a:avLst/>
              <a:gdLst/>
              <a:ahLst/>
              <a:cxnLst/>
              <a:rect l="l" t="t" r="r" b="b"/>
              <a:pathLst>
                <a:path w="1394" h="6758" extrusionOk="0">
                  <a:moveTo>
                    <a:pt x="1367" y="0"/>
                  </a:moveTo>
                  <a:cubicBezTo>
                    <a:pt x="1346" y="0"/>
                    <a:pt x="1319" y="12"/>
                    <a:pt x="1315" y="26"/>
                  </a:cubicBezTo>
                  <a:cubicBezTo>
                    <a:pt x="714" y="1957"/>
                    <a:pt x="1" y="4851"/>
                    <a:pt x="1068" y="6735"/>
                  </a:cubicBezTo>
                  <a:cubicBezTo>
                    <a:pt x="1077" y="6751"/>
                    <a:pt x="1096" y="6758"/>
                    <a:pt x="1117" y="6758"/>
                  </a:cubicBezTo>
                  <a:cubicBezTo>
                    <a:pt x="1154" y="6758"/>
                    <a:pt x="1195" y="6736"/>
                    <a:pt x="1197" y="6703"/>
                  </a:cubicBezTo>
                  <a:cubicBezTo>
                    <a:pt x="1272" y="5656"/>
                    <a:pt x="1078" y="4585"/>
                    <a:pt x="1090" y="3530"/>
                  </a:cubicBezTo>
                  <a:cubicBezTo>
                    <a:pt x="1104" y="2354"/>
                    <a:pt x="1280" y="1189"/>
                    <a:pt x="1392" y="20"/>
                  </a:cubicBezTo>
                  <a:cubicBezTo>
                    <a:pt x="1394" y="6"/>
                    <a:pt x="1382" y="0"/>
                    <a:pt x="136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945100" y="4119700"/>
              <a:ext cx="26600" cy="52450"/>
            </a:xfrm>
            <a:custGeom>
              <a:avLst/>
              <a:gdLst/>
              <a:ahLst/>
              <a:cxnLst/>
              <a:rect l="l" t="t" r="r" b="b"/>
              <a:pathLst>
                <a:path w="1064" h="2098" extrusionOk="0">
                  <a:moveTo>
                    <a:pt x="56" y="0"/>
                  </a:moveTo>
                  <a:cubicBezTo>
                    <a:pt x="32" y="0"/>
                    <a:pt x="0" y="18"/>
                    <a:pt x="8" y="38"/>
                  </a:cubicBezTo>
                  <a:cubicBezTo>
                    <a:pt x="67" y="185"/>
                    <a:pt x="79" y="333"/>
                    <a:pt x="101" y="489"/>
                  </a:cubicBezTo>
                  <a:cubicBezTo>
                    <a:pt x="130" y="683"/>
                    <a:pt x="215" y="876"/>
                    <a:pt x="277" y="1061"/>
                  </a:cubicBezTo>
                  <a:cubicBezTo>
                    <a:pt x="412" y="1460"/>
                    <a:pt x="553" y="1828"/>
                    <a:pt x="897" y="2086"/>
                  </a:cubicBezTo>
                  <a:cubicBezTo>
                    <a:pt x="907" y="2093"/>
                    <a:pt x="922" y="2097"/>
                    <a:pt x="938" y="2097"/>
                  </a:cubicBezTo>
                  <a:cubicBezTo>
                    <a:pt x="972" y="2097"/>
                    <a:pt x="1009" y="2080"/>
                    <a:pt x="1014" y="2046"/>
                  </a:cubicBezTo>
                  <a:cubicBezTo>
                    <a:pt x="1063" y="1626"/>
                    <a:pt x="881" y="1295"/>
                    <a:pt x="719" y="915"/>
                  </a:cubicBezTo>
                  <a:cubicBezTo>
                    <a:pt x="562" y="550"/>
                    <a:pt x="303" y="321"/>
                    <a:pt x="76" y="8"/>
                  </a:cubicBezTo>
                  <a:cubicBezTo>
                    <a:pt x="72" y="2"/>
                    <a:pt x="64" y="0"/>
                    <a:pt x="5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978125" y="4057400"/>
              <a:ext cx="31700" cy="44650"/>
            </a:xfrm>
            <a:custGeom>
              <a:avLst/>
              <a:gdLst/>
              <a:ahLst/>
              <a:cxnLst/>
              <a:rect l="l" t="t" r="r" b="b"/>
              <a:pathLst>
                <a:path w="1268" h="1786" extrusionOk="0">
                  <a:moveTo>
                    <a:pt x="1221" y="1"/>
                  </a:moveTo>
                  <a:cubicBezTo>
                    <a:pt x="1190" y="1"/>
                    <a:pt x="1147" y="14"/>
                    <a:pt x="1135" y="26"/>
                  </a:cubicBezTo>
                  <a:cubicBezTo>
                    <a:pt x="685" y="477"/>
                    <a:pt x="0" y="1059"/>
                    <a:pt x="134" y="1767"/>
                  </a:cubicBezTo>
                  <a:cubicBezTo>
                    <a:pt x="136" y="1781"/>
                    <a:pt x="147" y="1786"/>
                    <a:pt x="161" y="1786"/>
                  </a:cubicBezTo>
                  <a:cubicBezTo>
                    <a:pt x="185" y="1786"/>
                    <a:pt x="217" y="1771"/>
                    <a:pt x="226" y="1760"/>
                  </a:cubicBezTo>
                  <a:cubicBezTo>
                    <a:pt x="635" y="1227"/>
                    <a:pt x="916" y="620"/>
                    <a:pt x="1251" y="39"/>
                  </a:cubicBezTo>
                  <a:cubicBezTo>
                    <a:pt x="1267" y="11"/>
                    <a:pt x="1248" y="1"/>
                    <a:pt x="122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988175" y="3705450"/>
              <a:ext cx="26550" cy="105450"/>
            </a:xfrm>
            <a:custGeom>
              <a:avLst/>
              <a:gdLst/>
              <a:ahLst/>
              <a:cxnLst/>
              <a:rect l="l" t="t" r="r" b="b"/>
              <a:pathLst>
                <a:path w="1062" h="4218" extrusionOk="0">
                  <a:moveTo>
                    <a:pt x="95" y="1"/>
                  </a:moveTo>
                  <a:cubicBezTo>
                    <a:pt x="74" y="1"/>
                    <a:pt x="50" y="13"/>
                    <a:pt x="51" y="31"/>
                  </a:cubicBezTo>
                  <a:cubicBezTo>
                    <a:pt x="62" y="742"/>
                    <a:pt x="227" y="1436"/>
                    <a:pt x="250" y="2145"/>
                  </a:cubicBezTo>
                  <a:cubicBezTo>
                    <a:pt x="272" y="2826"/>
                    <a:pt x="45" y="3502"/>
                    <a:pt x="2" y="4180"/>
                  </a:cubicBezTo>
                  <a:cubicBezTo>
                    <a:pt x="0" y="4207"/>
                    <a:pt x="20" y="4217"/>
                    <a:pt x="44" y="4217"/>
                  </a:cubicBezTo>
                  <a:cubicBezTo>
                    <a:pt x="78" y="4217"/>
                    <a:pt x="122" y="4199"/>
                    <a:pt x="134" y="4182"/>
                  </a:cubicBezTo>
                  <a:cubicBezTo>
                    <a:pt x="1061" y="3007"/>
                    <a:pt x="812" y="1268"/>
                    <a:pt x="122" y="13"/>
                  </a:cubicBezTo>
                  <a:cubicBezTo>
                    <a:pt x="118" y="4"/>
                    <a:pt x="107"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919525" y="3621075"/>
              <a:ext cx="35125" cy="33975"/>
            </a:xfrm>
            <a:custGeom>
              <a:avLst/>
              <a:gdLst/>
              <a:ahLst/>
              <a:cxnLst/>
              <a:rect l="l" t="t" r="r" b="b"/>
              <a:pathLst>
                <a:path w="1405" h="1359" extrusionOk="0">
                  <a:moveTo>
                    <a:pt x="1315" y="0"/>
                  </a:moveTo>
                  <a:cubicBezTo>
                    <a:pt x="1305" y="0"/>
                    <a:pt x="1294" y="2"/>
                    <a:pt x="1284" y="5"/>
                  </a:cubicBezTo>
                  <a:cubicBezTo>
                    <a:pt x="767" y="186"/>
                    <a:pt x="1" y="738"/>
                    <a:pt x="459" y="1341"/>
                  </a:cubicBezTo>
                  <a:cubicBezTo>
                    <a:pt x="469" y="1354"/>
                    <a:pt x="483" y="1359"/>
                    <a:pt x="499" y="1359"/>
                  </a:cubicBezTo>
                  <a:cubicBezTo>
                    <a:pt x="539" y="1359"/>
                    <a:pt x="589" y="1326"/>
                    <a:pt x="596" y="1295"/>
                  </a:cubicBezTo>
                  <a:cubicBezTo>
                    <a:pt x="719" y="781"/>
                    <a:pt x="944" y="413"/>
                    <a:pt x="1351" y="78"/>
                  </a:cubicBezTo>
                  <a:cubicBezTo>
                    <a:pt x="1405" y="34"/>
                    <a:pt x="1363" y="0"/>
                    <a:pt x="13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071125" y="3497925"/>
              <a:ext cx="22250" cy="29600"/>
            </a:xfrm>
            <a:custGeom>
              <a:avLst/>
              <a:gdLst/>
              <a:ahLst/>
              <a:cxnLst/>
              <a:rect l="l" t="t" r="r" b="b"/>
              <a:pathLst>
                <a:path w="890" h="1184" extrusionOk="0">
                  <a:moveTo>
                    <a:pt x="749" y="1"/>
                  </a:moveTo>
                  <a:cubicBezTo>
                    <a:pt x="733" y="1"/>
                    <a:pt x="711" y="13"/>
                    <a:pt x="709" y="25"/>
                  </a:cubicBezTo>
                  <a:cubicBezTo>
                    <a:pt x="695" y="101"/>
                    <a:pt x="583" y="189"/>
                    <a:pt x="537" y="246"/>
                  </a:cubicBezTo>
                  <a:cubicBezTo>
                    <a:pt x="461" y="342"/>
                    <a:pt x="409" y="457"/>
                    <a:pt x="347" y="562"/>
                  </a:cubicBezTo>
                  <a:cubicBezTo>
                    <a:pt x="289" y="662"/>
                    <a:pt x="222" y="756"/>
                    <a:pt x="159" y="852"/>
                  </a:cubicBezTo>
                  <a:cubicBezTo>
                    <a:pt x="102" y="939"/>
                    <a:pt x="84" y="1044"/>
                    <a:pt x="26" y="1132"/>
                  </a:cubicBezTo>
                  <a:cubicBezTo>
                    <a:pt x="1" y="1172"/>
                    <a:pt x="38" y="1183"/>
                    <a:pt x="77" y="1183"/>
                  </a:cubicBezTo>
                  <a:cubicBezTo>
                    <a:pt x="105" y="1183"/>
                    <a:pt x="133" y="1178"/>
                    <a:pt x="144" y="1173"/>
                  </a:cubicBezTo>
                  <a:cubicBezTo>
                    <a:pt x="438" y="1039"/>
                    <a:pt x="629" y="860"/>
                    <a:pt x="775" y="570"/>
                  </a:cubicBezTo>
                  <a:cubicBezTo>
                    <a:pt x="825" y="472"/>
                    <a:pt x="890" y="338"/>
                    <a:pt x="871" y="222"/>
                  </a:cubicBezTo>
                  <a:cubicBezTo>
                    <a:pt x="857" y="135"/>
                    <a:pt x="789" y="86"/>
                    <a:pt x="766" y="12"/>
                  </a:cubicBezTo>
                  <a:cubicBezTo>
                    <a:pt x="764" y="4"/>
                    <a:pt x="757" y="1"/>
                    <a:pt x="7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755100" y="3673950"/>
              <a:ext cx="29425" cy="98425"/>
            </a:xfrm>
            <a:custGeom>
              <a:avLst/>
              <a:gdLst/>
              <a:ahLst/>
              <a:cxnLst/>
              <a:rect l="l" t="t" r="r" b="b"/>
              <a:pathLst>
                <a:path w="1177" h="3937" extrusionOk="0">
                  <a:moveTo>
                    <a:pt x="1112" y="1"/>
                  </a:moveTo>
                  <a:cubicBezTo>
                    <a:pt x="1090" y="1"/>
                    <a:pt x="1062" y="14"/>
                    <a:pt x="1056" y="30"/>
                  </a:cubicBezTo>
                  <a:cubicBezTo>
                    <a:pt x="804" y="664"/>
                    <a:pt x="590" y="1313"/>
                    <a:pt x="413" y="1972"/>
                  </a:cubicBezTo>
                  <a:cubicBezTo>
                    <a:pt x="249" y="2589"/>
                    <a:pt x="1" y="3307"/>
                    <a:pt x="299" y="3910"/>
                  </a:cubicBezTo>
                  <a:cubicBezTo>
                    <a:pt x="308" y="3929"/>
                    <a:pt x="328" y="3937"/>
                    <a:pt x="351" y="3937"/>
                  </a:cubicBezTo>
                  <a:cubicBezTo>
                    <a:pt x="388" y="3937"/>
                    <a:pt x="431" y="3916"/>
                    <a:pt x="441" y="3887"/>
                  </a:cubicBezTo>
                  <a:cubicBezTo>
                    <a:pt x="659" y="3329"/>
                    <a:pt x="678" y="2726"/>
                    <a:pt x="805" y="2142"/>
                  </a:cubicBezTo>
                  <a:cubicBezTo>
                    <a:pt x="959" y="1441"/>
                    <a:pt x="1176" y="750"/>
                    <a:pt x="1140" y="24"/>
                  </a:cubicBezTo>
                  <a:cubicBezTo>
                    <a:pt x="1139" y="7"/>
                    <a:pt x="1127" y="1"/>
                    <a:pt x="111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769725" y="3794850"/>
              <a:ext cx="21075" cy="23700"/>
            </a:xfrm>
            <a:custGeom>
              <a:avLst/>
              <a:gdLst/>
              <a:ahLst/>
              <a:cxnLst/>
              <a:rect l="l" t="t" r="r" b="b"/>
              <a:pathLst>
                <a:path w="843" h="948" extrusionOk="0">
                  <a:moveTo>
                    <a:pt x="225" y="0"/>
                  </a:moveTo>
                  <a:cubicBezTo>
                    <a:pt x="143" y="0"/>
                    <a:pt x="36" y="56"/>
                    <a:pt x="25" y="133"/>
                  </a:cubicBezTo>
                  <a:cubicBezTo>
                    <a:pt x="0" y="311"/>
                    <a:pt x="28" y="457"/>
                    <a:pt x="128" y="613"/>
                  </a:cubicBezTo>
                  <a:cubicBezTo>
                    <a:pt x="253" y="807"/>
                    <a:pt x="451" y="890"/>
                    <a:pt x="670" y="945"/>
                  </a:cubicBezTo>
                  <a:cubicBezTo>
                    <a:pt x="677" y="947"/>
                    <a:pt x="685" y="948"/>
                    <a:pt x="694" y="948"/>
                  </a:cubicBezTo>
                  <a:cubicBezTo>
                    <a:pt x="745" y="948"/>
                    <a:pt x="813" y="919"/>
                    <a:pt x="819" y="867"/>
                  </a:cubicBezTo>
                  <a:cubicBezTo>
                    <a:pt x="843" y="682"/>
                    <a:pt x="839" y="518"/>
                    <a:pt x="735" y="357"/>
                  </a:cubicBezTo>
                  <a:cubicBezTo>
                    <a:pt x="616" y="172"/>
                    <a:pt x="473" y="78"/>
                    <a:pt x="270" y="7"/>
                  </a:cubicBezTo>
                  <a:cubicBezTo>
                    <a:pt x="257" y="3"/>
                    <a:pt x="242" y="0"/>
                    <a:pt x="22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585325" y="3718775"/>
              <a:ext cx="31075" cy="71000"/>
            </a:xfrm>
            <a:custGeom>
              <a:avLst/>
              <a:gdLst/>
              <a:ahLst/>
              <a:cxnLst/>
              <a:rect l="l" t="t" r="r" b="b"/>
              <a:pathLst>
                <a:path w="1243" h="2840" extrusionOk="0">
                  <a:moveTo>
                    <a:pt x="1205" y="0"/>
                  </a:moveTo>
                  <a:cubicBezTo>
                    <a:pt x="1193" y="0"/>
                    <a:pt x="1178" y="5"/>
                    <a:pt x="1173" y="12"/>
                  </a:cubicBezTo>
                  <a:cubicBezTo>
                    <a:pt x="617" y="778"/>
                    <a:pt x="1" y="2248"/>
                    <a:pt x="1104" y="2833"/>
                  </a:cubicBezTo>
                  <a:cubicBezTo>
                    <a:pt x="1112" y="2837"/>
                    <a:pt x="1123" y="2839"/>
                    <a:pt x="1135" y="2839"/>
                  </a:cubicBezTo>
                  <a:cubicBezTo>
                    <a:pt x="1181" y="2839"/>
                    <a:pt x="1243" y="2811"/>
                    <a:pt x="1231" y="2766"/>
                  </a:cubicBezTo>
                  <a:cubicBezTo>
                    <a:pt x="1110" y="2301"/>
                    <a:pt x="923" y="1874"/>
                    <a:pt x="902" y="1383"/>
                  </a:cubicBezTo>
                  <a:cubicBezTo>
                    <a:pt x="884" y="952"/>
                    <a:pt x="1058" y="410"/>
                    <a:pt x="1222" y="18"/>
                  </a:cubicBezTo>
                  <a:cubicBezTo>
                    <a:pt x="1227" y="5"/>
                    <a:pt x="1217" y="0"/>
                    <a:pt x="120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634800" y="3805925"/>
              <a:ext cx="37875" cy="28250"/>
            </a:xfrm>
            <a:custGeom>
              <a:avLst/>
              <a:gdLst/>
              <a:ahLst/>
              <a:cxnLst/>
              <a:rect l="l" t="t" r="r" b="b"/>
              <a:pathLst>
                <a:path w="1515" h="1130" extrusionOk="0">
                  <a:moveTo>
                    <a:pt x="117" y="0"/>
                  </a:moveTo>
                  <a:cubicBezTo>
                    <a:pt x="70" y="0"/>
                    <a:pt x="1" y="25"/>
                    <a:pt x="16" y="74"/>
                  </a:cubicBezTo>
                  <a:cubicBezTo>
                    <a:pt x="188" y="603"/>
                    <a:pt x="932" y="873"/>
                    <a:pt x="1379" y="1123"/>
                  </a:cubicBezTo>
                  <a:cubicBezTo>
                    <a:pt x="1386" y="1128"/>
                    <a:pt x="1396" y="1130"/>
                    <a:pt x="1408" y="1130"/>
                  </a:cubicBezTo>
                  <a:cubicBezTo>
                    <a:pt x="1452" y="1130"/>
                    <a:pt x="1515" y="1102"/>
                    <a:pt x="1501" y="1059"/>
                  </a:cubicBezTo>
                  <a:cubicBezTo>
                    <a:pt x="1314" y="490"/>
                    <a:pt x="654" y="230"/>
                    <a:pt x="148" y="5"/>
                  </a:cubicBezTo>
                  <a:cubicBezTo>
                    <a:pt x="140" y="2"/>
                    <a:pt x="129"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05400" y="3861225"/>
              <a:ext cx="94050" cy="75975"/>
            </a:xfrm>
            <a:custGeom>
              <a:avLst/>
              <a:gdLst/>
              <a:ahLst/>
              <a:cxnLst/>
              <a:rect l="l" t="t" r="r" b="b"/>
              <a:pathLst>
                <a:path w="3762" h="3039" extrusionOk="0">
                  <a:moveTo>
                    <a:pt x="117" y="0"/>
                  </a:moveTo>
                  <a:cubicBezTo>
                    <a:pt x="72" y="0"/>
                    <a:pt x="1" y="24"/>
                    <a:pt x="18" y="70"/>
                  </a:cubicBezTo>
                  <a:cubicBezTo>
                    <a:pt x="292" y="780"/>
                    <a:pt x="980" y="1229"/>
                    <a:pt x="1562" y="1682"/>
                  </a:cubicBezTo>
                  <a:cubicBezTo>
                    <a:pt x="2196" y="2174"/>
                    <a:pt x="2954" y="2604"/>
                    <a:pt x="3640" y="3033"/>
                  </a:cubicBezTo>
                  <a:cubicBezTo>
                    <a:pt x="3645" y="3036"/>
                    <a:pt x="3653" y="3038"/>
                    <a:pt x="3662" y="3038"/>
                  </a:cubicBezTo>
                  <a:cubicBezTo>
                    <a:pt x="3701" y="3038"/>
                    <a:pt x="3761" y="3005"/>
                    <a:pt x="3732" y="2975"/>
                  </a:cubicBezTo>
                  <a:cubicBezTo>
                    <a:pt x="3191" y="2432"/>
                    <a:pt x="2606" y="1974"/>
                    <a:pt x="2081" y="1409"/>
                  </a:cubicBezTo>
                  <a:cubicBezTo>
                    <a:pt x="1571" y="861"/>
                    <a:pt x="830" y="306"/>
                    <a:pt x="144" y="4"/>
                  </a:cubicBezTo>
                  <a:cubicBezTo>
                    <a:pt x="138" y="2"/>
                    <a:pt x="128"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815925" y="3946200"/>
              <a:ext cx="23350" cy="22075"/>
            </a:xfrm>
            <a:custGeom>
              <a:avLst/>
              <a:gdLst/>
              <a:ahLst/>
              <a:cxnLst/>
              <a:rect l="l" t="t" r="r" b="b"/>
              <a:pathLst>
                <a:path w="934" h="883" extrusionOk="0">
                  <a:moveTo>
                    <a:pt x="360" y="0"/>
                  </a:moveTo>
                  <a:cubicBezTo>
                    <a:pt x="322" y="0"/>
                    <a:pt x="287" y="14"/>
                    <a:pt x="259" y="50"/>
                  </a:cubicBezTo>
                  <a:cubicBezTo>
                    <a:pt x="0" y="375"/>
                    <a:pt x="535" y="773"/>
                    <a:pt x="803" y="878"/>
                  </a:cubicBezTo>
                  <a:cubicBezTo>
                    <a:pt x="811" y="881"/>
                    <a:pt x="822" y="883"/>
                    <a:pt x="835" y="883"/>
                  </a:cubicBezTo>
                  <a:cubicBezTo>
                    <a:pt x="876" y="883"/>
                    <a:pt x="934" y="865"/>
                    <a:pt x="930" y="824"/>
                  </a:cubicBezTo>
                  <a:cubicBezTo>
                    <a:pt x="905" y="597"/>
                    <a:pt x="816" y="380"/>
                    <a:pt x="674" y="201"/>
                  </a:cubicBezTo>
                  <a:cubicBezTo>
                    <a:pt x="622" y="136"/>
                    <a:pt x="477" y="0"/>
                    <a:pt x="3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852225" y="3992350"/>
              <a:ext cx="28575" cy="45075"/>
            </a:xfrm>
            <a:custGeom>
              <a:avLst/>
              <a:gdLst/>
              <a:ahLst/>
              <a:cxnLst/>
              <a:rect l="l" t="t" r="r" b="b"/>
              <a:pathLst>
                <a:path w="1143" h="1803" extrusionOk="0">
                  <a:moveTo>
                    <a:pt x="251" y="1"/>
                  </a:moveTo>
                  <a:cubicBezTo>
                    <a:pt x="211" y="1"/>
                    <a:pt x="165" y="27"/>
                    <a:pt x="161" y="60"/>
                  </a:cubicBezTo>
                  <a:cubicBezTo>
                    <a:pt x="147" y="151"/>
                    <a:pt x="88" y="247"/>
                    <a:pt x="44" y="327"/>
                  </a:cubicBezTo>
                  <a:cubicBezTo>
                    <a:pt x="0" y="406"/>
                    <a:pt x="11" y="523"/>
                    <a:pt x="12" y="609"/>
                  </a:cubicBezTo>
                  <a:cubicBezTo>
                    <a:pt x="14" y="823"/>
                    <a:pt x="64" y="1021"/>
                    <a:pt x="141" y="1219"/>
                  </a:cubicBezTo>
                  <a:cubicBezTo>
                    <a:pt x="293" y="1609"/>
                    <a:pt x="591" y="1766"/>
                    <a:pt x="995" y="1802"/>
                  </a:cubicBezTo>
                  <a:cubicBezTo>
                    <a:pt x="996" y="1802"/>
                    <a:pt x="998" y="1802"/>
                    <a:pt x="999" y="1802"/>
                  </a:cubicBezTo>
                  <a:cubicBezTo>
                    <a:pt x="1041" y="1802"/>
                    <a:pt x="1142" y="1763"/>
                    <a:pt x="1118" y="1708"/>
                  </a:cubicBezTo>
                  <a:cubicBezTo>
                    <a:pt x="1065" y="1591"/>
                    <a:pt x="1029" y="1465"/>
                    <a:pt x="1011" y="1337"/>
                  </a:cubicBezTo>
                  <a:cubicBezTo>
                    <a:pt x="992" y="1200"/>
                    <a:pt x="863" y="1042"/>
                    <a:pt x="809" y="913"/>
                  </a:cubicBezTo>
                  <a:cubicBezTo>
                    <a:pt x="746" y="763"/>
                    <a:pt x="698" y="607"/>
                    <a:pt x="629" y="460"/>
                  </a:cubicBezTo>
                  <a:cubicBezTo>
                    <a:pt x="601" y="398"/>
                    <a:pt x="577" y="334"/>
                    <a:pt x="538" y="277"/>
                  </a:cubicBezTo>
                  <a:cubicBezTo>
                    <a:pt x="475" y="181"/>
                    <a:pt x="353" y="132"/>
                    <a:pt x="300" y="26"/>
                  </a:cubicBezTo>
                  <a:cubicBezTo>
                    <a:pt x="291" y="8"/>
                    <a:pt x="272" y="1"/>
                    <a:pt x="2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2"/>
          <p:cNvSpPr/>
          <p:nvPr/>
        </p:nvSpPr>
        <p:spPr>
          <a:xfrm>
            <a:off x="-988946" y="1225975"/>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2"/>
          <p:cNvGrpSpPr/>
          <p:nvPr/>
        </p:nvGrpSpPr>
        <p:grpSpPr>
          <a:xfrm rot="3599844">
            <a:off x="-46579" y="2023541"/>
            <a:ext cx="1428329" cy="1484184"/>
            <a:chOff x="1456875" y="3243400"/>
            <a:chExt cx="2149325" cy="2233375"/>
          </a:xfrm>
        </p:grpSpPr>
        <p:sp>
          <p:nvSpPr>
            <p:cNvPr id="98" name="Google Shape;98;p2"/>
            <p:cNvSpPr/>
            <p:nvPr/>
          </p:nvSpPr>
          <p:spPr>
            <a:xfrm>
              <a:off x="3135350" y="4869925"/>
              <a:ext cx="2000" cy="1400"/>
            </a:xfrm>
            <a:custGeom>
              <a:avLst/>
              <a:gdLst/>
              <a:ahLst/>
              <a:cxnLst/>
              <a:rect l="l" t="t" r="r" b="b"/>
              <a:pathLst>
                <a:path w="80" h="56" extrusionOk="0">
                  <a:moveTo>
                    <a:pt x="1" y="1"/>
                  </a:moveTo>
                  <a:lnTo>
                    <a:pt x="1" y="1"/>
                  </a:lnTo>
                  <a:cubicBezTo>
                    <a:pt x="9" y="18"/>
                    <a:pt x="16" y="38"/>
                    <a:pt x="24" y="55"/>
                  </a:cubicBezTo>
                  <a:cubicBezTo>
                    <a:pt x="42" y="42"/>
                    <a:pt x="61" y="31"/>
                    <a:pt x="80" y="18"/>
                  </a:cubicBezTo>
                  <a:cubicBezTo>
                    <a:pt x="54" y="12"/>
                    <a:pt x="27" y="6"/>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927475" y="5184725"/>
              <a:ext cx="91275" cy="292050"/>
            </a:xfrm>
            <a:custGeom>
              <a:avLst/>
              <a:gdLst/>
              <a:ahLst/>
              <a:cxnLst/>
              <a:rect l="l" t="t" r="r" b="b"/>
              <a:pathLst>
                <a:path w="3651" h="11682" extrusionOk="0">
                  <a:moveTo>
                    <a:pt x="1" y="1"/>
                  </a:moveTo>
                  <a:cubicBezTo>
                    <a:pt x="355" y="1127"/>
                    <a:pt x="1128" y="2203"/>
                    <a:pt x="1751" y="3327"/>
                  </a:cubicBezTo>
                  <a:cubicBezTo>
                    <a:pt x="2411" y="4516"/>
                    <a:pt x="2885" y="6305"/>
                    <a:pt x="2291" y="7607"/>
                  </a:cubicBezTo>
                  <a:cubicBezTo>
                    <a:pt x="1785" y="8720"/>
                    <a:pt x="770" y="9515"/>
                    <a:pt x="388" y="10699"/>
                  </a:cubicBezTo>
                  <a:cubicBezTo>
                    <a:pt x="234" y="11173"/>
                    <a:pt x="479" y="11682"/>
                    <a:pt x="979" y="11682"/>
                  </a:cubicBezTo>
                  <a:cubicBezTo>
                    <a:pt x="1019" y="11682"/>
                    <a:pt x="1060" y="11679"/>
                    <a:pt x="1103" y="11672"/>
                  </a:cubicBezTo>
                  <a:cubicBezTo>
                    <a:pt x="1642" y="11588"/>
                    <a:pt x="1972" y="10444"/>
                    <a:pt x="2176" y="10042"/>
                  </a:cubicBezTo>
                  <a:cubicBezTo>
                    <a:pt x="2605" y="9190"/>
                    <a:pt x="3124" y="8283"/>
                    <a:pt x="3343" y="7350"/>
                  </a:cubicBezTo>
                  <a:cubicBezTo>
                    <a:pt x="3651" y="6035"/>
                    <a:pt x="2962" y="4590"/>
                    <a:pt x="2349" y="3481"/>
                  </a:cubicBezTo>
                  <a:cubicBezTo>
                    <a:pt x="1682" y="2276"/>
                    <a:pt x="548" y="1239"/>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920200" y="5138800"/>
              <a:ext cx="7300" cy="45950"/>
            </a:xfrm>
            <a:custGeom>
              <a:avLst/>
              <a:gdLst/>
              <a:ahLst/>
              <a:cxnLst/>
              <a:rect l="l" t="t" r="r" b="b"/>
              <a:pathLst>
                <a:path w="292" h="1838" extrusionOk="0">
                  <a:moveTo>
                    <a:pt x="166" y="1"/>
                  </a:moveTo>
                  <a:cubicBezTo>
                    <a:pt x="1" y="571"/>
                    <a:pt x="4" y="1183"/>
                    <a:pt x="286" y="1827"/>
                  </a:cubicBezTo>
                  <a:cubicBezTo>
                    <a:pt x="288" y="1830"/>
                    <a:pt x="291" y="1835"/>
                    <a:pt x="292" y="1838"/>
                  </a:cubicBezTo>
                  <a:cubicBezTo>
                    <a:pt x="106" y="1244"/>
                    <a:pt x="36" y="637"/>
                    <a:pt x="16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456875" y="3243400"/>
              <a:ext cx="2149325" cy="2084950"/>
            </a:xfrm>
            <a:custGeom>
              <a:avLst/>
              <a:gdLst/>
              <a:ahLst/>
              <a:cxnLst/>
              <a:rect l="l" t="t" r="r" b="b"/>
              <a:pathLst>
                <a:path w="85973" h="83398" extrusionOk="0">
                  <a:moveTo>
                    <a:pt x="67140" y="65062"/>
                  </a:moveTo>
                  <a:lnTo>
                    <a:pt x="67140" y="65062"/>
                  </a:lnTo>
                  <a:cubicBezTo>
                    <a:pt x="67166" y="65068"/>
                    <a:pt x="67193" y="65074"/>
                    <a:pt x="67219" y="65080"/>
                  </a:cubicBezTo>
                  <a:cubicBezTo>
                    <a:pt x="67200" y="65092"/>
                    <a:pt x="67181" y="65102"/>
                    <a:pt x="67163" y="65116"/>
                  </a:cubicBezTo>
                  <a:cubicBezTo>
                    <a:pt x="67155" y="65099"/>
                    <a:pt x="67149" y="65079"/>
                    <a:pt x="67140" y="65062"/>
                  </a:cubicBezTo>
                  <a:close/>
                  <a:moveTo>
                    <a:pt x="43808" y="0"/>
                  </a:moveTo>
                  <a:cubicBezTo>
                    <a:pt x="43599" y="0"/>
                    <a:pt x="43376" y="65"/>
                    <a:pt x="43213" y="145"/>
                  </a:cubicBezTo>
                  <a:cubicBezTo>
                    <a:pt x="42625" y="431"/>
                    <a:pt x="42420" y="884"/>
                    <a:pt x="42449" y="1528"/>
                  </a:cubicBezTo>
                  <a:cubicBezTo>
                    <a:pt x="42528" y="3180"/>
                    <a:pt x="43926" y="4841"/>
                    <a:pt x="45230" y="5705"/>
                  </a:cubicBezTo>
                  <a:cubicBezTo>
                    <a:pt x="47066" y="6921"/>
                    <a:pt x="49812" y="6684"/>
                    <a:pt x="50446" y="9273"/>
                  </a:cubicBezTo>
                  <a:cubicBezTo>
                    <a:pt x="50484" y="9432"/>
                    <a:pt x="50517" y="9587"/>
                    <a:pt x="50550" y="9739"/>
                  </a:cubicBezTo>
                  <a:cubicBezTo>
                    <a:pt x="49376" y="9368"/>
                    <a:pt x="48253" y="9102"/>
                    <a:pt x="47661" y="8894"/>
                  </a:cubicBezTo>
                  <a:cubicBezTo>
                    <a:pt x="47065" y="8684"/>
                    <a:pt x="46412" y="8547"/>
                    <a:pt x="45772" y="8547"/>
                  </a:cubicBezTo>
                  <a:cubicBezTo>
                    <a:pt x="44865" y="8547"/>
                    <a:pt x="43985" y="8824"/>
                    <a:pt x="43330" y="9564"/>
                  </a:cubicBezTo>
                  <a:cubicBezTo>
                    <a:pt x="42724" y="10249"/>
                    <a:pt x="42379" y="11009"/>
                    <a:pt x="42415" y="11932"/>
                  </a:cubicBezTo>
                  <a:cubicBezTo>
                    <a:pt x="42435" y="12427"/>
                    <a:pt x="42520" y="12931"/>
                    <a:pt x="42564" y="13425"/>
                  </a:cubicBezTo>
                  <a:cubicBezTo>
                    <a:pt x="42606" y="13890"/>
                    <a:pt x="42332" y="14263"/>
                    <a:pt x="42447" y="14753"/>
                  </a:cubicBezTo>
                  <a:cubicBezTo>
                    <a:pt x="42464" y="14828"/>
                    <a:pt x="42529" y="14854"/>
                    <a:pt x="42606" y="14854"/>
                  </a:cubicBezTo>
                  <a:cubicBezTo>
                    <a:pt x="42717" y="14854"/>
                    <a:pt x="42852" y="14800"/>
                    <a:pt x="42904" y="14759"/>
                  </a:cubicBezTo>
                  <a:cubicBezTo>
                    <a:pt x="44073" y="13841"/>
                    <a:pt x="44360" y="13056"/>
                    <a:pt x="44342" y="11631"/>
                  </a:cubicBezTo>
                  <a:cubicBezTo>
                    <a:pt x="44336" y="11226"/>
                    <a:pt x="44656" y="10018"/>
                    <a:pt x="45197" y="9997"/>
                  </a:cubicBezTo>
                  <a:cubicBezTo>
                    <a:pt x="45216" y="9997"/>
                    <a:pt x="45234" y="9996"/>
                    <a:pt x="45252" y="9996"/>
                  </a:cubicBezTo>
                  <a:cubicBezTo>
                    <a:pt x="45845" y="9996"/>
                    <a:pt x="46503" y="10350"/>
                    <a:pt x="47041" y="10549"/>
                  </a:cubicBezTo>
                  <a:cubicBezTo>
                    <a:pt x="48343" y="11027"/>
                    <a:pt x="49714" y="11264"/>
                    <a:pt x="51015" y="11731"/>
                  </a:cubicBezTo>
                  <a:cubicBezTo>
                    <a:pt x="51568" y="11929"/>
                    <a:pt x="52039" y="12252"/>
                    <a:pt x="52477" y="12638"/>
                  </a:cubicBezTo>
                  <a:cubicBezTo>
                    <a:pt x="52553" y="12707"/>
                    <a:pt x="52623" y="12783"/>
                    <a:pt x="52687" y="12864"/>
                  </a:cubicBezTo>
                  <a:cubicBezTo>
                    <a:pt x="52719" y="13559"/>
                    <a:pt x="52318" y="14350"/>
                    <a:pt x="52046" y="14906"/>
                  </a:cubicBezTo>
                  <a:cubicBezTo>
                    <a:pt x="51416" y="16196"/>
                    <a:pt x="50528" y="17304"/>
                    <a:pt x="50038" y="18667"/>
                  </a:cubicBezTo>
                  <a:cubicBezTo>
                    <a:pt x="49571" y="19966"/>
                    <a:pt x="49682" y="21346"/>
                    <a:pt x="49990" y="22667"/>
                  </a:cubicBezTo>
                  <a:cubicBezTo>
                    <a:pt x="50164" y="23419"/>
                    <a:pt x="50377" y="24151"/>
                    <a:pt x="50542" y="24891"/>
                  </a:cubicBezTo>
                  <a:cubicBezTo>
                    <a:pt x="50494" y="25026"/>
                    <a:pt x="50451" y="25165"/>
                    <a:pt x="50411" y="25305"/>
                  </a:cubicBezTo>
                  <a:cubicBezTo>
                    <a:pt x="49586" y="24721"/>
                    <a:pt x="48796" y="24139"/>
                    <a:pt x="48761" y="23027"/>
                  </a:cubicBezTo>
                  <a:cubicBezTo>
                    <a:pt x="48739" y="22349"/>
                    <a:pt x="48948" y="20944"/>
                    <a:pt x="48053" y="20819"/>
                  </a:cubicBezTo>
                  <a:cubicBezTo>
                    <a:pt x="48039" y="20817"/>
                    <a:pt x="48024" y="20816"/>
                    <a:pt x="48010" y="20816"/>
                  </a:cubicBezTo>
                  <a:cubicBezTo>
                    <a:pt x="47926" y="20816"/>
                    <a:pt x="47844" y="20851"/>
                    <a:pt x="47798" y="20925"/>
                  </a:cubicBezTo>
                  <a:cubicBezTo>
                    <a:pt x="47473" y="21456"/>
                    <a:pt x="47853" y="22523"/>
                    <a:pt x="47853" y="23168"/>
                  </a:cubicBezTo>
                  <a:cubicBezTo>
                    <a:pt x="47852" y="23922"/>
                    <a:pt x="47427" y="25226"/>
                    <a:pt x="47950" y="25850"/>
                  </a:cubicBezTo>
                  <a:cubicBezTo>
                    <a:pt x="48481" y="26483"/>
                    <a:pt x="49254" y="26819"/>
                    <a:pt x="49779" y="27458"/>
                  </a:cubicBezTo>
                  <a:cubicBezTo>
                    <a:pt x="50071" y="27814"/>
                    <a:pt x="50095" y="28208"/>
                    <a:pt x="50009" y="28611"/>
                  </a:cubicBezTo>
                  <a:cubicBezTo>
                    <a:pt x="49828" y="29318"/>
                    <a:pt x="49482" y="29940"/>
                    <a:pt x="49038" y="30569"/>
                  </a:cubicBezTo>
                  <a:cubicBezTo>
                    <a:pt x="48856" y="30824"/>
                    <a:pt x="48660" y="31067"/>
                    <a:pt x="48450" y="31298"/>
                  </a:cubicBezTo>
                  <a:cubicBezTo>
                    <a:pt x="47921" y="31721"/>
                    <a:pt x="47447" y="32209"/>
                    <a:pt x="47041" y="32751"/>
                  </a:cubicBezTo>
                  <a:cubicBezTo>
                    <a:pt x="46648" y="33165"/>
                    <a:pt x="46275" y="33603"/>
                    <a:pt x="45969" y="34109"/>
                  </a:cubicBezTo>
                  <a:cubicBezTo>
                    <a:pt x="45200" y="35377"/>
                    <a:pt x="45203" y="36988"/>
                    <a:pt x="45211" y="38418"/>
                  </a:cubicBezTo>
                  <a:cubicBezTo>
                    <a:pt x="45219" y="40133"/>
                    <a:pt x="45078" y="41569"/>
                    <a:pt x="44380" y="43158"/>
                  </a:cubicBezTo>
                  <a:cubicBezTo>
                    <a:pt x="43735" y="44625"/>
                    <a:pt x="43226" y="46410"/>
                    <a:pt x="43520" y="48024"/>
                  </a:cubicBezTo>
                  <a:cubicBezTo>
                    <a:pt x="43880" y="50007"/>
                    <a:pt x="44970" y="52430"/>
                    <a:pt x="44385" y="54403"/>
                  </a:cubicBezTo>
                  <a:cubicBezTo>
                    <a:pt x="43883" y="53787"/>
                    <a:pt x="43099" y="53295"/>
                    <a:pt x="42572" y="52842"/>
                  </a:cubicBezTo>
                  <a:cubicBezTo>
                    <a:pt x="41541" y="51954"/>
                    <a:pt x="40870" y="50952"/>
                    <a:pt x="40828" y="49571"/>
                  </a:cubicBezTo>
                  <a:cubicBezTo>
                    <a:pt x="40790" y="48386"/>
                    <a:pt x="41102" y="47142"/>
                    <a:pt x="41278" y="45976"/>
                  </a:cubicBezTo>
                  <a:cubicBezTo>
                    <a:pt x="41358" y="45451"/>
                    <a:pt x="41335" y="44969"/>
                    <a:pt x="41237" y="44451"/>
                  </a:cubicBezTo>
                  <a:cubicBezTo>
                    <a:pt x="41048" y="43442"/>
                    <a:pt x="41177" y="42671"/>
                    <a:pt x="41502" y="41702"/>
                  </a:cubicBezTo>
                  <a:cubicBezTo>
                    <a:pt x="41889" y="40556"/>
                    <a:pt x="42471" y="39324"/>
                    <a:pt x="42016" y="38116"/>
                  </a:cubicBezTo>
                  <a:cubicBezTo>
                    <a:pt x="41987" y="38039"/>
                    <a:pt x="41913" y="38007"/>
                    <a:pt x="41827" y="38007"/>
                  </a:cubicBezTo>
                  <a:cubicBezTo>
                    <a:pt x="41652" y="38007"/>
                    <a:pt x="41429" y="38142"/>
                    <a:pt x="41452" y="38301"/>
                  </a:cubicBezTo>
                  <a:cubicBezTo>
                    <a:pt x="41691" y="39889"/>
                    <a:pt x="40922" y="41246"/>
                    <a:pt x="40505" y="42734"/>
                  </a:cubicBezTo>
                  <a:cubicBezTo>
                    <a:pt x="40143" y="44029"/>
                    <a:pt x="40281" y="45415"/>
                    <a:pt x="39944" y="46742"/>
                  </a:cubicBezTo>
                  <a:cubicBezTo>
                    <a:pt x="39767" y="47434"/>
                    <a:pt x="39514" y="48084"/>
                    <a:pt x="39337" y="48752"/>
                  </a:cubicBezTo>
                  <a:cubicBezTo>
                    <a:pt x="38574" y="47990"/>
                    <a:pt x="37626" y="47321"/>
                    <a:pt x="36956" y="46689"/>
                  </a:cubicBezTo>
                  <a:cubicBezTo>
                    <a:pt x="35451" y="45271"/>
                    <a:pt x="35696" y="43659"/>
                    <a:pt x="36274" y="41841"/>
                  </a:cubicBezTo>
                  <a:cubicBezTo>
                    <a:pt x="36679" y="40565"/>
                    <a:pt x="36671" y="39482"/>
                    <a:pt x="36405" y="38323"/>
                  </a:cubicBezTo>
                  <a:cubicBezTo>
                    <a:pt x="37047" y="36757"/>
                    <a:pt x="37849" y="35261"/>
                    <a:pt x="38637" y="33766"/>
                  </a:cubicBezTo>
                  <a:cubicBezTo>
                    <a:pt x="39842" y="31477"/>
                    <a:pt x="38832" y="28971"/>
                    <a:pt x="39702" y="26640"/>
                  </a:cubicBezTo>
                  <a:cubicBezTo>
                    <a:pt x="40263" y="25140"/>
                    <a:pt x="43912" y="24851"/>
                    <a:pt x="43323" y="22839"/>
                  </a:cubicBezTo>
                  <a:cubicBezTo>
                    <a:pt x="43309" y="22791"/>
                    <a:pt x="43269" y="22772"/>
                    <a:pt x="43221" y="22772"/>
                  </a:cubicBezTo>
                  <a:cubicBezTo>
                    <a:pt x="43131" y="22772"/>
                    <a:pt x="43015" y="22835"/>
                    <a:pt x="42988" y="22891"/>
                  </a:cubicBezTo>
                  <a:cubicBezTo>
                    <a:pt x="42695" y="23535"/>
                    <a:pt x="42516" y="24018"/>
                    <a:pt x="41865" y="24392"/>
                  </a:cubicBezTo>
                  <a:cubicBezTo>
                    <a:pt x="41383" y="24669"/>
                    <a:pt x="40851" y="24854"/>
                    <a:pt x="40364" y="25122"/>
                  </a:cubicBezTo>
                  <a:cubicBezTo>
                    <a:pt x="39626" y="25528"/>
                    <a:pt x="39056" y="26189"/>
                    <a:pt x="38813" y="27000"/>
                  </a:cubicBezTo>
                  <a:cubicBezTo>
                    <a:pt x="38411" y="28339"/>
                    <a:pt x="38295" y="29794"/>
                    <a:pt x="38042" y="31172"/>
                  </a:cubicBezTo>
                  <a:cubicBezTo>
                    <a:pt x="37819" y="32377"/>
                    <a:pt x="37282" y="33395"/>
                    <a:pt x="36715" y="34459"/>
                  </a:cubicBezTo>
                  <a:cubicBezTo>
                    <a:pt x="36540" y="34789"/>
                    <a:pt x="36160" y="35473"/>
                    <a:pt x="35732" y="36324"/>
                  </a:cubicBezTo>
                  <a:cubicBezTo>
                    <a:pt x="35539" y="35889"/>
                    <a:pt x="35340" y="35458"/>
                    <a:pt x="35203" y="35003"/>
                  </a:cubicBezTo>
                  <a:cubicBezTo>
                    <a:pt x="34928" y="34082"/>
                    <a:pt x="35087" y="33204"/>
                    <a:pt x="35142" y="32271"/>
                  </a:cubicBezTo>
                  <a:cubicBezTo>
                    <a:pt x="35240" y="30593"/>
                    <a:pt x="34615" y="28918"/>
                    <a:pt x="34905" y="27254"/>
                  </a:cubicBezTo>
                  <a:cubicBezTo>
                    <a:pt x="35142" y="25898"/>
                    <a:pt x="36588" y="25034"/>
                    <a:pt x="36868" y="23671"/>
                  </a:cubicBezTo>
                  <a:cubicBezTo>
                    <a:pt x="37139" y="22359"/>
                    <a:pt x="36191" y="21351"/>
                    <a:pt x="34924" y="21171"/>
                  </a:cubicBezTo>
                  <a:cubicBezTo>
                    <a:pt x="34905" y="21169"/>
                    <a:pt x="34885" y="21167"/>
                    <a:pt x="34864" y="21167"/>
                  </a:cubicBezTo>
                  <a:cubicBezTo>
                    <a:pt x="34717" y="21167"/>
                    <a:pt x="34535" y="21233"/>
                    <a:pt x="34505" y="21388"/>
                  </a:cubicBezTo>
                  <a:cubicBezTo>
                    <a:pt x="34408" y="21885"/>
                    <a:pt x="34515" y="22211"/>
                    <a:pt x="34760" y="22647"/>
                  </a:cubicBezTo>
                  <a:cubicBezTo>
                    <a:pt x="35152" y="23348"/>
                    <a:pt x="34890" y="24042"/>
                    <a:pt x="34526" y="24687"/>
                  </a:cubicBezTo>
                  <a:cubicBezTo>
                    <a:pt x="33836" y="25906"/>
                    <a:pt x="32900" y="26796"/>
                    <a:pt x="32847" y="28280"/>
                  </a:cubicBezTo>
                  <a:cubicBezTo>
                    <a:pt x="32795" y="29760"/>
                    <a:pt x="33145" y="31257"/>
                    <a:pt x="33646" y="32633"/>
                  </a:cubicBezTo>
                  <a:cubicBezTo>
                    <a:pt x="34184" y="34111"/>
                    <a:pt x="34240" y="35695"/>
                    <a:pt x="34674" y="37200"/>
                  </a:cubicBezTo>
                  <a:cubicBezTo>
                    <a:pt x="34762" y="37506"/>
                    <a:pt x="34835" y="37807"/>
                    <a:pt x="34899" y="38109"/>
                  </a:cubicBezTo>
                  <a:cubicBezTo>
                    <a:pt x="34090" y="39999"/>
                    <a:pt x="33473" y="42073"/>
                    <a:pt x="34120" y="43076"/>
                  </a:cubicBezTo>
                  <a:cubicBezTo>
                    <a:pt x="33823" y="44222"/>
                    <a:pt x="33764" y="45291"/>
                    <a:pt x="34376" y="46445"/>
                  </a:cubicBezTo>
                  <a:cubicBezTo>
                    <a:pt x="34970" y="47566"/>
                    <a:pt x="36107" y="48255"/>
                    <a:pt x="37080" y="49006"/>
                  </a:cubicBezTo>
                  <a:cubicBezTo>
                    <a:pt x="37657" y="49451"/>
                    <a:pt x="38540" y="50035"/>
                    <a:pt x="39178" y="50720"/>
                  </a:cubicBezTo>
                  <a:cubicBezTo>
                    <a:pt x="39360" y="51913"/>
                    <a:pt x="40138" y="52847"/>
                    <a:pt x="41014" y="53659"/>
                  </a:cubicBezTo>
                  <a:cubicBezTo>
                    <a:pt x="41758" y="54348"/>
                    <a:pt x="43132" y="55027"/>
                    <a:pt x="43193" y="56157"/>
                  </a:cubicBezTo>
                  <a:cubicBezTo>
                    <a:pt x="41498" y="57542"/>
                    <a:pt x="38775" y="57532"/>
                    <a:pt x="36778" y="58252"/>
                  </a:cubicBezTo>
                  <a:cubicBezTo>
                    <a:pt x="35790" y="58609"/>
                    <a:pt x="34547" y="59301"/>
                    <a:pt x="33752" y="60236"/>
                  </a:cubicBezTo>
                  <a:cubicBezTo>
                    <a:pt x="33428" y="59737"/>
                    <a:pt x="33029" y="59280"/>
                    <a:pt x="32628" y="58907"/>
                  </a:cubicBezTo>
                  <a:cubicBezTo>
                    <a:pt x="32213" y="58521"/>
                    <a:pt x="31802" y="58160"/>
                    <a:pt x="31408" y="57796"/>
                  </a:cubicBezTo>
                  <a:cubicBezTo>
                    <a:pt x="31417" y="57565"/>
                    <a:pt x="31428" y="57334"/>
                    <a:pt x="31464" y="57104"/>
                  </a:cubicBezTo>
                  <a:cubicBezTo>
                    <a:pt x="31556" y="56532"/>
                    <a:pt x="31934" y="55943"/>
                    <a:pt x="32204" y="55441"/>
                  </a:cubicBezTo>
                  <a:cubicBezTo>
                    <a:pt x="32488" y="54915"/>
                    <a:pt x="32843" y="54411"/>
                    <a:pt x="33074" y="53860"/>
                  </a:cubicBezTo>
                  <a:cubicBezTo>
                    <a:pt x="33283" y="53358"/>
                    <a:pt x="33109" y="52766"/>
                    <a:pt x="33093" y="52250"/>
                  </a:cubicBezTo>
                  <a:cubicBezTo>
                    <a:pt x="33070" y="51516"/>
                    <a:pt x="32954" y="50590"/>
                    <a:pt x="32571" y="49963"/>
                  </a:cubicBezTo>
                  <a:cubicBezTo>
                    <a:pt x="32120" y="49221"/>
                    <a:pt x="31732" y="47843"/>
                    <a:pt x="30788" y="47672"/>
                  </a:cubicBezTo>
                  <a:cubicBezTo>
                    <a:pt x="30744" y="47664"/>
                    <a:pt x="30698" y="47660"/>
                    <a:pt x="30652" y="47660"/>
                  </a:cubicBezTo>
                  <a:cubicBezTo>
                    <a:pt x="30401" y="47660"/>
                    <a:pt x="30135" y="47776"/>
                    <a:pt x="30011" y="47997"/>
                  </a:cubicBezTo>
                  <a:cubicBezTo>
                    <a:pt x="29612" y="48708"/>
                    <a:pt x="30606" y="49718"/>
                    <a:pt x="30882" y="50396"/>
                  </a:cubicBezTo>
                  <a:cubicBezTo>
                    <a:pt x="31045" y="50797"/>
                    <a:pt x="30764" y="51282"/>
                    <a:pt x="30804" y="51682"/>
                  </a:cubicBezTo>
                  <a:cubicBezTo>
                    <a:pt x="30861" y="52242"/>
                    <a:pt x="30926" y="52802"/>
                    <a:pt x="30987" y="53362"/>
                  </a:cubicBezTo>
                  <a:cubicBezTo>
                    <a:pt x="31045" y="53885"/>
                    <a:pt x="31218" y="54384"/>
                    <a:pt x="31256" y="54913"/>
                  </a:cubicBezTo>
                  <a:cubicBezTo>
                    <a:pt x="31291" y="55407"/>
                    <a:pt x="30769" y="56149"/>
                    <a:pt x="30582" y="56601"/>
                  </a:cubicBezTo>
                  <a:cubicBezTo>
                    <a:pt x="30544" y="56695"/>
                    <a:pt x="30510" y="56787"/>
                    <a:pt x="30481" y="56879"/>
                  </a:cubicBezTo>
                  <a:cubicBezTo>
                    <a:pt x="30050" y="56411"/>
                    <a:pt x="29652" y="55901"/>
                    <a:pt x="29310" y="55296"/>
                  </a:cubicBezTo>
                  <a:cubicBezTo>
                    <a:pt x="28576" y="53997"/>
                    <a:pt x="28298" y="52617"/>
                    <a:pt x="27939" y="51192"/>
                  </a:cubicBezTo>
                  <a:cubicBezTo>
                    <a:pt x="27587" y="49794"/>
                    <a:pt x="26413" y="48728"/>
                    <a:pt x="25406" y="47776"/>
                  </a:cubicBezTo>
                  <a:cubicBezTo>
                    <a:pt x="24287" y="46720"/>
                    <a:pt x="23305" y="45665"/>
                    <a:pt x="22774" y="44192"/>
                  </a:cubicBezTo>
                  <a:cubicBezTo>
                    <a:pt x="22251" y="42742"/>
                    <a:pt x="22113" y="41100"/>
                    <a:pt x="21910" y="39581"/>
                  </a:cubicBezTo>
                  <a:cubicBezTo>
                    <a:pt x="21820" y="38895"/>
                    <a:pt x="21719" y="38212"/>
                    <a:pt x="21594" y="37535"/>
                  </a:cubicBezTo>
                  <a:cubicBezTo>
                    <a:pt x="21628" y="37477"/>
                    <a:pt x="21650" y="37413"/>
                    <a:pt x="21659" y="37347"/>
                  </a:cubicBezTo>
                  <a:cubicBezTo>
                    <a:pt x="21775" y="36438"/>
                    <a:pt x="21545" y="35557"/>
                    <a:pt x="21862" y="34671"/>
                  </a:cubicBezTo>
                  <a:cubicBezTo>
                    <a:pt x="22180" y="33787"/>
                    <a:pt x="22864" y="33021"/>
                    <a:pt x="23466" y="32320"/>
                  </a:cubicBezTo>
                  <a:cubicBezTo>
                    <a:pt x="24573" y="31034"/>
                    <a:pt x="25767" y="29900"/>
                    <a:pt x="25986" y="28139"/>
                  </a:cubicBezTo>
                  <a:cubicBezTo>
                    <a:pt x="26109" y="27143"/>
                    <a:pt x="25816" y="26283"/>
                    <a:pt x="25778" y="25296"/>
                  </a:cubicBezTo>
                  <a:cubicBezTo>
                    <a:pt x="25738" y="24271"/>
                    <a:pt x="25998" y="23302"/>
                    <a:pt x="26460" y="22392"/>
                  </a:cubicBezTo>
                  <a:cubicBezTo>
                    <a:pt x="26880" y="21565"/>
                    <a:pt x="27582" y="20926"/>
                    <a:pt x="27978" y="20086"/>
                  </a:cubicBezTo>
                  <a:cubicBezTo>
                    <a:pt x="28229" y="19553"/>
                    <a:pt x="28126" y="18780"/>
                    <a:pt x="28288" y="18182"/>
                  </a:cubicBezTo>
                  <a:cubicBezTo>
                    <a:pt x="28354" y="17940"/>
                    <a:pt x="28107" y="17881"/>
                    <a:pt x="27875" y="17881"/>
                  </a:cubicBezTo>
                  <a:cubicBezTo>
                    <a:pt x="27742" y="17881"/>
                    <a:pt x="27614" y="17900"/>
                    <a:pt x="27553" y="17915"/>
                  </a:cubicBezTo>
                  <a:cubicBezTo>
                    <a:pt x="26911" y="18072"/>
                    <a:pt x="25958" y="18498"/>
                    <a:pt x="25871" y="19277"/>
                  </a:cubicBezTo>
                  <a:cubicBezTo>
                    <a:pt x="25831" y="19634"/>
                    <a:pt x="26183" y="20077"/>
                    <a:pt x="26206" y="20473"/>
                  </a:cubicBezTo>
                  <a:cubicBezTo>
                    <a:pt x="26225" y="20799"/>
                    <a:pt x="26063" y="21175"/>
                    <a:pt x="25982" y="21485"/>
                  </a:cubicBezTo>
                  <a:cubicBezTo>
                    <a:pt x="25769" y="22291"/>
                    <a:pt x="25524" y="23095"/>
                    <a:pt x="25325" y="23907"/>
                  </a:cubicBezTo>
                  <a:cubicBezTo>
                    <a:pt x="25036" y="25076"/>
                    <a:pt x="25075" y="26357"/>
                    <a:pt x="24965" y="27554"/>
                  </a:cubicBezTo>
                  <a:cubicBezTo>
                    <a:pt x="24746" y="29956"/>
                    <a:pt x="22414" y="31442"/>
                    <a:pt x="20884" y="33025"/>
                  </a:cubicBezTo>
                  <a:cubicBezTo>
                    <a:pt x="20740" y="33176"/>
                    <a:pt x="20604" y="33336"/>
                    <a:pt x="20477" y="33502"/>
                  </a:cubicBezTo>
                  <a:cubicBezTo>
                    <a:pt x="20175" y="32313"/>
                    <a:pt x="20042" y="31104"/>
                    <a:pt x="20225" y="29854"/>
                  </a:cubicBezTo>
                  <a:cubicBezTo>
                    <a:pt x="20662" y="26883"/>
                    <a:pt x="22500" y="24302"/>
                    <a:pt x="22802" y="21287"/>
                  </a:cubicBezTo>
                  <a:cubicBezTo>
                    <a:pt x="22922" y="20074"/>
                    <a:pt x="22642" y="19018"/>
                    <a:pt x="21845" y="18099"/>
                  </a:cubicBezTo>
                  <a:cubicBezTo>
                    <a:pt x="20920" y="17035"/>
                    <a:pt x="19573" y="15867"/>
                    <a:pt x="21122" y="14572"/>
                  </a:cubicBezTo>
                  <a:cubicBezTo>
                    <a:pt x="22161" y="13703"/>
                    <a:pt x="23509" y="13366"/>
                    <a:pt x="24534" y="12444"/>
                  </a:cubicBezTo>
                  <a:cubicBezTo>
                    <a:pt x="25609" y="11476"/>
                    <a:pt x="26084" y="10259"/>
                    <a:pt x="26350" y="8858"/>
                  </a:cubicBezTo>
                  <a:cubicBezTo>
                    <a:pt x="26408" y="8554"/>
                    <a:pt x="26325" y="8218"/>
                    <a:pt x="26383" y="7899"/>
                  </a:cubicBezTo>
                  <a:cubicBezTo>
                    <a:pt x="26465" y="7456"/>
                    <a:pt x="26601" y="7032"/>
                    <a:pt x="26738" y="6604"/>
                  </a:cubicBezTo>
                  <a:cubicBezTo>
                    <a:pt x="26982" y="5846"/>
                    <a:pt x="27344" y="5155"/>
                    <a:pt x="27775" y="4487"/>
                  </a:cubicBezTo>
                  <a:cubicBezTo>
                    <a:pt x="27875" y="4332"/>
                    <a:pt x="27729" y="4264"/>
                    <a:pt x="27548" y="4264"/>
                  </a:cubicBezTo>
                  <a:cubicBezTo>
                    <a:pt x="27386" y="4264"/>
                    <a:pt x="27198" y="4318"/>
                    <a:pt x="27134" y="4414"/>
                  </a:cubicBezTo>
                  <a:cubicBezTo>
                    <a:pt x="25454" y="6905"/>
                    <a:pt x="25033" y="10782"/>
                    <a:pt x="22186" y="12360"/>
                  </a:cubicBezTo>
                  <a:cubicBezTo>
                    <a:pt x="20455" y="13321"/>
                    <a:pt x="16915" y="15028"/>
                    <a:pt x="18534" y="17616"/>
                  </a:cubicBezTo>
                  <a:cubicBezTo>
                    <a:pt x="19186" y="18657"/>
                    <a:pt x="20323" y="19258"/>
                    <a:pt x="20568" y="20531"/>
                  </a:cubicBezTo>
                  <a:cubicBezTo>
                    <a:pt x="20860" y="22058"/>
                    <a:pt x="20197" y="23748"/>
                    <a:pt x="19677" y="25147"/>
                  </a:cubicBezTo>
                  <a:cubicBezTo>
                    <a:pt x="18844" y="27390"/>
                    <a:pt x="18030" y="29448"/>
                    <a:pt x="18016" y="31721"/>
                  </a:cubicBezTo>
                  <a:cubicBezTo>
                    <a:pt x="17849" y="31573"/>
                    <a:pt x="17704" y="31431"/>
                    <a:pt x="17594" y="31293"/>
                  </a:cubicBezTo>
                  <a:cubicBezTo>
                    <a:pt x="16375" y="29779"/>
                    <a:pt x="17258" y="27422"/>
                    <a:pt x="16416" y="25728"/>
                  </a:cubicBezTo>
                  <a:cubicBezTo>
                    <a:pt x="15929" y="24751"/>
                    <a:pt x="15098" y="23997"/>
                    <a:pt x="14623" y="23004"/>
                  </a:cubicBezTo>
                  <a:cubicBezTo>
                    <a:pt x="14162" y="22042"/>
                    <a:pt x="13837" y="20770"/>
                    <a:pt x="13714" y="19707"/>
                  </a:cubicBezTo>
                  <a:cubicBezTo>
                    <a:pt x="13623" y="18910"/>
                    <a:pt x="13760" y="18277"/>
                    <a:pt x="13916" y="17488"/>
                  </a:cubicBezTo>
                  <a:cubicBezTo>
                    <a:pt x="14022" y="16943"/>
                    <a:pt x="14111" y="16506"/>
                    <a:pt x="13841" y="16010"/>
                  </a:cubicBezTo>
                  <a:cubicBezTo>
                    <a:pt x="13598" y="15565"/>
                    <a:pt x="13516" y="15119"/>
                    <a:pt x="13641" y="14632"/>
                  </a:cubicBezTo>
                  <a:cubicBezTo>
                    <a:pt x="13652" y="14589"/>
                    <a:pt x="13596" y="14577"/>
                    <a:pt x="13560" y="14577"/>
                  </a:cubicBezTo>
                  <a:cubicBezTo>
                    <a:pt x="13552" y="14577"/>
                    <a:pt x="13546" y="14577"/>
                    <a:pt x="13540" y="14578"/>
                  </a:cubicBezTo>
                  <a:cubicBezTo>
                    <a:pt x="12931" y="14691"/>
                    <a:pt x="12668" y="15083"/>
                    <a:pt x="12542" y="15676"/>
                  </a:cubicBezTo>
                  <a:cubicBezTo>
                    <a:pt x="12315" y="16736"/>
                    <a:pt x="12101" y="17795"/>
                    <a:pt x="11837" y="18853"/>
                  </a:cubicBezTo>
                  <a:cubicBezTo>
                    <a:pt x="11625" y="19704"/>
                    <a:pt x="11512" y="20344"/>
                    <a:pt x="11720" y="21211"/>
                  </a:cubicBezTo>
                  <a:cubicBezTo>
                    <a:pt x="12033" y="22517"/>
                    <a:pt x="12863" y="23528"/>
                    <a:pt x="13733" y="24506"/>
                  </a:cubicBezTo>
                  <a:cubicBezTo>
                    <a:pt x="14678" y="25570"/>
                    <a:pt x="15579" y="26272"/>
                    <a:pt x="15604" y="27801"/>
                  </a:cubicBezTo>
                  <a:cubicBezTo>
                    <a:pt x="15605" y="27878"/>
                    <a:pt x="15603" y="27955"/>
                    <a:pt x="15600" y="28030"/>
                  </a:cubicBezTo>
                  <a:cubicBezTo>
                    <a:pt x="15044" y="27332"/>
                    <a:pt x="14280" y="26785"/>
                    <a:pt x="13372" y="26355"/>
                  </a:cubicBezTo>
                  <a:cubicBezTo>
                    <a:pt x="12313" y="25852"/>
                    <a:pt x="11414" y="25279"/>
                    <a:pt x="10609" y="24417"/>
                  </a:cubicBezTo>
                  <a:cubicBezTo>
                    <a:pt x="9707" y="23449"/>
                    <a:pt x="8711" y="22726"/>
                    <a:pt x="7643" y="21951"/>
                  </a:cubicBezTo>
                  <a:cubicBezTo>
                    <a:pt x="6478" y="21106"/>
                    <a:pt x="5824" y="20212"/>
                    <a:pt x="6770" y="18935"/>
                  </a:cubicBezTo>
                  <a:cubicBezTo>
                    <a:pt x="7315" y="18201"/>
                    <a:pt x="7903" y="17420"/>
                    <a:pt x="8511" y="16740"/>
                  </a:cubicBezTo>
                  <a:cubicBezTo>
                    <a:pt x="9154" y="16022"/>
                    <a:pt x="9604" y="15364"/>
                    <a:pt x="9826" y="14421"/>
                  </a:cubicBezTo>
                  <a:cubicBezTo>
                    <a:pt x="10135" y="13121"/>
                    <a:pt x="9549" y="12060"/>
                    <a:pt x="10632" y="10987"/>
                  </a:cubicBezTo>
                  <a:cubicBezTo>
                    <a:pt x="10862" y="10761"/>
                    <a:pt x="10618" y="10645"/>
                    <a:pt x="10355" y="10645"/>
                  </a:cubicBezTo>
                  <a:cubicBezTo>
                    <a:pt x="10209" y="10645"/>
                    <a:pt x="10056" y="10681"/>
                    <a:pt x="9976" y="10753"/>
                  </a:cubicBezTo>
                  <a:cubicBezTo>
                    <a:pt x="9282" y="11377"/>
                    <a:pt x="9036" y="12009"/>
                    <a:pt x="9062" y="12941"/>
                  </a:cubicBezTo>
                  <a:cubicBezTo>
                    <a:pt x="9109" y="14600"/>
                    <a:pt x="8744" y="15613"/>
                    <a:pt x="7451" y="16730"/>
                  </a:cubicBezTo>
                  <a:cubicBezTo>
                    <a:pt x="6273" y="17747"/>
                    <a:pt x="4443" y="19253"/>
                    <a:pt x="4805" y="21002"/>
                  </a:cubicBezTo>
                  <a:cubicBezTo>
                    <a:pt x="5040" y="22131"/>
                    <a:pt x="6401" y="23039"/>
                    <a:pt x="7207" y="23726"/>
                  </a:cubicBezTo>
                  <a:cubicBezTo>
                    <a:pt x="8226" y="24596"/>
                    <a:pt x="8761" y="25812"/>
                    <a:pt x="9893" y="26586"/>
                  </a:cubicBezTo>
                  <a:cubicBezTo>
                    <a:pt x="10876" y="27258"/>
                    <a:pt x="11961" y="27738"/>
                    <a:pt x="13079" y="28134"/>
                  </a:cubicBezTo>
                  <a:cubicBezTo>
                    <a:pt x="13929" y="28435"/>
                    <a:pt x="14367" y="28667"/>
                    <a:pt x="14748" y="29489"/>
                  </a:cubicBezTo>
                  <a:cubicBezTo>
                    <a:pt x="14917" y="29852"/>
                    <a:pt x="15057" y="30178"/>
                    <a:pt x="15253" y="30497"/>
                  </a:cubicBezTo>
                  <a:cubicBezTo>
                    <a:pt x="15256" y="30638"/>
                    <a:pt x="15269" y="30779"/>
                    <a:pt x="15292" y="30919"/>
                  </a:cubicBezTo>
                  <a:cubicBezTo>
                    <a:pt x="15468" y="31997"/>
                    <a:pt x="16477" y="32818"/>
                    <a:pt x="17290" y="33429"/>
                  </a:cubicBezTo>
                  <a:cubicBezTo>
                    <a:pt x="17642" y="33694"/>
                    <a:pt x="17992" y="33957"/>
                    <a:pt x="18338" y="34227"/>
                  </a:cubicBezTo>
                  <a:cubicBezTo>
                    <a:pt x="18716" y="35684"/>
                    <a:pt x="19355" y="36990"/>
                    <a:pt x="20107" y="38299"/>
                  </a:cubicBezTo>
                  <a:cubicBezTo>
                    <a:pt x="20901" y="39678"/>
                    <a:pt x="20966" y="41278"/>
                    <a:pt x="21224" y="42817"/>
                  </a:cubicBezTo>
                  <a:cubicBezTo>
                    <a:pt x="21451" y="44167"/>
                    <a:pt x="21873" y="45376"/>
                    <a:pt x="22658" y="46500"/>
                  </a:cubicBezTo>
                  <a:cubicBezTo>
                    <a:pt x="23532" y="47752"/>
                    <a:pt x="24855" y="48606"/>
                    <a:pt x="25777" y="49817"/>
                  </a:cubicBezTo>
                  <a:cubicBezTo>
                    <a:pt x="26741" y="51083"/>
                    <a:pt x="26780" y="52706"/>
                    <a:pt x="27186" y="54185"/>
                  </a:cubicBezTo>
                  <a:cubicBezTo>
                    <a:pt x="27378" y="54882"/>
                    <a:pt x="27665" y="55552"/>
                    <a:pt x="28012" y="56188"/>
                  </a:cubicBezTo>
                  <a:cubicBezTo>
                    <a:pt x="27749" y="56048"/>
                    <a:pt x="27501" y="55922"/>
                    <a:pt x="27291" y="55806"/>
                  </a:cubicBezTo>
                  <a:cubicBezTo>
                    <a:pt x="25187" y="54659"/>
                    <a:pt x="22756" y="54355"/>
                    <a:pt x="20658" y="53253"/>
                  </a:cubicBezTo>
                  <a:cubicBezTo>
                    <a:pt x="17431" y="51559"/>
                    <a:pt x="16848" y="47124"/>
                    <a:pt x="14835" y="44382"/>
                  </a:cubicBezTo>
                  <a:cubicBezTo>
                    <a:pt x="13612" y="42716"/>
                    <a:pt x="11809" y="41627"/>
                    <a:pt x="10558" y="40000"/>
                  </a:cubicBezTo>
                  <a:cubicBezTo>
                    <a:pt x="10048" y="39336"/>
                    <a:pt x="9426" y="38958"/>
                    <a:pt x="8835" y="38392"/>
                  </a:cubicBezTo>
                  <a:cubicBezTo>
                    <a:pt x="8064" y="37653"/>
                    <a:pt x="8130" y="36973"/>
                    <a:pt x="8614" y="36054"/>
                  </a:cubicBezTo>
                  <a:cubicBezTo>
                    <a:pt x="8693" y="35902"/>
                    <a:pt x="8583" y="35839"/>
                    <a:pt x="8429" y="35839"/>
                  </a:cubicBezTo>
                  <a:cubicBezTo>
                    <a:pt x="8254" y="35839"/>
                    <a:pt x="8024" y="35920"/>
                    <a:pt x="7956" y="36041"/>
                  </a:cubicBezTo>
                  <a:cubicBezTo>
                    <a:pt x="7351" y="37122"/>
                    <a:pt x="7288" y="38069"/>
                    <a:pt x="8118" y="39036"/>
                  </a:cubicBezTo>
                  <a:cubicBezTo>
                    <a:pt x="9346" y="40463"/>
                    <a:pt x="10291" y="42114"/>
                    <a:pt x="11617" y="43469"/>
                  </a:cubicBezTo>
                  <a:cubicBezTo>
                    <a:pt x="13030" y="44914"/>
                    <a:pt x="13813" y="46457"/>
                    <a:pt x="14526" y="48325"/>
                  </a:cubicBezTo>
                  <a:cubicBezTo>
                    <a:pt x="14834" y="49130"/>
                    <a:pt x="15175" y="49932"/>
                    <a:pt x="15577" y="50699"/>
                  </a:cubicBezTo>
                  <a:cubicBezTo>
                    <a:pt x="15135" y="50621"/>
                    <a:pt x="14746" y="50570"/>
                    <a:pt x="14495" y="50533"/>
                  </a:cubicBezTo>
                  <a:cubicBezTo>
                    <a:pt x="13254" y="50349"/>
                    <a:pt x="12080" y="50164"/>
                    <a:pt x="10936" y="49619"/>
                  </a:cubicBezTo>
                  <a:cubicBezTo>
                    <a:pt x="9764" y="49060"/>
                    <a:pt x="9257" y="47475"/>
                    <a:pt x="8426" y="46527"/>
                  </a:cubicBezTo>
                  <a:cubicBezTo>
                    <a:pt x="7521" y="45497"/>
                    <a:pt x="6227" y="45004"/>
                    <a:pt x="5080" y="44321"/>
                  </a:cubicBezTo>
                  <a:cubicBezTo>
                    <a:pt x="3940" y="43643"/>
                    <a:pt x="3395" y="42009"/>
                    <a:pt x="2766" y="40898"/>
                  </a:cubicBezTo>
                  <a:cubicBezTo>
                    <a:pt x="2560" y="40536"/>
                    <a:pt x="2236" y="40039"/>
                    <a:pt x="2216" y="39610"/>
                  </a:cubicBezTo>
                  <a:cubicBezTo>
                    <a:pt x="2184" y="38927"/>
                    <a:pt x="2778" y="38318"/>
                    <a:pt x="3162" y="37824"/>
                  </a:cubicBezTo>
                  <a:cubicBezTo>
                    <a:pt x="3795" y="37006"/>
                    <a:pt x="3883" y="36036"/>
                    <a:pt x="2960" y="35446"/>
                  </a:cubicBezTo>
                  <a:cubicBezTo>
                    <a:pt x="2932" y="35428"/>
                    <a:pt x="2898" y="35420"/>
                    <a:pt x="2862" y="35420"/>
                  </a:cubicBezTo>
                  <a:cubicBezTo>
                    <a:pt x="2756" y="35420"/>
                    <a:pt x="2634" y="35488"/>
                    <a:pt x="2592" y="35569"/>
                  </a:cubicBezTo>
                  <a:cubicBezTo>
                    <a:pt x="2011" y="36666"/>
                    <a:pt x="1254" y="37570"/>
                    <a:pt x="577" y="38605"/>
                  </a:cubicBezTo>
                  <a:cubicBezTo>
                    <a:pt x="1" y="39484"/>
                    <a:pt x="344" y="40412"/>
                    <a:pt x="805" y="41244"/>
                  </a:cubicBezTo>
                  <a:cubicBezTo>
                    <a:pt x="1375" y="42271"/>
                    <a:pt x="2110" y="43086"/>
                    <a:pt x="2894" y="43951"/>
                  </a:cubicBezTo>
                  <a:cubicBezTo>
                    <a:pt x="3970" y="45141"/>
                    <a:pt x="5674" y="45612"/>
                    <a:pt x="6870" y="46668"/>
                  </a:cubicBezTo>
                  <a:cubicBezTo>
                    <a:pt x="7783" y="47474"/>
                    <a:pt x="8104" y="48641"/>
                    <a:pt x="8851" y="49554"/>
                  </a:cubicBezTo>
                  <a:cubicBezTo>
                    <a:pt x="9598" y="50466"/>
                    <a:pt x="10433" y="51003"/>
                    <a:pt x="11547" y="51375"/>
                  </a:cubicBezTo>
                  <a:cubicBezTo>
                    <a:pt x="12738" y="51774"/>
                    <a:pt x="14005" y="51878"/>
                    <a:pt x="15228" y="52139"/>
                  </a:cubicBezTo>
                  <a:cubicBezTo>
                    <a:pt x="15876" y="52279"/>
                    <a:pt x="16428" y="52568"/>
                    <a:pt x="16985" y="52848"/>
                  </a:cubicBezTo>
                  <a:cubicBezTo>
                    <a:pt x="17013" y="52882"/>
                    <a:pt x="17038" y="52918"/>
                    <a:pt x="17067" y="52951"/>
                  </a:cubicBezTo>
                  <a:cubicBezTo>
                    <a:pt x="17658" y="53645"/>
                    <a:pt x="18376" y="54159"/>
                    <a:pt x="19162" y="54567"/>
                  </a:cubicBezTo>
                  <a:cubicBezTo>
                    <a:pt x="18225" y="54732"/>
                    <a:pt x="17293" y="54962"/>
                    <a:pt x="16372" y="55174"/>
                  </a:cubicBezTo>
                  <a:cubicBezTo>
                    <a:pt x="15527" y="55368"/>
                    <a:pt x="14727" y="55524"/>
                    <a:pt x="13901" y="55524"/>
                  </a:cubicBezTo>
                  <a:cubicBezTo>
                    <a:pt x="13516" y="55524"/>
                    <a:pt x="13124" y="55490"/>
                    <a:pt x="12720" y="55411"/>
                  </a:cubicBezTo>
                  <a:cubicBezTo>
                    <a:pt x="11400" y="55149"/>
                    <a:pt x="10108" y="54692"/>
                    <a:pt x="8779" y="54426"/>
                  </a:cubicBezTo>
                  <a:cubicBezTo>
                    <a:pt x="7373" y="54144"/>
                    <a:pt x="5816" y="53893"/>
                    <a:pt x="4707" y="52926"/>
                  </a:cubicBezTo>
                  <a:cubicBezTo>
                    <a:pt x="3789" y="52127"/>
                    <a:pt x="3183" y="51439"/>
                    <a:pt x="1992" y="51058"/>
                  </a:cubicBezTo>
                  <a:cubicBezTo>
                    <a:pt x="1943" y="51043"/>
                    <a:pt x="1890" y="51035"/>
                    <a:pt x="1835" y="51035"/>
                  </a:cubicBezTo>
                  <a:cubicBezTo>
                    <a:pt x="1608" y="51035"/>
                    <a:pt x="1347" y="51157"/>
                    <a:pt x="1215" y="51314"/>
                  </a:cubicBezTo>
                  <a:cubicBezTo>
                    <a:pt x="988" y="51588"/>
                    <a:pt x="731" y="51844"/>
                    <a:pt x="587" y="52174"/>
                  </a:cubicBezTo>
                  <a:cubicBezTo>
                    <a:pt x="516" y="52339"/>
                    <a:pt x="609" y="52394"/>
                    <a:pt x="745" y="52394"/>
                  </a:cubicBezTo>
                  <a:cubicBezTo>
                    <a:pt x="910" y="52394"/>
                    <a:pt x="1136" y="52312"/>
                    <a:pt x="1207" y="52245"/>
                  </a:cubicBezTo>
                  <a:cubicBezTo>
                    <a:pt x="1314" y="52134"/>
                    <a:pt x="1430" y="52031"/>
                    <a:pt x="1553" y="51937"/>
                  </a:cubicBezTo>
                  <a:cubicBezTo>
                    <a:pt x="2378" y="52518"/>
                    <a:pt x="3037" y="53299"/>
                    <a:pt x="3873" y="53861"/>
                  </a:cubicBezTo>
                  <a:cubicBezTo>
                    <a:pt x="4876" y="54539"/>
                    <a:pt x="6048" y="54836"/>
                    <a:pt x="7211" y="55118"/>
                  </a:cubicBezTo>
                  <a:cubicBezTo>
                    <a:pt x="9405" y="55651"/>
                    <a:pt x="11670" y="56632"/>
                    <a:pt x="13950" y="56632"/>
                  </a:cubicBezTo>
                  <a:cubicBezTo>
                    <a:pt x="14047" y="56632"/>
                    <a:pt x="14144" y="56630"/>
                    <a:pt x="14241" y="56626"/>
                  </a:cubicBezTo>
                  <a:cubicBezTo>
                    <a:pt x="16469" y="56542"/>
                    <a:pt x="18619" y="55798"/>
                    <a:pt x="20843" y="55754"/>
                  </a:cubicBezTo>
                  <a:cubicBezTo>
                    <a:pt x="20849" y="55754"/>
                    <a:pt x="20856" y="55754"/>
                    <a:pt x="20863" y="55754"/>
                  </a:cubicBezTo>
                  <a:cubicBezTo>
                    <a:pt x="20890" y="55754"/>
                    <a:pt x="20917" y="55755"/>
                    <a:pt x="20943" y="55755"/>
                  </a:cubicBezTo>
                  <a:cubicBezTo>
                    <a:pt x="20636" y="55838"/>
                    <a:pt x="20331" y="55936"/>
                    <a:pt x="20031" y="56063"/>
                  </a:cubicBezTo>
                  <a:cubicBezTo>
                    <a:pt x="19379" y="56338"/>
                    <a:pt x="18817" y="56809"/>
                    <a:pt x="18405" y="57376"/>
                  </a:cubicBezTo>
                  <a:cubicBezTo>
                    <a:pt x="18175" y="57691"/>
                    <a:pt x="18053" y="58122"/>
                    <a:pt x="17910" y="58482"/>
                  </a:cubicBezTo>
                  <a:cubicBezTo>
                    <a:pt x="17676" y="59081"/>
                    <a:pt x="17015" y="59198"/>
                    <a:pt x="16469" y="59325"/>
                  </a:cubicBezTo>
                  <a:cubicBezTo>
                    <a:pt x="15808" y="59478"/>
                    <a:pt x="15174" y="59536"/>
                    <a:pt x="14549" y="59536"/>
                  </a:cubicBezTo>
                  <a:cubicBezTo>
                    <a:pt x="13484" y="59536"/>
                    <a:pt x="12444" y="59367"/>
                    <a:pt x="11335" y="59214"/>
                  </a:cubicBezTo>
                  <a:cubicBezTo>
                    <a:pt x="10543" y="59104"/>
                    <a:pt x="9797" y="58984"/>
                    <a:pt x="9076" y="58984"/>
                  </a:cubicBezTo>
                  <a:cubicBezTo>
                    <a:pt x="8202" y="58984"/>
                    <a:pt x="7365" y="59161"/>
                    <a:pt x="6527" y="59745"/>
                  </a:cubicBezTo>
                  <a:cubicBezTo>
                    <a:pt x="5736" y="60298"/>
                    <a:pt x="5232" y="60732"/>
                    <a:pt x="4226" y="60830"/>
                  </a:cubicBezTo>
                  <a:cubicBezTo>
                    <a:pt x="3688" y="60881"/>
                    <a:pt x="3125" y="60917"/>
                    <a:pt x="2596" y="61032"/>
                  </a:cubicBezTo>
                  <a:cubicBezTo>
                    <a:pt x="1590" y="61251"/>
                    <a:pt x="356" y="62042"/>
                    <a:pt x="210" y="63135"/>
                  </a:cubicBezTo>
                  <a:cubicBezTo>
                    <a:pt x="191" y="63275"/>
                    <a:pt x="285" y="63320"/>
                    <a:pt x="407" y="63320"/>
                  </a:cubicBezTo>
                  <a:cubicBezTo>
                    <a:pt x="561" y="63320"/>
                    <a:pt x="758" y="63248"/>
                    <a:pt x="824" y="63205"/>
                  </a:cubicBezTo>
                  <a:cubicBezTo>
                    <a:pt x="1350" y="62859"/>
                    <a:pt x="1747" y="62235"/>
                    <a:pt x="2331" y="62004"/>
                  </a:cubicBezTo>
                  <a:cubicBezTo>
                    <a:pt x="2412" y="61971"/>
                    <a:pt x="2509" y="61959"/>
                    <a:pt x="2615" y="61959"/>
                  </a:cubicBezTo>
                  <a:cubicBezTo>
                    <a:pt x="2941" y="61959"/>
                    <a:pt x="3350" y="62078"/>
                    <a:pt x="3608" y="62103"/>
                  </a:cubicBezTo>
                  <a:cubicBezTo>
                    <a:pt x="3732" y="62116"/>
                    <a:pt x="3857" y="62122"/>
                    <a:pt x="3982" y="62122"/>
                  </a:cubicBezTo>
                  <a:cubicBezTo>
                    <a:pt x="5153" y="62122"/>
                    <a:pt x="6356" y="61597"/>
                    <a:pt x="7239" y="60887"/>
                  </a:cubicBezTo>
                  <a:cubicBezTo>
                    <a:pt x="7801" y="60434"/>
                    <a:pt x="8207" y="60282"/>
                    <a:pt x="8743" y="60282"/>
                  </a:cubicBezTo>
                  <a:cubicBezTo>
                    <a:pt x="8983" y="60282"/>
                    <a:pt x="9249" y="60312"/>
                    <a:pt x="9568" y="60360"/>
                  </a:cubicBezTo>
                  <a:cubicBezTo>
                    <a:pt x="10150" y="60448"/>
                    <a:pt x="10786" y="60584"/>
                    <a:pt x="11392" y="60584"/>
                  </a:cubicBezTo>
                  <a:cubicBezTo>
                    <a:pt x="11531" y="60584"/>
                    <a:pt x="11668" y="60577"/>
                    <a:pt x="11803" y="60561"/>
                  </a:cubicBezTo>
                  <a:cubicBezTo>
                    <a:pt x="13108" y="60403"/>
                    <a:pt x="14393" y="60310"/>
                    <a:pt x="15716" y="60202"/>
                  </a:cubicBezTo>
                  <a:cubicBezTo>
                    <a:pt x="16632" y="60126"/>
                    <a:pt x="18225" y="59951"/>
                    <a:pt x="18849" y="59147"/>
                  </a:cubicBezTo>
                  <a:cubicBezTo>
                    <a:pt x="19358" y="58490"/>
                    <a:pt x="19556" y="57789"/>
                    <a:pt x="20346" y="57345"/>
                  </a:cubicBezTo>
                  <a:cubicBezTo>
                    <a:pt x="20917" y="57025"/>
                    <a:pt x="21621" y="56952"/>
                    <a:pt x="22288" y="56952"/>
                  </a:cubicBezTo>
                  <a:cubicBezTo>
                    <a:pt x="22477" y="56952"/>
                    <a:pt x="22663" y="56958"/>
                    <a:pt x="22843" y="56965"/>
                  </a:cubicBezTo>
                  <a:cubicBezTo>
                    <a:pt x="24387" y="57030"/>
                    <a:pt x="25951" y="57500"/>
                    <a:pt x="27351" y="58127"/>
                  </a:cubicBezTo>
                  <a:cubicBezTo>
                    <a:pt x="27612" y="58243"/>
                    <a:pt x="27869" y="58377"/>
                    <a:pt x="28124" y="58517"/>
                  </a:cubicBezTo>
                  <a:cubicBezTo>
                    <a:pt x="27868" y="58592"/>
                    <a:pt x="27619" y="58686"/>
                    <a:pt x="27377" y="58797"/>
                  </a:cubicBezTo>
                  <a:cubicBezTo>
                    <a:pt x="26665" y="59125"/>
                    <a:pt x="25972" y="59262"/>
                    <a:pt x="25221" y="59457"/>
                  </a:cubicBezTo>
                  <a:cubicBezTo>
                    <a:pt x="23857" y="59808"/>
                    <a:pt x="22724" y="60398"/>
                    <a:pt x="21986" y="61630"/>
                  </a:cubicBezTo>
                  <a:cubicBezTo>
                    <a:pt x="21613" y="62252"/>
                    <a:pt x="21643" y="63005"/>
                    <a:pt x="21662" y="63694"/>
                  </a:cubicBezTo>
                  <a:cubicBezTo>
                    <a:pt x="21680" y="64439"/>
                    <a:pt x="21018" y="64872"/>
                    <a:pt x="20759" y="65499"/>
                  </a:cubicBezTo>
                  <a:cubicBezTo>
                    <a:pt x="20723" y="65587"/>
                    <a:pt x="20809" y="65615"/>
                    <a:pt x="20880" y="65615"/>
                  </a:cubicBezTo>
                  <a:cubicBezTo>
                    <a:pt x="20889" y="65615"/>
                    <a:pt x="20899" y="65614"/>
                    <a:pt x="20907" y="65613"/>
                  </a:cubicBezTo>
                  <a:cubicBezTo>
                    <a:pt x="21778" y="65525"/>
                    <a:pt x="22363" y="65066"/>
                    <a:pt x="22942" y="64433"/>
                  </a:cubicBezTo>
                  <a:cubicBezTo>
                    <a:pt x="23753" y="63547"/>
                    <a:pt x="23548" y="61969"/>
                    <a:pt x="24439" y="61185"/>
                  </a:cubicBezTo>
                  <a:cubicBezTo>
                    <a:pt x="25212" y="60505"/>
                    <a:pt x="26473" y="60433"/>
                    <a:pt x="27333" y="59835"/>
                  </a:cubicBezTo>
                  <a:cubicBezTo>
                    <a:pt x="27915" y="59430"/>
                    <a:pt x="28430" y="59333"/>
                    <a:pt x="28965" y="59333"/>
                  </a:cubicBezTo>
                  <a:cubicBezTo>
                    <a:pt x="29112" y="59333"/>
                    <a:pt x="29261" y="59340"/>
                    <a:pt x="29413" y="59350"/>
                  </a:cubicBezTo>
                  <a:cubicBezTo>
                    <a:pt x="29477" y="59400"/>
                    <a:pt x="29545" y="59447"/>
                    <a:pt x="29609" y="59496"/>
                  </a:cubicBezTo>
                  <a:cubicBezTo>
                    <a:pt x="30172" y="59942"/>
                    <a:pt x="30620" y="60505"/>
                    <a:pt x="31239" y="60875"/>
                  </a:cubicBezTo>
                  <a:cubicBezTo>
                    <a:pt x="31306" y="60913"/>
                    <a:pt x="31382" y="60933"/>
                    <a:pt x="31460" y="60933"/>
                  </a:cubicBezTo>
                  <a:cubicBezTo>
                    <a:pt x="31464" y="60933"/>
                    <a:pt x="31468" y="60933"/>
                    <a:pt x="31472" y="60933"/>
                  </a:cubicBezTo>
                  <a:cubicBezTo>
                    <a:pt x="31994" y="61755"/>
                    <a:pt x="32352" y="62624"/>
                    <a:pt x="32333" y="63608"/>
                  </a:cubicBezTo>
                  <a:cubicBezTo>
                    <a:pt x="31754" y="64608"/>
                    <a:pt x="31268" y="65653"/>
                    <a:pt x="30838" y="66549"/>
                  </a:cubicBezTo>
                  <a:cubicBezTo>
                    <a:pt x="30510" y="67232"/>
                    <a:pt x="30465" y="67996"/>
                    <a:pt x="30130" y="68679"/>
                  </a:cubicBezTo>
                  <a:cubicBezTo>
                    <a:pt x="29756" y="69441"/>
                    <a:pt x="29350" y="70178"/>
                    <a:pt x="28854" y="70867"/>
                  </a:cubicBezTo>
                  <a:cubicBezTo>
                    <a:pt x="28402" y="71495"/>
                    <a:pt x="27885" y="72041"/>
                    <a:pt x="27270" y="72509"/>
                  </a:cubicBezTo>
                  <a:cubicBezTo>
                    <a:pt x="26728" y="72924"/>
                    <a:pt x="26411" y="73858"/>
                    <a:pt x="25984" y="74397"/>
                  </a:cubicBezTo>
                  <a:cubicBezTo>
                    <a:pt x="25449" y="75073"/>
                    <a:pt x="24769" y="75576"/>
                    <a:pt x="24189" y="76202"/>
                  </a:cubicBezTo>
                  <a:cubicBezTo>
                    <a:pt x="23666" y="76768"/>
                    <a:pt x="23255" y="77444"/>
                    <a:pt x="22854" y="78097"/>
                  </a:cubicBezTo>
                  <a:cubicBezTo>
                    <a:pt x="22170" y="79209"/>
                    <a:pt x="21403" y="80563"/>
                    <a:pt x="21184" y="81820"/>
                  </a:cubicBezTo>
                  <a:cubicBezTo>
                    <a:pt x="21148" y="82025"/>
                    <a:pt x="21358" y="82087"/>
                    <a:pt x="21553" y="82087"/>
                  </a:cubicBezTo>
                  <a:cubicBezTo>
                    <a:pt x="21656" y="82087"/>
                    <a:pt x="21754" y="82070"/>
                    <a:pt x="21811" y="82048"/>
                  </a:cubicBezTo>
                  <a:cubicBezTo>
                    <a:pt x="23206" y="81510"/>
                    <a:pt x="23704" y="80524"/>
                    <a:pt x="24342" y="79217"/>
                  </a:cubicBezTo>
                  <a:cubicBezTo>
                    <a:pt x="25072" y="77716"/>
                    <a:pt x="26094" y="76323"/>
                    <a:pt x="27142" y="75031"/>
                  </a:cubicBezTo>
                  <a:cubicBezTo>
                    <a:pt x="27604" y="74460"/>
                    <a:pt x="28000" y="73838"/>
                    <a:pt x="28321" y="73177"/>
                  </a:cubicBezTo>
                  <a:cubicBezTo>
                    <a:pt x="28644" y="72512"/>
                    <a:pt x="29161" y="71979"/>
                    <a:pt x="29580" y="71371"/>
                  </a:cubicBezTo>
                  <a:cubicBezTo>
                    <a:pt x="30463" y="70096"/>
                    <a:pt x="31109" y="68682"/>
                    <a:pt x="32031" y="67433"/>
                  </a:cubicBezTo>
                  <a:cubicBezTo>
                    <a:pt x="32251" y="67135"/>
                    <a:pt x="32445" y="66809"/>
                    <a:pt x="32624" y="66467"/>
                  </a:cubicBezTo>
                  <a:cubicBezTo>
                    <a:pt x="32742" y="66307"/>
                    <a:pt x="32858" y="66151"/>
                    <a:pt x="32976" y="65999"/>
                  </a:cubicBezTo>
                  <a:cubicBezTo>
                    <a:pt x="33213" y="65824"/>
                    <a:pt x="33426" y="65626"/>
                    <a:pt x="33596" y="65458"/>
                  </a:cubicBezTo>
                  <a:cubicBezTo>
                    <a:pt x="33663" y="65389"/>
                    <a:pt x="33728" y="65318"/>
                    <a:pt x="33787" y="65242"/>
                  </a:cubicBezTo>
                  <a:cubicBezTo>
                    <a:pt x="33980" y="65137"/>
                    <a:pt x="34168" y="65092"/>
                    <a:pt x="34352" y="65092"/>
                  </a:cubicBezTo>
                  <a:cubicBezTo>
                    <a:pt x="35043" y="65092"/>
                    <a:pt x="35686" y="65722"/>
                    <a:pt x="36331" y="66191"/>
                  </a:cubicBezTo>
                  <a:cubicBezTo>
                    <a:pt x="37421" y="66982"/>
                    <a:pt x="38807" y="67343"/>
                    <a:pt x="40085" y="67699"/>
                  </a:cubicBezTo>
                  <a:cubicBezTo>
                    <a:pt x="43275" y="68586"/>
                    <a:pt x="46159" y="69474"/>
                    <a:pt x="47904" y="72492"/>
                  </a:cubicBezTo>
                  <a:cubicBezTo>
                    <a:pt x="49129" y="74608"/>
                    <a:pt x="49686" y="77137"/>
                    <a:pt x="50216" y="79496"/>
                  </a:cubicBezTo>
                  <a:cubicBezTo>
                    <a:pt x="50468" y="80616"/>
                    <a:pt x="50498" y="81650"/>
                    <a:pt x="51171" y="82621"/>
                  </a:cubicBezTo>
                  <a:cubicBezTo>
                    <a:pt x="51572" y="83198"/>
                    <a:pt x="52173" y="83398"/>
                    <a:pt x="52801" y="83398"/>
                  </a:cubicBezTo>
                  <a:cubicBezTo>
                    <a:pt x="53177" y="83398"/>
                    <a:pt x="53563" y="83326"/>
                    <a:pt x="53921" y="83221"/>
                  </a:cubicBezTo>
                  <a:cubicBezTo>
                    <a:pt x="54052" y="83182"/>
                    <a:pt x="54245" y="83012"/>
                    <a:pt x="54075" y="82896"/>
                  </a:cubicBezTo>
                  <a:cubicBezTo>
                    <a:pt x="52881" y="82083"/>
                    <a:pt x="52318" y="80979"/>
                    <a:pt x="51739" y="79699"/>
                  </a:cubicBezTo>
                  <a:cubicBezTo>
                    <a:pt x="51154" y="78403"/>
                    <a:pt x="50606" y="77182"/>
                    <a:pt x="50178" y="75820"/>
                  </a:cubicBezTo>
                  <a:cubicBezTo>
                    <a:pt x="49387" y="73304"/>
                    <a:pt x="48359" y="70850"/>
                    <a:pt x="46167" y="69251"/>
                  </a:cubicBezTo>
                  <a:cubicBezTo>
                    <a:pt x="43377" y="67217"/>
                    <a:pt x="39601" y="67484"/>
                    <a:pt x="36801" y="65510"/>
                  </a:cubicBezTo>
                  <a:cubicBezTo>
                    <a:pt x="36173" y="65067"/>
                    <a:pt x="35334" y="64549"/>
                    <a:pt x="34563" y="64444"/>
                  </a:cubicBezTo>
                  <a:cubicBezTo>
                    <a:pt x="34668" y="64411"/>
                    <a:pt x="34790" y="64396"/>
                    <a:pt x="34923" y="64396"/>
                  </a:cubicBezTo>
                  <a:cubicBezTo>
                    <a:pt x="35786" y="64396"/>
                    <a:pt x="37132" y="65004"/>
                    <a:pt x="37709" y="65139"/>
                  </a:cubicBezTo>
                  <a:cubicBezTo>
                    <a:pt x="38111" y="65234"/>
                    <a:pt x="38519" y="65268"/>
                    <a:pt x="38928" y="65268"/>
                  </a:cubicBezTo>
                  <a:cubicBezTo>
                    <a:pt x="39959" y="65268"/>
                    <a:pt x="40997" y="65053"/>
                    <a:pt x="41973" y="65053"/>
                  </a:cubicBezTo>
                  <a:cubicBezTo>
                    <a:pt x="43055" y="65053"/>
                    <a:pt x="44061" y="65317"/>
                    <a:pt x="44893" y="66434"/>
                  </a:cubicBezTo>
                  <a:cubicBezTo>
                    <a:pt x="46162" y="68136"/>
                    <a:pt x="47650" y="69050"/>
                    <a:pt x="49806" y="69189"/>
                  </a:cubicBezTo>
                  <a:cubicBezTo>
                    <a:pt x="49949" y="69198"/>
                    <a:pt x="50093" y="69202"/>
                    <a:pt x="50237" y="69202"/>
                  </a:cubicBezTo>
                  <a:cubicBezTo>
                    <a:pt x="51005" y="69202"/>
                    <a:pt x="51777" y="69072"/>
                    <a:pt x="52491" y="68805"/>
                  </a:cubicBezTo>
                  <a:cubicBezTo>
                    <a:pt x="53539" y="68412"/>
                    <a:pt x="54314" y="67494"/>
                    <a:pt x="55224" y="66878"/>
                  </a:cubicBezTo>
                  <a:cubicBezTo>
                    <a:pt x="55912" y="66411"/>
                    <a:pt x="55326" y="66070"/>
                    <a:pt x="54754" y="66070"/>
                  </a:cubicBezTo>
                  <a:cubicBezTo>
                    <a:pt x="54580" y="66070"/>
                    <a:pt x="54407" y="66101"/>
                    <a:pt x="54272" y="66170"/>
                  </a:cubicBezTo>
                  <a:cubicBezTo>
                    <a:pt x="53131" y="66748"/>
                    <a:pt x="52478" y="68018"/>
                    <a:pt x="51276" y="68452"/>
                  </a:cubicBezTo>
                  <a:cubicBezTo>
                    <a:pt x="50914" y="68583"/>
                    <a:pt x="50535" y="68642"/>
                    <a:pt x="50150" y="68642"/>
                  </a:cubicBezTo>
                  <a:cubicBezTo>
                    <a:pt x="48884" y="68642"/>
                    <a:pt x="47568" y="68006"/>
                    <a:pt x="46662" y="67231"/>
                  </a:cubicBezTo>
                  <a:cubicBezTo>
                    <a:pt x="45878" y="66558"/>
                    <a:pt x="45524" y="65551"/>
                    <a:pt x="44681" y="64921"/>
                  </a:cubicBezTo>
                  <a:cubicBezTo>
                    <a:pt x="44010" y="64419"/>
                    <a:pt x="43135" y="64298"/>
                    <a:pt x="42304" y="64298"/>
                  </a:cubicBezTo>
                  <a:cubicBezTo>
                    <a:pt x="42124" y="64298"/>
                    <a:pt x="41947" y="64304"/>
                    <a:pt x="41774" y="64312"/>
                  </a:cubicBezTo>
                  <a:cubicBezTo>
                    <a:pt x="41181" y="64342"/>
                    <a:pt x="40590" y="64435"/>
                    <a:pt x="40000" y="64506"/>
                  </a:cubicBezTo>
                  <a:cubicBezTo>
                    <a:pt x="39872" y="64521"/>
                    <a:pt x="39749" y="64529"/>
                    <a:pt x="39630" y="64529"/>
                  </a:cubicBezTo>
                  <a:cubicBezTo>
                    <a:pt x="38895" y="64529"/>
                    <a:pt x="38333" y="64246"/>
                    <a:pt x="37663" y="63872"/>
                  </a:cubicBezTo>
                  <a:cubicBezTo>
                    <a:pt x="36948" y="63472"/>
                    <a:pt x="36142" y="63301"/>
                    <a:pt x="35334" y="63301"/>
                  </a:cubicBezTo>
                  <a:cubicBezTo>
                    <a:pt x="35151" y="63301"/>
                    <a:pt x="34968" y="63310"/>
                    <a:pt x="34786" y="63326"/>
                  </a:cubicBezTo>
                  <a:cubicBezTo>
                    <a:pt x="34683" y="63336"/>
                    <a:pt x="34581" y="63353"/>
                    <a:pt x="34481" y="63376"/>
                  </a:cubicBezTo>
                  <a:cubicBezTo>
                    <a:pt x="34506" y="63110"/>
                    <a:pt x="34511" y="62842"/>
                    <a:pt x="34497" y="62575"/>
                  </a:cubicBezTo>
                  <a:cubicBezTo>
                    <a:pt x="35096" y="61647"/>
                    <a:pt x="35879" y="60912"/>
                    <a:pt x="37092" y="60634"/>
                  </a:cubicBezTo>
                  <a:cubicBezTo>
                    <a:pt x="38633" y="60282"/>
                    <a:pt x="40238" y="60198"/>
                    <a:pt x="41852" y="60198"/>
                  </a:cubicBezTo>
                  <a:cubicBezTo>
                    <a:pt x="43335" y="60198"/>
                    <a:pt x="44826" y="60269"/>
                    <a:pt x="46282" y="60269"/>
                  </a:cubicBezTo>
                  <a:cubicBezTo>
                    <a:pt x="46568" y="60269"/>
                    <a:pt x="46854" y="60266"/>
                    <a:pt x="47137" y="60260"/>
                  </a:cubicBezTo>
                  <a:cubicBezTo>
                    <a:pt x="48762" y="60222"/>
                    <a:pt x="50387" y="60161"/>
                    <a:pt x="52006" y="60012"/>
                  </a:cubicBezTo>
                  <a:cubicBezTo>
                    <a:pt x="52814" y="59939"/>
                    <a:pt x="53616" y="59819"/>
                    <a:pt x="54414" y="59673"/>
                  </a:cubicBezTo>
                  <a:cubicBezTo>
                    <a:pt x="54552" y="59648"/>
                    <a:pt x="54696" y="59638"/>
                    <a:pt x="54844" y="59638"/>
                  </a:cubicBezTo>
                  <a:cubicBezTo>
                    <a:pt x="55383" y="59638"/>
                    <a:pt x="55968" y="59773"/>
                    <a:pt x="56488" y="59796"/>
                  </a:cubicBezTo>
                  <a:cubicBezTo>
                    <a:pt x="57377" y="60081"/>
                    <a:pt x="58231" y="60445"/>
                    <a:pt x="59049" y="61028"/>
                  </a:cubicBezTo>
                  <a:cubicBezTo>
                    <a:pt x="60252" y="61888"/>
                    <a:pt x="61600" y="62644"/>
                    <a:pt x="62882" y="63391"/>
                  </a:cubicBezTo>
                  <a:cubicBezTo>
                    <a:pt x="63115" y="63527"/>
                    <a:pt x="63353" y="63655"/>
                    <a:pt x="63594" y="63777"/>
                  </a:cubicBezTo>
                  <a:cubicBezTo>
                    <a:pt x="64715" y="65741"/>
                    <a:pt x="64424" y="67702"/>
                    <a:pt x="63077" y="69612"/>
                  </a:cubicBezTo>
                  <a:cubicBezTo>
                    <a:pt x="62449" y="70501"/>
                    <a:pt x="61688" y="71304"/>
                    <a:pt x="60949" y="72101"/>
                  </a:cubicBezTo>
                  <a:cubicBezTo>
                    <a:pt x="60201" y="72910"/>
                    <a:pt x="59733" y="73693"/>
                    <a:pt x="59174" y="74628"/>
                  </a:cubicBezTo>
                  <a:cubicBezTo>
                    <a:pt x="58930" y="75037"/>
                    <a:pt x="58779" y="75432"/>
                    <a:pt x="58700" y="75817"/>
                  </a:cubicBezTo>
                  <a:cubicBezTo>
                    <a:pt x="58944" y="74980"/>
                    <a:pt x="59557" y="74230"/>
                    <a:pt x="60217" y="73600"/>
                  </a:cubicBezTo>
                  <a:cubicBezTo>
                    <a:pt x="61831" y="72063"/>
                    <a:pt x="63428" y="70499"/>
                    <a:pt x="64745" y="68692"/>
                  </a:cubicBezTo>
                  <a:cubicBezTo>
                    <a:pt x="65308" y="67920"/>
                    <a:pt x="65742" y="67027"/>
                    <a:pt x="65826" y="66073"/>
                  </a:cubicBezTo>
                  <a:cubicBezTo>
                    <a:pt x="66176" y="67193"/>
                    <a:pt x="66092" y="68434"/>
                    <a:pt x="66173" y="69588"/>
                  </a:cubicBezTo>
                  <a:cubicBezTo>
                    <a:pt x="66207" y="70083"/>
                    <a:pt x="66220" y="70578"/>
                    <a:pt x="66288" y="71071"/>
                  </a:cubicBezTo>
                  <a:cubicBezTo>
                    <a:pt x="66331" y="71371"/>
                    <a:pt x="66487" y="71469"/>
                    <a:pt x="66700" y="71680"/>
                  </a:cubicBezTo>
                  <a:cubicBezTo>
                    <a:pt x="67036" y="72012"/>
                    <a:pt x="67278" y="72609"/>
                    <a:pt x="67534" y="73008"/>
                  </a:cubicBezTo>
                  <a:cubicBezTo>
                    <a:pt x="68425" y="74399"/>
                    <a:pt x="69497" y="75488"/>
                    <a:pt x="71221" y="75504"/>
                  </a:cubicBezTo>
                  <a:cubicBezTo>
                    <a:pt x="71221" y="75504"/>
                    <a:pt x="71222" y="75504"/>
                    <a:pt x="71222" y="75504"/>
                  </a:cubicBezTo>
                  <a:cubicBezTo>
                    <a:pt x="71285" y="75504"/>
                    <a:pt x="71488" y="75402"/>
                    <a:pt x="71366" y="75335"/>
                  </a:cubicBezTo>
                  <a:cubicBezTo>
                    <a:pt x="69566" y="74360"/>
                    <a:pt x="68621" y="73031"/>
                    <a:pt x="67608" y="71296"/>
                  </a:cubicBezTo>
                  <a:cubicBezTo>
                    <a:pt x="67370" y="70886"/>
                    <a:pt x="67541" y="69835"/>
                    <a:pt x="67575" y="69369"/>
                  </a:cubicBezTo>
                  <a:cubicBezTo>
                    <a:pt x="67623" y="68702"/>
                    <a:pt x="67643" y="68038"/>
                    <a:pt x="67632" y="67369"/>
                  </a:cubicBezTo>
                  <a:cubicBezTo>
                    <a:pt x="67632" y="67355"/>
                    <a:pt x="67631" y="67340"/>
                    <a:pt x="67631" y="67325"/>
                  </a:cubicBezTo>
                  <a:lnTo>
                    <a:pt x="67631" y="67325"/>
                  </a:lnTo>
                  <a:cubicBezTo>
                    <a:pt x="67821" y="67806"/>
                    <a:pt x="68076" y="68277"/>
                    <a:pt x="68251" y="68687"/>
                  </a:cubicBezTo>
                  <a:cubicBezTo>
                    <a:pt x="68726" y="69798"/>
                    <a:pt x="69152" y="70831"/>
                    <a:pt x="69938" y="71772"/>
                  </a:cubicBezTo>
                  <a:cubicBezTo>
                    <a:pt x="70622" y="72591"/>
                    <a:pt x="71543" y="72861"/>
                    <a:pt x="72508" y="72861"/>
                  </a:cubicBezTo>
                  <a:cubicBezTo>
                    <a:pt x="73257" y="72861"/>
                    <a:pt x="74033" y="72698"/>
                    <a:pt x="74743" y="72501"/>
                  </a:cubicBezTo>
                  <a:cubicBezTo>
                    <a:pt x="75514" y="72287"/>
                    <a:pt x="76280" y="71926"/>
                    <a:pt x="77090" y="71888"/>
                  </a:cubicBezTo>
                  <a:cubicBezTo>
                    <a:pt x="77112" y="71887"/>
                    <a:pt x="77135" y="71886"/>
                    <a:pt x="77157" y="71886"/>
                  </a:cubicBezTo>
                  <a:cubicBezTo>
                    <a:pt x="78232" y="71886"/>
                    <a:pt x="79060" y="73136"/>
                    <a:pt x="79513" y="73960"/>
                  </a:cubicBezTo>
                  <a:cubicBezTo>
                    <a:pt x="80423" y="75617"/>
                    <a:pt x="80583" y="78175"/>
                    <a:pt x="83002" y="78257"/>
                  </a:cubicBezTo>
                  <a:cubicBezTo>
                    <a:pt x="83003" y="78257"/>
                    <a:pt x="83004" y="78257"/>
                    <a:pt x="83006" y="78257"/>
                  </a:cubicBezTo>
                  <a:cubicBezTo>
                    <a:pt x="83140" y="78257"/>
                    <a:pt x="83425" y="78056"/>
                    <a:pt x="83186" y="77981"/>
                  </a:cubicBezTo>
                  <a:cubicBezTo>
                    <a:pt x="80532" y="77155"/>
                    <a:pt x="80672" y="74400"/>
                    <a:pt x="79673" y="72279"/>
                  </a:cubicBezTo>
                  <a:cubicBezTo>
                    <a:pt x="79227" y="71330"/>
                    <a:pt x="78382" y="71014"/>
                    <a:pt x="77473" y="71014"/>
                  </a:cubicBezTo>
                  <a:cubicBezTo>
                    <a:pt x="77081" y="71014"/>
                    <a:pt x="76676" y="71073"/>
                    <a:pt x="76287" y="71166"/>
                  </a:cubicBezTo>
                  <a:cubicBezTo>
                    <a:pt x="75228" y="71416"/>
                    <a:pt x="74228" y="71813"/>
                    <a:pt x="73284" y="71813"/>
                  </a:cubicBezTo>
                  <a:cubicBezTo>
                    <a:pt x="72535" y="71813"/>
                    <a:pt x="71820" y="71563"/>
                    <a:pt x="71140" y="70791"/>
                  </a:cubicBezTo>
                  <a:cubicBezTo>
                    <a:pt x="70362" y="69906"/>
                    <a:pt x="69779" y="68688"/>
                    <a:pt x="69227" y="67648"/>
                  </a:cubicBezTo>
                  <a:cubicBezTo>
                    <a:pt x="68867" y="66970"/>
                    <a:pt x="68417" y="66238"/>
                    <a:pt x="67663" y="65982"/>
                  </a:cubicBezTo>
                  <a:cubicBezTo>
                    <a:pt x="67649" y="65977"/>
                    <a:pt x="67633" y="65975"/>
                    <a:pt x="67615" y="65975"/>
                  </a:cubicBezTo>
                  <a:cubicBezTo>
                    <a:pt x="67564" y="65975"/>
                    <a:pt x="67501" y="65992"/>
                    <a:pt x="67453" y="66022"/>
                  </a:cubicBezTo>
                  <a:cubicBezTo>
                    <a:pt x="67397" y="65795"/>
                    <a:pt x="67330" y="65570"/>
                    <a:pt x="67251" y="65351"/>
                  </a:cubicBezTo>
                  <a:lnTo>
                    <a:pt x="67251" y="65351"/>
                  </a:lnTo>
                  <a:cubicBezTo>
                    <a:pt x="67675" y="65592"/>
                    <a:pt x="68021" y="66039"/>
                    <a:pt x="68387" y="66347"/>
                  </a:cubicBezTo>
                  <a:cubicBezTo>
                    <a:pt x="69012" y="66876"/>
                    <a:pt x="69610" y="67434"/>
                    <a:pt x="70259" y="67934"/>
                  </a:cubicBezTo>
                  <a:cubicBezTo>
                    <a:pt x="70932" y="68453"/>
                    <a:pt x="71698" y="68700"/>
                    <a:pt x="72486" y="68700"/>
                  </a:cubicBezTo>
                  <a:cubicBezTo>
                    <a:pt x="73053" y="68700"/>
                    <a:pt x="73631" y="68572"/>
                    <a:pt x="74193" y="68325"/>
                  </a:cubicBezTo>
                  <a:cubicBezTo>
                    <a:pt x="75557" y="67728"/>
                    <a:pt x="76397" y="66394"/>
                    <a:pt x="77231" y="65223"/>
                  </a:cubicBezTo>
                  <a:cubicBezTo>
                    <a:pt x="77888" y="64299"/>
                    <a:pt x="78551" y="63554"/>
                    <a:pt x="79661" y="63174"/>
                  </a:cubicBezTo>
                  <a:cubicBezTo>
                    <a:pt x="80065" y="63036"/>
                    <a:pt x="80460" y="62977"/>
                    <a:pt x="80848" y="62977"/>
                  </a:cubicBezTo>
                  <a:cubicBezTo>
                    <a:pt x="81886" y="62977"/>
                    <a:pt x="82872" y="63401"/>
                    <a:pt x="83831" y="63867"/>
                  </a:cubicBezTo>
                  <a:cubicBezTo>
                    <a:pt x="83850" y="63877"/>
                    <a:pt x="83878" y="63881"/>
                    <a:pt x="83910" y="63881"/>
                  </a:cubicBezTo>
                  <a:cubicBezTo>
                    <a:pt x="84095" y="63881"/>
                    <a:pt x="84426" y="63732"/>
                    <a:pt x="84266" y="63590"/>
                  </a:cubicBezTo>
                  <a:cubicBezTo>
                    <a:pt x="83442" y="62857"/>
                    <a:pt x="82344" y="62566"/>
                    <a:pt x="81247" y="62566"/>
                  </a:cubicBezTo>
                  <a:cubicBezTo>
                    <a:pt x="80662" y="62566"/>
                    <a:pt x="80077" y="62649"/>
                    <a:pt x="79534" y="62791"/>
                  </a:cubicBezTo>
                  <a:cubicBezTo>
                    <a:pt x="77722" y="63268"/>
                    <a:pt x="76829" y="64900"/>
                    <a:pt x="75757" y="66275"/>
                  </a:cubicBezTo>
                  <a:cubicBezTo>
                    <a:pt x="75098" y="67120"/>
                    <a:pt x="74261" y="67788"/>
                    <a:pt x="73191" y="67788"/>
                  </a:cubicBezTo>
                  <a:cubicBezTo>
                    <a:pt x="73067" y="67788"/>
                    <a:pt x="72939" y="67779"/>
                    <a:pt x="72808" y="67760"/>
                  </a:cubicBezTo>
                  <a:cubicBezTo>
                    <a:pt x="71870" y="67625"/>
                    <a:pt x="71104" y="66840"/>
                    <a:pt x="70415" y="66251"/>
                  </a:cubicBezTo>
                  <a:cubicBezTo>
                    <a:pt x="70155" y="66029"/>
                    <a:pt x="69803" y="65721"/>
                    <a:pt x="69410" y="65451"/>
                  </a:cubicBezTo>
                  <a:lnTo>
                    <a:pt x="69410" y="65451"/>
                  </a:lnTo>
                  <a:cubicBezTo>
                    <a:pt x="69437" y="65453"/>
                    <a:pt x="69465" y="65459"/>
                    <a:pt x="69492" y="65462"/>
                  </a:cubicBezTo>
                  <a:cubicBezTo>
                    <a:pt x="69831" y="65497"/>
                    <a:pt x="70170" y="65515"/>
                    <a:pt x="70507" y="65515"/>
                  </a:cubicBezTo>
                  <a:cubicBezTo>
                    <a:pt x="72273" y="65515"/>
                    <a:pt x="73985" y="65018"/>
                    <a:pt x="75331" y="63784"/>
                  </a:cubicBezTo>
                  <a:cubicBezTo>
                    <a:pt x="76097" y="63081"/>
                    <a:pt x="76824" y="62033"/>
                    <a:pt x="77072" y="61016"/>
                  </a:cubicBezTo>
                  <a:cubicBezTo>
                    <a:pt x="77212" y="60441"/>
                    <a:pt x="77286" y="59768"/>
                    <a:pt x="77629" y="59268"/>
                  </a:cubicBezTo>
                  <a:cubicBezTo>
                    <a:pt x="78142" y="58524"/>
                    <a:pt x="79340" y="58417"/>
                    <a:pt x="80146" y="58271"/>
                  </a:cubicBezTo>
                  <a:cubicBezTo>
                    <a:pt x="80339" y="58235"/>
                    <a:pt x="80440" y="58006"/>
                    <a:pt x="80220" y="58006"/>
                  </a:cubicBezTo>
                  <a:cubicBezTo>
                    <a:pt x="80206" y="58006"/>
                    <a:pt x="80191" y="58007"/>
                    <a:pt x="80175" y="58009"/>
                  </a:cubicBezTo>
                  <a:cubicBezTo>
                    <a:pt x="79208" y="58118"/>
                    <a:pt x="78235" y="58262"/>
                    <a:pt x="77420" y="58826"/>
                  </a:cubicBezTo>
                  <a:cubicBezTo>
                    <a:pt x="76694" y="59330"/>
                    <a:pt x="76344" y="60343"/>
                    <a:pt x="75966" y="61094"/>
                  </a:cubicBezTo>
                  <a:cubicBezTo>
                    <a:pt x="75317" y="62388"/>
                    <a:pt x="74778" y="63463"/>
                    <a:pt x="73431" y="64157"/>
                  </a:cubicBezTo>
                  <a:cubicBezTo>
                    <a:pt x="72833" y="64464"/>
                    <a:pt x="72120" y="64569"/>
                    <a:pt x="71411" y="64569"/>
                  </a:cubicBezTo>
                  <a:cubicBezTo>
                    <a:pt x="70887" y="64569"/>
                    <a:pt x="70365" y="64512"/>
                    <a:pt x="69892" y="64437"/>
                  </a:cubicBezTo>
                  <a:cubicBezTo>
                    <a:pt x="69317" y="64346"/>
                    <a:pt x="68744" y="64184"/>
                    <a:pt x="68177" y="63976"/>
                  </a:cubicBezTo>
                  <a:cubicBezTo>
                    <a:pt x="69865" y="63244"/>
                    <a:pt x="71586" y="60698"/>
                    <a:pt x="72266" y="59684"/>
                  </a:cubicBezTo>
                  <a:cubicBezTo>
                    <a:pt x="72733" y="58989"/>
                    <a:pt x="73175" y="58312"/>
                    <a:pt x="73851" y="57807"/>
                  </a:cubicBezTo>
                  <a:cubicBezTo>
                    <a:pt x="75170" y="56822"/>
                    <a:pt x="76751" y="56172"/>
                    <a:pt x="78207" y="55427"/>
                  </a:cubicBezTo>
                  <a:cubicBezTo>
                    <a:pt x="79402" y="54816"/>
                    <a:pt x="80202" y="53915"/>
                    <a:pt x="81239" y="53106"/>
                  </a:cubicBezTo>
                  <a:cubicBezTo>
                    <a:pt x="82060" y="52466"/>
                    <a:pt x="82896" y="52311"/>
                    <a:pt x="83778" y="52311"/>
                  </a:cubicBezTo>
                  <a:cubicBezTo>
                    <a:pt x="84340" y="52311"/>
                    <a:pt x="84920" y="52374"/>
                    <a:pt x="85527" y="52414"/>
                  </a:cubicBezTo>
                  <a:cubicBezTo>
                    <a:pt x="85529" y="52414"/>
                    <a:pt x="85531" y="52414"/>
                    <a:pt x="85533" y="52414"/>
                  </a:cubicBezTo>
                  <a:cubicBezTo>
                    <a:pt x="85626" y="52414"/>
                    <a:pt x="85897" y="52261"/>
                    <a:pt x="85729" y="52181"/>
                  </a:cubicBezTo>
                  <a:cubicBezTo>
                    <a:pt x="85181" y="51918"/>
                    <a:pt x="84628" y="51808"/>
                    <a:pt x="84077" y="51808"/>
                  </a:cubicBezTo>
                  <a:cubicBezTo>
                    <a:pt x="82849" y="51808"/>
                    <a:pt x="81639" y="52357"/>
                    <a:pt x="80560" y="52977"/>
                  </a:cubicBezTo>
                  <a:cubicBezTo>
                    <a:pt x="79323" y="53688"/>
                    <a:pt x="78125" y="54439"/>
                    <a:pt x="76850" y="55087"/>
                  </a:cubicBezTo>
                  <a:cubicBezTo>
                    <a:pt x="75737" y="55651"/>
                    <a:pt x="74484" y="56157"/>
                    <a:pt x="73569" y="57029"/>
                  </a:cubicBezTo>
                  <a:cubicBezTo>
                    <a:pt x="72103" y="58423"/>
                    <a:pt x="69907" y="63582"/>
                    <a:pt x="67412" y="63582"/>
                  </a:cubicBezTo>
                  <a:cubicBezTo>
                    <a:pt x="67338" y="63582"/>
                    <a:pt x="67264" y="63578"/>
                    <a:pt x="67189" y="63568"/>
                  </a:cubicBezTo>
                  <a:cubicBezTo>
                    <a:pt x="65966" y="63006"/>
                    <a:pt x="64789" y="62277"/>
                    <a:pt x="63717" y="61612"/>
                  </a:cubicBezTo>
                  <a:cubicBezTo>
                    <a:pt x="62403" y="60797"/>
                    <a:pt x="61035" y="60106"/>
                    <a:pt x="59606" y="59636"/>
                  </a:cubicBezTo>
                  <a:cubicBezTo>
                    <a:pt x="59820" y="59577"/>
                    <a:pt x="60034" y="59511"/>
                    <a:pt x="60243" y="59440"/>
                  </a:cubicBezTo>
                  <a:cubicBezTo>
                    <a:pt x="62187" y="59030"/>
                    <a:pt x="64091" y="58302"/>
                    <a:pt x="65762" y="57399"/>
                  </a:cubicBezTo>
                  <a:cubicBezTo>
                    <a:pt x="66676" y="56904"/>
                    <a:pt x="67532" y="56310"/>
                    <a:pt x="68314" y="55626"/>
                  </a:cubicBezTo>
                  <a:cubicBezTo>
                    <a:pt x="70141" y="55072"/>
                    <a:pt x="71924" y="54253"/>
                    <a:pt x="73438" y="53170"/>
                  </a:cubicBezTo>
                  <a:cubicBezTo>
                    <a:pt x="74397" y="52483"/>
                    <a:pt x="75084" y="51672"/>
                    <a:pt x="75637" y="50788"/>
                  </a:cubicBezTo>
                  <a:cubicBezTo>
                    <a:pt x="76130" y="50381"/>
                    <a:pt x="76609" y="49954"/>
                    <a:pt x="77084" y="49549"/>
                  </a:cubicBezTo>
                  <a:cubicBezTo>
                    <a:pt x="78095" y="48689"/>
                    <a:pt x="78635" y="47648"/>
                    <a:pt x="79448" y="46624"/>
                  </a:cubicBezTo>
                  <a:cubicBezTo>
                    <a:pt x="80623" y="45142"/>
                    <a:pt x="82423" y="45650"/>
                    <a:pt x="84052" y="45361"/>
                  </a:cubicBezTo>
                  <a:cubicBezTo>
                    <a:pt x="84828" y="45223"/>
                    <a:pt x="85660" y="44654"/>
                    <a:pt x="85919" y="43911"/>
                  </a:cubicBezTo>
                  <a:cubicBezTo>
                    <a:pt x="85972" y="43758"/>
                    <a:pt x="85870" y="43697"/>
                    <a:pt x="85733" y="43697"/>
                  </a:cubicBezTo>
                  <a:cubicBezTo>
                    <a:pt x="85572" y="43697"/>
                    <a:pt x="85364" y="43782"/>
                    <a:pt x="85311" y="43900"/>
                  </a:cubicBezTo>
                  <a:cubicBezTo>
                    <a:pt x="84968" y="44652"/>
                    <a:pt x="84215" y="44804"/>
                    <a:pt x="83382" y="44804"/>
                  </a:cubicBezTo>
                  <a:cubicBezTo>
                    <a:pt x="82811" y="44804"/>
                    <a:pt x="82203" y="44733"/>
                    <a:pt x="81664" y="44733"/>
                  </a:cubicBezTo>
                  <a:cubicBezTo>
                    <a:pt x="81363" y="44733"/>
                    <a:pt x="81083" y="44755"/>
                    <a:pt x="80843" y="44825"/>
                  </a:cubicBezTo>
                  <a:cubicBezTo>
                    <a:pt x="79724" y="45151"/>
                    <a:pt x="78856" y="45730"/>
                    <a:pt x="78128" y="46640"/>
                  </a:cubicBezTo>
                  <a:cubicBezTo>
                    <a:pt x="77800" y="47052"/>
                    <a:pt x="77530" y="47515"/>
                    <a:pt x="77251" y="47961"/>
                  </a:cubicBezTo>
                  <a:cubicBezTo>
                    <a:pt x="77106" y="48192"/>
                    <a:pt x="76933" y="48401"/>
                    <a:pt x="76748" y="48601"/>
                  </a:cubicBezTo>
                  <a:cubicBezTo>
                    <a:pt x="77150" y="47678"/>
                    <a:pt x="77525" y="46723"/>
                    <a:pt x="77990" y="45775"/>
                  </a:cubicBezTo>
                  <a:cubicBezTo>
                    <a:pt x="79115" y="43478"/>
                    <a:pt x="82445" y="43439"/>
                    <a:pt x="83729" y="41143"/>
                  </a:cubicBezTo>
                  <a:cubicBezTo>
                    <a:pt x="84647" y="39500"/>
                    <a:pt x="83845" y="36641"/>
                    <a:pt x="85604" y="35505"/>
                  </a:cubicBezTo>
                  <a:cubicBezTo>
                    <a:pt x="85669" y="35464"/>
                    <a:pt x="85681" y="35390"/>
                    <a:pt x="85618" y="35346"/>
                  </a:cubicBezTo>
                  <a:cubicBezTo>
                    <a:pt x="85428" y="35206"/>
                    <a:pt x="85248" y="35145"/>
                    <a:pt x="85081" y="35145"/>
                  </a:cubicBezTo>
                  <a:cubicBezTo>
                    <a:pt x="84053" y="35145"/>
                    <a:pt x="83471" y="37449"/>
                    <a:pt x="83356" y="38061"/>
                  </a:cubicBezTo>
                  <a:cubicBezTo>
                    <a:pt x="83139" y="39191"/>
                    <a:pt x="83142" y="40537"/>
                    <a:pt x="82430" y="41493"/>
                  </a:cubicBezTo>
                  <a:cubicBezTo>
                    <a:pt x="81561" y="42658"/>
                    <a:pt x="79997" y="43117"/>
                    <a:pt x="78787" y="43822"/>
                  </a:cubicBezTo>
                  <a:cubicBezTo>
                    <a:pt x="76005" y="45440"/>
                    <a:pt x="75765" y="48882"/>
                    <a:pt x="73909" y="51245"/>
                  </a:cubicBezTo>
                  <a:cubicBezTo>
                    <a:pt x="72789" y="52672"/>
                    <a:pt x="71287" y="53508"/>
                    <a:pt x="69711" y="54234"/>
                  </a:cubicBezTo>
                  <a:cubicBezTo>
                    <a:pt x="70418" y="53441"/>
                    <a:pt x="71062" y="52576"/>
                    <a:pt x="71688" y="51640"/>
                  </a:cubicBezTo>
                  <a:cubicBezTo>
                    <a:pt x="72557" y="50343"/>
                    <a:pt x="73282" y="48973"/>
                    <a:pt x="74004" y="47591"/>
                  </a:cubicBezTo>
                  <a:cubicBezTo>
                    <a:pt x="74894" y="45892"/>
                    <a:pt x="75988" y="44310"/>
                    <a:pt x="76837" y="42588"/>
                  </a:cubicBezTo>
                  <a:cubicBezTo>
                    <a:pt x="76904" y="42452"/>
                    <a:pt x="76808" y="42397"/>
                    <a:pt x="76675" y="42397"/>
                  </a:cubicBezTo>
                  <a:cubicBezTo>
                    <a:pt x="76522" y="42397"/>
                    <a:pt x="76319" y="42470"/>
                    <a:pt x="76261" y="42578"/>
                  </a:cubicBezTo>
                  <a:cubicBezTo>
                    <a:pt x="74644" y="45568"/>
                    <a:pt x="72516" y="48378"/>
                    <a:pt x="70595" y="51187"/>
                  </a:cubicBezTo>
                  <a:cubicBezTo>
                    <a:pt x="69202" y="53222"/>
                    <a:pt x="67410" y="54862"/>
                    <a:pt x="65344" y="56135"/>
                  </a:cubicBezTo>
                  <a:cubicBezTo>
                    <a:pt x="66298" y="55014"/>
                    <a:pt x="67033" y="53698"/>
                    <a:pt x="67565" y="52280"/>
                  </a:cubicBezTo>
                  <a:cubicBezTo>
                    <a:pt x="68789" y="49030"/>
                    <a:pt x="69402" y="45604"/>
                    <a:pt x="71438" y="42704"/>
                  </a:cubicBezTo>
                  <a:cubicBezTo>
                    <a:pt x="72443" y="41270"/>
                    <a:pt x="73800" y="40444"/>
                    <a:pt x="75211" y="39487"/>
                  </a:cubicBezTo>
                  <a:cubicBezTo>
                    <a:pt x="76110" y="38877"/>
                    <a:pt x="77109" y="38020"/>
                    <a:pt x="77083" y="36848"/>
                  </a:cubicBezTo>
                  <a:cubicBezTo>
                    <a:pt x="77082" y="36796"/>
                    <a:pt x="77047" y="36777"/>
                    <a:pt x="77003" y="36777"/>
                  </a:cubicBezTo>
                  <a:cubicBezTo>
                    <a:pt x="76935" y="36777"/>
                    <a:pt x="76844" y="36823"/>
                    <a:pt x="76821" y="36865"/>
                  </a:cubicBezTo>
                  <a:cubicBezTo>
                    <a:pt x="75558" y="39154"/>
                    <a:pt x="72941" y="39915"/>
                    <a:pt x="71212" y="41807"/>
                  </a:cubicBezTo>
                  <a:cubicBezTo>
                    <a:pt x="69329" y="43869"/>
                    <a:pt x="68451" y="46663"/>
                    <a:pt x="67520" y="49232"/>
                  </a:cubicBezTo>
                  <a:cubicBezTo>
                    <a:pt x="66870" y="51029"/>
                    <a:pt x="66036" y="52911"/>
                    <a:pt x="64947" y="54557"/>
                  </a:cubicBezTo>
                  <a:cubicBezTo>
                    <a:pt x="64956" y="54326"/>
                    <a:pt x="64949" y="54095"/>
                    <a:pt x="64924" y="53867"/>
                  </a:cubicBezTo>
                  <a:cubicBezTo>
                    <a:pt x="64795" y="52647"/>
                    <a:pt x="64382" y="51463"/>
                    <a:pt x="64149" y="50262"/>
                  </a:cubicBezTo>
                  <a:cubicBezTo>
                    <a:pt x="64096" y="49983"/>
                    <a:pt x="64068" y="49698"/>
                    <a:pt x="64063" y="49414"/>
                  </a:cubicBezTo>
                  <a:cubicBezTo>
                    <a:pt x="64098" y="49180"/>
                    <a:pt x="64117" y="48943"/>
                    <a:pt x="64120" y="48707"/>
                  </a:cubicBezTo>
                  <a:cubicBezTo>
                    <a:pt x="64121" y="48657"/>
                    <a:pt x="64117" y="48608"/>
                    <a:pt x="64114" y="48558"/>
                  </a:cubicBezTo>
                  <a:cubicBezTo>
                    <a:pt x="64239" y="47542"/>
                    <a:pt x="64584" y="46527"/>
                    <a:pt x="64921" y="45602"/>
                  </a:cubicBezTo>
                  <a:cubicBezTo>
                    <a:pt x="66097" y="42374"/>
                    <a:pt x="68350" y="40179"/>
                    <a:pt x="71305" y="38534"/>
                  </a:cubicBezTo>
                  <a:cubicBezTo>
                    <a:pt x="72569" y="37829"/>
                    <a:pt x="74338" y="37282"/>
                    <a:pt x="75291" y="36161"/>
                  </a:cubicBezTo>
                  <a:cubicBezTo>
                    <a:pt x="76148" y="35150"/>
                    <a:pt x="75749" y="33194"/>
                    <a:pt x="76802" y="32410"/>
                  </a:cubicBezTo>
                  <a:cubicBezTo>
                    <a:pt x="77057" y="32221"/>
                    <a:pt x="76847" y="32088"/>
                    <a:pt x="76629" y="32088"/>
                  </a:cubicBezTo>
                  <a:cubicBezTo>
                    <a:pt x="76559" y="32088"/>
                    <a:pt x="76487" y="32102"/>
                    <a:pt x="76430" y="32133"/>
                  </a:cubicBezTo>
                  <a:cubicBezTo>
                    <a:pt x="75639" y="32567"/>
                    <a:pt x="75496" y="33462"/>
                    <a:pt x="75292" y="34277"/>
                  </a:cubicBezTo>
                  <a:cubicBezTo>
                    <a:pt x="74970" y="35562"/>
                    <a:pt x="74568" y="36340"/>
                    <a:pt x="73138" y="36772"/>
                  </a:cubicBezTo>
                  <a:cubicBezTo>
                    <a:pt x="72283" y="37031"/>
                    <a:pt x="71475" y="37463"/>
                    <a:pt x="70681" y="37864"/>
                  </a:cubicBezTo>
                  <a:cubicBezTo>
                    <a:pt x="68073" y="39185"/>
                    <a:pt x="65353" y="40999"/>
                    <a:pt x="63803" y="43553"/>
                  </a:cubicBezTo>
                  <a:cubicBezTo>
                    <a:pt x="63342" y="44312"/>
                    <a:pt x="62991" y="45122"/>
                    <a:pt x="62709" y="45957"/>
                  </a:cubicBezTo>
                  <a:cubicBezTo>
                    <a:pt x="62060" y="45084"/>
                    <a:pt x="61558" y="44038"/>
                    <a:pt x="62049" y="42975"/>
                  </a:cubicBezTo>
                  <a:cubicBezTo>
                    <a:pt x="62538" y="41917"/>
                    <a:pt x="63679" y="41236"/>
                    <a:pt x="64596" y="40597"/>
                  </a:cubicBezTo>
                  <a:cubicBezTo>
                    <a:pt x="66257" y="39442"/>
                    <a:pt x="67666" y="38408"/>
                    <a:pt x="68564" y="36561"/>
                  </a:cubicBezTo>
                  <a:cubicBezTo>
                    <a:pt x="69015" y="35636"/>
                    <a:pt x="70428" y="32212"/>
                    <a:pt x="68679" y="31836"/>
                  </a:cubicBezTo>
                  <a:cubicBezTo>
                    <a:pt x="68653" y="31830"/>
                    <a:pt x="68626" y="31828"/>
                    <a:pt x="68597" y="31828"/>
                  </a:cubicBezTo>
                  <a:cubicBezTo>
                    <a:pt x="68427" y="31828"/>
                    <a:pt x="68220" y="31920"/>
                    <a:pt x="68186" y="32091"/>
                  </a:cubicBezTo>
                  <a:cubicBezTo>
                    <a:pt x="68117" y="32430"/>
                    <a:pt x="68300" y="32678"/>
                    <a:pt x="68373" y="33012"/>
                  </a:cubicBezTo>
                  <a:cubicBezTo>
                    <a:pt x="68482" y="33509"/>
                    <a:pt x="68325" y="34093"/>
                    <a:pt x="68208" y="34574"/>
                  </a:cubicBezTo>
                  <a:cubicBezTo>
                    <a:pt x="67953" y="35619"/>
                    <a:pt x="67447" y="36616"/>
                    <a:pt x="66900" y="37536"/>
                  </a:cubicBezTo>
                  <a:cubicBezTo>
                    <a:pt x="66348" y="38466"/>
                    <a:pt x="65274" y="39103"/>
                    <a:pt x="64384" y="39662"/>
                  </a:cubicBezTo>
                  <a:cubicBezTo>
                    <a:pt x="63413" y="40269"/>
                    <a:pt x="62468" y="40922"/>
                    <a:pt x="61572" y="41637"/>
                  </a:cubicBezTo>
                  <a:cubicBezTo>
                    <a:pt x="60112" y="42801"/>
                    <a:pt x="59164" y="44305"/>
                    <a:pt x="60152" y="46108"/>
                  </a:cubicBezTo>
                  <a:cubicBezTo>
                    <a:pt x="60635" y="46992"/>
                    <a:pt x="61365" y="47704"/>
                    <a:pt x="61800" y="48619"/>
                  </a:cubicBezTo>
                  <a:cubicBezTo>
                    <a:pt x="62231" y="49531"/>
                    <a:pt x="61941" y="50866"/>
                    <a:pt x="62460" y="51683"/>
                  </a:cubicBezTo>
                  <a:cubicBezTo>
                    <a:pt x="62463" y="51694"/>
                    <a:pt x="62466" y="51706"/>
                    <a:pt x="62468" y="51716"/>
                  </a:cubicBezTo>
                  <a:cubicBezTo>
                    <a:pt x="62755" y="52913"/>
                    <a:pt x="63162" y="54100"/>
                    <a:pt x="63137" y="55344"/>
                  </a:cubicBezTo>
                  <a:cubicBezTo>
                    <a:pt x="63127" y="55833"/>
                    <a:pt x="63005" y="56344"/>
                    <a:pt x="62835" y="56801"/>
                  </a:cubicBezTo>
                  <a:cubicBezTo>
                    <a:pt x="62778" y="56947"/>
                    <a:pt x="62698" y="57082"/>
                    <a:pt x="62598" y="57203"/>
                  </a:cubicBezTo>
                  <a:cubicBezTo>
                    <a:pt x="61920" y="57713"/>
                    <a:pt x="61158" y="58123"/>
                    <a:pt x="60380" y="58425"/>
                  </a:cubicBezTo>
                  <a:cubicBezTo>
                    <a:pt x="60232" y="58483"/>
                    <a:pt x="60069" y="58545"/>
                    <a:pt x="59902" y="58608"/>
                  </a:cubicBezTo>
                  <a:cubicBezTo>
                    <a:pt x="59417" y="58743"/>
                    <a:pt x="58921" y="58850"/>
                    <a:pt x="58403" y="58911"/>
                  </a:cubicBezTo>
                  <a:cubicBezTo>
                    <a:pt x="58083" y="58948"/>
                    <a:pt x="57760" y="58966"/>
                    <a:pt x="57438" y="58966"/>
                  </a:cubicBezTo>
                  <a:cubicBezTo>
                    <a:pt x="56820" y="58966"/>
                    <a:pt x="56202" y="58901"/>
                    <a:pt x="55594" y="58785"/>
                  </a:cubicBezTo>
                  <a:cubicBezTo>
                    <a:pt x="55366" y="58742"/>
                    <a:pt x="55157" y="58724"/>
                    <a:pt x="54954" y="58724"/>
                  </a:cubicBezTo>
                  <a:cubicBezTo>
                    <a:pt x="54560" y="58724"/>
                    <a:pt x="54185" y="58788"/>
                    <a:pt x="53734" y="58853"/>
                  </a:cubicBezTo>
                  <a:cubicBezTo>
                    <a:pt x="52198" y="59070"/>
                    <a:pt x="50646" y="59132"/>
                    <a:pt x="49091" y="59132"/>
                  </a:cubicBezTo>
                  <a:cubicBezTo>
                    <a:pt x="47212" y="59132"/>
                    <a:pt x="45328" y="59042"/>
                    <a:pt x="43460" y="59027"/>
                  </a:cubicBezTo>
                  <a:cubicBezTo>
                    <a:pt x="43137" y="59024"/>
                    <a:pt x="42808" y="59022"/>
                    <a:pt x="42475" y="59022"/>
                  </a:cubicBezTo>
                  <a:cubicBezTo>
                    <a:pt x="40685" y="59022"/>
                    <a:pt x="38790" y="59092"/>
                    <a:pt x="37063" y="59593"/>
                  </a:cubicBezTo>
                  <a:cubicBezTo>
                    <a:pt x="37690" y="59331"/>
                    <a:pt x="38384" y="59175"/>
                    <a:pt x="39007" y="59026"/>
                  </a:cubicBezTo>
                  <a:cubicBezTo>
                    <a:pt x="39360" y="58941"/>
                    <a:pt x="39718" y="58859"/>
                    <a:pt x="40077" y="58775"/>
                  </a:cubicBezTo>
                  <a:cubicBezTo>
                    <a:pt x="40184" y="58834"/>
                    <a:pt x="40334" y="58856"/>
                    <a:pt x="40500" y="58856"/>
                  </a:cubicBezTo>
                  <a:cubicBezTo>
                    <a:pt x="40926" y="58856"/>
                    <a:pt x="41455" y="58709"/>
                    <a:pt x="41630" y="58661"/>
                  </a:cubicBezTo>
                  <a:cubicBezTo>
                    <a:pt x="41696" y="58643"/>
                    <a:pt x="41856" y="58510"/>
                    <a:pt x="41729" y="58453"/>
                  </a:cubicBezTo>
                  <a:cubicBezTo>
                    <a:pt x="41726" y="58452"/>
                    <a:pt x="41724" y="58451"/>
                    <a:pt x="41721" y="58450"/>
                  </a:cubicBezTo>
                  <a:cubicBezTo>
                    <a:pt x="42484" y="58291"/>
                    <a:pt x="43328" y="58147"/>
                    <a:pt x="43969" y="57695"/>
                  </a:cubicBezTo>
                  <a:cubicBezTo>
                    <a:pt x="44230" y="57510"/>
                    <a:pt x="44438" y="57257"/>
                    <a:pt x="44590" y="56972"/>
                  </a:cubicBezTo>
                  <a:cubicBezTo>
                    <a:pt x="44808" y="56809"/>
                    <a:pt x="45014" y="56632"/>
                    <a:pt x="45207" y="56441"/>
                  </a:cubicBezTo>
                  <a:cubicBezTo>
                    <a:pt x="45370" y="56278"/>
                    <a:pt x="45522" y="56106"/>
                    <a:pt x="45662" y="55926"/>
                  </a:cubicBezTo>
                  <a:cubicBezTo>
                    <a:pt x="46149" y="55356"/>
                    <a:pt x="46572" y="54775"/>
                    <a:pt x="47171" y="54295"/>
                  </a:cubicBezTo>
                  <a:cubicBezTo>
                    <a:pt x="47945" y="53673"/>
                    <a:pt x="48836" y="53203"/>
                    <a:pt x="49646" y="52632"/>
                  </a:cubicBezTo>
                  <a:cubicBezTo>
                    <a:pt x="49875" y="52470"/>
                    <a:pt x="50088" y="52288"/>
                    <a:pt x="50283" y="52088"/>
                  </a:cubicBezTo>
                  <a:cubicBezTo>
                    <a:pt x="50321" y="52082"/>
                    <a:pt x="50359" y="52080"/>
                    <a:pt x="50398" y="52080"/>
                  </a:cubicBezTo>
                  <a:cubicBezTo>
                    <a:pt x="50784" y="52080"/>
                    <a:pt x="51167" y="52334"/>
                    <a:pt x="51495" y="52495"/>
                  </a:cubicBezTo>
                  <a:cubicBezTo>
                    <a:pt x="52182" y="52829"/>
                    <a:pt x="52884" y="53277"/>
                    <a:pt x="53639" y="53277"/>
                  </a:cubicBezTo>
                  <a:cubicBezTo>
                    <a:pt x="53812" y="53277"/>
                    <a:pt x="53987" y="53254"/>
                    <a:pt x="54166" y="53200"/>
                  </a:cubicBezTo>
                  <a:cubicBezTo>
                    <a:pt x="54280" y="53165"/>
                    <a:pt x="54414" y="53070"/>
                    <a:pt x="54391" y="52938"/>
                  </a:cubicBezTo>
                  <a:cubicBezTo>
                    <a:pt x="54307" y="52432"/>
                    <a:pt x="53542" y="52320"/>
                    <a:pt x="53133" y="52138"/>
                  </a:cubicBezTo>
                  <a:cubicBezTo>
                    <a:pt x="52634" y="51917"/>
                    <a:pt x="52154" y="51628"/>
                    <a:pt x="51611" y="51533"/>
                  </a:cubicBezTo>
                  <a:cubicBezTo>
                    <a:pt x="51530" y="51519"/>
                    <a:pt x="51447" y="51511"/>
                    <a:pt x="51364" y="51502"/>
                  </a:cubicBezTo>
                  <a:cubicBezTo>
                    <a:pt x="52081" y="50882"/>
                    <a:pt x="52494" y="49599"/>
                    <a:pt x="52671" y="48859"/>
                  </a:cubicBezTo>
                  <a:cubicBezTo>
                    <a:pt x="52960" y="47655"/>
                    <a:pt x="53116" y="46426"/>
                    <a:pt x="53363" y="45215"/>
                  </a:cubicBezTo>
                  <a:cubicBezTo>
                    <a:pt x="53604" y="44043"/>
                    <a:pt x="53604" y="43188"/>
                    <a:pt x="54628" y="42417"/>
                  </a:cubicBezTo>
                  <a:cubicBezTo>
                    <a:pt x="54716" y="42350"/>
                    <a:pt x="54677" y="42265"/>
                    <a:pt x="54575" y="42258"/>
                  </a:cubicBezTo>
                  <a:cubicBezTo>
                    <a:pt x="54543" y="42256"/>
                    <a:pt x="54511" y="42255"/>
                    <a:pt x="54480" y="42255"/>
                  </a:cubicBezTo>
                  <a:cubicBezTo>
                    <a:pt x="52789" y="42255"/>
                    <a:pt x="52048" y="45444"/>
                    <a:pt x="51787" y="46638"/>
                  </a:cubicBezTo>
                  <a:cubicBezTo>
                    <a:pt x="51759" y="46771"/>
                    <a:pt x="51732" y="46906"/>
                    <a:pt x="51705" y="47040"/>
                  </a:cubicBezTo>
                  <a:cubicBezTo>
                    <a:pt x="51568" y="44624"/>
                    <a:pt x="50994" y="42252"/>
                    <a:pt x="50962" y="39826"/>
                  </a:cubicBezTo>
                  <a:cubicBezTo>
                    <a:pt x="50958" y="39451"/>
                    <a:pt x="50920" y="38416"/>
                    <a:pt x="51449" y="38325"/>
                  </a:cubicBezTo>
                  <a:cubicBezTo>
                    <a:pt x="51569" y="38305"/>
                    <a:pt x="51692" y="38300"/>
                    <a:pt x="51816" y="38300"/>
                  </a:cubicBezTo>
                  <a:cubicBezTo>
                    <a:pt x="51910" y="38300"/>
                    <a:pt x="52004" y="38303"/>
                    <a:pt x="52098" y="38303"/>
                  </a:cubicBezTo>
                  <a:cubicBezTo>
                    <a:pt x="52182" y="38303"/>
                    <a:pt x="52266" y="38301"/>
                    <a:pt x="52349" y="38293"/>
                  </a:cubicBezTo>
                  <a:cubicBezTo>
                    <a:pt x="52791" y="38253"/>
                    <a:pt x="53554" y="38129"/>
                    <a:pt x="53718" y="37640"/>
                  </a:cubicBezTo>
                  <a:cubicBezTo>
                    <a:pt x="53764" y="37504"/>
                    <a:pt x="53646" y="37462"/>
                    <a:pt x="53536" y="37462"/>
                  </a:cubicBezTo>
                  <a:cubicBezTo>
                    <a:pt x="53521" y="37462"/>
                    <a:pt x="53506" y="37462"/>
                    <a:pt x="53492" y="37464"/>
                  </a:cubicBezTo>
                  <a:cubicBezTo>
                    <a:pt x="52507" y="37568"/>
                    <a:pt x="50680" y="37346"/>
                    <a:pt x="50161" y="38470"/>
                  </a:cubicBezTo>
                  <a:cubicBezTo>
                    <a:pt x="49676" y="39526"/>
                    <a:pt x="49869" y="40818"/>
                    <a:pt x="49971" y="41938"/>
                  </a:cubicBezTo>
                  <a:cubicBezTo>
                    <a:pt x="50098" y="43313"/>
                    <a:pt x="50329" y="44674"/>
                    <a:pt x="50424" y="46054"/>
                  </a:cubicBezTo>
                  <a:cubicBezTo>
                    <a:pt x="50525" y="47488"/>
                    <a:pt x="50233" y="49088"/>
                    <a:pt x="49559" y="50346"/>
                  </a:cubicBezTo>
                  <a:cubicBezTo>
                    <a:pt x="49012" y="51368"/>
                    <a:pt x="48144" y="51923"/>
                    <a:pt x="47189" y="52544"/>
                  </a:cubicBezTo>
                  <a:cubicBezTo>
                    <a:pt x="47077" y="52616"/>
                    <a:pt x="46909" y="52728"/>
                    <a:pt x="46710" y="52866"/>
                  </a:cubicBezTo>
                  <a:cubicBezTo>
                    <a:pt x="46731" y="51793"/>
                    <a:pt x="46503" y="50671"/>
                    <a:pt x="46207" y="49543"/>
                  </a:cubicBezTo>
                  <a:cubicBezTo>
                    <a:pt x="45795" y="47963"/>
                    <a:pt x="45534" y="46575"/>
                    <a:pt x="45869" y="44943"/>
                  </a:cubicBezTo>
                  <a:cubicBezTo>
                    <a:pt x="46184" y="43397"/>
                    <a:pt x="46766" y="41918"/>
                    <a:pt x="46940" y="40340"/>
                  </a:cubicBezTo>
                  <a:cubicBezTo>
                    <a:pt x="47080" y="39074"/>
                    <a:pt x="46957" y="37796"/>
                    <a:pt x="47030" y="36527"/>
                  </a:cubicBezTo>
                  <a:cubicBezTo>
                    <a:pt x="47606" y="35676"/>
                    <a:pt x="47981" y="34708"/>
                    <a:pt x="48435" y="33780"/>
                  </a:cubicBezTo>
                  <a:cubicBezTo>
                    <a:pt x="49026" y="32575"/>
                    <a:pt x="50076" y="31816"/>
                    <a:pt x="51244" y="31236"/>
                  </a:cubicBezTo>
                  <a:cubicBezTo>
                    <a:pt x="51910" y="30905"/>
                    <a:pt x="52581" y="30620"/>
                    <a:pt x="53242" y="30336"/>
                  </a:cubicBezTo>
                  <a:cubicBezTo>
                    <a:pt x="53953" y="30277"/>
                    <a:pt x="54669" y="30127"/>
                    <a:pt x="55361" y="30091"/>
                  </a:cubicBezTo>
                  <a:cubicBezTo>
                    <a:pt x="56650" y="30024"/>
                    <a:pt x="57768" y="29669"/>
                    <a:pt x="58922" y="29096"/>
                  </a:cubicBezTo>
                  <a:cubicBezTo>
                    <a:pt x="60004" y="28557"/>
                    <a:pt x="61033" y="27796"/>
                    <a:pt x="61942" y="27005"/>
                  </a:cubicBezTo>
                  <a:cubicBezTo>
                    <a:pt x="62840" y="26221"/>
                    <a:pt x="63623" y="25339"/>
                    <a:pt x="64766" y="24945"/>
                  </a:cubicBezTo>
                  <a:cubicBezTo>
                    <a:pt x="64835" y="24921"/>
                    <a:pt x="65037" y="24812"/>
                    <a:pt x="64975" y="24703"/>
                  </a:cubicBezTo>
                  <a:cubicBezTo>
                    <a:pt x="64821" y="24439"/>
                    <a:pt x="64565" y="24341"/>
                    <a:pt x="64288" y="24341"/>
                  </a:cubicBezTo>
                  <a:cubicBezTo>
                    <a:pt x="64029" y="24341"/>
                    <a:pt x="63752" y="24427"/>
                    <a:pt x="63523" y="24545"/>
                  </a:cubicBezTo>
                  <a:cubicBezTo>
                    <a:pt x="62394" y="25122"/>
                    <a:pt x="61273" y="25789"/>
                    <a:pt x="60216" y="26492"/>
                  </a:cubicBezTo>
                  <a:cubicBezTo>
                    <a:pt x="58958" y="27329"/>
                    <a:pt x="57895" y="28117"/>
                    <a:pt x="56471" y="28641"/>
                  </a:cubicBezTo>
                  <a:cubicBezTo>
                    <a:pt x="56895" y="28336"/>
                    <a:pt x="57301" y="27992"/>
                    <a:pt x="57681" y="27586"/>
                  </a:cubicBezTo>
                  <a:cubicBezTo>
                    <a:pt x="58494" y="26717"/>
                    <a:pt x="59022" y="25616"/>
                    <a:pt x="59585" y="24582"/>
                  </a:cubicBezTo>
                  <a:cubicBezTo>
                    <a:pt x="60356" y="23173"/>
                    <a:pt x="61456" y="21951"/>
                    <a:pt x="62925" y="21256"/>
                  </a:cubicBezTo>
                  <a:cubicBezTo>
                    <a:pt x="63661" y="20908"/>
                    <a:pt x="64521" y="20692"/>
                    <a:pt x="65358" y="20692"/>
                  </a:cubicBezTo>
                  <a:cubicBezTo>
                    <a:pt x="65656" y="20692"/>
                    <a:pt x="65951" y="20719"/>
                    <a:pt x="66236" y="20778"/>
                  </a:cubicBezTo>
                  <a:cubicBezTo>
                    <a:pt x="67633" y="21064"/>
                    <a:pt x="67576" y="22490"/>
                    <a:pt x="67227" y="23571"/>
                  </a:cubicBezTo>
                  <a:cubicBezTo>
                    <a:pt x="67164" y="23768"/>
                    <a:pt x="67308" y="23849"/>
                    <a:pt x="67490" y="23849"/>
                  </a:cubicBezTo>
                  <a:cubicBezTo>
                    <a:pt x="67696" y="23849"/>
                    <a:pt x="67948" y="23745"/>
                    <a:pt x="68000" y="23586"/>
                  </a:cubicBezTo>
                  <a:cubicBezTo>
                    <a:pt x="68687" y="21455"/>
                    <a:pt x="67729" y="20139"/>
                    <a:pt x="65562" y="20139"/>
                  </a:cubicBezTo>
                  <a:cubicBezTo>
                    <a:pt x="65514" y="20139"/>
                    <a:pt x="65466" y="20139"/>
                    <a:pt x="65418" y="20141"/>
                  </a:cubicBezTo>
                  <a:cubicBezTo>
                    <a:pt x="63430" y="20192"/>
                    <a:pt x="61873" y="21090"/>
                    <a:pt x="60513" y="22316"/>
                  </a:cubicBezTo>
                  <a:cubicBezTo>
                    <a:pt x="61594" y="20247"/>
                    <a:pt x="62661" y="17993"/>
                    <a:pt x="64560" y="16793"/>
                  </a:cubicBezTo>
                  <a:cubicBezTo>
                    <a:pt x="66665" y="15462"/>
                    <a:pt x="69311" y="16096"/>
                    <a:pt x="71517" y="15126"/>
                  </a:cubicBezTo>
                  <a:cubicBezTo>
                    <a:pt x="71886" y="14965"/>
                    <a:pt x="71904" y="14763"/>
                    <a:pt x="72107" y="14763"/>
                  </a:cubicBezTo>
                  <a:cubicBezTo>
                    <a:pt x="72206" y="14763"/>
                    <a:pt x="72348" y="14810"/>
                    <a:pt x="72595" y="14934"/>
                  </a:cubicBezTo>
                  <a:cubicBezTo>
                    <a:pt x="73172" y="15222"/>
                    <a:pt x="73591" y="15801"/>
                    <a:pt x="73909" y="16339"/>
                  </a:cubicBezTo>
                  <a:cubicBezTo>
                    <a:pt x="74750" y="17760"/>
                    <a:pt x="73364" y="18926"/>
                    <a:pt x="73179" y="20292"/>
                  </a:cubicBezTo>
                  <a:cubicBezTo>
                    <a:pt x="73164" y="20405"/>
                    <a:pt x="73251" y="20451"/>
                    <a:pt x="73364" y="20451"/>
                  </a:cubicBezTo>
                  <a:cubicBezTo>
                    <a:pt x="73539" y="20451"/>
                    <a:pt x="73778" y="20341"/>
                    <a:pt x="73805" y="20194"/>
                  </a:cubicBezTo>
                  <a:cubicBezTo>
                    <a:pt x="74055" y="18835"/>
                    <a:pt x="75653" y="17658"/>
                    <a:pt x="75325" y="16178"/>
                  </a:cubicBezTo>
                  <a:cubicBezTo>
                    <a:pt x="75113" y="15223"/>
                    <a:pt x="74140" y="13957"/>
                    <a:pt x="73089" y="13813"/>
                  </a:cubicBezTo>
                  <a:cubicBezTo>
                    <a:pt x="72933" y="13792"/>
                    <a:pt x="72782" y="13783"/>
                    <a:pt x="72635" y="13783"/>
                  </a:cubicBezTo>
                  <a:cubicBezTo>
                    <a:pt x="71806" y="13783"/>
                    <a:pt x="71097" y="14078"/>
                    <a:pt x="70246" y="14142"/>
                  </a:cubicBezTo>
                  <a:cubicBezTo>
                    <a:pt x="68723" y="14253"/>
                    <a:pt x="67211" y="14444"/>
                    <a:pt x="65733" y="14827"/>
                  </a:cubicBezTo>
                  <a:cubicBezTo>
                    <a:pt x="62512" y="15660"/>
                    <a:pt x="60764" y="18212"/>
                    <a:pt x="59199" y="20945"/>
                  </a:cubicBezTo>
                  <a:cubicBezTo>
                    <a:pt x="58378" y="22378"/>
                    <a:pt x="57603" y="23837"/>
                    <a:pt x="56779" y="25268"/>
                  </a:cubicBezTo>
                  <a:cubicBezTo>
                    <a:pt x="56102" y="26444"/>
                    <a:pt x="55252" y="27434"/>
                    <a:pt x="54326" y="28380"/>
                  </a:cubicBezTo>
                  <a:cubicBezTo>
                    <a:pt x="53496" y="28836"/>
                    <a:pt x="52608" y="29185"/>
                    <a:pt x="51727" y="29539"/>
                  </a:cubicBezTo>
                  <a:cubicBezTo>
                    <a:pt x="51969" y="29135"/>
                    <a:pt x="52142" y="28695"/>
                    <a:pt x="52239" y="28234"/>
                  </a:cubicBezTo>
                  <a:cubicBezTo>
                    <a:pt x="52600" y="26553"/>
                    <a:pt x="52181" y="24896"/>
                    <a:pt x="53413" y="23480"/>
                  </a:cubicBezTo>
                  <a:cubicBezTo>
                    <a:pt x="53865" y="22960"/>
                    <a:pt x="54588" y="22620"/>
                    <a:pt x="55148" y="22230"/>
                  </a:cubicBezTo>
                  <a:cubicBezTo>
                    <a:pt x="55751" y="21813"/>
                    <a:pt x="56233" y="21239"/>
                    <a:pt x="56643" y="20637"/>
                  </a:cubicBezTo>
                  <a:cubicBezTo>
                    <a:pt x="57552" y="19302"/>
                    <a:pt x="57923" y="17691"/>
                    <a:pt x="58865" y="16353"/>
                  </a:cubicBezTo>
                  <a:cubicBezTo>
                    <a:pt x="59683" y="15191"/>
                    <a:pt x="60495" y="13048"/>
                    <a:pt x="61950" y="12702"/>
                  </a:cubicBezTo>
                  <a:cubicBezTo>
                    <a:pt x="63130" y="12421"/>
                    <a:pt x="64253" y="12422"/>
                    <a:pt x="65342" y="11823"/>
                  </a:cubicBezTo>
                  <a:cubicBezTo>
                    <a:pt x="65558" y="11704"/>
                    <a:pt x="65519" y="11487"/>
                    <a:pt x="65300" y="11487"/>
                  </a:cubicBezTo>
                  <a:cubicBezTo>
                    <a:pt x="65279" y="11487"/>
                    <a:pt x="65257" y="11489"/>
                    <a:pt x="65233" y="11493"/>
                  </a:cubicBezTo>
                  <a:cubicBezTo>
                    <a:pt x="62909" y="11893"/>
                    <a:pt x="60496" y="11799"/>
                    <a:pt x="59220" y="14095"/>
                  </a:cubicBezTo>
                  <a:cubicBezTo>
                    <a:pt x="58759" y="14923"/>
                    <a:pt x="58128" y="15684"/>
                    <a:pt x="57569" y="16448"/>
                  </a:cubicBezTo>
                  <a:cubicBezTo>
                    <a:pt x="57107" y="17078"/>
                    <a:pt x="56412" y="17665"/>
                    <a:pt x="56049" y="18350"/>
                  </a:cubicBezTo>
                  <a:cubicBezTo>
                    <a:pt x="55641" y="19119"/>
                    <a:pt x="55264" y="19889"/>
                    <a:pt x="54718" y="20573"/>
                  </a:cubicBezTo>
                  <a:cubicBezTo>
                    <a:pt x="54156" y="21276"/>
                    <a:pt x="53293" y="21734"/>
                    <a:pt x="52560" y="22233"/>
                  </a:cubicBezTo>
                  <a:cubicBezTo>
                    <a:pt x="52251" y="22442"/>
                    <a:pt x="51967" y="22683"/>
                    <a:pt x="51710" y="22954"/>
                  </a:cubicBezTo>
                  <a:cubicBezTo>
                    <a:pt x="51703" y="22923"/>
                    <a:pt x="51698" y="22894"/>
                    <a:pt x="51691" y="22863"/>
                  </a:cubicBezTo>
                  <a:cubicBezTo>
                    <a:pt x="51285" y="20794"/>
                    <a:pt x="51614" y="19095"/>
                    <a:pt x="52706" y="17312"/>
                  </a:cubicBezTo>
                  <a:cubicBezTo>
                    <a:pt x="53526" y="15974"/>
                    <a:pt x="54597" y="14557"/>
                    <a:pt x="54829" y="12964"/>
                  </a:cubicBezTo>
                  <a:cubicBezTo>
                    <a:pt x="55121" y="12565"/>
                    <a:pt x="55317" y="12085"/>
                    <a:pt x="55422" y="11548"/>
                  </a:cubicBezTo>
                  <a:cubicBezTo>
                    <a:pt x="55513" y="11081"/>
                    <a:pt x="55094" y="10590"/>
                    <a:pt x="54935" y="10186"/>
                  </a:cubicBezTo>
                  <a:cubicBezTo>
                    <a:pt x="54617" y="9378"/>
                    <a:pt x="56489" y="8523"/>
                    <a:pt x="56983" y="8247"/>
                  </a:cubicBezTo>
                  <a:cubicBezTo>
                    <a:pt x="57959" y="7701"/>
                    <a:pt x="60092" y="6727"/>
                    <a:pt x="60327" y="5482"/>
                  </a:cubicBezTo>
                  <a:cubicBezTo>
                    <a:pt x="60387" y="5165"/>
                    <a:pt x="60397" y="4863"/>
                    <a:pt x="60405" y="4540"/>
                  </a:cubicBezTo>
                  <a:cubicBezTo>
                    <a:pt x="60425" y="3759"/>
                    <a:pt x="61705" y="3777"/>
                    <a:pt x="62158" y="3757"/>
                  </a:cubicBezTo>
                  <a:cubicBezTo>
                    <a:pt x="62191" y="3756"/>
                    <a:pt x="62224" y="3755"/>
                    <a:pt x="62256" y="3755"/>
                  </a:cubicBezTo>
                  <a:cubicBezTo>
                    <a:pt x="62923" y="3755"/>
                    <a:pt x="63538" y="4050"/>
                    <a:pt x="64214" y="4050"/>
                  </a:cubicBezTo>
                  <a:cubicBezTo>
                    <a:pt x="64266" y="4050"/>
                    <a:pt x="64319" y="4048"/>
                    <a:pt x="64373" y="4044"/>
                  </a:cubicBezTo>
                  <a:cubicBezTo>
                    <a:pt x="64636" y="4025"/>
                    <a:pt x="64887" y="3611"/>
                    <a:pt x="64531" y="3611"/>
                  </a:cubicBezTo>
                  <a:cubicBezTo>
                    <a:pt x="64522" y="3611"/>
                    <a:pt x="64513" y="3611"/>
                    <a:pt x="64504" y="3612"/>
                  </a:cubicBezTo>
                  <a:cubicBezTo>
                    <a:pt x="64467" y="3614"/>
                    <a:pt x="64430" y="3615"/>
                    <a:pt x="64394" y="3615"/>
                  </a:cubicBezTo>
                  <a:cubicBezTo>
                    <a:pt x="63501" y="3615"/>
                    <a:pt x="62812" y="3054"/>
                    <a:pt x="61949" y="2936"/>
                  </a:cubicBezTo>
                  <a:cubicBezTo>
                    <a:pt x="61796" y="2915"/>
                    <a:pt x="61645" y="2905"/>
                    <a:pt x="61496" y="2905"/>
                  </a:cubicBezTo>
                  <a:cubicBezTo>
                    <a:pt x="60997" y="2905"/>
                    <a:pt x="60515" y="3017"/>
                    <a:pt x="60042" y="3209"/>
                  </a:cubicBezTo>
                  <a:cubicBezTo>
                    <a:pt x="59504" y="3428"/>
                    <a:pt x="58867" y="3822"/>
                    <a:pt x="58603" y="4365"/>
                  </a:cubicBezTo>
                  <a:cubicBezTo>
                    <a:pt x="58367" y="4846"/>
                    <a:pt x="58532" y="5333"/>
                    <a:pt x="58106" y="5763"/>
                  </a:cubicBezTo>
                  <a:cubicBezTo>
                    <a:pt x="57711" y="6161"/>
                    <a:pt x="57182" y="6438"/>
                    <a:pt x="56716" y="6741"/>
                  </a:cubicBezTo>
                  <a:cubicBezTo>
                    <a:pt x="55643" y="7439"/>
                    <a:pt x="54508" y="7969"/>
                    <a:pt x="53624" y="8847"/>
                  </a:cubicBezTo>
                  <a:cubicBezTo>
                    <a:pt x="53632" y="8595"/>
                    <a:pt x="53681" y="8346"/>
                    <a:pt x="53772" y="8111"/>
                  </a:cubicBezTo>
                  <a:cubicBezTo>
                    <a:pt x="54431" y="6363"/>
                    <a:pt x="53897" y="5299"/>
                    <a:pt x="53124" y="3708"/>
                  </a:cubicBezTo>
                  <a:cubicBezTo>
                    <a:pt x="52450" y="2318"/>
                    <a:pt x="51076" y="718"/>
                    <a:pt x="49559" y="718"/>
                  </a:cubicBezTo>
                  <a:cubicBezTo>
                    <a:pt x="49060" y="718"/>
                    <a:pt x="48544" y="892"/>
                    <a:pt x="48033" y="1304"/>
                  </a:cubicBezTo>
                  <a:cubicBezTo>
                    <a:pt x="47635" y="1627"/>
                    <a:pt x="47940" y="1824"/>
                    <a:pt x="48297" y="1824"/>
                  </a:cubicBezTo>
                  <a:cubicBezTo>
                    <a:pt x="48465" y="1824"/>
                    <a:pt x="48644" y="1780"/>
                    <a:pt x="48766" y="1685"/>
                  </a:cubicBezTo>
                  <a:cubicBezTo>
                    <a:pt x="48941" y="1550"/>
                    <a:pt x="49116" y="1491"/>
                    <a:pt x="49288" y="1491"/>
                  </a:cubicBezTo>
                  <a:cubicBezTo>
                    <a:pt x="50207" y="1491"/>
                    <a:pt x="51045" y="3164"/>
                    <a:pt x="51353" y="3763"/>
                  </a:cubicBezTo>
                  <a:cubicBezTo>
                    <a:pt x="51846" y="4722"/>
                    <a:pt x="52091" y="6042"/>
                    <a:pt x="51923" y="7167"/>
                  </a:cubicBezTo>
                  <a:cubicBezTo>
                    <a:pt x="51616" y="6747"/>
                    <a:pt x="51217" y="6377"/>
                    <a:pt x="50689" y="6021"/>
                  </a:cubicBezTo>
                  <a:cubicBezTo>
                    <a:pt x="49397" y="5152"/>
                    <a:pt x="47646" y="4824"/>
                    <a:pt x="46189" y="4332"/>
                  </a:cubicBezTo>
                  <a:cubicBezTo>
                    <a:pt x="45447" y="4082"/>
                    <a:pt x="42963" y="1381"/>
                    <a:pt x="44234" y="545"/>
                  </a:cubicBezTo>
                  <a:cubicBezTo>
                    <a:pt x="44343" y="474"/>
                    <a:pt x="44393" y="349"/>
                    <a:pt x="44321" y="238"/>
                  </a:cubicBezTo>
                  <a:cubicBezTo>
                    <a:pt x="44209" y="63"/>
                    <a:pt x="44015" y="0"/>
                    <a:pt x="4380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328525" y="4675725"/>
              <a:ext cx="209050" cy="77775"/>
            </a:xfrm>
            <a:custGeom>
              <a:avLst/>
              <a:gdLst/>
              <a:ahLst/>
              <a:cxnLst/>
              <a:rect l="l" t="t" r="r" b="b"/>
              <a:pathLst>
                <a:path w="8362" h="3111" extrusionOk="0">
                  <a:moveTo>
                    <a:pt x="7948" y="1"/>
                  </a:moveTo>
                  <a:cubicBezTo>
                    <a:pt x="7911" y="1"/>
                    <a:pt x="7874" y="6"/>
                    <a:pt x="7840" y="17"/>
                  </a:cubicBezTo>
                  <a:cubicBezTo>
                    <a:pt x="6241" y="550"/>
                    <a:pt x="4606" y="730"/>
                    <a:pt x="2971" y="1115"/>
                  </a:cubicBezTo>
                  <a:cubicBezTo>
                    <a:pt x="2058" y="1330"/>
                    <a:pt x="166" y="1881"/>
                    <a:pt x="11" y="3012"/>
                  </a:cubicBezTo>
                  <a:cubicBezTo>
                    <a:pt x="1" y="3086"/>
                    <a:pt x="51" y="3110"/>
                    <a:pt x="115" y="3110"/>
                  </a:cubicBezTo>
                  <a:cubicBezTo>
                    <a:pt x="197" y="3110"/>
                    <a:pt x="301" y="3072"/>
                    <a:pt x="336" y="3050"/>
                  </a:cubicBezTo>
                  <a:cubicBezTo>
                    <a:pt x="981" y="2625"/>
                    <a:pt x="1465" y="2144"/>
                    <a:pt x="2208" y="1858"/>
                  </a:cubicBezTo>
                  <a:cubicBezTo>
                    <a:pt x="2983" y="1560"/>
                    <a:pt x="3830" y="1444"/>
                    <a:pt x="4645" y="1309"/>
                  </a:cubicBezTo>
                  <a:cubicBezTo>
                    <a:pt x="5805" y="1118"/>
                    <a:pt x="7112" y="982"/>
                    <a:pt x="8114" y="315"/>
                  </a:cubicBezTo>
                  <a:cubicBezTo>
                    <a:pt x="8362" y="149"/>
                    <a:pt x="8149" y="1"/>
                    <a:pt x="794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534725" y="4661525"/>
              <a:ext cx="20475" cy="14125"/>
            </a:xfrm>
            <a:custGeom>
              <a:avLst/>
              <a:gdLst/>
              <a:ahLst/>
              <a:cxnLst/>
              <a:rect l="l" t="t" r="r" b="b"/>
              <a:pathLst>
                <a:path w="819" h="565" extrusionOk="0">
                  <a:moveTo>
                    <a:pt x="599" y="1"/>
                  </a:moveTo>
                  <a:cubicBezTo>
                    <a:pt x="489" y="1"/>
                    <a:pt x="361" y="48"/>
                    <a:pt x="300" y="132"/>
                  </a:cubicBezTo>
                  <a:cubicBezTo>
                    <a:pt x="257" y="189"/>
                    <a:pt x="207" y="238"/>
                    <a:pt x="164" y="296"/>
                  </a:cubicBezTo>
                  <a:cubicBezTo>
                    <a:pt x="136" y="335"/>
                    <a:pt x="105" y="374"/>
                    <a:pt x="74" y="410"/>
                  </a:cubicBezTo>
                  <a:cubicBezTo>
                    <a:pt x="0" y="467"/>
                    <a:pt x="22" y="558"/>
                    <a:pt x="118" y="558"/>
                  </a:cubicBezTo>
                  <a:cubicBezTo>
                    <a:pt x="119" y="558"/>
                    <a:pt x="121" y="558"/>
                    <a:pt x="122" y="558"/>
                  </a:cubicBezTo>
                  <a:cubicBezTo>
                    <a:pt x="156" y="558"/>
                    <a:pt x="191" y="559"/>
                    <a:pt x="225" y="563"/>
                  </a:cubicBezTo>
                  <a:cubicBezTo>
                    <a:pt x="232" y="564"/>
                    <a:pt x="240" y="564"/>
                    <a:pt x="248" y="564"/>
                  </a:cubicBezTo>
                  <a:cubicBezTo>
                    <a:pt x="326" y="564"/>
                    <a:pt x="409" y="522"/>
                    <a:pt x="476" y="492"/>
                  </a:cubicBezTo>
                  <a:cubicBezTo>
                    <a:pt x="612" y="432"/>
                    <a:pt x="714" y="318"/>
                    <a:pt x="776" y="187"/>
                  </a:cubicBezTo>
                  <a:cubicBezTo>
                    <a:pt x="819" y="98"/>
                    <a:pt x="759" y="28"/>
                    <a:pt x="672" y="8"/>
                  </a:cubicBezTo>
                  <a:cubicBezTo>
                    <a:pt x="649" y="3"/>
                    <a:pt x="625" y="1"/>
                    <a:pt x="59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647000" y="4522350"/>
              <a:ext cx="85525" cy="59850"/>
            </a:xfrm>
            <a:custGeom>
              <a:avLst/>
              <a:gdLst/>
              <a:ahLst/>
              <a:cxnLst/>
              <a:rect l="l" t="t" r="r" b="b"/>
              <a:pathLst>
                <a:path w="3421" h="2394" extrusionOk="0">
                  <a:moveTo>
                    <a:pt x="2986" y="0"/>
                  </a:moveTo>
                  <a:cubicBezTo>
                    <a:pt x="2500" y="0"/>
                    <a:pt x="1910" y="335"/>
                    <a:pt x="1612" y="638"/>
                  </a:cubicBezTo>
                  <a:cubicBezTo>
                    <a:pt x="1341" y="917"/>
                    <a:pt x="1102" y="1219"/>
                    <a:pt x="824" y="1495"/>
                  </a:cubicBezTo>
                  <a:cubicBezTo>
                    <a:pt x="578" y="1739"/>
                    <a:pt x="140" y="1992"/>
                    <a:pt x="20" y="2323"/>
                  </a:cubicBezTo>
                  <a:cubicBezTo>
                    <a:pt x="1" y="2377"/>
                    <a:pt x="46" y="2393"/>
                    <a:pt x="91" y="2393"/>
                  </a:cubicBezTo>
                  <a:cubicBezTo>
                    <a:pt x="108" y="2393"/>
                    <a:pt x="126" y="2391"/>
                    <a:pt x="140" y="2387"/>
                  </a:cubicBezTo>
                  <a:cubicBezTo>
                    <a:pt x="628" y="2245"/>
                    <a:pt x="1036" y="1697"/>
                    <a:pt x="1396" y="1360"/>
                  </a:cubicBezTo>
                  <a:cubicBezTo>
                    <a:pt x="1924" y="865"/>
                    <a:pt x="2616" y="644"/>
                    <a:pt x="3230" y="303"/>
                  </a:cubicBezTo>
                  <a:cubicBezTo>
                    <a:pt x="3349" y="236"/>
                    <a:pt x="3421" y="96"/>
                    <a:pt x="3256" y="41"/>
                  </a:cubicBezTo>
                  <a:cubicBezTo>
                    <a:pt x="3172" y="13"/>
                    <a:pt x="3081" y="0"/>
                    <a:pt x="298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725750" y="4494175"/>
              <a:ext cx="23325" cy="16475"/>
            </a:xfrm>
            <a:custGeom>
              <a:avLst/>
              <a:gdLst/>
              <a:ahLst/>
              <a:cxnLst/>
              <a:rect l="l" t="t" r="r" b="b"/>
              <a:pathLst>
                <a:path w="933" h="659" extrusionOk="0">
                  <a:moveTo>
                    <a:pt x="573" y="1"/>
                  </a:moveTo>
                  <a:cubicBezTo>
                    <a:pt x="542" y="1"/>
                    <a:pt x="513" y="3"/>
                    <a:pt x="491" y="6"/>
                  </a:cubicBezTo>
                  <a:cubicBezTo>
                    <a:pt x="282" y="38"/>
                    <a:pt x="78" y="154"/>
                    <a:pt x="17" y="364"/>
                  </a:cubicBezTo>
                  <a:cubicBezTo>
                    <a:pt x="1" y="411"/>
                    <a:pt x="4" y="463"/>
                    <a:pt x="25" y="507"/>
                  </a:cubicBezTo>
                  <a:cubicBezTo>
                    <a:pt x="72" y="617"/>
                    <a:pt x="183" y="659"/>
                    <a:pt x="305" y="659"/>
                  </a:cubicBezTo>
                  <a:cubicBezTo>
                    <a:pt x="457" y="659"/>
                    <a:pt x="626" y="594"/>
                    <a:pt x="711" y="517"/>
                  </a:cubicBezTo>
                  <a:cubicBezTo>
                    <a:pt x="810" y="428"/>
                    <a:pt x="873" y="360"/>
                    <a:pt x="899" y="226"/>
                  </a:cubicBezTo>
                  <a:cubicBezTo>
                    <a:pt x="932" y="50"/>
                    <a:pt x="721" y="1"/>
                    <a:pt x="5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323025" y="4240050"/>
              <a:ext cx="14200" cy="91550"/>
            </a:xfrm>
            <a:custGeom>
              <a:avLst/>
              <a:gdLst/>
              <a:ahLst/>
              <a:cxnLst/>
              <a:rect l="l" t="t" r="r" b="b"/>
              <a:pathLst>
                <a:path w="568" h="3662" extrusionOk="0">
                  <a:moveTo>
                    <a:pt x="332" y="1"/>
                  </a:moveTo>
                  <a:cubicBezTo>
                    <a:pt x="311" y="1"/>
                    <a:pt x="284" y="16"/>
                    <a:pt x="276" y="31"/>
                  </a:cubicBezTo>
                  <a:cubicBezTo>
                    <a:pt x="1" y="519"/>
                    <a:pt x="55" y="1136"/>
                    <a:pt x="36" y="1684"/>
                  </a:cubicBezTo>
                  <a:cubicBezTo>
                    <a:pt x="12" y="2350"/>
                    <a:pt x="9" y="2997"/>
                    <a:pt x="179" y="3645"/>
                  </a:cubicBezTo>
                  <a:cubicBezTo>
                    <a:pt x="182" y="3657"/>
                    <a:pt x="192" y="3661"/>
                    <a:pt x="203" y="3661"/>
                  </a:cubicBezTo>
                  <a:cubicBezTo>
                    <a:pt x="226" y="3661"/>
                    <a:pt x="258" y="3643"/>
                    <a:pt x="261" y="3625"/>
                  </a:cubicBezTo>
                  <a:cubicBezTo>
                    <a:pt x="397" y="2961"/>
                    <a:pt x="389" y="2301"/>
                    <a:pt x="399" y="1627"/>
                  </a:cubicBezTo>
                  <a:cubicBezTo>
                    <a:pt x="407" y="1122"/>
                    <a:pt x="568" y="487"/>
                    <a:pt x="360" y="17"/>
                  </a:cubicBezTo>
                  <a:cubicBezTo>
                    <a:pt x="354" y="5"/>
                    <a:pt x="344" y="1"/>
                    <a:pt x="3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316800" y="4343025"/>
              <a:ext cx="32625" cy="70125"/>
            </a:xfrm>
            <a:custGeom>
              <a:avLst/>
              <a:gdLst/>
              <a:ahLst/>
              <a:cxnLst/>
              <a:rect l="l" t="t" r="r" b="b"/>
              <a:pathLst>
                <a:path w="1305" h="2805" extrusionOk="0">
                  <a:moveTo>
                    <a:pt x="369" y="0"/>
                  </a:moveTo>
                  <a:cubicBezTo>
                    <a:pt x="349" y="0"/>
                    <a:pt x="321" y="12"/>
                    <a:pt x="316" y="26"/>
                  </a:cubicBezTo>
                  <a:cubicBezTo>
                    <a:pt x="151" y="525"/>
                    <a:pt x="1" y="1124"/>
                    <a:pt x="97" y="1649"/>
                  </a:cubicBezTo>
                  <a:cubicBezTo>
                    <a:pt x="199" y="2210"/>
                    <a:pt x="583" y="2749"/>
                    <a:pt x="1172" y="2804"/>
                  </a:cubicBezTo>
                  <a:cubicBezTo>
                    <a:pt x="1174" y="2804"/>
                    <a:pt x="1177" y="2804"/>
                    <a:pt x="1179" y="2804"/>
                  </a:cubicBezTo>
                  <a:cubicBezTo>
                    <a:pt x="1223" y="2804"/>
                    <a:pt x="1305" y="2767"/>
                    <a:pt x="1289" y="2715"/>
                  </a:cubicBezTo>
                  <a:cubicBezTo>
                    <a:pt x="1227" y="2505"/>
                    <a:pt x="1096" y="2359"/>
                    <a:pt x="957" y="2196"/>
                  </a:cubicBezTo>
                  <a:cubicBezTo>
                    <a:pt x="783" y="1990"/>
                    <a:pt x="682" y="1735"/>
                    <a:pt x="604" y="1481"/>
                  </a:cubicBezTo>
                  <a:cubicBezTo>
                    <a:pt x="451" y="974"/>
                    <a:pt x="309" y="560"/>
                    <a:pt x="392" y="21"/>
                  </a:cubicBezTo>
                  <a:cubicBezTo>
                    <a:pt x="395" y="6"/>
                    <a:pt x="384" y="0"/>
                    <a:pt x="36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445150" y="4421875"/>
              <a:ext cx="23425" cy="117950"/>
            </a:xfrm>
            <a:custGeom>
              <a:avLst/>
              <a:gdLst/>
              <a:ahLst/>
              <a:cxnLst/>
              <a:rect l="l" t="t" r="r" b="b"/>
              <a:pathLst>
                <a:path w="937" h="4718" extrusionOk="0">
                  <a:moveTo>
                    <a:pt x="660" y="0"/>
                  </a:moveTo>
                  <a:cubicBezTo>
                    <a:pt x="634" y="0"/>
                    <a:pt x="599" y="16"/>
                    <a:pt x="592" y="33"/>
                  </a:cubicBezTo>
                  <a:cubicBezTo>
                    <a:pt x="288" y="823"/>
                    <a:pt x="192" y="1655"/>
                    <a:pt x="95" y="2491"/>
                  </a:cubicBezTo>
                  <a:cubicBezTo>
                    <a:pt x="0" y="3308"/>
                    <a:pt x="8" y="4131"/>
                    <a:pt x="667" y="4700"/>
                  </a:cubicBezTo>
                  <a:cubicBezTo>
                    <a:pt x="681" y="4712"/>
                    <a:pt x="699" y="4717"/>
                    <a:pt x="719" y="4717"/>
                  </a:cubicBezTo>
                  <a:cubicBezTo>
                    <a:pt x="763" y="4717"/>
                    <a:pt x="812" y="4691"/>
                    <a:pt x="818" y="4651"/>
                  </a:cubicBezTo>
                  <a:cubicBezTo>
                    <a:pt x="937" y="3933"/>
                    <a:pt x="660" y="3297"/>
                    <a:pt x="501" y="2602"/>
                  </a:cubicBezTo>
                  <a:cubicBezTo>
                    <a:pt x="305" y="1744"/>
                    <a:pt x="599" y="875"/>
                    <a:pt x="688" y="25"/>
                  </a:cubicBezTo>
                  <a:cubicBezTo>
                    <a:pt x="690" y="7"/>
                    <a:pt x="677" y="0"/>
                    <a:pt x="6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471675" y="4552075"/>
              <a:ext cx="13950" cy="13800"/>
            </a:xfrm>
            <a:custGeom>
              <a:avLst/>
              <a:gdLst/>
              <a:ahLst/>
              <a:cxnLst/>
              <a:rect l="l" t="t" r="r" b="b"/>
              <a:pathLst>
                <a:path w="558" h="552" extrusionOk="0">
                  <a:moveTo>
                    <a:pt x="120" y="0"/>
                  </a:moveTo>
                  <a:cubicBezTo>
                    <a:pt x="97" y="0"/>
                    <a:pt x="69" y="17"/>
                    <a:pt x="65" y="34"/>
                  </a:cubicBezTo>
                  <a:cubicBezTo>
                    <a:pt x="38" y="149"/>
                    <a:pt x="0" y="255"/>
                    <a:pt x="38" y="372"/>
                  </a:cubicBezTo>
                  <a:cubicBezTo>
                    <a:pt x="82" y="511"/>
                    <a:pt x="207" y="552"/>
                    <a:pt x="332" y="552"/>
                  </a:cubicBezTo>
                  <a:cubicBezTo>
                    <a:pt x="369" y="552"/>
                    <a:pt x="406" y="548"/>
                    <a:pt x="441" y="543"/>
                  </a:cubicBezTo>
                  <a:cubicBezTo>
                    <a:pt x="476" y="536"/>
                    <a:pt x="526" y="514"/>
                    <a:pt x="532" y="473"/>
                  </a:cubicBezTo>
                  <a:cubicBezTo>
                    <a:pt x="540" y="421"/>
                    <a:pt x="557" y="406"/>
                    <a:pt x="531" y="355"/>
                  </a:cubicBezTo>
                  <a:cubicBezTo>
                    <a:pt x="505" y="302"/>
                    <a:pt x="447" y="256"/>
                    <a:pt x="398" y="223"/>
                  </a:cubicBezTo>
                  <a:cubicBezTo>
                    <a:pt x="314" y="169"/>
                    <a:pt x="182" y="115"/>
                    <a:pt x="145" y="15"/>
                  </a:cubicBezTo>
                  <a:cubicBezTo>
                    <a:pt x="140" y="4"/>
                    <a:pt x="131" y="0"/>
                    <a:pt x="12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588250" y="4065325"/>
              <a:ext cx="61125" cy="114700"/>
            </a:xfrm>
            <a:custGeom>
              <a:avLst/>
              <a:gdLst/>
              <a:ahLst/>
              <a:cxnLst/>
              <a:rect l="l" t="t" r="r" b="b"/>
              <a:pathLst>
                <a:path w="2445" h="4588" extrusionOk="0">
                  <a:moveTo>
                    <a:pt x="2407" y="1"/>
                  </a:moveTo>
                  <a:cubicBezTo>
                    <a:pt x="2388" y="1"/>
                    <a:pt x="2367" y="6"/>
                    <a:pt x="2359" y="13"/>
                  </a:cubicBezTo>
                  <a:cubicBezTo>
                    <a:pt x="1203" y="1057"/>
                    <a:pt x="0" y="3066"/>
                    <a:pt x="1061" y="4572"/>
                  </a:cubicBezTo>
                  <a:cubicBezTo>
                    <a:pt x="1069" y="4583"/>
                    <a:pt x="1081" y="4588"/>
                    <a:pt x="1095" y="4588"/>
                  </a:cubicBezTo>
                  <a:cubicBezTo>
                    <a:pt x="1131" y="4588"/>
                    <a:pt x="1177" y="4557"/>
                    <a:pt x="1183" y="4530"/>
                  </a:cubicBezTo>
                  <a:cubicBezTo>
                    <a:pt x="1367" y="3759"/>
                    <a:pt x="1273" y="2960"/>
                    <a:pt x="1446" y="2182"/>
                  </a:cubicBezTo>
                  <a:cubicBezTo>
                    <a:pt x="1621" y="1396"/>
                    <a:pt x="2019" y="710"/>
                    <a:pt x="2433" y="29"/>
                  </a:cubicBezTo>
                  <a:cubicBezTo>
                    <a:pt x="2445" y="8"/>
                    <a:pt x="2428" y="1"/>
                    <a:pt x="240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558850" y="4210700"/>
              <a:ext cx="56625" cy="217850"/>
            </a:xfrm>
            <a:custGeom>
              <a:avLst/>
              <a:gdLst/>
              <a:ahLst/>
              <a:cxnLst/>
              <a:rect l="l" t="t" r="r" b="b"/>
              <a:pathLst>
                <a:path w="2265" h="8714" extrusionOk="0">
                  <a:moveTo>
                    <a:pt x="2232" y="0"/>
                  </a:moveTo>
                  <a:cubicBezTo>
                    <a:pt x="2200" y="0"/>
                    <a:pt x="2154" y="24"/>
                    <a:pt x="2147" y="49"/>
                  </a:cubicBezTo>
                  <a:cubicBezTo>
                    <a:pt x="1717" y="1490"/>
                    <a:pt x="1268" y="2923"/>
                    <a:pt x="834" y="4363"/>
                  </a:cubicBezTo>
                  <a:cubicBezTo>
                    <a:pt x="621" y="5070"/>
                    <a:pt x="541" y="5779"/>
                    <a:pt x="397" y="6498"/>
                  </a:cubicBezTo>
                  <a:cubicBezTo>
                    <a:pt x="246" y="7253"/>
                    <a:pt x="0" y="7932"/>
                    <a:pt x="226" y="8687"/>
                  </a:cubicBezTo>
                  <a:cubicBezTo>
                    <a:pt x="231" y="8706"/>
                    <a:pt x="246" y="8714"/>
                    <a:pt x="265" y="8714"/>
                  </a:cubicBezTo>
                  <a:cubicBezTo>
                    <a:pt x="302" y="8714"/>
                    <a:pt x="354" y="8681"/>
                    <a:pt x="362" y="8654"/>
                  </a:cubicBezTo>
                  <a:cubicBezTo>
                    <a:pt x="570" y="7940"/>
                    <a:pt x="532" y="7200"/>
                    <a:pt x="622" y="6463"/>
                  </a:cubicBezTo>
                  <a:cubicBezTo>
                    <a:pt x="705" y="5775"/>
                    <a:pt x="1059" y="4977"/>
                    <a:pt x="1256" y="4297"/>
                  </a:cubicBezTo>
                  <a:cubicBezTo>
                    <a:pt x="1659" y="2903"/>
                    <a:pt x="2132" y="1482"/>
                    <a:pt x="2262" y="30"/>
                  </a:cubicBezTo>
                  <a:cubicBezTo>
                    <a:pt x="2264" y="8"/>
                    <a:pt x="2250" y="0"/>
                    <a:pt x="223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565600" y="4441500"/>
              <a:ext cx="27625" cy="84000"/>
            </a:xfrm>
            <a:custGeom>
              <a:avLst/>
              <a:gdLst/>
              <a:ahLst/>
              <a:cxnLst/>
              <a:rect l="l" t="t" r="r" b="b"/>
              <a:pathLst>
                <a:path w="1105" h="3360" extrusionOk="0">
                  <a:moveTo>
                    <a:pt x="164" y="1"/>
                  </a:moveTo>
                  <a:cubicBezTo>
                    <a:pt x="115" y="1"/>
                    <a:pt x="50" y="37"/>
                    <a:pt x="48" y="76"/>
                  </a:cubicBezTo>
                  <a:cubicBezTo>
                    <a:pt x="1" y="1175"/>
                    <a:pt x="309" y="2419"/>
                    <a:pt x="928" y="3338"/>
                  </a:cubicBezTo>
                  <a:cubicBezTo>
                    <a:pt x="938" y="3353"/>
                    <a:pt x="958" y="3359"/>
                    <a:pt x="981" y="3359"/>
                  </a:cubicBezTo>
                  <a:cubicBezTo>
                    <a:pt x="1034" y="3359"/>
                    <a:pt x="1104" y="3323"/>
                    <a:pt x="1103" y="3281"/>
                  </a:cubicBezTo>
                  <a:cubicBezTo>
                    <a:pt x="1068" y="2182"/>
                    <a:pt x="832" y="935"/>
                    <a:pt x="213" y="21"/>
                  </a:cubicBezTo>
                  <a:cubicBezTo>
                    <a:pt x="203" y="7"/>
                    <a:pt x="185" y="1"/>
                    <a:pt x="16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712625" y="4003150"/>
              <a:ext cx="18050" cy="7225"/>
            </a:xfrm>
            <a:custGeom>
              <a:avLst/>
              <a:gdLst/>
              <a:ahLst/>
              <a:cxnLst/>
              <a:rect l="l" t="t" r="r" b="b"/>
              <a:pathLst>
                <a:path w="722" h="289" extrusionOk="0">
                  <a:moveTo>
                    <a:pt x="499" y="0"/>
                  </a:moveTo>
                  <a:cubicBezTo>
                    <a:pt x="442" y="0"/>
                    <a:pt x="384" y="8"/>
                    <a:pt x="328" y="23"/>
                  </a:cubicBezTo>
                  <a:cubicBezTo>
                    <a:pt x="212" y="57"/>
                    <a:pt x="69" y="93"/>
                    <a:pt x="9" y="208"/>
                  </a:cubicBezTo>
                  <a:cubicBezTo>
                    <a:pt x="0" y="224"/>
                    <a:pt x="7" y="244"/>
                    <a:pt x="23" y="252"/>
                  </a:cubicBezTo>
                  <a:cubicBezTo>
                    <a:pt x="66" y="279"/>
                    <a:pt x="122" y="288"/>
                    <a:pt x="180" y="288"/>
                  </a:cubicBezTo>
                  <a:cubicBezTo>
                    <a:pt x="259" y="288"/>
                    <a:pt x="342" y="271"/>
                    <a:pt x="403" y="253"/>
                  </a:cubicBezTo>
                  <a:cubicBezTo>
                    <a:pt x="516" y="219"/>
                    <a:pt x="624" y="170"/>
                    <a:pt x="703" y="79"/>
                  </a:cubicBezTo>
                  <a:cubicBezTo>
                    <a:pt x="721" y="57"/>
                    <a:pt x="712" y="34"/>
                    <a:pt x="685" y="28"/>
                  </a:cubicBezTo>
                  <a:cubicBezTo>
                    <a:pt x="625" y="10"/>
                    <a:pt x="562" y="0"/>
                    <a:pt x="49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2881200" y="3801525"/>
              <a:ext cx="63925" cy="96575"/>
            </a:xfrm>
            <a:custGeom>
              <a:avLst/>
              <a:gdLst/>
              <a:ahLst/>
              <a:cxnLst/>
              <a:rect l="l" t="t" r="r" b="b"/>
              <a:pathLst>
                <a:path w="2557" h="3863" extrusionOk="0">
                  <a:moveTo>
                    <a:pt x="2271" y="0"/>
                  </a:moveTo>
                  <a:cubicBezTo>
                    <a:pt x="2194" y="0"/>
                    <a:pt x="2111" y="22"/>
                    <a:pt x="2055" y="70"/>
                  </a:cubicBezTo>
                  <a:cubicBezTo>
                    <a:pt x="1484" y="555"/>
                    <a:pt x="1171" y="1197"/>
                    <a:pt x="880" y="1876"/>
                  </a:cubicBezTo>
                  <a:cubicBezTo>
                    <a:pt x="611" y="2504"/>
                    <a:pt x="190" y="3169"/>
                    <a:pt x="9" y="3821"/>
                  </a:cubicBezTo>
                  <a:cubicBezTo>
                    <a:pt x="1" y="3853"/>
                    <a:pt x="28" y="3863"/>
                    <a:pt x="60" y="3863"/>
                  </a:cubicBezTo>
                  <a:cubicBezTo>
                    <a:pt x="89" y="3863"/>
                    <a:pt x="122" y="3854"/>
                    <a:pt x="133" y="3849"/>
                  </a:cubicBezTo>
                  <a:cubicBezTo>
                    <a:pt x="1377" y="3177"/>
                    <a:pt x="1337" y="1178"/>
                    <a:pt x="2387" y="242"/>
                  </a:cubicBezTo>
                  <a:cubicBezTo>
                    <a:pt x="2556" y="90"/>
                    <a:pt x="2426" y="0"/>
                    <a:pt x="227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858350" y="3918775"/>
              <a:ext cx="18225" cy="13725"/>
            </a:xfrm>
            <a:custGeom>
              <a:avLst/>
              <a:gdLst/>
              <a:ahLst/>
              <a:cxnLst/>
              <a:rect l="l" t="t" r="r" b="b"/>
              <a:pathLst>
                <a:path w="729" h="549" extrusionOk="0">
                  <a:moveTo>
                    <a:pt x="638" y="0"/>
                  </a:moveTo>
                  <a:cubicBezTo>
                    <a:pt x="602" y="0"/>
                    <a:pt x="561" y="11"/>
                    <a:pt x="540" y="26"/>
                  </a:cubicBezTo>
                  <a:cubicBezTo>
                    <a:pt x="376" y="147"/>
                    <a:pt x="214" y="268"/>
                    <a:pt x="78" y="421"/>
                  </a:cubicBezTo>
                  <a:cubicBezTo>
                    <a:pt x="0" y="509"/>
                    <a:pt x="81" y="548"/>
                    <a:pt x="172" y="548"/>
                  </a:cubicBezTo>
                  <a:cubicBezTo>
                    <a:pt x="228" y="548"/>
                    <a:pt x="288" y="534"/>
                    <a:pt x="318" y="507"/>
                  </a:cubicBezTo>
                  <a:cubicBezTo>
                    <a:pt x="463" y="379"/>
                    <a:pt x="575" y="235"/>
                    <a:pt x="688" y="78"/>
                  </a:cubicBezTo>
                  <a:cubicBezTo>
                    <a:pt x="728" y="21"/>
                    <a:pt x="688" y="0"/>
                    <a:pt x="63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911800" y="3889525"/>
              <a:ext cx="118425" cy="66125"/>
            </a:xfrm>
            <a:custGeom>
              <a:avLst/>
              <a:gdLst/>
              <a:ahLst/>
              <a:cxnLst/>
              <a:rect l="l" t="t" r="r" b="b"/>
              <a:pathLst>
                <a:path w="4737" h="2645" extrusionOk="0">
                  <a:moveTo>
                    <a:pt x="4664" y="0"/>
                  </a:moveTo>
                  <a:cubicBezTo>
                    <a:pt x="4659" y="0"/>
                    <a:pt x="4654" y="1"/>
                    <a:pt x="4650" y="2"/>
                  </a:cubicBezTo>
                  <a:cubicBezTo>
                    <a:pt x="3002" y="348"/>
                    <a:pt x="1461" y="1738"/>
                    <a:pt x="40" y="2579"/>
                  </a:cubicBezTo>
                  <a:cubicBezTo>
                    <a:pt x="1" y="2602"/>
                    <a:pt x="4" y="2644"/>
                    <a:pt x="46" y="2644"/>
                  </a:cubicBezTo>
                  <a:cubicBezTo>
                    <a:pt x="50" y="2644"/>
                    <a:pt x="55" y="2644"/>
                    <a:pt x="61" y="2643"/>
                  </a:cubicBezTo>
                  <a:cubicBezTo>
                    <a:pt x="854" y="2480"/>
                    <a:pt x="1571" y="2074"/>
                    <a:pt x="2259" y="1658"/>
                  </a:cubicBezTo>
                  <a:cubicBezTo>
                    <a:pt x="3077" y="1163"/>
                    <a:pt x="3925" y="633"/>
                    <a:pt x="4692" y="72"/>
                  </a:cubicBezTo>
                  <a:cubicBezTo>
                    <a:pt x="4737" y="40"/>
                    <a:pt x="4707" y="0"/>
                    <a:pt x="466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029775" y="3886450"/>
              <a:ext cx="3400" cy="1425"/>
            </a:xfrm>
            <a:custGeom>
              <a:avLst/>
              <a:gdLst/>
              <a:ahLst/>
              <a:cxnLst/>
              <a:rect l="l" t="t" r="r" b="b"/>
              <a:pathLst>
                <a:path w="136" h="57" extrusionOk="0">
                  <a:moveTo>
                    <a:pt x="87" y="0"/>
                  </a:moveTo>
                  <a:cubicBezTo>
                    <a:pt x="53" y="0"/>
                    <a:pt x="1" y="35"/>
                    <a:pt x="37" y="53"/>
                  </a:cubicBezTo>
                  <a:cubicBezTo>
                    <a:pt x="41" y="56"/>
                    <a:pt x="46" y="57"/>
                    <a:pt x="52" y="57"/>
                  </a:cubicBezTo>
                  <a:cubicBezTo>
                    <a:pt x="86" y="57"/>
                    <a:pt x="136" y="22"/>
                    <a:pt x="101" y="3"/>
                  </a:cubicBezTo>
                  <a:cubicBezTo>
                    <a:pt x="97" y="1"/>
                    <a:pt x="92" y="0"/>
                    <a:pt x="8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001175" y="3612975"/>
              <a:ext cx="152150" cy="83475"/>
            </a:xfrm>
            <a:custGeom>
              <a:avLst/>
              <a:gdLst/>
              <a:ahLst/>
              <a:cxnLst/>
              <a:rect l="l" t="t" r="r" b="b"/>
              <a:pathLst>
                <a:path w="6086" h="3339" extrusionOk="0">
                  <a:moveTo>
                    <a:pt x="5632" y="1"/>
                  </a:moveTo>
                  <a:cubicBezTo>
                    <a:pt x="3576" y="1"/>
                    <a:pt x="844" y="1467"/>
                    <a:pt x="13" y="3304"/>
                  </a:cubicBezTo>
                  <a:cubicBezTo>
                    <a:pt x="0" y="3331"/>
                    <a:pt x="22" y="3339"/>
                    <a:pt x="45" y="3339"/>
                  </a:cubicBezTo>
                  <a:cubicBezTo>
                    <a:pt x="62" y="3339"/>
                    <a:pt x="80" y="3335"/>
                    <a:pt x="89" y="3331"/>
                  </a:cubicBezTo>
                  <a:cubicBezTo>
                    <a:pt x="932" y="2962"/>
                    <a:pt x="1430" y="2112"/>
                    <a:pt x="2134" y="1544"/>
                  </a:cubicBezTo>
                  <a:cubicBezTo>
                    <a:pt x="3249" y="645"/>
                    <a:pt x="4708" y="546"/>
                    <a:pt x="6004" y="106"/>
                  </a:cubicBezTo>
                  <a:cubicBezTo>
                    <a:pt x="6055" y="88"/>
                    <a:pt x="6086" y="26"/>
                    <a:pt x="6012" y="18"/>
                  </a:cubicBezTo>
                  <a:cubicBezTo>
                    <a:pt x="5889" y="7"/>
                    <a:pt x="5762" y="1"/>
                    <a:pt x="56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175250" y="3605225"/>
              <a:ext cx="38675" cy="8800"/>
            </a:xfrm>
            <a:custGeom>
              <a:avLst/>
              <a:gdLst/>
              <a:ahLst/>
              <a:cxnLst/>
              <a:rect l="l" t="t" r="r" b="b"/>
              <a:pathLst>
                <a:path w="1547" h="352" extrusionOk="0">
                  <a:moveTo>
                    <a:pt x="1132" y="1"/>
                  </a:moveTo>
                  <a:cubicBezTo>
                    <a:pt x="755" y="1"/>
                    <a:pt x="352" y="162"/>
                    <a:pt x="36" y="299"/>
                  </a:cubicBezTo>
                  <a:cubicBezTo>
                    <a:pt x="0" y="315"/>
                    <a:pt x="9" y="352"/>
                    <a:pt x="42" y="352"/>
                  </a:cubicBezTo>
                  <a:cubicBezTo>
                    <a:pt x="45" y="352"/>
                    <a:pt x="49" y="351"/>
                    <a:pt x="53" y="350"/>
                  </a:cubicBezTo>
                  <a:cubicBezTo>
                    <a:pt x="515" y="255"/>
                    <a:pt x="1023" y="305"/>
                    <a:pt x="1468" y="130"/>
                  </a:cubicBezTo>
                  <a:cubicBezTo>
                    <a:pt x="1486" y="124"/>
                    <a:pt x="1546" y="80"/>
                    <a:pt x="1501" y="64"/>
                  </a:cubicBezTo>
                  <a:cubicBezTo>
                    <a:pt x="1384" y="19"/>
                    <a:pt x="1259" y="1"/>
                    <a:pt x="11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2801425" y="3673275"/>
              <a:ext cx="102575" cy="131025"/>
            </a:xfrm>
            <a:custGeom>
              <a:avLst/>
              <a:gdLst/>
              <a:ahLst/>
              <a:cxnLst/>
              <a:rect l="l" t="t" r="r" b="b"/>
              <a:pathLst>
                <a:path w="4103" h="5241" extrusionOk="0">
                  <a:moveTo>
                    <a:pt x="4073" y="1"/>
                  </a:moveTo>
                  <a:cubicBezTo>
                    <a:pt x="4055" y="1"/>
                    <a:pt x="4032" y="7"/>
                    <a:pt x="4024" y="16"/>
                  </a:cubicBezTo>
                  <a:cubicBezTo>
                    <a:pt x="3195" y="985"/>
                    <a:pt x="2823" y="2221"/>
                    <a:pt x="2017" y="3203"/>
                  </a:cubicBezTo>
                  <a:cubicBezTo>
                    <a:pt x="1470" y="3869"/>
                    <a:pt x="235" y="4322"/>
                    <a:pt x="10" y="5197"/>
                  </a:cubicBezTo>
                  <a:cubicBezTo>
                    <a:pt x="1" y="5232"/>
                    <a:pt x="36" y="5241"/>
                    <a:pt x="69" y="5241"/>
                  </a:cubicBezTo>
                  <a:cubicBezTo>
                    <a:pt x="87" y="5241"/>
                    <a:pt x="104" y="5238"/>
                    <a:pt x="113" y="5236"/>
                  </a:cubicBezTo>
                  <a:cubicBezTo>
                    <a:pt x="2413" y="4602"/>
                    <a:pt x="3004" y="1811"/>
                    <a:pt x="4092" y="23"/>
                  </a:cubicBezTo>
                  <a:cubicBezTo>
                    <a:pt x="4102" y="7"/>
                    <a:pt x="4090" y="1"/>
                    <a:pt x="40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759000" y="3816250"/>
              <a:ext cx="24950" cy="33000"/>
            </a:xfrm>
            <a:custGeom>
              <a:avLst/>
              <a:gdLst/>
              <a:ahLst/>
              <a:cxnLst/>
              <a:rect l="l" t="t" r="r" b="b"/>
              <a:pathLst>
                <a:path w="998" h="1320" extrusionOk="0">
                  <a:moveTo>
                    <a:pt x="957" y="0"/>
                  </a:moveTo>
                  <a:cubicBezTo>
                    <a:pt x="935" y="0"/>
                    <a:pt x="907" y="9"/>
                    <a:pt x="898" y="16"/>
                  </a:cubicBezTo>
                  <a:cubicBezTo>
                    <a:pt x="673" y="171"/>
                    <a:pt x="434" y="379"/>
                    <a:pt x="296" y="620"/>
                  </a:cubicBezTo>
                  <a:cubicBezTo>
                    <a:pt x="180" y="821"/>
                    <a:pt x="1" y="1087"/>
                    <a:pt x="168" y="1300"/>
                  </a:cubicBezTo>
                  <a:cubicBezTo>
                    <a:pt x="179" y="1314"/>
                    <a:pt x="197" y="1319"/>
                    <a:pt x="216" y="1319"/>
                  </a:cubicBezTo>
                  <a:cubicBezTo>
                    <a:pt x="248" y="1319"/>
                    <a:pt x="284" y="1305"/>
                    <a:pt x="301" y="1290"/>
                  </a:cubicBezTo>
                  <a:cubicBezTo>
                    <a:pt x="485" y="1123"/>
                    <a:pt x="541" y="929"/>
                    <a:pt x="643" y="709"/>
                  </a:cubicBezTo>
                  <a:cubicBezTo>
                    <a:pt x="749" y="481"/>
                    <a:pt x="881" y="263"/>
                    <a:pt x="986" y="35"/>
                  </a:cubicBezTo>
                  <a:cubicBezTo>
                    <a:pt x="998" y="9"/>
                    <a:pt x="980" y="0"/>
                    <a:pt x="95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2676175" y="3872575"/>
              <a:ext cx="69050" cy="75600"/>
            </a:xfrm>
            <a:custGeom>
              <a:avLst/>
              <a:gdLst/>
              <a:ahLst/>
              <a:cxnLst/>
              <a:rect l="l" t="t" r="r" b="b"/>
              <a:pathLst>
                <a:path w="2762" h="3024" extrusionOk="0">
                  <a:moveTo>
                    <a:pt x="50" y="1"/>
                  </a:moveTo>
                  <a:cubicBezTo>
                    <a:pt x="27" y="1"/>
                    <a:pt x="1" y="15"/>
                    <a:pt x="3" y="37"/>
                  </a:cubicBezTo>
                  <a:cubicBezTo>
                    <a:pt x="73" y="652"/>
                    <a:pt x="721" y="1123"/>
                    <a:pt x="1147" y="1513"/>
                  </a:cubicBezTo>
                  <a:cubicBezTo>
                    <a:pt x="1399" y="1746"/>
                    <a:pt x="1639" y="1982"/>
                    <a:pt x="1907" y="2198"/>
                  </a:cubicBezTo>
                  <a:cubicBezTo>
                    <a:pt x="2195" y="2431"/>
                    <a:pt x="2211" y="2756"/>
                    <a:pt x="2428" y="3008"/>
                  </a:cubicBezTo>
                  <a:cubicBezTo>
                    <a:pt x="2437" y="3019"/>
                    <a:pt x="2452" y="3024"/>
                    <a:pt x="2467" y="3024"/>
                  </a:cubicBezTo>
                  <a:cubicBezTo>
                    <a:pt x="2501" y="3024"/>
                    <a:pt x="2540" y="3002"/>
                    <a:pt x="2551" y="2978"/>
                  </a:cubicBezTo>
                  <a:cubicBezTo>
                    <a:pt x="2761" y="2542"/>
                    <a:pt x="2263" y="1767"/>
                    <a:pt x="1957" y="1457"/>
                  </a:cubicBezTo>
                  <a:cubicBezTo>
                    <a:pt x="1418" y="911"/>
                    <a:pt x="748" y="360"/>
                    <a:pt x="67" y="4"/>
                  </a:cubicBezTo>
                  <a:cubicBezTo>
                    <a:pt x="62" y="2"/>
                    <a:pt x="56" y="1"/>
                    <a:pt x="50"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2540250" y="3522275"/>
              <a:ext cx="21650" cy="43075"/>
            </a:xfrm>
            <a:custGeom>
              <a:avLst/>
              <a:gdLst/>
              <a:ahLst/>
              <a:cxnLst/>
              <a:rect l="l" t="t" r="r" b="b"/>
              <a:pathLst>
                <a:path w="866" h="1723" extrusionOk="0">
                  <a:moveTo>
                    <a:pt x="747" y="1"/>
                  </a:moveTo>
                  <a:cubicBezTo>
                    <a:pt x="719" y="1"/>
                    <a:pt x="684" y="15"/>
                    <a:pt x="672" y="25"/>
                  </a:cubicBezTo>
                  <a:cubicBezTo>
                    <a:pt x="415" y="254"/>
                    <a:pt x="251" y="494"/>
                    <a:pt x="160" y="828"/>
                  </a:cubicBezTo>
                  <a:cubicBezTo>
                    <a:pt x="88" y="1090"/>
                    <a:pt x="0" y="1454"/>
                    <a:pt x="188" y="1684"/>
                  </a:cubicBezTo>
                  <a:cubicBezTo>
                    <a:pt x="211" y="1711"/>
                    <a:pt x="247" y="1722"/>
                    <a:pt x="287" y="1722"/>
                  </a:cubicBezTo>
                  <a:cubicBezTo>
                    <a:pt x="363" y="1722"/>
                    <a:pt x="452" y="1681"/>
                    <a:pt x="485" y="1635"/>
                  </a:cubicBezTo>
                  <a:cubicBezTo>
                    <a:pt x="798" y="1202"/>
                    <a:pt x="866" y="536"/>
                    <a:pt x="786" y="26"/>
                  </a:cubicBezTo>
                  <a:cubicBezTo>
                    <a:pt x="783" y="7"/>
                    <a:pt x="767" y="1"/>
                    <a:pt x="74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652350" y="3488750"/>
              <a:ext cx="175475" cy="94175"/>
            </a:xfrm>
            <a:custGeom>
              <a:avLst/>
              <a:gdLst/>
              <a:ahLst/>
              <a:cxnLst/>
              <a:rect l="l" t="t" r="r" b="b"/>
              <a:pathLst>
                <a:path w="7019" h="3767" extrusionOk="0">
                  <a:moveTo>
                    <a:pt x="84" y="1"/>
                  </a:moveTo>
                  <a:cubicBezTo>
                    <a:pt x="55" y="1"/>
                    <a:pt x="1" y="37"/>
                    <a:pt x="36" y="53"/>
                  </a:cubicBezTo>
                  <a:cubicBezTo>
                    <a:pt x="1263" y="577"/>
                    <a:pt x="2423" y="1034"/>
                    <a:pt x="3709" y="1382"/>
                  </a:cubicBezTo>
                  <a:cubicBezTo>
                    <a:pt x="4344" y="1553"/>
                    <a:pt x="5054" y="1766"/>
                    <a:pt x="5533" y="2241"/>
                  </a:cubicBezTo>
                  <a:cubicBezTo>
                    <a:pt x="6025" y="2729"/>
                    <a:pt x="5716" y="3188"/>
                    <a:pt x="5855" y="3734"/>
                  </a:cubicBezTo>
                  <a:cubicBezTo>
                    <a:pt x="5861" y="3758"/>
                    <a:pt x="5883" y="3766"/>
                    <a:pt x="5909" y="3766"/>
                  </a:cubicBezTo>
                  <a:cubicBezTo>
                    <a:pt x="5944" y="3766"/>
                    <a:pt x="5987" y="3750"/>
                    <a:pt x="6003" y="3736"/>
                  </a:cubicBezTo>
                  <a:cubicBezTo>
                    <a:pt x="7019" y="2883"/>
                    <a:pt x="6045" y="1928"/>
                    <a:pt x="5172" y="1506"/>
                  </a:cubicBezTo>
                  <a:cubicBezTo>
                    <a:pt x="4585" y="1224"/>
                    <a:pt x="3925" y="1083"/>
                    <a:pt x="3294" y="933"/>
                  </a:cubicBezTo>
                  <a:cubicBezTo>
                    <a:pt x="2204" y="672"/>
                    <a:pt x="1160" y="343"/>
                    <a:pt x="91" y="2"/>
                  </a:cubicBezTo>
                  <a:cubicBezTo>
                    <a:pt x="89" y="1"/>
                    <a:pt x="86" y="1"/>
                    <a:pt x="8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801600" y="3521200"/>
              <a:ext cx="15700" cy="18600"/>
            </a:xfrm>
            <a:custGeom>
              <a:avLst/>
              <a:gdLst/>
              <a:ahLst/>
              <a:cxnLst/>
              <a:rect l="l" t="t" r="r" b="b"/>
              <a:pathLst>
                <a:path w="628" h="744" extrusionOk="0">
                  <a:moveTo>
                    <a:pt x="322" y="0"/>
                  </a:moveTo>
                  <a:cubicBezTo>
                    <a:pt x="283" y="0"/>
                    <a:pt x="244" y="21"/>
                    <a:pt x="217" y="47"/>
                  </a:cubicBezTo>
                  <a:cubicBezTo>
                    <a:pt x="115" y="145"/>
                    <a:pt x="30" y="247"/>
                    <a:pt x="15" y="393"/>
                  </a:cubicBezTo>
                  <a:cubicBezTo>
                    <a:pt x="1" y="517"/>
                    <a:pt x="78" y="617"/>
                    <a:pt x="177" y="676"/>
                  </a:cubicBezTo>
                  <a:cubicBezTo>
                    <a:pt x="185" y="684"/>
                    <a:pt x="194" y="692"/>
                    <a:pt x="203" y="700"/>
                  </a:cubicBezTo>
                  <a:cubicBezTo>
                    <a:pt x="233" y="730"/>
                    <a:pt x="278" y="743"/>
                    <a:pt x="325" y="743"/>
                  </a:cubicBezTo>
                  <a:cubicBezTo>
                    <a:pt x="434" y="743"/>
                    <a:pt x="560" y="674"/>
                    <a:pt x="576" y="577"/>
                  </a:cubicBezTo>
                  <a:cubicBezTo>
                    <a:pt x="578" y="568"/>
                    <a:pt x="579" y="558"/>
                    <a:pt x="580" y="548"/>
                  </a:cubicBezTo>
                  <a:cubicBezTo>
                    <a:pt x="625" y="455"/>
                    <a:pt x="627" y="358"/>
                    <a:pt x="590" y="253"/>
                  </a:cubicBezTo>
                  <a:cubicBezTo>
                    <a:pt x="574" y="204"/>
                    <a:pt x="538" y="155"/>
                    <a:pt x="504" y="117"/>
                  </a:cubicBezTo>
                  <a:cubicBezTo>
                    <a:pt x="484" y="99"/>
                    <a:pt x="459" y="84"/>
                    <a:pt x="433" y="78"/>
                  </a:cubicBezTo>
                  <a:cubicBezTo>
                    <a:pt x="422" y="75"/>
                    <a:pt x="387" y="26"/>
                    <a:pt x="380" y="21"/>
                  </a:cubicBezTo>
                  <a:cubicBezTo>
                    <a:pt x="363" y="6"/>
                    <a:pt x="343" y="0"/>
                    <a:pt x="3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845250" y="3432125"/>
              <a:ext cx="46750" cy="26675"/>
            </a:xfrm>
            <a:custGeom>
              <a:avLst/>
              <a:gdLst/>
              <a:ahLst/>
              <a:cxnLst/>
              <a:rect l="l" t="t" r="r" b="b"/>
              <a:pathLst>
                <a:path w="1870" h="1067" extrusionOk="0">
                  <a:moveTo>
                    <a:pt x="1798" y="0"/>
                  </a:moveTo>
                  <a:cubicBezTo>
                    <a:pt x="1791" y="0"/>
                    <a:pt x="1785" y="1"/>
                    <a:pt x="1779" y="3"/>
                  </a:cubicBezTo>
                  <a:cubicBezTo>
                    <a:pt x="1133" y="207"/>
                    <a:pt x="485" y="506"/>
                    <a:pt x="27" y="1021"/>
                  </a:cubicBezTo>
                  <a:cubicBezTo>
                    <a:pt x="0" y="1051"/>
                    <a:pt x="32" y="1067"/>
                    <a:pt x="61" y="1067"/>
                  </a:cubicBezTo>
                  <a:cubicBezTo>
                    <a:pt x="69" y="1067"/>
                    <a:pt x="77" y="1066"/>
                    <a:pt x="83" y="1063"/>
                  </a:cubicBezTo>
                  <a:cubicBezTo>
                    <a:pt x="712" y="809"/>
                    <a:pt x="1282" y="457"/>
                    <a:pt x="1827" y="55"/>
                  </a:cubicBezTo>
                  <a:cubicBezTo>
                    <a:pt x="1869" y="25"/>
                    <a:pt x="1833" y="0"/>
                    <a:pt x="179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2943850" y="3354075"/>
              <a:ext cx="16975" cy="38575"/>
            </a:xfrm>
            <a:custGeom>
              <a:avLst/>
              <a:gdLst/>
              <a:ahLst/>
              <a:cxnLst/>
              <a:rect l="l" t="t" r="r" b="b"/>
              <a:pathLst>
                <a:path w="679" h="1543" extrusionOk="0">
                  <a:moveTo>
                    <a:pt x="514" y="1"/>
                  </a:moveTo>
                  <a:cubicBezTo>
                    <a:pt x="484" y="1"/>
                    <a:pt x="448" y="14"/>
                    <a:pt x="435" y="25"/>
                  </a:cubicBezTo>
                  <a:cubicBezTo>
                    <a:pt x="169" y="260"/>
                    <a:pt x="20" y="418"/>
                    <a:pt x="4" y="783"/>
                  </a:cubicBezTo>
                  <a:cubicBezTo>
                    <a:pt x="1" y="914"/>
                    <a:pt x="13" y="1044"/>
                    <a:pt x="41" y="1172"/>
                  </a:cubicBezTo>
                  <a:cubicBezTo>
                    <a:pt x="59" y="1250"/>
                    <a:pt x="87" y="1324"/>
                    <a:pt x="127" y="1393"/>
                  </a:cubicBezTo>
                  <a:cubicBezTo>
                    <a:pt x="159" y="1452"/>
                    <a:pt x="223" y="1461"/>
                    <a:pt x="259" y="1521"/>
                  </a:cubicBezTo>
                  <a:cubicBezTo>
                    <a:pt x="269" y="1536"/>
                    <a:pt x="285" y="1543"/>
                    <a:pt x="304" y="1543"/>
                  </a:cubicBezTo>
                  <a:cubicBezTo>
                    <a:pt x="349" y="1543"/>
                    <a:pt x="406" y="1509"/>
                    <a:pt x="420" y="1482"/>
                  </a:cubicBezTo>
                  <a:cubicBezTo>
                    <a:pt x="470" y="1373"/>
                    <a:pt x="548" y="1328"/>
                    <a:pt x="580" y="1205"/>
                  </a:cubicBezTo>
                  <a:cubicBezTo>
                    <a:pt x="616" y="1062"/>
                    <a:pt x="638" y="917"/>
                    <a:pt x="644" y="769"/>
                  </a:cubicBezTo>
                  <a:cubicBezTo>
                    <a:pt x="650" y="625"/>
                    <a:pt x="678" y="483"/>
                    <a:pt x="669" y="338"/>
                  </a:cubicBezTo>
                  <a:cubicBezTo>
                    <a:pt x="663" y="230"/>
                    <a:pt x="580" y="136"/>
                    <a:pt x="557" y="27"/>
                  </a:cubicBezTo>
                  <a:cubicBezTo>
                    <a:pt x="553" y="8"/>
                    <a:pt x="535" y="1"/>
                    <a:pt x="51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2746000" y="3377525"/>
              <a:ext cx="36100" cy="78975"/>
            </a:xfrm>
            <a:custGeom>
              <a:avLst/>
              <a:gdLst/>
              <a:ahLst/>
              <a:cxnLst/>
              <a:rect l="l" t="t" r="r" b="b"/>
              <a:pathLst>
                <a:path w="1444" h="3159" extrusionOk="0">
                  <a:moveTo>
                    <a:pt x="1151" y="1"/>
                  </a:moveTo>
                  <a:cubicBezTo>
                    <a:pt x="1123" y="1"/>
                    <a:pt x="1088" y="19"/>
                    <a:pt x="1088" y="41"/>
                  </a:cubicBezTo>
                  <a:cubicBezTo>
                    <a:pt x="1067" y="489"/>
                    <a:pt x="1" y="3158"/>
                    <a:pt x="941" y="3158"/>
                  </a:cubicBezTo>
                  <a:cubicBezTo>
                    <a:pt x="970" y="3158"/>
                    <a:pt x="1000" y="3156"/>
                    <a:pt x="1032" y="3151"/>
                  </a:cubicBezTo>
                  <a:cubicBezTo>
                    <a:pt x="1443" y="3085"/>
                    <a:pt x="1278" y="2223"/>
                    <a:pt x="1276" y="1965"/>
                  </a:cubicBezTo>
                  <a:cubicBezTo>
                    <a:pt x="1269" y="1315"/>
                    <a:pt x="1418" y="649"/>
                    <a:pt x="1184" y="18"/>
                  </a:cubicBezTo>
                  <a:cubicBezTo>
                    <a:pt x="1179" y="6"/>
                    <a:pt x="1166" y="1"/>
                    <a:pt x="11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2737300" y="3423200"/>
              <a:ext cx="14450" cy="13925"/>
            </a:xfrm>
            <a:custGeom>
              <a:avLst/>
              <a:gdLst/>
              <a:ahLst/>
              <a:cxnLst/>
              <a:rect l="l" t="t" r="r" b="b"/>
              <a:pathLst>
                <a:path w="578" h="557" extrusionOk="0">
                  <a:moveTo>
                    <a:pt x="302" y="0"/>
                  </a:moveTo>
                  <a:cubicBezTo>
                    <a:pt x="278" y="0"/>
                    <a:pt x="246" y="14"/>
                    <a:pt x="238" y="24"/>
                  </a:cubicBezTo>
                  <a:cubicBezTo>
                    <a:pt x="169" y="107"/>
                    <a:pt x="51" y="172"/>
                    <a:pt x="30" y="288"/>
                  </a:cubicBezTo>
                  <a:cubicBezTo>
                    <a:pt x="0" y="447"/>
                    <a:pt x="79" y="536"/>
                    <a:pt x="243" y="555"/>
                  </a:cubicBezTo>
                  <a:cubicBezTo>
                    <a:pt x="254" y="556"/>
                    <a:pt x="266" y="557"/>
                    <a:pt x="279" y="557"/>
                  </a:cubicBezTo>
                  <a:cubicBezTo>
                    <a:pt x="397" y="557"/>
                    <a:pt x="578" y="500"/>
                    <a:pt x="554" y="360"/>
                  </a:cubicBezTo>
                  <a:cubicBezTo>
                    <a:pt x="528" y="209"/>
                    <a:pt x="308" y="161"/>
                    <a:pt x="327" y="25"/>
                  </a:cubicBezTo>
                  <a:cubicBezTo>
                    <a:pt x="330" y="7"/>
                    <a:pt x="318" y="0"/>
                    <a:pt x="30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2589325" y="3362275"/>
              <a:ext cx="33450" cy="15900"/>
            </a:xfrm>
            <a:custGeom>
              <a:avLst/>
              <a:gdLst/>
              <a:ahLst/>
              <a:cxnLst/>
              <a:rect l="l" t="t" r="r" b="b"/>
              <a:pathLst>
                <a:path w="1338" h="636" extrusionOk="0">
                  <a:moveTo>
                    <a:pt x="133" y="1"/>
                  </a:moveTo>
                  <a:cubicBezTo>
                    <a:pt x="99" y="1"/>
                    <a:pt x="52" y="26"/>
                    <a:pt x="45" y="62"/>
                  </a:cubicBezTo>
                  <a:cubicBezTo>
                    <a:pt x="0" y="311"/>
                    <a:pt x="232" y="452"/>
                    <a:pt x="430" y="548"/>
                  </a:cubicBezTo>
                  <a:cubicBezTo>
                    <a:pt x="559" y="611"/>
                    <a:pt x="701" y="635"/>
                    <a:pt x="845" y="635"/>
                  </a:cubicBezTo>
                  <a:cubicBezTo>
                    <a:pt x="980" y="635"/>
                    <a:pt x="1117" y="614"/>
                    <a:pt x="1244" y="582"/>
                  </a:cubicBezTo>
                  <a:cubicBezTo>
                    <a:pt x="1273" y="576"/>
                    <a:pt x="1337" y="520"/>
                    <a:pt x="1286" y="498"/>
                  </a:cubicBezTo>
                  <a:cubicBezTo>
                    <a:pt x="905" y="336"/>
                    <a:pt x="561" y="46"/>
                    <a:pt x="141" y="1"/>
                  </a:cubicBezTo>
                  <a:cubicBezTo>
                    <a:pt x="139" y="1"/>
                    <a:pt x="136" y="1"/>
                    <a:pt x="13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2308900" y="3808600"/>
              <a:ext cx="53975" cy="112675"/>
            </a:xfrm>
            <a:custGeom>
              <a:avLst/>
              <a:gdLst/>
              <a:ahLst/>
              <a:cxnLst/>
              <a:rect l="l" t="t" r="r" b="b"/>
              <a:pathLst>
                <a:path w="2159" h="4507" extrusionOk="0">
                  <a:moveTo>
                    <a:pt x="1718" y="0"/>
                  </a:moveTo>
                  <a:cubicBezTo>
                    <a:pt x="1694" y="0"/>
                    <a:pt x="1667" y="16"/>
                    <a:pt x="1662" y="36"/>
                  </a:cubicBezTo>
                  <a:cubicBezTo>
                    <a:pt x="1488" y="875"/>
                    <a:pt x="1331" y="1639"/>
                    <a:pt x="962" y="2425"/>
                  </a:cubicBezTo>
                  <a:cubicBezTo>
                    <a:pt x="681" y="3024"/>
                    <a:pt x="0" y="3787"/>
                    <a:pt x="44" y="4466"/>
                  </a:cubicBezTo>
                  <a:cubicBezTo>
                    <a:pt x="46" y="4496"/>
                    <a:pt x="70" y="4506"/>
                    <a:pt x="97" y="4506"/>
                  </a:cubicBezTo>
                  <a:cubicBezTo>
                    <a:pt x="124" y="4506"/>
                    <a:pt x="156" y="4495"/>
                    <a:pt x="171" y="4481"/>
                  </a:cubicBezTo>
                  <a:cubicBezTo>
                    <a:pt x="762" y="3956"/>
                    <a:pt x="1100" y="3135"/>
                    <a:pt x="1438" y="2433"/>
                  </a:cubicBezTo>
                  <a:cubicBezTo>
                    <a:pt x="1771" y="1739"/>
                    <a:pt x="2159" y="747"/>
                    <a:pt x="1749" y="16"/>
                  </a:cubicBezTo>
                  <a:cubicBezTo>
                    <a:pt x="1743" y="5"/>
                    <a:pt x="1731" y="0"/>
                    <a:pt x="171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292900" y="3942100"/>
              <a:ext cx="17925" cy="63250"/>
            </a:xfrm>
            <a:custGeom>
              <a:avLst/>
              <a:gdLst/>
              <a:ahLst/>
              <a:cxnLst/>
              <a:rect l="l" t="t" r="r" b="b"/>
              <a:pathLst>
                <a:path w="717" h="2530" extrusionOk="0">
                  <a:moveTo>
                    <a:pt x="465" y="0"/>
                  </a:moveTo>
                  <a:cubicBezTo>
                    <a:pt x="442" y="0"/>
                    <a:pt x="409" y="14"/>
                    <a:pt x="402" y="28"/>
                  </a:cubicBezTo>
                  <a:cubicBezTo>
                    <a:pt x="0" y="808"/>
                    <a:pt x="117" y="1782"/>
                    <a:pt x="582" y="2515"/>
                  </a:cubicBezTo>
                  <a:cubicBezTo>
                    <a:pt x="589" y="2525"/>
                    <a:pt x="601" y="2529"/>
                    <a:pt x="616" y="2529"/>
                  </a:cubicBezTo>
                  <a:cubicBezTo>
                    <a:pt x="650" y="2529"/>
                    <a:pt x="695" y="2504"/>
                    <a:pt x="696" y="2477"/>
                  </a:cubicBezTo>
                  <a:cubicBezTo>
                    <a:pt x="717" y="1645"/>
                    <a:pt x="301" y="862"/>
                    <a:pt x="487" y="22"/>
                  </a:cubicBezTo>
                  <a:cubicBezTo>
                    <a:pt x="491" y="6"/>
                    <a:pt x="480" y="0"/>
                    <a:pt x="46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357625" y="4003275"/>
              <a:ext cx="68675" cy="174700"/>
            </a:xfrm>
            <a:custGeom>
              <a:avLst/>
              <a:gdLst/>
              <a:ahLst/>
              <a:cxnLst/>
              <a:rect l="l" t="t" r="r" b="b"/>
              <a:pathLst>
                <a:path w="2747" h="6988" extrusionOk="0">
                  <a:moveTo>
                    <a:pt x="2723" y="0"/>
                  </a:moveTo>
                  <a:cubicBezTo>
                    <a:pt x="2702" y="0"/>
                    <a:pt x="2672" y="15"/>
                    <a:pt x="2667" y="31"/>
                  </a:cubicBezTo>
                  <a:cubicBezTo>
                    <a:pt x="2284" y="1395"/>
                    <a:pt x="1804" y="2687"/>
                    <a:pt x="1157" y="3945"/>
                  </a:cubicBezTo>
                  <a:cubicBezTo>
                    <a:pt x="657" y="4920"/>
                    <a:pt x="148" y="5851"/>
                    <a:pt x="4" y="6946"/>
                  </a:cubicBezTo>
                  <a:cubicBezTo>
                    <a:pt x="0" y="6976"/>
                    <a:pt x="19" y="6987"/>
                    <a:pt x="45" y="6987"/>
                  </a:cubicBezTo>
                  <a:cubicBezTo>
                    <a:pt x="86" y="6987"/>
                    <a:pt x="146" y="6959"/>
                    <a:pt x="159" y="6935"/>
                  </a:cubicBezTo>
                  <a:cubicBezTo>
                    <a:pt x="1286" y="4885"/>
                    <a:pt x="2387" y="2347"/>
                    <a:pt x="2744" y="19"/>
                  </a:cubicBezTo>
                  <a:cubicBezTo>
                    <a:pt x="2746" y="6"/>
                    <a:pt x="2736" y="0"/>
                    <a:pt x="272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3151975" y="4097225"/>
              <a:ext cx="38075" cy="70575"/>
            </a:xfrm>
            <a:custGeom>
              <a:avLst/>
              <a:gdLst/>
              <a:ahLst/>
              <a:cxnLst/>
              <a:rect l="l" t="t" r="r" b="b"/>
              <a:pathLst>
                <a:path w="1523" h="2823" extrusionOk="0">
                  <a:moveTo>
                    <a:pt x="1106" y="0"/>
                  </a:moveTo>
                  <a:cubicBezTo>
                    <a:pt x="1091" y="0"/>
                    <a:pt x="1074" y="9"/>
                    <a:pt x="1074" y="22"/>
                  </a:cubicBezTo>
                  <a:cubicBezTo>
                    <a:pt x="1077" y="1122"/>
                    <a:pt x="302" y="1812"/>
                    <a:pt x="7" y="2795"/>
                  </a:cubicBezTo>
                  <a:cubicBezTo>
                    <a:pt x="0" y="2816"/>
                    <a:pt x="16" y="2822"/>
                    <a:pt x="36" y="2822"/>
                  </a:cubicBezTo>
                  <a:cubicBezTo>
                    <a:pt x="61" y="2822"/>
                    <a:pt x="92" y="2813"/>
                    <a:pt x="100" y="2806"/>
                  </a:cubicBezTo>
                  <a:cubicBezTo>
                    <a:pt x="763" y="2232"/>
                    <a:pt x="1523" y="902"/>
                    <a:pt x="1125" y="10"/>
                  </a:cubicBezTo>
                  <a:cubicBezTo>
                    <a:pt x="1122" y="3"/>
                    <a:pt x="1114" y="0"/>
                    <a:pt x="110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971600" y="4356300"/>
              <a:ext cx="54125" cy="91775"/>
            </a:xfrm>
            <a:custGeom>
              <a:avLst/>
              <a:gdLst/>
              <a:ahLst/>
              <a:cxnLst/>
              <a:rect l="l" t="t" r="r" b="b"/>
              <a:pathLst>
                <a:path w="2165" h="3671" extrusionOk="0">
                  <a:moveTo>
                    <a:pt x="388" y="0"/>
                  </a:moveTo>
                  <a:cubicBezTo>
                    <a:pt x="363" y="0"/>
                    <a:pt x="328" y="19"/>
                    <a:pt x="321" y="33"/>
                  </a:cubicBezTo>
                  <a:cubicBezTo>
                    <a:pt x="0" y="725"/>
                    <a:pt x="297" y="1611"/>
                    <a:pt x="603" y="2253"/>
                  </a:cubicBezTo>
                  <a:cubicBezTo>
                    <a:pt x="887" y="2848"/>
                    <a:pt x="1263" y="3671"/>
                    <a:pt x="2006" y="3671"/>
                  </a:cubicBezTo>
                  <a:cubicBezTo>
                    <a:pt x="2018" y="3671"/>
                    <a:pt x="2029" y="3671"/>
                    <a:pt x="2041" y="3670"/>
                  </a:cubicBezTo>
                  <a:cubicBezTo>
                    <a:pt x="2079" y="3669"/>
                    <a:pt x="2156" y="3648"/>
                    <a:pt x="2157" y="3597"/>
                  </a:cubicBezTo>
                  <a:cubicBezTo>
                    <a:pt x="2165" y="3333"/>
                    <a:pt x="2064" y="3236"/>
                    <a:pt x="1881" y="3050"/>
                  </a:cubicBezTo>
                  <a:cubicBezTo>
                    <a:pt x="1597" y="2757"/>
                    <a:pt x="1351" y="2428"/>
                    <a:pt x="1148" y="2073"/>
                  </a:cubicBezTo>
                  <a:cubicBezTo>
                    <a:pt x="776" y="1430"/>
                    <a:pt x="511" y="753"/>
                    <a:pt x="412" y="18"/>
                  </a:cubicBezTo>
                  <a:cubicBezTo>
                    <a:pt x="410" y="5"/>
                    <a:pt x="401" y="0"/>
                    <a:pt x="38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3043000" y="4299550"/>
              <a:ext cx="71950" cy="117300"/>
            </a:xfrm>
            <a:custGeom>
              <a:avLst/>
              <a:gdLst/>
              <a:ahLst/>
              <a:cxnLst/>
              <a:rect l="l" t="t" r="r" b="b"/>
              <a:pathLst>
                <a:path w="2878" h="4692" extrusionOk="0">
                  <a:moveTo>
                    <a:pt x="2818" y="1"/>
                  </a:moveTo>
                  <a:cubicBezTo>
                    <a:pt x="2803" y="1"/>
                    <a:pt x="2788" y="4"/>
                    <a:pt x="2780" y="8"/>
                  </a:cubicBezTo>
                  <a:cubicBezTo>
                    <a:pt x="1965" y="418"/>
                    <a:pt x="1497" y="1169"/>
                    <a:pt x="1096" y="1963"/>
                  </a:cubicBezTo>
                  <a:cubicBezTo>
                    <a:pt x="746" y="2657"/>
                    <a:pt x="0" y="3860"/>
                    <a:pt x="183" y="4658"/>
                  </a:cubicBezTo>
                  <a:cubicBezTo>
                    <a:pt x="188" y="4683"/>
                    <a:pt x="212" y="4692"/>
                    <a:pt x="239" y="4692"/>
                  </a:cubicBezTo>
                  <a:cubicBezTo>
                    <a:pt x="277" y="4692"/>
                    <a:pt x="322" y="4675"/>
                    <a:pt x="338" y="4660"/>
                  </a:cubicBezTo>
                  <a:cubicBezTo>
                    <a:pt x="928" y="4121"/>
                    <a:pt x="1093" y="3311"/>
                    <a:pt x="1341" y="2572"/>
                  </a:cubicBezTo>
                  <a:cubicBezTo>
                    <a:pt x="1665" y="1610"/>
                    <a:pt x="2186" y="800"/>
                    <a:pt x="2849" y="44"/>
                  </a:cubicBezTo>
                  <a:cubicBezTo>
                    <a:pt x="2877" y="12"/>
                    <a:pt x="2848" y="1"/>
                    <a:pt x="281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3114750" y="4278100"/>
              <a:ext cx="21700" cy="12950"/>
            </a:xfrm>
            <a:custGeom>
              <a:avLst/>
              <a:gdLst/>
              <a:ahLst/>
              <a:cxnLst/>
              <a:rect l="l" t="t" r="r" b="b"/>
              <a:pathLst>
                <a:path w="868" h="518" extrusionOk="0">
                  <a:moveTo>
                    <a:pt x="625" y="1"/>
                  </a:moveTo>
                  <a:cubicBezTo>
                    <a:pt x="533" y="1"/>
                    <a:pt x="432" y="24"/>
                    <a:pt x="378" y="49"/>
                  </a:cubicBezTo>
                  <a:cubicBezTo>
                    <a:pt x="324" y="72"/>
                    <a:pt x="271" y="100"/>
                    <a:pt x="222" y="135"/>
                  </a:cubicBezTo>
                  <a:cubicBezTo>
                    <a:pt x="194" y="160"/>
                    <a:pt x="166" y="188"/>
                    <a:pt x="140" y="215"/>
                  </a:cubicBezTo>
                  <a:cubicBezTo>
                    <a:pt x="131" y="226"/>
                    <a:pt x="128" y="233"/>
                    <a:pt x="122" y="241"/>
                  </a:cubicBezTo>
                  <a:cubicBezTo>
                    <a:pt x="0" y="355"/>
                    <a:pt x="66" y="518"/>
                    <a:pt x="246" y="518"/>
                  </a:cubicBezTo>
                  <a:cubicBezTo>
                    <a:pt x="248" y="518"/>
                    <a:pt x="250" y="518"/>
                    <a:pt x="252" y="518"/>
                  </a:cubicBezTo>
                  <a:cubicBezTo>
                    <a:pt x="468" y="514"/>
                    <a:pt x="725" y="419"/>
                    <a:pt x="808" y="202"/>
                  </a:cubicBezTo>
                  <a:cubicBezTo>
                    <a:pt x="868" y="47"/>
                    <a:pt x="755" y="1"/>
                    <a:pt x="62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3049025" y="4579650"/>
              <a:ext cx="18900" cy="52000"/>
            </a:xfrm>
            <a:custGeom>
              <a:avLst/>
              <a:gdLst/>
              <a:ahLst/>
              <a:cxnLst/>
              <a:rect l="l" t="t" r="r" b="b"/>
              <a:pathLst>
                <a:path w="756" h="2080" extrusionOk="0">
                  <a:moveTo>
                    <a:pt x="147" y="0"/>
                  </a:moveTo>
                  <a:cubicBezTo>
                    <a:pt x="103" y="0"/>
                    <a:pt x="56" y="24"/>
                    <a:pt x="49" y="66"/>
                  </a:cubicBezTo>
                  <a:cubicBezTo>
                    <a:pt x="1" y="371"/>
                    <a:pt x="87" y="685"/>
                    <a:pt x="147" y="982"/>
                  </a:cubicBezTo>
                  <a:cubicBezTo>
                    <a:pt x="187" y="1176"/>
                    <a:pt x="215" y="1372"/>
                    <a:pt x="233" y="1568"/>
                  </a:cubicBezTo>
                  <a:cubicBezTo>
                    <a:pt x="251" y="1778"/>
                    <a:pt x="321" y="1873"/>
                    <a:pt x="418" y="2051"/>
                  </a:cubicBezTo>
                  <a:cubicBezTo>
                    <a:pt x="429" y="2072"/>
                    <a:pt x="449" y="2080"/>
                    <a:pt x="471" y="2080"/>
                  </a:cubicBezTo>
                  <a:cubicBezTo>
                    <a:pt x="509" y="2080"/>
                    <a:pt x="553" y="2056"/>
                    <a:pt x="568" y="2027"/>
                  </a:cubicBezTo>
                  <a:cubicBezTo>
                    <a:pt x="643" y="1879"/>
                    <a:pt x="715" y="1761"/>
                    <a:pt x="735" y="1593"/>
                  </a:cubicBezTo>
                  <a:cubicBezTo>
                    <a:pt x="756" y="1416"/>
                    <a:pt x="698" y="1207"/>
                    <a:pt x="668" y="1033"/>
                  </a:cubicBezTo>
                  <a:cubicBezTo>
                    <a:pt x="605" y="667"/>
                    <a:pt x="501" y="256"/>
                    <a:pt x="200" y="16"/>
                  </a:cubicBezTo>
                  <a:cubicBezTo>
                    <a:pt x="186" y="5"/>
                    <a:pt x="167" y="0"/>
                    <a:pt x="14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3043125" y="4646550"/>
              <a:ext cx="19550" cy="27425"/>
            </a:xfrm>
            <a:custGeom>
              <a:avLst/>
              <a:gdLst/>
              <a:ahLst/>
              <a:cxnLst/>
              <a:rect l="l" t="t" r="r" b="b"/>
              <a:pathLst>
                <a:path w="782" h="1097" extrusionOk="0">
                  <a:moveTo>
                    <a:pt x="693" y="1"/>
                  </a:moveTo>
                  <a:cubicBezTo>
                    <a:pt x="667" y="1"/>
                    <a:pt x="631" y="19"/>
                    <a:pt x="621" y="35"/>
                  </a:cubicBezTo>
                  <a:cubicBezTo>
                    <a:pt x="511" y="222"/>
                    <a:pt x="333" y="379"/>
                    <a:pt x="207" y="560"/>
                  </a:cubicBezTo>
                  <a:cubicBezTo>
                    <a:pt x="120" y="687"/>
                    <a:pt x="1" y="844"/>
                    <a:pt x="44" y="1003"/>
                  </a:cubicBezTo>
                  <a:cubicBezTo>
                    <a:pt x="63" y="1072"/>
                    <a:pt x="124" y="1096"/>
                    <a:pt x="194" y="1096"/>
                  </a:cubicBezTo>
                  <a:cubicBezTo>
                    <a:pt x="295" y="1096"/>
                    <a:pt x="417" y="1047"/>
                    <a:pt x="467" y="1009"/>
                  </a:cubicBezTo>
                  <a:cubicBezTo>
                    <a:pt x="610" y="901"/>
                    <a:pt x="692" y="744"/>
                    <a:pt x="732" y="569"/>
                  </a:cubicBezTo>
                  <a:cubicBezTo>
                    <a:pt x="750" y="488"/>
                    <a:pt x="763" y="406"/>
                    <a:pt x="771" y="324"/>
                  </a:cubicBezTo>
                  <a:cubicBezTo>
                    <a:pt x="782" y="222"/>
                    <a:pt x="725" y="130"/>
                    <a:pt x="724" y="29"/>
                  </a:cubicBezTo>
                  <a:cubicBezTo>
                    <a:pt x="723" y="8"/>
                    <a:pt x="710" y="1"/>
                    <a:pt x="69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3321775" y="4476425"/>
              <a:ext cx="32425" cy="46125"/>
            </a:xfrm>
            <a:custGeom>
              <a:avLst/>
              <a:gdLst/>
              <a:ahLst/>
              <a:cxnLst/>
              <a:rect l="l" t="t" r="r" b="b"/>
              <a:pathLst>
                <a:path w="1297" h="1845" extrusionOk="0">
                  <a:moveTo>
                    <a:pt x="1206" y="1"/>
                  </a:moveTo>
                  <a:cubicBezTo>
                    <a:pt x="1179" y="1"/>
                    <a:pt x="1144" y="14"/>
                    <a:pt x="1133" y="23"/>
                  </a:cubicBezTo>
                  <a:cubicBezTo>
                    <a:pt x="837" y="262"/>
                    <a:pt x="632" y="564"/>
                    <a:pt x="416" y="874"/>
                  </a:cubicBezTo>
                  <a:cubicBezTo>
                    <a:pt x="220" y="1154"/>
                    <a:pt x="5" y="1446"/>
                    <a:pt x="1" y="1800"/>
                  </a:cubicBezTo>
                  <a:cubicBezTo>
                    <a:pt x="0" y="1833"/>
                    <a:pt x="24" y="1844"/>
                    <a:pt x="53" y="1844"/>
                  </a:cubicBezTo>
                  <a:cubicBezTo>
                    <a:pt x="86" y="1844"/>
                    <a:pt x="126" y="1829"/>
                    <a:pt x="142" y="1816"/>
                  </a:cubicBezTo>
                  <a:cubicBezTo>
                    <a:pt x="467" y="1572"/>
                    <a:pt x="703" y="1271"/>
                    <a:pt x="921" y="932"/>
                  </a:cubicBezTo>
                  <a:cubicBezTo>
                    <a:pt x="1098" y="661"/>
                    <a:pt x="1297" y="360"/>
                    <a:pt x="1242" y="25"/>
                  </a:cubicBezTo>
                  <a:cubicBezTo>
                    <a:pt x="1239" y="7"/>
                    <a:pt x="1224" y="1"/>
                    <a:pt x="12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3278450" y="4558450"/>
              <a:ext cx="17375" cy="11375"/>
            </a:xfrm>
            <a:custGeom>
              <a:avLst/>
              <a:gdLst/>
              <a:ahLst/>
              <a:cxnLst/>
              <a:rect l="l" t="t" r="r" b="b"/>
              <a:pathLst>
                <a:path w="695" h="455" extrusionOk="0">
                  <a:moveTo>
                    <a:pt x="636" y="1"/>
                  </a:moveTo>
                  <a:cubicBezTo>
                    <a:pt x="616" y="1"/>
                    <a:pt x="594" y="6"/>
                    <a:pt x="583" y="12"/>
                  </a:cubicBezTo>
                  <a:cubicBezTo>
                    <a:pt x="390" y="121"/>
                    <a:pt x="178" y="242"/>
                    <a:pt x="25" y="405"/>
                  </a:cubicBezTo>
                  <a:cubicBezTo>
                    <a:pt x="0" y="430"/>
                    <a:pt x="28" y="449"/>
                    <a:pt x="53" y="452"/>
                  </a:cubicBezTo>
                  <a:cubicBezTo>
                    <a:pt x="71" y="454"/>
                    <a:pt x="89" y="455"/>
                    <a:pt x="107" y="455"/>
                  </a:cubicBezTo>
                  <a:cubicBezTo>
                    <a:pt x="355" y="455"/>
                    <a:pt x="582" y="262"/>
                    <a:pt x="680" y="46"/>
                  </a:cubicBezTo>
                  <a:cubicBezTo>
                    <a:pt x="695" y="12"/>
                    <a:pt x="667" y="1"/>
                    <a:pt x="63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3149350" y="4563425"/>
              <a:ext cx="70625" cy="58550"/>
            </a:xfrm>
            <a:custGeom>
              <a:avLst/>
              <a:gdLst/>
              <a:ahLst/>
              <a:cxnLst/>
              <a:rect l="l" t="t" r="r" b="b"/>
              <a:pathLst>
                <a:path w="2825" h="2342" extrusionOk="0">
                  <a:moveTo>
                    <a:pt x="2757" y="1"/>
                  </a:moveTo>
                  <a:cubicBezTo>
                    <a:pt x="2750" y="1"/>
                    <a:pt x="2743" y="2"/>
                    <a:pt x="2736" y="3"/>
                  </a:cubicBezTo>
                  <a:cubicBezTo>
                    <a:pt x="1615" y="335"/>
                    <a:pt x="807" y="1451"/>
                    <a:pt x="43" y="2271"/>
                  </a:cubicBezTo>
                  <a:cubicBezTo>
                    <a:pt x="0" y="2316"/>
                    <a:pt x="53" y="2341"/>
                    <a:pt x="97" y="2341"/>
                  </a:cubicBezTo>
                  <a:cubicBezTo>
                    <a:pt x="108" y="2341"/>
                    <a:pt x="119" y="2340"/>
                    <a:pt x="128" y="2336"/>
                  </a:cubicBezTo>
                  <a:cubicBezTo>
                    <a:pt x="1232" y="1870"/>
                    <a:pt x="1893" y="817"/>
                    <a:pt x="2784" y="57"/>
                  </a:cubicBezTo>
                  <a:cubicBezTo>
                    <a:pt x="2825" y="23"/>
                    <a:pt x="2792" y="1"/>
                    <a:pt x="275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3546450" y="4190750"/>
              <a:ext cx="12825" cy="43200"/>
            </a:xfrm>
            <a:custGeom>
              <a:avLst/>
              <a:gdLst/>
              <a:ahLst/>
              <a:cxnLst/>
              <a:rect l="l" t="t" r="r" b="b"/>
              <a:pathLst>
                <a:path w="513" h="1728" extrusionOk="0">
                  <a:moveTo>
                    <a:pt x="483" y="0"/>
                  </a:moveTo>
                  <a:cubicBezTo>
                    <a:pt x="454" y="0"/>
                    <a:pt x="412" y="21"/>
                    <a:pt x="402" y="37"/>
                  </a:cubicBezTo>
                  <a:cubicBezTo>
                    <a:pt x="74" y="547"/>
                    <a:pt x="42" y="1116"/>
                    <a:pt x="1" y="1702"/>
                  </a:cubicBezTo>
                  <a:cubicBezTo>
                    <a:pt x="0" y="1721"/>
                    <a:pt x="13" y="1728"/>
                    <a:pt x="31" y="1728"/>
                  </a:cubicBezTo>
                  <a:cubicBezTo>
                    <a:pt x="56" y="1728"/>
                    <a:pt x="89" y="1713"/>
                    <a:pt x="97" y="1696"/>
                  </a:cubicBezTo>
                  <a:cubicBezTo>
                    <a:pt x="316" y="1163"/>
                    <a:pt x="482" y="610"/>
                    <a:pt x="511" y="29"/>
                  </a:cubicBezTo>
                  <a:cubicBezTo>
                    <a:pt x="513" y="8"/>
                    <a:pt x="500" y="0"/>
                    <a:pt x="48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3341125" y="4614025"/>
              <a:ext cx="75300" cy="38350"/>
            </a:xfrm>
            <a:custGeom>
              <a:avLst/>
              <a:gdLst/>
              <a:ahLst/>
              <a:cxnLst/>
              <a:rect l="l" t="t" r="r" b="b"/>
              <a:pathLst>
                <a:path w="3012" h="1534" extrusionOk="0">
                  <a:moveTo>
                    <a:pt x="2941" y="0"/>
                  </a:moveTo>
                  <a:cubicBezTo>
                    <a:pt x="2928" y="0"/>
                    <a:pt x="2914" y="3"/>
                    <a:pt x="2902" y="9"/>
                  </a:cubicBezTo>
                  <a:cubicBezTo>
                    <a:pt x="2383" y="282"/>
                    <a:pt x="1848" y="535"/>
                    <a:pt x="1312" y="778"/>
                  </a:cubicBezTo>
                  <a:cubicBezTo>
                    <a:pt x="855" y="984"/>
                    <a:pt x="400" y="1170"/>
                    <a:pt x="19" y="1505"/>
                  </a:cubicBezTo>
                  <a:cubicBezTo>
                    <a:pt x="1" y="1521"/>
                    <a:pt x="15" y="1534"/>
                    <a:pt x="33" y="1534"/>
                  </a:cubicBezTo>
                  <a:cubicBezTo>
                    <a:pt x="37" y="1534"/>
                    <a:pt x="41" y="1533"/>
                    <a:pt x="45" y="1532"/>
                  </a:cubicBezTo>
                  <a:cubicBezTo>
                    <a:pt x="1035" y="1148"/>
                    <a:pt x="2162" y="765"/>
                    <a:pt x="2969" y="58"/>
                  </a:cubicBezTo>
                  <a:cubicBezTo>
                    <a:pt x="3011" y="22"/>
                    <a:pt x="2978" y="0"/>
                    <a:pt x="294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3341650" y="4774875"/>
              <a:ext cx="26900" cy="39150"/>
            </a:xfrm>
            <a:custGeom>
              <a:avLst/>
              <a:gdLst/>
              <a:ahLst/>
              <a:cxnLst/>
              <a:rect l="l" t="t" r="r" b="b"/>
              <a:pathLst>
                <a:path w="1076" h="1566" extrusionOk="0">
                  <a:moveTo>
                    <a:pt x="1052" y="0"/>
                  </a:moveTo>
                  <a:cubicBezTo>
                    <a:pt x="1031" y="0"/>
                    <a:pt x="1004" y="12"/>
                    <a:pt x="997" y="20"/>
                  </a:cubicBezTo>
                  <a:cubicBezTo>
                    <a:pt x="600" y="477"/>
                    <a:pt x="327" y="1027"/>
                    <a:pt x="13" y="1538"/>
                  </a:cubicBezTo>
                  <a:cubicBezTo>
                    <a:pt x="0" y="1558"/>
                    <a:pt x="14" y="1565"/>
                    <a:pt x="34" y="1565"/>
                  </a:cubicBezTo>
                  <a:cubicBezTo>
                    <a:pt x="55" y="1565"/>
                    <a:pt x="84" y="1556"/>
                    <a:pt x="93" y="1548"/>
                  </a:cubicBezTo>
                  <a:cubicBezTo>
                    <a:pt x="514" y="1131"/>
                    <a:pt x="973" y="628"/>
                    <a:pt x="1073" y="21"/>
                  </a:cubicBezTo>
                  <a:cubicBezTo>
                    <a:pt x="1076" y="6"/>
                    <a:pt x="1065" y="0"/>
                    <a:pt x="105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2933050" y="4751875"/>
              <a:ext cx="188175" cy="144925"/>
            </a:xfrm>
            <a:custGeom>
              <a:avLst/>
              <a:gdLst/>
              <a:ahLst/>
              <a:cxnLst/>
              <a:rect l="l" t="t" r="r" b="b"/>
              <a:pathLst>
                <a:path w="7527" h="5797" extrusionOk="0">
                  <a:moveTo>
                    <a:pt x="104" y="0"/>
                  </a:moveTo>
                  <a:cubicBezTo>
                    <a:pt x="72" y="0"/>
                    <a:pt x="0" y="41"/>
                    <a:pt x="46" y="71"/>
                  </a:cubicBezTo>
                  <a:cubicBezTo>
                    <a:pt x="1039" y="700"/>
                    <a:pt x="1953" y="1444"/>
                    <a:pt x="2969" y="2036"/>
                  </a:cubicBezTo>
                  <a:cubicBezTo>
                    <a:pt x="3778" y="2506"/>
                    <a:pt x="4648" y="3089"/>
                    <a:pt x="5545" y="3495"/>
                  </a:cubicBezTo>
                  <a:cubicBezTo>
                    <a:pt x="5536" y="3536"/>
                    <a:pt x="5549" y="3579"/>
                    <a:pt x="5600" y="3623"/>
                  </a:cubicBezTo>
                  <a:cubicBezTo>
                    <a:pt x="5680" y="3687"/>
                    <a:pt x="5769" y="3740"/>
                    <a:pt x="5863" y="3782"/>
                  </a:cubicBezTo>
                  <a:cubicBezTo>
                    <a:pt x="5736" y="3973"/>
                    <a:pt x="5728" y="4211"/>
                    <a:pt x="5728" y="4477"/>
                  </a:cubicBezTo>
                  <a:cubicBezTo>
                    <a:pt x="5727" y="4700"/>
                    <a:pt x="5749" y="4927"/>
                    <a:pt x="5756" y="5152"/>
                  </a:cubicBezTo>
                  <a:cubicBezTo>
                    <a:pt x="5764" y="5368"/>
                    <a:pt x="5878" y="5563"/>
                    <a:pt x="5939" y="5768"/>
                  </a:cubicBezTo>
                  <a:cubicBezTo>
                    <a:pt x="5945" y="5789"/>
                    <a:pt x="5964" y="5796"/>
                    <a:pt x="5986" y="5796"/>
                  </a:cubicBezTo>
                  <a:cubicBezTo>
                    <a:pt x="6022" y="5796"/>
                    <a:pt x="6066" y="5776"/>
                    <a:pt x="6080" y="5758"/>
                  </a:cubicBezTo>
                  <a:cubicBezTo>
                    <a:pt x="6371" y="5373"/>
                    <a:pt x="6441" y="5068"/>
                    <a:pt x="6406" y="4594"/>
                  </a:cubicBezTo>
                  <a:cubicBezTo>
                    <a:pt x="6393" y="4408"/>
                    <a:pt x="6393" y="4155"/>
                    <a:pt x="6336" y="3939"/>
                  </a:cubicBezTo>
                  <a:lnTo>
                    <a:pt x="6336" y="3939"/>
                  </a:lnTo>
                  <a:cubicBezTo>
                    <a:pt x="6398" y="3954"/>
                    <a:pt x="6460" y="3969"/>
                    <a:pt x="6520" y="3983"/>
                  </a:cubicBezTo>
                  <a:cubicBezTo>
                    <a:pt x="6613" y="4005"/>
                    <a:pt x="6713" y="4016"/>
                    <a:pt x="6815" y="4016"/>
                  </a:cubicBezTo>
                  <a:cubicBezTo>
                    <a:pt x="7043" y="4016"/>
                    <a:pt x="7280" y="3961"/>
                    <a:pt x="7463" y="3847"/>
                  </a:cubicBezTo>
                  <a:cubicBezTo>
                    <a:pt x="7481" y="3835"/>
                    <a:pt x="7526" y="3805"/>
                    <a:pt x="7510" y="3775"/>
                  </a:cubicBezTo>
                  <a:cubicBezTo>
                    <a:pt x="7415" y="3589"/>
                    <a:pt x="7189" y="3487"/>
                    <a:pt x="7000" y="3425"/>
                  </a:cubicBezTo>
                  <a:cubicBezTo>
                    <a:pt x="6807" y="3363"/>
                    <a:pt x="6609" y="3293"/>
                    <a:pt x="6409" y="3249"/>
                  </a:cubicBezTo>
                  <a:cubicBezTo>
                    <a:pt x="5545" y="2423"/>
                    <a:pt x="4018" y="1911"/>
                    <a:pt x="3061" y="1385"/>
                  </a:cubicBezTo>
                  <a:cubicBezTo>
                    <a:pt x="2135" y="875"/>
                    <a:pt x="1178" y="104"/>
                    <a:pt x="107" y="1"/>
                  </a:cubicBezTo>
                  <a:cubicBezTo>
                    <a:pt x="106" y="0"/>
                    <a:pt x="105" y="0"/>
                    <a:pt x="10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3130000" y="4849275"/>
              <a:ext cx="54475" cy="18350"/>
            </a:xfrm>
            <a:custGeom>
              <a:avLst/>
              <a:gdLst/>
              <a:ahLst/>
              <a:cxnLst/>
              <a:rect l="l" t="t" r="r" b="b"/>
              <a:pathLst>
                <a:path w="2179" h="734" extrusionOk="0">
                  <a:moveTo>
                    <a:pt x="67" y="1"/>
                  </a:moveTo>
                  <a:cubicBezTo>
                    <a:pt x="51" y="1"/>
                    <a:pt x="1" y="32"/>
                    <a:pt x="31" y="44"/>
                  </a:cubicBezTo>
                  <a:cubicBezTo>
                    <a:pt x="379" y="178"/>
                    <a:pt x="733" y="291"/>
                    <a:pt x="1082" y="421"/>
                  </a:cubicBezTo>
                  <a:cubicBezTo>
                    <a:pt x="1410" y="543"/>
                    <a:pt x="1651" y="734"/>
                    <a:pt x="1999" y="734"/>
                  </a:cubicBezTo>
                  <a:cubicBezTo>
                    <a:pt x="2020" y="734"/>
                    <a:pt x="2041" y="733"/>
                    <a:pt x="2063" y="732"/>
                  </a:cubicBezTo>
                  <a:cubicBezTo>
                    <a:pt x="2090" y="729"/>
                    <a:pt x="2179" y="700"/>
                    <a:pt x="2143" y="657"/>
                  </a:cubicBezTo>
                  <a:cubicBezTo>
                    <a:pt x="1913" y="381"/>
                    <a:pt x="1397" y="364"/>
                    <a:pt x="1079" y="249"/>
                  </a:cubicBezTo>
                  <a:cubicBezTo>
                    <a:pt x="747" y="128"/>
                    <a:pt x="422" y="34"/>
                    <a:pt x="68" y="1"/>
                  </a:cubicBezTo>
                  <a:cubicBezTo>
                    <a:pt x="68" y="1"/>
                    <a:pt x="68" y="1"/>
                    <a:pt x="6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3106375" y="4870250"/>
              <a:ext cx="18200" cy="11875"/>
            </a:xfrm>
            <a:custGeom>
              <a:avLst/>
              <a:gdLst/>
              <a:ahLst/>
              <a:cxnLst/>
              <a:rect l="l" t="t" r="r" b="b"/>
              <a:pathLst>
                <a:path w="728" h="475" extrusionOk="0">
                  <a:moveTo>
                    <a:pt x="506" y="1"/>
                  </a:moveTo>
                  <a:cubicBezTo>
                    <a:pt x="435" y="1"/>
                    <a:pt x="365" y="15"/>
                    <a:pt x="328" y="27"/>
                  </a:cubicBezTo>
                  <a:cubicBezTo>
                    <a:pt x="242" y="56"/>
                    <a:pt x="0" y="189"/>
                    <a:pt x="75" y="320"/>
                  </a:cubicBezTo>
                  <a:cubicBezTo>
                    <a:pt x="130" y="421"/>
                    <a:pt x="234" y="474"/>
                    <a:pt x="344" y="474"/>
                  </a:cubicBezTo>
                  <a:cubicBezTo>
                    <a:pt x="391" y="474"/>
                    <a:pt x="439" y="464"/>
                    <a:pt x="485" y="444"/>
                  </a:cubicBezTo>
                  <a:cubicBezTo>
                    <a:pt x="629" y="377"/>
                    <a:pt x="728" y="274"/>
                    <a:pt x="708" y="112"/>
                  </a:cubicBezTo>
                  <a:cubicBezTo>
                    <a:pt x="697" y="26"/>
                    <a:pt x="601" y="1"/>
                    <a:pt x="5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3175200" y="4945950"/>
              <a:ext cx="32500" cy="65875"/>
            </a:xfrm>
            <a:custGeom>
              <a:avLst/>
              <a:gdLst/>
              <a:ahLst/>
              <a:cxnLst/>
              <a:rect l="l" t="t" r="r" b="b"/>
              <a:pathLst>
                <a:path w="1300" h="2635" extrusionOk="0">
                  <a:moveTo>
                    <a:pt x="103" y="1"/>
                  </a:moveTo>
                  <a:cubicBezTo>
                    <a:pt x="87" y="1"/>
                    <a:pt x="67" y="11"/>
                    <a:pt x="67" y="25"/>
                  </a:cubicBezTo>
                  <a:cubicBezTo>
                    <a:pt x="1" y="923"/>
                    <a:pt x="557" y="2001"/>
                    <a:pt x="1178" y="2624"/>
                  </a:cubicBezTo>
                  <a:cubicBezTo>
                    <a:pt x="1186" y="2631"/>
                    <a:pt x="1199" y="2635"/>
                    <a:pt x="1213" y="2635"/>
                  </a:cubicBezTo>
                  <a:cubicBezTo>
                    <a:pt x="1251" y="2635"/>
                    <a:pt x="1299" y="2611"/>
                    <a:pt x="1287" y="2577"/>
                  </a:cubicBezTo>
                  <a:cubicBezTo>
                    <a:pt x="1130" y="2131"/>
                    <a:pt x="885" y="1728"/>
                    <a:pt x="678" y="1303"/>
                  </a:cubicBezTo>
                  <a:cubicBezTo>
                    <a:pt x="474" y="882"/>
                    <a:pt x="326" y="435"/>
                    <a:pt x="124" y="11"/>
                  </a:cubicBezTo>
                  <a:cubicBezTo>
                    <a:pt x="120" y="4"/>
                    <a:pt x="112" y="1"/>
                    <a:pt x="10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2495250" y="4728950"/>
              <a:ext cx="116050" cy="9050"/>
            </a:xfrm>
            <a:custGeom>
              <a:avLst/>
              <a:gdLst/>
              <a:ahLst/>
              <a:cxnLst/>
              <a:rect l="l" t="t" r="r" b="b"/>
              <a:pathLst>
                <a:path w="4642" h="362" extrusionOk="0">
                  <a:moveTo>
                    <a:pt x="1122" y="0"/>
                  </a:moveTo>
                  <a:cubicBezTo>
                    <a:pt x="775" y="0"/>
                    <a:pt x="430" y="11"/>
                    <a:pt x="88" y="38"/>
                  </a:cubicBezTo>
                  <a:cubicBezTo>
                    <a:pt x="55" y="40"/>
                    <a:pt x="0" y="90"/>
                    <a:pt x="54" y="106"/>
                  </a:cubicBezTo>
                  <a:cubicBezTo>
                    <a:pt x="764" y="305"/>
                    <a:pt x="1534" y="362"/>
                    <a:pt x="2306" y="362"/>
                  </a:cubicBezTo>
                  <a:cubicBezTo>
                    <a:pt x="3048" y="362"/>
                    <a:pt x="3792" y="309"/>
                    <a:pt x="4489" y="279"/>
                  </a:cubicBezTo>
                  <a:cubicBezTo>
                    <a:pt x="4550" y="276"/>
                    <a:pt x="4642" y="184"/>
                    <a:pt x="4537" y="179"/>
                  </a:cubicBezTo>
                  <a:cubicBezTo>
                    <a:pt x="3415" y="118"/>
                    <a:pt x="2260" y="0"/>
                    <a:pt x="11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2285825" y="4783225"/>
              <a:ext cx="21050" cy="62425"/>
            </a:xfrm>
            <a:custGeom>
              <a:avLst/>
              <a:gdLst/>
              <a:ahLst/>
              <a:cxnLst/>
              <a:rect l="l" t="t" r="r" b="b"/>
              <a:pathLst>
                <a:path w="842" h="2497" extrusionOk="0">
                  <a:moveTo>
                    <a:pt x="387" y="1"/>
                  </a:moveTo>
                  <a:cubicBezTo>
                    <a:pt x="357" y="1"/>
                    <a:pt x="326" y="16"/>
                    <a:pt x="307" y="35"/>
                  </a:cubicBezTo>
                  <a:cubicBezTo>
                    <a:pt x="1" y="356"/>
                    <a:pt x="34" y="736"/>
                    <a:pt x="83" y="1152"/>
                  </a:cubicBezTo>
                  <a:cubicBezTo>
                    <a:pt x="133" y="1572"/>
                    <a:pt x="90" y="2143"/>
                    <a:pt x="384" y="2481"/>
                  </a:cubicBezTo>
                  <a:cubicBezTo>
                    <a:pt x="394" y="2492"/>
                    <a:pt x="407" y="2496"/>
                    <a:pt x="421" y="2496"/>
                  </a:cubicBezTo>
                  <a:cubicBezTo>
                    <a:pt x="450" y="2496"/>
                    <a:pt x="484" y="2478"/>
                    <a:pt x="500" y="2462"/>
                  </a:cubicBezTo>
                  <a:cubicBezTo>
                    <a:pt x="828" y="2142"/>
                    <a:pt x="841" y="1756"/>
                    <a:pt x="793" y="1324"/>
                  </a:cubicBezTo>
                  <a:cubicBezTo>
                    <a:pt x="746" y="911"/>
                    <a:pt x="762" y="309"/>
                    <a:pt x="430" y="16"/>
                  </a:cubicBezTo>
                  <a:cubicBezTo>
                    <a:pt x="418" y="5"/>
                    <a:pt x="403" y="1"/>
                    <a:pt x="38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2274150" y="4853050"/>
              <a:ext cx="17600" cy="20575"/>
            </a:xfrm>
            <a:custGeom>
              <a:avLst/>
              <a:gdLst/>
              <a:ahLst/>
              <a:cxnLst/>
              <a:rect l="l" t="t" r="r" b="b"/>
              <a:pathLst>
                <a:path w="704" h="823" extrusionOk="0">
                  <a:moveTo>
                    <a:pt x="673" y="0"/>
                  </a:moveTo>
                  <a:cubicBezTo>
                    <a:pt x="651" y="0"/>
                    <a:pt x="621" y="12"/>
                    <a:pt x="612" y="26"/>
                  </a:cubicBezTo>
                  <a:cubicBezTo>
                    <a:pt x="441" y="309"/>
                    <a:pt x="209" y="526"/>
                    <a:pt x="17" y="790"/>
                  </a:cubicBezTo>
                  <a:cubicBezTo>
                    <a:pt x="1" y="812"/>
                    <a:pt x="21" y="823"/>
                    <a:pt x="41" y="823"/>
                  </a:cubicBezTo>
                  <a:cubicBezTo>
                    <a:pt x="52" y="823"/>
                    <a:pt x="62" y="820"/>
                    <a:pt x="69" y="816"/>
                  </a:cubicBezTo>
                  <a:cubicBezTo>
                    <a:pt x="354" y="635"/>
                    <a:pt x="561" y="334"/>
                    <a:pt x="694" y="28"/>
                  </a:cubicBezTo>
                  <a:cubicBezTo>
                    <a:pt x="703" y="8"/>
                    <a:pt x="691" y="0"/>
                    <a:pt x="67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2727175" y="5214800"/>
              <a:ext cx="42100" cy="90550"/>
            </a:xfrm>
            <a:custGeom>
              <a:avLst/>
              <a:gdLst/>
              <a:ahLst/>
              <a:cxnLst/>
              <a:rect l="l" t="t" r="r" b="b"/>
              <a:pathLst>
                <a:path w="1684" h="3622" extrusionOk="0">
                  <a:moveTo>
                    <a:pt x="84" y="0"/>
                  </a:moveTo>
                  <a:cubicBezTo>
                    <a:pt x="47" y="0"/>
                    <a:pt x="0" y="29"/>
                    <a:pt x="4" y="63"/>
                  </a:cubicBezTo>
                  <a:cubicBezTo>
                    <a:pt x="83" y="795"/>
                    <a:pt x="159" y="1526"/>
                    <a:pt x="368" y="2232"/>
                  </a:cubicBezTo>
                  <a:cubicBezTo>
                    <a:pt x="532" y="2789"/>
                    <a:pt x="821" y="3588"/>
                    <a:pt x="1483" y="3622"/>
                  </a:cubicBezTo>
                  <a:cubicBezTo>
                    <a:pt x="1484" y="3622"/>
                    <a:pt x="1485" y="3622"/>
                    <a:pt x="1486" y="3622"/>
                  </a:cubicBezTo>
                  <a:cubicBezTo>
                    <a:pt x="1522" y="3622"/>
                    <a:pt x="1580" y="3601"/>
                    <a:pt x="1592" y="3565"/>
                  </a:cubicBezTo>
                  <a:cubicBezTo>
                    <a:pt x="1683" y="3320"/>
                    <a:pt x="1604" y="3216"/>
                    <a:pt x="1444" y="3013"/>
                  </a:cubicBezTo>
                  <a:cubicBezTo>
                    <a:pt x="1213" y="2725"/>
                    <a:pt x="1028" y="2401"/>
                    <a:pt x="875" y="2065"/>
                  </a:cubicBezTo>
                  <a:cubicBezTo>
                    <a:pt x="573" y="1406"/>
                    <a:pt x="399" y="694"/>
                    <a:pt x="124" y="23"/>
                  </a:cubicBezTo>
                  <a:cubicBezTo>
                    <a:pt x="117" y="7"/>
                    <a:pt x="102" y="0"/>
                    <a:pt x="8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2227175" y="4463850"/>
              <a:ext cx="42800" cy="133475"/>
            </a:xfrm>
            <a:custGeom>
              <a:avLst/>
              <a:gdLst/>
              <a:ahLst/>
              <a:cxnLst/>
              <a:rect l="l" t="t" r="r" b="b"/>
              <a:pathLst>
                <a:path w="1712" h="5339" extrusionOk="0">
                  <a:moveTo>
                    <a:pt x="149" y="1"/>
                  </a:moveTo>
                  <a:cubicBezTo>
                    <a:pt x="81" y="1"/>
                    <a:pt x="1" y="39"/>
                    <a:pt x="17" y="104"/>
                  </a:cubicBezTo>
                  <a:cubicBezTo>
                    <a:pt x="246" y="1049"/>
                    <a:pt x="854" y="1957"/>
                    <a:pt x="901" y="2920"/>
                  </a:cubicBezTo>
                  <a:cubicBezTo>
                    <a:pt x="925" y="3404"/>
                    <a:pt x="979" y="3967"/>
                    <a:pt x="868" y="4439"/>
                  </a:cubicBezTo>
                  <a:cubicBezTo>
                    <a:pt x="790" y="4772"/>
                    <a:pt x="697" y="5014"/>
                    <a:pt x="903" y="5307"/>
                  </a:cubicBezTo>
                  <a:cubicBezTo>
                    <a:pt x="919" y="5330"/>
                    <a:pt x="943" y="5339"/>
                    <a:pt x="970" y="5339"/>
                  </a:cubicBezTo>
                  <a:cubicBezTo>
                    <a:pt x="1029" y="5339"/>
                    <a:pt x="1101" y="5299"/>
                    <a:pt x="1130" y="5270"/>
                  </a:cubicBezTo>
                  <a:cubicBezTo>
                    <a:pt x="1711" y="4702"/>
                    <a:pt x="1324" y="3555"/>
                    <a:pt x="1143" y="2861"/>
                  </a:cubicBezTo>
                  <a:cubicBezTo>
                    <a:pt x="896" y="1908"/>
                    <a:pt x="1084" y="724"/>
                    <a:pt x="218" y="20"/>
                  </a:cubicBezTo>
                  <a:cubicBezTo>
                    <a:pt x="202" y="7"/>
                    <a:pt x="176" y="1"/>
                    <a:pt x="1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2011700" y="4631250"/>
              <a:ext cx="257625" cy="135275"/>
            </a:xfrm>
            <a:custGeom>
              <a:avLst/>
              <a:gdLst/>
              <a:ahLst/>
              <a:cxnLst/>
              <a:rect l="l" t="t" r="r" b="b"/>
              <a:pathLst>
                <a:path w="10305" h="5411" extrusionOk="0">
                  <a:moveTo>
                    <a:pt x="175" y="0"/>
                  </a:moveTo>
                  <a:cubicBezTo>
                    <a:pt x="122" y="0"/>
                    <a:pt x="1" y="64"/>
                    <a:pt x="76" y="118"/>
                  </a:cubicBezTo>
                  <a:cubicBezTo>
                    <a:pt x="1601" y="1217"/>
                    <a:pt x="3809" y="1423"/>
                    <a:pt x="5525" y="2158"/>
                  </a:cubicBezTo>
                  <a:cubicBezTo>
                    <a:pt x="6477" y="2566"/>
                    <a:pt x="7326" y="3156"/>
                    <a:pt x="8167" y="3749"/>
                  </a:cubicBezTo>
                  <a:cubicBezTo>
                    <a:pt x="8869" y="4242"/>
                    <a:pt x="9367" y="4904"/>
                    <a:pt x="10069" y="5397"/>
                  </a:cubicBezTo>
                  <a:cubicBezTo>
                    <a:pt x="10082" y="5406"/>
                    <a:pt x="10102" y="5411"/>
                    <a:pt x="10123" y="5411"/>
                  </a:cubicBezTo>
                  <a:cubicBezTo>
                    <a:pt x="10200" y="5411"/>
                    <a:pt x="10305" y="5355"/>
                    <a:pt x="10284" y="5284"/>
                  </a:cubicBezTo>
                  <a:cubicBezTo>
                    <a:pt x="10091" y="4594"/>
                    <a:pt x="9439" y="4210"/>
                    <a:pt x="8916" y="3780"/>
                  </a:cubicBezTo>
                  <a:cubicBezTo>
                    <a:pt x="8091" y="3099"/>
                    <a:pt x="7279" y="2541"/>
                    <a:pt x="6325" y="2037"/>
                  </a:cubicBezTo>
                  <a:cubicBezTo>
                    <a:pt x="4459" y="1049"/>
                    <a:pt x="2319" y="87"/>
                    <a:pt x="178" y="1"/>
                  </a:cubicBezTo>
                  <a:cubicBezTo>
                    <a:pt x="177" y="0"/>
                    <a:pt x="176" y="0"/>
                    <a:pt x="17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990975" y="4765375"/>
              <a:ext cx="62250" cy="57675"/>
            </a:xfrm>
            <a:custGeom>
              <a:avLst/>
              <a:gdLst/>
              <a:ahLst/>
              <a:cxnLst/>
              <a:rect l="l" t="t" r="r" b="b"/>
              <a:pathLst>
                <a:path w="2490" h="2307" extrusionOk="0">
                  <a:moveTo>
                    <a:pt x="2451" y="1"/>
                  </a:moveTo>
                  <a:cubicBezTo>
                    <a:pt x="2444" y="1"/>
                    <a:pt x="2437" y="2"/>
                    <a:pt x="2432" y="4"/>
                  </a:cubicBezTo>
                  <a:cubicBezTo>
                    <a:pt x="1750" y="310"/>
                    <a:pt x="0" y="1415"/>
                    <a:pt x="956" y="2287"/>
                  </a:cubicBezTo>
                  <a:cubicBezTo>
                    <a:pt x="971" y="2301"/>
                    <a:pt x="992" y="2306"/>
                    <a:pt x="1014" y="2306"/>
                  </a:cubicBezTo>
                  <a:cubicBezTo>
                    <a:pt x="1053" y="2306"/>
                    <a:pt x="1095" y="2288"/>
                    <a:pt x="1115" y="2261"/>
                  </a:cubicBezTo>
                  <a:cubicBezTo>
                    <a:pt x="1383" y="1910"/>
                    <a:pt x="1436" y="1609"/>
                    <a:pt x="1536" y="1187"/>
                  </a:cubicBezTo>
                  <a:cubicBezTo>
                    <a:pt x="1661" y="659"/>
                    <a:pt x="2058" y="352"/>
                    <a:pt x="2465" y="29"/>
                  </a:cubicBezTo>
                  <a:cubicBezTo>
                    <a:pt x="2489" y="11"/>
                    <a:pt x="2470" y="1"/>
                    <a:pt x="24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584300" y="4737975"/>
              <a:ext cx="75150" cy="41050"/>
            </a:xfrm>
            <a:custGeom>
              <a:avLst/>
              <a:gdLst/>
              <a:ahLst/>
              <a:cxnLst/>
              <a:rect l="l" t="t" r="r" b="b"/>
              <a:pathLst>
                <a:path w="3006" h="1642" extrusionOk="0">
                  <a:moveTo>
                    <a:pt x="2924" y="0"/>
                  </a:moveTo>
                  <a:cubicBezTo>
                    <a:pt x="2460" y="0"/>
                    <a:pt x="2052" y="295"/>
                    <a:pt x="1678" y="539"/>
                  </a:cubicBezTo>
                  <a:cubicBezTo>
                    <a:pt x="1136" y="891"/>
                    <a:pt x="607" y="1244"/>
                    <a:pt x="51" y="1571"/>
                  </a:cubicBezTo>
                  <a:cubicBezTo>
                    <a:pt x="0" y="1599"/>
                    <a:pt x="14" y="1641"/>
                    <a:pt x="66" y="1641"/>
                  </a:cubicBezTo>
                  <a:cubicBezTo>
                    <a:pt x="68" y="1641"/>
                    <a:pt x="71" y="1641"/>
                    <a:pt x="74" y="1641"/>
                  </a:cubicBezTo>
                  <a:cubicBezTo>
                    <a:pt x="577" y="1598"/>
                    <a:pt x="999" y="1304"/>
                    <a:pt x="1407" y="1029"/>
                  </a:cubicBezTo>
                  <a:cubicBezTo>
                    <a:pt x="1914" y="688"/>
                    <a:pt x="2492" y="420"/>
                    <a:pt x="2976" y="55"/>
                  </a:cubicBezTo>
                  <a:cubicBezTo>
                    <a:pt x="3006" y="34"/>
                    <a:pt x="2995" y="2"/>
                    <a:pt x="2959" y="1"/>
                  </a:cubicBezTo>
                  <a:cubicBezTo>
                    <a:pt x="2947" y="0"/>
                    <a:pt x="2935" y="0"/>
                    <a:pt x="292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664375" y="4730150"/>
              <a:ext cx="67725" cy="9250"/>
            </a:xfrm>
            <a:custGeom>
              <a:avLst/>
              <a:gdLst/>
              <a:ahLst/>
              <a:cxnLst/>
              <a:rect l="l" t="t" r="r" b="b"/>
              <a:pathLst>
                <a:path w="2709" h="370" extrusionOk="0">
                  <a:moveTo>
                    <a:pt x="1715" y="0"/>
                  </a:moveTo>
                  <a:cubicBezTo>
                    <a:pt x="1178" y="0"/>
                    <a:pt x="617" y="166"/>
                    <a:pt x="115" y="277"/>
                  </a:cubicBezTo>
                  <a:cubicBezTo>
                    <a:pt x="66" y="286"/>
                    <a:pt x="0" y="370"/>
                    <a:pt x="77" y="370"/>
                  </a:cubicBezTo>
                  <a:cubicBezTo>
                    <a:pt x="80" y="370"/>
                    <a:pt x="83" y="370"/>
                    <a:pt x="86" y="370"/>
                  </a:cubicBezTo>
                  <a:cubicBezTo>
                    <a:pt x="427" y="347"/>
                    <a:pt x="768" y="343"/>
                    <a:pt x="1110" y="343"/>
                  </a:cubicBezTo>
                  <a:cubicBezTo>
                    <a:pt x="1320" y="343"/>
                    <a:pt x="1530" y="344"/>
                    <a:pt x="1740" y="344"/>
                  </a:cubicBezTo>
                  <a:cubicBezTo>
                    <a:pt x="2006" y="344"/>
                    <a:pt x="2273" y="342"/>
                    <a:pt x="2539" y="330"/>
                  </a:cubicBezTo>
                  <a:cubicBezTo>
                    <a:pt x="2577" y="328"/>
                    <a:pt x="2709" y="269"/>
                    <a:pt x="2631" y="223"/>
                  </a:cubicBezTo>
                  <a:cubicBezTo>
                    <a:pt x="2345" y="59"/>
                    <a:pt x="2034" y="0"/>
                    <a:pt x="17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541475" y="4565850"/>
              <a:ext cx="35775" cy="19600"/>
            </a:xfrm>
            <a:custGeom>
              <a:avLst/>
              <a:gdLst/>
              <a:ahLst/>
              <a:cxnLst/>
              <a:rect l="l" t="t" r="r" b="b"/>
              <a:pathLst>
                <a:path w="1431" h="784" extrusionOk="0">
                  <a:moveTo>
                    <a:pt x="58" y="0"/>
                  </a:moveTo>
                  <a:cubicBezTo>
                    <a:pt x="40" y="0"/>
                    <a:pt x="0" y="13"/>
                    <a:pt x="17" y="34"/>
                  </a:cubicBezTo>
                  <a:cubicBezTo>
                    <a:pt x="316" y="422"/>
                    <a:pt x="831" y="653"/>
                    <a:pt x="1291" y="783"/>
                  </a:cubicBezTo>
                  <a:cubicBezTo>
                    <a:pt x="1293" y="783"/>
                    <a:pt x="1296" y="784"/>
                    <a:pt x="1299" y="784"/>
                  </a:cubicBezTo>
                  <a:cubicBezTo>
                    <a:pt x="1338" y="784"/>
                    <a:pt x="1430" y="745"/>
                    <a:pt x="1387" y="708"/>
                  </a:cubicBezTo>
                  <a:cubicBezTo>
                    <a:pt x="1008" y="374"/>
                    <a:pt x="569" y="83"/>
                    <a:pt x="62" y="0"/>
                  </a:cubicBezTo>
                  <a:cubicBezTo>
                    <a:pt x="61" y="0"/>
                    <a:pt x="60" y="0"/>
                    <a:pt x="5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897700" y="4622350"/>
              <a:ext cx="56425" cy="13825"/>
            </a:xfrm>
            <a:custGeom>
              <a:avLst/>
              <a:gdLst/>
              <a:ahLst/>
              <a:cxnLst/>
              <a:rect l="l" t="t" r="r" b="b"/>
              <a:pathLst>
                <a:path w="2257" h="553" extrusionOk="0">
                  <a:moveTo>
                    <a:pt x="1760" y="0"/>
                  </a:moveTo>
                  <a:cubicBezTo>
                    <a:pt x="1151" y="0"/>
                    <a:pt x="556" y="149"/>
                    <a:pt x="42" y="501"/>
                  </a:cubicBezTo>
                  <a:cubicBezTo>
                    <a:pt x="0" y="530"/>
                    <a:pt x="38" y="552"/>
                    <a:pt x="71" y="552"/>
                  </a:cubicBezTo>
                  <a:cubicBezTo>
                    <a:pt x="76" y="552"/>
                    <a:pt x="82" y="552"/>
                    <a:pt x="87" y="550"/>
                  </a:cubicBezTo>
                  <a:cubicBezTo>
                    <a:pt x="774" y="348"/>
                    <a:pt x="1493" y="336"/>
                    <a:pt x="2177" y="108"/>
                  </a:cubicBezTo>
                  <a:cubicBezTo>
                    <a:pt x="2227" y="91"/>
                    <a:pt x="2257" y="32"/>
                    <a:pt x="2187" y="24"/>
                  </a:cubicBezTo>
                  <a:cubicBezTo>
                    <a:pt x="2044" y="8"/>
                    <a:pt x="1902" y="0"/>
                    <a:pt x="17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981150" y="4622550"/>
              <a:ext cx="15200" cy="6125"/>
            </a:xfrm>
            <a:custGeom>
              <a:avLst/>
              <a:gdLst/>
              <a:ahLst/>
              <a:cxnLst/>
              <a:rect l="l" t="t" r="r" b="b"/>
              <a:pathLst>
                <a:path w="608" h="245" extrusionOk="0">
                  <a:moveTo>
                    <a:pt x="203" y="12"/>
                  </a:moveTo>
                  <a:cubicBezTo>
                    <a:pt x="146" y="12"/>
                    <a:pt x="1" y="80"/>
                    <a:pt x="63" y="149"/>
                  </a:cubicBezTo>
                  <a:cubicBezTo>
                    <a:pt x="123" y="215"/>
                    <a:pt x="176" y="245"/>
                    <a:pt x="259" y="245"/>
                  </a:cubicBezTo>
                  <a:cubicBezTo>
                    <a:pt x="272" y="245"/>
                    <a:pt x="286" y="244"/>
                    <a:pt x="300" y="242"/>
                  </a:cubicBezTo>
                  <a:cubicBezTo>
                    <a:pt x="383" y="234"/>
                    <a:pt x="471" y="195"/>
                    <a:pt x="547" y="159"/>
                  </a:cubicBezTo>
                  <a:cubicBezTo>
                    <a:pt x="563" y="149"/>
                    <a:pt x="608" y="110"/>
                    <a:pt x="578" y="88"/>
                  </a:cubicBezTo>
                  <a:cubicBezTo>
                    <a:pt x="463" y="1"/>
                    <a:pt x="343" y="27"/>
                    <a:pt x="210" y="13"/>
                  </a:cubicBezTo>
                  <a:cubicBezTo>
                    <a:pt x="208" y="12"/>
                    <a:pt x="206" y="12"/>
                    <a:pt x="203" y="12"/>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797250" y="4367325"/>
              <a:ext cx="89400" cy="149025"/>
            </a:xfrm>
            <a:custGeom>
              <a:avLst/>
              <a:gdLst/>
              <a:ahLst/>
              <a:cxnLst/>
              <a:rect l="l" t="t" r="r" b="b"/>
              <a:pathLst>
                <a:path w="3576" h="5961" extrusionOk="0">
                  <a:moveTo>
                    <a:pt x="50" y="0"/>
                  </a:moveTo>
                  <a:cubicBezTo>
                    <a:pt x="29" y="0"/>
                    <a:pt x="1" y="12"/>
                    <a:pt x="10" y="29"/>
                  </a:cubicBezTo>
                  <a:cubicBezTo>
                    <a:pt x="608" y="1138"/>
                    <a:pt x="1275" y="2201"/>
                    <a:pt x="1842" y="3327"/>
                  </a:cubicBezTo>
                  <a:cubicBezTo>
                    <a:pt x="2299" y="4229"/>
                    <a:pt x="2632" y="5346"/>
                    <a:pt x="3463" y="5952"/>
                  </a:cubicBezTo>
                  <a:cubicBezTo>
                    <a:pt x="3470" y="5958"/>
                    <a:pt x="3480" y="5960"/>
                    <a:pt x="3491" y="5960"/>
                  </a:cubicBezTo>
                  <a:cubicBezTo>
                    <a:pt x="3528" y="5960"/>
                    <a:pt x="3576" y="5932"/>
                    <a:pt x="3570" y="5898"/>
                  </a:cubicBezTo>
                  <a:cubicBezTo>
                    <a:pt x="3488" y="5451"/>
                    <a:pt x="3364" y="5207"/>
                    <a:pt x="3097" y="4857"/>
                  </a:cubicBezTo>
                  <a:cubicBezTo>
                    <a:pt x="2639" y="4258"/>
                    <a:pt x="2371" y="3537"/>
                    <a:pt x="2029" y="2867"/>
                  </a:cubicBezTo>
                  <a:cubicBezTo>
                    <a:pt x="1498" y="1825"/>
                    <a:pt x="961" y="784"/>
                    <a:pt x="68" y="5"/>
                  </a:cubicBezTo>
                  <a:cubicBezTo>
                    <a:pt x="64" y="2"/>
                    <a:pt x="58" y="0"/>
                    <a:pt x="5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888825" y="4524000"/>
              <a:ext cx="28700" cy="38200"/>
            </a:xfrm>
            <a:custGeom>
              <a:avLst/>
              <a:gdLst/>
              <a:ahLst/>
              <a:cxnLst/>
              <a:rect l="l" t="t" r="r" b="b"/>
              <a:pathLst>
                <a:path w="1148" h="1528" extrusionOk="0">
                  <a:moveTo>
                    <a:pt x="95" y="1"/>
                  </a:moveTo>
                  <a:cubicBezTo>
                    <a:pt x="52" y="1"/>
                    <a:pt x="0" y="34"/>
                    <a:pt x="4" y="74"/>
                  </a:cubicBezTo>
                  <a:cubicBezTo>
                    <a:pt x="78" y="782"/>
                    <a:pt x="338" y="1253"/>
                    <a:pt x="1019" y="1522"/>
                  </a:cubicBezTo>
                  <a:cubicBezTo>
                    <a:pt x="1026" y="1526"/>
                    <a:pt x="1037" y="1527"/>
                    <a:pt x="1049" y="1527"/>
                  </a:cubicBezTo>
                  <a:cubicBezTo>
                    <a:pt x="1091" y="1527"/>
                    <a:pt x="1147" y="1506"/>
                    <a:pt x="1137" y="1461"/>
                  </a:cubicBezTo>
                  <a:cubicBezTo>
                    <a:pt x="989" y="837"/>
                    <a:pt x="539" y="488"/>
                    <a:pt x="137" y="18"/>
                  </a:cubicBezTo>
                  <a:cubicBezTo>
                    <a:pt x="127" y="6"/>
                    <a:pt x="111"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77125" y="4206125"/>
              <a:ext cx="54900" cy="116975"/>
            </a:xfrm>
            <a:custGeom>
              <a:avLst/>
              <a:gdLst/>
              <a:ahLst/>
              <a:cxnLst/>
              <a:rect l="l" t="t" r="r" b="b"/>
              <a:pathLst>
                <a:path w="2196" h="4679" extrusionOk="0">
                  <a:moveTo>
                    <a:pt x="863" y="0"/>
                  </a:moveTo>
                  <a:cubicBezTo>
                    <a:pt x="833" y="0"/>
                    <a:pt x="799" y="15"/>
                    <a:pt x="778" y="28"/>
                  </a:cubicBezTo>
                  <a:cubicBezTo>
                    <a:pt x="1" y="531"/>
                    <a:pt x="266" y="1480"/>
                    <a:pt x="479" y="2225"/>
                  </a:cubicBezTo>
                  <a:cubicBezTo>
                    <a:pt x="737" y="3139"/>
                    <a:pt x="1404" y="4087"/>
                    <a:pt x="2141" y="4675"/>
                  </a:cubicBezTo>
                  <a:cubicBezTo>
                    <a:pt x="2144" y="4678"/>
                    <a:pt x="2149" y="4679"/>
                    <a:pt x="2155" y="4679"/>
                  </a:cubicBezTo>
                  <a:cubicBezTo>
                    <a:pt x="2172" y="4679"/>
                    <a:pt x="2195" y="4667"/>
                    <a:pt x="2185" y="4651"/>
                  </a:cubicBezTo>
                  <a:cubicBezTo>
                    <a:pt x="1731" y="3929"/>
                    <a:pt x="1174" y="3291"/>
                    <a:pt x="890" y="2471"/>
                  </a:cubicBezTo>
                  <a:cubicBezTo>
                    <a:pt x="727" y="2002"/>
                    <a:pt x="704" y="1561"/>
                    <a:pt x="788" y="1074"/>
                  </a:cubicBezTo>
                  <a:cubicBezTo>
                    <a:pt x="847" y="736"/>
                    <a:pt x="1076" y="356"/>
                    <a:pt x="915" y="30"/>
                  </a:cubicBezTo>
                  <a:cubicBezTo>
                    <a:pt x="905" y="8"/>
                    <a:pt x="885" y="0"/>
                    <a:pt x="86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506750" y="4162150"/>
              <a:ext cx="22950" cy="22075"/>
            </a:xfrm>
            <a:custGeom>
              <a:avLst/>
              <a:gdLst/>
              <a:ahLst/>
              <a:cxnLst/>
              <a:rect l="l" t="t" r="r" b="b"/>
              <a:pathLst>
                <a:path w="918" h="883" extrusionOk="0">
                  <a:moveTo>
                    <a:pt x="851" y="1"/>
                  </a:moveTo>
                  <a:cubicBezTo>
                    <a:pt x="827" y="1"/>
                    <a:pt x="802" y="6"/>
                    <a:pt x="791" y="11"/>
                  </a:cubicBezTo>
                  <a:cubicBezTo>
                    <a:pt x="543" y="143"/>
                    <a:pt x="0" y="504"/>
                    <a:pt x="131" y="848"/>
                  </a:cubicBezTo>
                  <a:cubicBezTo>
                    <a:pt x="140" y="873"/>
                    <a:pt x="162" y="882"/>
                    <a:pt x="187" y="882"/>
                  </a:cubicBezTo>
                  <a:cubicBezTo>
                    <a:pt x="223" y="882"/>
                    <a:pt x="265" y="864"/>
                    <a:pt x="286" y="849"/>
                  </a:cubicBezTo>
                  <a:cubicBezTo>
                    <a:pt x="561" y="663"/>
                    <a:pt x="740" y="335"/>
                    <a:pt x="898" y="49"/>
                  </a:cubicBezTo>
                  <a:cubicBezTo>
                    <a:pt x="918" y="12"/>
                    <a:pt x="886" y="1"/>
                    <a:pt x="8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913675" y="3936050"/>
              <a:ext cx="34850" cy="168950"/>
            </a:xfrm>
            <a:custGeom>
              <a:avLst/>
              <a:gdLst/>
              <a:ahLst/>
              <a:cxnLst/>
              <a:rect l="l" t="t" r="r" b="b"/>
              <a:pathLst>
                <a:path w="1394" h="6758" extrusionOk="0">
                  <a:moveTo>
                    <a:pt x="1367" y="0"/>
                  </a:moveTo>
                  <a:cubicBezTo>
                    <a:pt x="1346" y="0"/>
                    <a:pt x="1319" y="12"/>
                    <a:pt x="1315" y="26"/>
                  </a:cubicBezTo>
                  <a:cubicBezTo>
                    <a:pt x="714" y="1957"/>
                    <a:pt x="1" y="4851"/>
                    <a:pt x="1068" y="6735"/>
                  </a:cubicBezTo>
                  <a:cubicBezTo>
                    <a:pt x="1077" y="6751"/>
                    <a:pt x="1096" y="6758"/>
                    <a:pt x="1117" y="6758"/>
                  </a:cubicBezTo>
                  <a:cubicBezTo>
                    <a:pt x="1154" y="6758"/>
                    <a:pt x="1195" y="6736"/>
                    <a:pt x="1197" y="6703"/>
                  </a:cubicBezTo>
                  <a:cubicBezTo>
                    <a:pt x="1272" y="5656"/>
                    <a:pt x="1078" y="4585"/>
                    <a:pt x="1090" y="3530"/>
                  </a:cubicBezTo>
                  <a:cubicBezTo>
                    <a:pt x="1104" y="2354"/>
                    <a:pt x="1280" y="1189"/>
                    <a:pt x="1392" y="20"/>
                  </a:cubicBezTo>
                  <a:cubicBezTo>
                    <a:pt x="1394" y="6"/>
                    <a:pt x="1382" y="0"/>
                    <a:pt x="136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945100" y="4119700"/>
              <a:ext cx="26600" cy="52450"/>
            </a:xfrm>
            <a:custGeom>
              <a:avLst/>
              <a:gdLst/>
              <a:ahLst/>
              <a:cxnLst/>
              <a:rect l="l" t="t" r="r" b="b"/>
              <a:pathLst>
                <a:path w="1064" h="2098" extrusionOk="0">
                  <a:moveTo>
                    <a:pt x="56" y="0"/>
                  </a:moveTo>
                  <a:cubicBezTo>
                    <a:pt x="32" y="0"/>
                    <a:pt x="0" y="18"/>
                    <a:pt x="8" y="38"/>
                  </a:cubicBezTo>
                  <a:cubicBezTo>
                    <a:pt x="67" y="185"/>
                    <a:pt x="79" y="333"/>
                    <a:pt x="101" y="489"/>
                  </a:cubicBezTo>
                  <a:cubicBezTo>
                    <a:pt x="130" y="683"/>
                    <a:pt x="215" y="876"/>
                    <a:pt x="277" y="1061"/>
                  </a:cubicBezTo>
                  <a:cubicBezTo>
                    <a:pt x="412" y="1460"/>
                    <a:pt x="553" y="1828"/>
                    <a:pt x="897" y="2086"/>
                  </a:cubicBezTo>
                  <a:cubicBezTo>
                    <a:pt x="907" y="2093"/>
                    <a:pt x="922" y="2097"/>
                    <a:pt x="938" y="2097"/>
                  </a:cubicBezTo>
                  <a:cubicBezTo>
                    <a:pt x="972" y="2097"/>
                    <a:pt x="1009" y="2080"/>
                    <a:pt x="1014" y="2046"/>
                  </a:cubicBezTo>
                  <a:cubicBezTo>
                    <a:pt x="1063" y="1626"/>
                    <a:pt x="881" y="1295"/>
                    <a:pt x="719" y="915"/>
                  </a:cubicBezTo>
                  <a:cubicBezTo>
                    <a:pt x="562" y="550"/>
                    <a:pt x="303" y="321"/>
                    <a:pt x="76" y="8"/>
                  </a:cubicBezTo>
                  <a:cubicBezTo>
                    <a:pt x="72" y="2"/>
                    <a:pt x="64" y="0"/>
                    <a:pt x="5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978125" y="4057400"/>
              <a:ext cx="31700" cy="44650"/>
            </a:xfrm>
            <a:custGeom>
              <a:avLst/>
              <a:gdLst/>
              <a:ahLst/>
              <a:cxnLst/>
              <a:rect l="l" t="t" r="r" b="b"/>
              <a:pathLst>
                <a:path w="1268" h="1786" extrusionOk="0">
                  <a:moveTo>
                    <a:pt x="1221" y="1"/>
                  </a:moveTo>
                  <a:cubicBezTo>
                    <a:pt x="1190" y="1"/>
                    <a:pt x="1147" y="14"/>
                    <a:pt x="1135" y="26"/>
                  </a:cubicBezTo>
                  <a:cubicBezTo>
                    <a:pt x="685" y="477"/>
                    <a:pt x="0" y="1059"/>
                    <a:pt x="134" y="1767"/>
                  </a:cubicBezTo>
                  <a:cubicBezTo>
                    <a:pt x="136" y="1781"/>
                    <a:pt x="147" y="1786"/>
                    <a:pt x="161" y="1786"/>
                  </a:cubicBezTo>
                  <a:cubicBezTo>
                    <a:pt x="185" y="1786"/>
                    <a:pt x="217" y="1771"/>
                    <a:pt x="226" y="1760"/>
                  </a:cubicBezTo>
                  <a:cubicBezTo>
                    <a:pt x="635" y="1227"/>
                    <a:pt x="916" y="620"/>
                    <a:pt x="1251" y="39"/>
                  </a:cubicBezTo>
                  <a:cubicBezTo>
                    <a:pt x="1267" y="11"/>
                    <a:pt x="1248" y="1"/>
                    <a:pt x="122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988175" y="3705450"/>
              <a:ext cx="26550" cy="105450"/>
            </a:xfrm>
            <a:custGeom>
              <a:avLst/>
              <a:gdLst/>
              <a:ahLst/>
              <a:cxnLst/>
              <a:rect l="l" t="t" r="r" b="b"/>
              <a:pathLst>
                <a:path w="1062" h="4218" extrusionOk="0">
                  <a:moveTo>
                    <a:pt x="95" y="1"/>
                  </a:moveTo>
                  <a:cubicBezTo>
                    <a:pt x="74" y="1"/>
                    <a:pt x="50" y="13"/>
                    <a:pt x="51" y="31"/>
                  </a:cubicBezTo>
                  <a:cubicBezTo>
                    <a:pt x="62" y="742"/>
                    <a:pt x="227" y="1436"/>
                    <a:pt x="250" y="2145"/>
                  </a:cubicBezTo>
                  <a:cubicBezTo>
                    <a:pt x="272" y="2826"/>
                    <a:pt x="45" y="3502"/>
                    <a:pt x="2" y="4180"/>
                  </a:cubicBezTo>
                  <a:cubicBezTo>
                    <a:pt x="0" y="4207"/>
                    <a:pt x="20" y="4217"/>
                    <a:pt x="44" y="4217"/>
                  </a:cubicBezTo>
                  <a:cubicBezTo>
                    <a:pt x="78" y="4217"/>
                    <a:pt x="122" y="4199"/>
                    <a:pt x="134" y="4182"/>
                  </a:cubicBezTo>
                  <a:cubicBezTo>
                    <a:pt x="1061" y="3007"/>
                    <a:pt x="812" y="1268"/>
                    <a:pt x="122" y="13"/>
                  </a:cubicBezTo>
                  <a:cubicBezTo>
                    <a:pt x="118" y="4"/>
                    <a:pt x="107"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919525" y="3621075"/>
              <a:ext cx="35125" cy="33975"/>
            </a:xfrm>
            <a:custGeom>
              <a:avLst/>
              <a:gdLst/>
              <a:ahLst/>
              <a:cxnLst/>
              <a:rect l="l" t="t" r="r" b="b"/>
              <a:pathLst>
                <a:path w="1405" h="1359" extrusionOk="0">
                  <a:moveTo>
                    <a:pt x="1315" y="0"/>
                  </a:moveTo>
                  <a:cubicBezTo>
                    <a:pt x="1305" y="0"/>
                    <a:pt x="1294" y="2"/>
                    <a:pt x="1284" y="5"/>
                  </a:cubicBezTo>
                  <a:cubicBezTo>
                    <a:pt x="767" y="186"/>
                    <a:pt x="1" y="738"/>
                    <a:pt x="459" y="1341"/>
                  </a:cubicBezTo>
                  <a:cubicBezTo>
                    <a:pt x="469" y="1354"/>
                    <a:pt x="483" y="1359"/>
                    <a:pt x="499" y="1359"/>
                  </a:cubicBezTo>
                  <a:cubicBezTo>
                    <a:pt x="539" y="1359"/>
                    <a:pt x="589" y="1326"/>
                    <a:pt x="596" y="1295"/>
                  </a:cubicBezTo>
                  <a:cubicBezTo>
                    <a:pt x="719" y="781"/>
                    <a:pt x="944" y="413"/>
                    <a:pt x="1351" y="78"/>
                  </a:cubicBezTo>
                  <a:cubicBezTo>
                    <a:pt x="1405" y="34"/>
                    <a:pt x="1363" y="0"/>
                    <a:pt x="13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2071125" y="3497925"/>
              <a:ext cx="22250" cy="29600"/>
            </a:xfrm>
            <a:custGeom>
              <a:avLst/>
              <a:gdLst/>
              <a:ahLst/>
              <a:cxnLst/>
              <a:rect l="l" t="t" r="r" b="b"/>
              <a:pathLst>
                <a:path w="890" h="1184" extrusionOk="0">
                  <a:moveTo>
                    <a:pt x="749" y="1"/>
                  </a:moveTo>
                  <a:cubicBezTo>
                    <a:pt x="733" y="1"/>
                    <a:pt x="711" y="13"/>
                    <a:pt x="709" y="25"/>
                  </a:cubicBezTo>
                  <a:cubicBezTo>
                    <a:pt x="695" y="101"/>
                    <a:pt x="583" y="189"/>
                    <a:pt x="537" y="246"/>
                  </a:cubicBezTo>
                  <a:cubicBezTo>
                    <a:pt x="461" y="342"/>
                    <a:pt x="409" y="457"/>
                    <a:pt x="347" y="562"/>
                  </a:cubicBezTo>
                  <a:cubicBezTo>
                    <a:pt x="289" y="662"/>
                    <a:pt x="222" y="756"/>
                    <a:pt x="159" y="852"/>
                  </a:cubicBezTo>
                  <a:cubicBezTo>
                    <a:pt x="102" y="939"/>
                    <a:pt x="84" y="1044"/>
                    <a:pt x="26" y="1132"/>
                  </a:cubicBezTo>
                  <a:cubicBezTo>
                    <a:pt x="1" y="1172"/>
                    <a:pt x="38" y="1183"/>
                    <a:pt x="77" y="1183"/>
                  </a:cubicBezTo>
                  <a:cubicBezTo>
                    <a:pt x="105" y="1183"/>
                    <a:pt x="133" y="1178"/>
                    <a:pt x="144" y="1173"/>
                  </a:cubicBezTo>
                  <a:cubicBezTo>
                    <a:pt x="438" y="1039"/>
                    <a:pt x="629" y="860"/>
                    <a:pt x="775" y="570"/>
                  </a:cubicBezTo>
                  <a:cubicBezTo>
                    <a:pt x="825" y="472"/>
                    <a:pt x="890" y="338"/>
                    <a:pt x="871" y="222"/>
                  </a:cubicBezTo>
                  <a:cubicBezTo>
                    <a:pt x="857" y="135"/>
                    <a:pt x="789" y="86"/>
                    <a:pt x="766" y="12"/>
                  </a:cubicBezTo>
                  <a:cubicBezTo>
                    <a:pt x="764" y="4"/>
                    <a:pt x="757" y="1"/>
                    <a:pt x="7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755100" y="3673950"/>
              <a:ext cx="29425" cy="98425"/>
            </a:xfrm>
            <a:custGeom>
              <a:avLst/>
              <a:gdLst/>
              <a:ahLst/>
              <a:cxnLst/>
              <a:rect l="l" t="t" r="r" b="b"/>
              <a:pathLst>
                <a:path w="1177" h="3937" extrusionOk="0">
                  <a:moveTo>
                    <a:pt x="1112" y="1"/>
                  </a:moveTo>
                  <a:cubicBezTo>
                    <a:pt x="1090" y="1"/>
                    <a:pt x="1062" y="14"/>
                    <a:pt x="1056" y="30"/>
                  </a:cubicBezTo>
                  <a:cubicBezTo>
                    <a:pt x="804" y="664"/>
                    <a:pt x="590" y="1313"/>
                    <a:pt x="413" y="1972"/>
                  </a:cubicBezTo>
                  <a:cubicBezTo>
                    <a:pt x="249" y="2589"/>
                    <a:pt x="1" y="3307"/>
                    <a:pt x="299" y="3910"/>
                  </a:cubicBezTo>
                  <a:cubicBezTo>
                    <a:pt x="308" y="3929"/>
                    <a:pt x="328" y="3937"/>
                    <a:pt x="351" y="3937"/>
                  </a:cubicBezTo>
                  <a:cubicBezTo>
                    <a:pt x="388" y="3937"/>
                    <a:pt x="431" y="3916"/>
                    <a:pt x="441" y="3887"/>
                  </a:cubicBezTo>
                  <a:cubicBezTo>
                    <a:pt x="659" y="3329"/>
                    <a:pt x="678" y="2726"/>
                    <a:pt x="805" y="2142"/>
                  </a:cubicBezTo>
                  <a:cubicBezTo>
                    <a:pt x="959" y="1441"/>
                    <a:pt x="1176" y="750"/>
                    <a:pt x="1140" y="24"/>
                  </a:cubicBezTo>
                  <a:cubicBezTo>
                    <a:pt x="1139" y="7"/>
                    <a:pt x="1127" y="1"/>
                    <a:pt x="111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769725" y="3794850"/>
              <a:ext cx="21075" cy="23700"/>
            </a:xfrm>
            <a:custGeom>
              <a:avLst/>
              <a:gdLst/>
              <a:ahLst/>
              <a:cxnLst/>
              <a:rect l="l" t="t" r="r" b="b"/>
              <a:pathLst>
                <a:path w="843" h="948" extrusionOk="0">
                  <a:moveTo>
                    <a:pt x="225" y="0"/>
                  </a:moveTo>
                  <a:cubicBezTo>
                    <a:pt x="143" y="0"/>
                    <a:pt x="36" y="56"/>
                    <a:pt x="25" y="133"/>
                  </a:cubicBezTo>
                  <a:cubicBezTo>
                    <a:pt x="0" y="311"/>
                    <a:pt x="28" y="457"/>
                    <a:pt x="128" y="613"/>
                  </a:cubicBezTo>
                  <a:cubicBezTo>
                    <a:pt x="253" y="807"/>
                    <a:pt x="451" y="890"/>
                    <a:pt x="670" y="945"/>
                  </a:cubicBezTo>
                  <a:cubicBezTo>
                    <a:pt x="677" y="947"/>
                    <a:pt x="685" y="948"/>
                    <a:pt x="694" y="948"/>
                  </a:cubicBezTo>
                  <a:cubicBezTo>
                    <a:pt x="745" y="948"/>
                    <a:pt x="813" y="919"/>
                    <a:pt x="819" y="867"/>
                  </a:cubicBezTo>
                  <a:cubicBezTo>
                    <a:pt x="843" y="682"/>
                    <a:pt x="839" y="518"/>
                    <a:pt x="735" y="357"/>
                  </a:cubicBezTo>
                  <a:cubicBezTo>
                    <a:pt x="616" y="172"/>
                    <a:pt x="473" y="78"/>
                    <a:pt x="270" y="7"/>
                  </a:cubicBezTo>
                  <a:cubicBezTo>
                    <a:pt x="257" y="3"/>
                    <a:pt x="242" y="0"/>
                    <a:pt x="22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85325" y="3718775"/>
              <a:ext cx="31075" cy="71000"/>
            </a:xfrm>
            <a:custGeom>
              <a:avLst/>
              <a:gdLst/>
              <a:ahLst/>
              <a:cxnLst/>
              <a:rect l="l" t="t" r="r" b="b"/>
              <a:pathLst>
                <a:path w="1243" h="2840" extrusionOk="0">
                  <a:moveTo>
                    <a:pt x="1205" y="0"/>
                  </a:moveTo>
                  <a:cubicBezTo>
                    <a:pt x="1193" y="0"/>
                    <a:pt x="1178" y="5"/>
                    <a:pt x="1173" y="12"/>
                  </a:cubicBezTo>
                  <a:cubicBezTo>
                    <a:pt x="617" y="778"/>
                    <a:pt x="1" y="2248"/>
                    <a:pt x="1104" y="2833"/>
                  </a:cubicBezTo>
                  <a:cubicBezTo>
                    <a:pt x="1112" y="2837"/>
                    <a:pt x="1123" y="2839"/>
                    <a:pt x="1135" y="2839"/>
                  </a:cubicBezTo>
                  <a:cubicBezTo>
                    <a:pt x="1181" y="2839"/>
                    <a:pt x="1243" y="2811"/>
                    <a:pt x="1231" y="2766"/>
                  </a:cubicBezTo>
                  <a:cubicBezTo>
                    <a:pt x="1110" y="2301"/>
                    <a:pt x="923" y="1874"/>
                    <a:pt x="902" y="1383"/>
                  </a:cubicBezTo>
                  <a:cubicBezTo>
                    <a:pt x="884" y="952"/>
                    <a:pt x="1058" y="410"/>
                    <a:pt x="1222" y="18"/>
                  </a:cubicBezTo>
                  <a:cubicBezTo>
                    <a:pt x="1227" y="5"/>
                    <a:pt x="1217" y="0"/>
                    <a:pt x="120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634800" y="3805925"/>
              <a:ext cx="37875" cy="28250"/>
            </a:xfrm>
            <a:custGeom>
              <a:avLst/>
              <a:gdLst/>
              <a:ahLst/>
              <a:cxnLst/>
              <a:rect l="l" t="t" r="r" b="b"/>
              <a:pathLst>
                <a:path w="1515" h="1130" extrusionOk="0">
                  <a:moveTo>
                    <a:pt x="117" y="0"/>
                  </a:moveTo>
                  <a:cubicBezTo>
                    <a:pt x="70" y="0"/>
                    <a:pt x="1" y="25"/>
                    <a:pt x="16" y="74"/>
                  </a:cubicBezTo>
                  <a:cubicBezTo>
                    <a:pt x="188" y="603"/>
                    <a:pt x="932" y="873"/>
                    <a:pt x="1379" y="1123"/>
                  </a:cubicBezTo>
                  <a:cubicBezTo>
                    <a:pt x="1386" y="1128"/>
                    <a:pt x="1396" y="1130"/>
                    <a:pt x="1408" y="1130"/>
                  </a:cubicBezTo>
                  <a:cubicBezTo>
                    <a:pt x="1452" y="1130"/>
                    <a:pt x="1515" y="1102"/>
                    <a:pt x="1501" y="1059"/>
                  </a:cubicBezTo>
                  <a:cubicBezTo>
                    <a:pt x="1314" y="490"/>
                    <a:pt x="654" y="230"/>
                    <a:pt x="148" y="5"/>
                  </a:cubicBezTo>
                  <a:cubicBezTo>
                    <a:pt x="140" y="2"/>
                    <a:pt x="129"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705400" y="3861225"/>
              <a:ext cx="94050" cy="75975"/>
            </a:xfrm>
            <a:custGeom>
              <a:avLst/>
              <a:gdLst/>
              <a:ahLst/>
              <a:cxnLst/>
              <a:rect l="l" t="t" r="r" b="b"/>
              <a:pathLst>
                <a:path w="3762" h="3039" extrusionOk="0">
                  <a:moveTo>
                    <a:pt x="117" y="0"/>
                  </a:moveTo>
                  <a:cubicBezTo>
                    <a:pt x="72" y="0"/>
                    <a:pt x="1" y="24"/>
                    <a:pt x="18" y="70"/>
                  </a:cubicBezTo>
                  <a:cubicBezTo>
                    <a:pt x="292" y="780"/>
                    <a:pt x="980" y="1229"/>
                    <a:pt x="1562" y="1682"/>
                  </a:cubicBezTo>
                  <a:cubicBezTo>
                    <a:pt x="2196" y="2174"/>
                    <a:pt x="2954" y="2604"/>
                    <a:pt x="3640" y="3033"/>
                  </a:cubicBezTo>
                  <a:cubicBezTo>
                    <a:pt x="3645" y="3036"/>
                    <a:pt x="3653" y="3038"/>
                    <a:pt x="3662" y="3038"/>
                  </a:cubicBezTo>
                  <a:cubicBezTo>
                    <a:pt x="3701" y="3038"/>
                    <a:pt x="3761" y="3005"/>
                    <a:pt x="3732" y="2975"/>
                  </a:cubicBezTo>
                  <a:cubicBezTo>
                    <a:pt x="3191" y="2432"/>
                    <a:pt x="2606" y="1974"/>
                    <a:pt x="2081" y="1409"/>
                  </a:cubicBezTo>
                  <a:cubicBezTo>
                    <a:pt x="1571" y="861"/>
                    <a:pt x="830" y="306"/>
                    <a:pt x="144" y="4"/>
                  </a:cubicBezTo>
                  <a:cubicBezTo>
                    <a:pt x="138" y="2"/>
                    <a:pt x="128"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815925" y="3946200"/>
              <a:ext cx="23350" cy="22075"/>
            </a:xfrm>
            <a:custGeom>
              <a:avLst/>
              <a:gdLst/>
              <a:ahLst/>
              <a:cxnLst/>
              <a:rect l="l" t="t" r="r" b="b"/>
              <a:pathLst>
                <a:path w="934" h="883" extrusionOk="0">
                  <a:moveTo>
                    <a:pt x="360" y="0"/>
                  </a:moveTo>
                  <a:cubicBezTo>
                    <a:pt x="322" y="0"/>
                    <a:pt x="287" y="14"/>
                    <a:pt x="259" y="50"/>
                  </a:cubicBezTo>
                  <a:cubicBezTo>
                    <a:pt x="0" y="375"/>
                    <a:pt x="535" y="773"/>
                    <a:pt x="803" y="878"/>
                  </a:cubicBezTo>
                  <a:cubicBezTo>
                    <a:pt x="811" y="881"/>
                    <a:pt x="822" y="883"/>
                    <a:pt x="835" y="883"/>
                  </a:cubicBezTo>
                  <a:cubicBezTo>
                    <a:pt x="876" y="883"/>
                    <a:pt x="934" y="865"/>
                    <a:pt x="930" y="824"/>
                  </a:cubicBezTo>
                  <a:cubicBezTo>
                    <a:pt x="905" y="597"/>
                    <a:pt x="816" y="380"/>
                    <a:pt x="674" y="201"/>
                  </a:cubicBezTo>
                  <a:cubicBezTo>
                    <a:pt x="622" y="136"/>
                    <a:pt x="477" y="0"/>
                    <a:pt x="3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852225" y="3992350"/>
              <a:ext cx="28575" cy="45075"/>
            </a:xfrm>
            <a:custGeom>
              <a:avLst/>
              <a:gdLst/>
              <a:ahLst/>
              <a:cxnLst/>
              <a:rect l="l" t="t" r="r" b="b"/>
              <a:pathLst>
                <a:path w="1143" h="1803" extrusionOk="0">
                  <a:moveTo>
                    <a:pt x="251" y="1"/>
                  </a:moveTo>
                  <a:cubicBezTo>
                    <a:pt x="211" y="1"/>
                    <a:pt x="165" y="27"/>
                    <a:pt x="161" y="60"/>
                  </a:cubicBezTo>
                  <a:cubicBezTo>
                    <a:pt x="147" y="151"/>
                    <a:pt x="88" y="247"/>
                    <a:pt x="44" y="327"/>
                  </a:cubicBezTo>
                  <a:cubicBezTo>
                    <a:pt x="0" y="406"/>
                    <a:pt x="11" y="523"/>
                    <a:pt x="12" y="609"/>
                  </a:cubicBezTo>
                  <a:cubicBezTo>
                    <a:pt x="14" y="823"/>
                    <a:pt x="64" y="1021"/>
                    <a:pt x="141" y="1219"/>
                  </a:cubicBezTo>
                  <a:cubicBezTo>
                    <a:pt x="293" y="1609"/>
                    <a:pt x="591" y="1766"/>
                    <a:pt x="995" y="1802"/>
                  </a:cubicBezTo>
                  <a:cubicBezTo>
                    <a:pt x="996" y="1802"/>
                    <a:pt x="998" y="1802"/>
                    <a:pt x="999" y="1802"/>
                  </a:cubicBezTo>
                  <a:cubicBezTo>
                    <a:pt x="1041" y="1802"/>
                    <a:pt x="1142" y="1763"/>
                    <a:pt x="1118" y="1708"/>
                  </a:cubicBezTo>
                  <a:cubicBezTo>
                    <a:pt x="1065" y="1591"/>
                    <a:pt x="1029" y="1465"/>
                    <a:pt x="1011" y="1337"/>
                  </a:cubicBezTo>
                  <a:cubicBezTo>
                    <a:pt x="992" y="1200"/>
                    <a:pt x="863" y="1042"/>
                    <a:pt x="809" y="913"/>
                  </a:cubicBezTo>
                  <a:cubicBezTo>
                    <a:pt x="746" y="763"/>
                    <a:pt x="698" y="607"/>
                    <a:pt x="629" y="460"/>
                  </a:cubicBezTo>
                  <a:cubicBezTo>
                    <a:pt x="601" y="398"/>
                    <a:pt x="577" y="334"/>
                    <a:pt x="538" y="277"/>
                  </a:cubicBezTo>
                  <a:cubicBezTo>
                    <a:pt x="475" y="181"/>
                    <a:pt x="353" y="132"/>
                    <a:pt x="300" y="26"/>
                  </a:cubicBezTo>
                  <a:cubicBezTo>
                    <a:pt x="291" y="8"/>
                    <a:pt x="272" y="1"/>
                    <a:pt x="2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
          <p:cNvSpPr/>
          <p:nvPr/>
        </p:nvSpPr>
        <p:spPr>
          <a:xfrm>
            <a:off x="4152650" y="3940875"/>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769"/>
        <p:cNvGrpSpPr/>
        <p:nvPr/>
      </p:nvGrpSpPr>
      <p:grpSpPr>
        <a:xfrm>
          <a:off x="0" y="0"/>
          <a:ext cx="0" cy="0"/>
          <a:chOff x="0" y="0"/>
          <a:chExt cx="0" cy="0"/>
        </a:xfrm>
      </p:grpSpPr>
      <p:sp>
        <p:nvSpPr>
          <p:cNvPr id="770" name="Google Shape;770;p11"/>
          <p:cNvSpPr/>
          <p:nvPr/>
        </p:nvSpPr>
        <p:spPr>
          <a:xfrm rot="10800000" flipH="1">
            <a:off x="0" y="6600"/>
            <a:ext cx="9144000" cy="5167800"/>
          </a:xfrm>
          <a:prstGeom prst="rect">
            <a:avLst/>
          </a:prstGeom>
          <a:gradFill>
            <a:gsLst>
              <a:gs pos="0">
                <a:schemeClr val="lt1"/>
              </a:gs>
              <a:gs pos="7500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1" name="Google Shape;771;p11"/>
          <p:cNvPicPr preferRelativeResize="0"/>
          <p:nvPr/>
        </p:nvPicPr>
        <p:blipFill>
          <a:blip r:embed="rId3">
            <a:alphaModFix amt="35000"/>
          </a:blip>
          <a:stretch>
            <a:fillRect/>
          </a:stretch>
        </p:blipFill>
        <p:spPr>
          <a:xfrm rot="10800000">
            <a:off x="0" y="0"/>
            <a:ext cx="9144000" cy="5143495"/>
          </a:xfrm>
          <a:prstGeom prst="rect">
            <a:avLst/>
          </a:prstGeom>
          <a:noFill/>
          <a:ln>
            <a:noFill/>
          </a:ln>
        </p:spPr>
      </p:pic>
      <p:sp>
        <p:nvSpPr>
          <p:cNvPr id="772" name="Google Shape;772;p11"/>
          <p:cNvSpPr/>
          <p:nvPr/>
        </p:nvSpPr>
        <p:spPr>
          <a:xfrm>
            <a:off x="2952154" y="-985675"/>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1"/>
          <p:cNvSpPr txBox="1">
            <a:spLocks noGrp="1"/>
          </p:cNvSpPr>
          <p:nvPr>
            <p:ph type="title" hasCustomPrompt="1"/>
          </p:nvPr>
        </p:nvSpPr>
        <p:spPr>
          <a:xfrm>
            <a:off x="717150" y="1798800"/>
            <a:ext cx="7709700" cy="1802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74" name="Google Shape;774;p11"/>
          <p:cNvSpPr txBox="1">
            <a:spLocks noGrp="1"/>
          </p:cNvSpPr>
          <p:nvPr>
            <p:ph type="body" idx="1"/>
          </p:nvPr>
        </p:nvSpPr>
        <p:spPr>
          <a:xfrm>
            <a:off x="1780350" y="3601225"/>
            <a:ext cx="5583300" cy="770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grpSp>
        <p:nvGrpSpPr>
          <p:cNvPr id="775" name="Google Shape;775;p11"/>
          <p:cNvGrpSpPr/>
          <p:nvPr/>
        </p:nvGrpSpPr>
        <p:grpSpPr>
          <a:xfrm rot="9903249">
            <a:off x="3894303" y="-188219"/>
            <a:ext cx="1428405" cy="1484263"/>
            <a:chOff x="1456875" y="3243400"/>
            <a:chExt cx="2149325" cy="2233375"/>
          </a:xfrm>
        </p:grpSpPr>
        <p:sp>
          <p:nvSpPr>
            <p:cNvPr id="776" name="Google Shape;776;p11"/>
            <p:cNvSpPr/>
            <p:nvPr/>
          </p:nvSpPr>
          <p:spPr>
            <a:xfrm>
              <a:off x="3135350" y="4869925"/>
              <a:ext cx="2000" cy="1400"/>
            </a:xfrm>
            <a:custGeom>
              <a:avLst/>
              <a:gdLst/>
              <a:ahLst/>
              <a:cxnLst/>
              <a:rect l="l" t="t" r="r" b="b"/>
              <a:pathLst>
                <a:path w="80" h="56" extrusionOk="0">
                  <a:moveTo>
                    <a:pt x="1" y="1"/>
                  </a:moveTo>
                  <a:lnTo>
                    <a:pt x="1" y="1"/>
                  </a:lnTo>
                  <a:cubicBezTo>
                    <a:pt x="9" y="18"/>
                    <a:pt x="16" y="38"/>
                    <a:pt x="24" y="55"/>
                  </a:cubicBezTo>
                  <a:cubicBezTo>
                    <a:pt x="42" y="42"/>
                    <a:pt x="61" y="31"/>
                    <a:pt x="80" y="18"/>
                  </a:cubicBezTo>
                  <a:cubicBezTo>
                    <a:pt x="54" y="12"/>
                    <a:pt x="27" y="6"/>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1"/>
            <p:cNvSpPr/>
            <p:nvPr/>
          </p:nvSpPr>
          <p:spPr>
            <a:xfrm>
              <a:off x="2927475" y="5184725"/>
              <a:ext cx="91275" cy="292050"/>
            </a:xfrm>
            <a:custGeom>
              <a:avLst/>
              <a:gdLst/>
              <a:ahLst/>
              <a:cxnLst/>
              <a:rect l="l" t="t" r="r" b="b"/>
              <a:pathLst>
                <a:path w="3651" h="11682" extrusionOk="0">
                  <a:moveTo>
                    <a:pt x="1" y="1"/>
                  </a:moveTo>
                  <a:cubicBezTo>
                    <a:pt x="355" y="1127"/>
                    <a:pt x="1128" y="2203"/>
                    <a:pt x="1751" y="3327"/>
                  </a:cubicBezTo>
                  <a:cubicBezTo>
                    <a:pt x="2411" y="4516"/>
                    <a:pt x="2885" y="6305"/>
                    <a:pt x="2291" y="7607"/>
                  </a:cubicBezTo>
                  <a:cubicBezTo>
                    <a:pt x="1785" y="8720"/>
                    <a:pt x="770" y="9515"/>
                    <a:pt x="388" y="10699"/>
                  </a:cubicBezTo>
                  <a:cubicBezTo>
                    <a:pt x="234" y="11173"/>
                    <a:pt x="479" y="11682"/>
                    <a:pt x="979" y="11682"/>
                  </a:cubicBezTo>
                  <a:cubicBezTo>
                    <a:pt x="1019" y="11682"/>
                    <a:pt x="1060" y="11679"/>
                    <a:pt x="1103" y="11672"/>
                  </a:cubicBezTo>
                  <a:cubicBezTo>
                    <a:pt x="1642" y="11588"/>
                    <a:pt x="1972" y="10444"/>
                    <a:pt x="2176" y="10042"/>
                  </a:cubicBezTo>
                  <a:cubicBezTo>
                    <a:pt x="2605" y="9190"/>
                    <a:pt x="3124" y="8283"/>
                    <a:pt x="3343" y="7350"/>
                  </a:cubicBezTo>
                  <a:cubicBezTo>
                    <a:pt x="3651" y="6035"/>
                    <a:pt x="2962" y="4590"/>
                    <a:pt x="2349" y="3481"/>
                  </a:cubicBezTo>
                  <a:cubicBezTo>
                    <a:pt x="1682" y="2276"/>
                    <a:pt x="548" y="1239"/>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1"/>
            <p:cNvSpPr/>
            <p:nvPr/>
          </p:nvSpPr>
          <p:spPr>
            <a:xfrm>
              <a:off x="2920200" y="5138800"/>
              <a:ext cx="7300" cy="45950"/>
            </a:xfrm>
            <a:custGeom>
              <a:avLst/>
              <a:gdLst/>
              <a:ahLst/>
              <a:cxnLst/>
              <a:rect l="l" t="t" r="r" b="b"/>
              <a:pathLst>
                <a:path w="292" h="1838" extrusionOk="0">
                  <a:moveTo>
                    <a:pt x="166" y="1"/>
                  </a:moveTo>
                  <a:cubicBezTo>
                    <a:pt x="1" y="571"/>
                    <a:pt x="4" y="1183"/>
                    <a:pt x="286" y="1827"/>
                  </a:cubicBezTo>
                  <a:cubicBezTo>
                    <a:pt x="288" y="1830"/>
                    <a:pt x="291" y="1835"/>
                    <a:pt x="292" y="1838"/>
                  </a:cubicBezTo>
                  <a:cubicBezTo>
                    <a:pt x="106" y="1244"/>
                    <a:pt x="36" y="637"/>
                    <a:pt x="16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1"/>
            <p:cNvSpPr/>
            <p:nvPr/>
          </p:nvSpPr>
          <p:spPr>
            <a:xfrm>
              <a:off x="1456875" y="3243400"/>
              <a:ext cx="2149325" cy="2084950"/>
            </a:xfrm>
            <a:custGeom>
              <a:avLst/>
              <a:gdLst/>
              <a:ahLst/>
              <a:cxnLst/>
              <a:rect l="l" t="t" r="r" b="b"/>
              <a:pathLst>
                <a:path w="85973" h="83398" extrusionOk="0">
                  <a:moveTo>
                    <a:pt x="67140" y="65062"/>
                  </a:moveTo>
                  <a:lnTo>
                    <a:pt x="67140" y="65062"/>
                  </a:lnTo>
                  <a:cubicBezTo>
                    <a:pt x="67166" y="65068"/>
                    <a:pt x="67193" y="65074"/>
                    <a:pt x="67219" y="65080"/>
                  </a:cubicBezTo>
                  <a:cubicBezTo>
                    <a:pt x="67200" y="65092"/>
                    <a:pt x="67181" y="65102"/>
                    <a:pt x="67163" y="65116"/>
                  </a:cubicBezTo>
                  <a:cubicBezTo>
                    <a:pt x="67155" y="65099"/>
                    <a:pt x="67149" y="65079"/>
                    <a:pt x="67140" y="65062"/>
                  </a:cubicBezTo>
                  <a:close/>
                  <a:moveTo>
                    <a:pt x="43808" y="0"/>
                  </a:moveTo>
                  <a:cubicBezTo>
                    <a:pt x="43599" y="0"/>
                    <a:pt x="43376" y="65"/>
                    <a:pt x="43213" y="145"/>
                  </a:cubicBezTo>
                  <a:cubicBezTo>
                    <a:pt x="42625" y="431"/>
                    <a:pt x="42420" y="884"/>
                    <a:pt x="42449" y="1528"/>
                  </a:cubicBezTo>
                  <a:cubicBezTo>
                    <a:pt x="42528" y="3180"/>
                    <a:pt x="43926" y="4841"/>
                    <a:pt x="45230" y="5705"/>
                  </a:cubicBezTo>
                  <a:cubicBezTo>
                    <a:pt x="47066" y="6921"/>
                    <a:pt x="49812" y="6684"/>
                    <a:pt x="50446" y="9273"/>
                  </a:cubicBezTo>
                  <a:cubicBezTo>
                    <a:pt x="50484" y="9432"/>
                    <a:pt x="50517" y="9587"/>
                    <a:pt x="50550" y="9739"/>
                  </a:cubicBezTo>
                  <a:cubicBezTo>
                    <a:pt x="49376" y="9368"/>
                    <a:pt x="48253" y="9102"/>
                    <a:pt x="47661" y="8894"/>
                  </a:cubicBezTo>
                  <a:cubicBezTo>
                    <a:pt x="47065" y="8684"/>
                    <a:pt x="46412" y="8547"/>
                    <a:pt x="45772" y="8547"/>
                  </a:cubicBezTo>
                  <a:cubicBezTo>
                    <a:pt x="44865" y="8547"/>
                    <a:pt x="43985" y="8824"/>
                    <a:pt x="43330" y="9564"/>
                  </a:cubicBezTo>
                  <a:cubicBezTo>
                    <a:pt x="42724" y="10249"/>
                    <a:pt x="42379" y="11009"/>
                    <a:pt x="42415" y="11932"/>
                  </a:cubicBezTo>
                  <a:cubicBezTo>
                    <a:pt x="42435" y="12427"/>
                    <a:pt x="42520" y="12931"/>
                    <a:pt x="42564" y="13425"/>
                  </a:cubicBezTo>
                  <a:cubicBezTo>
                    <a:pt x="42606" y="13890"/>
                    <a:pt x="42332" y="14263"/>
                    <a:pt x="42447" y="14753"/>
                  </a:cubicBezTo>
                  <a:cubicBezTo>
                    <a:pt x="42464" y="14828"/>
                    <a:pt x="42529" y="14854"/>
                    <a:pt x="42606" y="14854"/>
                  </a:cubicBezTo>
                  <a:cubicBezTo>
                    <a:pt x="42717" y="14854"/>
                    <a:pt x="42852" y="14800"/>
                    <a:pt x="42904" y="14759"/>
                  </a:cubicBezTo>
                  <a:cubicBezTo>
                    <a:pt x="44073" y="13841"/>
                    <a:pt x="44360" y="13056"/>
                    <a:pt x="44342" y="11631"/>
                  </a:cubicBezTo>
                  <a:cubicBezTo>
                    <a:pt x="44336" y="11226"/>
                    <a:pt x="44656" y="10018"/>
                    <a:pt x="45197" y="9997"/>
                  </a:cubicBezTo>
                  <a:cubicBezTo>
                    <a:pt x="45216" y="9997"/>
                    <a:pt x="45234" y="9996"/>
                    <a:pt x="45252" y="9996"/>
                  </a:cubicBezTo>
                  <a:cubicBezTo>
                    <a:pt x="45845" y="9996"/>
                    <a:pt x="46503" y="10350"/>
                    <a:pt x="47041" y="10549"/>
                  </a:cubicBezTo>
                  <a:cubicBezTo>
                    <a:pt x="48343" y="11027"/>
                    <a:pt x="49714" y="11264"/>
                    <a:pt x="51015" y="11731"/>
                  </a:cubicBezTo>
                  <a:cubicBezTo>
                    <a:pt x="51568" y="11929"/>
                    <a:pt x="52039" y="12252"/>
                    <a:pt x="52477" y="12638"/>
                  </a:cubicBezTo>
                  <a:cubicBezTo>
                    <a:pt x="52553" y="12707"/>
                    <a:pt x="52623" y="12783"/>
                    <a:pt x="52687" y="12864"/>
                  </a:cubicBezTo>
                  <a:cubicBezTo>
                    <a:pt x="52719" y="13559"/>
                    <a:pt x="52318" y="14350"/>
                    <a:pt x="52046" y="14906"/>
                  </a:cubicBezTo>
                  <a:cubicBezTo>
                    <a:pt x="51416" y="16196"/>
                    <a:pt x="50528" y="17304"/>
                    <a:pt x="50038" y="18667"/>
                  </a:cubicBezTo>
                  <a:cubicBezTo>
                    <a:pt x="49571" y="19966"/>
                    <a:pt x="49682" y="21346"/>
                    <a:pt x="49990" y="22667"/>
                  </a:cubicBezTo>
                  <a:cubicBezTo>
                    <a:pt x="50164" y="23419"/>
                    <a:pt x="50377" y="24151"/>
                    <a:pt x="50542" y="24891"/>
                  </a:cubicBezTo>
                  <a:cubicBezTo>
                    <a:pt x="50494" y="25026"/>
                    <a:pt x="50451" y="25165"/>
                    <a:pt x="50411" y="25305"/>
                  </a:cubicBezTo>
                  <a:cubicBezTo>
                    <a:pt x="49586" y="24721"/>
                    <a:pt x="48796" y="24139"/>
                    <a:pt x="48761" y="23027"/>
                  </a:cubicBezTo>
                  <a:cubicBezTo>
                    <a:pt x="48739" y="22349"/>
                    <a:pt x="48948" y="20944"/>
                    <a:pt x="48053" y="20819"/>
                  </a:cubicBezTo>
                  <a:cubicBezTo>
                    <a:pt x="48039" y="20817"/>
                    <a:pt x="48024" y="20816"/>
                    <a:pt x="48010" y="20816"/>
                  </a:cubicBezTo>
                  <a:cubicBezTo>
                    <a:pt x="47926" y="20816"/>
                    <a:pt x="47844" y="20851"/>
                    <a:pt x="47798" y="20925"/>
                  </a:cubicBezTo>
                  <a:cubicBezTo>
                    <a:pt x="47473" y="21456"/>
                    <a:pt x="47853" y="22523"/>
                    <a:pt x="47853" y="23168"/>
                  </a:cubicBezTo>
                  <a:cubicBezTo>
                    <a:pt x="47852" y="23922"/>
                    <a:pt x="47427" y="25226"/>
                    <a:pt x="47950" y="25850"/>
                  </a:cubicBezTo>
                  <a:cubicBezTo>
                    <a:pt x="48481" y="26483"/>
                    <a:pt x="49254" y="26819"/>
                    <a:pt x="49779" y="27458"/>
                  </a:cubicBezTo>
                  <a:cubicBezTo>
                    <a:pt x="50071" y="27814"/>
                    <a:pt x="50095" y="28208"/>
                    <a:pt x="50009" y="28611"/>
                  </a:cubicBezTo>
                  <a:cubicBezTo>
                    <a:pt x="49828" y="29318"/>
                    <a:pt x="49482" y="29940"/>
                    <a:pt x="49038" y="30569"/>
                  </a:cubicBezTo>
                  <a:cubicBezTo>
                    <a:pt x="48856" y="30824"/>
                    <a:pt x="48660" y="31067"/>
                    <a:pt x="48450" y="31298"/>
                  </a:cubicBezTo>
                  <a:cubicBezTo>
                    <a:pt x="47921" y="31721"/>
                    <a:pt x="47447" y="32209"/>
                    <a:pt x="47041" y="32751"/>
                  </a:cubicBezTo>
                  <a:cubicBezTo>
                    <a:pt x="46648" y="33165"/>
                    <a:pt x="46275" y="33603"/>
                    <a:pt x="45969" y="34109"/>
                  </a:cubicBezTo>
                  <a:cubicBezTo>
                    <a:pt x="45200" y="35377"/>
                    <a:pt x="45203" y="36988"/>
                    <a:pt x="45211" y="38418"/>
                  </a:cubicBezTo>
                  <a:cubicBezTo>
                    <a:pt x="45219" y="40133"/>
                    <a:pt x="45078" y="41569"/>
                    <a:pt x="44380" y="43158"/>
                  </a:cubicBezTo>
                  <a:cubicBezTo>
                    <a:pt x="43735" y="44625"/>
                    <a:pt x="43226" y="46410"/>
                    <a:pt x="43520" y="48024"/>
                  </a:cubicBezTo>
                  <a:cubicBezTo>
                    <a:pt x="43880" y="50007"/>
                    <a:pt x="44970" y="52430"/>
                    <a:pt x="44385" y="54403"/>
                  </a:cubicBezTo>
                  <a:cubicBezTo>
                    <a:pt x="43883" y="53787"/>
                    <a:pt x="43099" y="53295"/>
                    <a:pt x="42572" y="52842"/>
                  </a:cubicBezTo>
                  <a:cubicBezTo>
                    <a:pt x="41541" y="51954"/>
                    <a:pt x="40870" y="50952"/>
                    <a:pt x="40828" y="49571"/>
                  </a:cubicBezTo>
                  <a:cubicBezTo>
                    <a:pt x="40790" y="48386"/>
                    <a:pt x="41102" y="47142"/>
                    <a:pt x="41278" y="45976"/>
                  </a:cubicBezTo>
                  <a:cubicBezTo>
                    <a:pt x="41358" y="45451"/>
                    <a:pt x="41335" y="44969"/>
                    <a:pt x="41237" y="44451"/>
                  </a:cubicBezTo>
                  <a:cubicBezTo>
                    <a:pt x="41048" y="43442"/>
                    <a:pt x="41177" y="42671"/>
                    <a:pt x="41502" y="41702"/>
                  </a:cubicBezTo>
                  <a:cubicBezTo>
                    <a:pt x="41889" y="40556"/>
                    <a:pt x="42471" y="39324"/>
                    <a:pt x="42016" y="38116"/>
                  </a:cubicBezTo>
                  <a:cubicBezTo>
                    <a:pt x="41987" y="38039"/>
                    <a:pt x="41913" y="38007"/>
                    <a:pt x="41827" y="38007"/>
                  </a:cubicBezTo>
                  <a:cubicBezTo>
                    <a:pt x="41652" y="38007"/>
                    <a:pt x="41429" y="38142"/>
                    <a:pt x="41452" y="38301"/>
                  </a:cubicBezTo>
                  <a:cubicBezTo>
                    <a:pt x="41691" y="39889"/>
                    <a:pt x="40922" y="41246"/>
                    <a:pt x="40505" y="42734"/>
                  </a:cubicBezTo>
                  <a:cubicBezTo>
                    <a:pt x="40143" y="44029"/>
                    <a:pt x="40281" y="45415"/>
                    <a:pt x="39944" y="46742"/>
                  </a:cubicBezTo>
                  <a:cubicBezTo>
                    <a:pt x="39767" y="47434"/>
                    <a:pt x="39514" y="48084"/>
                    <a:pt x="39337" y="48752"/>
                  </a:cubicBezTo>
                  <a:cubicBezTo>
                    <a:pt x="38574" y="47990"/>
                    <a:pt x="37626" y="47321"/>
                    <a:pt x="36956" y="46689"/>
                  </a:cubicBezTo>
                  <a:cubicBezTo>
                    <a:pt x="35451" y="45271"/>
                    <a:pt x="35696" y="43659"/>
                    <a:pt x="36274" y="41841"/>
                  </a:cubicBezTo>
                  <a:cubicBezTo>
                    <a:pt x="36679" y="40565"/>
                    <a:pt x="36671" y="39482"/>
                    <a:pt x="36405" y="38323"/>
                  </a:cubicBezTo>
                  <a:cubicBezTo>
                    <a:pt x="37047" y="36757"/>
                    <a:pt x="37849" y="35261"/>
                    <a:pt x="38637" y="33766"/>
                  </a:cubicBezTo>
                  <a:cubicBezTo>
                    <a:pt x="39842" y="31477"/>
                    <a:pt x="38832" y="28971"/>
                    <a:pt x="39702" y="26640"/>
                  </a:cubicBezTo>
                  <a:cubicBezTo>
                    <a:pt x="40263" y="25140"/>
                    <a:pt x="43912" y="24851"/>
                    <a:pt x="43323" y="22839"/>
                  </a:cubicBezTo>
                  <a:cubicBezTo>
                    <a:pt x="43309" y="22791"/>
                    <a:pt x="43269" y="22772"/>
                    <a:pt x="43221" y="22772"/>
                  </a:cubicBezTo>
                  <a:cubicBezTo>
                    <a:pt x="43131" y="22772"/>
                    <a:pt x="43015" y="22835"/>
                    <a:pt x="42988" y="22891"/>
                  </a:cubicBezTo>
                  <a:cubicBezTo>
                    <a:pt x="42695" y="23535"/>
                    <a:pt x="42516" y="24018"/>
                    <a:pt x="41865" y="24392"/>
                  </a:cubicBezTo>
                  <a:cubicBezTo>
                    <a:pt x="41383" y="24669"/>
                    <a:pt x="40851" y="24854"/>
                    <a:pt x="40364" y="25122"/>
                  </a:cubicBezTo>
                  <a:cubicBezTo>
                    <a:pt x="39626" y="25528"/>
                    <a:pt x="39056" y="26189"/>
                    <a:pt x="38813" y="27000"/>
                  </a:cubicBezTo>
                  <a:cubicBezTo>
                    <a:pt x="38411" y="28339"/>
                    <a:pt x="38295" y="29794"/>
                    <a:pt x="38042" y="31172"/>
                  </a:cubicBezTo>
                  <a:cubicBezTo>
                    <a:pt x="37819" y="32377"/>
                    <a:pt x="37282" y="33395"/>
                    <a:pt x="36715" y="34459"/>
                  </a:cubicBezTo>
                  <a:cubicBezTo>
                    <a:pt x="36540" y="34789"/>
                    <a:pt x="36160" y="35473"/>
                    <a:pt x="35732" y="36324"/>
                  </a:cubicBezTo>
                  <a:cubicBezTo>
                    <a:pt x="35539" y="35889"/>
                    <a:pt x="35340" y="35458"/>
                    <a:pt x="35203" y="35003"/>
                  </a:cubicBezTo>
                  <a:cubicBezTo>
                    <a:pt x="34928" y="34082"/>
                    <a:pt x="35087" y="33204"/>
                    <a:pt x="35142" y="32271"/>
                  </a:cubicBezTo>
                  <a:cubicBezTo>
                    <a:pt x="35240" y="30593"/>
                    <a:pt x="34615" y="28918"/>
                    <a:pt x="34905" y="27254"/>
                  </a:cubicBezTo>
                  <a:cubicBezTo>
                    <a:pt x="35142" y="25898"/>
                    <a:pt x="36588" y="25034"/>
                    <a:pt x="36868" y="23671"/>
                  </a:cubicBezTo>
                  <a:cubicBezTo>
                    <a:pt x="37139" y="22359"/>
                    <a:pt x="36191" y="21351"/>
                    <a:pt x="34924" y="21171"/>
                  </a:cubicBezTo>
                  <a:cubicBezTo>
                    <a:pt x="34905" y="21169"/>
                    <a:pt x="34885" y="21167"/>
                    <a:pt x="34864" y="21167"/>
                  </a:cubicBezTo>
                  <a:cubicBezTo>
                    <a:pt x="34717" y="21167"/>
                    <a:pt x="34535" y="21233"/>
                    <a:pt x="34505" y="21388"/>
                  </a:cubicBezTo>
                  <a:cubicBezTo>
                    <a:pt x="34408" y="21885"/>
                    <a:pt x="34515" y="22211"/>
                    <a:pt x="34760" y="22647"/>
                  </a:cubicBezTo>
                  <a:cubicBezTo>
                    <a:pt x="35152" y="23348"/>
                    <a:pt x="34890" y="24042"/>
                    <a:pt x="34526" y="24687"/>
                  </a:cubicBezTo>
                  <a:cubicBezTo>
                    <a:pt x="33836" y="25906"/>
                    <a:pt x="32900" y="26796"/>
                    <a:pt x="32847" y="28280"/>
                  </a:cubicBezTo>
                  <a:cubicBezTo>
                    <a:pt x="32795" y="29760"/>
                    <a:pt x="33145" y="31257"/>
                    <a:pt x="33646" y="32633"/>
                  </a:cubicBezTo>
                  <a:cubicBezTo>
                    <a:pt x="34184" y="34111"/>
                    <a:pt x="34240" y="35695"/>
                    <a:pt x="34674" y="37200"/>
                  </a:cubicBezTo>
                  <a:cubicBezTo>
                    <a:pt x="34762" y="37506"/>
                    <a:pt x="34835" y="37807"/>
                    <a:pt x="34899" y="38109"/>
                  </a:cubicBezTo>
                  <a:cubicBezTo>
                    <a:pt x="34090" y="39999"/>
                    <a:pt x="33473" y="42073"/>
                    <a:pt x="34120" y="43076"/>
                  </a:cubicBezTo>
                  <a:cubicBezTo>
                    <a:pt x="33823" y="44222"/>
                    <a:pt x="33764" y="45291"/>
                    <a:pt x="34376" y="46445"/>
                  </a:cubicBezTo>
                  <a:cubicBezTo>
                    <a:pt x="34970" y="47566"/>
                    <a:pt x="36107" y="48255"/>
                    <a:pt x="37080" y="49006"/>
                  </a:cubicBezTo>
                  <a:cubicBezTo>
                    <a:pt x="37657" y="49451"/>
                    <a:pt x="38540" y="50035"/>
                    <a:pt x="39178" y="50720"/>
                  </a:cubicBezTo>
                  <a:cubicBezTo>
                    <a:pt x="39360" y="51913"/>
                    <a:pt x="40138" y="52847"/>
                    <a:pt x="41014" y="53659"/>
                  </a:cubicBezTo>
                  <a:cubicBezTo>
                    <a:pt x="41758" y="54348"/>
                    <a:pt x="43132" y="55027"/>
                    <a:pt x="43193" y="56157"/>
                  </a:cubicBezTo>
                  <a:cubicBezTo>
                    <a:pt x="41498" y="57542"/>
                    <a:pt x="38775" y="57532"/>
                    <a:pt x="36778" y="58252"/>
                  </a:cubicBezTo>
                  <a:cubicBezTo>
                    <a:pt x="35790" y="58609"/>
                    <a:pt x="34547" y="59301"/>
                    <a:pt x="33752" y="60236"/>
                  </a:cubicBezTo>
                  <a:cubicBezTo>
                    <a:pt x="33428" y="59737"/>
                    <a:pt x="33029" y="59280"/>
                    <a:pt x="32628" y="58907"/>
                  </a:cubicBezTo>
                  <a:cubicBezTo>
                    <a:pt x="32213" y="58521"/>
                    <a:pt x="31802" y="58160"/>
                    <a:pt x="31408" y="57796"/>
                  </a:cubicBezTo>
                  <a:cubicBezTo>
                    <a:pt x="31417" y="57565"/>
                    <a:pt x="31428" y="57334"/>
                    <a:pt x="31464" y="57104"/>
                  </a:cubicBezTo>
                  <a:cubicBezTo>
                    <a:pt x="31556" y="56532"/>
                    <a:pt x="31934" y="55943"/>
                    <a:pt x="32204" y="55441"/>
                  </a:cubicBezTo>
                  <a:cubicBezTo>
                    <a:pt x="32488" y="54915"/>
                    <a:pt x="32843" y="54411"/>
                    <a:pt x="33074" y="53860"/>
                  </a:cubicBezTo>
                  <a:cubicBezTo>
                    <a:pt x="33283" y="53358"/>
                    <a:pt x="33109" y="52766"/>
                    <a:pt x="33093" y="52250"/>
                  </a:cubicBezTo>
                  <a:cubicBezTo>
                    <a:pt x="33070" y="51516"/>
                    <a:pt x="32954" y="50590"/>
                    <a:pt x="32571" y="49963"/>
                  </a:cubicBezTo>
                  <a:cubicBezTo>
                    <a:pt x="32120" y="49221"/>
                    <a:pt x="31732" y="47843"/>
                    <a:pt x="30788" y="47672"/>
                  </a:cubicBezTo>
                  <a:cubicBezTo>
                    <a:pt x="30744" y="47664"/>
                    <a:pt x="30698" y="47660"/>
                    <a:pt x="30652" y="47660"/>
                  </a:cubicBezTo>
                  <a:cubicBezTo>
                    <a:pt x="30401" y="47660"/>
                    <a:pt x="30135" y="47776"/>
                    <a:pt x="30011" y="47997"/>
                  </a:cubicBezTo>
                  <a:cubicBezTo>
                    <a:pt x="29612" y="48708"/>
                    <a:pt x="30606" y="49718"/>
                    <a:pt x="30882" y="50396"/>
                  </a:cubicBezTo>
                  <a:cubicBezTo>
                    <a:pt x="31045" y="50797"/>
                    <a:pt x="30764" y="51282"/>
                    <a:pt x="30804" y="51682"/>
                  </a:cubicBezTo>
                  <a:cubicBezTo>
                    <a:pt x="30861" y="52242"/>
                    <a:pt x="30926" y="52802"/>
                    <a:pt x="30987" y="53362"/>
                  </a:cubicBezTo>
                  <a:cubicBezTo>
                    <a:pt x="31045" y="53885"/>
                    <a:pt x="31218" y="54384"/>
                    <a:pt x="31256" y="54913"/>
                  </a:cubicBezTo>
                  <a:cubicBezTo>
                    <a:pt x="31291" y="55407"/>
                    <a:pt x="30769" y="56149"/>
                    <a:pt x="30582" y="56601"/>
                  </a:cubicBezTo>
                  <a:cubicBezTo>
                    <a:pt x="30544" y="56695"/>
                    <a:pt x="30510" y="56787"/>
                    <a:pt x="30481" y="56879"/>
                  </a:cubicBezTo>
                  <a:cubicBezTo>
                    <a:pt x="30050" y="56411"/>
                    <a:pt x="29652" y="55901"/>
                    <a:pt x="29310" y="55296"/>
                  </a:cubicBezTo>
                  <a:cubicBezTo>
                    <a:pt x="28576" y="53997"/>
                    <a:pt x="28298" y="52617"/>
                    <a:pt x="27939" y="51192"/>
                  </a:cubicBezTo>
                  <a:cubicBezTo>
                    <a:pt x="27587" y="49794"/>
                    <a:pt x="26413" y="48728"/>
                    <a:pt x="25406" y="47776"/>
                  </a:cubicBezTo>
                  <a:cubicBezTo>
                    <a:pt x="24287" y="46720"/>
                    <a:pt x="23305" y="45665"/>
                    <a:pt x="22774" y="44192"/>
                  </a:cubicBezTo>
                  <a:cubicBezTo>
                    <a:pt x="22251" y="42742"/>
                    <a:pt x="22113" y="41100"/>
                    <a:pt x="21910" y="39581"/>
                  </a:cubicBezTo>
                  <a:cubicBezTo>
                    <a:pt x="21820" y="38895"/>
                    <a:pt x="21719" y="38212"/>
                    <a:pt x="21594" y="37535"/>
                  </a:cubicBezTo>
                  <a:cubicBezTo>
                    <a:pt x="21628" y="37477"/>
                    <a:pt x="21650" y="37413"/>
                    <a:pt x="21659" y="37347"/>
                  </a:cubicBezTo>
                  <a:cubicBezTo>
                    <a:pt x="21775" y="36438"/>
                    <a:pt x="21545" y="35557"/>
                    <a:pt x="21862" y="34671"/>
                  </a:cubicBezTo>
                  <a:cubicBezTo>
                    <a:pt x="22180" y="33787"/>
                    <a:pt x="22864" y="33021"/>
                    <a:pt x="23466" y="32320"/>
                  </a:cubicBezTo>
                  <a:cubicBezTo>
                    <a:pt x="24573" y="31034"/>
                    <a:pt x="25767" y="29900"/>
                    <a:pt x="25986" y="28139"/>
                  </a:cubicBezTo>
                  <a:cubicBezTo>
                    <a:pt x="26109" y="27143"/>
                    <a:pt x="25816" y="26283"/>
                    <a:pt x="25778" y="25296"/>
                  </a:cubicBezTo>
                  <a:cubicBezTo>
                    <a:pt x="25738" y="24271"/>
                    <a:pt x="25998" y="23302"/>
                    <a:pt x="26460" y="22392"/>
                  </a:cubicBezTo>
                  <a:cubicBezTo>
                    <a:pt x="26880" y="21565"/>
                    <a:pt x="27582" y="20926"/>
                    <a:pt x="27978" y="20086"/>
                  </a:cubicBezTo>
                  <a:cubicBezTo>
                    <a:pt x="28229" y="19553"/>
                    <a:pt x="28126" y="18780"/>
                    <a:pt x="28288" y="18182"/>
                  </a:cubicBezTo>
                  <a:cubicBezTo>
                    <a:pt x="28354" y="17940"/>
                    <a:pt x="28107" y="17881"/>
                    <a:pt x="27875" y="17881"/>
                  </a:cubicBezTo>
                  <a:cubicBezTo>
                    <a:pt x="27742" y="17881"/>
                    <a:pt x="27614" y="17900"/>
                    <a:pt x="27553" y="17915"/>
                  </a:cubicBezTo>
                  <a:cubicBezTo>
                    <a:pt x="26911" y="18072"/>
                    <a:pt x="25958" y="18498"/>
                    <a:pt x="25871" y="19277"/>
                  </a:cubicBezTo>
                  <a:cubicBezTo>
                    <a:pt x="25831" y="19634"/>
                    <a:pt x="26183" y="20077"/>
                    <a:pt x="26206" y="20473"/>
                  </a:cubicBezTo>
                  <a:cubicBezTo>
                    <a:pt x="26225" y="20799"/>
                    <a:pt x="26063" y="21175"/>
                    <a:pt x="25982" y="21485"/>
                  </a:cubicBezTo>
                  <a:cubicBezTo>
                    <a:pt x="25769" y="22291"/>
                    <a:pt x="25524" y="23095"/>
                    <a:pt x="25325" y="23907"/>
                  </a:cubicBezTo>
                  <a:cubicBezTo>
                    <a:pt x="25036" y="25076"/>
                    <a:pt x="25075" y="26357"/>
                    <a:pt x="24965" y="27554"/>
                  </a:cubicBezTo>
                  <a:cubicBezTo>
                    <a:pt x="24746" y="29956"/>
                    <a:pt x="22414" y="31442"/>
                    <a:pt x="20884" y="33025"/>
                  </a:cubicBezTo>
                  <a:cubicBezTo>
                    <a:pt x="20740" y="33176"/>
                    <a:pt x="20604" y="33336"/>
                    <a:pt x="20477" y="33502"/>
                  </a:cubicBezTo>
                  <a:cubicBezTo>
                    <a:pt x="20175" y="32313"/>
                    <a:pt x="20042" y="31104"/>
                    <a:pt x="20225" y="29854"/>
                  </a:cubicBezTo>
                  <a:cubicBezTo>
                    <a:pt x="20662" y="26883"/>
                    <a:pt x="22500" y="24302"/>
                    <a:pt x="22802" y="21287"/>
                  </a:cubicBezTo>
                  <a:cubicBezTo>
                    <a:pt x="22922" y="20074"/>
                    <a:pt x="22642" y="19018"/>
                    <a:pt x="21845" y="18099"/>
                  </a:cubicBezTo>
                  <a:cubicBezTo>
                    <a:pt x="20920" y="17035"/>
                    <a:pt x="19573" y="15867"/>
                    <a:pt x="21122" y="14572"/>
                  </a:cubicBezTo>
                  <a:cubicBezTo>
                    <a:pt x="22161" y="13703"/>
                    <a:pt x="23509" y="13366"/>
                    <a:pt x="24534" y="12444"/>
                  </a:cubicBezTo>
                  <a:cubicBezTo>
                    <a:pt x="25609" y="11476"/>
                    <a:pt x="26084" y="10259"/>
                    <a:pt x="26350" y="8858"/>
                  </a:cubicBezTo>
                  <a:cubicBezTo>
                    <a:pt x="26408" y="8554"/>
                    <a:pt x="26325" y="8218"/>
                    <a:pt x="26383" y="7899"/>
                  </a:cubicBezTo>
                  <a:cubicBezTo>
                    <a:pt x="26465" y="7456"/>
                    <a:pt x="26601" y="7032"/>
                    <a:pt x="26738" y="6604"/>
                  </a:cubicBezTo>
                  <a:cubicBezTo>
                    <a:pt x="26982" y="5846"/>
                    <a:pt x="27344" y="5155"/>
                    <a:pt x="27775" y="4487"/>
                  </a:cubicBezTo>
                  <a:cubicBezTo>
                    <a:pt x="27875" y="4332"/>
                    <a:pt x="27729" y="4264"/>
                    <a:pt x="27548" y="4264"/>
                  </a:cubicBezTo>
                  <a:cubicBezTo>
                    <a:pt x="27386" y="4264"/>
                    <a:pt x="27198" y="4318"/>
                    <a:pt x="27134" y="4414"/>
                  </a:cubicBezTo>
                  <a:cubicBezTo>
                    <a:pt x="25454" y="6905"/>
                    <a:pt x="25033" y="10782"/>
                    <a:pt x="22186" y="12360"/>
                  </a:cubicBezTo>
                  <a:cubicBezTo>
                    <a:pt x="20455" y="13321"/>
                    <a:pt x="16915" y="15028"/>
                    <a:pt x="18534" y="17616"/>
                  </a:cubicBezTo>
                  <a:cubicBezTo>
                    <a:pt x="19186" y="18657"/>
                    <a:pt x="20323" y="19258"/>
                    <a:pt x="20568" y="20531"/>
                  </a:cubicBezTo>
                  <a:cubicBezTo>
                    <a:pt x="20860" y="22058"/>
                    <a:pt x="20197" y="23748"/>
                    <a:pt x="19677" y="25147"/>
                  </a:cubicBezTo>
                  <a:cubicBezTo>
                    <a:pt x="18844" y="27390"/>
                    <a:pt x="18030" y="29448"/>
                    <a:pt x="18016" y="31721"/>
                  </a:cubicBezTo>
                  <a:cubicBezTo>
                    <a:pt x="17849" y="31573"/>
                    <a:pt x="17704" y="31431"/>
                    <a:pt x="17594" y="31293"/>
                  </a:cubicBezTo>
                  <a:cubicBezTo>
                    <a:pt x="16375" y="29779"/>
                    <a:pt x="17258" y="27422"/>
                    <a:pt x="16416" y="25728"/>
                  </a:cubicBezTo>
                  <a:cubicBezTo>
                    <a:pt x="15929" y="24751"/>
                    <a:pt x="15098" y="23997"/>
                    <a:pt x="14623" y="23004"/>
                  </a:cubicBezTo>
                  <a:cubicBezTo>
                    <a:pt x="14162" y="22042"/>
                    <a:pt x="13837" y="20770"/>
                    <a:pt x="13714" y="19707"/>
                  </a:cubicBezTo>
                  <a:cubicBezTo>
                    <a:pt x="13623" y="18910"/>
                    <a:pt x="13760" y="18277"/>
                    <a:pt x="13916" y="17488"/>
                  </a:cubicBezTo>
                  <a:cubicBezTo>
                    <a:pt x="14022" y="16943"/>
                    <a:pt x="14111" y="16506"/>
                    <a:pt x="13841" y="16010"/>
                  </a:cubicBezTo>
                  <a:cubicBezTo>
                    <a:pt x="13598" y="15565"/>
                    <a:pt x="13516" y="15119"/>
                    <a:pt x="13641" y="14632"/>
                  </a:cubicBezTo>
                  <a:cubicBezTo>
                    <a:pt x="13652" y="14589"/>
                    <a:pt x="13596" y="14577"/>
                    <a:pt x="13560" y="14577"/>
                  </a:cubicBezTo>
                  <a:cubicBezTo>
                    <a:pt x="13552" y="14577"/>
                    <a:pt x="13546" y="14577"/>
                    <a:pt x="13540" y="14578"/>
                  </a:cubicBezTo>
                  <a:cubicBezTo>
                    <a:pt x="12931" y="14691"/>
                    <a:pt x="12668" y="15083"/>
                    <a:pt x="12542" y="15676"/>
                  </a:cubicBezTo>
                  <a:cubicBezTo>
                    <a:pt x="12315" y="16736"/>
                    <a:pt x="12101" y="17795"/>
                    <a:pt x="11837" y="18853"/>
                  </a:cubicBezTo>
                  <a:cubicBezTo>
                    <a:pt x="11625" y="19704"/>
                    <a:pt x="11512" y="20344"/>
                    <a:pt x="11720" y="21211"/>
                  </a:cubicBezTo>
                  <a:cubicBezTo>
                    <a:pt x="12033" y="22517"/>
                    <a:pt x="12863" y="23528"/>
                    <a:pt x="13733" y="24506"/>
                  </a:cubicBezTo>
                  <a:cubicBezTo>
                    <a:pt x="14678" y="25570"/>
                    <a:pt x="15579" y="26272"/>
                    <a:pt x="15604" y="27801"/>
                  </a:cubicBezTo>
                  <a:cubicBezTo>
                    <a:pt x="15605" y="27878"/>
                    <a:pt x="15603" y="27955"/>
                    <a:pt x="15600" y="28030"/>
                  </a:cubicBezTo>
                  <a:cubicBezTo>
                    <a:pt x="15044" y="27332"/>
                    <a:pt x="14280" y="26785"/>
                    <a:pt x="13372" y="26355"/>
                  </a:cubicBezTo>
                  <a:cubicBezTo>
                    <a:pt x="12313" y="25852"/>
                    <a:pt x="11414" y="25279"/>
                    <a:pt x="10609" y="24417"/>
                  </a:cubicBezTo>
                  <a:cubicBezTo>
                    <a:pt x="9707" y="23449"/>
                    <a:pt x="8711" y="22726"/>
                    <a:pt x="7643" y="21951"/>
                  </a:cubicBezTo>
                  <a:cubicBezTo>
                    <a:pt x="6478" y="21106"/>
                    <a:pt x="5824" y="20212"/>
                    <a:pt x="6770" y="18935"/>
                  </a:cubicBezTo>
                  <a:cubicBezTo>
                    <a:pt x="7315" y="18201"/>
                    <a:pt x="7903" y="17420"/>
                    <a:pt x="8511" y="16740"/>
                  </a:cubicBezTo>
                  <a:cubicBezTo>
                    <a:pt x="9154" y="16022"/>
                    <a:pt x="9604" y="15364"/>
                    <a:pt x="9826" y="14421"/>
                  </a:cubicBezTo>
                  <a:cubicBezTo>
                    <a:pt x="10135" y="13121"/>
                    <a:pt x="9549" y="12060"/>
                    <a:pt x="10632" y="10987"/>
                  </a:cubicBezTo>
                  <a:cubicBezTo>
                    <a:pt x="10862" y="10761"/>
                    <a:pt x="10618" y="10645"/>
                    <a:pt x="10355" y="10645"/>
                  </a:cubicBezTo>
                  <a:cubicBezTo>
                    <a:pt x="10209" y="10645"/>
                    <a:pt x="10056" y="10681"/>
                    <a:pt x="9976" y="10753"/>
                  </a:cubicBezTo>
                  <a:cubicBezTo>
                    <a:pt x="9282" y="11377"/>
                    <a:pt x="9036" y="12009"/>
                    <a:pt x="9062" y="12941"/>
                  </a:cubicBezTo>
                  <a:cubicBezTo>
                    <a:pt x="9109" y="14600"/>
                    <a:pt x="8744" y="15613"/>
                    <a:pt x="7451" y="16730"/>
                  </a:cubicBezTo>
                  <a:cubicBezTo>
                    <a:pt x="6273" y="17747"/>
                    <a:pt x="4443" y="19253"/>
                    <a:pt x="4805" y="21002"/>
                  </a:cubicBezTo>
                  <a:cubicBezTo>
                    <a:pt x="5040" y="22131"/>
                    <a:pt x="6401" y="23039"/>
                    <a:pt x="7207" y="23726"/>
                  </a:cubicBezTo>
                  <a:cubicBezTo>
                    <a:pt x="8226" y="24596"/>
                    <a:pt x="8761" y="25812"/>
                    <a:pt x="9893" y="26586"/>
                  </a:cubicBezTo>
                  <a:cubicBezTo>
                    <a:pt x="10876" y="27258"/>
                    <a:pt x="11961" y="27738"/>
                    <a:pt x="13079" y="28134"/>
                  </a:cubicBezTo>
                  <a:cubicBezTo>
                    <a:pt x="13929" y="28435"/>
                    <a:pt x="14367" y="28667"/>
                    <a:pt x="14748" y="29489"/>
                  </a:cubicBezTo>
                  <a:cubicBezTo>
                    <a:pt x="14917" y="29852"/>
                    <a:pt x="15057" y="30178"/>
                    <a:pt x="15253" y="30497"/>
                  </a:cubicBezTo>
                  <a:cubicBezTo>
                    <a:pt x="15256" y="30638"/>
                    <a:pt x="15269" y="30779"/>
                    <a:pt x="15292" y="30919"/>
                  </a:cubicBezTo>
                  <a:cubicBezTo>
                    <a:pt x="15468" y="31997"/>
                    <a:pt x="16477" y="32818"/>
                    <a:pt x="17290" y="33429"/>
                  </a:cubicBezTo>
                  <a:cubicBezTo>
                    <a:pt x="17642" y="33694"/>
                    <a:pt x="17992" y="33957"/>
                    <a:pt x="18338" y="34227"/>
                  </a:cubicBezTo>
                  <a:cubicBezTo>
                    <a:pt x="18716" y="35684"/>
                    <a:pt x="19355" y="36990"/>
                    <a:pt x="20107" y="38299"/>
                  </a:cubicBezTo>
                  <a:cubicBezTo>
                    <a:pt x="20901" y="39678"/>
                    <a:pt x="20966" y="41278"/>
                    <a:pt x="21224" y="42817"/>
                  </a:cubicBezTo>
                  <a:cubicBezTo>
                    <a:pt x="21451" y="44167"/>
                    <a:pt x="21873" y="45376"/>
                    <a:pt x="22658" y="46500"/>
                  </a:cubicBezTo>
                  <a:cubicBezTo>
                    <a:pt x="23532" y="47752"/>
                    <a:pt x="24855" y="48606"/>
                    <a:pt x="25777" y="49817"/>
                  </a:cubicBezTo>
                  <a:cubicBezTo>
                    <a:pt x="26741" y="51083"/>
                    <a:pt x="26780" y="52706"/>
                    <a:pt x="27186" y="54185"/>
                  </a:cubicBezTo>
                  <a:cubicBezTo>
                    <a:pt x="27378" y="54882"/>
                    <a:pt x="27665" y="55552"/>
                    <a:pt x="28012" y="56188"/>
                  </a:cubicBezTo>
                  <a:cubicBezTo>
                    <a:pt x="27749" y="56048"/>
                    <a:pt x="27501" y="55922"/>
                    <a:pt x="27291" y="55806"/>
                  </a:cubicBezTo>
                  <a:cubicBezTo>
                    <a:pt x="25187" y="54659"/>
                    <a:pt x="22756" y="54355"/>
                    <a:pt x="20658" y="53253"/>
                  </a:cubicBezTo>
                  <a:cubicBezTo>
                    <a:pt x="17431" y="51559"/>
                    <a:pt x="16848" y="47124"/>
                    <a:pt x="14835" y="44382"/>
                  </a:cubicBezTo>
                  <a:cubicBezTo>
                    <a:pt x="13612" y="42716"/>
                    <a:pt x="11809" y="41627"/>
                    <a:pt x="10558" y="40000"/>
                  </a:cubicBezTo>
                  <a:cubicBezTo>
                    <a:pt x="10048" y="39336"/>
                    <a:pt x="9426" y="38958"/>
                    <a:pt x="8835" y="38392"/>
                  </a:cubicBezTo>
                  <a:cubicBezTo>
                    <a:pt x="8064" y="37653"/>
                    <a:pt x="8130" y="36973"/>
                    <a:pt x="8614" y="36054"/>
                  </a:cubicBezTo>
                  <a:cubicBezTo>
                    <a:pt x="8693" y="35902"/>
                    <a:pt x="8583" y="35839"/>
                    <a:pt x="8429" y="35839"/>
                  </a:cubicBezTo>
                  <a:cubicBezTo>
                    <a:pt x="8254" y="35839"/>
                    <a:pt x="8024" y="35920"/>
                    <a:pt x="7956" y="36041"/>
                  </a:cubicBezTo>
                  <a:cubicBezTo>
                    <a:pt x="7351" y="37122"/>
                    <a:pt x="7288" y="38069"/>
                    <a:pt x="8118" y="39036"/>
                  </a:cubicBezTo>
                  <a:cubicBezTo>
                    <a:pt x="9346" y="40463"/>
                    <a:pt x="10291" y="42114"/>
                    <a:pt x="11617" y="43469"/>
                  </a:cubicBezTo>
                  <a:cubicBezTo>
                    <a:pt x="13030" y="44914"/>
                    <a:pt x="13813" y="46457"/>
                    <a:pt x="14526" y="48325"/>
                  </a:cubicBezTo>
                  <a:cubicBezTo>
                    <a:pt x="14834" y="49130"/>
                    <a:pt x="15175" y="49932"/>
                    <a:pt x="15577" y="50699"/>
                  </a:cubicBezTo>
                  <a:cubicBezTo>
                    <a:pt x="15135" y="50621"/>
                    <a:pt x="14746" y="50570"/>
                    <a:pt x="14495" y="50533"/>
                  </a:cubicBezTo>
                  <a:cubicBezTo>
                    <a:pt x="13254" y="50349"/>
                    <a:pt x="12080" y="50164"/>
                    <a:pt x="10936" y="49619"/>
                  </a:cubicBezTo>
                  <a:cubicBezTo>
                    <a:pt x="9764" y="49060"/>
                    <a:pt x="9257" y="47475"/>
                    <a:pt x="8426" y="46527"/>
                  </a:cubicBezTo>
                  <a:cubicBezTo>
                    <a:pt x="7521" y="45497"/>
                    <a:pt x="6227" y="45004"/>
                    <a:pt x="5080" y="44321"/>
                  </a:cubicBezTo>
                  <a:cubicBezTo>
                    <a:pt x="3940" y="43643"/>
                    <a:pt x="3395" y="42009"/>
                    <a:pt x="2766" y="40898"/>
                  </a:cubicBezTo>
                  <a:cubicBezTo>
                    <a:pt x="2560" y="40536"/>
                    <a:pt x="2236" y="40039"/>
                    <a:pt x="2216" y="39610"/>
                  </a:cubicBezTo>
                  <a:cubicBezTo>
                    <a:pt x="2184" y="38927"/>
                    <a:pt x="2778" y="38318"/>
                    <a:pt x="3162" y="37824"/>
                  </a:cubicBezTo>
                  <a:cubicBezTo>
                    <a:pt x="3795" y="37006"/>
                    <a:pt x="3883" y="36036"/>
                    <a:pt x="2960" y="35446"/>
                  </a:cubicBezTo>
                  <a:cubicBezTo>
                    <a:pt x="2932" y="35428"/>
                    <a:pt x="2898" y="35420"/>
                    <a:pt x="2862" y="35420"/>
                  </a:cubicBezTo>
                  <a:cubicBezTo>
                    <a:pt x="2756" y="35420"/>
                    <a:pt x="2634" y="35488"/>
                    <a:pt x="2592" y="35569"/>
                  </a:cubicBezTo>
                  <a:cubicBezTo>
                    <a:pt x="2011" y="36666"/>
                    <a:pt x="1254" y="37570"/>
                    <a:pt x="577" y="38605"/>
                  </a:cubicBezTo>
                  <a:cubicBezTo>
                    <a:pt x="1" y="39484"/>
                    <a:pt x="344" y="40412"/>
                    <a:pt x="805" y="41244"/>
                  </a:cubicBezTo>
                  <a:cubicBezTo>
                    <a:pt x="1375" y="42271"/>
                    <a:pt x="2110" y="43086"/>
                    <a:pt x="2894" y="43951"/>
                  </a:cubicBezTo>
                  <a:cubicBezTo>
                    <a:pt x="3970" y="45141"/>
                    <a:pt x="5674" y="45612"/>
                    <a:pt x="6870" y="46668"/>
                  </a:cubicBezTo>
                  <a:cubicBezTo>
                    <a:pt x="7783" y="47474"/>
                    <a:pt x="8104" y="48641"/>
                    <a:pt x="8851" y="49554"/>
                  </a:cubicBezTo>
                  <a:cubicBezTo>
                    <a:pt x="9598" y="50466"/>
                    <a:pt x="10433" y="51003"/>
                    <a:pt x="11547" y="51375"/>
                  </a:cubicBezTo>
                  <a:cubicBezTo>
                    <a:pt x="12738" y="51774"/>
                    <a:pt x="14005" y="51878"/>
                    <a:pt x="15228" y="52139"/>
                  </a:cubicBezTo>
                  <a:cubicBezTo>
                    <a:pt x="15876" y="52279"/>
                    <a:pt x="16428" y="52568"/>
                    <a:pt x="16985" y="52848"/>
                  </a:cubicBezTo>
                  <a:cubicBezTo>
                    <a:pt x="17013" y="52882"/>
                    <a:pt x="17038" y="52918"/>
                    <a:pt x="17067" y="52951"/>
                  </a:cubicBezTo>
                  <a:cubicBezTo>
                    <a:pt x="17658" y="53645"/>
                    <a:pt x="18376" y="54159"/>
                    <a:pt x="19162" y="54567"/>
                  </a:cubicBezTo>
                  <a:cubicBezTo>
                    <a:pt x="18225" y="54732"/>
                    <a:pt x="17293" y="54962"/>
                    <a:pt x="16372" y="55174"/>
                  </a:cubicBezTo>
                  <a:cubicBezTo>
                    <a:pt x="15527" y="55368"/>
                    <a:pt x="14727" y="55524"/>
                    <a:pt x="13901" y="55524"/>
                  </a:cubicBezTo>
                  <a:cubicBezTo>
                    <a:pt x="13516" y="55524"/>
                    <a:pt x="13124" y="55490"/>
                    <a:pt x="12720" y="55411"/>
                  </a:cubicBezTo>
                  <a:cubicBezTo>
                    <a:pt x="11400" y="55149"/>
                    <a:pt x="10108" y="54692"/>
                    <a:pt x="8779" y="54426"/>
                  </a:cubicBezTo>
                  <a:cubicBezTo>
                    <a:pt x="7373" y="54144"/>
                    <a:pt x="5816" y="53893"/>
                    <a:pt x="4707" y="52926"/>
                  </a:cubicBezTo>
                  <a:cubicBezTo>
                    <a:pt x="3789" y="52127"/>
                    <a:pt x="3183" y="51439"/>
                    <a:pt x="1992" y="51058"/>
                  </a:cubicBezTo>
                  <a:cubicBezTo>
                    <a:pt x="1943" y="51043"/>
                    <a:pt x="1890" y="51035"/>
                    <a:pt x="1835" y="51035"/>
                  </a:cubicBezTo>
                  <a:cubicBezTo>
                    <a:pt x="1608" y="51035"/>
                    <a:pt x="1347" y="51157"/>
                    <a:pt x="1215" y="51314"/>
                  </a:cubicBezTo>
                  <a:cubicBezTo>
                    <a:pt x="988" y="51588"/>
                    <a:pt x="731" y="51844"/>
                    <a:pt x="587" y="52174"/>
                  </a:cubicBezTo>
                  <a:cubicBezTo>
                    <a:pt x="516" y="52339"/>
                    <a:pt x="609" y="52394"/>
                    <a:pt x="745" y="52394"/>
                  </a:cubicBezTo>
                  <a:cubicBezTo>
                    <a:pt x="910" y="52394"/>
                    <a:pt x="1136" y="52312"/>
                    <a:pt x="1207" y="52245"/>
                  </a:cubicBezTo>
                  <a:cubicBezTo>
                    <a:pt x="1314" y="52134"/>
                    <a:pt x="1430" y="52031"/>
                    <a:pt x="1553" y="51937"/>
                  </a:cubicBezTo>
                  <a:cubicBezTo>
                    <a:pt x="2378" y="52518"/>
                    <a:pt x="3037" y="53299"/>
                    <a:pt x="3873" y="53861"/>
                  </a:cubicBezTo>
                  <a:cubicBezTo>
                    <a:pt x="4876" y="54539"/>
                    <a:pt x="6048" y="54836"/>
                    <a:pt x="7211" y="55118"/>
                  </a:cubicBezTo>
                  <a:cubicBezTo>
                    <a:pt x="9405" y="55651"/>
                    <a:pt x="11670" y="56632"/>
                    <a:pt x="13950" y="56632"/>
                  </a:cubicBezTo>
                  <a:cubicBezTo>
                    <a:pt x="14047" y="56632"/>
                    <a:pt x="14144" y="56630"/>
                    <a:pt x="14241" y="56626"/>
                  </a:cubicBezTo>
                  <a:cubicBezTo>
                    <a:pt x="16469" y="56542"/>
                    <a:pt x="18619" y="55798"/>
                    <a:pt x="20843" y="55754"/>
                  </a:cubicBezTo>
                  <a:cubicBezTo>
                    <a:pt x="20849" y="55754"/>
                    <a:pt x="20856" y="55754"/>
                    <a:pt x="20863" y="55754"/>
                  </a:cubicBezTo>
                  <a:cubicBezTo>
                    <a:pt x="20890" y="55754"/>
                    <a:pt x="20917" y="55755"/>
                    <a:pt x="20943" y="55755"/>
                  </a:cubicBezTo>
                  <a:cubicBezTo>
                    <a:pt x="20636" y="55838"/>
                    <a:pt x="20331" y="55936"/>
                    <a:pt x="20031" y="56063"/>
                  </a:cubicBezTo>
                  <a:cubicBezTo>
                    <a:pt x="19379" y="56338"/>
                    <a:pt x="18817" y="56809"/>
                    <a:pt x="18405" y="57376"/>
                  </a:cubicBezTo>
                  <a:cubicBezTo>
                    <a:pt x="18175" y="57691"/>
                    <a:pt x="18053" y="58122"/>
                    <a:pt x="17910" y="58482"/>
                  </a:cubicBezTo>
                  <a:cubicBezTo>
                    <a:pt x="17676" y="59081"/>
                    <a:pt x="17015" y="59198"/>
                    <a:pt x="16469" y="59325"/>
                  </a:cubicBezTo>
                  <a:cubicBezTo>
                    <a:pt x="15808" y="59478"/>
                    <a:pt x="15174" y="59536"/>
                    <a:pt x="14549" y="59536"/>
                  </a:cubicBezTo>
                  <a:cubicBezTo>
                    <a:pt x="13484" y="59536"/>
                    <a:pt x="12444" y="59367"/>
                    <a:pt x="11335" y="59214"/>
                  </a:cubicBezTo>
                  <a:cubicBezTo>
                    <a:pt x="10543" y="59104"/>
                    <a:pt x="9797" y="58984"/>
                    <a:pt x="9076" y="58984"/>
                  </a:cubicBezTo>
                  <a:cubicBezTo>
                    <a:pt x="8202" y="58984"/>
                    <a:pt x="7365" y="59161"/>
                    <a:pt x="6527" y="59745"/>
                  </a:cubicBezTo>
                  <a:cubicBezTo>
                    <a:pt x="5736" y="60298"/>
                    <a:pt x="5232" y="60732"/>
                    <a:pt x="4226" y="60830"/>
                  </a:cubicBezTo>
                  <a:cubicBezTo>
                    <a:pt x="3688" y="60881"/>
                    <a:pt x="3125" y="60917"/>
                    <a:pt x="2596" y="61032"/>
                  </a:cubicBezTo>
                  <a:cubicBezTo>
                    <a:pt x="1590" y="61251"/>
                    <a:pt x="356" y="62042"/>
                    <a:pt x="210" y="63135"/>
                  </a:cubicBezTo>
                  <a:cubicBezTo>
                    <a:pt x="191" y="63275"/>
                    <a:pt x="285" y="63320"/>
                    <a:pt x="407" y="63320"/>
                  </a:cubicBezTo>
                  <a:cubicBezTo>
                    <a:pt x="561" y="63320"/>
                    <a:pt x="758" y="63248"/>
                    <a:pt x="824" y="63205"/>
                  </a:cubicBezTo>
                  <a:cubicBezTo>
                    <a:pt x="1350" y="62859"/>
                    <a:pt x="1747" y="62235"/>
                    <a:pt x="2331" y="62004"/>
                  </a:cubicBezTo>
                  <a:cubicBezTo>
                    <a:pt x="2412" y="61971"/>
                    <a:pt x="2509" y="61959"/>
                    <a:pt x="2615" y="61959"/>
                  </a:cubicBezTo>
                  <a:cubicBezTo>
                    <a:pt x="2941" y="61959"/>
                    <a:pt x="3350" y="62078"/>
                    <a:pt x="3608" y="62103"/>
                  </a:cubicBezTo>
                  <a:cubicBezTo>
                    <a:pt x="3732" y="62116"/>
                    <a:pt x="3857" y="62122"/>
                    <a:pt x="3982" y="62122"/>
                  </a:cubicBezTo>
                  <a:cubicBezTo>
                    <a:pt x="5153" y="62122"/>
                    <a:pt x="6356" y="61597"/>
                    <a:pt x="7239" y="60887"/>
                  </a:cubicBezTo>
                  <a:cubicBezTo>
                    <a:pt x="7801" y="60434"/>
                    <a:pt x="8207" y="60282"/>
                    <a:pt x="8743" y="60282"/>
                  </a:cubicBezTo>
                  <a:cubicBezTo>
                    <a:pt x="8983" y="60282"/>
                    <a:pt x="9249" y="60312"/>
                    <a:pt x="9568" y="60360"/>
                  </a:cubicBezTo>
                  <a:cubicBezTo>
                    <a:pt x="10150" y="60448"/>
                    <a:pt x="10786" y="60584"/>
                    <a:pt x="11392" y="60584"/>
                  </a:cubicBezTo>
                  <a:cubicBezTo>
                    <a:pt x="11531" y="60584"/>
                    <a:pt x="11668" y="60577"/>
                    <a:pt x="11803" y="60561"/>
                  </a:cubicBezTo>
                  <a:cubicBezTo>
                    <a:pt x="13108" y="60403"/>
                    <a:pt x="14393" y="60310"/>
                    <a:pt x="15716" y="60202"/>
                  </a:cubicBezTo>
                  <a:cubicBezTo>
                    <a:pt x="16632" y="60126"/>
                    <a:pt x="18225" y="59951"/>
                    <a:pt x="18849" y="59147"/>
                  </a:cubicBezTo>
                  <a:cubicBezTo>
                    <a:pt x="19358" y="58490"/>
                    <a:pt x="19556" y="57789"/>
                    <a:pt x="20346" y="57345"/>
                  </a:cubicBezTo>
                  <a:cubicBezTo>
                    <a:pt x="20917" y="57025"/>
                    <a:pt x="21621" y="56952"/>
                    <a:pt x="22288" y="56952"/>
                  </a:cubicBezTo>
                  <a:cubicBezTo>
                    <a:pt x="22477" y="56952"/>
                    <a:pt x="22663" y="56958"/>
                    <a:pt x="22843" y="56965"/>
                  </a:cubicBezTo>
                  <a:cubicBezTo>
                    <a:pt x="24387" y="57030"/>
                    <a:pt x="25951" y="57500"/>
                    <a:pt x="27351" y="58127"/>
                  </a:cubicBezTo>
                  <a:cubicBezTo>
                    <a:pt x="27612" y="58243"/>
                    <a:pt x="27869" y="58377"/>
                    <a:pt x="28124" y="58517"/>
                  </a:cubicBezTo>
                  <a:cubicBezTo>
                    <a:pt x="27868" y="58592"/>
                    <a:pt x="27619" y="58686"/>
                    <a:pt x="27377" y="58797"/>
                  </a:cubicBezTo>
                  <a:cubicBezTo>
                    <a:pt x="26665" y="59125"/>
                    <a:pt x="25972" y="59262"/>
                    <a:pt x="25221" y="59457"/>
                  </a:cubicBezTo>
                  <a:cubicBezTo>
                    <a:pt x="23857" y="59808"/>
                    <a:pt x="22724" y="60398"/>
                    <a:pt x="21986" y="61630"/>
                  </a:cubicBezTo>
                  <a:cubicBezTo>
                    <a:pt x="21613" y="62252"/>
                    <a:pt x="21643" y="63005"/>
                    <a:pt x="21662" y="63694"/>
                  </a:cubicBezTo>
                  <a:cubicBezTo>
                    <a:pt x="21680" y="64439"/>
                    <a:pt x="21018" y="64872"/>
                    <a:pt x="20759" y="65499"/>
                  </a:cubicBezTo>
                  <a:cubicBezTo>
                    <a:pt x="20723" y="65587"/>
                    <a:pt x="20809" y="65615"/>
                    <a:pt x="20880" y="65615"/>
                  </a:cubicBezTo>
                  <a:cubicBezTo>
                    <a:pt x="20889" y="65615"/>
                    <a:pt x="20899" y="65614"/>
                    <a:pt x="20907" y="65613"/>
                  </a:cubicBezTo>
                  <a:cubicBezTo>
                    <a:pt x="21778" y="65525"/>
                    <a:pt x="22363" y="65066"/>
                    <a:pt x="22942" y="64433"/>
                  </a:cubicBezTo>
                  <a:cubicBezTo>
                    <a:pt x="23753" y="63547"/>
                    <a:pt x="23548" y="61969"/>
                    <a:pt x="24439" y="61185"/>
                  </a:cubicBezTo>
                  <a:cubicBezTo>
                    <a:pt x="25212" y="60505"/>
                    <a:pt x="26473" y="60433"/>
                    <a:pt x="27333" y="59835"/>
                  </a:cubicBezTo>
                  <a:cubicBezTo>
                    <a:pt x="27915" y="59430"/>
                    <a:pt x="28430" y="59333"/>
                    <a:pt x="28965" y="59333"/>
                  </a:cubicBezTo>
                  <a:cubicBezTo>
                    <a:pt x="29112" y="59333"/>
                    <a:pt x="29261" y="59340"/>
                    <a:pt x="29413" y="59350"/>
                  </a:cubicBezTo>
                  <a:cubicBezTo>
                    <a:pt x="29477" y="59400"/>
                    <a:pt x="29545" y="59447"/>
                    <a:pt x="29609" y="59496"/>
                  </a:cubicBezTo>
                  <a:cubicBezTo>
                    <a:pt x="30172" y="59942"/>
                    <a:pt x="30620" y="60505"/>
                    <a:pt x="31239" y="60875"/>
                  </a:cubicBezTo>
                  <a:cubicBezTo>
                    <a:pt x="31306" y="60913"/>
                    <a:pt x="31382" y="60933"/>
                    <a:pt x="31460" y="60933"/>
                  </a:cubicBezTo>
                  <a:cubicBezTo>
                    <a:pt x="31464" y="60933"/>
                    <a:pt x="31468" y="60933"/>
                    <a:pt x="31472" y="60933"/>
                  </a:cubicBezTo>
                  <a:cubicBezTo>
                    <a:pt x="31994" y="61755"/>
                    <a:pt x="32352" y="62624"/>
                    <a:pt x="32333" y="63608"/>
                  </a:cubicBezTo>
                  <a:cubicBezTo>
                    <a:pt x="31754" y="64608"/>
                    <a:pt x="31268" y="65653"/>
                    <a:pt x="30838" y="66549"/>
                  </a:cubicBezTo>
                  <a:cubicBezTo>
                    <a:pt x="30510" y="67232"/>
                    <a:pt x="30465" y="67996"/>
                    <a:pt x="30130" y="68679"/>
                  </a:cubicBezTo>
                  <a:cubicBezTo>
                    <a:pt x="29756" y="69441"/>
                    <a:pt x="29350" y="70178"/>
                    <a:pt x="28854" y="70867"/>
                  </a:cubicBezTo>
                  <a:cubicBezTo>
                    <a:pt x="28402" y="71495"/>
                    <a:pt x="27885" y="72041"/>
                    <a:pt x="27270" y="72509"/>
                  </a:cubicBezTo>
                  <a:cubicBezTo>
                    <a:pt x="26728" y="72924"/>
                    <a:pt x="26411" y="73858"/>
                    <a:pt x="25984" y="74397"/>
                  </a:cubicBezTo>
                  <a:cubicBezTo>
                    <a:pt x="25449" y="75073"/>
                    <a:pt x="24769" y="75576"/>
                    <a:pt x="24189" y="76202"/>
                  </a:cubicBezTo>
                  <a:cubicBezTo>
                    <a:pt x="23666" y="76768"/>
                    <a:pt x="23255" y="77444"/>
                    <a:pt x="22854" y="78097"/>
                  </a:cubicBezTo>
                  <a:cubicBezTo>
                    <a:pt x="22170" y="79209"/>
                    <a:pt x="21403" y="80563"/>
                    <a:pt x="21184" y="81820"/>
                  </a:cubicBezTo>
                  <a:cubicBezTo>
                    <a:pt x="21148" y="82025"/>
                    <a:pt x="21358" y="82087"/>
                    <a:pt x="21553" y="82087"/>
                  </a:cubicBezTo>
                  <a:cubicBezTo>
                    <a:pt x="21656" y="82087"/>
                    <a:pt x="21754" y="82070"/>
                    <a:pt x="21811" y="82048"/>
                  </a:cubicBezTo>
                  <a:cubicBezTo>
                    <a:pt x="23206" y="81510"/>
                    <a:pt x="23704" y="80524"/>
                    <a:pt x="24342" y="79217"/>
                  </a:cubicBezTo>
                  <a:cubicBezTo>
                    <a:pt x="25072" y="77716"/>
                    <a:pt x="26094" y="76323"/>
                    <a:pt x="27142" y="75031"/>
                  </a:cubicBezTo>
                  <a:cubicBezTo>
                    <a:pt x="27604" y="74460"/>
                    <a:pt x="28000" y="73838"/>
                    <a:pt x="28321" y="73177"/>
                  </a:cubicBezTo>
                  <a:cubicBezTo>
                    <a:pt x="28644" y="72512"/>
                    <a:pt x="29161" y="71979"/>
                    <a:pt x="29580" y="71371"/>
                  </a:cubicBezTo>
                  <a:cubicBezTo>
                    <a:pt x="30463" y="70096"/>
                    <a:pt x="31109" y="68682"/>
                    <a:pt x="32031" y="67433"/>
                  </a:cubicBezTo>
                  <a:cubicBezTo>
                    <a:pt x="32251" y="67135"/>
                    <a:pt x="32445" y="66809"/>
                    <a:pt x="32624" y="66467"/>
                  </a:cubicBezTo>
                  <a:cubicBezTo>
                    <a:pt x="32742" y="66307"/>
                    <a:pt x="32858" y="66151"/>
                    <a:pt x="32976" y="65999"/>
                  </a:cubicBezTo>
                  <a:cubicBezTo>
                    <a:pt x="33213" y="65824"/>
                    <a:pt x="33426" y="65626"/>
                    <a:pt x="33596" y="65458"/>
                  </a:cubicBezTo>
                  <a:cubicBezTo>
                    <a:pt x="33663" y="65389"/>
                    <a:pt x="33728" y="65318"/>
                    <a:pt x="33787" y="65242"/>
                  </a:cubicBezTo>
                  <a:cubicBezTo>
                    <a:pt x="33980" y="65137"/>
                    <a:pt x="34168" y="65092"/>
                    <a:pt x="34352" y="65092"/>
                  </a:cubicBezTo>
                  <a:cubicBezTo>
                    <a:pt x="35043" y="65092"/>
                    <a:pt x="35686" y="65722"/>
                    <a:pt x="36331" y="66191"/>
                  </a:cubicBezTo>
                  <a:cubicBezTo>
                    <a:pt x="37421" y="66982"/>
                    <a:pt x="38807" y="67343"/>
                    <a:pt x="40085" y="67699"/>
                  </a:cubicBezTo>
                  <a:cubicBezTo>
                    <a:pt x="43275" y="68586"/>
                    <a:pt x="46159" y="69474"/>
                    <a:pt x="47904" y="72492"/>
                  </a:cubicBezTo>
                  <a:cubicBezTo>
                    <a:pt x="49129" y="74608"/>
                    <a:pt x="49686" y="77137"/>
                    <a:pt x="50216" y="79496"/>
                  </a:cubicBezTo>
                  <a:cubicBezTo>
                    <a:pt x="50468" y="80616"/>
                    <a:pt x="50498" y="81650"/>
                    <a:pt x="51171" y="82621"/>
                  </a:cubicBezTo>
                  <a:cubicBezTo>
                    <a:pt x="51572" y="83198"/>
                    <a:pt x="52173" y="83398"/>
                    <a:pt x="52801" y="83398"/>
                  </a:cubicBezTo>
                  <a:cubicBezTo>
                    <a:pt x="53177" y="83398"/>
                    <a:pt x="53563" y="83326"/>
                    <a:pt x="53921" y="83221"/>
                  </a:cubicBezTo>
                  <a:cubicBezTo>
                    <a:pt x="54052" y="83182"/>
                    <a:pt x="54245" y="83012"/>
                    <a:pt x="54075" y="82896"/>
                  </a:cubicBezTo>
                  <a:cubicBezTo>
                    <a:pt x="52881" y="82083"/>
                    <a:pt x="52318" y="80979"/>
                    <a:pt x="51739" y="79699"/>
                  </a:cubicBezTo>
                  <a:cubicBezTo>
                    <a:pt x="51154" y="78403"/>
                    <a:pt x="50606" y="77182"/>
                    <a:pt x="50178" y="75820"/>
                  </a:cubicBezTo>
                  <a:cubicBezTo>
                    <a:pt x="49387" y="73304"/>
                    <a:pt x="48359" y="70850"/>
                    <a:pt x="46167" y="69251"/>
                  </a:cubicBezTo>
                  <a:cubicBezTo>
                    <a:pt x="43377" y="67217"/>
                    <a:pt x="39601" y="67484"/>
                    <a:pt x="36801" y="65510"/>
                  </a:cubicBezTo>
                  <a:cubicBezTo>
                    <a:pt x="36173" y="65067"/>
                    <a:pt x="35334" y="64549"/>
                    <a:pt x="34563" y="64444"/>
                  </a:cubicBezTo>
                  <a:cubicBezTo>
                    <a:pt x="34668" y="64411"/>
                    <a:pt x="34790" y="64396"/>
                    <a:pt x="34923" y="64396"/>
                  </a:cubicBezTo>
                  <a:cubicBezTo>
                    <a:pt x="35786" y="64396"/>
                    <a:pt x="37132" y="65004"/>
                    <a:pt x="37709" y="65139"/>
                  </a:cubicBezTo>
                  <a:cubicBezTo>
                    <a:pt x="38111" y="65234"/>
                    <a:pt x="38519" y="65268"/>
                    <a:pt x="38928" y="65268"/>
                  </a:cubicBezTo>
                  <a:cubicBezTo>
                    <a:pt x="39959" y="65268"/>
                    <a:pt x="40997" y="65053"/>
                    <a:pt x="41973" y="65053"/>
                  </a:cubicBezTo>
                  <a:cubicBezTo>
                    <a:pt x="43055" y="65053"/>
                    <a:pt x="44061" y="65317"/>
                    <a:pt x="44893" y="66434"/>
                  </a:cubicBezTo>
                  <a:cubicBezTo>
                    <a:pt x="46162" y="68136"/>
                    <a:pt x="47650" y="69050"/>
                    <a:pt x="49806" y="69189"/>
                  </a:cubicBezTo>
                  <a:cubicBezTo>
                    <a:pt x="49949" y="69198"/>
                    <a:pt x="50093" y="69202"/>
                    <a:pt x="50237" y="69202"/>
                  </a:cubicBezTo>
                  <a:cubicBezTo>
                    <a:pt x="51005" y="69202"/>
                    <a:pt x="51777" y="69072"/>
                    <a:pt x="52491" y="68805"/>
                  </a:cubicBezTo>
                  <a:cubicBezTo>
                    <a:pt x="53539" y="68412"/>
                    <a:pt x="54314" y="67494"/>
                    <a:pt x="55224" y="66878"/>
                  </a:cubicBezTo>
                  <a:cubicBezTo>
                    <a:pt x="55912" y="66411"/>
                    <a:pt x="55326" y="66070"/>
                    <a:pt x="54754" y="66070"/>
                  </a:cubicBezTo>
                  <a:cubicBezTo>
                    <a:pt x="54580" y="66070"/>
                    <a:pt x="54407" y="66101"/>
                    <a:pt x="54272" y="66170"/>
                  </a:cubicBezTo>
                  <a:cubicBezTo>
                    <a:pt x="53131" y="66748"/>
                    <a:pt x="52478" y="68018"/>
                    <a:pt x="51276" y="68452"/>
                  </a:cubicBezTo>
                  <a:cubicBezTo>
                    <a:pt x="50914" y="68583"/>
                    <a:pt x="50535" y="68642"/>
                    <a:pt x="50150" y="68642"/>
                  </a:cubicBezTo>
                  <a:cubicBezTo>
                    <a:pt x="48884" y="68642"/>
                    <a:pt x="47568" y="68006"/>
                    <a:pt x="46662" y="67231"/>
                  </a:cubicBezTo>
                  <a:cubicBezTo>
                    <a:pt x="45878" y="66558"/>
                    <a:pt x="45524" y="65551"/>
                    <a:pt x="44681" y="64921"/>
                  </a:cubicBezTo>
                  <a:cubicBezTo>
                    <a:pt x="44010" y="64419"/>
                    <a:pt x="43135" y="64298"/>
                    <a:pt x="42304" y="64298"/>
                  </a:cubicBezTo>
                  <a:cubicBezTo>
                    <a:pt x="42124" y="64298"/>
                    <a:pt x="41947" y="64304"/>
                    <a:pt x="41774" y="64312"/>
                  </a:cubicBezTo>
                  <a:cubicBezTo>
                    <a:pt x="41181" y="64342"/>
                    <a:pt x="40590" y="64435"/>
                    <a:pt x="40000" y="64506"/>
                  </a:cubicBezTo>
                  <a:cubicBezTo>
                    <a:pt x="39872" y="64521"/>
                    <a:pt x="39749" y="64529"/>
                    <a:pt x="39630" y="64529"/>
                  </a:cubicBezTo>
                  <a:cubicBezTo>
                    <a:pt x="38895" y="64529"/>
                    <a:pt x="38333" y="64246"/>
                    <a:pt x="37663" y="63872"/>
                  </a:cubicBezTo>
                  <a:cubicBezTo>
                    <a:pt x="36948" y="63472"/>
                    <a:pt x="36142" y="63301"/>
                    <a:pt x="35334" y="63301"/>
                  </a:cubicBezTo>
                  <a:cubicBezTo>
                    <a:pt x="35151" y="63301"/>
                    <a:pt x="34968" y="63310"/>
                    <a:pt x="34786" y="63326"/>
                  </a:cubicBezTo>
                  <a:cubicBezTo>
                    <a:pt x="34683" y="63336"/>
                    <a:pt x="34581" y="63353"/>
                    <a:pt x="34481" y="63376"/>
                  </a:cubicBezTo>
                  <a:cubicBezTo>
                    <a:pt x="34506" y="63110"/>
                    <a:pt x="34511" y="62842"/>
                    <a:pt x="34497" y="62575"/>
                  </a:cubicBezTo>
                  <a:cubicBezTo>
                    <a:pt x="35096" y="61647"/>
                    <a:pt x="35879" y="60912"/>
                    <a:pt x="37092" y="60634"/>
                  </a:cubicBezTo>
                  <a:cubicBezTo>
                    <a:pt x="38633" y="60282"/>
                    <a:pt x="40238" y="60198"/>
                    <a:pt x="41852" y="60198"/>
                  </a:cubicBezTo>
                  <a:cubicBezTo>
                    <a:pt x="43335" y="60198"/>
                    <a:pt x="44826" y="60269"/>
                    <a:pt x="46282" y="60269"/>
                  </a:cubicBezTo>
                  <a:cubicBezTo>
                    <a:pt x="46568" y="60269"/>
                    <a:pt x="46854" y="60266"/>
                    <a:pt x="47137" y="60260"/>
                  </a:cubicBezTo>
                  <a:cubicBezTo>
                    <a:pt x="48762" y="60222"/>
                    <a:pt x="50387" y="60161"/>
                    <a:pt x="52006" y="60012"/>
                  </a:cubicBezTo>
                  <a:cubicBezTo>
                    <a:pt x="52814" y="59939"/>
                    <a:pt x="53616" y="59819"/>
                    <a:pt x="54414" y="59673"/>
                  </a:cubicBezTo>
                  <a:cubicBezTo>
                    <a:pt x="54552" y="59648"/>
                    <a:pt x="54696" y="59638"/>
                    <a:pt x="54844" y="59638"/>
                  </a:cubicBezTo>
                  <a:cubicBezTo>
                    <a:pt x="55383" y="59638"/>
                    <a:pt x="55968" y="59773"/>
                    <a:pt x="56488" y="59796"/>
                  </a:cubicBezTo>
                  <a:cubicBezTo>
                    <a:pt x="57377" y="60081"/>
                    <a:pt x="58231" y="60445"/>
                    <a:pt x="59049" y="61028"/>
                  </a:cubicBezTo>
                  <a:cubicBezTo>
                    <a:pt x="60252" y="61888"/>
                    <a:pt x="61600" y="62644"/>
                    <a:pt x="62882" y="63391"/>
                  </a:cubicBezTo>
                  <a:cubicBezTo>
                    <a:pt x="63115" y="63527"/>
                    <a:pt x="63353" y="63655"/>
                    <a:pt x="63594" y="63777"/>
                  </a:cubicBezTo>
                  <a:cubicBezTo>
                    <a:pt x="64715" y="65741"/>
                    <a:pt x="64424" y="67702"/>
                    <a:pt x="63077" y="69612"/>
                  </a:cubicBezTo>
                  <a:cubicBezTo>
                    <a:pt x="62449" y="70501"/>
                    <a:pt x="61688" y="71304"/>
                    <a:pt x="60949" y="72101"/>
                  </a:cubicBezTo>
                  <a:cubicBezTo>
                    <a:pt x="60201" y="72910"/>
                    <a:pt x="59733" y="73693"/>
                    <a:pt x="59174" y="74628"/>
                  </a:cubicBezTo>
                  <a:cubicBezTo>
                    <a:pt x="58930" y="75037"/>
                    <a:pt x="58779" y="75432"/>
                    <a:pt x="58700" y="75817"/>
                  </a:cubicBezTo>
                  <a:cubicBezTo>
                    <a:pt x="58944" y="74980"/>
                    <a:pt x="59557" y="74230"/>
                    <a:pt x="60217" y="73600"/>
                  </a:cubicBezTo>
                  <a:cubicBezTo>
                    <a:pt x="61831" y="72063"/>
                    <a:pt x="63428" y="70499"/>
                    <a:pt x="64745" y="68692"/>
                  </a:cubicBezTo>
                  <a:cubicBezTo>
                    <a:pt x="65308" y="67920"/>
                    <a:pt x="65742" y="67027"/>
                    <a:pt x="65826" y="66073"/>
                  </a:cubicBezTo>
                  <a:cubicBezTo>
                    <a:pt x="66176" y="67193"/>
                    <a:pt x="66092" y="68434"/>
                    <a:pt x="66173" y="69588"/>
                  </a:cubicBezTo>
                  <a:cubicBezTo>
                    <a:pt x="66207" y="70083"/>
                    <a:pt x="66220" y="70578"/>
                    <a:pt x="66288" y="71071"/>
                  </a:cubicBezTo>
                  <a:cubicBezTo>
                    <a:pt x="66331" y="71371"/>
                    <a:pt x="66487" y="71469"/>
                    <a:pt x="66700" y="71680"/>
                  </a:cubicBezTo>
                  <a:cubicBezTo>
                    <a:pt x="67036" y="72012"/>
                    <a:pt x="67278" y="72609"/>
                    <a:pt x="67534" y="73008"/>
                  </a:cubicBezTo>
                  <a:cubicBezTo>
                    <a:pt x="68425" y="74399"/>
                    <a:pt x="69497" y="75488"/>
                    <a:pt x="71221" y="75504"/>
                  </a:cubicBezTo>
                  <a:cubicBezTo>
                    <a:pt x="71221" y="75504"/>
                    <a:pt x="71222" y="75504"/>
                    <a:pt x="71222" y="75504"/>
                  </a:cubicBezTo>
                  <a:cubicBezTo>
                    <a:pt x="71285" y="75504"/>
                    <a:pt x="71488" y="75402"/>
                    <a:pt x="71366" y="75335"/>
                  </a:cubicBezTo>
                  <a:cubicBezTo>
                    <a:pt x="69566" y="74360"/>
                    <a:pt x="68621" y="73031"/>
                    <a:pt x="67608" y="71296"/>
                  </a:cubicBezTo>
                  <a:cubicBezTo>
                    <a:pt x="67370" y="70886"/>
                    <a:pt x="67541" y="69835"/>
                    <a:pt x="67575" y="69369"/>
                  </a:cubicBezTo>
                  <a:cubicBezTo>
                    <a:pt x="67623" y="68702"/>
                    <a:pt x="67643" y="68038"/>
                    <a:pt x="67632" y="67369"/>
                  </a:cubicBezTo>
                  <a:cubicBezTo>
                    <a:pt x="67632" y="67355"/>
                    <a:pt x="67631" y="67340"/>
                    <a:pt x="67631" y="67325"/>
                  </a:cubicBezTo>
                  <a:lnTo>
                    <a:pt x="67631" y="67325"/>
                  </a:lnTo>
                  <a:cubicBezTo>
                    <a:pt x="67821" y="67806"/>
                    <a:pt x="68076" y="68277"/>
                    <a:pt x="68251" y="68687"/>
                  </a:cubicBezTo>
                  <a:cubicBezTo>
                    <a:pt x="68726" y="69798"/>
                    <a:pt x="69152" y="70831"/>
                    <a:pt x="69938" y="71772"/>
                  </a:cubicBezTo>
                  <a:cubicBezTo>
                    <a:pt x="70622" y="72591"/>
                    <a:pt x="71543" y="72861"/>
                    <a:pt x="72508" y="72861"/>
                  </a:cubicBezTo>
                  <a:cubicBezTo>
                    <a:pt x="73257" y="72861"/>
                    <a:pt x="74033" y="72698"/>
                    <a:pt x="74743" y="72501"/>
                  </a:cubicBezTo>
                  <a:cubicBezTo>
                    <a:pt x="75514" y="72287"/>
                    <a:pt x="76280" y="71926"/>
                    <a:pt x="77090" y="71888"/>
                  </a:cubicBezTo>
                  <a:cubicBezTo>
                    <a:pt x="77112" y="71887"/>
                    <a:pt x="77135" y="71886"/>
                    <a:pt x="77157" y="71886"/>
                  </a:cubicBezTo>
                  <a:cubicBezTo>
                    <a:pt x="78232" y="71886"/>
                    <a:pt x="79060" y="73136"/>
                    <a:pt x="79513" y="73960"/>
                  </a:cubicBezTo>
                  <a:cubicBezTo>
                    <a:pt x="80423" y="75617"/>
                    <a:pt x="80583" y="78175"/>
                    <a:pt x="83002" y="78257"/>
                  </a:cubicBezTo>
                  <a:cubicBezTo>
                    <a:pt x="83003" y="78257"/>
                    <a:pt x="83004" y="78257"/>
                    <a:pt x="83006" y="78257"/>
                  </a:cubicBezTo>
                  <a:cubicBezTo>
                    <a:pt x="83140" y="78257"/>
                    <a:pt x="83425" y="78056"/>
                    <a:pt x="83186" y="77981"/>
                  </a:cubicBezTo>
                  <a:cubicBezTo>
                    <a:pt x="80532" y="77155"/>
                    <a:pt x="80672" y="74400"/>
                    <a:pt x="79673" y="72279"/>
                  </a:cubicBezTo>
                  <a:cubicBezTo>
                    <a:pt x="79227" y="71330"/>
                    <a:pt x="78382" y="71014"/>
                    <a:pt x="77473" y="71014"/>
                  </a:cubicBezTo>
                  <a:cubicBezTo>
                    <a:pt x="77081" y="71014"/>
                    <a:pt x="76676" y="71073"/>
                    <a:pt x="76287" y="71166"/>
                  </a:cubicBezTo>
                  <a:cubicBezTo>
                    <a:pt x="75228" y="71416"/>
                    <a:pt x="74228" y="71813"/>
                    <a:pt x="73284" y="71813"/>
                  </a:cubicBezTo>
                  <a:cubicBezTo>
                    <a:pt x="72535" y="71813"/>
                    <a:pt x="71820" y="71563"/>
                    <a:pt x="71140" y="70791"/>
                  </a:cubicBezTo>
                  <a:cubicBezTo>
                    <a:pt x="70362" y="69906"/>
                    <a:pt x="69779" y="68688"/>
                    <a:pt x="69227" y="67648"/>
                  </a:cubicBezTo>
                  <a:cubicBezTo>
                    <a:pt x="68867" y="66970"/>
                    <a:pt x="68417" y="66238"/>
                    <a:pt x="67663" y="65982"/>
                  </a:cubicBezTo>
                  <a:cubicBezTo>
                    <a:pt x="67649" y="65977"/>
                    <a:pt x="67633" y="65975"/>
                    <a:pt x="67615" y="65975"/>
                  </a:cubicBezTo>
                  <a:cubicBezTo>
                    <a:pt x="67564" y="65975"/>
                    <a:pt x="67501" y="65992"/>
                    <a:pt x="67453" y="66022"/>
                  </a:cubicBezTo>
                  <a:cubicBezTo>
                    <a:pt x="67397" y="65795"/>
                    <a:pt x="67330" y="65570"/>
                    <a:pt x="67251" y="65351"/>
                  </a:cubicBezTo>
                  <a:lnTo>
                    <a:pt x="67251" y="65351"/>
                  </a:lnTo>
                  <a:cubicBezTo>
                    <a:pt x="67675" y="65592"/>
                    <a:pt x="68021" y="66039"/>
                    <a:pt x="68387" y="66347"/>
                  </a:cubicBezTo>
                  <a:cubicBezTo>
                    <a:pt x="69012" y="66876"/>
                    <a:pt x="69610" y="67434"/>
                    <a:pt x="70259" y="67934"/>
                  </a:cubicBezTo>
                  <a:cubicBezTo>
                    <a:pt x="70932" y="68453"/>
                    <a:pt x="71698" y="68700"/>
                    <a:pt x="72486" y="68700"/>
                  </a:cubicBezTo>
                  <a:cubicBezTo>
                    <a:pt x="73053" y="68700"/>
                    <a:pt x="73631" y="68572"/>
                    <a:pt x="74193" y="68325"/>
                  </a:cubicBezTo>
                  <a:cubicBezTo>
                    <a:pt x="75557" y="67728"/>
                    <a:pt x="76397" y="66394"/>
                    <a:pt x="77231" y="65223"/>
                  </a:cubicBezTo>
                  <a:cubicBezTo>
                    <a:pt x="77888" y="64299"/>
                    <a:pt x="78551" y="63554"/>
                    <a:pt x="79661" y="63174"/>
                  </a:cubicBezTo>
                  <a:cubicBezTo>
                    <a:pt x="80065" y="63036"/>
                    <a:pt x="80460" y="62977"/>
                    <a:pt x="80848" y="62977"/>
                  </a:cubicBezTo>
                  <a:cubicBezTo>
                    <a:pt x="81886" y="62977"/>
                    <a:pt x="82872" y="63401"/>
                    <a:pt x="83831" y="63867"/>
                  </a:cubicBezTo>
                  <a:cubicBezTo>
                    <a:pt x="83850" y="63877"/>
                    <a:pt x="83878" y="63881"/>
                    <a:pt x="83910" y="63881"/>
                  </a:cubicBezTo>
                  <a:cubicBezTo>
                    <a:pt x="84095" y="63881"/>
                    <a:pt x="84426" y="63732"/>
                    <a:pt x="84266" y="63590"/>
                  </a:cubicBezTo>
                  <a:cubicBezTo>
                    <a:pt x="83442" y="62857"/>
                    <a:pt x="82344" y="62566"/>
                    <a:pt x="81247" y="62566"/>
                  </a:cubicBezTo>
                  <a:cubicBezTo>
                    <a:pt x="80662" y="62566"/>
                    <a:pt x="80077" y="62649"/>
                    <a:pt x="79534" y="62791"/>
                  </a:cubicBezTo>
                  <a:cubicBezTo>
                    <a:pt x="77722" y="63268"/>
                    <a:pt x="76829" y="64900"/>
                    <a:pt x="75757" y="66275"/>
                  </a:cubicBezTo>
                  <a:cubicBezTo>
                    <a:pt x="75098" y="67120"/>
                    <a:pt x="74261" y="67788"/>
                    <a:pt x="73191" y="67788"/>
                  </a:cubicBezTo>
                  <a:cubicBezTo>
                    <a:pt x="73067" y="67788"/>
                    <a:pt x="72939" y="67779"/>
                    <a:pt x="72808" y="67760"/>
                  </a:cubicBezTo>
                  <a:cubicBezTo>
                    <a:pt x="71870" y="67625"/>
                    <a:pt x="71104" y="66840"/>
                    <a:pt x="70415" y="66251"/>
                  </a:cubicBezTo>
                  <a:cubicBezTo>
                    <a:pt x="70155" y="66029"/>
                    <a:pt x="69803" y="65721"/>
                    <a:pt x="69410" y="65451"/>
                  </a:cubicBezTo>
                  <a:lnTo>
                    <a:pt x="69410" y="65451"/>
                  </a:lnTo>
                  <a:cubicBezTo>
                    <a:pt x="69437" y="65453"/>
                    <a:pt x="69465" y="65459"/>
                    <a:pt x="69492" y="65462"/>
                  </a:cubicBezTo>
                  <a:cubicBezTo>
                    <a:pt x="69831" y="65497"/>
                    <a:pt x="70170" y="65515"/>
                    <a:pt x="70507" y="65515"/>
                  </a:cubicBezTo>
                  <a:cubicBezTo>
                    <a:pt x="72273" y="65515"/>
                    <a:pt x="73985" y="65018"/>
                    <a:pt x="75331" y="63784"/>
                  </a:cubicBezTo>
                  <a:cubicBezTo>
                    <a:pt x="76097" y="63081"/>
                    <a:pt x="76824" y="62033"/>
                    <a:pt x="77072" y="61016"/>
                  </a:cubicBezTo>
                  <a:cubicBezTo>
                    <a:pt x="77212" y="60441"/>
                    <a:pt x="77286" y="59768"/>
                    <a:pt x="77629" y="59268"/>
                  </a:cubicBezTo>
                  <a:cubicBezTo>
                    <a:pt x="78142" y="58524"/>
                    <a:pt x="79340" y="58417"/>
                    <a:pt x="80146" y="58271"/>
                  </a:cubicBezTo>
                  <a:cubicBezTo>
                    <a:pt x="80339" y="58235"/>
                    <a:pt x="80440" y="58006"/>
                    <a:pt x="80220" y="58006"/>
                  </a:cubicBezTo>
                  <a:cubicBezTo>
                    <a:pt x="80206" y="58006"/>
                    <a:pt x="80191" y="58007"/>
                    <a:pt x="80175" y="58009"/>
                  </a:cubicBezTo>
                  <a:cubicBezTo>
                    <a:pt x="79208" y="58118"/>
                    <a:pt x="78235" y="58262"/>
                    <a:pt x="77420" y="58826"/>
                  </a:cubicBezTo>
                  <a:cubicBezTo>
                    <a:pt x="76694" y="59330"/>
                    <a:pt x="76344" y="60343"/>
                    <a:pt x="75966" y="61094"/>
                  </a:cubicBezTo>
                  <a:cubicBezTo>
                    <a:pt x="75317" y="62388"/>
                    <a:pt x="74778" y="63463"/>
                    <a:pt x="73431" y="64157"/>
                  </a:cubicBezTo>
                  <a:cubicBezTo>
                    <a:pt x="72833" y="64464"/>
                    <a:pt x="72120" y="64569"/>
                    <a:pt x="71411" y="64569"/>
                  </a:cubicBezTo>
                  <a:cubicBezTo>
                    <a:pt x="70887" y="64569"/>
                    <a:pt x="70365" y="64512"/>
                    <a:pt x="69892" y="64437"/>
                  </a:cubicBezTo>
                  <a:cubicBezTo>
                    <a:pt x="69317" y="64346"/>
                    <a:pt x="68744" y="64184"/>
                    <a:pt x="68177" y="63976"/>
                  </a:cubicBezTo>
                  <a:cubicBezTo>
                    <a:pt x="69865" y="63244"/>
                    <a:pt x="71586" y="60698"/>
                    <a:pt x="72266" y="59684"/>
                  </a:cubicBezTo>
                  <a:cubicBezTo>
                    <a:pt x="72733" y="58989"/>
                    <a:pt x="73175" y="58312"/>
                    <a:pt x="73851" y="57807"/>
                  </a:cubicBezTo>
                  <a:cubicBezTo>
                    <a:pt x="75170" y="56822"/>
                    <a:pt x="76751" y="56172"/>
                    <a:pt x="78207" y="55427"/>
                  </a:cubicBezTo>
                  <a:cubicBezTo>
                    <a:pt x="79402" y="54816"/>
                    <a:pt x="80202" y="53915"/>
                    <a:pt x="81239" y="53106"/>
                  </a:cubicBezTo>
                  <a:cubicBezTo>
                    <a:pt x="82060" y="52466"/>
                    <a:pt x="82896" y="52311"/>
                    <a:pt x="83778" y="52311"/>
                  </a:cubicBezTo>
                  <a:cubicBezTo>
                    <a:pt x="84340" y="52311"/>
                    <a:pt x="84920" y="52374"/>
                    <a:pt x="85527" y="52414"/>
                  </a:cubicBezTo>
                  <a:cubicBezTo>
                    <a:pt x="85529" y="52414"/>
                    <a:pt x="85531" y="52414"/>
                    <a:pt x="85533" y="52414"/>
                  </a:cubicBezTo>
                  <a:cubicBezTo>
                    <a:pt x="85626" y="52414"/>
                    <a:pt x="85897" y="52261"/>
                    <a:pt x="85729" y="52181"/>
                  </a:cubicBezTo>
                  <a:cubicBezTo>
                    <a:pt x="85181" y="51918"/>
                    <a:pt x="84628" y="51808"/>
                    <a:pt x="84077" y="51808"/>
                  </a:cubicBezTo>
                  <a:cubicBezTo>
                    <a:pt x="82849" y="51808"/>
                    <a:pt x="81639" y="52357"/>
                    <a:pt x="80560" y="52977"/>
                  </a:cubicBezTo>
                  <a:cubicBezTo>
                    <a:pt x="79323" y="53688"/>
                    <a:pt x="78125" y="54439"/>
                    <a:pt x="76850" y="55087"/>
                  </a:cubicBezTo>
                  <a:cubicBezTo>
                    <a:pt x="75737" y="55651"/>
                    <a:pt x="74484" y="56157"/>
                    <a:pt x="73569" y="57029"/>
                  </a:cubicBezTo>
                  <a:cubicBezTo>
                    <a:pt x="72103" y="58423"/>
                    <a:pt x="69907" y="63582"/>
                    <a:pt x="67412" y="63582"/>
                  </a:cubicBezTo>
                  <a:cubicBezTo>
                    <a:pt x="67338" y="63582"/>
                    <a:pt x="67264" y="63578"/>
                    <a:pt x="67189" y="63568"/>
                  </a:cubicBezTo>
                  <a:cubicBezTo>
                    <a:pt x="65966" y="63006"/>
                    <a:pt x="64789" y="62277"/>
                    <a:pt x="63717" y="61612"/>
                  </a:cubicBezTo>
                  <a:cubicBezTo>
                    <a:pt x="62403" y="60797"/>
                    <a:pt x="61035" y="60106"/>
                    <a:pt x="59606" y="59636"/>
                  </a:cubicBezTo>
                  <a:cubicBezTo>
                    <a:pt x="59820" y="59577"/>
                    <a:pt x="60034" y="59511"/>
                    <a:pt x="60243" y="59440"/>
                  </a:cubicBezTo>
                  <a:cubicBezTo>
                    <a:pt x="62187" y="59030"/>
                    <a:pt x="64091" y="58302"/>
                    <a:pt x="65762" y="57399"/>
                  </a:cubicBezTo>
                  <a:cubicBezTo>
                    <a:pt x="66676" y="56904"/>
                    <a:pt x="67532" y="56310"/>
                    <a:pt x="68314" y="55626"/>
                  </a:cubicBezTo>
                  <a:cubicBezTo>
                    <a:pt x="70141" y="55072"/>
                    <a:pt x="71924" y="54253"/>
                    <a:pt x="73438" y="53170"/>
                  </a:cubicBezTo>
                  <a:cubicBezTo>
                    <a:pt x="74397" y="52483"/>
                    <a:pt x="75084" y="51672"/>
                    <a:pt x="75637" y="50788"/>
                  </a:cubicBezTo>
                  <a:cubicBezTo>
                    <a:pt x="76130" y="50381"/>
                    <a:pt x="76609" y="49954"/>
                    <a:pt x="77084" y="49549"/>
                  </a:cubicBezTo>
                  <a:cubicBezTo>
                    <a:pt x="78095" y="48689"/>
                    <a:pt x="78635" y="47648"/>
                    <a:pt x="79448" y="46624"/>
                  </a:cubicBezTo>
                  <a:cubicBezTo>
                    <a:pt x="80623" y="45142"/>
                    <a:pt x="82423" y="45650"/>
                    <a:pt x="84052" y="45361"/>
                  </a:cubicBezTo>
                  <a:cubicBezTo>
                    <a:pt x="84828" y="45223"/>
                    <a:pt x="85660" y="44654"/>
                    <a:pt x="85919" y="43911"/>
                  </a:cubicBezTo>
                  <a:cubicBezTo>
                    <a:pt x="85972" y="43758"/>
                    <a:pt x="85870" y="43697"/>
                    <a:pt x="85733" y="43697"/>
                  </a:cubicBezTo>
                  <a:cubicBezTo>
                    <a:pt x="85572" y="43697"/>
                    <a:pt x="85364" y="43782"/>
                    <a:pt x="85311" y="43900"/>
                  </a:cubicBezTo>
                  <a:cubicBezTo>
                    <a:pt x="84968" y="44652"/>
                    <a:pt x="84215" y="44804"/>
                    <a:pt x="83382" y="44804"/>
                  </a:cubicBezTo>
                  <a:cubicBezTo>
                    <a:pt x="82811" y="44804"/>
                    <a:pt x="82203" y="44733"/>
                    <a:pt x="81664" y="44733"/>
                  </a:cubicBezTo>
                  <a:cubicBezTo>
                    <a:pt x="81363" y="44733"/>
                    <a:pt x="81083" y="44755"/>
                    <a:pt x="80843" y="44825"/>
                  </a:cubicBezTo>
                  <a:cubicBezTo>
                    <a:pt x="79724" y="45151"/>
                    <a:pt x="78856" y="45730"/>
                    <a:pt x="78128" y="46640"/>
                  </a:cubicBezTo>
                  <a:cubicBezTo>
                    <a:pt x="77800" y="47052"/>
                    <a:pt x="77530" y="47515"/>
                    <a:pt x="77251" y="47961"/>
                  </a:cubicBezTo>
                  <a:cubicBezTo>
                    <a:pt x="77106" y="48192"/>
                    <a:pt x="76933" y="48401"/>
                    <a:pt x="76748" y="48601"/>
                  </a:cubicBezTo>
                  <a:cubicBezTo>
                    <a:pt x="77150" y="47678"/>
                    <a:pt x="77525" y="46723"/>
                    <a:pt x="77990" y="45775"/>
                  </a:cubicBezTo>
                  <a:cubicBezTo>
                    <a:pt x="79115" y="43478"/>
                    <a:pt x="82445" y="43439"/>
                    <a:pt x="83729" y="41143"/>
                  </a:cubicBezTo>
                  <a:cubicBezTo>
                    <a:pt x="84647" y="39500"/>
                    <a:pt x="83845" y="36641"/>
                    <a:pt x="85604" y="35505"/>
                  </a:cubicBezTo>
                  <a:cubicBezTo>
                    <a:pt x="85669" y="35464"/>
                    <a:pt x="85681" y="35390"/>
                    <a:pt x="85618" y="35346"/>
                  </a:cubicBezTo>
                  <a:cubicBezTo>
                    <a:pt x="85428" y="35206"/>
                    <a:pt x="85248" y="35145"/>
                    <a:pt x="85081" y="35145"/>
                  </a:cubicBezTo>
                  <a:cubicBezTo>
                    <a:pt x="84053" y="35145"/>
                    <a:pt x="83471" y="37449"/>
                    <a:pt x="83356" y="38061"/>
                  </a:cubicBezTo>
                  <a:cubicBezTo>
                    <a:pt x="83139" y="39191"/>
                    <a:pt x="83142" y="40537"/>
                    <a:pt x="82430" y="41493"/>
                  </a:cubicBezTo>
                  <a:cubicBezTo>
                    <a:pt x="81561" y="42658"/>
                    <a:pt x="79997" y="43117"/>
                    <a:pt x="78787" y="43822"/>
                  </a:cubicBezTo>
                  <a:cubicBezTo>
                    <a:pt x="76005" y="45440"/>
                    <a:pt x="75765" y="48882"/>
                    <a:pt x="73909" y="51245"/>
                  </a:cubicBezTo>
                  <a:cubicBezTo>
                    <a:pt x="72789" y="52672"/>
                    <a:pt x="71287" y="53508"/>
                    <a:pt x="69711" y="54234"/>
                  </a:cubicBezTo>
                  <a:cubicBezTo>
                    <a:pt x="70418" y="53441"/>
                    <a:pt x="71062" y="52576"/>
                    <a:pt x="71688" y="51640"/>
                  </a:cubicBezTo>
                  <a:cubicBezTo>
                    <a:pt x="72557" y="50343"/>
                    <a:pt x="73282" y="48973"/>
                    <a:pt x="74004" y="47591"/>
                  </a:cubicBezTo>
                  <a:cubicBezTo>
                    <a:pt x="74894" y="45892"/>
                    <a:pt x="75988" y="44310"/>
                    <a:pt x="76837" y="42588"/>
                  </a:cubicBezTo>
                  <a:cubicBezTo>
                    <a:pt x="76904" y="42452"/>
                    <a:pt x="76808" y="42397"/>
                    <a:pt x="76675" y="42397"/>
                  </a:cubicBezTo>
                  <a:cubicBezTo>
                    <a:pt x="76522" y="42397"/>
                    <a:pt x="76319" y="42470"/>
                    <a:pt x="76261" y="42578"/>
                  </a:cubicBezTo>
                  <a:cubicBezTo>
                    <a:pt x="74644" y="45568"/>
                    <a:pt x="72516" y="48378"/>
                    <a:pt x="70595" y="51187"/>
                  </a:cubicBezTo>
                  <a:cubicBezTo>
                    <a:pt x="69202" y="53222"/>
                    <a:pt x="67410" y="54862"/>
                    <a:pt x="65344" y="56135"/>
                  </a:cubicBezTo>
                  <a:cubicBezTo>
                    <a:pt x="66298" y="55014"/>
                    <a:pt x="67033" y="53698"/>
                    <a:pt x="67565" y="52280"/>
                  </a:cubicBezTo>
                  <a:cubicBezTo>
                    <a:pt x="68789" y="49030"/>
                    <a:pt x="69402" y="45604"/>
                    <a:pt x="71438" y="42704"/>
                  </a:cubicBezTo>
                  <a:cubicBezTo>
                    <a:pt x="72443" y="41270"/>
                    <a:pt x="73800" y="40444"/>
                    <a:pt x="75211" y="39487"/>
                  </a:cubicBezTo>
                  <a:cubicBezTo>
                    <a:pt x="76110" y="38877"/>
                    <a:pt x="77109" y="38020"/>
                    <a:pt x="77083" y="36848"/>
                  </a:cubicBezTo>
                  <a:cubicBezTo>
                    <a:pt x="77082" y="36796"/>
                    <a:pt x="77047" y="36777"/>
                    <a:pt x="77003" y="36777"/>
                  </a:cubicBezTo>
                  <a:cubicBezTo>
                    <a:pt x="76935" y="36777"/>
                    <a:pt x="76844" y="36823"/>
                    <a:pt x="76821" y="36865"/>
                  </a:cubicBezTo>
                  <a:cubicBezTo>
                    <a:pt x="75558" y="39154"/>
                    <a:pt x="72941" y="39915"/>
                    <a:pt x="71212" y="41807"/>
                  </a:cubicBezTo>
                  <a:cubicBezTo>
                    <a:pt x="69329" y="43869"/>
                    <a:pt x="68451" y="46663"/>
                    <a:pt x="67520" y="49232"/>
                  </a:cubicBezTo>
                  <a:cubicBezTo>
                    <a:pt x="66870" y="51029"/>
                    <a:pt x="66036" y="52911"/>
                    <a:pt x="64947" y="54557"/>
                  </a:cubicBezTo>
                  <a:cubicBezTo>
                    <a:pt x="64956" y="54326"/>
                    <a:pt x="64949" y="54095"/>
                    <a:pt x="64924" y="53867"/>
                  </a:cubicBezTo>
                  <a:cubicBezTo>
                    <a:pt x="64795" y="52647"/>
                    <a:pt x="64382" y="51463"/>
                    <a:pt x="64149" y="50262"/>
                  </a:cubicBezTo>
                  <a:cubicBezTo>
                    <a:pt x="64096" y="49983"/>
                    <a:pt x="64068" y="49698"/>
                    <a:pt x="64063" y="49414"/>
                  </a:cubicBezTo>
                  <a:cubicBezTo>
                    <a:pt x="64098" y="49180"/>
                    <a:pt x="64117" y="48943"/>
                    <a:pt x="64120" y="48707"/>
                  </a:cubicBezTo>
                  <a:cubicBezTo>
                    <a:pt x="64121" y="48657"/>
                    <a:pt x="64117" y="48608"/>
                    <a:pt x="64114" y="48558"/>
                  </a:cubicBezTo>
                  <a:cubicBezTo>
                    <a:pt x="64239" y="47542"/>
                    <a:pt x="64584" y="46527"/>
                    <a:pt x="64921" y="45602"/>
                  </a:cubicBezTo>
                  <a:cubicBezTo>
                    <a:pt x="66097" y="42374"/>
                    <a:pt x="68350" y="40179"/>
                    <a:pt x="71305" y="38534"/>
                  </a:cubicBezTo>
                  <a:cubicBezTo>
                    <a:pt x="72569" y="37829"/>
                    <a:pt x="74338" y="37282"/>
                    <a:pt x="75291" y="36161"/>
                  </a:cubicBezTo>
                  <a:cubicBezTo>
                    <a:pt x="76148" y="35150"/>
                    <a:pt x="75749" y="33194"/>
                    <a:pt x="76802" y="32410"/>
                  </a:cubicBezTo>
                  <a:cubicBezTo>
                    <a:pt x="77057" y="32221"/>
                    <a:pt x="76847" y="32088"/>
                    <a:pt x="76629" y="32088"/>
                  </a:cubicBezTo>
                  <a:cubicBezTo>
                    <a:pt x="76559" y="32088"/>
                    <a:pt x="76487" y="32102"/>
                    <a:pt x="76430" y="32133"/>
                  </a:cubicBezTo>
                  <a:cubicBezTo>
                    <a:pt x="75639" y="32567"/>
                    <a:pt x="75496" y="33462"/>
                    <a:pt x="75292" y="34277"/>
                  </a:cubicBezTo>
                  <a:cubicBezTo>
                    <a:pt x="74970" y="35562"/>
                    <a:pt x="74568" y="36340"/>
                    <a:pt x="73138" y="36772"/>
                  </a:cubicBezTo>
                  <a:cubicBezTo>
                    <a:pt x="72283" y="37031"/>
                    <a:pt x="71475" y="37463"/>
                    <a:pt x="70681" y="37864"/>
                  </a:cubicBezTo>
                  <a:cubicBezTo>
                    <a:pt x="68073" y="39185"/>
                    <a:pt x="65353" y="40999"/>
                    <a:pt x="63803" y="43553"/>
                  </a:cubicBezTo>
                  <a:cubicBezTo>
                    <a:pt x="63342" y="44312"/>
                    <a:pt x="62991" y="45122"/>
                    <a:pt x="62709" y="45957"/>
                  </a:cubicBezTo>
                  <a:cubicBezTo>
                    <a:pt x="62060" y="45084"/>
                    <a:pt x="61558" y="44038"/>
                    <a:pt x="62049" y="42975"/>
                  </a:cubicBezTo>
                  <a:cubicBezTo>
                    <a:pt x="62538" y="41917"/>
                    <a:pt x="63679" y="41236"/>
                    <a:pt x="64596" y="40597"/>
                  </a:cubicBezTo>
                  <a:cubicBezTo>
                    <a:pt x="66257" y="39442"/>
                    <a:pt x="67666" y="38408"/>
                    <a:pt x="68564" y="36561"/>
                  </a:cubicBezTo>
                  <a:cubicBezTo>
                    <a:pt x="69015" y="35636"/>
                    <a:pt x="70428" y="32212"/>
                    <a:pt x="68679" y="31836"/>
                  </a:cubicBezTo>
                  <a:cubicBezTo>
                    <a:pt x="68653" y="31830"/>
                    <a:pt x="68626" y="31828"/>
                    <a:pt x="68597" y="31828"/>
                  </a:cubicBezTo>
                  <a:cubicBezTo>
                    <a:pt x="68427" y="31828"/>
                    <a:pt x="68220" y="31920"/>
                    <a:pt x="68186" y="32091"/>
                  </a:cubicBezTo>
                  <a:cubicBezTo>
                    <a:pt x="68117" y="32430"/>
                    <a:pt x="68300" y="32678"/>
                    <a:pt x="68373" y="33012"/>
                  </a:cubicBezTo>
                  <a:cubicBezTo>
                    <a:pt x="68482" y="33509"/>
                    <a:pt x="68325" y="34093"/>
                    <a:pt x="68208" y="34574"/>
                  </a:cubicBezTo>
                  <a:cubicBezTo>
                    <a:pt x="67953" y="35619"/>
                    <a:pt x="67447" y="36616"/>
                    <a:pt x="66900" y="37536"/>
                  </a:cubicBezTo>
                  <a:cubicBezTo>
                    <a:pt x="66348" y="38466"/>
                    <a:pt x="65274" y="39103"/>
                    <a:pt x="64384" y="39662"/>
                  </a:cubicBezTo>
                  <a:cubicBezTo>
                    <a:pt x="63413" y="40269"/>
                    <a:pt x="62468" y="40922"/>
                    <a:pt x="61572" y="41637"/>
                  </a:cubicBezTo>
                  <a:cubicBezTo>
                    <a:pt x="60112" y="42801"/>
                    <a:pt x="59164" y="44305"/>
                    <a:pt x="60152" y="46108"/>
                  </a:cubicBezTo>
                  <a:cubicBezTo>
                    <a:pt x="60635" y="46992"/>
                    <a:pt x="61365" y="47704"/>
                    <a:pt x="61800" y="48619"/>
                  </a:cubicBezTo>
                  <a:cubicBezTo>
                    <a:pt x="62231" y="49531"/>
                    <a:pt x="61941" y="50866"/>
                    <a:pt x="62460" y="51683"/>
                  </a:cubicBezTo>
                  <a:cubicBezTo>
                    <a:pt x="62463" y="51694"/>
                    <a:pt x="62466" y="51706"/>
                    <a:pt x="62468" y="51716"/>
                  </a:cubicBezTo>
                  <a:cubicBezTo>
                    <a:pt x="62755" y="52913"/>
                    <a:pt x="63162" y="54100"/>
                    <a:pt x="63137" y="55344"/>
                  </a:cubicBezTo>
                  <a:cubicBezTo>
                    <a:pt x="63127" y="55833"/>
                    <a:pt x="63005" y="56344"/>
                    <a:pt x="62835" y="56801"/>
                  </a:cubicBezTo>
                  <a:cubicBezTo>
                    <a:pt x="62778" y="56947"/>
                    <a:pt x="62698" y="57082"/>
                    <a:pt x="62598" y="57203"/>
                  </a:cubicBezTo>
                  <a:cubicBezTo>
                    <a:pt x="61920" y="57713"/>
                    <a:pt x="61158" y="58123"/>
                    <a:pt x="60380" y="58425"/>
                  </a:cubicBezTo>
                  <a:cubicBezTo>
                    <a:pt x="60232" y="58483"/>
                    <a:pt x="60069" y="58545"/>
                    <a:pt x="59902" y="58608"/>
                  </a:cubicBezTo>
                  <a:cubicBezTo>
                    <a:pt x="59417" y="58743"/>
                    <a:pt x="58921" y="58850"/>
                    <a:pt x="58403" y="58911"/>
                  </a:cubicBezTo>
                  <a:cubicBezTo>
                    <a:pt x="58083" y="58948"/>
                    <a:pt x="57760" y="58966"/>
                    <a:pt x="57438" y="58966"/>
                  </a:cubicBezTo>
                  <a:cubicBezTo>
                    <a:pt x="56820" y="58966"/>
                    <a:pt x="56202" y="58901"/>
                    <a:pt x="55594" y="58785"/>
                  </a:cubicBezTo>
                  <a:cubicBezTo>
                    <a:pt x="55366" y="58742"/>
                    <a:pt x="55157" y="58724"/>
                    <a:pt x="54954" y="58724"/>
                  </a:cubicBezTo>
                  <a:cubicBezTo>
                    <a:pt x="54560" y="58724"/>
                    <a:pt x="54185" y="58788"/>
                    <a:pt x="53734" y="58853"/>
                  </a:cubicBezTo>
                  <a:cubicBezTo>
                    <a:pt x="52198" y="59070"/>
                    <a:pt x="50646" y="59132"/>
                    <a:pt x="49091" y="59132"/>
                  </a:cubicBezTo>
                  <a:cubicBezTo>
                    <a:pt x="47212" y="59132"/>
                    <a:pt x="45328" y="59042"/>
                    <a:pt x="43460" y="59027"/>
                  </a:cubicBezTo>
                  <a:cubicBezTo>
                    <a:pt x="43137" y="59024"/>
                    <a:pt x="42808" y="59022"/>
                    <a:pt x="42475" y="59022"/>
                  </a:cubicBezTo>
                  <a:cubicBezTo>
                    <a:pt x="40685" y="59022"/>
                    <a:pt x="38790" y="59092"/>
                    <a:pt x="37063" y="59593"/>
                  </a:cubicBezTo>
                  <a:cubicBezTo>
                    <a:pt x="37690" y="59331"/>
                    <a:pt x="38384" y="59175"/>
                    <a:pt x="39007" y="59026"/>
                  </a:cubicBezTo>
                  <a:cubicBezTo>
                    <a:pt x="39360" y="58941"/>
                    <a:pt x="39718" y="58859"/>
                    <a:pt x="40077" y="58775"/>
                  </a:cubicBezTo>
                  <a:cubicBezTo>
                    <a:pt x="40184" y="58834"/>
                    <a:pt x="40334" y="58856"/>
                    <a:pt x="40500" y="58856"/>
                  </a:cubicBezTo>
                  <a:cubicBezTo>
                    <a:pt x="40926" y="58856"/>
                    <a:pt x="41455" y="58709"/>
                    <a:pt x="41630" y="58661"/>
                  </a:cubicBezTo>
                  <a:cubicBezTo>
                    <a:pt x="41696" y="58643"/>
                    <a:pt x="41856" y="58510"/>
                    <a:pt x="41729" y="58453"/>
                  </a:cubicBezTo>
                  <a:cubicBezTo>
                    <a:pt x="41726" y="58452"/>
                    <a:pt x="41724" y="58451"/>
                    <a:pt x="41721" y="58450"/>
                  </a:cubicBezTo>
                  <a:cubicBezTo>
                    <a:pt x="42484" y="58291"/>
                    <a:pt x="43328" y="58147"/>
                    <a:pt x="43969" y="57695"/>
                  </a:cubicBezTo>
                  <a:cubicBezTo>
                    <a:pt x="44230" y="57510"/>
                    <a:pt x="44438" y="57257"/>
                    <a:pt x="44590" y="56972"/>
                  </a:cubicBezTo>
                  <a:cubicBezTo>
                    <a:pt x="44808" y="56809"/>
                    <a:pt x="45014" y="56632"/>
                    <a:pt x="45207" y="56441"/>
                  </a:cubicBezTo>
                  <a:cubicBezTo>
                    <a:pt x="45370" y="56278"/>
                    <a:pt x="45522" y="56106"/>
                    <a:pt x="45662" y="55926"/>
                  </a:cubicBezTo>
                  <a:cubicBezTo>
                    <a:pt x="46149" y="55356"/>
                    <a:pt x="46572" y="54775"/>
                    <a:pt x="47171" y="54295"/>
                  </a:cubicBezTo>
                  <a:cubicBezTo>
                    <a:pt x="47945" y="53673"/>
                    <a:pt x="48836" y="53203"/>
                    <a:pt x="49646" y="52632"/>
                  </a:cubicBezTo>
                  <a:cubicBezTo>
                    <a:pt x="49875" y="52470"/>
                    <a:pt x="50088" y="52288"/>
                    <a:pt x="50283" y="52088"/>
                  </a:cubicBezTo>
                  <a:cubicBezTo>
                    <a:pt x="50321" y="52082"/>
                    <a:pt x="50359" y="52080"/>
                    <a:pt x="50398" y="52080"/>
                  </a:cubicBezTo>
                  <a:cubicBezTo>
                    <a:pt x="50784" y="52080"/>
                    <a:pt x="51167" y="52334"/>
                    <a:pt x="51495" y="52495"/>
                  </a:cubicBezTo>
                  <a:cubicBezTo>
                    <a:pt x="52182" y="52829"/>
                    <a:pt x="52884" y="53277"/>
                    <a:pt x="53639" y="53277"/>
                  </a:cubicBezTo>
                  <a:cubicBezTo>
                    <a:pt x="53812" y="53277"/>
                    <a:pt x="53987" y="53254"/>
                    <a:pt x="54166" y="53200"/>
                  </a:cubicBezTo>
                  <a:cubicBezTo>
                    <a:pt x="54280" y="53165"/>
                    <a:pt x="54414" y="53070"/>
                    <a:pt x="54391" y="52938"/>
                  </a:cubicBezTo>
                  <a:cubicBezTo>
                    <a:pt x="54307" y="52432"/>
                    <a:pt x="53542" y="52320"/>
                    <a:pt x="53133" y="52138"/>
                  </a:cubicBezTo>
                  <a:cubicBezTo>
                    <a:pt x="52634" y="51917"/>
                    <a:pt x="52154" y="51628"/>
                    <a:pt x="51611" y="51533"/>
                  </a:cubicBezTo>
                  <a:cubicBezTo>
                    <a:pt x="51530" y="51519"/>
                    <a:pt x="51447" y="51511"/>
                    <a:pt x="51364" y="51502"/>
                  </a:cubicBezTo>
                  <a:cubicBezTo>
                    <a:pt x="52081" y="50882"/>
                    <a:pt x="52494" y="49599"/>
                    <a:pt x="52671" y="48859"/>
                  </a:cubicBezTo>
                  <a:cubicBezTo>
                    <a:pt x="52960" y="47655"/>
                    <a:pt x="53116" y="46426"/>
                    <a:pt x="53363" y="45215"/>
                  </a:cubicBezTo>
                  <a:cubicBezTo>
                    <a:pt x="53604" y="44043"/>
                    <a:pt x="53604" y="43188"/>
                    <a:pt x="54628" y="42417"/>
                  </a:cubicBezTo>
                  <a:cubicBezTo>
                    <a:pt x="54716" y="42350"/>
                    <a:pt x="54677" y="42265"/>
                    <a:pt x="54575" y="42258"/>
                  </a:cubicBezTo>
                  <a:cubicBezTo>
                    <a:pt x="54543" y="42256"/>
                    <a:pt x="54511" y="42255"/>
                    <a:pt x="54480" y="42255"/>
                  </a:cubicBezTo>
                  <a:cubicBezTo>
                    <a:pt x="52789" y="42255"/>
                    <a:pt x="52048" y="45444"/>
                    <a:pt x="51787" y="46638"/>
                  </a:cubicBezTo>
                  <a:cubicBezTo>
                    <a:pt x="51759" y="46771"/>
                    <a:pt x="51732" y="46906"/>
                    <a:pt x="51705" y="47040"/>
                  </a:cubicBezTo>
                  <a:cubicBezTo>
                    <a:pt x="51568" y="44624"/>
                    <a:pt x="50994" y="42252"/>
                    <a:pt x="50962" y="39826"/>
                  </a:cubicBezTo>
                  <a:cubicBezTo>
                    <a:pt x="50958" y="39451"/>
                    <a:pt x="50920" y="38416"/>
                    <a:pt x="51449" y="38325"/>
                  </a:cubicBezTo>
                  <a:cubicBezTo>
                    <a:pt x="51569" y="38305"/>
                    <a:pt x="51692" y="38300"/>
                    <a:pt x="51816" y="38300"/>
                  </a:cubicBezTo>
                  <a:cubicBezTo>
                    <a:pt x="51910" y="38300"/>
                    <a:pt x="52004" y="38303"/>
                    <a:pt x="52098" y="38303"/>
                  </a:cubicBezTo>
                  <a:cubicBezTo>
                    <a:pt x="52182" y="38303"/>
                    <a:pt x="52266" y="38301"/>
                    <a:pt x="52349" y="38293"/>
                  </a:cubicBezTo>
                  <a:cubicBezTo>
                    <a:pt x="52791" y="38253"/>
                    <a:pt x="53554" y="38129"/>
                    <a:pt x="53718" y="37640"/>
                  </a:cubicBezTo>
                  <a:cubicBezTo>
                    <a:pt x="53764" y="37504"/>
                    <a:pt x="53646" y="37462"/>
                    <a:pt x="53536" y="37462"/>
                  </a:cubicBezTo>
                  <a:cubicBezTo>
                    <a:pt x="53521" y="37462"/>
                    <a:pt x="53506" y="37462"/>
                    <a:pt x="53492" y="37464"/>
                  </a:cubicBezTo>
                  <a:cubicBezTo>
                    <a:pt x="52507" y="37568"/>
                    <a:pt x="50680" y="37346"/>
                    <a:pt x="50161" y="38470"/>
                  </a:cubicBezTo>
                  <a:cubicBezTo>
                    <a:pt x="49676" y="39526"/>
                    <a:pt x="49869" y="40818"/>
                    <a:pt x="49971" y="41938"/>
                  </a:cubicBezTo>
                  <a:cubicBezTo>
                    <a:pt x="50098" y="43313"/>
                    <a:pt x="50329" y="44674"/>
                    <a:pt x="50424" y="46054"/>
                  </a:cubicBezTo>
                  <a:cubicBezTo>
                    <a:pt x="50525" y="47488"/>
                    <a:pt x="50233" y="49088"/>
                    <a:pt x="49559" y="50346"/>
                  </a:cubicBezTo>
                  <a:cubicBezTo>
                    <a:pt x="49012" y="51368"/>
                    <a:pt x="48144" y="51923"/>
                    <a:pt x="47189" y="52544"/>
                  </a:cubicBezTo>
                  <a:cubicBezTo>
                    <a:pt x="47077" y="52616"/>
                    <a:pt x="46909" y="52728"/>
                    <a:pt x="46710" y="52866"/>
                  </a:cubicBezTo>
                  <a:cubicBezTo>
                    <a:pt x="46731" y="51793"/>
                    <a:pt x="46503" y="50671"/>
                    <a:pt x="46207" y="49543"/>
                  </a:cubicBezTo>
                  <a:cubicBezTo>
                    <a:pt x="45795" y="47963"/>
                    <a:pt x="45534" y="46575"/>
                    <a:pt x="45869" y="44943"/>
                  </a:cubicBezTo>
                  <a:cubicBezTo>
                    <a:pt x="46184" y="43397"/>
                    <a:pt x="46766" y="41918"/>
                    <a:pt x="46940" y="40340"/>
                  </a:cubicBezTo>
                  <a:cubicBezTo>
                    <a:pt x="47080" y="39074"/>
                    <a:pt x="46957" y="37796"/>
                    <a:pt x="47030" y="36527"/>
                  </a:cubicBezTo>
                  <a:cubicBezTo>
                    <a:pt x="47606" y="35676"/>
                    <a:pt x="47981" y="34708"/>
                    <a:pt x="48435" y="33780"/>
                  </a:cubicBezTo>
                  <a:cubicBezTo>
                    <a:pt x="49026" y="32575"/>
                    <a:pt x="50076" y="31816"/>
                    <a:pt x="51244" y="31236"/>
                  </a:cubicBezTo>
                  <a:cubicBezTo>
                    <a:pt x="51910" y="30905"/>
                    <a:pt x="52581" y="30620"/>
                    <a:pt x="53242" y="30336"/>
                  </a:cubicBezTo>
                  <a:cubicBezTo>
                    <a:pt x="53953" y="30277"/>
                    <a:pt x="54669" y="30127"/>
                    <a:pt x="55361" y="30091"/>
                  </a:cubicBezTo>
                  <a:cubicBezTo>
                    <a:pt x="56650" y="30024"/>
                    <a:pt x="57768" y="29669"/>
                    <a:pt x="58922" y="29096"/>
                  </a:cubicBezTo>
                  <a:cubicBezTo>
                    <a:pt x="60004" y="28557"/>
                    <a:pt x="61033" y="27796"/>
                    <a:pt x="61942" y="27005"/>
                  </a:cubicBezTo>
                  <a:cubicBezTo>
                    <a:pt x="62840" y="26221"/>
                    <a:pt x="63623" y="25339"/>
                    <a:pt x="64766" y="24945"/>
                  </a:cubicBezTo>
                  <a:cubicBezTo>
                    <a:pt x="64835" y="24921"/>
                    <a:pt x="65037" y="24812"/>
                    <a:pt x="64975" y="24703"/>
                  </a:cubicBezTo>
                  <a:cubicBezTo>
                    <a:pt x="64821" y="24439"/>
                    <a:pt x="64565" y="24341"/>
                    <a:pt x="64288" y="24341"/>
                  </a:cubicBezTo>
                  <a:cubicBezTo>
                    <a:pt x="64029" y="24341"/>
                    <a:pt x="63752" y="24427"/>
                    <a:pt x="63523" y="24545"/>
                  </a:cubicBezTo>
                  <a:cubicBezTo>
                    <a:pt x="62394" y="25122"/>
                    <a:pt x="61273" y="25789"/>
                    <a:pt x="60216" y="26492"/>
                  </a:cubicBezTo>
                  <a:cubicBezTo>
                    <a:pt x="58958" y="27329"/>
                    <a:pt x="57895" y="28117"/>
                    <a:pt x="56471" y="28641"/>
                  </a:cubicBezTo>
                  <a:cubicBezTo>
                    <a:pt x="56895" y="28336"/>
                    <a:pt x="57301" y="27992"/>
                    <a:pt x="57681" y="27586"/>
                  </a:cubicBezTo>
                  <a:cubicBezTo>
                    <a:pt x="58494" y="26717"/>
                    <a:pt x="59022" y="25616"/>
                    <a:pt x="59585" y="24582"/>
                  </a:cubicBezTo>
                  <a:cubicBezTo>
                    <a:pt x="60356" y="23173"/>
                    <a:pt x="61456" y="21951"/>
                    <a:pt x="62925" y="21256"/>
                  </a:cubicBezTo>
                  <a:cubicBezTo>
                    <a:pt x="63661" y="20908"/>
                    <a:pt x="64521" y="20692"/>
                    <a:pt x="65358" y="20692"/>
                  </a:cubicBezTo>
                  <a:cubicBezTo>
                    <a:pt x="65656" y="20692"/>
                    <a:pt x="65951" y="20719"/>
                    <a:pt x="66236" y="20778"/>
                  </a:cubicBezTo>
                  <a:cubicBezTo>
                    <a:pt x="67633" y="21064"/>
                    <a:pt x="67576" y="22490"/>
                    <a:pt x="67227" y="23571"/>
                  </a:cubicBezTo>
                  <a:cubicBezTo>
                    <a:pt x="67164" y="23768"/>
                    <a:pt x="67308" y="23849"/>
                    <a:pt x="67490" y="23849"/>
                  </a:cubicBezTo>
                  <a:cubicBezTo>
                    <a:pt x="67696" y="23849"/>
                    <a:pt x="67948" y="23745"/>
                    <a:pt x="68000" y="23586"/>
                  </a:cubicBezTo>
                  <a:cubicBezTo>
                    <a:pt x="68687" y="21455"/>
                    <a:pt x="67729" y="20139"/>
                    <a:pt x="65562" y="20139"/>
                  </a:cubicBezTo>
                  <a:cubicBezTo>
                    <a:pt x="65514" y="20139"/>
                    <a:pt x="65466" y="20139"/>
                    <a:pt x="65418" y="20141"/>
                  </a:cubicBezTo>
                  <a:cubicBezTo>
                    <a:pt x="63430" y="20192"/>
                    <a:pt x="61873" y="21090"/>
                    <a:pt x="60513" y="22316"/>
                  </a:cubicBezTo>
                  <a:cubicBezTo>
                    <a:pt x="61594" y="20247"/>
                    <a:pt x="62661" y="17993"/>
                    <a:pt x="64560" y="16793"/>
                  </a:cubicBezTo>
                  <a:cubicBezTo>
                    <a:pt x="66665" y="15462"/>
                    <a:pt x="69311" y="16096"/>
                    <a:pt x="71517" y="15126"/>
                  </a:cubicBezTo>
                  <a:cubicBezTo>
                    <a:pt x="71886" y="14965"/>
                    <a:pt x="71904" y="14763"/>
                    <a:pt x="72107" y="14763"/>
                  </a:cubicBezTo>
                  <a:cubicBezTo>
                    <a:pt x="72206" y="14763"/>
                    <a:pt x="72348" y="14810"/>
                    <a:pt x="72595" y="14934"/>
                  </a:cubicBezTo>
                  <a:cubicBezTo>
                    <a:pt x="73172" y="15222"/>
                    <a:pt x="73591" y="15801"/>
                    <a:pt x="73909" y="16339"/>
                  </a:cubicBezTo>
                  <a:cubicBezTo>
                    <a:pt x="74750" y="17760"/>
                    <a:pt x="73364" y="18926"/>
                    <a:pt x="73179" y="20292"/>
                  </a:cubicBezTo>
                  <a:cubicBezTo>
                    <a:pt x="73164" y="20405"/>
                    <a:pt x="73251" y="20451"/>
                    <a:pt x="73364" y="20451"/>
                  </a:cubicBezTo>
                  <a:cubicBezTo>
                    <a:pt x="73539" y="20451"/>
                    <a:pt x="73778" y="20341"/>
                    <a:pt x="73805" y="20194"/>
                  </a:cubicBezTo>
                  <a:cubicBezTo>
                    <a:pt x="74055" y="18835"/>
                    <a:pt x="75653" y="17658"/>
                    <a:pt x="75325" y="16178"/>
                  </a:cubicBezTo>
                  <a:cubicBezTo>
                    <a:pt x="75113" y="15223"/>
                    <a:pt x="74140" y="13957"/>
                    <a:pt x="73089" y="13813"/>
                  </a:cubicBezTo>
                  <a:cubicBezTo>
                    <a:pt x="72933" y="13792"/>
                    <a:pt x="72782" y="13783"/>
                    <a:pt x="72635" y="13783"/>
                  </a:cubicBezTo>
                  <a:cubicBezTo>
                    <a:pt x="71806" y="13783"/>
                    <a:pt x="71097" y="14078"/>
                    <a:pt x="70246" y="14142"/>
                  </a:cubicBezTo>
                  <a:cubicBezTo>
                    <a:pt x="68723" y="14253"/>
                    <a:pt x="67211" y="14444"/>
                    <a:pt x="65733" y="14827"/>
                  </a:cubicBezTo>
                  <a:cubicBezTo>
                    <a:pt x="62512" y="15660"/>
                    <a:pt x="60764" y="18212"/>
                    <a:pt x="59199" y="20945"/>
                  </a:cubicBezTo>
                  <a:cubicBezTo>
                    <a:pt x="58378" y="22378"/>
                    <a:pt x="57603" y="23837"/>
                    <a:pt x="56779" y="25268"/>
                  </a:cubicBezTo>
                  <a:cubicBezTo>
                    <a:pt x="56102" y="26444"/>
                    <a:pt x="55252" y="27434"/>
                    <a:pt x="54326" y="28380"/>
                  </a:cubicBezTo>
                  <a:cubicBezTo>
                    <a:pt x="53496" y="28836"/>
                    <a:pt x="52608" y="29185"/>
                    <a:pt x="51727" y="29539"/>
                  </a:cubicBezTo>
                  <a:cubicBezTo>
                    <a:pt x="51969" y="29135"/>
                    <a:pt x="52142" y="28695"/>
                    <a:pt x="52239" y="28234"/>
                  </a:cubicBezTo>
                  <a:cubicBezTo>
                    <a:pt x="52600" y="26553"/>
                    <a:pt x="52181" y="24896"/>
                    <a:pt x="53413" y="23480"/>
                  </a:cubicBezTo>
                  <a:cubicBezTo>
                    <a:pt x="53865" y="22960"/>
                    <a:pt x="54588" y="22620"/>
                    <a:pt x="55148" y="22230"/>
                  </a:cubicBezTo>
                  <a:cubicBezTo>
                    <a:pt x="55751" y="21813"/>
                    <a:pt x="56233" y="21239"/>
                    <a:pt x="56643" y="20637"/>
                  </a:cubicBezTo>
                  <a:cubicBezTo>
                    <a:pt x="57552" y="19302"/>
                    <a:pt x="57923" y="17691"/>
                    <a:pt x="58865" y="16353"/>
                  </a:cubicBezTo>
                  <a:cubicBezTo>
                    <a:pt x="59683" y="15191"/>
                    <a:pt x="60495" y="13048"/>
                    <a:pt x="61950" y="12702"/>
                  </a:cubicBezTo>
                  <a:cubicBezTo>
                    <a:pt x="63130" y="12421"/>
                    <a:pt x="64253" y="12422"/>
                    <a:pt x="65342" y="11823"/>
                  </a:cubicBezTo>
                  <a:cubicBezTo>
                    <a:pt x="65558" y="11704"/>
                    <a:pt x="65519" y="11487"/>
                    <a:pt x="65300" y="11487"/>
                  </a:cubicBezTo>
                  <a:cubicBezTo>
                    <a:pt x="65279" y="11487"/>
                    <a:pt x="65257" y="11489"/>
                    <a:pt x="65233" y="11493"/>
                  </a:cubicBezTo>
                  <a:cubicBezTo>
                    <a:pt x="62909" y="11893"/>
                    <a:pt x="60496" y="11799"/>
                    <a:pt x="59220" y="14095"/>
                  </a:cubicBezTo>
                  <a:cubicBezTo>
                    <a:pt x="58759" y="14923"/>
                    <a:pt x="58128" y="15684"/>
                    <a:pt x="57569" y="16448"/>
                  </a:cubicBezTo>
                  <a:cubicBezTo>
                    <a:pt x="57107" y="17078"/>
                    <a:pt x="56412" y="17665"/>
                    <a:pt x="56049" y="18350"/>
                  </a:cubicBezTo>
                  <a:cubicBezTo>
                    <a:pt x="55641" y="19119"/>
                    <a:pt x="55264" y="19889"/>
                    <a:pt x="54718" y="20573"/>
                  </a:cubicBezTo>
                  <a:cubicBezTo>
                    <a:pt x="54156" y="21276"/>
                    <a:pt x="53293" y="21734"/>
                    <a:pt x="52560" y="22233"/>
                  </a:cubicBezTo>
                  <a:cubicBezTo>
                    <a:pt x="52251" y="22442"/>
                    <a:pt x="51967" y="22683"/>
                    <a:pt x="51710" y="22954"/>
                  </a:cubicBezTo>
                  <a:cubicBezTo>
                    <a:pt x="51703" y="22923"/>
                    <a:pt x="51698" y="22894"/>
                    <a:pt x="51691" y="22863"/>
                  </a:cubicBezTo>
                  <a:cubicBezTo>
                    <a:pt x="51285" y="20794"/>
                    <a:pt x="51614" y="19095"/>
                    <a:pt x="52706" y="17312"/>
                  </a:cubicBezTo>
                  <a:cubicBezTo>
                    <a:pt x="53526" y="15974"/>
                    <a:pt x="54597" y="14557"/>
                    <a:pt x="54829" y="12964"/>
                  </a:cubicBezTo>
                  <a:cubicBezTo>
                    <a:pt x="55121" y="12565"/>
                    <a:pt x="55317" y="12085"/>
                    <a:pt x="55422" y="11548"/>
                  </a:cubicBezTo>
                  <a:cubicBezTo>
                    <a:pt x="55513" y="11081"/>
                    <a:pt x="55094" y="10590"/>
                    <a:pt x="54935" y="10186"/>
                  </a:cubicBezTo>
                  <a:cubicBezTo>
                    <a:pt x="54617" y="9378"/>
                    <a:pt x="56489" y="8523"/>
                    <a:pt x="56983" y="8247"/>
                  </a:cubicBezTo>
                  <a:cubicBezTo>
                    <a:pt x="57959" y="7701"/>
                    <a:pt x="60092" y="6727"/>
                    <a:pt x="60327" y="5482"/>
                  </a:cubicBezTo>
                  <a:cubicBezTo>
                    <a:pt x="60387" y="5165"/>
                    <a:pt x="60397" y="4863"/>
                    <a:pt x="60405" y="4540"/>
                  </a:cubicBezTo>
                  <a:cubicBezTo>
                    <a:pt x="60425" y="3759"/>
                    <a:pt x="61705" y="3777"/>
                    <a:pt x="62158" y="3757"/>
                  </a:cubicBezTo>
                  <a:cubicBezTo>
                    <a:pt x="62191" y="3756"/>
                    <a:pt x="62224" y="3755"/>
                    <a:pt x="62256" y="3755"/>
                  </a:cubicBezTo>
                  <a:cubicBezTo>
                    <a:pt x="62923" y="3755"/>
                    <a:pt x="63538" y="4050"/>
                    <a:pt x="64214" y="4050"/>
                  </a:cubicBezTo>
                  <a:cubicBezTo>
                    <a:pt x="64266" y="4050"/>
                    <a:pt x="64319" y="4048"/>
                    <a:pt x="64373" y="4044"/>
                  </a:cubicBezTo>
                  <a:cubicBezTo>
                    <a:pt x="64636" y="4025"/>
                    <a:pt x="64887" y="3611"/>
                    <a:pt x="64531" y="3611"/>
                  </a:cubicBezTo>
                  <a:cubicBezTo>
                    <a:pt x="64522" y="3611"/>
                    <a:pt x="64513" y="3611"/>
                    <a:pt x="64504" y="3612"/>
                  </a:cubicBezTo>
                  <a:cubicBezTo>
                    <a:pt x="64467" y="3614"/>
                    <a:pt x="64430" y="3615"/>
                    <a:pt x="64394" y="3615"/>
                  </a:cubicBezTo>
                  <a:cubicBezTo>
                    <a:pt x="63501" y="3615"/>
                    <a:pt x="62812" y="3054"/>
                    <a:pt x="61949" y="2936"/>
                  </a:cubicBezTo>
                  <a:cubicBezTo>
                    <a:pt x="61796" y="2915"/>
                    <a:pt x="61645" y="2905"/>
                    <a:pt x="61496" y="2905"/>
                  </a:cubicBezTo>
                  <a:cubicBezTo>
                    <a:pt x="60997" y="2905"/>
                    <a:pt x="60515" y="3017"/>
                    <a:pt x="60042" y="3209"/>
                  </a:cubicBezTo>
                  <a:cubicBezTo>
                    <a:pt x="59504" y="3428"/>
                    <a:pt x="58867" y="3822"/>
                    <a:pt x="58603" y="4365"/>
                  </a:cubicBezTo>
                  <a:cubicBezTo>
                    <a:pt x="58367" y="4846"/>
                    <a:pt x="58532" y="5333"/>
                    <a:pt x="58106" y="5763"/>
                  </a:cubicBezTo>
                  <a:cubicBezTo>
                    <a:pt x="57711" y="6161"/>
                    <a:pt x="57182" y="6438"/>
                    <a:pt x="56716" y="6741"/>
                  </a:cubicBezTo>
                  <a:cubicBezTo>
                    <a:pt x="55643" y="7439"/>
                    <a:pt x="54508" y="7969"/>
                    <a:pt x="53624" y="8847"/>
                  </a:cubicBezTo>
                  <a:cubicBezTo>
                    <a:pt x="53632" y="8595"/>
                    <a:pt x="53681" y="8346"/>
                    <a:pt x="53772" y="8111"/>
                  </a:cubicBezTo>
                  <a:cubicBezTo>
                    <a:pt x="54431" y="6363"/>
                    <a:pt x="53897" y="5299"/>
                    <a:pt x="53124" y="3708"/>
                  </a:cubicBezTo>
                  <a:cubicBezTo>
                    <a:pt x="52450" y="2318"/>
                    <a:pt x="51076" y="718"/>
                    <a:pt x="49559" y="718"/>
                  </a:cubicBezTo>
                  <a:cubicBezTo>
                    <a:pt x="49060" y="718"/>
                    <a:pt x="48544" y="892"/>
                    <a:pt x="48033" y="1304"/>
                  </a:cubicBezTo>
                  <a:cubicBezTo>
                    <a:pt x="47635" y="1627"/>
                    <a:pt x="47940" y="1824"/>
                    <a:pt x="48297" y="1824"/>
                  </a:cubicBezTo>
                  <a:cubicBezTo>
                    <a:pt x="48465" y="1824"/>
                    <a:pt x="48644" y="1780"/>
                    <a:pt x="48766" y="1685"/>
                  </a:cubicBezTo>
                  <a:cubicBezTo>
                    <a:pt x="48941" y="1550"/>
                    <a:pt x="49116" y="1491"/>
                    <a:pt x="49288" y="1491"/>
                  </a:cubicBezTo>
                  <a:cubicBezTo>
                    <a:pt x="50207" y="1491"/>
                    <a:pt x="51045" y="3164"/>
                    <a:pt x="51353" y="3763"/>
                  </a:cubicBezTo>
                  <a:cubicBezTo>
                    <a:pt x="51846" y="4722"/>
                    <a:pt x="52091" y="6042"/>
                    <a:pt x="51923" y="7167"/>
                  </a:cubicBezTo>
                  <a:cubicBezTo>
                    <a:pt x="51616" y="6747"/>
                    <a:pt x="51217" y="6377"/>
                    <a:pt x="50689" y="6021"/>
                  </a:cubicBezTo>
                  <a:cubicBezTo>
                    <a:pt x="49397" y="5152"/>
                    <a:pt x="47646" y="4824"/>
                    <a:pt x="46189" y="4332"/>
                  </a:cubicBezTo>
                  <a:cubicBezTo>
                    <a:pt x="45447" y="4082"/>
                    <a:pt x="42963" y="1381"/>
                    <a:pt x="44234" y="545"/>
                  </a:cubicBezTo>
                  <a:cubicBezTo>
                    <a:pt x="44343" y="474"/>
                    <a:pt x="44393" y="349"/>
                    <a:pt x="44321" y="238"/>
                  </a:cubicBezTo>
                  <a:cubicBezTo>
                    <a:pt x="44209" y="63"/>
                    <a:pt x="44015" y="0"/>
                    <a:pt x="4380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1"/>
            <p:cNvSpPr/>
            <p:nvPr/>
          </p:nvSpPr>
          <p:spPr>
            <a:xfrm>
              <a:off x="2328525" y="4675725"/>
              <a:ext cx="209050" cy="77775"/>
            </a:xfrm>
            <a:custGeom>
              <a:avLst/>
              <a:gdLst/>
              <a:ahLst/>
              <a:cxnLst/>
              <a:rect l="l" t="t" r="r" b="b"/>
              <a:pathLst>
                <a:path w="8362" h="3111" extrusionOk="0">
                  <a:moveTo>
                    <a:pt x="7948" y="1"/>
                  </a:moveTo>
                  <a:cubicBezTo>
                    <a:pt x="7911" y="1"/>
                    <a:pt x="7874" y="6"/>
                    <a:pt x="7840" y="17"/>
                  </a:cubicBezTo>
                  <a:cubicBezTo>
                    <a:pt x="6241" y="550"/>
                    <a:pt x="4606" y="730"/>
                    <a:pt x="2971" y="1115"/>
                  </a:cubicBezTo>
                  <a:cubicBezTo>
                    <a:pt x="2058" y="1330"/>
                    <a:pt x="166" y="1881"/>
                    <a:pt x="11" y="3012"/>
                  </a:cubicBezTo>
                  <a:cubicBezTo>
                    <a:pt x="1" y="3086"/>
                    <a:pt x="51" y="3110"/>
                    <a:pt x="115" y="3110"/>
                  </a:cubicBezTo>
                  <a:cubicBezTo>
                    <a:pt x="197" y="3110"/>
                    <a:pt x="301" y="3072"/>
                    <a:pt x="336" y="3050"/>
                  </a:cubicBezTo>
                  <a:cubicBezTo>
                    <a:pt x="981" y="2625"/>
                    <a:pt x="1465" y="2144"/>
                    <a:pt x="2208" y="1858"/>
                  </a:cubicBezTo>
                  <a:cubicBezTo>
                    <a:pt x="2983" y="1560"/>
                    <a:pt x="3830" y="1444"/>
                    <a:pt x="4645" y="1309"/>
                  </a:cubicBezTo>
                  <a:cubicBezTo>
                    <a:pt x="5805" y="1118"/>
                    <a:pt x="7112" y="982"/>
                    <a:pt x="8114" y="315"/>
                  </a:cubicBezTo>
                  <a:cubicBezTo>
                    <a:pt x="8362" y="149"/>
                    <a:pt x="8149" y="1"/>
                    <a:pt x="794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1"/>
            <p:cNvSpPr/>
            <p:nvPr/>
          </p:nvSpPr>
          <p:spPr>
            <a:xfrm>
              <a:off x="2534725" y="4661525"/>
              <a:ext cx="20475" cy="14125"/>
            </a:xfrm>
            <a:custGeom>
              <a:avLst/>
              <a:gdLst/>
              <a:ahLst/>
              <a:cxnLst/>
              <a:rect l="l" t="t" r="r" b="b"/>
              <a:pathLst>
                <a:path w="819" h="565" extrusionOk="0">
                  <a:moveTo>
                    <a:pt x="599" y="1"/>
                  </a:moveTo>
                  <a:cubicBezTo>
                    <a:pt x="489" y="1"/>
                    <a:pt x="361" y="48"/>
                    <a:pt x="300" y="132"/>
                  </a:cubicBezTo>
                  <a:cubicBezTo>
                    <a:pt x="257" y="189"/>
                    <a:pt x="207" y="238"/>
                    <a:pt x="164" y="296"/>
                  </a:cubicBezTo>
                  <a:cubicBezTo>
                    <a:pt x="136" y="335"/>
                    <a:pt x="105" y="374"/>
                    <a:pt x="74" y="410"/>
                  </a:cubicBezTo>
                  <a:cubicBezTo>
                    <a:pt x="0" y="467"/>
                    <a:pt x="22" y="558"/>
                    <a:pt x="118" y="558"/>
                  </a:cubicBezTo>
                  <a:cubicBezTo>
                    <a:pt x="119" y="558"/>
                    <a:pt x="121" y="558"/>
                    <a:pt x="122" y="558"/>
                  </a:cubicBezTo>
                  <a:cubicBezTo>
                    <a:pt x="156" y="558"/>
                    <a:pt x="191" y="559"/>
                    <a:pt x="225" y="563"/>
                  </a:cubicBezTo>
                  <a:cubicBezTo>
                    <a:pt x="232" y="564"/>
                    <a:pt x="240" y="564"/>
                    <a:pt x="248" y="564"/>
                  </a:cubicBezTo>
                  <a:cubicBezTo>
                    <a:pt x="326" y="564"/>
                    <a:pt x="409" y="522"/>
                    <a:pt x="476" y="492"/>
                  </a:cubicBezTo>
                  <a:cubicBezTo>
                    <a:pt x="612" y="432"/>
                    <a:pt x="714" y="318"/>
                    <a:pt x="776" y="187"/>
                  </a:cubicBezTo>
                  <a:cubicBezTo>
                    <a:pt x="819" y="98"/>
                    <a:pt x="759" y="28"/>
                    <a:pt x="672" y="8"/>
                  </a:cubicBezTo>
                  <a:cubicBezTo>
                    <a:pt x="649" y="3"/>
                    <a:pt x="625" y="1"/>
                    <a:pt x="59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1"/>
            <p:cNvSpPr/>
            <p:nvPr/>
          </p:nvSpPr>
          <p:spPr>
            <a:xfrm>
              <a:off x="2647000" y="4522350"/>
              <a:ext cx="85525" cy="59850"/>
            </a:xfrm>
            <a:custGeom>
              <a:avLst/>
              <a:gdLst/>
              <a:ahLst/>
              <a:cxnLst/>
              <a:rect l="l" t="t" r="r" b="b"/>
              <a:pathLst>
                <a:path w="3421" h="2394" extrusionOk="0">
                  <a:moveTo>
                    <a:pt x="2986" y="0"/>
                  </a:moveTo>
                  <a:cubicBezTo>
                    <a:pt x="2500" y="0"/>
                    <a:pt x="1910" y="335"/>
                    <a:pt x="1612" y="638"/>
                  </a:cubicBezTo>
                  <a:cubicBezTo>
                    <a:pt x="1341" y="917"/>
                    <a:pt x="1102" y="1219"/>
                    <a:pt x="824" y="1495"/>
                  </a:cubicBezTo>
                  <a:cubicBezTo>
                    <a:pt x="578" y="1739"/>
                    <a:pt x="140" y="1992"/>
                    <a:pt x="20" y="2323"/>
                  </a:cubicBezTo>
                  <a:cubicBezTo>
                    <a:pt x="1" y="2377"/>
                    <a:pt x="46" y="2393"/>
                    <a:pt x="91" y="2393"/>
                  </a:cubicBezTo>
                  <a:cubicBezTo>
                    <a:pt x="108" y="2393"/>
                    <a:pt x="126" y="2391"/>
                    <a:pt x="140" y="2387"/>
                  </a:cubicBezTo>
                  <a:cubicBezTo>
                    <a:pt x="628" y="2245"/>
                    <a:pt x="1036" y="1697"/>
                    <a:pt x="1396" y="1360"/>
                  </a:cubicBezTo>
                  <a:cubicBezTo>
                    <a:pt x="1924" y="865"/>
                    <a:pt x="2616" y="644"/>
                    <a:pt x="3230" y="303"/>
                  </a:cubicBezTo>
                  <a:cubicBezTo>
                    <a:pt x="3349" y="236"/>
                    <a:pt x="3421" y="96"/>
                    <a:pt x="3256" y="41"/>
                  </a:cubicBezTo>
                  <a:cubicBezTo>
                    <a:pt x="3172" y="13"/>
                    <a:pt x="3081" y="0"/>
                    <a:pt x="298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1"/>
            <p:cNvSpPr/>
            <p:nvPr/>
          </p:nvSpPr>
          <p:spPr>
            <a:xfrm>
              <a:off x="2725750" y="4494175"/>
              <a:ext cx="23325" cy="16475"/>
            </a:xfrm>
            <a:custGeom>
              <a:avLst/>
              <a:gdLst/>
              <a:ahLst/>
              <a:cxnLst/>
              <a:rect l="l" t="t" r="r" b="b"/>
              <a:pathLst>
                <a:path w="933" h="659" extrusionOk="0">
                  <a:moveTo>
                    <a:pt x="573" y="1"/>
                  </a:moveTo>
                  <a:cubicBezTo>
                    <a:pt x="542" y="1"/>
                    <a:pt x="513" y="3"/>
                    <a:pt x="491" y="6"/>
                  </a:cubicBezTo>
                  <a:cubicBezTo>
                    <a:pt x="282" y="38"/>
                    <a:pt x="78" y="154"/>
                    <a:pt x="17" y="364"/>
                  </a:cubicBezTo>
                  <a:cubicBezTo>
                    <a:pt x="1" y="411"/>
                    <a:pt x="4" y="463"/>
                    <a:pt x="25" y="507"/>
                  </a:cubicBezTo>
                  <a:cubicBezTo>
                    <a:pt x="72" y="617"/>
                    <a:pt x="183" y="659"/>
                    <a:pt x="305" y="659"/>
                  </a:cubicBezTo>
                  <a:cubicBezTo>
                    <a:pt x="457" y="659"/>
                    <a:pt x="626" y="594"/>
                    <a:pt x="711" y="517"/>
                  </a:cubicBezTo>
                  <a:cubicBezTo>
                    <a:pt x="810" y="428"/>
                    <a:pt x="873" y="360"/>
                    <a:pt x="899" y="226"/>
                  </a:cubicBezTo>
                  <a:cubicBezTo>
                    <a:pt x="932" y="50"/>
                    <a:pt x="721" y="1"/>
                    <a:pt x="5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1"/>
            <p:cNvSpPr/>
            <p:nvPr/>
          </p:nvSpPr>
          <p:spPr>
            <a:xfrm>
              <a:off x="2323025" y="4240050"/>
              <a:ext cx="14200" cy="91550"/>
            </a:xfrm>
            <a:custGeom>
              <a:avLst/>
              <a:gdLst/>
              <a:ahLst/>
              <a:cxnLst/>
              <a:rect l="l" t="t" r="r" b="b"/>
              <a:pathLst>
                <a:path w="568" h="3662" extrusionOk="0">
                  <a:moveTo>
                    <a:pt x="332" y="1"/>
                  </a:moveTo>
                  <a:cubicBezTo>
                    <a:pt x="311" y="1"/>
                    <a:pt x="284" y="16"/>
                    <a:pt x="276" y="31"/>
                  </a:cubicBezTo>
                  <a:cubicBezTo>
                    <a:pt x="1" y="519"/>
                    <a:pt x="55" y="1136"/>
                    <a:pt x="36" y="1684"/>
                  </a:cubicBezTo>
                  <a:cubicBezTo>
                    <a:pt x="12" y="2350"/>
                    <a:pt x="9" y="2997"/>
                    <a:pt x="179" y="3645"/>
                  </a:cubicBezTo>
                  <a:cubicBezTo>
                    <a:pt x="182" y="3657"/>
                    <a:pt x="192" y="3661"/>
                    <a:pt x="203" y="3661"/>
                  </a:cubicBezTo>
                  <a:cubicBezTo>
                    <a:pt x="226" y="3661"/>
                    <a:pt x="258" y="3643"/>
                    <a:pt x="261" y="3625"/>
                  </a:cubicBezTo>
                  <a:cubicBezTo>
                    <a:pt x="397" y="2961"/>
                    <a:pt x="389" y="2301"/>
                    <a:pt x="399" y="1627"/>
                  </a:cubicBezTo>
                  <a:cubicBezTo>
                    <a:pt x="407" y="1122"/>
                    <a:pt x="568" y="487"/>
                    <a:pt x="360" y="17"/>
                  </a:cubicBezTo>
                  <a:cubicBezTo>
                    <a:pt x="354" y="5"/>
                    <a:pt x="344" y="1"/>
                    <a:pt x="3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1"/>
            <p:cNvSpPr/>
            <p:nvPr/>
          </p:nvSpPr>
          <p:spPr>
            <a:xfrm>
              <a:off x="2316800" y="4343025"/>
              <a:ext cx="32625" cy="70125"/>
            </a:xfrm>
            <a:custGeom>
              <a:avLst/>
              <a:gdLst/>
              <a:ahLst/>
              <a:cxnLst/>
              <a:rect l="l" t="t" r="r" b="b"/>
              <a:pathLst>
                <a:path w="1305" h="2805" extrusionOk="0">
                  <a:moveTo>
                    <a:pt x="369" y="0"/>
                  </a:moveTo>
                  <a:cubicBezTo>
                    <a:pt x="349" y="0"/>
                    <a:pt x="321" y="12"/>
                    <a:pt x="316" y="26"/>
                  </a:cubicBezTo>
                  <a:cubicBezTo>
                    <a:pt x="151" y="525"/>
                    <a:pt x="1" y="1124"/>
                    <a:pt x="97" y="1649"/>
                  </a:cubicBezTo>
                  <a:cubicBezTo>
                    <a:pt x="199" y="2210"/>
                    <a:pt x="583" y="2749"/>
                    <a:pt x="1172" y="2804"/>
                  </a:cubicBezTo>
                  <a:cubicBezTo>
                    <a:pt x="1174" y="2804"/>
                    <a:pt x="1177" y="2804"/>
                    <a:pt x="1179" y="2804"/>
                  </a:cubicBezTo>
                  <a:cubicBezTo>
                    <a:pt x="1223" y="2804"/>
                    <a:pt x="1305" y="2767"/>
                    <a:pt x="1289" y="2715"/>
                  </a:cubicBezTo>
                  <a:cubicBezTo>
                    <a:pt x="1227" y="2505"/>
                    <a:pt x="1096" y="2359"/>
                    <a:pt x="957" y="2196"/>
                  </a:cubicBezTo>
                  <a:cubicBezTo>
                    <a:pt x="783" y="1990"/>
                    <a:pt x="682" y="1735"/>
                    <a:pt x="604" y="1481"/>
                  </a:cubicBezTo>
                  <a:cubicBezTo>
                    <a:pt x="451" y="974"/>
                    <a:pt x="309" y="560"/>
                    <a:pt x="392" y="21"/>
                  </a:cubicBezTo>
                  <a:cubicBezTo>
                    <a:pt x="395" y="6"/>
                    <a:pt x="384" y="0"/>
                    <a:pt x="36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1"/>
            <p:cNvSpPr/>
            <p:nvPr/>
          </p:nvSpPr>
          <p:spPr>
            <a:xfrm>
              <a:off x="2445150" y="4421875"/>
              <a:ext cx="23425" cy="117950"/>
            </a:xfrm>
            <a:custGeom>
              <a:avLst/>
              <a:gdLst/>
              <a:ahLst/>
              <a:cxnLst/>
              <a:rect l="l" t="t" r="r" b="b"/>
              <a:pathLst>
                <a:path w="937" h="4718" extrusionOk="0">
                  <a:moveTo>
                    <a:pt x="660" y="0"/>
                  </a:moveTo>
                  <a:cubicBezTo>
                    <a:pt x="634" y="0"/>
                    <a:pt x="599" y="16"/>
                    <a:pt x="592" y="33"/>
                  </a:cubicBezTo>
                  <a:cubicBezTo>
                    <a:pt x="288" y="823"/>
                    <a:pt x="192" y="1655"/>
                    <a:pt x="95" y="2491"/>
                  </a:cubicBezTo>
                  <a:cubicBezTo>
                    <a:pt x="0" y="3308"/>
                    <a:pt x="8" y="4131"/>
                    <a:pt x="667" y="4700"/>
                  </a:cubicBezTo>
                  <a:cubicBezTo>
                    <a:pt x="681" y="4712"/>
                    <a:pt x="699" y="4717"/>
                    <a:pt x="719" y="4717"/>
                  </a:cubicBezTo>
                  <a:cubicBezTo>
                    <a:pt x="763" y="4717"/>
                    <a:pt x="812" y="4691"/>
                    <a:pt x="818" y="4651"/>
                  </a:cubicBezTo>
                  <a:cubicBezTo>
                    <a:pt x="937" y="3933"/>
                    <a:pt x="660" y="3297"/>
                    <a:pt x="501" y="2602"/>
                  </a:cubicBezTo>
                  <a:cubicBezTo>
                    <a:pt x="305" y="1744"/>
                    <a:pt x="599" y="875"/>
                    <a:pt x="688" y="25"/>
                  </a:cubicBezTo>
                  <a:cubicBezTo>
                    <a:pt x="690" y="7"/>
                    <a:pt x="677" y="0"/>
                    <a:pt x="6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1"/>
            <p:cNvSpPr/>
            <p:nvPr/>
          </p:nvSpPr>
          <p:spPr>
            <a:xfrm>
              <a:off x="2471675" y="4552075"/>
              <a:ext cx="13950" cy="13800"/>
            </a:xfrm>
            <a:custGeom>
              <a:avLst/>
              <a:gdLst/>
              <a:ahLst/>
              <a:cxnLst/>
              <a:rect l="l" t="t" r="r" b="b"/>
              <a:pathLst>
                <a:path w="558" h="552" extrusionOk="0">
                  <a:moveTo>
                    <a:pt x="120" y="0"/>
                  </a:moveTo>
                  <a:cubicBezTo>
                    <a:pt x="97" y="0"/>
                    <a:pt x="69" y="17"/>
                    <a:pt x="65" y="34"/>
                  </a:cubicBezTo>
                  <a:cubicBezTo>
                    <a:pt x="38" y="149"/>
                    <a:pt x="0" y="255"/>
                    <a:pt x="38" y="372"/>
                  </a:cubicBezTo>
                  <a:cubicBezTo>
                    <a:pt x="82" y="511"/>
                    <a:pt x="207" y="552"/>
                    <a:pt x="332" y="552"/>
                  </a:cubicBezTo>
                  <a:cubicBezTo>
                    <a:pt x="369" y="552"/>
                    <a:pt x="406" y="548"/>
                    <a:pt x="441" y="543"/>
                  </a:cubicBezTo>
                  <a:cubicBezTo>
                    <a:pt x="476" y="536"/>
                    <a:pt x="526" y="514"/>
                    <a:pt x="532" y="473"/>
                  </a:cubicBezTo>
                  <a:cubicBezTo>
                    <a:pt x="540" y="421"/>
                    <a:pt x="557" y="406"/>
                    <a:pt x="531" y="355"/>
                  </a:cubicBezTo>
                  <a:cubicBezTo>
                    <a:pt x="505" y="302"/>
                    <a:pt x="447" y="256"/>
                    <a:pt x="398" y="223"/>
                  </a:cubicBezTo>
                  <a:cubicBezTo>
                    <a:pt x="314" y="169"/>
                    <a:pt x="182" y="115"/>
                    <a:pt x="145" y="15"/>
                  </a:cubicBezTo>
                  <a:cubicBezTo>
                    <a:pt x="140" y="4"/>
                    <a:pt x="131" y="0"/>
                    <a:pt x="12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1"/>
            <p:cNvSpPr/>
            <p:nvPr/>
          </p:nvSpPr>
          <p:spPr>
            <a:xfrm>
              <a:off x="2588250" y="4065325"/>
              <a:ext cx="61125" cy="114700"/>
            </a:xfrm>
            <a:custGeom>
              <a:avLst/>
              <a:gdLst/>
              <a:ahLst/>
              <a:cxnLst/>
              <a:rect l="l" t="t" r="r" b="b"/>
              <a:pathLst>
                <a:path w="2445" h="4588" extrusionOk="0">
                  <a:moveTo>
                    <a:pt x="2407" y="1"/>
                  </a:moveTo>
                  <a:cubicBezTo>
                    <a:pt x="2388" y="1"/>
                    <a:pt x="2367" y="6"/>
                    <a:pt x="2359" y="13"/>
                  </a:cubicBezTo>
                  <a:cubicBezTo>
                    <a:pt x="1203" y="1057"/>
                    <a:pt x="0" y="3066"/>
                    <a:pt x="1061" y="4572"/>
                  </a:cubicBezTo>
                  <a:cubicBezTo>
                    <a:pt x="1069" y="4583"/>
                    <a:pt x="1081" y="4588"/>
                    <a:pt x="1095" y="4588"/>
                  </a:cubicBezTo>
                  <a:cubicBezTo>
                    <a:pt x="1131" y="4588"/>
                    <a:pt x="1177" y="4557"/>
                    <a:pt x="1183" y="4530"/>
                  </a:cubicBezTo>
                  <a:cubicBezTo>
                    <a:pt x="1367" y="3759"/>
                    <a:pt x="1273" y="2960"/>
                    <a:pt x="1446" y="2182"/>
                  </a:cubicBezTo>
                  <a:cubicBezTo>
                    <a:pt x="1621" y="1396"/>
                    <a:pt x="2019" y="710"/>
                    <a:pt x="2433" y="29"/>
                  </a:cubicBezTo>
                  <a:cubicBezTo>
                    <a:pt x="2445" y="8"/>
                    <a:pt x="2428" y="1"/>
                    <a:pt x="240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1"/>
            <p:cNvSpPr/>
            <p:nvPr/>
          </p:nvSpPr>
          <p:spPr>
            <a:xfrm>
              <a:off x="2558850" y="4210700"/>
              <a:ext cx="56625" cy="217850"/>
            </a:xfrm>
            <a:custGeom>
              <a:avLst/>
              <a:gdLst/>
              <a:ahLst/>
              <a:cxnLst/>
              <a:rect l="l" t="t" r="r" b="b"/>
              <a:pathLst>
                <a:path w="2265" h="8714" extrusionOk="0">
                  <a:moveTo>
                    <a:pt x="2232" y="0"/>
                  </a:moveTo>
                  <a:cubicBezTo>
                    <a:pt x="2200" y="0"/>
                    <a:pt x="2154" y="24"/>
                    <a:pt x="2147" y="49"/>
                  </a:cubicBezTo>
                  <a:cubicBezTo>
                    <a:pt x="1717" y="1490"/>
                    <a:pt x="1268" y="2923"/>
                    <a:pt x="834" y="4363"/>
                  </a:cubicBezTo>
                  <a:cubicBezTo>
                    <a:pt x="621" y="5070"/>
                    <a:pt x="541" y="5779"/>
                    <a:pt x="397" y="6498"/>
                  </a:cubicBezTo>
                  <a:cubicBezTo>
                    <a:pt x="246" y="7253"/>
                    <a:pt x="0" y="7932"/>
                    <a:pt x="226" y="8687"/>
                  </a:cubicBezTo>
                  <a:cubicBezTo>
                    <a:pt x="231" y="8706"/>
                    <a:pt x="246" y="8714"/>
                    <a:pt x="265" y="8714"/>
                  </a:cubicBezTo>
                  <a:cubicBezTo>
                    <a:pt x="302" y="8714"/>
                    <a:pt x="354" y="8681"/>
                    <a:pt x="362" y="8654"/>
                  </a:cubicBezTo>
                  <a:cubicBezTo>
                    <a:pt x="570" y="7940"/>
                    <a:pt x="532" y="7200"/>
                    <a:pt x="622" y="6463"/>
                  </a:cubicBezTo>
                  <a:cubicBezTo>
                    <a:pt x="705" y="5775"/>
                    <a:pt x="1059" y="4977"/>
                    <a:pt x="1256" y="4297"/>
                  </a:cubicBezTo>
                  <a:cubicBezTo>
                    <a:pt x="1659" y="2903"/>
                    <a:pt x="2132" y="1482"/>
                    <a:pt x="2262" y="30"/>
                  </a:cubicBezTo>
                  <a:cubicBezTo>
                    <a:pt x="2264" y="8"/>
                    <a:pt x="2250" y="0"/>
                    <a:pt x="223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1"/>
            <p:cNvSpPr/>
            <p:nvPr/>
          </p:nvSpPr>
          <p:spPr>
            <a:xfrm>
              <a:off x="2565600" y="4441500"/>
              <a:ext cx="27625" cy="84000"/>
            </a:xfrm>
            <a:custGeom>
              <a:avLst/>
              <a:gdLst/>
              <a:ahLst/>
              <a:cxnLst/>
              <a:rect l="l" t="t" r="r" b="b"/>
              <a:pathLst>
                <a:path w="1105" h="3360" extrusionOk="0">
                  <a:moveTo>
                    <a:pt x="164" y="1"/>
                  </a:moveTo>
                  <a:cubicBezTo>
                    <a:pt x="115" y="1"/>
                    <a:pt x="50" y="37"/>
                    <a:pt x="48" y="76"/>
                  </a:cubicBezTo>
                  <a:cubicBezTo>
                    <a:pt x="1" y="1175"/>
                    <a:pt x="309" y="2419"/>
                    <a:pt x="928" y="3338"/>
                  </a:cubicBezTo>
                  <a:cubicBezTo>
                    <a:pt x="938" y="3353"/>
                    <a:pt x="958" y="3359"/>
                    <a:pt x="981" y="3359"/>
                  </a:cubicBezTo>
                  <a:cubicBezTo>
                    <a:pt x="1034" y="3359"/>
                    <a:pt x="1104" y="3323"/>
                    <a:pt x="1103" y="3281"/>
                  </a:cubicBezTo>
                  <a:cubicBezTo>
                    <a:pt x="1068" y="2182"/>
                    <a:pt x="832" y="935"/>
                    <a:pt x="213" y="21"/>
                  </a:cubicBezTo>
                  <a:cubicBezTo>
                    <a:pt x="203" y="7"/>
                    <a:pt x="185" y="1"/>
                    <a:pt x="16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1"/>
            <p:cNvSpPr/>
            <p:nvPr/>
          </p:nvSpPr>
          <p:spPr>
            <a:xfrm>
              <a:off x="2712625" y="4003150"/>
              <a:ext cx="18050" cy="7225"/>
            </a:xfrm>
            <a:custGeom>
              <a:avLst/>
              <a:gdLst/>
              <a:ahLst/>
              <a:cxnLst/>
              <a:rect l="l" t="t" r="r" b="b"/>
              <a:pathLst>
                <a:path w="722" h="289" extrusionOk="0">
                  <a:moveTo>
                    <a:pt x="499" y="0"/>
                  </a:moveTo>
                  <a:cubicBezTo>
                    <a:pt x="442" y="0"/>
                    <a:pt x="384" y="8"/>
                    <a:pt x="328" y="23"/>
                  </a:cubicBezTo>
                  <a:cubicBezTo>
                    <a:pt x="212" y="57"/>
                    <a:pt x="69" y="93"/>
                    <a:pt x="9" y="208"/>
                  </a:cubicBezTo>
                  <a:cubicBezTo>
                    <a:pt x="0" y="224"/>
                    <a:pt x="7" y="244"/>
                    <a:pt x="23" y="252"/>
                  </a:cubicBezTo>
                  <a:cubicBezTo>
                    <a:pt x="66" y="279"/>
                    <a:pt x="122" y="288"/>
                    <a:pt x="180" y="288"/>
                  </a:cubicBezTo>
                  <a:cubicBezTo>
                    <a:pt x="259" y="288"/>
                    <a:pt x="342" y="271"/>
                    <a:pt x="403" y="253"/>
                  </a:cubicBezTo>
                  <a:cubicBezTo>
                    <a:pt x="516" y="219"/>
                    <a:pt x="624" y="170"/>
                    <a:pt x="703" y="79"/>
                  </a:cubicBezTo>
                  <a:cubicBezTo>
                    <a:pt x="721" y="57"/>
                    <a:pt x="712" y="34"/>
                    <a:pt x="685" y="28"/>
                  </a:cubicBezTo>
                  <a:cubicBezTo>
                    <a:pt x="625" y="10"/>
                    <a:pt x="562" y="0"/>
                    <a:pt x="49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1"/>
            <p:cNvSpPr/>
            <p:nvPr/>
          </p:nvSpPr>
          <p:spPr>
            <a:xfrm>
              <a:off x="2881200" y="3801525"/>
              <a:ext cx="63925" cy="96575"/>
            </a:xfrm>
            <a:custGeom>
              <a:avLst/>
              <a:gdLst/>
              <a:ahLst/>
              <a:cxnLst/>
              <a:rect l="l" t="t" r="r" b="b"/>
              <a:pathLst>
                <a:path w="2557" h="3863" extrusionOk="0">
                  <a:moveTo>
                    <a:pt x="2271" y="0"/>
                  </a:moveTo>
                  <a:cubicBezTo>
                    <a:pt x="2194" y="0"/>
                    <a:pt x="2111" y="22"/>
                    <a:pt x="2055" y="70"/>
                  </a:cubicBezTo>
                  <a:cubicBezTo>
                    <a:pt x="1484" y="555"/>
                    <a:pt x="1171" y="1197"/>
                    <a:pt x="880" y="1876"/>
                  </a:cubicBezTo>
                  <a:cubicBezTo>
                    <a:pt x="611" y="2504"/>
                    <a:pt x="190" y="3169"/>
                    <a:pt x="9" y="3821"/>
                  </a:cubicBezTo>
                  <a:cubicBezTo>
                    <a:pt x="1" y="3853"/>
                    <a:pt x="28" y="3863"/>
                    <a:pt x="60" y="3863"/>
                  </a:cubicBezTo>
                  <a:cubicBezTo>
                    <a:pt x="89" y="3863"/>
                    <a:pt x="122" y="3854"/>
                    <a:pt x="133" y="3849"/>
                  </a:cubicBezTo>
                  <a:cubicBezTo>
                    <a:pt x="1377" y="3177"/>
                    <a:pt x="1337" y="1178"/>
                    <a:pt x="2387" y="242"/>
                  </a:cubicBezTo>
                  <a:cubicBezTo>
                    <a:pt x="2556" y="90"/>
                    <a:pt x="2426" y="0"/>
                    <a:pt x="227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1"/>
            <p:cNvSpPr/>
            <p:nvPr/>
          </p:nvSpPr>
          <p:spPr>
            <a:xfrm>
              <a:off x="2858350" y="3918775"/>
              <a:ext cx="18225" cy="13725"/>
            </a:xfrm>
            <a:custGeom>
              <a:avLst/>
              <a:gdLst/>
              <a:ahLst/>
              <a:cxnLst/>
              <a:rect l="l" t="t" r="r" b="b"/>
              <a:pathLst>
                <a:path w="729" h="549" extrusionOk="0">
                  <a:moveTo>
                    <a:pt x="638" y="0"/>
                  </a:moveTo>
                  <a:cubicBezTo>
                    <a:pt x="602" y="0"/>
                    <a:pt x="561" y="11"/>
                    <a:pt x="540" y="26"/>
                  </a:cubicBezTo>
                  <a:cubicBezTo>
                    <a:pt x="376" y="147"/>
                    <a:pt x="214" y="268"/>
                    <a:pt x="78" y="421"/>
                  </a:cubicBezTo>
                  <a:cubicBezTo>
                    <a:pt x="0" y="509"/>
                    <a:pt x="81" y="548"/>
                    <a:pt x="172" y="548"/>
                  </a:cubicBezTo>
                  <a:cubicBezTo>
                    <a:pt x="228" y="548"/>
                    <a:pt x="288" y="534"/>
                    <a:pt x="318" y="507"/>
                  </a:cubicBezTo>
                  <a:cubicBezTo>
                    <a:pt x="463" y="379"/>
                    <a:pt x="575" y="235"/>
                    <a:pt x="688" y="78"/>
                  </a:cubicBezTo>
                  <a:cubicBezTo>
                    <a:pt x="728" y="21"/>
                    <a:pt x="688" y="0"/>
                    <a:pt x="63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1"/>
            <p:cNvSpPr/>
            <p:nvPr/>
          </p:nvSpPr>
          <p:spPr>
            <a:xfrm>
              <a:off x="2911800" y="3889525"/>
              <a:ext cx="118425" cy="66125"/>
            </a:xfrm>
            <a:custGeom>
              <a:avLst/>
              <a:gdLst/>
              <a:ahLst/>
              <a:cxnLst/>
              <a:rect l="l" t="t" r="r" b="b"/>
              <a:pathLst>
                <a:path w="4737" h="2645" extrusionOk="0">
                  <a:moveTo>
                    <a:pt x="4664" y="0"/>
                  </a:moveTo>
                  <a:cubicBezTo>
                    <a:pt x="4659" y="0"/>
                    <a:pt x="4654" y="1"/>
                    <a:pt x="4650" y="2"/>
                  </a:cubicBezTo>
                  <a:cubicBezTo>
                    <a:pt x="3002" y="348"/>
                    <a:pt x="1461" y="1738"/>
                    <a:pt x="40" y="2579"/>
                  </a:cubicBezTo>
                  <a:cubicBezTo>
                    <a:pt x="1" y="2602"/>
                    <a:pt x="4" y="2644"/>
                    <a:pt x="46" y="2644"/>
                  </a:cubicBezTo>
                  <a:cubicBezTo>
                    <a:pt x="50" y="2644"/>
                    <a:pt x="55" y="2644"/>
                    <a:pt x="61" y="2643"/>
                  </a:cubicBezTo>
                  <a:cubicBezTo>
                    <a:pt x="854" y="2480"/>
                    <a:pt x="1571" y="2074"/>
                    <a:pt x="2259" y="1658"/>
                  </a:cubicBezTo>
                  <a:cubicBezTo>
                    <a:pt x="3077" y="1163"/>
                    <a:pt x="3925" y="633"/>
                    <a:pt x="4692" y="72"/>
                  </a:cubicBezTo>
                  <a:cubicBezTo>
                    <a:pt x="4737" y="40"/>
                    <a:pt x="4707" y="0"/>
                    <a:pt x="466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1"/>
            <p:cNvSpPr/>
            <p:nvPr/>
          </p:nvSpPr>
          <p:spPr>
            <a:xfrm>
              <a:off x="3029775" y="3886450"/>
              <a:ext cx="3400" cy="1425"/>
            </a:xfrm>
            <a:custGeom>
              <a:avLst/>
              <a:gdLst/>
              <a:ahLst/>
              <a:cxnLst/>
              <a:rect l="l" t="t" r="r" b="b"/>
              <a:pathLst>
                <a:path w="136" h="57" extrusionOk="0">
                  <a:moveTo>
                    <a:pt x="87" y="0"/>
                  </a:moveTo>
                  <a:cubicBezTo>
                    <a:pt x="53" y="0"/>
                    <a:pt x="1" y="35"/>
                    <a:pt x="37" y="53"/>
                  </a:cubicBezTo>
                  <a:cubicBezTo>
                    <a:pt x="41" y="56"/>
                    <a:pt x="46" y="57"/>
                    <a:pt x="52" y="57"/>
                  </a:cubicBezTo>
                  <a:cubicBezTo>
                    <a:pt x="86" y="57"/>
                    <a:pt x="136" y="22"/>
                    <a:pt x="101" y="3"/>
                  </a:cubicBezTo>
                  <a:cubicBezTo>
                    <a:pt x="97" y="1"/>
                    <a:pt x="92" y="0"/>
                    <a:pt x="8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1"/>
            <p:cNvSpPr/>
            <p:nvPr/>
          </p:nvSpPr>
          <p:spPr>
            <a:xfrm>
              <a:off x="3001175" y="3612975"/>
              <a:ext cx="152150" cy="83475"/>
            </a:xfrm>
            <a:custGeom>
              <a:avLst/>
              <a:gdLst/>
              <a:ahLst/>
              <a:cxnLst/>
              <a:rect l="l" t="t" r="r" b="b"/>
              <a:pathLst>
                <a:path w="6086" h="3339" extrusionOk="0">
                  <a:moveTo>
                    <a:pt x="5632" y="1"/>
                  </a:moveTo>
                  <a:cubicBezTo>
                    <a:pt x="3576" y="1"/>
                    <a:pt x="844" y="1467"/>
                    <a:pt x="13" y="3304"/>
                  </a:cubicBezTo>
                  <a:cubicBezTo>
                    <a:pt x="0" y="3331"/>
                    <a:pt x="22" y="3339"/>
                    <a:pt x="45" y="3339"/>
                  </a:cubicBezTo>
                  <a:cubicBezTo>
                    <a:pt x="62" y="3339"/>
                    <a:pt x="80" y="3335"/>
                    <a:pt x="89" y="3331"/>
                  </a:cubicBezTo>
                  <a:cubicBezTo>
                    <a:pt x="932" y="2962"/>
                    <a:pt x="1430" y="2112"/>
                    <a:pt x="2134" y="1544"/>
                  </a:cubicBezTo>
                  <a:cubicBezTo>
                    <a:pt x="3249" y="645"/>
                    <a:pt x="4708" y="546"/>
                    <a:pt x="6004" y="106"/>
                  </a:cubicBezTo>
                  <a:cubicBezTo>
                    <a:pt x="6055" y="88"/>
                    <a:pt x="6086" y="26"/>
                    <a:pt x="6012" y="18"/>
                  </a:cubicBezTo>
                  <a:cubicBezTo>
                    <a:pt x="5889" y="7"/>
                    <a:pt x="5762" y="1"/>
                    <a:pt x="56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1"/>
            <p:cNvSpPr/>
            <p:nvPr/>
          </p:nvSpPr>
          <p:spPr>
            <a:xfrm>
              <a:off x="3175250" y="3605225"/>
              <a:ext cx="38675" cy="8800"/>
            </a:xfrm>
            <a:custGeom>
              <a:avLst/>
              <a:gdLst/>
              <a:ahLst/>
              <a:cxnLst/>
              <a:rect l="l" t="t" r="r" b="b"/>
              <a:pathLst>
                <a:path w="1547" h="352" extrusionOk="0">
                  <a:moveTo>
                    <a:pt x="1132" y="1"/>
                  </a:moveTo>
                  <a:cubicBezTo>
                    <a:pt x="755" y="1"/>
                    <a:pt x="352" y="162"/>
                    <a:pt x="36" y="299"/>
                  </a:cubicBezTo>
                  <a:cubicBezTo>
                    <a:pt x="0" y="315"/>
                    <a:pt x="9" y="352"/>
                    <a:pt x="42" y="352"/>
                  </a:cubicBezTo>
                  <a:cubicBezTo>
                    <a:pt x="45" y="352"/>
                    <a:pt x="49" y="351"/>
                    <a:pt x="53" y="350"/>
                  </a:cubicBezTo>
                  <a:cubicBezTo>
                    <a:pt x="515" y="255"/>
                    <a:pt x="1023" y="305"/>
                    <a:pt x="1468" y="130"/>
                  </a:cubicBezTo>
                  <a:cubicBezTo>
                    <a:pt x="1486" y="124"/>
                    <a:pt x="1546" y="80"/>
                    <a:pt x="1501" y="64"/>
                  </a:cubicBezTo>
                  <a:cubicBezTo>
                    <a:pt x="1384" y="19"/>
                    <a:pt x="1259" y="1"/>
                    <a:pt x="11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1"/>
            <p:cNvSpPr/>
            <p:nvPr/>
          </p:nvSpPr>
          <p:spPr>
            <a:xfrm>
              <a:off x="2801425" y="3673275"/>
              <a:ext cx="102575" cy="131025"/>
            </a:xfrm>
            <a:custGeom>
              <a:avLst/>
              <a:gdLst/>
              <a:ahLst/>
              <a:cxnLst/>
              <a:rect l="l" t="t" r="r" b="b"/>
              <a:pathLst>
                <a:path w="4103" h="5241" extrusionOk="0">
                  <a:moveTo>
                    <a:pt x="4073" y="1"/>
                  </a:moveTo>
                  <a:cubicBezTo>
                    <a:pt x="4055" y="1"/>
                    <a:pt x="4032" y="7"/>
                    <a:pt x="4024" y="16"/>
                  </a:cubicBezTo>
                  <a:cubicBezTo>
                    <a:pt x="3195" y="985"/>
                    <a:pt x="2823" y="2221"/>
                    <a:pt x="2017" y="3203"/>
                  </a:cubicBezTo>
                  <a:cubicBezTo>
                    <a:pt x="1470" y="3869"/>
                    <a:pt x="235" y="4322"/>
                    <a:pt x="10" y="5197"/>
                  </a:cubicBezTo>
                  <a:cubicBezTo>
                    <a:pt x="1" y="5232"/>
                    <a:pt x="36" y="5241"/>
                    <a:pt x="69" y="5241"/>
                  </a:cubicBezTo>
                  <a:cubicBezTo>
                    <a:pt x="87" y="5241"/>
                    <a:pt x="104" y="5238"/>
                    <a:pt x="113" y="5236"/>
                  </a:cubicBezTo>
                  <a:cubicBezTo>
                    <a:pt x="2413" y="4602"/>
                    <a:pt x="3004" y="1811"/>
                    <a:pt x="4092" y="23"/>
                  </a:cubicBezTo>
                  <a:cubicBezTo>
                    <a:pt x="4102" y="7"/>
                    <a:pt x="4090" y="1"/>
                    <a:pt x="40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1"/>
            <p:cNvSpPr/>
            <p:nvPr/>
          </p:nvSpPr>
          <p:spPr>
            <a:xfrm>
              <a:off x="2759000" y="3816250"/>
              <a:ext cx="24950" cy="33000"/>
            </a:xfrm>
            <a:custGeom>
              <a:avLst/>
              <a:gdLst/>
              <a:ahLst/>
              <a:cxnLst/>
              <a:rect l="l" t="t" r="r" b="b"/>
              <a:pathLst>
                <a:path w="998" h="1320" extrusionOk="0">
                  <a:moveTo>
                    <a:pt x="957" y="0"/>
                  </a:moveTo>
                  <a:cubicBezTo>
                    <a:pt x="935" y="0"/>
                    <a:pt x="907" y="9"/>
                    <a:pt x="898" y="16"/>
                  </a:cubicBezTo>
                  <a:cubicBezTo>
                    <a:pt x="673" y="171"/>
                    <a:pt x="434" y="379"/>
                    <a:pt x="296" y="620"/>
                  </a:cubicBezTo>
                  <a:cubicBezTo>
                    <a:pt x="180" y="821"/>
                    <a:pt x="1" y="1087"/>
                    <a:pt x="168" y="1300"/>
                  </a:cubicBezTo>
                  <a:cubicBezTo>
                    <a:pt x="179" y="1314"/>
                    <a:pt x="197" y="1319"/>
                    <a:pt x="216" y="1319"/>
                  </a:cubicBezTo>
                  <a:cubicBezTo>
                    <a:pt x="248" y="1319"/>
                    <a:pt x="284" y="1305"/>
                    <a:pt x="301" y="1290"/>
                  </a:cubicBezTo>
                  <a:cubicBezTo>
                    <a:pt x="485" y="1123"/>
                    <a:pt x="541" y="929"/>
                    <a:pt x="643" y="709"/>
                  </a:cubicBezTo>
                  <a:cubicBezTo>
                    <a:pt x="749" y="481"/>
                    <a:pt x="881" y="263"/>
                    <a:pt x="986" y="35"/>
                  </a:cubicBezTo>
                  <a:cubicBezTo>
                    <a:pt x="998" y="9"/>
                    <a:pt x="980" y="0"/>
                    <a:pt x="95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1"/>
            <p:cNvSpPr/>
            <p:nvPr/>
          </p:nvSpPr>
          <p:spPr>
            <a:xfrm>
              <a:off x="2676175" y="3872575"/>
              <a:ext cx="69050" cy="75600"/>
            </a:xfrm>
            <a:custGeom>
              <a:avLst/>
              <a:gdLst/>
              <a:ahLst/>
              <a:cxnLst/>
              <a:rect l="l" t="t" r="r" b="b"/>
              <a:pathLst>
                <a:path w="2762" h="3024" extrusionOk="0">
                  <a:moveTo>
                    <a:pt x="50" y="1"/>
                  </a:moveTo>
                  <a:cubicBezTo>
                    <a:pt x="27" y="1"/>
                    <a:pt x="1" y="15"/>
                    <a:pt x="3" y="37"/>
                  </a:cubicBezTo>
                  <a:cubicBezTo>
                    <a:pt x="73" y="652"/>
                    <a:pt x="721" y="1123"/>
                    <a:pt x="1147" y="1513"/>
                  </a:cubicBezTo>
                  <a:cubicBezTo>
                    <a:pt x="1399" y="1746"/>
                    <a:pt x="1639" y="1982"/>
                    <a:pt x="1907" y="2198"/>
                  </a:cubicBezTo>
                  <a:cubicBezTo>
                    <a:pt x="2195" y="2431"/>
                    <a:pt x="2211" y="2756"/>
                    <a:pt x="2428" y="3008"/>
                  </a:cubicBezTo>
                  <a:cubicBezTo>
                    <a:pt x="2437" y="3019"/>
                    <a:pt x="2452" y="3024"/>
                    <a:pt x="2467" y="3024"/>
                  </a:cubicBezTo>
                  <a:cubicBezTo>
                    <a:pt x="2501" y="3024"/>
                    <a:pt x="2540" y="3002"/>
                    <a:pt x="2551" y="2978"/>
                  </a:cubicBezTo>
                  <a:cubicBezTo>
                    <a:pt x="2761" y="2542"/>
                    <a:pt x="2263" y="1767"/>
                    <a:pt x="1957" y="1457"/>
                  </a:cubicBezTo>
                  <a:cubicBezTo>
                    <a:pt x="1418" y="911"/>
                    <a:pt x="748" y="360"/>
                    <a:pt x="67" y="4"/>
                  </a:cubicBezTo>
                  <a:cubicBezTo>
                    <a:pt x="62" y="2"/>
                    <a:pt x="56" y="1"/>
                    <a:pt x="50"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1"/>
            <p:cNvSpPr/>
            <p:nvPr/>
          </p:nvSpPr>
          <p:spPr>
            <a:xfrm>
              <a:off x="2540250" y="3522275"/>
              <a:ext cx="21650" cy="43075"/>
            </a:xfrm>
            <a:custGeom>
              <a:avLst/>
              <a:gdLst/>
              <a:ahLst/>
              <a:cxnLst/>
              <a:rect l="l" t="t" r="r" b="b"/>
              <a:pathLst>
                <a:path w="866" h="1723" extrusionOk="0">
                  <a:moveTo>
                    <a:pt x="747" y="1"/>
                  </a:moveTo>
                  <a:cubicBezTo>
                    <a:pt x="719" y="1"/>
                    <a:pt x="684" y="15"/>
                    <a:pt x="672" y="25"/>
                  </a:cubicBezTo>
                  <a:cubicBezTo>
                    <a:pt x="415" y="254"/>
                    <a:pt x="251" y="494"/>
                    <a:pt x="160" y="828"/>
                  </a:cubicBezTo>
                  <a:cubicBezTo>
                    <a:pt x="88" y="1090"/>
                    <a:pt x="0" y="1454"/>
                    <a:pt x="188" y="1684"/>
                  </a:cubicBezTo>
                  <a:cubicBezTo>
                    <a:pt x="211" y="1711"/>
                    <a:pt x="247" y="1722"/>
                    <a:pt x="287" y="1722"/>
                  </a:cubicBezTo>
                  <a:cubicBezTo>
                    <a:pt x="363" y="1722"/>
                    <a:pt x="452" y="1681"/>
                    <a:pt x="485" y="1635"/>
                  </a:cubicBezTo>
                  <a:cubicBezTo>
                    <a:pt x="798" y="1202"/>
                    <a:pt x="866" y="536"/>
                    <a:pt x="786" y="26"/>
                  </a:cubicBezTo>
                  <a:cubicBezTo>
                    <a:pt x="783" y="7"/>
                    <a:pt x="767" y="1"/>
                    <a:pt x="74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1"/>
            <p:cNvSpPr/>
            <p:nvPr/>
          </p:nvSpPr>
          <p:spPr>
            <a:xfrm>
              <a:off x="2652350" y="3488750"/>
              <a:ext cx="175475" cy="94175"/>
            </a:xfrm>
            <a:custGeom>
              <a:avLst/>
              <a:gdLst/>
              <a:ahLst/>
              <a:cxnLst/>
              <a:rect l="l" t="t" r="r" b="b"/>
              <a:pathLst>
                <a:path w="7019" h="3767" extrusionOk="0">
                  <a:moveTo>
                    <a:pt x="84" y="1"/>
                  </a:moveTo>
                  <a:cubicBezTo>
                    <a:pt x="55" y="1"/>
                    <a:pt x="1" y="37"/>
                    <a:pt x="36" y="53"/>
                  </a:cubicBezTo>
                  <a:cubicBezTo>
                    <a:pt x="1263" y="577"/>
                    <a:pt x="2423" y="1034"/>
                    <a:pt x="3709" y="1382"/>
                  </a:cubicBezTo>
                  <a:cubicBezTo>
                    <a:pt x="4344" y="1553"/>
                    <a:pt x="5054" y="1766"/>
                    <a:pt x="5533" y="2241"/>
                  </a:cubicBezTo>
                  <a:cubicBezTo>
                    <a:pt x="6025" y="2729"/>
                    <a:pt x="5716" y="3188"/>
                    <a:pt x="5855" y="3734"/>
                  </a:cubicBezTo>
                  <a:cubicBezTo>
                    <a:pt x="5861" y="3758"/>
                    <a:pt x="5883" y="3766"/>
                    <a:pt x="5909" y="3766"/>
                  </a:cubicBezTo>
                  <a:cubicBezTo>
                    <a:pt x="5944" y="3766"/>
                    <a:pt x="5987" y="3750"/>
                    <a:pt x="6003" y="3736"/>
                  </a:cubicBezTo>
                  <a:cubicBezTo>
                    <a:pt x="7019" y="2883"/>
                    <a:pt x="6045" y="1928"/>
                    <a:pt x="5172" y="1506"/>
                  </a:cubicBezTo>
                  <a:cubicBezTo>
                    <a:pt x="4585" y="1224"/>
                    <a:pt x="3925" y="1083"/>
                    <a:pt x="3294" y="933"/>
                  </a:cubicBezTo>
                  <a:cubicBezTo>
                    <a:pt x="2204" y="672"/>
                    <a:pt x="1160" y="343"/>
                    <a:pt x="91" y="2"/>
                  </a:cubicBezTo>
                  <a:cubicBezTo>
                    <a:pt x="89" y="1"/>
                    <a:pt x="86" y="1"/>
                    <a:pt x="8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1"/>
            <p:cNvSpPr/>
            <p:nvPr/>
          </p:nvSpPr>
          <p:spPr>
            <a:xfrm>
              <a:off x="2801600" y="3521200"/>
              <a:ext cx="15700" cy="18600"/>
            </a:xfrm>
            <a:custGeom>
              <a:avLst/>
              <a:gdLst/>
              <a:ahLst/>
              <a:cxnLst/>
              <a:rect l="l" t="t" r="r" b="b"/>
              <a:pathLst>
                <a:path w="628" h="744" extrusionOk="0">
                  <a:moveTo>
                    <a:pt x="322" y="0"/>
                  </a:moveTo>
                  <a:cubicBezTo>
                    <a:pt x="283" y="0"/>
                    <a:pt x="244" y="21"/>
                    <a:pt x="217" y="47"/>
                  </a:cubicBezTo>
                  <a:cubicBezTo>
                    <a:pt x="115" y="145"/>
                    <a:pt x="30" y="247"/>
                    <a:pt x="15" y="393"/>
                  </a:cubicBezTo>
                  <a:cubicBezTo>
                    <a:pt x="1" y="517"/>
                    <a:pt x="78" y="617"/>
                    <a:pt x="177" y="676"/>
                  </a:cubicBezTo>
                  <a:cubicBezTo>
                    <a:pt x="185" y="684"/>
                    <a:pt x="194" y="692"/>
                    <a:pt x="203" y="700"/>
                  </a:cubicBezTo>
                  <a:cubicBezTo>
                    <a:pt x="233" y="730"/>
                    <a:pt x="278" y="743"/>
                    <a:pt x="325" y="743"/>
                  </a:cubicBezTo>
                  <a:cubicBezTo>
                    <a:pt x="434" y="743"/>
                    <a:pt x="560" y="674"/>
                    <a:pt x="576" y="577"/>
                  </a:cubicBezTo>
                  <a:cubicBezTo>
                    <a:pt x="578" y="568"/>
                    <a:pt x="579" y="558"/>
                    <a:pt x="580" y="548"/>
                  </a:cubicBezTo>
                  <a:cubicBezTo>
                    <a:pt x="625" y="455"/>
                    <a:pt x="627" y="358"/>
                    <a:pt x="590" y="253"/>
                  </a:cubicBezTo>
                  <a:cubicBezTo>
                    <a:pt x="574" y="204"/>
                    <a:pt x="538" y="155"/>
                    <a:pt x="504" y="117"/>
                  </a:cubicBezTo>
                  <a:cubicBezTo>
                    <a:pt x="484" y="99"/>
                    <a:pt x="459" y="84"/>
                    <a:pt x="433" y="78"/>
                  </a:cubicBezTo>
                  <a:cubicBezTo>
                    <a:pt x="422" y="75"/>
                    <a:pt x="387" y="26"/>
                    <a:pt x="380" y="21"/>
                  </a:cubicBezTo>
                  <a:cubicBezTo>
                    <a:pt x="363" y="6"/>
                    <a:pt x="343" y="0"/>
                    <a:pt x="3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1"/>
            <p:cNvSpPr/>
            <p:nvPr/>
          </p:nvSpPr>
          <p:spPr>
            <a:xfrm>
              <a:off x="2845250" y="3432125"/>
              <a:ext cx="46750" cy="26675"/>
            </a:xfrm>
            <a:custGeom>
              <a:avLst/>
              <a:gdLst/>
              <a:ahLst/>
              <a:cxnLst/>
              <a:rect l="l" t="t" r="r" b="b"/>
              <a:pathLst>
                <a:path w="1870" h="1067" extrusionOk="0">
                  <a:moveTo>
                    <a:pt x="1798" y="0"/>
                  </a:moveTo>
                  <a:cubicBezTo>
                    <a:pt x="1791" y="0"/>
                    <a:pt x="1785" y="1"/>
                    <a:pt x="1779" y="3"/>
                  </a:cubicBezTo>
                  <a:cubicBezTo>
                    <a:pt x="1133" y="207"/>
                    <a:pt x="485" y="506"/>
                    <a:pt x="27" y="1021"/>
                  </a:cubicBezTo>
                  <a:cubicBezTo>
                    <a:pt x="0" y="1051"/>
                    <a:pt x="32" y="1067"/>
                    <a:pt x="61" y="1067"/>
                  </a:cubicBezTo>
                  <a:cubicBezTo>
                    <a:pt x="69" y="1067"/>
                    <a:pt x="77" y="1066"/>
                    <a:pt x="83" y="1063"/>
                  </a:cubicBezTo>
                  <a:cubicBezTo>
                    <a:pt x="712" y="809"/>
                    <a:pt x="1282" y="457"/>
                    <a:pt x="1827" y="55"/>
                  </a:cubicBezTo>
                  <a:cubicBezTo>
                    <a:pt x="1869" y="25"/>
                    <a:pt x="1833" y="0"/>
                    <a:pt x="179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1"/>
            <p:cNvSpPr/>
            <p:nvPr/>
          </p:nvSpPr>
          <p:spPr>
            <a:xfrm>
              <a:off x="2943850" y="3354075"/>
              <a:ext cx="16975" cy="38575"/>
            </a:xfrm>
            <a:custGeom>
              <a:avLst/>
              <a:gdLst/>
              <a:ahLst/>
              <a:cxnLst/>
              <a:rect l="l" t="t" r="r" b="b"/>
              <a:pathLst>
                <a:path w="679" h="1543" extrusionOk="0">
                  <a:moveTo>
                    <a:pt x="514" y="1"/>
                  </a:moveTo>
                  <a:cubicBezTo>
                    <a:pt x="484" y="1"/>
                    <a:pt x="448" y="14"/>
                    <a:pt x="435" y="25"/>
                  </a:cubicBezTo>
                  <a:cubicBezTo>
                    <a:pt x="169" y="260"/>
                    <a:pt x="20" y="418"/>
                    <a:pt x="4" y="783"/>
                  </a:cubicBezTo>
                  <a:cubicBezTo>
                    <a:pt x="1" y="914"/>
                    <a:pt x="13" y="1044"/>
                    <a:pt x="41" y="1172"/>
                  </a:cubicBezTo>
                  <a:cubicBezTo>
                    <a:pt x="59" y="1250"/>
                    <a:pt x="87" y="1324"/>
                    <a:pt x="127" y="1393"/>
                  </a:cubicBezTo>
                  <a:cubicBezTo>
                    <a:pt x="159" y="1452"/>
                    <a:pt x="223" y="1461"/>
                    <a:pt x="259" y="1521"/>
                  </a:cubicBezTo>
                  <a:cubicBezTo>
                    <a:pt x="269" y="1536"/>
                    <a:pt x="285" y="1543"/>
                    <a:pt x="304" y="1543"/>
                  </a:cubicBezTo>
                  <a:cubicBezTo>
                    <a:pt x="349" y="1543"/>
                    <a:pt x="406" y="1509"/>
                    <a:pt x="420" y="1482"/>
                  </a:cubicBezTo>
                  <a:cubicBezTo>
                    <a:pt x="470" y="1373"/>
                    <a:pt x="548" y="1328"/>
                    <a:pt x="580" y="1205"/>
                  </a:cubicBezTo>
                  <a:cubicBezTo>
                    <a:pt x="616" y="1062"/>
                    <a:pt x="638" y="917"/>
                    <a:pt x="644" y="769"/>
                  </a:cubicBezTo>
                  <a:cubicBezTo>
                    <a:pt x="650" y="625"/>
                    <a:pt x="678" y="483"/>
                    <a:pt x="669" y="338"/>
                  </a:cubicBezTo>
                  <a:cubicBezTo>
                    <a:pt x="663" y="230"/>
                    <a:pt x="580" y="136"/>
                    <a:pt x="557" y="27"/>
                  </a:cubicBezTo>
                  <a:cubicBezTo>
                    <a:pt x="553" y="8"/>
                    <a:pt x="535" y="1"/>
                    <a:pt x="51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1"/>
            <p:cNvSpPr/>
            <p:nvPr/>
          </p:nvSpPr>
          <p:spPr>
            <a:xfrm>
              <a:off x="2746000" y="3377525"/>
              <a:ext cx="36100" cy="78975"/>
            </a:xfrm>
            <a:custGeom>
              <a:avLst/>
              <a:gdLst/>
              <a:ahLst/>
              <a:cxnLst/>
              <a:rect l="l" t="t" r="r" b="b"/>
              <a:pathLst>
                <a:path w="1444" h="3159" extrusionOk="0">
                  <a:moveTo>
                    <a:pt x="1151" y="1"/>
                  </a:moveTo>
                  <a:cubicBezTo>
                    <a:pt x="1123" y="1"/>
                    <a:pt x="1088" y="19"/>
                    <a:pt x="1088" y="41"/>
                  </a:cubicBezTo>
                  <a:cubicBezTo>
                    <a:pt x="1067" y="489"/>
                    <a:pt x="1" y="3158"/>
                    <a:pt x="941" y="3158"/>
                  </a:cubicBezTo>
                  <a:cubicBezTo>
                    <a:pt x="970" y="3158"/>
                    <a:pt x="1000" y="3156"/>
                    <a:pt x="1032" y="3151"/>
                  </a:cubicBezTo>
                  <a:cubicBezTo>
                    <a:pt x="1443" y="3085"/>
                    <a:pt x="1278" y="2223"/>
                    <a:pt x="1276" y="1965"/>
                  </a:cubicBezTo>
                  <a:cubicBezTo>
                    <a:pt x="1269" y="1315"/>
                    <a:pt x="1418" y="649"/>
                    <a:pt x="1184" y="18"/>
                  </a:cubicBezTo>
                  <a:cubicBezTo>
                    <a:pt x="1179" y="6"/>
                    <a:pt x="1166" y="1"/>
                    <a:pt x="11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1"/>
            <p:cNvSpPr/>
            <p:nvPr/>
          </p:nvSpPr>
          <p:spPr>
            <a:xfrm>
              <a:off x="2737300" y="3423200"/>
              <a:ext cx="14450" cy="13925"/>
            </a:xfrm>
            <a:custGeom>
              <a:avLst/>
              <a:gdLst/>
              <a:ahLst/>
              <a:cxnLst/>
              <a:rect l="l" t="t" r="r" b="b"/>
              <a:pathLst>
                <a:path w="578" h="557" extrusionOk="0">
                  <a:moveTo>
                    <a:pt x="302" y="0"/>
                  </a:moveTo>
                  <a:cubicBezTo>
                    <a:pt x="278" y="0"/>
                    <a:pt x="246" y="14"/>
                    <a:pt x="238" y="24"/>
                  </a:cubicBezTo>
                  <a:cubicBezTo>
                    <a:pt x="169" y="107"/>
                    <a:pt x="51" y="172"/>
                    <a:pt x="30" y="288"/>
                  </a:cubicBezTo>
                  <a:cubicBezTo>
                    <a:pt x="0" y="447"/>
                    <a:pt x="79" y="536"/>
                    <a:pt x="243" y="555"/>
                  </a:cubicBezTo>
                  <a:cubicBezTo>
                    <a:pt x="254" y="556"/>
                    <a:pt x="266" y="557"/>
                    <a:pt x="279" y="557"/>
                  </a:cubicBezTo>
                  <a:cubicBezTo>
                    <a:pt x="397" y="557"/>
                    <a:pt x="578" y="500"/>
                    <a:pt x="554" y="360"/>
                  </a:cubicBezTo>
                  <a:cubicBezTo>
                    <a:pt x="528" y="209"/>
                    <a:pt x="308" y="161"/>
                    <a:pt x="327" y="25"/>
                  </a:cubicBezTo>
                  <a:cubicBezTo>
                    <a:pt x="330" y="7"/>
                    <a:pt x="318" y="0"/>
                    <a:pt x="30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1"/>
            <p:cNvSpPr/>
            <p:nvPr/>
          </p:nvSpPr>
          <p:spPr>
            <a:xfrm>
              <a:off x="2589325" y="3362275"/>
              <a:ext cx="33450" cy="15900"/>
            </a:xfrm>
            <a:custGeom>
              <a:avLst/>
              <a:gdLst/>
              <a:ahLst/>
              <a:cxnLst/>
              <a:rect l="l" t="t" r="r" b="b"/>
              <a:pathLst>
                <a:path w="1338" h="636" extrusionOk="0">
                  <a:moveTo>
                    <a:pt x="133" y="1"/>
                  </a:moveTo>
                  <a:cubicBezTo>
                    <a:pt x="99" y="1"/>
                    <a:pt x="52" y="26"/>
                    <a:pt x="45" y="62"/>
                  </a:cubicBezTo>
                  <a:cubicBezTo>
                    <a:pt x="0" y="311"/>
                    <a:pt x="232" y="452"/>
                    <a:pt x="430" y="548"/>
                  </a:cubicBezTo>
                  <a:cubicBezTo>
                    <a:pt x="559" y="611"/>
                    <a:pt x="701" y="635"/>
                    <a:pt x="845" y="635"/>
                  </a:cubicBezTo>
                  <a:cubicBezTo>
                    <a:pt x="980" y="635"/>
                    <a:pt x="1117" y="614"/>
                    <a:pt x="1244" y="582"/>
                  </a:cubicBezTo>
                  <a:cubicBezTo>
                    <a:pt x="1273" y="576"/>
                    <a:pt x="1337" y="520"/>
                    <a:pt x="1286" y="498"/>
                  </a:cubicBezTo>
                  <a:cubicBezTo>
                    <a:pt x="905" y="336"/>
                    <a:pt x="561" y="46"/>
                    <a:pt x="141" y="1"/>
                  </a:cubicBezTo>
                  <a:cubicBezTo>
                    <a:pt x="139" y="1"/>
                    <a:pt x="136" y="1"/>
                    <a:pt x="13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1"/>
            <p:cNvSpPr/>
            <p:nvPr/>
          </p:nvSpPr>
          <p:spPr>
            <a:xfrm>
              <a:off x="2308900" y="3808600"/>
              <a:ext cx="53975" cy="112675"/>
            </a:xfrm>
            <a:custGeom>
              <a:avLst/>
              <a:gdLst/>
              <a:ahLst/>
              <a:cxnLst/>
              <a:rect l="l" t="t" r="r" b="b"/>
              <a:pathLst>
                <a:path w="2159" h="4507" extrusionOk="0">
                  <a:moveTo>
                    <a:pt x="1718" y="0"/>
                  </a:moveTo>
                  <a:cubicBezTo>
                    <a:pt x="1694" y="0"/>
                    <a:pt x="1667" y="16"/>
                    <a:pt x="1662" y="36"/>
                  </a:cubicBezTo>
                  <a:cubicBezTo>
                    <a:pt x="1488" y="875"/>
                    <a:pt x="1331" y="1639"/>
                    <a:pt x="962" y="2425"/>
                  </a:cubicBezTo>
                  <a:cubicBezTo>
                    <a:pt x="681" y="3024"/>
                    <a:pt x="0" y="3787"/>
                    <a:pt x="44" y="4466"/>
                  </a:cubicBezTo>
                  <a:cubicBezTo>
                    <a:pt x="46" y="4496"/>
                    <a:pt x="70" y="4506"/>
                    <a:pt x="97" y="4506"/>
                  </a:cubicBezTo>
                  <a:cubicBezTo>
                    <a:pt x="124" y="4506"/>
                    <a:pt x="156" y="4495"/>
                    <a:pt x="171" y="4481"/>
                  </a:cubicBezTo>
                  <a:cubicBezTo>
                    <a:pt x="762" y="3956"/>
                    <a:pt x="1100" y="3135"/>
                    <a:pt x="1438" y="2433"/>
                  </a:cubicBezTo>
                  <a:cubicBezTo>
                    <a:pt x="1771" y="1739"/>
                    <a:pt x="2159" y="747"/>
                    <a:pt x="1749" y="16"/>
                  </a:cubicBezTo>
                  <a:cubicBezTo>
                    <a:pt x="1743" y="5"/>
                    <a:pt x="1731" y="0"/>
                    <a:pt x="171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1"/>
            <p:cNvSpPr/>
            <p:nvPr/>
          </p:nvSpPr>
          <p:spPr>
            <a:xfrm>
              <a:off x="2292900" y="3942100"/>
              <a:ext cx="17925" cy="63250"/>
            </a:xfrm>
            <a:custGeom>
              <a:avLst/>
              <a:gdLst/>
              <a:ahLst/>
              <a:cxnLst/>
              <a:rect l="l" t="t" r="r" b="b"/>
              <a:pathLst>
                <a:path w="717" h="2530" extrusionOk="0">
                  <a:moveTo>
                    <a:pt x="465" y="0"/>
                  </a:moveTo>
                  <a:cubicBezTo>
                    <a:pt x="442" y="0"/>
                    <a:pt x="409" y="14"/>
                    <a:pt x="402" y="28"/>
                  </a:cubicBezTo>
                  <a:cubicBezTo>
                    <a:pt x="0" y="808"/>
                    <a:pt x="117" y="1782"/>
                    <a:pt x="582" y="2515"/>
                  </a:cubicBezTo>
                  <a:cubicBezTo>
                    <a:pt x="589" y="2525"/>
                    <a:pt x="601" y="2529"/>
                    <a:pt x="616" y="2529"/>
                  </a:cubicBezTo>
                  <a:cubicBezTo>
                    <a:pt x="650" y="2529"/>
                    <a:pt x="695" y="2504"/>
                    <a:pt x="696" y="2477"/>
                  </a:cubicBezTo>
                  <a:cubicBezTo>
                    <a:pt x="717" y="1645"/>
                    <a:pt x="301" y="862"/>
                    <a:pt x="487" y="22"/>
                  </a:cubicBezTo>
                  <a:cubicBezTo>
                    <a:pt x="491" y="6"/>
                    <a:pt x="480" y="0"/>
                    <a:pt x="46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1"/>
            <p:cNvSpPr/>
            <p:nvPr/>
          </p:nvSpPr>
          <p:spPr>
            <a:xfrm>
              <a:off x="2357625" y="4003275"/>
              <a:ext cx="68675" cy="174700"/>
            </a:xfrm>
            <a:custGeom>
              <a:avLst/>
              <a:gdLst/>
              <a:ahLst/>
              <a:cxnLst/>
              <a:rect l="l" t="t" r="r" b="b"/>
              <a:pathLst>
                <a:path w="2747" h="6988" extrusionOk="0">
                  <a:moveTo>
                    <a:pt x="2723" y="0"/>
                  </a:moveTo>
                  <a:cubicBezTo>
                    <a:pt x="2702" y="0"/>
                    <a:pt x="2672" y="15"/>
                    <a:pt x="2667" y="31"/>
                  </a:cubicBezTo>
                  <a:cubicBezTo>
                    <a:pt x="2284" y="1395"/>
                    <a:pt x="1804" y="2687"/>
                    <a:pt x="1157" y="3945"/>
                  </a:cubicBezTo>
                  <a:cubicBezTo>
                    <a:pt x="657" y="4920"/>
                    <a:pt x="148" y="5851"/>
                    <a:pt x="4" y="6946"/>
                  </a:cubicBezTo>
                  <a:cubicBezTo>
                    <a:pt x="0" y="6976"/>
                    <a:pt x="19" y="6987"/>
                    <a:pt x="45" y="6987"/>
                  </a:cubicBezTo>
                  <a:cubicBezTo>
                    <a:pt x="86" y="6987"/>
                    <a:pt x="146" y="6959"/>
                    <a:pt x="159" y="6935"/>
                  </a:cubicBezTo>
                  <a:cubicBezTo>
                    <a:pt x="1286" y="4885"/>
                    <a:pt x="2387" y="2347"/>
                    <a:pt x="2744" y="19"/>
                  </a:cubicBezTo>
                  <a:cubicBezTo>
                    <a:pt x="2746" y="6"/>
                    <a:pt x="2736" y="0"/>
                    <a:pt x="272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1"/>
            <p:cNvSpPr/>
            <p:nvPr/>
          </p:nvSpPr>
          <p:spPr>
            <a:xfrm>
              <a:off x="3151975" y="4097225"/>
              <a:ext cx="38075" cy="70575"/>
            </a:xfrm>
            <a:custGeom>
              <a:avLst/>
              <a:gdLst/>
              <a:ahLst/>
              <a:cxnLst/>
              <a:rect l="l" t="t" r="r" b="b"/>
              <a:pathLst>
                <a:path w="1523" h="2823" extrusionOk="0">
                  <a:moveTo>
                    <a:pt x="1106" y="0"/>
                  </a:moveTo>
                  <a:cubicBezTo>
                    <a:pt x="1091" y="0"/>
                    <a:pt x="1074" y="9"/>
                    <a:pt x="1074" y="22"/>
                  </a:cubicBezTo>
                  <a:cubicBezTo>
                    <a:pt x="1077" y="1122"/>
                    <a:pt x="302" y="1812"/>
                    <a:pt x="7" y="2795"/>
                  </a:cubicBezTo>
                  <a:cubicBezTo>
                    <a:pt x="0" y="2816"/>
                    <a:pt x="16" y="2822"/>
                    <a:pt x="36" y="2822"/>
                  </a:cubicBezTo>
                  <a:cubicBezTo>
                    <a:pt x="61" y="2822"/>
                    <a:pt x="92" y="2813"/>
                    <a:pt x="100" y="2806"/>
                  </a:cubicBezTo>
                  <a:cubicBezTo>
                    <a:pt x="763" y="2232"/>
                    <a:pt x="1523" y="902"/>
                    <a:pt x="1125" y="10"/>
                  </a:cubicBezTo>
                  <a:cubicBezTo>
                    <a:pt x="1122" y="3"/>
                    <a:pt x="1114" y="0"/>
                    <a:pt x="110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1"/>
            <p:cNvSpPr/>
            <p:nvPr/>
          </p:nvSpPr>
          <p:spPr>
            <a:xfrm>
              <a:off x="2971600" y="4356300"/>
              <a:ext cx="54125" cy="91775"/>
            </a:xfrm>
            <a:custGeom>
              <a:avLst/>
              <a:gdLst/>
              <a:ahLst/>
              <a:cxnLst/>
              <a:rect l="l" t="t" r="r" b="b"/>
              <a:pathLst>
                <a:path w="2165" h="3671" extrusionOk="0">
                  <a:moveTo>
                    <a:pt x="388" y="0"/>
                  </a:moveTo>
                  <a:cubicBezTo>
                    <a:pt x="363" y="0"/>
                    <a:pt x="328" y="19"/>
                    <a:pt x="321" y="33"/>
                  </a:cubicBezTo>
                  <a:cubicBezTo>
                    <a:pt x="0" y="725"/>
                    <a:pt x="297" y="1611"/>
                    <a:pt x="603" y="2253"/>
                  </a:cubicBezTo>
                  <a:cubicBezTo>
                    <a:pt x="887" y="2848"/>
                    <a:pt x="1263" y="3671"/>
                    <a:pt x="2006" y="3671"/>
                  </a:cubicBezTo>
                  <a:cubicBezTo>
                    <a:pt x="2018" y="3671"/>
                    <a:pt x="2029" y="3671"/>
                    <a:pt x="2041" y="3670"/>
                  </a:cubicBezTo>
                  <a:cubicBezTo>
                    <a:pt x="2079" y="3669"/>
                    <a:pt x="2156" y="3648"/>
                    <a:pt x="2157" y="3597"/>
                  </a:cubicBezTo>
                  <a:cubicBezTo>
                    <a:pt x="2165" y="3333"/>
                    <a:pt x="2064" y="3236"/>
                    <a:pt x="1881" y="3050"/>
                  </a:cubicBezTo>
                  <a:cubicBezTo>
                    <a:pt x="1597" y="2757"/>
                    <a:pt x="1351" y="2428"/>
                    <a:pt x="1148" y="2073"/>
                  </a:cubicBezTo>
                  <a:cubicBezTo>
                    <a:pt x="776" y="1430"/>
                    <a:pt x="511" y="753"/>
                    <a:pt x="412" y="18"/>
                  </a:cubicBezTo>
                  <a:cubicBezTo>
                    <a:pt x="410" y="5"/>
                    <a:pt x="401" y="0"/>
                    <a:pt x="38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1"/>
            <p:cNvSpPr/>
            <p:nvPr/>
          </p:nvSpPr>
          <p:spPr>
            <a:xfrm>
              <a:off x="3043000" y="4299550"/>
              <a:ext cx="71950" cy="117300"/>
            </a:xfrm>
            <a:custGeom>
              <a:avLst/>
              <a:gdLst/>
              <a:ahLst/>
              <a:cxnLst/>
              <a:rect l="l" t="t" r="r" b="b"/>
              <a:pathLst>
                <a:path w="2878" h="4692" extrusionOk="0">
                  <a:moveTo>
                    <a:pt x="2818" y="1"/>
                  </a:moveTo>
                  <a:cubicBezTo>
                    <a:pt x="2803" y="1"/>
                    <a:pt x="2788" y="4"/>
                    <a:pt x="2780" y="8"/>
                  </a:cubicBezTo>
                  <a:cubicBezTo>
                    <a:pt x="1965" y="418"/>
                    <a:pt x="1497" y="1169"/>
                    <a:pt x="1096" y="1963"/>
                  </a:cubicBezTo>
                  <a:cubicBezTo>
                    <a:pt x="746" y="2657"/>
                    <a:pt x="0" y="3860"/>
                    <a:pt x="183" y="4658"/>
                  </a:cubicBezTo>
                  <a:cubicBezTo>
                    <a:pt x="188" y="4683"/>
                    <a:pt x="212" y="4692"/>
                    <a:pt x="239" y="4692"/>
                  </a:cubicBezTo>
                  <a:cubicBezTo>
                    <a:pt x="277" y="4692"/>
                    <a:pt x="322" y="4675"/>
                    <a:pt x="338" y="4660"/>
                  </a:cubicBezTo>
                  <a:cubicBezTo>
                    <a:pt x="928" y="4121"/>
                    <a:pt x="1093" y="3311"/>
                    <a:pt x="1341" y="2572"/>
                  </a:cubicBezTo>
                  <a:cubicBezTo>
                    <a:pt x="1665" y="1610"/>
                    <a:pt x="2186" y="800"/>
                    <a:pt x="2849" y="44"/>
                  </a:cubicBezTo>
                  <a:cubicBezTo>
                    <a:pt x="2877" y="12"/>
                    <a:pt x="2848" y="1"/>
                    <a:pt x="281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1"/>
            <p:cNvSpPr/>
            <p:nvPr/>
          </p:nvSpPr>
          <p:spPr>
            <a:xfrm>
              <a:off x="3114750" y="4278100"/>
              <a:ext cx="21700" cy="12950"/>
            </a:xfrm>
            <a:custGeom>
              <a:avLst/>
              <a:gdLst/>
              <a:ahLst/>
              <a:cxnLst/>
              <a:rect l="l" t="t" r="r" b="b"/>
              <a:pathLst>
                <a:path w="868" h="518" extrusionOk="0">
                  <a:moveTo>
                    <a:pt x="625" y="1"/>
                  </a:moveTo>
                  <a:cubicBezTo>
                    <a:pt x="533" y="1"/>
                    <a:pt x="432" y="24"/>
                    <a:pt x="378" y="49"/>
                  </a:cubicBezTo>
                  <a:cubicBezTo>
                    <a:pt x="324" y="72"/>
                    <a:pt x="271" y="100"/>
                    <a:pt x="222" y="135"/>
                  </a:cubicBezTo>
                  <a:cubicBezTo>
                    <a:pt x="194" y="160"/>
                    <a:pt x="166" y="188"/>
                    <a:pt x="140" y="215"/>
                  </a:cubicBezTo>
                  <a:cubicBezTo>
                    <a:pt x="131" y="226"/>
                    <a:pt x="128" y="233"/>
                    <a:pt x="122" y="241"/>
                  </a:cubicBezTo>
                  <a:cubicBezTo>
                    <a:pt x="0" y="355"/>
                    <a:pt x="66" y="518"/>
                    <a:pt x="246" y="518"/>
                  </a:cubicBezTo>
                  <a:cubicBezTo>
                    <a:pt x="248" y="518"/>
                    <a:pt x="250" y="518"/>
                    <a:pt x="252" y="518"/>
                  </a:cubicBezTo>
                  <a:cubicBezTo>
                    <a:pt x="468" y="514"/>
                    <a:pt x="725" y="419"/>
                    <a:pt x="808" y="202"/>
                  </a:cubicBezTo>
                  <a:cubicBezTo>
                    <a:pt x="868" y="47"/>
                    <a:pt x="755" y="1"/>
                    <a:pt x="62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1"/>
            <p:cNvSpPr/>
            <p:nvPr/>
          </p:nvSpPr>
          <p:spPr>
            <a:xfrm>
              <a:off x="3049025" y="4579650"/>
              <a:ext cx="18900" cy="52000"/>
            </a:xfrm>
            <a:custGeom>
              <a:avLst/>
              <a:gdLst/>
              <a:ahLst/>
              <a:cxnLst/>
              <a:rect l="l" t="t" r="r" b="b"/>
              <a:pathLst>
                <a:path w="756" h="2080" extrusionOk="0">
                  <a:moveTo>
                    <a:pt x="147" y="0"/>
                  </a:moveTo>
                  <a:cubicBezTo>
                    <a:pt x="103" y="0"/>
                    <a:pt x="56" y="24"/>
                    <a:pt x="49" y="66"/>
                  </a:cubicBezTo>
                  <a:cubicBezTo>
                    <a:pt x="1" y="371"/>
                    <a:pt x="87" y="685"/>
                    <a:pt x="147" y="982"/>
                  </a:cubicBezTo>
                  <a:cubicBezTo>
                    <a:pt x="187" y="1176"/>
                    <a:pt x="215" y="1372"/>
                    <a:pt x="233" y="1568"/>
                  </a:cubicBezTo>
                  <a:cubicBezTo>
                    <a:pt x="251" y="1778"/>
                    <a:pt x="321" y="1873"/>
                    <a:pt x="418" y="2051"/>
                  </a:cubicBezTo>
                  <a:cubicBezTo>
                    <a:pt x="429" y="2072"/>
                    <a:pt x="449" y="2080"/>
                    <a:pt x="471" y="2080"/>
                  </a:cubicBezTo>
                  <a:cubicBezTo>
                    <a:pt x="509" y="2080"/>
                    <a:pt x="553" y="2056"/>
                    <a:pt x="568" y="2027"/>
                  </a:cubicBezTo>
                  <a:cubicBezTo>
                    <a:pt x="643" y="1879"/>
                    <a:pt x="715" y="1761"/>
                    <a:pt x="735" y="1593"/>
                  </a:cubicBezTo>
                  <a:cubicBezTo>
                    <a:pt x="756" y="1416"/>
                    <a:pt x="698" y="1207"/>
                    <a:pt x="668" y="1033"/>
                  </a:cubicBezTo>
                  <a:cubicBezTo>
                    <a:pt x="605" y="667"/>
                    <a:pt x="501" y="256"/>
                    <a:pt x="200" y="16"/>
                  </a:cubicBezTo>
                  <a:cubicBezTo>
                    <a:pt x="186" y="5"/>
                    <a:pt x="167" y="0"/>
                    <a:pt x="14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1"/>
            <p:cNvSpPr/>
            <p:nvPr/>
          </p:nvSpPr>
          <p:spPr>
            <a:xfrm>
              <a:off x="3043125" y="4646550"/>
              <a:ext cx="19550" cy="27425"/>
            </a:xfrm>
            <a:custGeom>
              <a:avLst/>
              <a:gdLst/>
              <a:ahLst/>
              <a:cxnLst/>
              <a:rect l="l" t="t" r="r" b="b"/>
              <a:pathLst>
                <a:path w="782" h="1097" extrusionOk="0">
                  <a:moveTo>
                    <a:pt x="693" y="1"/>
                  </a:moveTo>
                  <a:cubicBezTo>
                    <a:pt x="667" y="1"/>
                    <a:pt x="631" y="19"/>
                    <a:pt x="621" y="35"/>
                  </a:cubicBezTo>
                  <a:cubicBezTo>
                    <a:pt x="511" y="222"/>
                    <a:pt x="333" y="379"/>
                    <a:pt x="207" y="560"/>
                  </a:cubicBezTo>
                  <a:cubicBezTo>
                    <a:pt x="120" y="687"/>
                    <a:pt x="1" y="844"/>
                    <a:pt x="44" y="1003"/>
                  </a:cubicBezTo>
                  <a:cubicBezTo>
                    <a:pt x="63" y="1072"/>
                    <a:pt x="124" y="1096"/>
                    <a:pt x="194" y="1096"/>
                  </a:cubicBezTo>
                  <a:cubicBezTo>
                    <a:pt x="295" y="1096"/>
                    <a:pt x="417" y="1047"/>
                    <a:pt x="467" y="1009"/>
                  </a:cubicBezTo>
                  <a:cubicBezTo>
                    <a:pt x="610" y="901"/>
                    <a:pt x="692" y="744"/>
                    <a:pt x="732" y="569"/>
                  </a:cubicBezTo>
                  <a:cubicBezTo>
                    <a:pt x="750" y="488"/>
                    <a:pt x="763" y="406"/>
                    <a:pt x="771" y="324"/>
                  </a:cubicBezTo>
                  <a:cubicBezTo>
                    <a:pt x="782" y="222"/>
                    <a:pt x="725" y="130"/>
                    <a:pt x="724" y="29"/>
                  </a:cubicBezTo>
                  <a:cubicBezTo>
                    <a:pt x="723" y="8"/>
                    <a:pt x="710" y="1"/>
                    <a:pt x="69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1"/>
            <p:cNvSpPr/>
            <p:nvPr/>
          </p:nvSpPr>
          <p:spPr>
            <a:xfrm>
              <a:off x="3321775" y="4476425"/>
              <a:ext cx="32425" cy="46125"/>
            </a:xfrm>
            <a:custGeom>
              <a:avLst/>
              <a:gdLst/>
              <a:ahLst/>
              <a:cxnLst/>
              <a:rect l="l" t="t" r="r" b="b"/>
              <a:pathLst>
                <a:path w="1297" h="1845" extrusionOk="0">
                  <a:moveTo>
                    <a:pt x="1206" y="1"/>
                  </a:moveTo>
                  <a:cubicBezTo>
                    <a:pt x="1179" y="1"/>
                    <a:pt x="1144" y="14"/>
                    <a:pt x="1133" y="23"/>
                  </a:cubicBezTo>
                  <a:cubicBezTo>
                    <a:pt x="837" y="262"/>
                    <a:pt x="632" y="564"/>
                    <a:pt x="416" y="874"/>
                  </a:cubicBezTo>
                  <a:cubicBezTo>
                    <a:pt x="220" y="1154"/>
                    <a:pt x="5" y="1446"/>
                    <a:pt x="1" y="1800"/>
                  </a:cubicBezTo>
                  <a:cubicBezTo>
                    <a:pt x="0" y="1833"/>
                    <a:pt x="24" y="1844"/>
                    <a:pt x="53" y="1844"/>
                  </a:cubicBezTo>
                  <a:cubicBezTo>
                    <a:pt x="86" y="1844"/>
                    <a:pt x="126" y="1829"/>
                    <a:pt x="142" y="1816"/>
                  </a:cubicBezTo>
                  <a:cubicBezTo>
                    <a:pt x="467" y="1572"/>
                    <a:pt x="703" y="1271"/>
                    <a:pt x="921" y="932"/>
                  </a:cubicBezTo>
                  <a:cubicBezTo>
                    <a:pt x="1098" y="661"/>
                    <a:pt x="1297" y="360"/>
                    <a:pt x="1242" y="25"/>
                  </a:cubicBezTo>
                  <a:cubicBezTo>
                    <a:pt x="1239" y="7"/>
                    <a:pt x="1224" y="1"/>
                    <a:pt x="12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1"/>
            <p:cNvSpPr/>
            <p:nvPr/>
          </p:nvSpPr>
          <p:spPr>
            <a:xfrm>
              <a:off x="3278450" y="4558450"/>
              <a:ext cx="17375" cy="11375"/>
            </a:xfrm>
            <a:custGeom>
              <a:avLst/>
              <a:gdLst/>
              <a:ahLst/>
              <a:cxnLst/>
              <a:rect l="l" t="t" r="r" b="b"/>
              <a:pathLst>
                <a:path w="695" h="455" extrusionOk="0">
                  <a:moveTo>
                    <a:pt x="636" y="1"/>
                  </a:moveTo>
                  <a:cubicBezTo>
                    <a:pt x="616" y="1"/>
                    <a:pt x="594" y="6"/>
                    <a:pt x="583" y="12"/>
                  </a:cubicBezTo>
                  <a:cubicBezTo>
                    <a:pt x="390" y="121"/>
                    <a:pt x="178" y="242"/>
                    <a:pt x="25" y="405"/>
                  </a:cubicBezTo>
                  <a:cubicBezTo>
                    <a:pt x="0" y="430"/>
                    <a:pt x="28" y="449"/>
                    <a:pt x="53" y="452"/>
                  </a:cubicBezTo>
                  <a:cubicBezTo>
                    <a:pt x="71" y="454"/>
                    <a:pt x="89" y="455"/>
                    <a:pt x="107" y="455"/>
                  </a:cubicBezTo>
                  <a:cubicBezTo>
                    <a:pt x="355" y="455"/>
                    <a:pt x="582" y="262"/>
                    <a:pt x="680" y="46"/>
                  </a:cubicBezTo>
                  <a:cubicBezTo>
                    <a:pt x="695" y="12"/>
                    <a:pt x="667" y="1"/>
                    <a:pt x="63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1"/>
            <p:cNvSpPr/>
            <p:nvPr/>
          </p:nvSpPr>
          <p:spPr>
            <a:xfrm>
              <a:off x="3149350" y="4563425"/>
              <a:ext cx="70625" cy="58550"/>
            </a:xfrm>
            <a:custGeom>
              <a:avLst/>
              <a:gdLst/>
              <a:ahLst/>
              <a:cxnLst/>
              <a:rect l="l" t="t" r="r" b="b"/>
              <a:pathLst>
                <a:path w="2825" h="2342" extrusionOk="0">
                  <a:moveTo>
                    <a:pt x="2757" y="1"/>
                  </a:moveTo>
                  <a:cubicBezTo>
                    <a:pt x="2750" y="1"/>
                    <a:pt x="2743" y="2"/>
                    <a:pt x="2736" y="3"/>
                  </a:cubicBezTo>
                  <a:cubicBezTo>
                    <a:pt x="1615" y="335"/>
                    <a:pt x="807" y="1451"/>
                    <a:pt x="43" y="2271"/>
                  </a:cubicBezTo>
                  <a:cubicBezTo>
                    <a:pt x="0" y="2316"/>
                    <a:pt x="53" y="2341"/>
                    <a:pt x="97" y="2341"/>
                  </a:cubicBezTo>
                  <a:cubicBezTo>
                    <a:pt x="108" y="2341"/>
                    <a:pt x="119" y="2340"/>
                    <a:pt x="128" y="2336"/>
                  </a:cubicBezTo>
                  <a:cubicBezTo>
                    <a:pt x="1232" y="1870"/>
                    <a:pt x="1893" y="817"/>
                    <a:pt x="2784" y="57"/>
                  </a:cubicBezTo>
                  <a:cubicBezTo>
                    <a:pt x="2825" y="23"/>
                    <a:pt x="2792" y="1"/>
                    <a:pt x="275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1"/>
            <p:cNvSpPr/>
            <p:nvPr/>
          </p:nvSpPr>
          <p:spPr>
            <a:xfrm>
              <a:off x="3546450" y="4190750"/>
              <a:ext cx="12825" cy="43200"/>
            </a:xfrm>
            <a:custGeom>
              <a:avLst/>
              <a:gdLst/>
              <a:ahLst/>
              <a:cxnLst/>
              <a:rect l="l" t="t" r="r" b="b"/>
              <a:pathLst>
                <a:path w="513" h="1728" extrusionOk="0">
                  <a:moveTo>
                    <a:pt x="483" y="0"/>
                  </a:moveTo>
                  <a:cubicBezTo>
                    <a:pt x="454" y="0"/>
                    <a:pt x="412" y="21"/>
                    <a:pt x="402" y="37"/>
                  </a:cubicBezTo>
                  <a:cubicBezTo>
                    <a:pt x="74" y="547"/>
                    <a:pt x="42" y="1116"/>
                    <a:pt x="1" y="1702"/>
                  </a:cubicBezTo>
                  <a:cubicBezTo>
                    <a:pt x="0" y="1721"/>
                    <a:pt x="13" y="1728"/>
                    <a:pt x="31" y="1728"/>
                  </a:cubicBezTo>
                  <a:cubicBezTo>
                    <a:pt x="56" y="1728"/>
                    <a:pt x="89" y="1713"/>
                    <a:pt x="97" y="1696"/>
                  </a:cubicBezTo>
                  <a:cubicBezTo>
                    <a:pt x="316" y="1163"/>
                    <a:pt x="482" y="610"/>
                    <a:pt x="511" y="29"/>
                  </a:cubicBezTo>
                  <a:cubicBezTo>
                    <a:pt x="513" y="8"/>
                    <a:pt x="500" y="0"/>
                    <a:pt x="48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1"/>
            <p:cNvSpPr/>
            <p:nvPr/>
          </p:nvSpPr>
          <p:spPr>
            <a:xfrm>
              <a:off x="3341125" y="4614025"/>
              <a:ext cx="75300" cy="38350"/>
            </a:xfrm>
            <a:custGeom>
              <a:avLst/>
              <a:gdLst/>
              <a:ahLst/>
              <a:cxnLst/>
              <a:rect l="l" t="t" r="r" b="b"/>
              <a:pathLst>
                <a:path w="3012" h="1534" extrusionOk="0">
                  <a:moveTo>
                    <a:pt x="2941" y="0"/>
                  </a:moveTo>
                  <a:cubicBezTo>
                    <a:pt x="2928" y="0"/>
                    <a:pt x="2914" y="3"/>
                    <a:pt x="2902" y="9"/>
                  </a:cubicBezTo>
                  <a:cubicBezTo>
                    <a:pt x="2383" y="282"/>
                    <a:pt x="1848" y="535"/>
                    <a:pt x="1312" y="778"/>
                  </a:cubicBezTo>
                  <a:cubicBezTo>
                    <a:pt x="855" y="984"/>
                    <a:pt x="400" y="1170"/>
                    <a:pt x="19" y="1505"/>
                  </a:cubicBezTo>
                  <a:cubicBezTo>
                    <a:pt x="1" y="1521"/>
                    <a:pt x="15" y="1534"/>
                    <a:pt x="33" y="1534"/>
                  </a:cubicBezTo>
                  <a:cubicBezTo>
                    <a:pt x="37" y="1534"/>
                    <a:pt x="41" y="1533"/>
                    <a:pt x="45" y="1532"/>
                  </a:cubicBezTo>
                  <a:cubicBezTo>
                    <a:pt x="1035" y="1148"/>
                    <a:pt x="2162" y="765"/>
                    <a:pt x="2969" y="58"/>
                  </a:cubicBezTo>
                  <a:cubicBezTo>
                    <a:pt x="3011" y="22"/>
                    <a:pt x="2978" y="0"/>
                    <a:pt x="294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1"/>
            <p:cNvSpPr/>
            <p:nvPr/>
          </p:nvSpPr>
          <p:spPr>
            <a:xfrm>
              <a:off x="3341650" y="4774875"/>
              <a:ext cx="26900" cy="39150"/>
            </a:xfrm>
            <a:custGeom>
              <a:avLst/>
              <a:gdLst/>
              <a:ahLst/>
              <a:cxnLst/>
              <a:rect l="l" t="t" r="r" b="b"/>
              <a:pathLst>
                <a:path w="1076" h="1566" extrusionOk="0">
                  <a:moveTo>
                    <a:pt x="1052" y="0"/>
                  </a:moveTo>
                  <a:cubicBezTo>
                    <a:pt x="1031" y="0"/>
                    <a:pt x="1004" y="12"/>
                    <a:pt x="997" y="20"/>
                  </a:cubicBezTo>
                  <a:cubicBezTo>
                    <a:pt x="600" y="477"/>
                    <a:pt x="327" y="1027"/>
                    <a:pt x="13" y="1538"/>
                  </a:cubicBezTo>
                  <a:cubicBezTo>
                    <a:pt x="0" y="1558"/>
                    <a:pt x="14" y="1565"/>
                    <a:pt x="34" y="1565"/>
                  </a:cubicBezTo>
                  <a:cubicBezTo>
                    <a:pt x="55" y="1565"/>
                    <a:pt x="84" y="1556"/>
                    <a:pt x="93" y="1548"/>
                  </a:cubicBezTo>
                  <a:cubicBezTo>
                    <a:pt x="514" y="1131"/>
                    <a:pt x="973" y="628"/>
                    <a:pt x="1073" y="21"/>
                  </a:cubicBezTo>
                  <a:cubicBezTo>
                    <a:pt x="1076" y="6"/>
                    <a:pt x="1065" y="0"/>
                    <a:pt x="105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1"/>
            <p:cNvSpPr/>
            <p:nvPr/>
          </p:nvSpPr>
          <p:spPr>
            <a:xfrm>
              <a:off x="2933050" y="4751875"/>
              <a:ext cx="188175" cy="144925"/>
            </a:xfrm>
            <a:custGeom>
              <a:avLst/>
              <a:gdLst/>
              <a:ahLst/>
              <a:cxnLst/>
              <a:rect l="l" t="t" r="r" b="b"/>
              <a:pathLst>
                <a:path w="7527" h="5797" extrusionOk="0">
                  <a:moveTo>
                    <a:pt x="104" y="0"/>
                  </a:moveTo>
                  <a:cubicBezTo>
                    <a:pt x="72" y="0"/>
                    <a:pt x="0" y="41"/>
                    <a:pt x="46" y="71"/>
                  </a:cubicBezTo>
                  <a:cubicBezTo>
                    <a:pt x="1039" y="700"/>
                    <a:pt x="1953" y="1444"/>
                    <a:pt x="2969" y="2036"/>
                  </a:cubicBezTo>
                  <a:cubicBezTo>
                    <a:pt x="3778" y="2506"/>
                    <a:pt x="4648" y="3089"/>
                    <a:pt x="5545" y="3495"/>
                  </a:cubicBezTo>
                  <a:cubicBezTo>
                    <a:pt x="5536" y="3536"/>
                    <a:pt x="5549" y="3579"/>
                    <a:pt x="5600" y="3623"/>
                  </a:cubicBezTo>
                  <a:cubicBezTo>
                    <a:pt x="5680" y="3687"/>
                    <a:pt x="5769" y="3740"/>
                    <a:pt x="5863" y="3782"/>
                  </a:cubicBezTo>
                  <a:cubicBezTo>
                    <a:pt x="5736" y="3973"/>
                    <a:pt x="5728" y="4211"/>
                    <a:pt x="5728" y="4477"/>
                  </a:cubicBezTo>
                  <a:cubicBezTo>
                    <a:pt x="5727" y="4700"/>
                    <a:pt x="5749" y="4927"/>
                    <a:pt x="5756" y="5152"/>
                  </a:cubicBezTo>
                  <a:cubicBezTo>
                    <a:pt x="5764" y="5368"/>
                    <a:pt x="5878" y="5563"/>
                    <a:pt x="5939" y="5768"/>
                  </a:cubicBezTo>
                  <a:cubicBezTo>
                    <a:pt x="5945" y="5789"/>
                    <a:pt x="5964" y="5796"/>
                    <a:pt x="5986" y="5796"/>
                  </a:cubicBezTo>
                  <a:cubicBezTo>
                    <a:pt x="6022" y="5796"/>
                    <a:pt x="6066" y="5776"/>
                    <a:pt x="6080" y="5758"/>
                  </a:cubicBezTo>
                  <a:cubicBezTo>
                    <a:pt x="6371" y="5373"/>
                    <a:pt x="6441" y="5068"/>
                    <a:pt x="6406" y="4594"/>
                  </a:cubicBezTo>
                  <a:cubicBezTo>
                    <a:pt x="6393" y="4408"/>
                    <a:pt x="6393" y="4155"/>
                    <a:pt x="6336" y="3939"/>
                  </a:cubicBezTo>
                  <a:lnTo>
                    <a:pt x="6336" y="3939"/>
                  </a:lnTo>
                  <a:cubicBezTo>
                    <a:pt x="6398" y="3954"/>
                    <a:pt x="6460" y="3969"/>
                    <a:pt x="6520" y="3983"/>
                  </a:cubicBezTo>
                  <a:cubicBezTo>
                    <a:pt x="6613" y="4005"/>
                    <a:pt x="6713" y="4016"/>
                    <a:pt x="6815" y="4016"/>
                  </a:cubicBezTo>
                  <a:cubicBezTo>
                    <a:pt x="7043" y="4016"/>
                    <a:pt x="7280" y="3961"/>
                    <a:pt x="7463" y="3847"/>
                  </a:cubicBezTo>
                  <a:cubicBezTo>
                    <a:pt x="7481" y="3835"/>
                    <a:pt x="7526" y="3805"/>
                    <a:pt x="7510" y="3775"/>
                  </a:cubicBezTo>
                  <a:cubicBezTo>
                    <a:pt x="7415" y="3589"/>
                    <a:pt x="7189" y="3487"/>
                    <a:pt x="7000" y="3425"/>
                  </a:cubicBezTo>
                  <a:cubicBezTo>
                    <a:pt x="6807" y="3363"/>
                    <a:pt x="6609" y="3293"/>
                    <a:pt x="6409" y="3249"/>
                  </a:cubicBezTo>
                  <a:cubicBezTo>
                    <a:pt x="5545" y="2423"/>
                    <a:pt x="4018" y="1911"/>
                    <a:pt x="3061" y="1385"/>
                  </a:cubicBezTo>
                  <a:cubicBezTo>
                    <a:pt x="2135" y="875"/>
                    <a:pt x="1178" y="104"/>
                    <a:pt x="107" y="1"/>
                  </a:cubicBezTo>
                  <a:cubicBezTo>
                    <a:pt x="106" y="0"/>
                    <a:pt x="105" y="0"/>
                    <a:pt x="10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1"/>
            <p:cNvSpPr/>
            <p:nvPr/>
          </p:nvSpPr>
          <p:spPr>
            <a:xfrm>
              <a:off x="3130000" y="4849275"/>
              <a:ext cx="54475" cy="18350"/>
            </a:xfrm>
            <a:custGeom>
              <a:avLst/>
              <a:gdLst/>
              <a:ahLst/>
              <a:cxnLst/>
              <a:rect l="l" t="t" r="r" b="b"/>
              <a:pathLst>
                <a:path w="2179" h="734" extrusionOk="0">
                  <a:moveTo>
                    <a:pt x="67" y="1"/>
                  </a:moveTo>
                  <a:cubicBezTo>
                    <a:pt x="51" y="1"/>
                    <a:pt x="1" y="32"/>
                    <a:pt x="31" y="44"/>
                  </a:cubicBezTo>
                  <a:cubicBezTo>
                    <a:pt x="379" y="178"/>
                    <a:pt x="733" y="291"/>
                    <a:pt x="1082" y="421"/>
                  </a:cubicBezTo>
                  <a:cubicBezTo>
                    <a:pt x="1410" y="543"/>
                    <a:pt x="1651" y="734"/>
                    <a:pt x="1999" y="734"/>
                  </a:cubicBezTo>
                  <a:cubicBezTo>
                    <a:pt x="2020" y="734"/>
                    <a:pt x="2041" y="733"/>
                    <a:pt x="2063" y="732"/>
                  </a:cubicBezTo>
                  <a:cubicBezTo>
                    <a:pt x="2090" y="729"/>
                    <a:pt x="2179" y="700"/>
                    <a:pt x="2143" y="657"/>
                  </a:cubicBezTo>
                  <a:cubicBezTo>
                    <a:pt x="1913" y="381"/>
                    <a:pt x="1397" y="364"/>
                    <a:pt x="1079" y="249"/>
                  </a:cubicBezTo>
                  <a:cubicBezTo>
                    <a:pt x="747" y="128"/>
                    <a:pt x="422" y="34"/>
                    <a:pt x="68" y="1"/>
                  </a:cubicBezTo>
                  <a:cubicBezTo>
                    <a:pt x="68" y="1"/>
                    <a:pt x="68" y="1"/>
                    <a:pt x="6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1"/>
            <p:cNvSpPr/>
            <p:nvPr/>
          </p:nvSpPr>
          <p:spPr>
            <a:xfrm>
              <a:off x="3106375" y="4870250"/>
              <a:ext cx="18200" cy="11875"/>
            </a:xfrm>
            <a:custGeom>
              <a:avLst/>
              <a:gdLst/>
              <a:ahLst/>
              <a:cxnLst/>
              <a:rect l="l" t="t" r="r" b="b"/>
              <a:pathLst>
                <a:path w="728" h="475" extrusionOk="0">
                  <a:moveTo>
                    <a:pt x="506" y="1"/>
                  </a:moveTo>
                  <a:cubicBezTo>
                    <a:pt x="435" y="1"/>
                    <a:pt x="365" y="15"/>
                    <a:pt x="328" y="27"/>
                  </a:cubicBezTo>
                  <a:cubicBezTo>
                    <a:pt x="242" y="56"/>
                    <a:pt x="0" y="189"/>
                    <a:pt x="75" y="320"/>
                  </a:cubicBezTo>
                  <a:cubicBezTo>
                    <a:pt x="130" y="421"/>
                    <a:pt x="234" y="474"/>
                    <a:pt x="344" y="474"/>
                  </a:cubicBezTo>
                  <a:cubicBezTo>
                    <a:pt x="391" y="474"/>
                    <a:pt x="439" y="464"/>
                    <a:pt x="485" y="444"/>
                  </a:cubicBezTo>
                  <a:cubicBezTo>
                    <a:pt x="629" y="377"/>
                    <a:pt x="728" y="274"/>
                    <a:pt x="708" y="112"/>
                  </a:cubicBezTo>
                  <a:cubicBezTo>
                    <a:pt x="697" y="26"/>
                    <a:pt x="601" y="1"/>
                    <a:pt x="5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1"/>
            <p:cNvSpPr/>
            <p:nvPr/>
          </p:nvSpPr>
          <p:spPr>
            <a:xfrm>
              <a:off x="3175200" y="4945950"/>
              <a:ext cx="32500" cy="65875"/>
            </a:xfrm>
            <a:custGeom>
              <a:avLst/>
              <a:gdLst/>
              <a:ahLst/>
              <a:cxnLst/>
              <a:rect l="l" t="t" r="r" b="b"/>
              <a:pathLst>
                <a:path w="1300" h="2635" extrusionOk="0">
                  <a:moveTo>
                    <a:pt x="103" y="1"/>
                  </a:moveTo>
                  <a:cubicBezTo>
                    <a:pt x="87" y="1"/>
                    <a:pt x="67" y="11"/>
                    <a:pt x="67" y="25"/>
                  </a:cubicBezTo>
                  <a:cubicBezTo>
                    <a:pt x="1" y="923"/>
                    <a:pt x="557" y="2001"/>
                    <a:pt x="1178" y="2624"/>
                  </a:cubicBezTo>
                  <a:cubicBezTo>
                    <a:pt x="1186" y="2631"/>
                    <a:pt x="1199" y="2635"/>
                    <a:pt x="1213" y="2635"/>
                  </a:cubicBezTo>
                  <a:cubicBezTo>
                    <a:pt x="1251" y="2635"/>
                    <a:pt x="1299" y="2611"/>
                    <a:pt x="1287" y="2577"/>
                  </a:cubicBezTo>
                  <a:cubicBezTo>
                    <a:pt x="1130" y="2131"/>
                    <a:pt x="885" y="1728"/>
                    <a:pt x="678" y="1303"/>
                  </a:cubicBezTo>
                  <a:cubicBezTo>
                    <a:pt x="474" y="882"/>
                    <a:pt x="326" y="435"/>
                    <a:pt x="124" y="11"/>
                  </a:cubicBezTo>
                  <a:cubicBezTo>
                    <a:pt x="120" y="4"/>
                    <a:pt x="112" y="1"/>
                    <a:pt x="10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1"/>
            <p:cNvSpPr/>
            <p:nvPr/>
          </p:nvSpPr>
          <p:spPr>
            <a:xfrm>
              <a:off x="2495250" y="4728950"/>
              <a:ext cx="116050" cy="9050"/>
            </a:xfrm>
            <a:custGeom>
              <a:avLst/>
              <a:gdLst/>
              <a:ahLst/>
              <a:cxnLst/>
              <a:rect l="l" t="t" r="r" b="b"/>
              <a:pathLst>
                <a:path w="4642" h="362" extrusionOk="0">
                  <a:moveTo>
                    <a:pt x="1122" y="0"/>
                  </a:moveTo>
                  <a:cubicBezTo>
                    <a:pt x="775" y="0"/>
                    <a:pt x="430" y="11"/>
                    <a:pt x="88" y="38"/>
                  </a:cubicBezTo>
                  <a:cubicBezTo>
                    <a:pt x="55" y="40"/>
                    <a:pt x="0" y="90"/>
                    <a:pt x="54" y="106"/>
                  </a:cubicBezTo>
                  <a:cubicBezTo>
                    <a:pt x="764" y="305"/>
                    <a:pt x="1534" y="362"/>
                    <a:pt x="2306" y="362"/>
                  </a:cubicBezTo>
                  <a:cubicBezTo>
                    <a:pt x="3048" y="362"/>
                    <a:pt x="3792" y="309"/>
                    <a:pt x="4489" y="279"/>
                  </a:cubicBezTo>
                  <a:cubicBezTo>
                    <a:pt x="4550" y="276"/>
                    <a:pt x="4642" y="184"/>
                    <a:pt x="4537" y="179"/>
                  </a:cubicBezTo>
                  <a:cubicBezTo>
                    <a:pt x="3415" y="118"/>
                    <a:pt x="2260" y="0"/>
                    <a:pt x="11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1"/>
            <p:cNvSpPr/>
            <p:nvPr/>
          </p:nvSpPr>
          <p:spPr>
            <a:xfrm>
              <a:off x="2285825" y="4783225"/>
              <a:ext cx="21050" cy="62425"/>
            </a:xfrm>
            <a:custGeom>
              <a:avLst/>
              <a:gdLst/>
              <a:ahLst/>
              <a:cxnLst/>
              <a:rect l="l" t="t" r="r" b="b"/>
              <a:pathLst>
                <a:path w="842" h="2497" extrusionOk="0">
                  <a:moveTo>
                    <a:pt x="387" y="1"/>
                  </a:moveTo>
                  <a:cubicBezTo>
                    <a:pt x="357" y="1"/>
                    <a:pt x="326" y="16"/>
                    <a:pt x="307" y="35"/>
                  </a:cubicBezTo>
                  <a:cubicBezTo>
                    <a:pt x="1" y="356"/>
                    <a:pt x="34" y="736"/>
                    <a:pt x="83" y="1152"/>
                  </a:cubicBezTo>
                  <a:cubicBezTo>
                    <a:pt x="133" y="1572"/>
                    <a:pt x="90" y="2143"/>
                    <a:pt x="384" y="2481"/>
                  </a:cubicBezTo>
                  <a:cubicBezTo>
                    <a:pt x="394" y="2492"/>
                    <a:pt x="407" y="2496"/>
                    <a:pt x="421" y="2496"/>
                  </a:cubicBezTo>
                  <a:cubicBezTo>
                    <a:pt x="450" y="2496"/>
                    <a:pt x="484" y="2478"/>
                    <a:pt x="500" y="2462"/>
                  </a:cubicBezTo>
                  <a:cubicBezTo>
                    <a:pt x="828" y="2142"/>
                    <a:pt x="841" y="1756"/>
                    <a:pt x="793" y="1324"/>
                  </a:cubicBezTo>
                  <a:cubicBezTo>
                    <a:pt x="746" y="911"/>
                    <a:pt x="762" y="309"/>
                    <a:pt x="430" y="16"/>
                  </a:cubicBezTo>
                  <a:cubicBezTo>
                    <a:pt x="418" y="5"/>
                    <a:pt x="403" y="1"/>
                    <a:pt x="38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1"/>
            <p:cNvSpPr/>
            <p:nvPr/>
          </p:nvSpPr>
          <p:spPr>
            <a:xfrm>
              <a:off x="2274150" y="4853050"/>
              <a:ext cx="17600" cy="20575"/>
            </a:xfrm>
            <a:custGeom>
              <a:avLst/>
              <a:gdLst/>
              <a:ahLst/>
              <a:cxnLst/>
              <a:rect l="l" t="t" r="r" b="b"/>
              <a:pathLst>
                <a:path w="704" h="823" extrusionOk="0">
                  <a:moveTo>
                    <a:pt x="673" y="0"/>
                  </a:moveTo>
                  <a:cubicBezTo>
                    <a:pt x="651" y="0"/>
                    <a:pt x="621" y="12"/>
                    <a:pt x="612" y="26"/>
                  </a:cubicBezTo>
                  <a:cubicBezTo>
                    <a:pt x="441" y="309"/>
                    <a:pt x="209" y="526"/>
                    <a:pt x="17" y="790"/>
                  </a:cubicBezTo>
                  <a:cubicBezTo>
                    <a:pt x="1" y="812"/>
                    <a:pt x="21" y="823"/>
                    <a:pt x="41" y="823"/>
                  </a:cubicBezTo>
                  <a:cubicBezTo>
                    <a:pt x="52" y="823"/>
                    <a:pt x="62" y="820"/>
                    <a:pt x="69" y="816"/>
                  </a:cubicBezTo>
                  <a:cubicBezTo>
                    <a:pt x="354" y="635"/>
                    <a:pt x="561" y="334"/>
                    <a:pt x="694" y="28"/>
                  </a:cubicBezTo>
                  <a:cubicBezTo>
                    <a:pt x="703" y="8"/>
                    <a:pt x="691" y="0"/>
                    <a:pt x="67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1"/>
            <p:cNvSpPr/>
            <p:nvPr/>
          </p:nvSpPr>
          <p:spPr>
            <a:xfrm>
              <a:off x="2727175" y="5214800"/>
              <a:ext cx="42100" cy="90550"/>
            </a:xfrm>
            <a:custGeom>
              <a:avLst/>
              <a:gdLst/>
              <a:ahLst/>
              <a:cxnLst/>
              <a:rect l="l" t="t" r="r" b="b"/>
              <a:pathLst>
                <a:path w="1684" h="3622" extrusionOk="0">
                  <a:moveTo>
                    <a:pt x="84" y="0"/>
                  </a:moveTo>
                  <a:cubicBezTo>
                    <a:pt x="47" y="0"/>
                    <a:pt x="0" y="29"/>
                    <a:pt x="4" y="63"/>
                  </a:cubicBezTo>
                  <a:cubicBezTo>
                    <a:pt x="83" y="795"/>
                    <a:pt x="159" y="1526"/>
                    <a:pt x="368" y="2232"/>
                  </a:cubicBezTo>
                  <a:cubicBezTo>
                    <a:pt x="532" y="2789"/>
                    <a:pt x="821" y="3588"/>
                    <a:pt x="1483" y="3622"/>
                  </a:cubicBezTo>
                  <a:cubicBezTo>
                    <a:pt x="1484" y="3622"/>
                    <a:pt x="1485" y="3622"/>
                    <a:pt x="1486" y="3622"/>
                  </a:cubicBezTo>
                  <a:cubicBezTo>
                    <a:pt x="1522" y="3622"/>
                    <a:pt x="1580" y="3601"/>
                    <a:pt x="1592" y="3565"/>
                  </a:cubicBezTo>
                  <a:cubicBezTo>
                    <a:pt x="1683" y="3320"/>
                    <a:pt x="1604" y="3216"/>
                    <a:pt x="1444" y="3013"/>
                  </a:cubicBezTo>
                  <a:cubicBezTo>
                    <a:pt x="1213" y="2725"/>
                    <a:pt x="1028" y="2401"/>
                    <a:pt x="875" y="2065"/>
                  </a:cubicBezTo>
                  <a:cubicBezTo>
                    <a:pt x="573" y="1406"/>
                    <a:pt x="399" y="694"/>
                    <a:pt x="124" y="23"/>
                  </a:cubicBezTo>
                  <a:cubicBezTo>
                    <a:pt x="117" y="7"/>
                    <a:pt x="102" y="0"/>
                    <a:pt x="8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1"/>
            <p:cNvSpPr/>
            <p:nvPr/>
          </p:nvSpPr>
          <p:spPr>
            <a:xfrm>
              <a:off x="2227175" y="4463850"/>
              <a:ext cx="42800" cy="133475"/>
            </a:xfrm>
            <a:custGeom>
              <a:avLst/>
              <a:gdLst/>
              <a:ahLst/>
              <a:cxnLst/>
              <a:rect l="l" t="t" r="r" b="b"/>
              <a:pathLst>
                <a:path w="1712" h="5339" extrusionOk="0">
                  <a:moveTo>
                    <a:pt x="149" y="1"/>
                  </a:moveTo>
                  <a:cubicBezTo>
                    <a:pt x="81" y="1"/>
                    <a:pt x="1" y="39"/>
                    <a:pt x="17" y="104"/>
                  </a:cubicBezTo>
                  <a:cubicBezTo>
                    <a:pt x="246" y="1049"/>
                    <a:pt x="854" y="1957"/>
                    <a:pt x="901" y="2920"/>
                  </a:cubicBezTo>
                  <a:cubicBezTo>
                    <a:pt x="925" y="3404"/>
                    <a:pt x="979" y="3967"/>
                    <a:pt x="868" y="4439"/>
                  </a:cubicBezTo>
                  <a:cubicBezTo>
                    <a:pt x="790" y="4772"/>
                    <a:pt x="697" y="5014"/>
                    <a:pt x="903" y="5307"/>
                  </a:cubicBezTo>
                  <a:cubicBezTo>
                    <a:pt x="919" y="5330"/>
                    <a:pt x="943" y="5339"/>
                    <a:pt x="970" y="5339"/>
                  </a:cubicBezTo>
                  <a:cubicBezTo>
                    <a:pt x="1029" y="5339"/>
                    <a:pt x="1101" y="5299"/>
                    <a:pt x="1130" y="5270"/>
                  </a:cubicBezTo>
                  <a:cubicBezTo>
                    <a:pt x="1711" y="4702"/>
                    <a:pt x="1324" y="3555"/>
                    <a:pt x="1143" y="2861"/>
                  </a:cubicBezTo>
                  <a:cubicBezTo>
                    <a:pt x="896" y="1908"/>
                    <a:pt x="1084" y="724"/>
                    <a:pt x="218" y="20"/>
                  </a:cubicBezTo>
                  <a:cubicBezTo>
                    <a:pt x="202" y="7"/>
                    <a:pt x="176" y="1"/>
                    <a:pt x="1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1"/>
            <p:cNvSpPr/>
            <p:nvPr/>
          </p:nvSpPr>
          <p:spPr>
            <a:xfrm>
              <a:off x="2011700" y="4631250"/>
              <a:ext cx="257625" cy="135275"/>
            </a:xfrm>
            <a:custGeom>
              <a:avLst/>
              <a:gdLst/>
              <a:ahLst/>
              <a:cxnLst/>
              <a:rect l="l" t="t" r="r" b="b"/>
              <a:pathLst>
                <a:path w="10305" h="5411" extrusionOk="0">
                  <a:moveTo>
                    <a:pt x="175" y="0"/>
                  </a:moveTo>
                  <a:cubicBezTo>
                    <a:pt x="122" y="0"/>
                    <a:pt x="1" y="64"/>
                    <a:pt x="76" y="118"/>
                  </a:cubicBezTo>
                  <a:cubicBezTo>
                    <a:pt x="1601" y="1217"/>
                    <a:pt x="3809" y="1423"/>
                    <a:pt x="5525" y="2158"/>
                  </a:cubicBezTo>
                  <a:cubicBezTo>
                    <a:pt x="6477" y="2566"/>
                    <a:pt x="7326" y="3156"/>
                    <a:pt x="8167" y="3749"/>
                  </a:cubicBezTo>
                  <a:cubicBezTo>
                    <a:pt x="8869" y="4242"/>
                    <a:pt x="9367" y="4904"/>
                    <a:pt x="10069" y="5397"/>
                  </a:cubicBezTo>
                  <a:cubicBezTo>
                    <a:pt x="10082" y="5406"/>
                    <a:pt x="10102" y="5411"/>
                    <a:pt x="10123" y="5411"/>
                  </a:cubicBezTo>
                  <a:cubicBezTo>
                    <a:pt x="10200" y="5411"/>
                    <a:pt x="10305" y="5355"/>
                    <a:pt x="10284" y="5284"/>
                  </a:cubicBezTo>
                  <a:cubicBezTo>
                    <a:pt x="10091" y="4594"/>
                    <a:pt x="9439" y="4210"/>
                    <a:pt x="8916" y="3780"/>
                  </a:cubicBezTo>
                  <a:cubicBezTo>
                    <a:pt x="8091" y="3099"/>
                    <a:pt x="7279" y="2541"/>
                    <a:pt x="6325" y="2037"/>
                  </a:cubicBezTo>
                  <a:cubicBezTo>
                    <a:pt x="4459" y="1049"/>
                    <a:pt x="2319" y="87"/>
                    <a:pt x="178" y="1"/>
                  </a:cubicBezTo>
                  <a:cubicBezTo>
                    <a:pt x="177" y="0"/>
                    <a:pt x="176" y="0"/>
                    <a:pt x="17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1"/>
            <p:cNvSpPr/>
            <p:nvPr/>
          </p:nvSpPr>
          <p:spPr>
            <a:xfrm>
              <a:off x="1990975" y="4765375"/>
              <a:ext cx="62250" cy="57675"/>
            </a:xfrm>
            <a:custGeom>
              <a:avLst/>
              <a:gdLst/>
              <a:ahLst/>
              <a:cxnLst/>
              <a:rect l="l" t="t" r="r" b="b"/>
              <a:pathLst>
                <a:path w="2490" h="2307" extrusionOk="0">
                  <a:moveTo>
                    <a:pt x="2451" y="1"/>
                  </a:moveTo>
                  <a:cubicBezTo>
                    <a:pt x="2444" y="1"/>
                    <a:pt x="2437" y="2"/>
                    <a:pt x="2432" y="4"/>
                  </a:cubicBezTo>
                  <a:cubicBezTo>
                    <a:pt x="1750" y="310"/>
                    <a:pt x="0" y="1415"/>
                    <a:pt x="956" y="2287"/>
                  </a:cubicBezTo>
                  <a:cubicBezTo>
                    <a:pt x="971" y="2301"/>
                    <a:pt x="992" y="2306"/>
                    <a:pt x="1014" y="2306"/>
                  </a:cubicBezTo>
                  <a:cubicBezTo>
                    <a:pt x="1053" y="2306"/>
                    <a:pt x="1095" y="2288"/>
                    <a:pt x="1115" y="2261"/>
                  </a:cubicBezTo>
                  <a:cubicBezTo>
                    <a:pt x="1383" y="1910"/>
                    <a:pt x="1436" y="1609"/>
                    <a:pt x="1536" y="1187"/>
                  </a:cubicBezTo>
                  <a:cubicBezTo>
                    <a:pt x="1661" y="659"/>
                    <a:pt x="2058" y="352"/>
                    <a:pt x="2465" y="29"/>
                  </a:cubicBezTo>
                  <a:cubicBezTo>
                    <a:pt x="2489" y="11"/>
                    <a:pt x="2470" y="1"/>
                    <a:pt x="24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1"/>
            <p:cNvSpPr/>
            <p:nvPr/>
          </p:nvSpPr>
          <p:spPr>
            <a:xfrm>
              <a:off x="1584300" y="4737975"/>
              <a:ext cx="75150" cy="41050"/>
            </a:xfrm>
            <a:custGeom>
              <a:avLst/>
              <a:gdLst/>
              <a:ahLst/>
              <a:cxnLst/>
              <a:rect l="l" t="t" r="r" b="b"/>
              <a:pathLst>
                <a:path w="3006" h="1642" extrusionOk="0">
                  <a:moveTo>
                    <a:pt x="2924" y="0"/>
                  </a:moveTo>
                  <a:cubicBezTo>
                    <a:pt x="2460" y="0"/>
                    <a:pt x="2052" y="295"/>
                    <a:pt x="1678" y="539"/>
                  </a:cubicBezTo>
                  <a:cubicBezTo>
                    <a:pt x="1136" y="891"/>
                    <a:pt x="607" y="1244"/>
                    <a:pt x="51" y="1571"/>
                  </a:cubicBezTo>
                  <a:cubicBezTo>
                    <a:pt x="0" y="1599"/>
                    <a:pt x="14" y="1641"/>
                    <a:pt x="66" y="1641"/>
                  </a:cubicBezTo>
                  <a:cubicBezTo>
                    <a:pt x="68" y="1641"/>
                    <a:pt x="71" y="1641"/>
                    <a:pt x="74" y="1641"/>
                  </a:cubicBezTo>
                  <a:cubicBezTo>
                    <a:pt x="577" y="1598"/>
                    <a:pt x="999" y="1304"/>
                    <a:pt x="1407" y="1029"/>
                  </a:cubicBezTo>
                  <a:cubicBezTo>
                    <a:pt x="1914" y="688"/>
                    <a:pt x="2492" y="420"/>
                    <a:pt x="2976" y="55"/>
                  </a:cubicBezTo>
                  <a:cubicBezTo>
                    <a:pt x="3006" y="34"/>
                    <a:pt x="2995" y="2"/>
                    <a:pt x="2959" y="1"/>
                  </a:cubicBezTo>
                  <a:cubicBezTo>
                    <a:pt x="2947" y="0"/>
                    <a:pt x="2935" y="0"/>
                    <a:pt x="292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1"/>
            <p:cNvSpPr/>
            <p:nvPr/>
          </p:nvSpPr>
          <p:spPr>
            <a:xfrm>
              <a:off x="1664375" y="4730150"/>
              <a:ext cx="67725" cy="9250"/>
            </a:xfrm>
            <a:custGeom>
              <a:avLst/>
              <a:gdLst/>
              <a:ahLst/>
              <a:cxnLst/>
              <a:rect l="l" t="t" r="r" b="b"/>
              <a:pathLst>
                <a:path w="2709" h="370" extrusionOk="0">
                  <a:moveTo>
                    <a:pt x="1715" y="0"/>
                  </a:moveTo>
                  <a:cubicBezTo>
                    <a:pt x="1178" y="0"/>
                    <a:pt x="617" y="166"/>
                    <a:pt x="115" y="277"/>
                  </a:cubicBezTo>
                  <a:cubicBezTo>
                    <a:pt x="66" y="286"/>
                    <a:pt x="0" y="370"/>
                    <a:pt x="77" y="370"/>
                  </a:cubicBezTo>
                  <a:cubicBezTo>
                    <a:pt x="80" y="370"/>
                    <a:pt x="83" y="370"/>
                    <a:pt x="86" y="370"/>
                  </a:cubicBezTo>
                  <a:cubicBezTo>
                    <a:pt x="427" y="347"/>
                    <a:pt x="768" y="343"/>
                    <a:pt x="1110" y="343"/>
                  </a:cubicBezTo>
                  <a:cubicBezTo>
                    <a:pt x="1320" y="343"/>
                    <a:pt x="1530" y="344"/>
                    <a:pt x="1740" y="344"/>
                  </a:cubicBezTo>
                  <a:cubicBezTo>
                    <a:pt x="2006" y="344"/>
                    <a:pt x="2273" y="342"/>
                    <a:pt x="2539" y="330"/>
                  </a:cubicBezTo>
                  <a:cubicBezTo>
                    <a:pt x="2577" y="328"/>
                    <a:pt x="2709" y="269"/>
                    <a:pt x="2631" y="223"/>
                  </a:cubicBezTo>
                  <a:cubicBezTo>
                    <a:pt x="2345" y="59"/>
                    <a:pt x="2034" y="0"/>
                    <a:pt x="17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1"/>
            <p:cNvSpPr/>
            <p:nvPr/>
          </p:nvSpPr>
          <p:spPr>
            <a:xfrm>
              <a:off x="1541475" y="4565850"/>
              <a:ext cx="35775" cy="19600"/>
            </a:xfrm>
            <a:custGeom>
              <a:avLst/>
              <a:gdLst/>
              <a:ahLst/>
              <a:cxnLst/>
              <a:rect l="l" t="t" r="r" b="b"/>
              <a:pathLst>
                <a:path w="1431" h="784" extrusionOk="0">
                  <a:moveTo>
                    <a:pt x="58" y="0"/>
                  </a:moveTo>
                  <a:cubicBezTo>
                    <a:pt x="40" y="0"/>
                    <a:pt x="0" y="13"/>
                    <a:pt x="17" y="34"/>
                  </a:cubicBezTo>
                  <a:cubicBezTo>
                    <a:pt x="316" y="422"/>
                    <a:pt x="831" y="653"/>
                    <a:pt x="1291" y="783"/>
                  </a:cubicBezTo>
                  <a:cubicBezTo>
                    <a:pt x="1293" y="783"/>
                    <a:pt x="1296" y="784"/>
                    <a:pt x="1299" y="784"/>
                  </a:cubicBezTo>
                  <a:cubicBezTo>
                    <a:pt x="1338" y="784"/>
                    <a:pt x="1430" y="745"/>
                    <a:pt x="1387" y="708"/>
                  </a:cubicBezTo>
                  <a:cubicBezTo>
                    <a:pt x="1008" y="374"/>
                    <a:pt x="569" y="83"/>
                    <a:pt x="62" y="0"/>
                  </a:cubicBezTo>
                  <a:cubicBezTo>
                    <a:pt x="61" y="0"/>
                    <a:pt x="60" y="0"/>
                    <a:pt x="5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1"/>
            <p:cNvSpPr/>
            <p:nvPr/>
          </p:nvSpPr>
          <p:spPr>
            <a:xfrm>
              <a:off x="1897700" y="4622350"/>
              <a:ext cx="56425" cy="13825"/>
            </a:xfrm>
            <a:custGeom>
              <a:avLst/>
              <a:gdLst/>
              <a:ahLst/>
              <a:cxnLst/>
              <a:rect l="l" t="t" r="r" b="b"/>
              <a:pathLst>
                <a:path w="2257" h="553" extrusionOk="0">
                  <a:moveTo>
                    <a:pt x="1760" y="0"/>
                  </a:moveTo>
                  <a:cubicBezTo>
                    <a:pt x="1151" y="0"/>
                    <a:pt x="556" y="149"/>
                    <a:pt x="42" y="501"/>
                  </a:cubicBezTo>
                  <a:cubicBezTo>
                    <a:pt x="0" y="530"/>
                    <a:pt x="38" y="552"/>
                    <a:pt x="71" y="552"/>
                  </a:cubicBezTo>
                  <a:cubicBezTo>
                    <a:pt x="76" y="552"/>
                    <a:pt x="82" y="552"/>
                    <a:pt x="87" y="550"/>
                  </a:cubicBezTo>
                  <a:cubicBezTo>
                    <a:pt x="774" y="348"/>
                    <a:pt x="1493" y="336"/>
                    <a:pt x="2177" y="108"/>
                  </a:cubicBezTo>
                  <a:cubicBezTo>
                    <a:pt x="2227" y="91"/>
                    <a:pt x="2257" y="32"/>
                    <a:pt x="2187" y="24"/>
                  </a:cubicBezTo>
                  <a:cubicBezTo>
                    <a:pt x="2044" y="8"/>
                    <a:pt x="1902" y="0"/>
                    <a:pt x="17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1"/>
            <p:cNvSpPr/>
            <p:nvPr/>
          </p:nvSpPr>
          <p:spPr>
            <a:xfrm>
              <a:off x="1981150" y="4622550"/>
              <a:ext cx="15200" cy="6125"/>
            </a:xfrm>
            <a:custGeom>
              <a:avLst/>
              <a:gdLst/>
              <a:ahLst/>
              <a:cxnLst/>
              <a:rect l="l" t="t" r="r" b="b"/>
              <a:pathLst>
                <a:path w="608" h="245" extrusionOk="0">
                  <a:moveTo>
                    <a:pt x="203" y="12"/>
                  </a:moveTo>
                  <a:cubicBezTo>
                    <a:pt x="146" y="12"/>
                    <a:pt x="1" y="80"/>
                    <a:pt x="63" y="149"/>
                  </a:cubicBezTo>
                  <a:cubicBezTo>
                    <a:pt x="123" y="215"/>
                    <a:pt x="176" y="245"/>
                    <a:pt x="259" y="245"/>
                  </a:cubicBezTo>
                  <a:cubicBezTo>
                    <a:pt x="272" y="245"/>
                    <a:pt x="286" y="244"/>
                    <a:pt x="300" y="242"/>
                  </a:cubicBezTo>
                  <a:cubicBezTo>
                    <a:pt x="383" y="234"/>
                    <a:pt x="471" y="195"/>
                    <a:pt x="547" y="159"/>
                  </a:cubicBezTo>
                  <a:cubicBezTo>
                    <a:pt x="563" y="149"/>
                    <a:pt x="608" y="110"/>
                    <a:pt x="578" y="88"/>
                  </a:cubicBezTo>
                  <a:cubicBezTo>
                    <a:pt x="463" y="1"/>
                    <a:pt x="343" y="27"/>
                    <a:pt x="210" y="13"/>
                  </a:cubicBezTo>
                  <a:cubicBezTo>
                    <a:pt x="208" y="12"/>
                    <a:pt x="206" y="12"/>
                    <a:pt x="203" y="12"/>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1"/>
            <p:cNvSpPr/>
            <p:nvPr/>
          </p:nvSpPr>
          <p:spPr>
            <a:xfrm>
              <a:off x="1797250" y="4367325"/>
              <a:ext cx="89400" cy="149025"/>
            </a:xfrm>
            <a:custGeom>
              <a:avLst/>
              <a:gdLst/>
              <a:ahLst/>
              <a:cxnLst/>
              <a:rect l="l" t="t" r="r" b="b"/>
              <a:pathLst>
                <a:path w="3576" h="5961" extrusionOk="0">
                  <a:moveTo>
                    <a:pt x="50" y="0"/>
                  </a:moveTo>
                  <a:cubicBezTo>
                    <a:pt x="29" y="0"/>
                    <a:pt x="1" y="12"/>
                    <a:pt x="10" y="29"/>
                  </a:cubicBezTo>
                  <a:cubicBezTo>
                    <a:pt x="608" y="1138"/>
                    <a:pt x="1275" y="2201"/>
                    <a:pt x="1842" y="3327"/>
                  </a:cubicBezTo>
                  <a:cubicBezTo>
                    <a:pt x="2299" y="4229"/>
                    <a:pt x="2632" y="5346"/>
                    <a:pt x="3463" y="5952"/>
                  </a:cubicBezTo>
                  <a:cubicBezTo>
                    <a:pt x="3470" y="5958"/>
                    <a:pt x="3480" y="5960"/>
                    <a:pt x="3491" y="5960"/>
                  </a:cubicBezTo>
                  <a:cubicBezTo>
                    <a:pt x="3528" y="5960"/>
                    <a:pt x="3576" y="5932"/>
                    <a:pt x="3570" y="5898"/>
                  </a:cubicBezTo>
                  <a:cubicBezTo>
                    <a:pt x="3488" y="5451"/>
                    <a:pt x="3364" y="5207"/>
                    <a:pt x="3097" y="4857"/>
                  </a:cubicBezTo>
                  <a:cubicBezTo>
                    <a:pt x="2639" y="4258"/>
                    <a:pt x="2371" y="3537"/>
                    <a:pt x="2029" y="2867"/>
                  </a:cubicBezTo>
                  <a:cubicBezTo>
                    <a:pt x="1498" y="1825"/>
                    <a:pt x="961" y="784"/>
                    <a:pt x="68" y="5"/>
                  </a:cubicBezTo>
                  <a:cubicBezTo>
                    <a:pt x="64" y="2"/>
                    <a:pt x="58" y="0"/>
                    <a:pt x="5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1"/>
            <p:cNvSpPr/>
            <p:nvPr/>
          </p:nvSpPr>
          <p:spPr>
            <a:xfrm>
              <a:off x="1888825" y="4524000"/>
              <a:ext cx="28700" cy="38200"/>
            </a:xfrm>
            <a:custGeom>
              <a:avLst/>
              <a:gdLst/>
              <a:ahLst/>
              <a:cxnLst/>
              <a:rect l="l" t="t" r="r" b="b"/>
              <a:pathLst>
                <a:path w="1148" h="1528" extrusionOk="0">
                  <a:moveTo>
                    <a:pt x="95" y="1"/>
                  </a:moveTo>
                  <a:cubicBezTo>
                    <a:pt x="52" y="1"/>
                    <a:pt x="0" y="34"/>
                    <a:pt x="4" y="74"/>
                  </a:cubicBezTo>
                  <a:cubicBezTo>
                    <a:pt x="78" y="782"/>
                    <a:pt x="338" y="1253"/>
                    <a:pt x="1019" y="1522"/>
                  </a:cubicBezTo>
                  <a:cubicBezTo>
                    <a:pt x="1026" y="1526"/>
                    <a:pt x="1037" y="1527"/>
                    <a:pt x="1049" y="1527"/>
                  </a:cubicBezTo>
                  <a:cubicBezTo>
                    <a:pt x="1091" y="1527"/>
                    <a:pt x="1147" y="1506"/>
                    <a:pt x="1137" y="1461"/>
                  </a:cubicBezTo>
                  <a:cubicBezTo>
                    <a:pt x="989" y="837"/>
                    <a:pt x="539" y="488"/>
                    <a:pt x="137" y="18"/>
                  </a:cubicBezTo>
                  <a:cubicBezTo>
                    <a:pt x="127" y="6"/>
                    <a:pt x="111"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1"/>
            <p:cNvSpPr/>
            <p:nvPr/>
          </p:nvSpPr>
          <p:spPr>
            <a:xfrm>
              <a:off x="1477125" y="4206125"/>
              <a:ext cx="54900" cy="116975"/>
            </a:xfrm>
            <a:custGeom>
              <a:avLst/>
              <a:gdLst/>
              <a:ahLst/>
              <a:cxnLst/>
              <a:rect l="l" t="t" r="r" b="b"/>
              <a:pathLst>
                <a:path w="2196" h="4679" extrusionOk="0">
                  <a:moveTo>
                    <a:pt x="863" y="0"/>
                  </a:moveTo>
                  <a:cubicBezTo>
                    <a:pt x="833" y="0"/>
                    <a:pt x="799" y="15"/>
                    <a:pt x="778" y="28"/>
                  </a:cubicBezTo>
                  <a:cubicBezTo>
                    <a:pt x="1" y="531"/>
                    <a:pt x="266" y="1480"/>
                    <a:pt x="479" y="2225"/>
                  </a:cubicBezTo>
                  <a:cubicBezTo>
                    <a:pt x="737" y="3139"/>
                    <a:pt x="1404" y="4087"/>
                    <a:pt x="2141" y="4675"/>
                  </a:cubicBezTo>
                  <a:cubicBezTo>
                    <a:pt x="2144" y="4678"/>
                    <a:pt x="2149" y="4679"/>
                    <a:pt x="2155" y="4679"/>
                  </a:cubicBezTo>
                  <a:cubicBezTo>
                    <a:pt x="2172" y="4679"/>
                    <a:pt x="2195" y="4667"/>
                    <a:pt x="2185" y="4651"/>
                  </a:cubicBezTo>
                  <a:cubicBezTo>
                    <a:pt x="1731" y="3929"/>
                    <a:pt x="1174" y="3291"/>
                    <a:pt x="890" y="2471"/>
                  </a:cubicBezTo>
                  <a:cubicBezTo>
                    <a:pt x="727" y="2002"/>
                    <a:pt x="704" y="1561"/>
                    <a:pt x="788" y="1074"/>
                  </a:cubicBezTo>
                  <a:cubicBezTo>
                    <a:pt x="847" y="736"/>
                    <a:pt x="1076" y="356"/>
                    <a:pt x="915" y="30"/>
                  </a:cubicBezTo>
                  <a:cubicBezTo>
                    <a:pt x="905" y="8"/>
                    <a:pt x="885" y="0"/>
                    <a:pt x="86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1"/>
            <p:cNvSpPr/>
            <p:nvPr/>
          </p:nvSpPr>
          <p:spPr>
            <a:xfrm>
              <a:off x="1506750" y="4162150"/>
              <a:ext cx="22950" cy="22075"/>
            </a:xfrm>
            <a:custGeom>
              <a:avLst/>
              <a:gdLst/>
              <a:ahLst/>
              <a:cxnLst/>
              <a:rect l="l" t="t" r="r" b="b"/>
              <a:pathLst>
                <a:path w="918" h="883" extrusionOk="0">
                  <a:moveTo>
                    <a:pt x="851" y="1"/>
                  </a:moveTo>
                  <a:cubicBezTo>
                    <a:pt x="827" y="1"/>
                    <a:pt x="802" y="6"/>
                    <a:pt x="791" y="11"/>
                  </a:cubicBezTo>
                  <a:cubicBezTo>
                    <a:pt x="543" y="143"/>
                    <a:pt x="0" y="504"/>
                    <a:pt x="131" y="848"/>
                  </a:cubicBezTo>
                  <a:cubicBezTo>
                    <a:pt x="140" y="873"/>
                    <a:pt x="162" y="882"/>
                    <a:pt x="187" y="882"/>
                  </a:cubicBezTo>
                  <a:cubicBezTo>
                    <a:pt x="223" y="882"/>
                    <a:pt x="265" y="864"/>
                    <a:pt x="286" y="849"/>
                  </a:cubicBezTo>
                  <a:cubicBezTo>
                    <a:pt x="561" y="663"/>
                    <a:pt x="740" y="335"/>
                    <a:pt x="898" y="49"/>
                  </a:cubicBezTo>
                  <a:cubicBezTo>
                    <a:pt x="918" y="12"/>
                    <a:pt x="886" y="1"/>
                    <a:pt x="8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1"/>
            <p:cNvSpPr/>
            <p:nvPr/>
          </p:nvSpPr>
          <p:spPr>
            <a:xfrm>
              <a:off x="1913675" y="3936050"/>
              <a:ext cx="34850" cy="168950"/>
            </a:xfrm>
            <a:custGeom>
              <a:avLst/>
              <a:gdLst/>
              <a:ahLst/>
              <a:cxnLst/>
              <a:rect l="l" t="t" r="r" b="b"/>
              <a:pathLst>
                <a:path w="1394" h="6758" extrusionOk="0">
                  <a:moveTo>
                    <a:pt x="1367" y="0"/>
                  </a:moveTo>
                  <a:cubicBezTo>
                    <a:pt x="1346" y="0"/>
                    <a:pt x="1319" y="12"/>
                    <a:pt x="1315" y="26"/>
                  </a:cubicBezTo>
                  <a:cubicBezTo>
                    <a:pt x="714" y="1957"/>
                    <a:pt x="1" y="4851"/>
                    <a:pt x="1068" y="6735"/>
                  </a:cubicBezTo>
                  <a:cubicBezTo>
                    <a:pt x="1077" y="6751"/>
                    <a:pt x="1096" y="6758"/>
                    <a:pt x="1117" y="6758"/>
                  </a:cubicBezTo>
                  <a:cubicBezTo>
                    <a:pt x="1154" y="6758"/>
                    <a:pt x="1195" y="6736"/>
                    <a:pt x="1197" y="6703"/>
                  </a:cubicBezTo>
                  <a:cubicBezTo>
                    <a:pt x="1272" y="5656"/>
                    <a:pt x="1078" y="4585"/>
                    <a:pt x="1090" y="3530"/>
                  </a:cubicBezTo>
                  <a:cubicBezTo>
                    <a:pt x="1104" y="2354"/>
                    <a:pt x="1280" y="1189"/>
                    <a:pt x="1392" y="20"/>
                  </a:cubicBezTo>
                  <a:cubicBezTo>
                    <a:pt x="1394" y="6"/>
                    <a:pt x="1382" y="0"/>
                    <a:pt x="136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1"/>
            <p:cNvSpPr/>
            <p:nvPr/>
          </p:nvSpPr>
          <p:spPr>
            <a:xfrm>
              <a:off x="1945100" y="4119700"/>
              <a:ext cx="26600" cy="52450"/>
            </a:xfrm>
            <a:custGeom>
              <a:avLst/>
              <a:gdLst/>
              <a:ahLst/>
              <a:cxnLst/>
              <a:rect l="l" t="t" r="r" b="b"/>
              <a:pathLst>
                <a:path w="1064" h="2098" extrusionOk="0">
                  <a:moveTo>
                    <a:pt x="56" y="0"/>
                  </a:moveTo>
                  <a:cubicBezTo>
                    <a:pt x="32" y="0"/>
                    <a:pt x="0" y="18"/>
                    <a:pt x="8" y="38"/>
                  </a:cubicBezTo>
                  <a:cubicBezTo>
                    <a:pt x="67" y="185"/>
                    <a:pt x="79" y="333"/>
                    <a:pt x="101" y="489"/>
                  </a:cubicBezTo>
                  <a:cubicBezTo>
                    <a:pt x="130" y="683"/>
                    <a:pt x="215" y="876"/>
                    <a:pt x="277" y="1061"/>
                  </a:cubicBezTo>
                  <a:cubicBezTo>
                    <a:pt x="412" y="1460"/>
                    <a:pt x="553" y="1828"/>
                    <a:pt x="897" y="2086"/>
                  </a:cubicBezTo>
                  <a:cubicBezTo>
                    <a:pt x="907" y="2093"/>
                    <a:pt x="922" y="2097"/>
                    <a:pt x="938" y="2097"/>
                  </a:cubicBezTo>
                  <a:cubicBezTo>
                    <a:pt x="972" y="2097"/>
                    <a:pt x="1009" y="2080"/>
                    <a:pt x="1014" y="2046"/>
                  </a:cubicBezTo>
                  <a:cubicBezTo>
                    <a:pt x="1063" y="1626"/>
                    <a:pt x="881" y="1295"/>
                    <a:pt x="719" y="915"/>
                  </a:cubicBezTo>
                  <a:cubicBezTo>
                    <a:pt x="562" y="550"/>
                    <a:pt x="303" y="321"/>
                    <a:pt x="76" y="8"/>
                  </a:cubicBezTo>
                  <a:cubicBezTo>
                    <a:pt x="72" y="2"/>
                    <a:pt x="64" y="0"/>
                    <a:pt x="5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1"/>
            <p:cNvSpPr/>
            <p:nvPr/>
          </p:nvSpPr>
          <p:spPr>
            <a:xfrm>
              <a:off x="1978125" y="4057400"/>
              <a:ext cx="31700" cy="44650"/>
            </a:xfrm>
            <a:custGeom>
              <a:avLst/>
              <a:gdLst/>
              <a:ahLst/>
              <a:cxnLst/>
              <a:rect l="l" t="t" r="r" b="b"/>
              <a:pathLst>
                <a:path w="1268" h="1786" extrusionOk="0">
                  <a:moveTo>
                    <a:pt x="1221" y="1"/>
                  </a:moveTo>
                  <a:cubicBezTo>
                    <a:pt x="1190" y="1"/>
                    <a:pt x="1147" y="14"/>
                    <a:pt x="1135" y="26"/>
                  </a:cubicBezTo>
                  <a:cubicBezTo>
                    <a:pt x="685" y="477"/>
                    <a:pt x="0" y="1059"/>
                    <a:pt x="134" y="1767"/>
                  </a:cubicBezTo>
                  <a:cubicBezTo>
                    <a:pt x="136" y="1781"/>
                    <a:pt x="147" y="1786"/>
                    <a:pt x="161" y="1786"/>
                  </a:cubicBezTo>
                  <a:cubicBezTo>
                    <a:pt x="185" y="1786"/>
                    <a:pt x="217" y="1771"/>
                    <a:pt x="226" y="1760"/>
                  </a:cubicBezTo>
                  <a:cubicBezTo>
                    <a:pt x="635" y="1227"/>
                    <a:pt x="916" y="620"/>
                    <a:pt x="1251" y="39"/>
                  </a:cubicBezTo>
                  <a:cubicBezTo>
                    <a:pt x="1267" y="11"/>
                    <a:pt x="1248" y="1"/>
                    <a:pt x="122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1"/>
            <p:cNvSpPr/>
            <p:nvPr/>
          </p:nvSpPr>
          <p:spPr>
            <a:xfrm>
              <a:off x="1988175" y="3705450"/>
              <a:ext cx="26550" cy="105450"/>
            </a:xfrm>
            <a:custGeom>
              <a:avLst/>
              <a:gdLst/>
              <a:ahLst/>
              <a:cxnLst/>
              <a:rect l="l" t="t" r="r" b="b"/>
              <a:pathLst>
                <a:path w="1062" h="4218" extrusionOk="0">
                  <a:moveTo>
                    <a:pt x="95" y="1"/>
                  </a:moveTo>
                  <a:cubicBezTo>
                    <a:pt x="74" y="1"/>
                    <a:pt x="50" y="13"/>
                    <a:pt x="51" y="31"/>
                  </a:cubicBezTo>
                  <a:cubicBezTo>
                    <a:pt x="62" y="742"/>
                    <a:pt x="227" y="1436"/>
                    <a:pt x="250" y="2145"/>
                  </a:cubicBezTo>
                  <a:cubicBezTo>
                    <a:pt x="272" y="2826"/>
                    <a:pt x="45" y="3502"/>
                    <a:pt x="2" y="4180"/>
                  </a:cubicBezTo>
                  <a:cubicBezTo>
                    <a:pt x="0" y="4207"/>
                    <a:pt x="20" y="4217"/>
                    <a:pt x="44" y="4217"/>
                  </a:cubicBezTo>
                  <a:cubicBezTo>
                    <a:pt x="78" y="4217"/>
                    <a:pt x="122" y="4199"/>
                    <a:pt x="134" y="4182"/>
                  </a:cubicBezTo>
                  <a:cubicBezTo>
                    <a:pt x="1061" y="3007"/>
                    <a:pt x="812" y="1268"/>
                    <a:pt x="122" y="13"/>
                  </a:cubicBezTo>
                  <a:cubicBezTo>
                    <a:pt x="118" y="4"/>
                    <a:pt x="107"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1"/>
            <p:cNvSpPr/>
            <p:nvPr/>
          </p:nvSpPr>
          <p:spPr>
            <a:xfrm>
              <a:off x="1919525" y="3621075"/>
              <a:ext cx="35125" cy="33975"/>
            </a:xfrm>
            <a:custGeom>
              <a:avLst/>
              <a:gdLst/>
              <a:ahLst/>
              <a:cxnLst/>
              <a:rect l="l" t="t" r="r" b="b"/>
              <a:pathLst>
                <a:path w="1405" h="1359" extrusionOk="0">
                  <a:moveTo>
                    <a:pt x="1315" y="0"/>
                  </a:moveTo>
                  <a:cubicBezTo>
                    <a:pt x="1305" y="0"/>
                    <a:pt x="1294" y="2"/>
                    <a:pt x="1284" y="5"/>
                  </a:cubicBezTo>
                  <a:cubicBezTo>
                    <a:pt x="767" y="186"/>
                    <a:pt x="1" y="738"/>
                    <a:pt x="459" y="1341"/>
                  </a:cubicBezTo>
                  <a:cubicBezTo>
                    <a:pt x="469" y="1354"/>
                    <a:pt x="483" y="1359"/>
                    <a:pt x="499" y="1359"/>
                  </a:cubicBezTo>
                  <a:cubicBezTo>
                    <a:pt x="539" y="1359"/>
                    <a:pt x="589" y="1326"/>
                    <a:pt x="596" y="1295"/>
                  </a:cubicBezTo>
                  <a:cubicBezTo>
                    <a:pt x="719" y="781"/>
                    <a:pt x="944" y="413"/>
                    <a:pt x="1351" y="78"/>
                  </a:cubicBezTo>
                  <a:cubicBezTo>
                    <a:pt x="1405" y="34"/>
                    <a:pt x="1363" y="0"/>
                    <a:pt x="13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1"/>
            <p:cNvSpPr/>
            <p:nvPr/>
          </p:nvSpPr>
          <p:spPr>
            <a:xfrm>
              <a:off x="2071125" y="3497925"/>
              <a:ext cx="22250" cy="29600"/>
            </a:xfrm>
            <a:custGeom>
              <a:avLst/>
              <a:gdLst/>
              <a:ahLst/>
              <a:cxnLst/>
              <a:rect l="l" t="t" r="r" b="b"/>
              <a:pathLst>
                <a:path w="890" h="1184" extrusionOk="0">
                  <a:moveTo>
                    <a:pt x="749" y="1"/>
                  </a:moveTo>
                  <a:cubicBezTo>
                    <a:pt x="733" y="1"/>
                    <a:pt x="711" y="13"/>
                    <a:pt x="709" y="25"/>
                  </a:cubicBezTo>
                  <a:cubicBezTo>
                    <a:pt x="695" y="101"/>
                    <a:pt x="583" y="189"/>
                    <a:pt x="537" y="246"/>
                  </a:cubicBezTo>
                  <a:cubicBezTo>
                    <a:pt x="461" y="342"/>
                    <a:pt x="409" y="457"/>
                    <a:pt x="347" y="562"/>
                  </a:cubicBezTo>
                  <a:cubicBezTo>
                    <a:pt x="289" y="662"/>
                    <a:pt x="222" y="756"/>
                    <a:pt x="159" y="852"/>
                  </a:cubicBezTo>
                  <a:cubicBezTo>
                    <a:pt x="102" y="939"/>
                    <a:pt x="84" y="1044"/>
                    <a:pt x="26" y="1132"/>
                  </a:cubicBezTo>
                  <a:cubicBezTo>
                    <a:pt x="1" y="1172"/>
                    <a:pt x="38" y="1183"/>
                    <a:pt x="77" y="1183"/>
                  </a:cubicBezTo>
                  <a:cubicBezTo>
                    <a:pt x="105" y="1183"/>
                    <a:pt x="133" y="1178"/>
                    <a:pt x="144" y="1173"/>
                  </a:cubicBezTo>
                  <a:cubicBezTo>
                    <a:pt x="438" y="1039"/>
                    <a:pt x="629" y="860"/>
                    <a:pt x="775" y="570"/>
                  </a:cubicBezTo>
                  <a:cubicBezTo>
                    <a:pt x="825" y="472"/>
                    <a:pt x="890" y="338"/>
                    <a:pt x="871" y="222"/>
                  </a:cubicBezTo>
                  <a:cubicBezTo>
                    <a:pt x="857" y="135"/>
                    <a:pt x="789" y="86"/>
                    <a:pt x="766" y="12"/>
                  </a:cubicBezTo>
                  <a:cubicBezTo>
                    <a:pt x="764" y="4"/>
                    <a:pt x="757" y="1"/>
                    <a:pt x="7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1"/>
            <p:cNvSpPr/>
            <p:nvPr/>
          </p:nvSpPr>
          <p:spPr>
            <a:xfrm>
              <a:off x="1755100" y="3673950"/>
              <a:ext cx="29425" cy="98425"/>
            </a:xfrm>
            <a:custGeom>
              <a:avLst/>
              <a:gdLst/>
              <a:ahLst/>
              <a:cxnLst/>
              <a:rect l="l" t="t" r="r" b="b"/>
              <a:pathLst>
                <a:path w="1177" h="3937" extrusionOk="0">
                  <a:moveTo>
                    <a:pt x="1112" y="1"/>
                  </a:moveTo>
                  <a:cubicBezTo>
                    <a:pt x="1090" y="1"/>
                    <a:pt x="1062" y="14"/>
                    <a:pt x="1056" y="30"/>
                  </a:cubicBezTo>
                  <a:cubicBezTo>
                    <a:pt x="804" y="664"/>
                    <a:pt x="590" y="1313"/>
                    <a:pt x="413" y="1972"/>
                  </a:cubicBezTo>
                  <a:cubicBezTo>
                    <a:pt x="249" y="2589"/>
                    <a:pt x="1" y="3307"/>
                    <a:pt x="299" y="3910"/>
                  </a:cubicBezTo>
                  <a:cubicBezTo>
                    <a:pt x="308" y="3929"/>
                    <a:pt x="328" y="3937"/>
                    <a:pt x="351" y="3937"/>
                  </a:cubicBezTo>
                  <a:cubicBezTo>
                    <a:pt x="388" y="3937"/>
                    <a:pt x="431" y="3916"/>
                    <a:pt x="441" y="3887"/>
                  </a:cubicBezTo>
                  <a:cubicBezTo>
                    <a:pt x="659" y="3329"/>
                    <a:pt x="678" y="2726"/>
                    <a:pt x="805" y="2142"/>
                  </a:cubicBezTo>
                  <a:cubicBezTo>
                    <a:pt x="959" y="1441"/>
                    <a:pt x="1176" y="750"/>
                    <a:pt x="1140" y="24"/>
                  </a:cubicBezTo>
                  <a:cubicBezTo>
                    <a:pt x="1139" y="7"/>
                    <a:pt x="1127" y="1"/>
                    <a:pt x="111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1"/>
            <p:cNvSpPr/>
            <p:nvPr/>
          </p:nvSpPr>
          <p:spPr>
            <a:xfrm>
              <a:off x="1769725" y="3794850"/>
              <a:ext cx="21075" cy="23700"/>
            </a:xfrm>
            <a:custGeom>
              <a:avLst/>
              <a:gdLst/>
              <a:ahLst/>
              <a:cxnLst/>
              <a:rect l="l" t="t" r="r" b="b"/>
              <a:pathLst>
                <a:path w="843" h="948" extrusionOk="0">
                  <a:moveTo>
                    <a:pt x="225" y="0"/>
                  </a:moveTo>
                  <a:cubicBezTo>
                    <a:pt x="143" y="0"/>
                    <a:pt x="36" y="56"/>
                    <a:pt x="25" y="133"/>
                  </a:cubicBezTo>
                  <a:cubicBezTo>
                    <a:pt x="0" y="311"/>
                    <a:pt x="28" y="457"/>
                    <a:pt x="128" y="613"/>
                  </a:cubicBezTo>
                  <a:cubicBezTo>
                    <a:pt x="253" y="807"/>
                    <a:pt x="451" y="890"/>
                    <a:pt x="670" y="945"/>
                  </a:cubicBezTo>
                  <a:cubicBezTo>
                    <a:pt x="677" y="947"/>
                    <a:pt x="685" y="948"/>
                    <a:pt x="694" y="948"/>
                  </a:cubicBezTo>
                  <a:cubicBezTo>
                    <a:pt x="745" y="948"/>
                    <a:pt x="813" y="919"/>
                    <a:pt x="819" y="867"/>
                  </a:cubicBezTo>
                  <a:cubicBezTo>
                    <a:pt x="843" y="682"/>
                    <a:pt x="839" y="518"/>
                    <a:pt x="735" y="357"/>
                  </a:cubicBezTo>
                  <a:cubicBezTo>
                    <a:pt x="616" y="172"/>
                    <a:pt x="473" y="78"/>
                    <a:pt x="270" y="7"/>
                  </a:cubicBezTo>
                  <a:cubicBezTo>
                    <a:pt x="257" y="3"/>
                    <a:pt x="242" y="0"/>
                    <a:pt x="22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1"/>
            <p:cNvSpPr/>
            <p:nvPr/>
          </p:nvSpPr>
          <p:spPr>
            <a:xfrm>
              <a:off x="1585325" y="3718775"/>
              <a:ext cx="31075" cy="71000"/>
            </a:xfrm>
            <a:custGeom>
              <a:avLst/>
              <a:gdLst/>
              <a:ahLst/>
              <a:cxnLst/>
              <a:rect l="l" t="t" r="r" b="b"/>
              <a:pathLst>
                <a:path w="1243" h="2840" extrusionOk="0">
                  <a:moveTo>
                    <a:pt x="1205" y="0"/>
                  </a:moveTo>
                  <a:cubicBezTo>
                    <a:pt x="1193" y="0"/>
                    <a:pt x="1178" y="5"/>
                    <a:pt x="1173" y="12"/>
                  </a:cubicBezTo>
                  <a:cubicBezTo>
                    <a:pt x="617" y="778"/>
                    <a:pt x="1" y="2248"/>
                    <a:pt x="1104" y="2833"/>
                  </a:cubicBezTo>
                  <a:cubicBezTo>
                    <a:pt x="1112" y="2837"/>
                    <a:pt x="1123" y="2839"/>
                    <a:pt x="1135" y="2839"/>
                  </a:cubicBezTo>
                  <a:cubicBezTo>
                    <a:pt x="1181" y="2839"/>
                    <a:pt x="1243" y="2811"/>
                    <a:pt x="1231" y="2766"/>
                  </a:cubicBezTo>
                  <a:cubicBezTo>
                    <a:pt x="1110" y="2301"/>
                    <a:pt x="923" y="1874"/>
                    <a:pt x="902" y="1383"/>
                  </a:cubicBezTo>
                  <a:cubicBezTo>
                    <a:pt x="884" y="952"/>
                    <a:pt x="1058" y="410"/>
                    <a:pt x="1222" y="18"/>
                  </a:cubicBezTo>
                  <a:cubicBezTo>
                    <a:pt x="1227" y="5"/>
                    <a:pt x="1217" y="0"/>
                    <a:pt x="120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1"/>
            <p:cNvSpPr/>
            <p:nvPr/>
          </p:nvSpPr>
          <p:spPr>
            <a:xfrm>
              <a:off x="1634800" y="3805925"/>
              <a:ext cx="37875" cy="28250"/>
            </a:xfrm>
            <a:custGeom>
              <a:avLst/>
              <a:gdLst/>
              <a:ahLst/>
              <a:cxnLst/>
              <a:rect l="l" t="t" r="r" b="b"/>
              <a:pathLst>
                <a:path w="1515" h="1130" extrusionOk="0">
                  <a:moveTo>
                    <a:pt x="117" y="0"/>
                  </a:moveTo>
                  <a:cubicBezTo>
                    <a:pt x="70" y="0"/>
                    <a:pt x="1" y="25"/>
                    <a:pt x="16" y="74"/>
                  </a:cubicBezTo>
                  <a:cubicBezTo>
                    <a:pt x="188" y="603"/>
                    <a:pt x="932" y="873"/>
                    <a:pt x="1379" y="1123"/>
                  </a:cubicBezTo>
                  <a:cubicBezTo>
                    <a:pt x="1386" y="1128"/>
                    <a:pt x="1396" y="1130"/>
                    <a:pt x="1408" y="1130"/>
                  </a:cubicBezTo>
                  <a:cubicBezTo>
                    <a:pt x="1452" y="1130"/>
                    <a:pt x="1515" y="1102"/>
                    <a:pt x="1501" y="1059"/>
                  </a:cubicBezTo>
                  <a:cubicBezTo>
                    <a:pt x="1314" y="490"/>
                    <a:pt x="654" y="230"/>
                    <a:pt x="148" y="5"/>
                  </a:cubicBezTo>
                  <a:cubicBezTo>
                    <a:pt x="140" y="2"/>
                    <a:pt x="129"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1"/>
            <p:cNvSpPr/>
            <p:nvPr/>
          </p:nvSpPr>
          <p:spPr>
            <a:xfrm>
              <a:off x="1705400" y="3861225"/>
              <a:ext cx="94050" cy="75975"/>
            </a:xfrm>
            <a:custGeom>
              <a:avLst/>
              <a:gdLst/>
              <a:ahLst/>
              <a:cxnLst/>
              <a:rect l="l" t="t" r="r" b="b"/>
              <a:pathLst>
                <a:path w="3762" h="3039" extrusionOk="0">
                  <a:moveTo>
                    <a:pt x="117" y="0"/>
                  </a:moveTo>
                  <a:cubicBezTo>
                    <a:pt x="72" y="0"/>
                    <a:pt x="1" y="24"/>
                    <a:pt x="18" y="70"/>
                  </a:cubicBezTo>
                  <a:cubicBezTo>
                    <a:pt x="292" y="780"/>
                    <a:pt x="980" y="1229"/>
                    <a:pt x="1562" y="1682"/>
                  </a:cubicBezTo>
                  <a:cubicBezTo>
                    <a:pt x="2196" y="2174"/>
                    <a:pt x="2954" y="2604"/>
                    <a:pt x="3640" y="3033"/>
                  </a:cubicBezTo>
                  <a:cubicBezTo>
                    <a:pt x="3645" y="3036"/>
                    <a:pt x="3653" y="3038"/>
                    <a:pt x="3662" y="3038"/>
                  </a:cubicBezTo>
                  <a:cubicBezTo>
                    <a:pt x="3701" y="3038"/>
                    <a:pt x="3761" y="3005"/>
                    <a:pt x="3732" y="2975"/>
                  </a:cubicBezTo>
                  <a:cubicBezTo>
                    <a:pt x="3191" y="2432"/>
                    <a:pt x="2606" y="1974"/>
                    <a:pt x="2081" y="1409"/>
                  </a:cubicBezTo>
                  <a:cubicBezTo>
                    <a:pt x="1571" y="861"/>
                    <a:pt x="830" y="306"/>
                    <a:pt x="144" y="4"/>
                  </a:cubicBezTo>
                  <a:cubicBezTo>
                    <a:pt x="138" y="2"/>
                    <a:pt x="128"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1"/>
            <p:cNvSpPr/>
            <p:nvPr/>
          </p:nvSpPr>
          <p:spPr>
            <a:xfrm>
              <a:off x="1815925" y="3946200"/>
              <a:ext cx="23350" cy="22075"/>
            </a:xfrm>
            <a:custGeom>
              <a:avLst/>
              <a:gdLst/>
              <a:ahLst/>
              <a:cxnLst/>
              <a:rect l="l" t="t" r="r" b="b"/>
              <a:pathLst>
                <a:path w="934" h="883" extrusionOk="0">
                  <a:moveTo>
                    <a:pt x="360" y="0"/>
                  </a:moveTo>
                  <a:cubicBezTo>
                    <a:pt x="322" y="0"/>
                    <a:pt x="287" y="14"/>
                    <a:pt x="259" y="50"/>
                  </a:cubicBezTo>
                  <a:cubicBezTo>
                    <a:pt x="0" y="375"/>
                    <a:pt x="535" y="773"/>
                    <a:pt x="803" y="878"/>
                  </a:cubicBezTo>
                  <a:cubicBezTo>
                    <a:pt x="811" y="881"/>
                    <a:pt x="822" y="883"/>
                    <a:pt x="835" y="883"/>
                  </a:cubicBezTo>
                  <a:cubicBezTo>
                    <a:pt x="876" y="883"/>
                    <a:pt x="934" y="865"/>
                    <a:pt x="930" y="824"/>
                  </a:cubicBezTo>
                  <a:cubicBezTo>
                    <a:pt x="905" y="597"/>
                    <a:pt x="816" y="380"/>
                    <a:pt x="674" y="201"/>
                  </a:cubicBezTo>
                  <a:cubicBezTo>
                    <a:pt x="622" y="136"/>
                    <a:pt x="477" y="0"/>
                    <a:pt x="3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1"/>
            <p:cNvSpPr/>
            <p:nvPr/>
          </p:nvSpPr>
          <p:spPr>
            <a:xfrm>
              <a:off x="1852225" y="3992350"/>
              <a:ext cx="28575" cy="45075"/>
            </a:xfrm>
            <a:custGeom>
              <a:avLst/>
              <a:gdLst/>
              <a:ahLst/>
              <a:cxnLst/>
              <a:rect l="l" t="t" r="r" b="b"/>
              <a:pathLst>
                <a:path w="1143" h="1803" extrusionOk="0">
                  <a:moveTo>
                    <a:pt x="251" y="1"/>
                  </a:moveTo>
                  <a:cubicBezTo>
                    <a:pt x="211" y="1"/>
                    <a:pt x="165" y="27"/>
                    <a:pt x="161" y="60"/>
                  </a:cubicBezTo>
                  <a:cubicBezTo>
                    <a:pt x="147" y="151"/>
                    <a:pt x="88" y="247"/>
                    <a:pt x="44" y="327"/>
                  </a:cubicBezTo>
                  <a:cubicBezTo>
                    <a:pt x="0" y="406"/>
                    <a:pt x="11" y="523"/>
                    <a:pt x="12" y="609"/>
                  </a:cubicBezTo>
                  <a:cubicBezTo>
                    <a:pt x="14" y="823"/>
                    <a:pt x="64" y="1021"/>
                    <a:pt x="141" y="1219"/>
                  </a:cubicBezTo>
                  <a:cubicBezTo>
                    <a:pt x="293" y="1609"/>
                    <a:pt x="591" y="1766"/>
                    <a:pt x="995" y="1802"/>
                  </a:cubicBezTo>
                  <a:cubicBezTo>
                    <a:pt x="996" y="1802"/>
                    <a:pt x="998" y="1802"/>
                    <a:pt x="999" y="1802"/>
                  </a:cubicBezTo>
                  <a:cubicBezTo>
                    <a:pt x="1041" y="1802"/>
                    <a:pt x="1142" y="1763"/>
                    <a:pt x="1118" y="1708"/>
                  </a:cubicBezTo>
                  <a:cubicBezTo>
                    <a:pt x="1065" y="1591"/>
                    <a:pt x="1029" y="1465"/>
                    <a:pt x="1011" y="1337"/>
                  </a:cubicBezTo>
                  <a:cubicBezTo>
                    <a:pt x="992" y="1200"/>
                    <a:pt x="863" y="1042"/>
                    <a:pt x="809" y="913"/>
                  </a:cubicBezTo>
                  <a:cubicBezTo>
                    <a:pt x="746" y="763"/>
                    <a:pt x="698" y="607"/>
                    <a:pt x="629" y="460"/>
                  </a:cubicBezTo>
                  <a:cubicBezTo>
                    <a:pt x="601" y="398"/>
                    <a:pt x="577" y="334"/>
                    <a:pt x="538" y="277"/>
                  </a:cubicBezTo>
                  <a:cubicBezTo>
                    <a:pt x="475" y="181"/>
                    <a:pt x="353" y="132"/>
                    <a:pt x="300" y="26"/>
                  </a:cubicBezTo>
                  <a:cubicBezTo>
                    <a:pt x="291" y="8"/>
                    <a:pt x="272" y="1"/>
                    <a:pt x="2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8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58"/>
        <p:cNvGrpSpPr/>
        <p:nvPr/>
      </p:nvGrpSpPr>
      <p:grpSpPr>
        <a:xfrm>
          <a:off x="0" y="0"/>
          <a:ext cx="0" cy="0"/>
          <a:chOff x="0" y="0"/>
          <a:chExt cx="0" cy="0"/>
        </a:xfrm>
      </p:grpSpPr>
      <p:sp>
        <p:nvSpPr>
          <p:cNvPr id="859" name="Google Shape;859;p13"/>
          <p:cNvSpPr txBox="1">
            <a:spLocks noGrp="1"/>
          </p:cNvSpPr>
          <p:nvPr>
            <p:ph type="ctrTitle"/>
          </p:nvPr>
        </p:nvSpPr>
        <p:spPr>
          <a:xfrm>
            <a:off x="1987877" y="3605137"/>
            <a:ext cx="1984200" cy="50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200"/>
              <a:buNone/>
              <a:defRPr sz="23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860" name="Google Shape;860;p13"/>
          <p:cNvSpPr txBox="1">
            <a:spLocks noGrp="1"/>
          </p:cNvSpPr>
          <p:nvPr>
            <p:ph type="subTitle" idx="1"/>
          </p:nvPr>
        </p:nvSpPr>
        <p:spPr>
          <a:xfrm>
            <a:off x="1919327" y="4126050"/>
            <a:ext cx="21213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61" name="Google Shape;861;p13"/>
          <p:cNvSpPr txBox="1">
            <a:spLocks noGrp="1"/>
          </p:cNvSpPr>
          <p:nvPr>
            <p:ph type="ctrTitle" idx="2"/>
          </p:nvPr>
        </p:nvSpPr>
        <p:spPr>
          <a:xfrm>
            <a:off x="5249943" y="3611050"/>
            <a:ext cx="1984200" cy="502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200"/>
              <a:buNone/>
              <a:defRPr sz="23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862" name="Google Shape;862;p13"/>
          <p:cNvSpPr txBox="1">
            <a:spLocks noGrp="1"/>
          </p:cNvSpPr>
          <p:nvPr>
            <p:ph type="subTitle" idx="3"/>
          </p:nvPr>
        </p:nvSpPr>
        <p:spPr>
          <a:xfrm>
            <a:off x="5181393" y="4130172"/>
            <a:ext cx="21213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pic>
        <p:nvPicPr>
          <p:cNvPr id="863" name="Google Shape;863;p13"/>
          <p:cNvPicPr preferRelativeResize="0"/>
          <p:nvPr/>
        </p:nvPicPr>
        <p:blipFill>
          <a:blip r:embed="rId2">
            <a:alphaModFix amt="35000"/>
          </a:blip>
          <a:stretch>
            <a:fillRect/>
          </a:stretch>
        </p:blipFill>
        <p:spPr>
          <a:xfrm>
            <a:off x="0" y="3"/>
            <a:ext cx="9144000" cy="5143495"/>
          </a:xfrm>
          <a:prstGeom prst="rect">
            <a:avLst/>
          </a:prstGeom>
          <a:noFill/>
          <a:ln>
            <a:noFill/>
          </a:ln>
        </p:spPr>
      </p:pic>
      <p:sp>
        <p:nvSpPr>
          <p:cNvPr id="864" name="Google Shape;864;p13"/>
          <p:cNvSpPr txBox="1">
            <a:spLocks noGrp="1"/>
          </p:cNvSpPr>
          <p:nvPr>
            <p:ph type="title" idx="4"/>
          </p:nvPr>
        </p:nvSpPr>
        <p:spPr>
          <a:xfrm>
            <a:off x="717175" y="445025"/>
            <a:ext cx="77097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400"/>
              <a:buNone/>
              <a:defRPr/>
            </a:lvl1pPr>
            <a:lvl2pPr lvl="1">
              <a:spcBef>
                <a:spcPts val="0"/>
              </a:spcBef>
              <a:spcAft>
                <a:spcPts val="0"/>
              </a:spcAft>
              <a:buSzPts val="3400"/>
              <a:buFont typeface="Anton"/>
              <a:buNone/>
              <a:defRPr>
                <a:latin typeface="Anton"/>
                <a:ea typeface="Anton"/>
                <a:cs typeface="Anton"/>
                <a:sym typeface="Anton"/>
              </a:defRPr>
            </a:lvl2pPr>
            <a:lvl3pPr lvl="2">
              <a:spcBef>
                <a:spcPts val="0"/>
              </a:spcBef>
              <a:spcAft>
                <a:spcPts val="0"/>
              </a:spcAft>
              <a:buSzPts val="3400"/>
              <a:buFont typeface="Anton"/>
              <a:buNone/>
              <a:defRPr>
                <a:latin typeface="Anton"/>
                <a:ea typeface="Anton"/>
                <a:cs typeface="Anton"/>
                <a:sym typeface="Anton"/>
              </a:defRPr>
            </a:lvl3pPr>
            <a:lvl4pPr lvl="3">
              <a:spcBef>
                <a:spcPts val="0"/>
              </a:spcBef>
              <a:spcAft>
                <a:spcPts val="0"/>
              </a:spcAft>
              <a:buSzPts val="3400"/>
              <a:buFont typeface="Anton"/>
              <a:buNone/>
              <a:defRPr>
                <a:latin typeface="Anton"/>
                <a:ea typeface="Anton"/>
                <a:cs typeface="Anton"/>
                <a:sym typeface="Anton"/>
              </a:defRPr>
            </a:lvl4pPr>
            <a:lvl5pPr lvl="4">
              <a:spcBef>
                <a:spcPts val="0"/>
              </a:spcBef>
              <a:spcAft>
                <a:spcPts val="0"/>
              </a:spcAft>
              <a:buSzPts val="3400"/>
              <a:buFont typeface="Anton"/>
              <a:buNone/>
              <a:defRPr>
                <a:latin typeface="Anton"/>
                <a:ea typeface="Anton"/>
                <a:cs typeface="Anton"/>
                <a:sym typeface="Anton"/>
              </a:defRPr>
            </a:lvl5pPr>
            <a:lvl6pPr lvl="5">
              <a:spcBef>
                <a:spcPts val="0"/>
              </a:spcBef>
              <a:spcAft>
                <a:spcPts val="0"/>
              </a:spcAft>
              <a:buSzPts val="3400"/>
              <a:buFont typeface="Anton"/>
              <a:buNone/>
              <a:defRPr>
                <a:latin typeface="Anton"/>
                <a:ea typeface="Anton"/>
                <a:cs typeface="Anton"/>
                <a:sym typeface="Anton"/>
              </a:defRPr>
            </a:lvl6pPr>
            <a:lvl7pPr lvl="6">
              <a:spcBef>
                <a:spcPts val="0"/>
              </a:spcBef>
              <a:spcAft>
                <a:spcPts val="0"/>
              </a:spcAft>
              <a:buSzPts val="3400"/>
              <a:buFont typeface="Anton"/>
              <a:buNone/>
              <a:defRPr>
                <a:latin typeface="Anton"/>
                <a:ea typeface="Anton"/>
                <a:cs typeface="Anton"/>
                <a:sym typeface="Anton"/>
              </a:defRPr>
            </a:lvl7pPr>
            <a:lvl8pPr lvl="7">
              <a:spcBef>
                <a:spcPts val="0"/>
              </a:spcBef>
              <a:spcAft>
                <a:spcPts val="0"/>
              </a:spcAft>
              <a:buSzPts val="3400"/>
              <a:buFont typeface="Anton"/>
              <a:buNone/>
              <a:defRPr>
                <a:latin typeface="Anton"/>
                <a:ea typeface="Anton"/>
                <a:cs typeface="Anton"/>
                <a:sym typeface="Anton"/>
              </a:defRPr>
            </a:lvl8pPr>
            <a:lvl9pPr lvl="8">
              <a:spcBef>
                <a:spcPts val="0"/>
              </a:spcBef>
              <a:spcAft>
                <a:spcPts val="0"/>
              </a:spcAft>
              <a:buSzPts val="3400"/>
              <a:buFont typeface="Anton"/>
              <a:buNone/>
              <a:defRPr>
                <a:latin typeface="Anton"/>
                <a:ea typeface="Anton"/>
                <a:cs typeface="Anton"/>
                <a:sym typeface="Anton"/>
              </a:defRPr>
            </a:lvl9pPr>
          </a:lstStyle>
          <a:p>
            <a:endParaRPr/>
          </a:p>
        </p:txBody>
      </p:sp>
      <p:sp>
        <p:nvSpPr>
          <p:cNvPr id="865" name="Google Shape;865;p13"/>
          <p:cNvSpPr txBox="1">
            <a:spLocks noGrp="1"/>
          </p:cNvSpPr>
          <p:nvPr>
            <p:ph type="ctrTitle" idx="5"/>
          </p:nvPr>
        </p:nvSpPr>
        <p:spPr>
          <a:xfrm>
            <a:off x="1987877" y="1755648"/>
            <a:ext cx="1984200" cy="502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200"/>
              <a:buNone/>
              <a:defRPr sz="23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866" name="Google Shape;866;p13"/>
          <p:cNvSpPr txBox="1">
            <a:spLocks noGrp="1"/>
          </p:cNvSpPr>
          <p:nvPr>
            <p:ph type="subTitle" idx="6"/>
          </p:nvPr>
        </p:nvSpPr>
        <p:spPr>
          <a:xfrm>
            <a:off x="1918727" y="2276856"/>
            <a:ext cx="2122500" cy="5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67" name="Google Shape;867;p13"/>
          <p:cNvSpPr txBox="1">
            <a:spLocks noGrp="1"/>
          </p:cNvSpPr>
          <p:nvPr>
            <p:ph type="title" idx="7" hasCustomPrompt="1"/>
          </p:nvPr>
        </p:nvSpPr>
        <p:spPr>
          <a:xfrm>
            <a:off x="2473577" y="1164041"/>
            <a:ext cx="1012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4300">
                <a:solidFill>
                  <a:schemeClr val="dk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868" name="Google Shape;868;p13"/>
          <p:cNvSpPr txBox="1">
            <a:spLocks noGrp="1"/>
          </p:cNvSpPr>
          <p:nvPr>
            <p:ph type="ctrTitle" idx="8"/>
          </p:nvPr>
        </p:nvSpPr>
        <p:spPr>
          <a:xfrm>
            <a:off x="5249043" y="1755648"/>
            <a:ext cx="1986000" cy="502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200"/>
              <a:buNone/>
              <a:defRPr sz="23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869" name="Google Shape;869;p13"/>
          <p:cNvSpPr txBox="1">
            <a:spLocks noGrp="1"/>
          </p:cNvSpPr>
          <p:nvPr>
            <p:ph type="subTitle" idx="9"/>
          </p:nvPr>
        </p:nvSpPr>
        <p:spPr>
          <a:xfrm>
            <a:off x="5181393" y="2276856"/>
            <a:ext cx="21213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70" name="Google Shape;870;p13"/>
          <p:cNvSpPr txBox="1">
            <a:spLocks noGrp="1"/>
          </p:cNvSpPr>
          <p:nvPr>
            <p:ph type="title" idx="13" hasCustomPrompt="1"/>
          </p:nvPr>
        </p:nvSpPr>
        <p:spPr>
          <a:xfrm>
            <a:off x="5735643" y="1157633"/>
            <a:ext cx="1012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4300">
                <a:solidFill>
                  <a:schemeClr val="dk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871" name="Google Shape;871;p13"/>
          <p:cNvSpPr txBox="1">
            <a:spLocks noGrp="1"/>
          </p:cNvSpPr>
          <p:nvPr>
            <p:ph type="title" idx="14" hasCustomPrompt="1"/>
          </p:nvPr>
        </p:nvSpPr>
        <p:spPr>
          <a:xfrm>
            <a:off x="2473577" y="3012812"/>
            <a:ext cx="1012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4300">
                <a:solidFill>
                  <a:schemeClr val="dk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872" name="Google Shape;872;p13"/>
          <p:cNvSpPr txBox="1">
            <a:spLocks noGrp="1"/>
          </p:cNvSpPr>
          <p:nvPr>
            <p:ph type="title" idx="15" hasCustomPrompt="1"/>
          </p:nvPr>
        </p:nvSpPr>
        <p:spPr>
          <a:xfrm>
            <a:off x="5735643" y="3016937"/>
            <a:ext cx="1012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4300">
                <a:solidFill>
                  <a:schemeClr val="dk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873" name="Google Shape;873;p13"/>
          <p:cNvSpPr/>
          <p:nvPr/>
        </p:nvSpPr>
        <p:spPr>
          <a:xfrm>
            <a:off x="-491050" y="-363175"/>
            <a:ext cx="1146300" cy="11463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3"/>
          <p:cNvSpPr/>
          <p:nvPr/>
        </p:nvSpPr>
        <p:spPr>
          <a:xfrm>
            <a:off x="217528" y="3012800"/>
            <a:ext cx="1146300" cy="11463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3"/>
          <p:cNvSpPr/>
          <p:nvPr/>
        </p:nvSpPr>
        <p:spPr>
          <a:xfrm>
            <a:off x="8070850" y="332325"/>
            <a:ext cx="418800" cy="4188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3"/>
          <p:cNvSpPr/>
          <p:nvPr/>
        </p:nvSpPr>
        <p:spPr>
          <a:xfrm>
            <a:off x="7757528" y="3896075"/>
            <a:ext cx="1146300" cy="11463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5">
    <p:bg>
      <p:bgPr>
        <a:blipFill>
          <a:blip r:embed="rId2">
            <a:alphaModFix/>
          </a:blip>
          <a:stretch>
            <a:fillRect/>
          </a:stretch>
        </a:blipFill>
        <a:effectLst/>
      </p:bgPr>
    </p:bg>
    <p:spTree>
      <p:nvGrpSpPr>
        <p:cNvPr id="1" name="Shape 877"/>
        <p:cNvGrpSpPr/>
        <p:nvPr/>
      </p:nvGrpSpPr>
      <p:grpSpPr>
        <a:xfrm>
          <a:off x="0" y="0"/>
          <a:ext cx="0" cy="0"/>
          <a:chOff x="0" y="0"/>
          <a:chExt cx="0" cy="0"/>
        </a:xfrm>
      </p:grpSpPr>
      <p:sp>
        <p:nvSpPr>
          <p:cNvPr id="878" name="Google Shape;878;p14"/>
          <p:cNvSpPr/>
          <p:nvPr/>
        </p:nvSpPr>
        <p:spPr>
          <a:xfrm>
            <a:off x="0" y="0"/>
            <a:ext cx="9144000" cy="5143500"/>
          </a:xfrm>
          <a:prstGeom prst="rect">
            <a:avLst/>
          </a:prstGeom>
          <a:gradFill>
            <a:gsLst>
              <a:gs pos="0">
                <a:schemeClr val="lt1"/>
              </a:gs>
              <a:gs pos="7500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9" name="Google Shape;879;p14"/>
          <p:cNvPicPr preferRelativeResize="0"/>
          <p:nvPr/>
        </p:nvPicPr>
        <p:blipFill>
          <a:blip r:embed="rId3">
            <a:alphaModFix amt="35000"/>
          </a:blip>
          <a:stretch>
            <a:fillRect/>
          </a:stretch>
        </p:blipFill>
        <p:spPr>
          <a:xfrm flipH="1">
            <a:off x="0" y="3"/>
            <a:ext cx="9144000" cy="5143495"/>
          </a:xfrm>
          <a:prstGeom prst="rect">
            <a:avLst/>
          </a:prstGeom>
          <a:noFill/>
          <a:ln>
            <a:noFill/>
          </a:ln>
        </p:spPr>
      </p:pic>
      <p:sp>
        <p:nvSpPr>
          <p:cNvPr id="880" name="Google Shape;880;p14"/>
          <p:cNvSpPr/>
          <p:nvPr/>
        </p:nvSpPr>
        <p:spPr>
          <a:xfrm rot="9211026">
            <a:off x="438396" y="3695780"/>
            <a:ext cx="1122820" cy="112282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a:off x="-793546" y="-1207675"/>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txBox="1">
            <a:spLocks noGrp="1"/>
          </p:cNvSpPr>
          <p:nvPr>
            <p:ph type="title"/>
          </p:nvPr>
        </p:nvSpPr>
        <p:spPr>
          <a:xfrm>
            <a:off x="717175" y="2896350"/>
            <a:ext cx="4042800" cy="661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83" name="Google Shape;883;p14"/>
          <p:cNvSpPr txBox="1">
            <a:spLocks noGrp="1"/>
          </p:cNvSpPr>
          <p:nvPr>
            <p:ph type="subTitle" idx="1"/>
          </p:nvPr>
        </p:nvSpPr>
        <p:spPr>
          <a:xfrm>
            <a:off x="717175" y="1585350"/>
            <a:ext cx="5724300" cy="131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884" name="Google Shape;884;p14"/>
          <p:cNvGrpSpPr/>
          <p:nvPr/>
        </p:nvGrpSpPr>
        <p:grpSpPr>
          <a:xfrm rot="8540523">
            <a:off x="293542" y="-241569"/>
            <a:ext cx="1428319" cy="1484173"/>
            <a:chOff x="1456875" y="3243400"/>
            <a:chExt cx="2149325" cy="2233375"/>
          </a:xfrm>
        </p:grpSpPr>
        <p:sp>
          <p:nvSpPr>
            <p:cNvPr id="885" name="Google Shape;885;p14"/>
            <p:cNvSpPr/>
            <p:nvPr/>
          </p:nvSpPr>
          <p:spPr>
            <a:xfrm>
              <a:off x="3135350" y="4869925"/>
              <a:ext cx="2000" cy="1400"/>
            </a:xfrm>
            <a:custGeom>
              <a:avLst/>
              <a:gdLst/>
              <a:ahLst/>
              <a:cxnLst/>
              <a:rect l="l" t="t" r="r" b="b"/>
              <a:pathLst>
                <a:path w="80" h="56" extrusionOk="0">
                  <a:moveTo>
                    <a:pt x="1" y="1"/>
                  </a:moveTo>
                  <a:lnTo>
                    <a:pt x="1" y="1"/>
                  </a:lnTo>
                  <a:cubicBezTo>
                    <a:pt x="9" y="18"/>
                    <a:pt x="16" y="38"/>
                    <a:pt x="24" y="55"/>
                  </a:cubicBezTo>
                  <a:cubicBezTo>
                    <a:pt x="42" y="42"/>
                    <a:pt x="61" y="31"/>
                    <a:pt x="80" y="18"/>
                  </a:cubicBezTo>
                  <a:cubicBezTo>
                    <a:pt x="54" y="12"/>
                    <a:pt x="27" y="6"/>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a:off x="2927475" y="5184725"/>
              <a:ext cx="91275" cy="292050"/>
            </a:xfrm>
            <a:custGeom>
              <a:avLst/>
              <a:gdLst/>
              <a:ahLst/>
              <a:cxnLst/>
              <a:rect l="l" t="t" r="r" b="b"/>
              <a:pathLst>
                <a:path w="3651" h="11682" extrusionOk="0">
                  <a:moveTo>
                    <a:pt x="1" y="1"/>
                  </a:moveTo>
                  <a:cubicBezTo>
                    <a:pt x="355" y="1127"/>
                    <a:pt x="1128" y="2203"/>
                    <a:pt x="1751" y="3327"/>
                  </a:cubicBezTo>
                  <a:cubicBezTo>
                    <a:pt x="2411" y="4516"/>
                    <a:pt x="2885" y="6305"/>
                    <a:pt x="2291" y="7607"/>
                  </a:cubicBezTo>
                  <a:cubicBezTo>
                    <a:pt x="1785" y="8720"/>
                    <a:pt x="770" y="9515"/>
                    <a:pt x="388" y="10699"/>
                  </a:cubicBezTo>
                  <a:cubicBezTo>
                    <a:pt x="234" y="11173"/>
                    <a:pt x="479" y="11682"/>
                    <a:pt x="979" y="11682"/>
                  </a:cubicBezTo>
                  <a:cubicBezTo>
                    <a:pt x="1019" y="11682"/>
                    <a:pt x="1060" y="11679"/>
                    <a:pt x="1103" y="11672"/>
                  </a:cubicBezTo>
                  <a:cubicBezTo>
                    <a:pt x="1642" y="11588"/>
                    <a:pt x="1972" y="10444"/>
                    <a:pt x="2176" y="10042"/>
                  </a:cubicBezTo>
                  <a:cubicBezTo>
                    <a:pt x="2605" y="9190"/>
                    <a:pt x="3124" y="8283"/>
                    <a:pt x="3343" y="7350"/>
                  </a:cubicBezTo>
                  <a:cubicBezTo>
                    <a:pt x="3651" y="6035"/>
                    <a:pt x="2962" y="4590"/>
                    <a:pt x="2349" y="3481"/>
                  </a:cubicBezTo>
                  <a:cubicBezTo>
                    <a:pt x="1682" y="2276"/>
                    <a:pt x="548" y="1239"/>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a:off x="2920200" y="5138800"/>
              <a:ext cx="7300" cy="45950"/>
            </a:xfrm>
            <a:custGeom>
              <a:avLst/>
              <a:gdLst/>
              <a:ahLst/>
              <a:cxnLst/>
              <a:rect l="l" t="t" r="r" b="b"/>
              <a:pathLst>
                <a:path w="292" h="1838" extrusionOk="0">
                  <a:moveTo>
                    <a:pt x="166" y="1"/>
                  </a:moveTo>
                  <a:cubicBezTo>
                    <a:pt x="1" y="571"/>
                    <a:pt x="4" y="1183"/>
                    <a:pt x="286" y="1827"/>
                  </a:cubicBezTo>
                  <a:cubicBezTo>
                    <a:pt x="288" y="1830"/>
                    <a:pt x="291" y="1835"/>
                    <a:pt x="292" y="1838"/>
                  </a:cubicBezTo>
                  <a:cubicBezTo>
                    <a:pt x="106" y="1244"/>
                    <a:pt x="36" y="637"/>
                    <a:pt x="16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a:off x="1456875" y="3243400"/>
              <a:ext cx="2149325" cy="2084950"/>
            </a:xfrm>
            <a:custGeom>
              <a:avLst/>
              <a:gdLst/>
              <a:ahLst/>
              <a:cxnLst/>
              <a:rect l="l" t="t" r="r" b="b"/>
              <a:pathLst>
                <a:path w="85973" h="83398" extrusionOk="0">
                  <a:moveTo>
                    <a:pt x="67140" y="65062"/>
                  </a:moveTo>
                  <a:lnTo>
                    <a:pt x="67140" y="65062"/>
                  </a:lnTo>
                  <a:cubicBezTo>
                    <a:pt x="67166" y="65068"/>
                    <a:pt x="67193" y="65074"/>
                    <a:pt x="67219" y="65080"/>
                  </a:cubicBezTo>
                  <a:cubicBezTo>
                    <a:pt x="67200" y="65092"/>
                    <a:pt x="67181" y="65102"/>
                    <a:pt x="67163" y="65116"/>
                  </a:cubicBezTo>
                  <a:cubicBezTo>
                    <a:pt x="67155" y="65099"/>
                    <a:pt x="67149" y="65079"/>
                    <a:pt x="67140" y="65062"/>
                  </a:cubicBezTo>
                  <a:close/>
                  <a:moveTo>
                    <a:pt x="43808" y="0"/>
                  </a:moveTo>
                  <a:cubicBezTo>
                    <a:pt x="43599" y="0"/>
                    <a:pt x="43376" y="65"/>
                    <a:pt x="43213" y="145"/>
                  </a:cubicBezTo>
                  <a:cubicBezTo>
                    <a:pt x="42625" y="431"/>
                    <a:pt x="42420" y="884"/>
                    <a:pt x="42449" y="1528"/>
                  </a:cubicBezTo>
                  <a:cubicBezTo>
                    <a:pt x="42528" y="3180"/>
                    <a:pt x="43926" y="4841"/>
                    <a:pt x="45230" y="5705"/>
                  </a:cubicBezTo>
                  <a:cubicBezTo>
                    <a:pt x="47066" y="6921"/>
                    <a:pt x="49812" y="6684"/>
                    <a:pt x="50446" y="9273"/>
                  </a:cubicBezTo>
                  <a:cubicBezTo>
                    <a:pt x="50484" y="9432"/>
                    <a:pt x="50517" y="9587"/>
                    <a:pt x="50550" y="9739"/>
                  </a:cubicBezTo>
                  <a:cubicBezTo>
                    <a:pt x="49376" y="9368"/>
                    <a:pt x="48253" y="9102"/>
                    <a:pt x="47661" y="8894"/>
                  </a:cubicBezTo>
                  <a:cubicBezTo>
                    <a:pt x="47065" y="8684"/>
                    <a:pt x="46412" y="8547"/>
                    <a:pt x="45772" y="8547"/>
                  </a:cubicBezTo>
                  <a:cubicBezTo>
                    <a:pt x="44865" y="8547"/>
                    <a:pt x="43985" y="8824"/>
                    <a:pt x="43330" y="9564"/>
                  </a:cubicBezTo>
                  <a:cubicBezTo>
                    <a:pt x="42724" y="10249"/>
                    <a:pt x="42379" y="11009"/>
                    <a:pt x="42415" y="11932"/>
                  </a:cubicBezTo>
                  <a:cubicBezTo>
                    <a:pt x="42435" y="12427"/>
                    <a:pt x="42520" y="12931"/>
                    <a:pt x="42564" y="13425"/>
                  </a:cubicBezTo>
                  <a:cubicBezTo>
                    <a:pt x="42606" y="13890"/>
                    <a:pt x="42332" y="14263"/>
                    <a:pt x="42447" y="14753"/>
                  </a:cubicBezTo>
                  <a:cubicBezTo>
                    <a:pt x="42464" y="14828"/>
                    <a:pt x="42529" y="14854"/>
                    <a:pt x="42606" y="14854"/>
                  </a:cubicBezTo>
                  <a:cubicBezTo>
                    <a:pt x="42717" y="14854"/>
                    <a:pt x="42852" y="14800"/>
                    <a:pt x="42904" y="14759"/>
                  </a:cubicBezTo>
                  <a:cubicBezTo>
                    <a:pt x="44073" y="13841"/>
                    <a:pt x="44360" y="13056"/>
                    <a:pt x="44342" y="11631"/>
                  </a:cubicBezTo>
                  <a:cubicBezTo>
                    <a:pt x="44336" y="11226"/>
                    <a:pt x="44656" y="10018"/>
                    <a:pt x="45197" y="9997"/>
                  </a:cubicBezTo>
                  <a:cubicBezTo>
                    <a:pt x="45216" y="9997"/>
                    <a:pt x="45234" y="9996"/>
                    <a:pt x="45252" y="9996"/>
                  </a:cubicBezTo>
                  <a:cubicBezTo>
                    <a:pt x="45845" y="9996"/>
                    <a:pt x="46503" y="10350"/>
                    <a:pt x="47041" y="10549"/>
                  </a:cubicBezTo>
                  <a:cubicBezTo>
                    <a:pt x="48343" y="11027"/>
                    <a:pt x="49714" y="11264"/>
                    <a:pt x="51015" y="11731"/>
                  </a:cubicBezTo>
                  <a:cubicBezTo>
                    <a:pt x="51568" y="11929"/>
                    <a:pt x="52039" y="12252"/>
                    <a:pt x="52477" y="12638"/>
                  </a:cubicBezTo>
                  <a:cubicBezTo>
                    <a:pt x="52553" y="12707"/>
                    <a:pt x="52623" y="12783"/>
                    <a:pt x="52687" y="12864"/>
                  </a:cubicBezTo>
                  <a:cubicBezTo>
                    <a:pt x="52719" y="13559"/>
                    <a:pt x="52318" y="14350"/>
                    <a:pt x="52046" y="14906"/>
                  </a:cubicBezTo>
                  <a:cubicBezTo>
                    <a:pt x="51416" y="16196"/>
                    <a:pt x="50528" y="17304"/>
                    <a:pt x="50038" y="18667"/>
                  </a:cubicBezTo>
                  <a:cubicBezTo>
                    <a:pt x="49571" y="19966"/>
                    <a:pt x="49682" y="21346"/>
                    <a:pt x="49990" y="22667"/>
                  </a:cubicBezTo>
                  <a:cubicBezTo>
                    <a:pt x="50164" y="23419"/>
                    <a:pt x="50377" y="24151"/>
                    <a:pt x="50542" y="24891"/>
                  </a:cubicBezTo>
                  <a:cubicBezTo>
                    <a:pt x="50494" y="25026"/>
                    <a:pt x="50451" y="25165"/>
                    <a:pt x="50411" y="25305"/>
                  </a:cubicBezTo>
                  <a:cubicBezTo>
                    <a:pt x="49586" y="24721"/>
                    <a:pt x="48796" y="24139"/>
                    <a:pt x="48761" y="23027"/>
                  </a:cubicBezTo>
                  <a:cubicBezTo>
                    <a:pt x="48739" y="22349"/>
                    <a:pt x="48948" y="20944"/>
                    <a:pt x="48053" y="20819"/>
                  </a:cubicBezTo>
                  <a:cubicBezTo>
                    <a:pt x="48039" y="20817"/>
                    <a:pt x="48024" y="20816"/>
                    <a:pt x="48010" y="20816"/>
                  </a:cubicBezTo>
                  <a:cubicBezTo>
                    <a:pt x="47926" y="20816"/>
                    <a:pt x="47844" y="20851"/>
                    <a:pt x="47798" y="20925"/>
                  </a:cubicBezTo>
                  <a:cubicBezTo>
                    <a:pt x="47473" y="21456"/>
                    <a:pt x="47853" y="22523"/>
                    <a:pt x="47853" y="23168"/>
                  </a:cubicBezTo>
                  <a:cubicBezTo>
                    <a:pt x="47852" y="23922"/>
                    <a:pt x="47427" y="25226"/>
                    <a:pt x="47950" y="25850"/>
                  </a:cubicBezTo>
                  <a:cubicBezTo>
                    <a:pt x="48481" y="26483"/>
                    <a:pt x="49254" y="26819"/>
                    <a:pt x="49779" y="27458"/>
                  </a:cubicBezTo>
                  <a:cubicBezTo>
                    <a:pt x="50071" y="27814"/>
                    <a:pt x="50095" y="28208"/>
                    <a:pt x="50009" y="28611"/>
                  </a:cubicBezTo>
                  <a:cubicBezTo>
                    <a:pt x="49828" y="29318"/>
                    <a:pt x="49482" y="29940"/>
                    <a:pt x="49038" y="30569"/>
                  </a:cubicBezTo>
                  <a:cubicBezTo>
                    <a:pt x="48856" y="30824"/>
                    <a:pt x="48660" y="31067"/>
                    <a:pt x="48450" y="31298"/>
                  </a:cubicBezTo>
                  <a:cubicBezTo>
                    <a:pt x="47921" y="31721"/>
                    <a:pt x="47447" y="32209"/>
                    <a:pt x="47041" y="32751"/>
                  </a:cubicBezTo>
                  <a:cubicBezTo>
                    <a:pt x="46648" y="33165"/>
                    <a:pt x="46275" y="33603"/>
                    <a:pt x="45969" y="34109"/>
                  </a:cubicBezTo>
                  <a:cubicBezTo>
                    <a:pt x="45200" y="35377"/>
                    <a:pt x="45203" y="36988"/>
                    <a:pt x="45211" y="38418"/>
                  </a:cubicBezTo>
                  <a:cubicBezTo>
                    <a:pt x="45219" y="40133"/>
                    <a:pt x="45078" y="41569"/>
                    <a:pt x="44380" y="43158"/>
                  </a:cubicBezTo>
                  <a:cubicBezTo>
                    <a:pt x="43735" y="44625"/>
                    <a:pt x="43226" y="46410"/>
                    <a:pt x="43520" y="48024"/>
                  </a:cubicBezTo>
                  <a:cubicBezTo>
                    <a:pt x="43880" y="50007"/>
                    <a:pt x="44970" y="52430"/>
                    <a:pt x="44385" y="54403"/>
                  </a:cubicBezTo>
                  <a:cubicBezTo>
                    <a:pt x="43883" y="53787"/>
                    <a:pt x="43099" y="53295"/>
                    <a:pt x="42572" y="52842"/>
                  </a:cubicBezTo>
                  <a:cubicBezTo>
                    <a:pt x="41541" y="51954"/>
                    <a:pt x="40870" y="50952"/>
                    <a:pt x="40828" y="49571"/>
                  </a:cubicBezTo>
                  <a:cubicBezTo>
                    <a:pt x="40790" y="48386"/>
                    <a:pt x="41102" y="47142"/>
                    <a:pt x="41278" y="45976"/>
                  </a:cubicBezTo>
                  <a:cubicBezTo>
                    <a:pt x="41358" y="45451"/>
                    <a:pt x="41335" y="44969"/>
                    <a:pt x="41237" y="44451"/>
                  </a:cubicBezTo>
                  <a:cubicBezTo>
                    <a:pt x="41048" y="43442"/>
                    <a:pt x="41177" y="42671"/>
                    <a:pt x="41502" y="41702"/>
                  </a:cubicBezTo>
                  <a:cubicBezTo>
                    <a:pt x="41889" y="40556"/>
                    <a:pt x="42471" y="39324"/>
                    <a:pt x="42016" y="38116"/>
                  </a:cubicBezTo>
                  <a:cubicBezTo>
                    <a:pt x="41987" y="38039"/>
                    <a:pt x="41913" y="38007"/>
                    <a:pt x="41827" y="38007"/>
                  </a:cubicBezTo>
                  <a:cubicBezTo>
                    <a:pt x="41652" y="38007"/>
                    <a:pt x="41429" y="38142"/>
                    <a:pt x="41452" y="38301"/>
                  </a:cubicBezTo>
                  <a:cubicBezTo>
                    <a:pt x="41691" y="39889"/>
                    <a:pt x="40922" y="41246"/>
                    <a:pt x="40505" y="42734"/>
                  </a:cubicBezTo>
                  <a:cubicBezTo>
                    <a:pt x="40143" y="44029"/>
                    <a:pt x="40281" y="45415"/>
                    <a:pt x="39944" y="46742"/>
                  </a:cubicBezTo>
                  <a:cubicBezTo>
                    <a:pt x="39767" y="47434"/>
                    <a:pt x="39514" y="48084"/>
                    <a:pt x="39337" y="48752"/>
                  </a:cubicBezTo>
                  <a:cubicBezTo>
                    <a:pt x="38574" y="47990"/>
                    <a:pt x="37626" y="47321"/>
                    <a:pt x="36956" y="46689"/>
                  </a:cubicBezTo>
                  <a:cubicBezTo>
                    <a:pt x="35451" y="45271"/>
                    <a:pt x="35696" y="43659"/>
                    <a:pt x="36274" y="41841"/>
                  </a:cubicBezTo>
                  <a:cubicBezTo>
                    <a:pt x="36679" y="40565"/>
                    <a:pt x="36671" y="39482"/>
                    <a:pt x="36405" y="38323"/>
                  </a:cubicBezTo>
                  <a:cubicBezTo>
                    <a:pt x="37047" y="36757"/>
                    <a:pt x="37849" y="35261"/>
                    <a:pt x="38637" y="33766"/>
                  </a:cubicBezTo>
                  <a:cubicBezTo>
                    <a:pt x="39842" y="31477"/>
                    <a:pt x="38832" y="28971"/>
                    <a:pt x="39702" y="26640"/>
                  </a:cubicBezTo>
                  <a:cubicBezTo>
                    <a:pt x="40263" y="25140"/>
                    <a:pt x="43912" y="24851"/>
                    <a:pt x="43323" y="22839"/>
                  </a:cubicBezTo>
                  <a:cubicBezTo>
                    <a:pt x="43309" y="22791"/>
                    <a:pt x="43269" y="22772"/>
                    <a:pt x="43221" y="22772"/>
                  </a:cubicBezTo>
                  <a:cubicBezTo>
                    <a:pt x="43131" y="22772"/>
                    <a:pt x="43015" y="22835"/>
                    <a:pt x="42988" y="22891"/>
                  </a:cubicBezTo>
                  <a:cubicBezTo>
                    <a:pt x="42695" y="23535"/>
                    <a:pt x="42516" y="24018"/>
                    <a:pt x="41865" y="24392"/>
                  </a:cubicBezTo>
                  <a:cubicBezTo>
                    <a:pt x="41383" y="24669"/>
                    <a:pt x="40851" y="24854"/>
                    <a:pt x="40364" y="25122"/>
                  </a:cubicBezTo>
                  <a:cubicBezTo>
                    <a:pt x="39626" y="25528"/>
                    <a:pt x="39056" y="26189"/>
                    <a:pt x="38813" y="27000"/>
                  </a:cubicBezTo>
                  <a:cubicBezTo>
                    <a:pt x="38411" y="28339"/>
                    <a:pt x="38295" y="29794"/>
                    <a:pt x="38042" y="31172"/>
                  </a:cubicBezTo>
                  <a:cubicBezTo>
                    <a:pt x="37819" y="32377"/>
                    <a:pt x="37282" y="33395"/>
                    <a:pt x="36715" y="34459"/>
                  </a:cubicBezTo>
                  <a:cubicBezTo>
                    <a:pt x="36540" y="34789"/>
                    <a:pt x="36160" y="35473"/>
                    <a:pt x="35732" y="36324"/>
                  </a:cubicBezTo>
                  <a:cubicBezTo>
                    <a:pt x="35539" y="35889"/>
                    <a:pt x="35340" y="35458"/>
                    <a:pt x="35203" y="35003"/>
                  </a:cubicBezTo>
                  <a:cubicBezTo>
                    <a:pt x="34928" y="34082"/>
                    <a:pt x="35087" y="33204"/>
                    <a:pt x="35142" y="32271"/>
                  </a:cubicBezTo>
                  <a:cubicBezTo>
                    <a:pt x="35240" y="30593"/>
                    <a:pt x="34615" y="28918"/>
                    <a:pt x="34905" y="27254"/>
                  </a:cubicBezTo>
                  <a:cubicBezTo>
                    <a:pt x="35142" y="25898"/>
                    <a:pt x="36588" y="25034"/>
                    <a:pt x="36868" y="23671"/>
                  </a:cubicBezTo>
                  <a:cubicBezTo>
                    <a:pt x="37139" y="22359"/>
                    <a:pt x="36191" y="21351"/>
                    <a:pt x="34924" y="21171"/>
                  </a:cubicBezTo>
                  <a:cubicBezTo>
                    <a:pt x="34905" y="21169"/>
                    <a:pt x="34885" y="21167"/>
                    <a:pt x="34864" y="21167"/>
                  </a:cubicBezTo>
                  <a:cubicBezTo>
                    <a:pt x="34717" y="21167"/>
                    <a:pt x="34535" y="21233"/>
                    <a:pt x="34505" y="21388"/>
                  </a:cubicBezTo>
                  <a:cubicBezTo>
                    <a:pt x="34408" y="21885"/>
                    <a:pt x="34515" y="22211"/>
                    <a:pt x="34760" y="22647"/>
                  </a:cubicBezTo>
                  <a:cubicBezTo>
                    <a:pt x="35152" y="23348"/>
                    <a:pt x="34890" y="24042"/>
                    <a:pt x="34526" y="24687"/>
                  </a:cubicBezTo>
                  <a:cubicBezTo>
                    <a:pt x="33836" y="25906"/>
                    <a:pt x="32900" y="26796"/>
                    <a:pt x="32847" y="28280"/>
                  </a:cubicBezTo>
                  <a:cubicBezTo>
                    <a:pt x="32795" y="29760"/>
                    <a:pt x="33145" y="31257"/>
                    <a:pt x="33646" y="32633"/>
                  </a:cubicBezTo>
                  <a:cubicBezTo>
                    <a:pt x="34184" y="34111"/>
                    <a:pt x="34240" y="35695"/>
                    <a:pt x="34674" y="37200"/>
                  </a:cubicBezTo>
                  <a:cubicBezTo>
                    <a:pt x="34762" y="37506"/>
                    <a:pt x="34835" y="37807"/>
                    <a:pt x="34899" y="38109"/>
                  </a:cubicBezTo>
                  <a:cubicBezTo>
                    <a:pt x="34090" y="39999"/>
                    <a:pt x="33473" y="42073"/>
                    <a:pt x="34120" y="43076"/>
                  </a:cubicBezTo>
                  <a:cubicBezTo>
                    <a:pt x="33823" y="44222"/>
                    <a:pt x="33764" y="45291"/>
                    <a:pt x="34376" y="46445"/>
                  </a:cubicBezTo>
                  <a:cubicBezTo>
                    <a:pt x="34970" y="47566"/>
                    <a:pt x="36107" y="48255"/>
                    <a:pt x="37080" y="49006"/>
                  </a:cubicBezTo>
                  <a:cubicBezTo>
                    <a:pt x="37657" y="49451"/>
                    <a:pt x="38540" y="50035"/>
                    <a:pt x="39178" y="50720"/>
                  </a:cubicBezTo>
                  <a:cubicBezTo>
                    <a:pt x="39360" y="51913"/>
                    <a:pt x="40138" y="52847"/>
                    <a:pt x="41014" y="53659"/>
                  </a:cubicBezTo>
                  <a:cubicBezTo>
                    <a:pt x="41758" y="54348"/>
                    <a:pt x="43132" y="55027"/>
                    <a:pt x="43193" y="56157"/>
                  </a:cubicBezTo>
                  <a:cubicBezTo>
                    <a:pt x="41498" y="57542"/>
                    <a:pt x="38775" y="57532"/>
                    <a:pt x="36778" y="58252"/>
                  </a:cubicBezTo>
                  <a:cubicBezTo>
                    <a:pt x="35790" y="58609"/>
                    <a:pt x="34547" y="59301"/>
                    <a:pt x="33752" y="60236"/>
                  </a:cubicBezTo>
                  <a:cubicBezTo>
                    <a:pt x="33428" y="59737"/>
                    <a:pt x="33029" y="59280"/>
                    <a:pt x="32628" y="58907"/>
                  </a:cubicBezTo>
                  <a:cubicBezTo>
                    <a:pt x="32213" y="58521"/>
                    <a:pt x="31802" y="58160"/>
                    <a:pt x="31408" y="57796"/>
                  </a:cubicBezTo>
                  <a:cubicBezTo>
                    <a:pt x="31417" y="57565"/>
                    <a:pt x="31428" y="57334"/>
                    <a:pt x="31464" y="57104"/>
                  </a:cubicBezTo>
                  <a:cubicBezTo>
                    <a:pt x="31556" y="56532"/>
                    <a:pt x="31934" y="55943"/>
                    <a:pt x="32204" y="55441"/>
                  </a:cubicBezTo>
                  <a:cubicBezTo>
                    <a:pt x="32488" y="54915"/>
                    <a:pt x="32843" y="54411"/>
                    <a:pt x="33074" y="53860"/>
                  </a:cubicBezTo>
                  <a:cubicBezTo>
                    <a:pt x="33283" y="53358"/>
                    <a:pt x="33109" y="52766"/>
                    <a:pt x="33093" y="52250"/>
                  </a:cubicBezTo>
                  <a:cubicBezTo>
                    <a:pt x="33070" y="51516"/>
                    <a:pt x="32954" y="50590"/>
                    <a:pt x="32571" y="49963"/>
                  </a:cubicBezTo>
                  <a:cubicBezTo>
                    <a:pt x="32120" y="49221"/>
                    <a:pt x="31732" y="47843"/>
                    <a:pt x="30788" y="47672"/>
                  </a:cubicBezTo>
                  <a:cubicBezTo>
                    <a:pt x="30744" y="47664"/>
                    <a:pt x="30698" y="47660"/>
                    <a:pt x="30652" y="47660"/>
                  </a:cubicBezTo>
                  <a:cubicBezTo>
                    <a:pt x="30401" y="47660"/>
                    <a:pt x="30135" y="47776"/>
                    <a:pt x="30011" y="47997"/>
                  </a:cubicBezTo>
                  <a:cubicBezTo>
                    <a:pt x="29612" y="48708"/>
                    <a:pt x="30606" y="49718"/>
                    <a:pt x="30882" y="50396"/>
                  </a:cubicBezTo>
                  <a:cubicBezTo>
                    <a:pt x="31045" y="50797"/>
                    <a:pt x="30764" y="51282"/>
                    <a:pt x="30804" y="51682"/>
                  </a:cubicBezTo>
                  <a:cubicBezTo>
                    <a:pt x="30861" y="52242"/>
                    <a:pt x="30926" y="52802"/>
                    <a:pt x="30987" y="53362"/>
                  </a:cubicBezTo>
                  <a:cubicBezTo>
                    <a:pt x="31045" y="53885"/>
                    <a:pt x="31218" y="54384"/>
                    <a:pt x="31256" y="54913"/>
                  </a:cubicBezTo>
                  <a:cubicBezTo>
                    <a:pt x="31291" y="55407"/>
                    <a:pt x="30769" y="56149"/>
                    <a:pt x="30582" y="56601"/>
                  </a:cubicBezTo>
                  <a:cubicBezTo>
                    <a:pt x="30544" y="56695"/>
                    <a:pt x="30510" y="56787"/>
                    <a:pt x="30481" y="56879"/>
                  </a:cubicBezTo>
                  <a:cubicBezTo>
                    <a:pt x="30050" y="56411"/>
                    <a:pt x="29652" y="55901"/>
                    <a:pt x="29310" y="55296"/>
                  </a:cubicBezTo>
                  <a:cubicBezTo>
                    <a:pt x="28576" y="53997"/>
                    <a:pt x="28298" y="52617"/>
                    <a:pt x="27939" y="51192"/>
                  </a:cubicBezTo>
                  <a:cubicBezTo>
                    <a:pt x="27587" y="49794"/>
                    <a:pt x="26413" y="48728"/>
                    <a:pt x="25406" y="47776"/>
                  </a:cubicBezTo>
                  <a:cubicBezTo>
                    <a:pt x="24287" y="46720"/>
                    <a:pt x="23305" y="45665"/>
                    <a:pt x="22774" y="44192"/>
                  </a:cubicBezTo>
                  <a:cubicBezTo>
                    <a:pt x="22251" y="42742"/>
                    <a:pt x="22113" y="41100"/>
                    <a:pt x="21910" y="39581"/>
                  </a:cubicBezTo>
                  <a:cubicBezTo>
                    <a:pt x="21820" y="38895"/>
                    <a:pt x="21719" y="38212"/>
                    <a:pt x="21594" y="37535"/>
                  </a:cubicBezTo>
                  <a:cubicBezTo>
                    <a:pt x="21628" y="37477"/>
                    <a:pt x="21650" y="37413"/>
                    <a:pt x="21659" y="37347"/>
                  </a:cubicBezTo>
                  <a:cubicBezTo>
                    <a:pt x="21775" y="36438"/>
                    <a:pt x="21545" y="35557"/>
                    <a:pt x="21862" y="34671"/>
                  </a:cubicBezTo>
                  <a:cubicBezTo>
                    <a:pt x="22180" y="33787"/>
                    <a:pt x="22864" y="33021"/>
                    <a:pt x="23466" y="32320"/>
                  </a:cubicBezTo>
                  <a:cubicBezTo>
                    <a:pt x="24573" y="31034"/>
                    <a:pt x="25767" y="29900"/>
                    <a:pt x="25986" y="28139"/>
                  </a:cubicBezTo>
                  <a:cubicBezTo>
                    <a:pt x="26109" y="27143"/>
                    <a:pt x="25816" y="26283"/>
                    <a:pt x="25778" y="25296"/>
                  </a:cubicBezTo>
                  <a:cubicBezTo>
                    <a:pt x="25738" y="24271"/>
                    <a:pt x="25998" y="23302"/>
                    <a:pt x="26460" y="22392"/>
                  </a:cubicBezTo>
                  <a:cubicBezTo>
                    <a:pt x="26880" y="21565"/>
                    <a:pt x="27582" y="20926"/>
                    <a:pt x="27978" y="20086"/>
                  </a:cubicBezTo>
                  <a:cubicBezTo>
                    <a:pt x="28229" y="19553"/>
                    <a:pt x="28126" y="18780"/>
                    <a:pt x="28288" y="18182"/>
                  </a:cubicBezTo>
                  <a:cubicBezTo>
                    <a:pt x="28354" y="17940"/>
                    <a:pt x="28107" y="17881"/>
                    <a:pt x="27875" y="17881"/>
                  </a:cubicBezTo>
                  <a:cubicBezTo>
                    <a:pt x="27742" y="17881"/>
                    <a:pt x="27614" y="17900"/>
                    <a:pt x="27553" y="17915"/>
                  </a:cubicBezTo>
                  <a:cubicBezTo>
                    <a:pt x="26911" y="18072"/>
                    <a:pt x="25958" y="18498"/>
                    <a:pt x="25871" y="19277"/>
                  </a:cubicBezTo>
                  <a:cubicBezTo>
                    <a:pt x="25831" y="19634"/>
                    <a:pt x="26183" y="20077"/>
                    <a:pt x="26206" y="20473"/>
                  </a:cubicBezTo>
                  <a:cubicBezTo>
                    <a:pt x="26225" y="20799"/>
                    <a:pt x="26063" y="21175"/>
                    <a:pt x="25982" y="21485"/>
                  </a:cubicBezTo>
                  <a:cubicBezTo>
                    <a:pt x="25769" y="22291"/>
                    <a:pt x="25524" y="23095"/>
                    <a:pt x="25325" y="23907"/>
                  </a:cubicBezTo>
                  <a:cubicBezTo>
                    <a:pt x="25036" y="25076"/>
                    <a:pt x="25075" y="26357"/>
                    <a:pt x="24965" y="27554"/>
                  </a:cubicBezTo>
                  <a:cubicBezTo>
                    <a:pt x="24746" y="29956"/>
                    <a:pt x="22414" y="31442"/>
                    <a:pt x="20884" y="33025"/>
                  </a:cubicBezTo>
                  <a:cubicBezTo>
                    <a:pt x="20740" y="33176"/>
                    <a:pt x="20604" y="33336"/>
                    <a:pt x="20477" y="33502"/>
                  </a:cubicBezTo>
                  <a:cubicBezTo>
                    <a:pt x="20175" y="32313"/>
                    <a:pt x="20042" y="31104"/>
                    <a:pt x="20225" y="29854"/>
                  </a:cubicBezTo>
                  <a:cubicBezTo>
                    <a:pt x="20662" y="26883"/>
                    <a:pt x="22500" y="24302"/>
                    <a:pt x="22802" y="21287"/>
                  </a:cubicBezTo>
                  <a:cubicBezTo>
                    <a:pt x="22922" y="20074"/>
                    <a:pt x="22642" y="19018"/>
                    <a:pt x="21845" y="18099"/>
                  </a:cubicBezTo>
                  <a:cubicBezTo>
                    <a:pt x="20920" y="17035"/>
                    <a:pt x="19573" y="15867"/>
                    <a:pt x="21122" y="14572"/>
                  </a:cubicBezTo>
                  <a:cubicBezTo>
                    <a:pt x="22161" y="13703"/>
                    <a:pt x="23509" y="13366"/>
                    <a:pt x="24534" y="12444"/>
                  </a:cubicBezTo>
                  <a:cubicBezTo>
                    <a:pt x="25609" y="11476"/>
                    <a:pt x="26084" y="10259"/>
                    <a:pt x="26350" y="8858"/>
                  </a:cubicBezTo>
                  <a:cubicBezTo>
                    <a:pt x="26408" y="8554"/>
                    <a:pt x="26325" y="8218"/>
                    <a:pt x="26383" y="7899"/>
                  </a:cubicBezTo>
                  <a:cubicBezTo>
                    <a:pt x="26465" y="7456"/>
                    <a:pt x="26601" y="7032"/>
                    <a:pt x="26738" y="6604"/>
                  </a:cubicBezTo>
                  <a:cubicBezTo>
                    <a:pt x="26982" y="5846"/>
                    <a:pt x="27344" y="5155"/>
                    <a:pt x="27775" y="4487"/>
                  </a:cubicBezTo>
                  <a:cubicBezTo>
                    <a:pt x="27875" y="4332"/>
                    <a:pt x="27729" y="4264"/>
                    <a:pt x="27548" y="4264"/>
                  </a:cubicBezTo>
                  <a:cubicBezTo>
                    <a:pt x="27386" y="4264"/>
                    <a:pt x="27198" y="4318"/>
                    <a:pt x="27134" y="4414"/>
                  </a:cubicBezTo>
                  <a:cubicBezTo>
                    <a:pt x="25454" y="6905"/>
                    <a:pt x="25033" y="10782"/>
                    <a:pt x="22186" y="12360"/>
                  </a:cubicBezTo>
                  <a:cubicBezTo>
                    <a:pt x="20455" y="13321"/>
                    <a:pt x="16915" y="15028"/>
                    <a:pt x="18534" y="17616"/>
                  </a:cubicBezTo>
                  <a:cubicBezTo>
                    <a:pt x="19186" y="18657"/>
                    <a:pt x="20323" y="19258"/>
                    <a:pt x="20568" y="20531"/>
                  </a:cubicBezTo>
                  <a:cubicBezTo>
                    <a:pt x="20860" y="22058"/>
                    <a:pt x="20197" y="23748"/>
                    <a:pt x="19677" y="25147"/>
                  </a:cubicBezTo>
                  <a:cubicBezTo>
                    <a:pt x="18844" y="27390"/>
                    <a:pt x="18030" y="29448"/>
                    <a:pt x="18016" y="31721"/>
                  </a:cubicBezTo>
                  <a:cubicBezTo>
                    <a:pt x="17849" y="31573"/>
                    <a:pt x="17704" y="31431"/>
                    <a:pt x="17594" y="31293"/>
                  </a:cubicBezTo>
                  <a:cubicBezTo>
                    <a:pt x="16375" y="29779"/>
                    <a:pt x="17258" y="27422"/>
                    <a:pt x="16416" y="25728"/>
                  </a:cubicBezTo>
                  <a:cubicBezTo>
                    <a:pt x="15929" y="24751"/>
                    <a:pt x="15098" y="23997"/>
                    <a:pt x="14623" y="23004"/>
                  </a:cubicBezTo>
                  <a:cubicBezTo>
                    <a:pt x="14162" y="22042"/>
                    <a:pt x="13837" y="20770"/>
                    <a:pt x="13714" y="19707"/>
                  </a:cubicBezTo>
                  <a:cubicBezTo>
                    <a:pt x="13623" y="18910"/>
                    <a:pt x="13760" y="18277"/>
                    <a:pt x="13916" y="17488"/>
                  </a:cubicBezTo>
                  <a:cubicBezTo>
                    <a:pt x="14022" y="16943"/>
                    <a:pt x="14111" y="16506"/>
                    <a:pt x="13841" y="16010"/>
                  </a:cubicBezTo>
                  <a:cubicBezTo>
                    <a:pt x="13598" y="15565"/>
                    <a:pt x="13516" y="15119"/>
                    <a:pt x="13641" y="14632"/>
                  </a:cubicBezTo>
                  <a:cubicBezTo>
                    <a:pt x="13652" y="14589"/>
                    <a:pt x="13596" y="14577"/>
                    <a:pt x="13560" y="14577"/>
                  </a:cubicBezTo>
                  <a:cubicBezTo>
                    <a:pt x="13552" y="14577"/>
                    <a:pt x="13546" y="14577"/>
                    <a:pt x="13540" y="14578"/>
                  </a:cubicBezTo>
                  <a:cubicBezTo>
                    <a:pt x="12931" y="14691"/>
                    <a:pt x="12668" y="15083"/>
                    <a:pt x="12542" y="15676"/>
                  </a:cubicBezTo>
                  <a:cubicBezTo>
                    <a:pt x="12315" y="16736"/>
                    <a:pt x="12101" y="17795"/>
                    <a:pt x="11837" y="18853"/>
                  </a:cubicBezTo>
                  <a:cubicBezTo>
                    <a:pt x="11625" y="19704"/>
                    <a:pt x="11512" y="20344"/>
                    <a:pt x="11720" y="21211"/>
                  </a:cubicBezTo>
                  <a:cubicBezTo>
                    <a:pt x="12033" y="22517"/>
                    <a:pt x="12863" y="23528"/>
                    <a:pt x="13733" y="24506"/>
                  </a:cubicBezTo>
                  <a:cubicBezTo>
                    <a:pt x="14678" y="25570"/>
                    <a:pt x="15579" y="26272"/>
                    <a:pt x="15604" y="27801"/>
                  </a:cubicBezTo>
                  <a:cubicBezTo>
                    <a:pt x="15605" y="27878"/>
                    <a:pt x="15603" y="27955"/>
                    <a:pt x="15600" y="28030"/>
                  </a:cubicBezTo>
                  <a:cubicBezTo>
                    <a:pt x="15044" y="27332"/>
                    <a:pt x="14280" y="26785"/>
                    <a:pt x="13372" y="26355"/>
                  </a:cubicBezTo>
                  <a:cubicBezTo>
                    <a:pt x="12313" y="25852"/>
                    <a:pt x="11414" y="25279"/>
                    <a:pt x="10609" y="24417"/>
                  </a:cubicBezTo>
                  <a:cubicBezTo>
                    <a:pt x="9707" y="23449"/>
                    <a:pt x="8711" y="22726"/>
                    <a:pt x="7643" y="21951"/>
                  </a:cubicBezTo>
                  <a:cubicBezTo>
                    <a:pt x="6478" y="21106"/>
                    <a:pt x="5824" y="20212"/>
                    <a:pt x="6770" y="18935"/>
                  </a:cubicBezTo>
                  <a:cubicBezTo>
                    <a:pt x="7315" y="18201"/>
                    <a:pt x="7903" y="17420"/>
                    <a:pt x="8511" y="16740"/>
                  </a:cubicBezTo>
                  <a:cubicBezTo>
                    <a:pt x="9154" y="16022"/>
                    <a:pt x="9604" y="15364"/>
                    <a:pt x="9826" y="14421"/>
                  </a:cubicBezTo>
                  <a:cubicBezTo>
                    <a:pt x="10135" y="13121"/>
                    <a:pt x="9549" y="12060"/>
                    <a:pt x="10632" y="10987"/>
                  </a:cubicBezTo>
                  <a:cubicBezTo>
                    <a:pt x="10862" y="10761"/>
                    <a:pt x="10618" y="10645"/>
                    <a:pt x="10355" y="10645"/>
                  </a:cubicBezTo>
                  <a:cubicBezTo>
                    <a:pt x="10209" y="10645"/>
                    <a:pt x="10056" y="10681"/>
                    <a:pt x="9976" y="10753"/>
                  </a:cubicBezTo>
                  <a:cubicBezTo>
                    <a:pt x="9282" y="11377"/>
                    <a:pt x="9036" y="12009"/>
                    <a:pt x="9062" y="12941"/>
                  </a:cubicBezTo>
                  <a:cubicBezTo>
                    <a:pt x="9109" y="14600"/>
                    <a:pt x="8744" y="15613"/>
                    <a:pt x="7451" y="16730"/>
                  </a:cubicBezTo>
                  <a:cubicBezTo>
                    <a:pt x="6273" y="17747"/>
                    <a:pt x="4443" y="19253"/>
                    <a:pt x="4805" y="21002"/>
                  </a:cubicBezTo>
                  <a:cubicBezTo>
                    <a:pt x="5040" y="22131"/>
                    <a:pt x="6401" y="23039"/>
                    <a:pt x="7207" y="23726"/>
                  </a:cubicBezTo>
                  <a:cubicBezTo>
                    <a:pt x="8226" y="24596"/>
                    <a:pt x="8761" y="25812"/>
                    <a:pt x="9893" y="26586"/>
                  </a:cubicBezTo>
                  <a:cubicBezTo>
                    <a:pt x="10876" y="27258"/>
                    <a:pt x="11961" y="27738"/>
                    <a:pt x="13079" y="28134"/>
                  </a:cubicBezTo>
                  <a:cubicBezTo>
                    <a:pt x="13929" y="28435"/>
                    <a:pt x="14367" y="28667"/>
                    <a:pt x="14748" y="29489"/>
                  </a:cubicBezTo>
                  <a:cubicBezTo>
                    <a:pt x="14917" y="29852"/>
                    <a:pt x="15057" y="30178"/>
                    <a:pt x="15253" y="30497"/>
                  </a:cubicBezTo>
                  <a:cubicBezTo>
                    <a:pt x="15256" y="30638"/>
                    <a:pt x="15269" y="30779"/>
                    <a:pt x="15292" y="30919"/>
                  </a:cubicBezTo>
                  <a:cubicBezTo>
                    <a:pt x="15468" y="31997"/>
                    <a:pt x="16477" y="32818"/>
                    <a:pt x="17290" y="33429"/>
                  </a:cubicBezTo>
                  <a:cubicBezTo>
                    <a:pt x="17642" y="33694"/>
                    <a:pt x="17992" y="33957"/>
                    <a:pt x="18338" y="34227"/>
                  </a:cubicBezTo>
                  <a:cubicBezTo>
                    <a:pt x="18716" y="35684"/>
                    <a:pt x="19355" y="36990"/>
                    <a:pt x="20107" y="38299"/>
                  </a:cubicBezTo>
                  <a:cubicBezTo>
                    <a:pt x="20901" y="39678"/>
                    <a:pt x="20966" y="41278"/>
                    <a:pt x="21224" y="42817"/>
                  </a:cubicBezTo>
                  <a:cubicBezTo>
                    <a:pt x="21451" y="44167"/>
                    <a:pt x="21873" y="45376"/>
                    <a:pt x="22658" y="46500"/>
                  </a:cubicBezTo>
                  <a:cubicBezTo>
                    <a:pt x="23532" y="47752"/>
                    <a:pt x="24855" y="48606"/>
                    <a:pt x="25777" y="49817"/>
                  </a:cubicBezTo>
                  <a:cubicBezTo>
                    <a:pt x="26741" y="51083"/>
                    <a:pt x="26780" y="52706"/>
                    <a:pt x="27186" y="54185"/>
                  </a:cubicBezTo>
                  <a:cubicBezTo>
                    <a:pt x="27378" y="54882"/>
                    <a:pt x="27665" y="55552"/>
                    <a:pt x="28012" y="56188"/>
                  </a:cubicBezTo>
                  <a:cubicBezTo>
                    <a:pt x="27749" y="56048"/>
                    <a:pt x="27501" y="55922"/>
                    <a:pt x="27291" y="55806"/>
                  </a:cubicBezTo>
                  <a:cubicBezTo>
                    <a:pt x="25187" y="54659"/>
                    <a:pt x="22756" y="54355"/>
                    <a:pt x="20658" y="53253"/>
                  </a:cubicBezTo>
                  <a:cubicBezTo>
                    <a:pt x="17431" y="51559"/>
                    <a:pt x="16848" y="47124"/>
                    <a:pt x="14835" y="44382"/>
                  </a:cubicBezTo>
                  <a:cubicBezTo>
                    <a:pt x="13612" y="42716"/>
                    <a:pt x="11809" y="41627"/>
                    <a:pt x="10558" y="40000"/>
                  </a:cubicBezTo>
                  <a:cubicBezTo>
                    <a:pt x="10048" y="39336"/>
                    <a:pt x="9426" y="38958"/>
                    <a:pt x="8835" y="38392"/>
                  </a:cubicBezTo>
                  <a:cubicBezTo>
                    <a:pt x="8064" y="37653"/>
                    <a:pt x="8130" y="36973"/>
                    <a:pt x="8614" y="36054"/>
                  </a:cubicBezTo>
                  <a:cubicBezTo>
                    <a:pt x="8693" y="35902"/>
                    <a:pt x="8583" y="35839"/>
                    <a:pt x="8429" y="35839"/>
                  </a:cubicBezTo>
                  <a:cubicBezTo>
                    <a:pt x="8254" y="35839"/>
                    <a:pt x="8024" y="35920"/>
                    <a:pt x="7956" y="36041"/>
                  </a:cubicBezTo>
                  <a:cubicBezTo>
                    <a:pt x="7351" y="37122"/>
                    <a:pt x="7288" y="38069"/>
                    <a:pt x="8118" y="39036"/>
                  </a:cubicBezTo>
                  <a:cubicBezTo>
                    <a:pt x="9346" y="40463"/>
                    <a:pt x="10291" y="42114"/>
                    <a:pt x="11617" y="43469"/>
                  </a:cubicBezTo>
                  <a:cubicBezTo>
                    <a:pt x="13030" y="44914"/>
                    <a:pt x="13813" y="46457"/>
                    <a:pt x="14526" y="48325"/>
                  </a:cubicBezTo>
                  <a:cubicBezTo>
                    <a:pt x="14834" y="49130"/>
                    <a:pt x="15175" y="49932"/>
                    <a:pt x="15577" y="50699"/>
                  </a:cubicBezTo>
                  <a:cubicBezTo>
                    <a:pt x="15135" y="50621"/>
                    <a:pt x="14746" y="50570"/>
                    <a:pt x="14495" y="50533"/>
                  </a:cubicBezTo>
                  <a:cubicBezTo>
                    <a:pt x="13254" y="50349"/>
                    <a:pt x="12080" y="50164"/>
                    <a:pt x="10936" y="49619"/>
                  </a:cubicBezTo>
                  <a:cubicBezTo>
                    <a:pt x="9764" y="49060"/>
                    <a:pt x="9257" y="47475"/>
                    <a:pt x="8426" y="46527"/>
                  </a:cubicBezTo>
                  <a:cubicBezTo>
                    <a:pt x="7521" y="45497"/>
                    <a:pt x="6227" y="45004"/>
                    <a:pt x="5080" y="44321"/>
                  </a:cubicBezTo>
                  <a:cubicBezTo>
                    <a:pt x="3940" y="43643"/>
                    <a:pt x="3395" y="42009"/>
                    <a:pt x="2766" y="40898"/>
                  </a:cubicBezTo>
                  <a:cubicBezTo>
                    <a:pt x="2560" y="40536"/>
                    <a:pt x="2236" y="40039"/>
                    <a:pt x="2216" y="39610"/>
                  </a:cubicBezTo>
                  <a:cubicBezTo>
                    <a:pt x="2184" y="38927"/>
                    <a:pt x="2778" y="38318"/>
                    <a:pt x="3162" y="37824"/>
                  </a:cubicBezTo>
                  <a:cubicBezTo>
                    <a:pt x="3795" y="37006"/>
                    <a:pt x="3883" y="36036"/>
                    <a:pt x="2960" y="35446"/>
                  </a:cubicBezTo>
                  <a:cubicBezTo>
                    <a:pt x="2932" y="35428"/>
                    <a:pt x="2898" y="35420"/>
                    <a:pt x="2862" y="35420"/>
                  </a:cubicBezTo>
                  <a:cubicBezTo>
                    <a:pt x="2756" y="35420"/>
                    <a:pt x="2634" y="35488"/>
                    <a:pt x="2592" y="35569"/>
                  </a:cubicBezTo>
                  <a:cubicBezTo>
                    <a:pt x="2011" y="36666"/>
                    <a:pt x="1254" y="37570"/>
                    <a:pt x="577" y="38605"/>
                  </a:cubicBezTo>
                  <a:cubicBezTo>
                    <a:pt x="1" y="39484"/>
                    <a:pt x="344" y="40412"/>
                    <a:pt x="805" y="41244"/>
                  </a:cubicBezTo>
                  <a:cubicBezTo>
                    <a:pt x="1375" y="42271"/>
                    <a:pt x="2110" y="43086"/>
                    <a:pt x="2894" y="43951"/>
                  </a:cubicBezTo>
                  <a:cubicBezTo>
                    <a:pt x="3970" y="45141"/>
                    <a:pt x="5674" y="45612"/>
                    <a:pt x="6870" y="46668"/>
                  </a:cubicBezTo>
                  <a:cubicBezTo>
                    <a:pt x="7783" y="47474"/>
                    <a:pt x="8104" y="48641"/>
                    <a:pt x="8851" y="49554"/>
                  </a:cubicBezTo>
                  <a:cubicBezTo>
                    <a:pt x="9598" y="50466"/>
                    <a:pt x="10433" y="51003"/>
                    <a:pt x="11547" y="51375"/>
                  </a:cubicBezTo>
                  <a:cubicBezTo>
                    <a:pt x="12738" y="51774"/>
                    <a:pt x="14005" y="51878"/>
                    <a:pt x="15228" y="52139"/>
                  </a:cubicBezTo>
                  <a:cubicBezTo>
                    <a:pt x="15876" y="52279"/>
                    <a:pt x="16428" y="52568"/>
                    <a:pt x="16985" y="52848"/>
                  </a:cubicBezTo>
                  <a:cubicBezTo>
                    <a:pt x="17013" y="52882"/>
                    <a:pt x="17038" y="52918"/>
                    <a:pt x="17067" y="52951"/>
                  </a:cubicBezTo>
                  <a:cubicBezTo>
                    <a:pt x="17658" y="53645"/>
                    <a:pt x="18376" y="54159"/>
                    <a:pt x="19162" y="54567"/>
                  </a:cubicBezTo>
                  <a:cubicBezTo>
                    <a:pt x="18225" y="54732"/>
                    <a:pt x="17293" y="54962"/>
                    <a:pt x="16372" y="55174"/>
                  </a:cubicBezTo>
                  <a:cubicBezTo>
                    <a:pt x="15527" y="55368"/>
                    <a:pt x="14727" y="55524"/>
                    <a:pt x="13901" y="55524"/>
                  </a:cubicBezTo>
                  <a:cubicBezTo>
                    <a:pt x="13516" y="55524"/>
                    <a:pt x="13124" y="55490"/>
                    <a:pt x="12720" y="55411"/>
                  </a:cubicBezTo>
                  <a:cubicBezTo>
                    <a:pt x="11400" y="55149"/>
                    <a:pt x="10108" y="54692"/>
                    <a:pt x="8779" y="54426"/>
                  </a:cubicBezTo>
                  <a:cubicBezTo>
                    <a:pt x="7373" y="54144"/>
                    <a:pt x="5816" y="53893"/>
                    <a:pt x="4707" y="52926"/>
                  </a:cubicBezTo>
                  <a:cubicBezTo>
                    <a:pt x="3789" y="52127"/>
                    <a:pt x="3183" y="51439"/>
                    <a:pt x="1992" y="51058"/>
                  </a:cubicBezTo>
                  <a:cubicBezTo>
                    <a:pt x="1943" y="51043"/>
                    <a:pt x="1890" y="51035"/>
                    <a:pt x="1835" y="51035"/>
                  </a:cubicBezTo>
                  <a:cubicBezTo>
                    <a:pt x="1608" y="51035"/>
                    <a:pt x="1347" y="51157"/>
                    <a:pt x="1215" y="51314"/>
                  </a:cubicBezTo>
                  <a:cubicBezTo>
                    <a:pt x="988" y="51588"/>
                    <a:pt x="731" y="51844"/>
                    <a:pt x="587" y="52174"/>
                  </a:cubicBezTo>
                  <a:cubicBezTo>
                    <a:pt x="516" y="52339"/>
                    <a:pt x="609" y="52394"/>
                    <a:pt x="745" y="52394"/>
                  </a:cubicBezTo>
                  <a:cubicBezTo>
                    <a:pt x="910" y="52394"/>
                    <a:pt x="1136" y="52312"/>
                    <a:pt x="1207" y="52245"/>
                  </a:cubicBezTo>
                  <a:cubicBezTo>
                    <a:pt x="1314" y="52134"/>
                    <a:pt x="1430" y="52031"/>
                    <a:pt x="1553" y="51937"/>
                  </a:cubicBezTo>
                  <a:cubicBezTo>
                    <a:pt x="2378" y="52518"/>
                    <a:pt x="3037" y="53299"/>
                    <a:pt x="3873" y="53861"/>
                  </a:cubicBezTo>
                  <a:cubicBezTo>
                    <a:pt x="4876" y="54539"/>
                    <a:pt x="6048" y="54836"/>
                    <a:pt x="7211" y="55118"/>
                  </a:cubicBezTo>
                  <a:cubicBezTo>
                    <a:pt x="9405" y="55651"/>
                    <a:pt x="11670" y="56632"/>
                    <a:pt x="13950" y="56632"/>
                  </a:cubicBezTo>
                  <a:cubicBezTo>
                    <a:pt x="14047" y="56632"/>
                    <a:pt x="14144" y="56630"/>
                    <a:pt x="14241" y="56626"/>
                  </a:cubicBezTo>
                  <a:cubicBezTo>
                    <a:pt x="16469" y="56542"/>
                    <a:pt x="18619" y="55798"/>
                    <a:pt x="20843" y="55754"/>
                  </a:cubicBezTo>
                  <a:cubicBezTo>
                    <a:pt x="20849" y="55754"/>
                    <a:pt x="20856" y="55754"/>
                    <a:pt x="20863" y="55754"/>
                  </a:cubicBezTo>
                  <a:cubicBezTo>
                    <a:pt x="20890" y="55754"/>
                    <a:pt x="20917" y="55755"/>
                    <a:pt x="20943" y="55755"/>
                  </a:cubicBezTo>
                  <a:cubicBezTo>
                    <a:pt x="20636" y="55838"/>
                    <a:pt x="20331" y="55936"/>
                    <a:pt x="20031" y="56063"/>
                  </a:cubicBezTo>
                  <a:cubicBezTo>
                    <a:pt x="19379" y="56338"/>
                    <a:pt x="18817" y="56809"/>
                    <a:pt x="18405" y="57376"/>
                  </a:cubicBezTo>
                  <a:cubicBezTo>
                    <a:pt x="18175" y="57691"/>
                    <a:pt x="18053" y="58122"/>
                    <a:pt x="17910" y="58482"/>
                  </a:cubicBezTo>
                  <a:cubicBezTo>
                    <a:pt x="17676" y="59081"/>
                    <a:pt x="17015" y="59198"/>
                    <a:pt x="16469" y="59325"/>
                  </a:cubicBezTo>
                  <a:cubicBezTo>
                    <a:pt x="15808" y="59478"/>
                    <a:pt x="15174" y="59536"/>
                    <a:pt x="14549" y="59536"/>
                  </a:cubicBezTo>
                  <a:cubicBezTo>
                    <a:pt x="13484" y="59536"/>
                    <a:pt x="12444" y="59367"/>
                    <a:pt x="11335" y="59214"/>
                  </a:cubicBezTo>
                  <a:cubicBezTo>
                    <a:pt x="10543" y="59104"/>
                    <a:pt x="9797" y="58984"/>
                    <a:pt x="9076" y="58984"/>
                  </a:cubicBezTo>
                  <a:cubicBezTo>
                    <a:pt x="8202" y="58984"/>
                    <a:pt x="7365" y="59161"/>
                    <a:pt x="6527" y="59745"/>
                  </a:cubicBezTo>
                  <a:cubicBezTo>
                    <a:pt x="5736" y="60298"/>
                    <a:pt x="5232" y="60732"/>
                    <a:pt x="4226" y="60830"/>
                  </a:cubicBezTo>
                  <a:cubicBezTo>
                    <a:pt x="3688" y="60881"/>
                    <a:pt x="3125" y="60917"/>
                    <a:pt x="2596" y="61032"/>
                  </a:cubicBezTo>
                  <a:cubicBezTo>
                    <a:pt x="1590" y="61251"/>
                    <a:pt x="356" y="62042"/>
                    <a:pt x="210" y="63135"/>
                  </a:cubicBezTo>
                  <a:cubicBezTo>
                    <a:pt x="191" y="63275"/>
                    <a:pt x="285" y="63320"/>
                    <a:pt x="407" y="63320"/>
                  </a:cubicBezTo>
                  <a:cubicBezTo>
                    <a:pt x="561" y="63320"/>
                    <a:pt x="758" y="63248"/>
                    <a:pt x="824" y="63205"/>
                  </a:cubicBezTo>
                  <a:cubicBezTo>
                    <a:pt x="1350" y="62859"/>
                    <a:pt x="1747" y="62235"/>
                    <a:pt x="2331" y="62004"/>
                  </a:cubicBezTo>
                  <a:cubicBezTo>
                    <a:pt x="2412" y="61971"/>
                    <a:pt x="2509" y="61959"/>
                    <a:pt x="2615" y="61959"/>
                  </a:cubicBezTo>
                  <a:cubicBezTo>
                    <a:pt x="2941" y="61959"/>
                    <a:pt x="3350" y="62078"/>
                    <a:pt x="3608" y="62103"/>
                  </a:cubicBezTo>
                  <a:cubicBezTo>
                    <a:pt x="3732" y="62116"/>
                    <a:pt x="3857" y="62122"/>
                    <a:pt x="3982" y="62122"/>
                  </a:cubicBezTo>
                  <a:cubicBezTo>
                    <a:pt x="5153" y="62122"/>
                    <a:pt x="6356" y="61597"/>
                    <a:pt x="7239" y="60887"/>
                  </a:cubicBezTo>
                  <a:cubicBezTo>
                    <a:pt x="7801" y="60434"/>
                    <a:pt x="8207" y="60282"/>
                    <a:pt x="8743" y="60282"/>
                  </a:cubicBezTo>
                  <a:cubicBezTo>
                    <a:pt x="8983" y="60282"/>
                    <a:pt x="9249" y="60312"/>
                    <a:pt x="9568" y="60360"/>
                  </a:cubicBezTo>
                  <a:cubicBezTo>
                    <a:pt x="10150" y="60448"/>
                    <a:pt x="10786" y="60584"/>
                    <a:pt x="11392" y="60584"/>
                  </a:cubicBezTo>
                  <a:cubicBezTo>
                    <a:pt x="11531" y="60584"/>
                    <a:pt x="11668" y="60577"/>
                    <a:pt x="11803" y="60561"/>
                  </a:cubicBezTo>
                  <a:cubicBezTo>
                    <a:pt x="13108" y="60403"/>
                    <a:pt x="14393" y="60310"/>
                    <a:pt x="15716" y="60202"/>
                  </a:cubicBezTo>
                  <a:cubicBezTo>
                    <a:pt x="16632" y="60126"/>
                    <a:pt x="18225" y="59951"/>
                    <a:pt x="18849" y="59147"/>
                  </a:cubicBezTo>
                  <a:cubicBezTo>
                    <a:pt x="19358" y="58490"/>
                    <a:pt x="19556" y="57789"/>
                    <a:pt x="20346" y="57345"/>
                  </a:cubicBezTo>
                  <a:cubicBezTo>
                    <a:pt x="20917" y="57025"/>
                    <a:pt x="21621" y="56952"/>
                    <a:pt x="22288" y="56952"/>
                  </a:cubicBezTo>
                  <a:cubicBezTo>
                    <a:pt x="22477" y="56952"/>
                    <a:pt x="22663" y="56958"/>
                    <a:pt x="22843" y="56965"/>
                  </a:cubicBezTo>
                  <a:cubicBezTo>
                    <a:pt x="24387" y="57030"/>
                    <a:pt x="25951" y="57500"/>
                    <a:pt x="27351" y="58127"/>
                  </a:cubicBezTo>
                  <a:cubicBezTo>
                    <a:pt x="27612" y="58243"/>
                    <a:pt x="27869" y="58377"/>
                    <a:pt x="28124" y="58517"/>
                  </a:cubicBezTo>
                  <a:cubicBezTo>
                    <a:pt x="27868" y="58592"/>
                    <a:pt x="27619" y="58686"/>
                    <a:pt x="27377" y="58797"/>
                  </a:cubicBezTo>
                  <a:cubicBezTo>
                    <a:pt x="26665" y="59125"/>
                    <a:pt x="25972" y="59262"/>
                    <a:pt x="25221" y="59457"/>
                  </a:cubicBezTo>
                  <a:cubicBezTo>
                    <a:pt x="23857" y="59808"/>
                    <a:pt x="22724" y="60398"/>
                    <a:pt x="21986" y="61630"/>
                  </a:cubicBezTo>
                  <a:cubicBezTo>
                    <a:pt x="21613" y="62252"/>
                    <a:pt x="21643" y="63005"/>
                    <a:pt x="21662" y="63694"/>
                  </a:cubicBezTo>
                  <a:cubicBezTo>
                    <a:pt x="21680" y="64439"/>
                    <a:pt x="21018" y="64872"/>
                    <a:pt x="20759" y="65499"/>
                  </a:cubicBezTo>
                  <a:cubicBezTo>
                    <a:pt x="20723" y="65587"/>
                    <a:pt x="20809" y="65615"/>
                    <a:pt x="20880" y="65615"/>
                  </a:cubicBezTo>
                  <a:cubicBezTo>
                    <a:pt x="20889" y="65615"/>
                    <a:pt x="20899" y="65614"/>
                    <a:pt x="20907" y="65613"/>
                  </a:cubicBezTo>
                  <a:cubicBezTo>
                    <a:pt x="21778" y="65525"/>
                    <a:pt x="22363" y="65066"/>
                    <a:pt x="22942" y="64433"/>
                  </a:cubicBezTo>
                  <a:cubicBezTo>
                    <a:pt x="23753" y="63547"/>
                    <a:pt x="23548" y="61969"/>
                    <a:pt x="24439" y="61185"/>
                  </a:cubicBezTo>
                  <a:cubicBezTo>
                    <a:pt x="25212" y="60505"/>
                    <a:pt x="26473" y="60433"/>
                    <a:pt x="27333" y="59835"/>
                  </a:cubicBezTo>
                  <a:cubicBezTo>
                    <a:pt x="27915" y="59430"/>
                    <a:pt x="28430" y="59333"/>
                    <a:pt x="28965" y="59333"/>
                  </a:cubicBezTo>
                  <a:cubicBezTo>
                    <a:pt x="29112" y="59333"/>
                    <a:pt x="29261" y="59340"/>
                    <a:pt x="29413" y="59350"/>
                  </a:cubicBezTo>
                  <a:cubicBezTo>
                    <a:pt x="29477" y="59400"/>
                    <a:pt x="29545" y="59447"/>
                    <a:pt x="29609" y="59496"/>
                  </a:cubicBezTo>
                  <a:cubicBezTo>
                    <a:pt x="30172" y="59942"/>
                    <a:pt x="30620" y="60505"/>
                    <a:pt x="31239" y="60875"/>
                  </a:cubicBezTo>
                  <a:cubicBezTo>
                    <a:pt x="31306" y="60913"/>
                    <a:pt x="31382" y="60933"/>
                    <a:pt x="31460" y="60933"/>
                  </a:cubicBezTo>
                  <a:cubicBezTo>
                    <a:pt x="31464" y="60933"/>
                    <a:pt x="31468" y="60933"/>
                    <a:pt x="31472" y="60933"/>
                  </a:cubicBezTo>
                  <a:cubicBezTo>
                    <a:pt x="31994" y="61755"/>
                    <a:pt x="32352" y="62624"/>
                    <a:pt x="32333" y="63608"/>
                  </a:cubicBezTo>
                  <a:cubicBezTo>
                    <a:pt x="31754" y="64608"/>
                    <a:pt x="31268" y="65653"/>
                    <a:pt x="30838" y="66549"/>
                  </a:cubicBezTo>
                  <a:cubicBezTo>
                    <a:pt x="30510" y="67232"/>
                    <a:pt x="30465" y="67996"/>
                    <a:pt x="30130" y="68679"/>
                  </a:cubicBezTo>
                  <a:cubicBezTo>
                    <a:pt x="29756" y="69441"/>
                    <a:pt x="29350" y="70178"/>
                    <a:pt x="28854" y="70867"/>
                  </a:cubicBezTo>
                  <a:cubicBezTo>
                    <a:pt x="28402" y="71495"/>
                    <a:pt x="27885" y="72041"/>
                    <a:pt x="27270" y="72509"/>
                  </a:cubicBezTo>
                  <a:cubicBezTo>
                    <a:pt x="26728" y="72924"/>
                    <a:pt x="26411" y="73858"/>
                    <a:pt x="25984" y="74397"/>
                  </a:cubicBezTo>
                  <a:cubicBezTo>
                    <a:pt x="25449" y="75073"/>
                    <a:pt x="24769" y="75576"/>
                    <a:pt x="24189" y="76202"/>
                  </a:cubicBezTo>
                  <a:cubicBezTo>
                    <a:pt x="23666" y="76768"/>
                    <a:pt x="23255" y="77444"/>
                    <a:pt x="22854" y="78097"/>
                  </a:cubicBezTo>
                  <a:cubicBezTo>
                    <a:pt x="22170" y="79209"/>
                    <a:pt x="21403" y="80563"/>
                    <a:pt x="21184" y="81820"/>
                  </a:cubicBezTo>
                  <a:cubicBezTo>
                    <a:pt x="21148" y="82025"/>
                    <a:pt x="21358" y="82087"/>
                    <a:pt x="21553" y="82087"/>
                  </a:cubicBezTo>
                  <a:cubicBezTo>
                    <a:pt x="21656" y="82087"/>
                    <a:pt x="21754" y="82070"/>
                    <a:pt x="21811" y="82048"/>
                  </a:cubicBezTo>
                  <a:cubicBezTo>
                    <a:pt x="23206" y="81510"/>
                    <a:pt x="23704" y="80524"/>
                    <a:pt x="24342" y="79217"/>
                  </a:cubicBezTo>
                  <a:cubicBezTo>
                    <a:pt x="25072" y="77716"/>
                    <a:pt x="26094" y="76323"/>
                    <a:pt x="27142" y="75031"/>
                  </a:cubicBezTo>
                  <a:cubicBezTo>
                    <a:pt x="27604" y="74460"/>
                    <a:pt x="28000" y="73838"/>
                    <a:pt x="28321" y="73177"/>
                  </a:cubicBezTo>
                  <a:cubicBezTo>
                    <a:pt x="28644" y="72512"/>
                    <a:pt x="29161" y="71979"/>
                    <a:pt x="29580" y="71371"/>
                  </a:cubicBezTo>
                  <a:cubicBezTo>
                    <a:pt x="30463" y="70096"/>
                    <a:pt x="31109" y="68682"/>
                    <a:pt x="32031" y="67433"/>
                  </a:cubicBezTo>
                  <a:cubicBezTo>
                    <a:pt x="32251" y="67135"/>
                    <a:pt x="32445" y="66809"/>
                    <a:pt x="32624" y="66467"/>
                  </a:cubicBezTo>
                  <a:cubicBezTo>
                    <a:pt x="32742" y="66307"/>
                    <a:pt x="32858" y="66151"/>
                    <a:pt x="32976" y="65999"/>
                  </a:cubicBezTo>
                  <a:cubicBezTo>
                    <a:pt x="33213" y="65824"/>
                    <a:pt x="33426" y="65626"/>
                    <a:pt x="33596" y="65458"/>
                  </a:cubicBezTo>
                  <a:cubicBezTo>
                    <a:pt x="33663" y="65389"/>
                    <a:pt x="33728" y="65318"/>
                    <a:pt x="33787" y="65242"/>
                  </a:cubicBezTo>
                  <a:cubicBezTo>
                    <a:pt x="33980" y="65137"/>
                    <a:pt x="34168" y="65092"/>
                    <a:pt x="34352" y="65092"/>
                  </a:cubicBezTo>
                  <a:cubicBezTo>
                    <a:pt x="35043" y="65092"/>
                    <a:pt x="35686" y="65722"/>
                    <a:pt x="36331" y="66191"/>
                  </a:cubicBezTo>
                  <a:cubicBezTo>
                    <a:pt x="37421" y="66982"/>
                    <a:pt x="38807" y="67343"/>
                    <a:pt x="40085" y="67699"/>
                  </a:cubicBezTo>
                  <a:cubicBezTo>
                    <a:pt x="43275" y="68586"/>
                    <a:pt x="46159" y="69474"/>
                    <a:pt x="47904" y="72492"/>
                  </a:cubicBezTo>
                  <a:cubicBezTo>
                    <a:pt x="49129" y="74608"/>
                    <a:pt x="49686" y="77137"/>
                    <a:pt x="50216" y="79496"/>
                  </a:cubicBezTo>
                  <a:cubicBezTo>
                    <a:pt x="50468" y="80616"/>
                    <a:pt x="50498" y="81650"/>
                    <a:pt x="51171" y="82621"/>
                  </a:cubicBezTo>
                  <a:cubicBezTo>
                    <a:pt x="51572" y="83198"/>
                    <a:pt x="52173" y="83398"/>
                    <a:pt x="52801" y="83398"/>
                  </a:cubicBezTo>
                  <a:cubicBezTo>
                    <a:pt x="53177" y="83398"/>
                    <a:pt x="53563" y="83326"/>
                    <a:pt x="53921" y="83221"/>
                  </a:cubicBezTo>
                  <a:cubicBezTo>
                    <a:pt x="54052" y="83182"/>
                    <a:pt x="54245" y="83012"/>
                    <a:pt x="54075" y="82896"/>
                  </a:cubicBezTo>
                  <a:cubicBezTo>
                    <a:pt x="52881" y="82083"/>
                    <a:pt x="52318" y="80979"/>
                    <a:pt x="51739" y="79699"/>
                  </a:cubicBezTo>
                  <a:cubicBezTo>
                    <a:pt x="51154" y="78403"/>
                    <a:pt x="50606" y="77182"/>
                    <a:pt x="50178" y="75820"/>
                  </a:cubicBezTo>
                  <a:cubicBezTo>
                    <a:pt x="49387" y="73304"/>
                    <a:pt x="48359" y="70850"/>
                    <a:pt x="46167" y="69251"/>
                  </a:cubicBezTo>
                  <a:cubicBezTo>
                    <a:pt x="43377" y="67217"/>
                    <a:pt x="39601" y="67484"/>
                    <a:pt x="36801" y="65510"/>
                  </a:cubicBezTo>
                  <a:cubicBezTo>
                    <a:pt x="36173" y="65067"/>
                    <a:pt x="35334" y="64549"/>
                    <a:pt x="34563" y="64444"/>
                  </a:cubicBezTo>
                  <a:cubicBezTo>
                    <a:pt x="34668" y="64411"/>
                    <a:pt x="34790" y="64396"/>
                    <a:pt x="34923" y="64396"/>
                  </a:cubicBezTo>
                  <a:cubicBezTo>
                    <a:pt x="35786" y="64396"/>
                    <a:pt x="37132" y="65004"/>
                    <a:pt x="37709" y="65139"/>
                  </a:cubicBezTo>
                  <a:cubicBezTo>
                    <a:pt x="38111" y="65234"/>
                    <a:pt x="38519" y="65268"/>
                    <a:pt x="38928" y="65268"/>
                  </a:cubicBezTo>
                  <a:cubicBezTo>
                    <a:pt x="39959" y="65268"/>
                    <a:pt x="40997" y="65053"/>
                    <a:pt x="41973" y="65053"/>
                  </a:cubicBezTo>
                  <a:cubicBezTo>
                    <a:pt x="43055" y="65053"/>
                    <a:pt x="44061" y="65317"/>
                    <a:pt x="44893" y="66434"/>
                  </a:cubicBezTo>
                  <a:cubicBezTo>
                    <a:pt x="46162" y="68136"/>
                    <a:pt x="47650" y="69050"/>
                    <a:pt x="49806" y="69189"/>
                  </a:cubicBezTo>
                  <a:cubicBezTo>
                    <a:pt x="49949" y="69198"/>
                    <a:pt x="50093" y="69202"/>
                    <a:pt x="50237" y="69202"/>
                  </a:cubicBezTo>
                  <a:cubicBezTo>
                    <a:pt x="51005" y="69202"/>
                    <a:pt x="51777" y="69072"/>
                    <a:pt x="52491" y="68805"/>
                  </a:cubicBezTo>
                  <a:cubicBezTo>
                    <a:pt x="53539" y="68412"/>
                    <a:pt x="54314" y="67494"/>
                    <a:pt x="55224" y="66878"/>
                  </a:cubicBezTo>
                  <a:cubicBezTo>
                    <a:pt x="55912" y="66411"/>
                    <a:pt x="55326" y="66070"/>
                    <a:pt x="54754" y="66070"/>
                  </a:cubicBezTo>
                  <a:cubicBezTo>
                    <a:pt x="54580" y="66070"/>
                    <a:pt x="54407" y="66101"/>
                    <a:pt x="54272" y="66170"/>
                  </a:cubicBezTo>
                  <a:cubicBezTo>
                    <a:pt x="53131" y="66748"/>
                    <a:pt x="52478" y="68018"/>
                    <a:pt x="51276" y="68452"/>
                  </a:cubicBezTo>
                  <a:cubicBezTo>
                    <a:pt x="50914" y="68583"/>
                    <a:pt x="50535" y="68642"/>
                    <a:pt x="50150" y="68642"/>
                  </a:cubicBezTo>
                  <a:cubicBezTo>
                    <a:pt x="48884" y="68642"/>
                    <a:pt x="47568" y="68006"/>
                    <a:pt x="46662" y="67231"/>
                  </a:cubicBezTo>
                  <a:cubicBezTo>
                    <a:pt x="45878" y="66558"/>
                    <a:pt x="45524" y="65551"/>
                    <a:pt x="44681" y="64921"/>
                  </a:cubicBezTo>
                  <a:cubicBezTo>
                    <a:pt x="44010" y="64419"/>
                    <a:pt x="43135" y="64298"/>
                    <a:pt x="42304" y="64298"/>
                  </a:cubicBezTo>
                  <a:cubicBezTo>
                    <a:pt x="42124" y="64298"/>
                    <a:pt x="41947" y="64304"/>
                    <a:pt x="41774" y="64312"/>
                  </a:cubicBezTo>
                  <a:cubicBezTo>
                    <a:pt x="41181" y="64342"/>
                    <a:pt x="40590" y="64435"/>
                    <a:pt x="40000" y="64506"/>
                  </a:cubicBezTo>
                  <a:cubicBezTo>
                    <a:pt x="39872" y="64521"/>
                    <a:pt x="39749" y="64529"/>
                    <a:pt x="39630" y="64529"/>
                  </a:cubicBezTo>
                  <a:cubicBezTo>
                    <a:pt x="38895" y="64529"/>
                    <a:pt x="38333" y="64246"/>
                    <a:pt x="37663" y="63872"/>
                  </a:cubicBezTo>
                  <a:cubicBezTo>
                    <a:pt x="36948" y="63472"/>
                    <a:pt x="36142" y="63301"/>
                    <a:pt x="35334" y="63301"/>
                  </a:cubicBezTo>
                  <a:cubicBezTo>
                    <a:pt x="35151" y="63301"/>
                    <a:pt x="34968" y="63310"/>
                    <a:pt x="34786" y="63326"/>
                  </a:cubicBezTo>
                  <a:cubicBezTo>
                    <a:pt x="34683" y="63336"/>
                    <a:pt x="34581" y="63353"/>
                    <a:pt x="34481" y="63376"/>
                  </a:cubicBezTo>
                  <a:cubicBezTo>
                    <a:pt x="34506" y="63110"/>
                    <a:pt x="34511" y="62842"/>
                    <a:pt x="34497" y="62575"/>
                  </a:cubicBezTo>
                  <a:cubicBezTo>
                    <a:pt x="35096" y="61647"/>
                    <a:pt x="35879" y="60912"/>
                    <a:pt x="37092" y="60634"/>
                  </a:cubicBezTo>
                  <a:cubicBezTo>
                    <a:pt x="38633" y="60282"/>
                    <a:pt x="40238" y="60198"/>
                    <a:pt x="41852" y="60198"/>
                  </a:cubicBezTo>
                  <a:cubicBezTo>
                    <a:pt x="43335" y="60198"/>
                    <a:pt x="44826" y="60269"/>
                    <a:pt x="46282" y="60269"/>
                  </a:cubicBezTo>
                  <a:cubicBezTo>
                    <a:pt x="46568" y="60269"/>
                    <a:pt x="46854" y="60266"/>
                    <a:pt x="47137" y="60260"/>
                  </a:cubicBezTo>
                  <a:cubicBezTo>
                    <a:pt x="48762" y="60222"/>
                    <a:pt x="50387" y="60161"/>
                    <a:pt x="52006" y="60012"/>
                  </a:cubicBezTo>
                  <a:cubicBezTo>
                    <a:pt x="52814" y="59939"/>
                    <a:pt x="53616" y="59819"/>
                    <a:pt x="54414" y="59673"/>
                  </a:cubicBezTo>
                  <a:cubicBezTo>
                    <a:pt x="54552" y="59648"/>
                    <a:pt x="54696" y="59638"/>
                    <a:pt x="54844" y="59638"/>
                  </a:cubicBezTo>
                  <a:cubicBezTo>
                    <a:pt x="55383" y="59638"/>
                    <a:pt x="55968" y="59773"/>
                    <a:pt x="56488" y="59796"/>
                  </a:cubicBezTo>
                  <a:cubicBezTo>
                    <a:pt x="57377" y="60081"/>
                    <a:pt x="58231" y="60445"/>
                    <a:pt x="59049" y="61028"/>
                  </a:cubicBezTo>
                  <a:cubicBezTo>
                    <a:pt x="60252" y="61888"/>
                    <a:pt x="61600" y="62644"/>
                    <a:pt x="62882" y="63391"/>
                  </a:cubicBezTo>
                  <a:cubicBezTo>
                    <a:pt x="63115" y="63527"/>
                    <a:pt x="63353" y="63655"/>
                    <a:pt x="63594" y="63777"/>
                  </a:cubicBezTo>
                  <a:cubicBezTo>
                    <a:pt x="64715" y="65741"/>
                    <a:pt x="64424" y="67702"/>
                    <a:pt x="63077" y="69612"/>
                  </a:cubicBezTo>
                  <a:cubicBezTo>
                    <a:pt x="62449" y="70501"/>
                    <a:pt x="61688" y="71304"/>
                    <a:pt x="60949" y="72101"/>
                  </a:cubicBezTo>
                  <a:cubicBezTo>
                    <a:pt x="60201" y="72910"/>
                    <a:pt x="59733" y="73693"/>
                    <a:pt x="59174" y="74628"/>
                  </a:cubicBezTo>
                  <a:cubicBezTo>
                    <a:pt x="58930" y="75037"/>
                    <a:pt x="58779" y="75432"/>
                    <a:pt x="58700" y="75817"/>
                  </a:cubicBezTo>
                  <a:cubicBezTo>
                    <a:pt x="58944" y="74980"/>
                    <a:pt x="59557" y="74230"/>
                    <a:pt x="60217" y="73600"/>
                  </a:cubicBezTo>
                  <a:cubicBezTo>
                    <a:pt x="61831" y="72063"/>
                    <a:pt x="63428" y="70499"/>
                    <a:pt x="64745" y="68692"/>
                  </a:cubicBezTo>
                  <a:cubicBezTo>
                    <a:pt x="65308" y="67920"/>
                    <a:pt x="65742" y="67027"/>
                    <a:pt x="65826" y="66073"/>
                  </a:cubicBezTo>
                  <a:cubicBezTo>
                    <a:pt x="66176" y="67193"/>
                    <a:pt x="66092" y="68434"/>
                    <a:pt x="66173" y="69588"/>
                  </a:cubicBezTo>
                  <a:cubicBezTo>
                    <a:pt x="66207" y="70083"/>
                    <a:pt x="66220" y="70578"/>
                    <a:pt x="66288" y="71071"/>
                  </a:cubicBezTo>
                  <a:cubicBezTo>
                    <a:pt x="66331" y="71371"/>
                    <a:pt x="66487" y="71469"/>
                    <a:pt x="66700" y="71680"/>
                  </a:cubicBezTo>
                  <a:cubicBezTo>
                    <a:pt x="67036" y="72012"/>
                    <a:pt x="67278" y="72609"/>
                    <a:pt x="67534" y="73008"/>
                  </a:cubicBezTo>
                  <a:cubicBezTo>
                    <a:pt x="68425" y="74399"/>
                    <a:pt x="69497" y="75488"/>
                    <a:pt x="71221" y="75504"/>
                  </a:cubicBezTo>
                  <a:cubicBezTo>
                    <a:pt x="71221" y="75504"/>
                    <a:pt x="71222" y="75504"/>
                    <a:pt x="71222" y="75504"/>
                  </a:cubicBezTo>
                  <a:cubicBezTo>
                    <a:pt x="71285" y="75504"/>
                    <a:pt x="71488" y="75402"/>
                    <a:pt x="71366" y="75335"/>
                  </a:cubicBezTo>
                  <a:cubicBezTo>
                    <a:pt x="69566" y="74360"/>
                    <a:pt x="68621" y="73031"/>
                    <a:pt x="67608" y="71296"/>
                  </a:cubicBezTo>
                  <a:cubicBezTo>
                    <a:pt x="67370" y="70886"/>
                    <a:pt x="67541" y="69835"/>
                    <a:pt x="67575" y="69369"/>
                  </a:cubicBezTo>
                  <a:cubicBezTo>
                    <a:pt x="67623" y="68702"/>
                    <a:pt x="67643" y="68038"/>
                    <a:pt x="67632" y="67369"/>
                  </a:cubicBezTo>
                  <a:cubicBezTo>
                    <a:pt x="67632" y="67355"/>
                    <a:pt x="67631" y="67340"/>
                    <a:pt x="67631" y="67325"/>
                  </a:cubicBezTo>
                  <a:lnTo>
                    <a:pt x="67631" y="67325"/>
                  </a:lnTo>
                  <a:cubicBezTo>
                    <a:pt x="67821" y="67806"/>
                    <a:pt x="68076" y="68277"/>
                    <a:pt x="68251" y="68687"/>
                  </a:cubicBezTo>
                  <a:cubicBezTo>
                    <a:pt x="68726" y="69798"/>
                    <a:pt x="69152" y="70831"/>
                    <a:pt x="69938" y="71772"/>
                  </a:cubicBezTo>
                  <a:cubicBezTo>
                    <a:pt x="70622" y="72591"/>
                    <a:pt x="71543" y="72861"/>
                    <a:pt x="72508" y="72861"/>
                  </a:cubicBezTo>
                  <a:cubicBezTo>
                    <a:pt x="73257" y="72861"/>
                    <a:pt x="74033" y="72698"/>
                    <a:pt x="74743" y="72501"/>
                  </a:cubicBezTo>
                  <a:cubicBezTo>
                    <a:pt x="75514" y="72287"/>
                    <a:pt x="76280" y="71926"/>
                    <a:pt x="77090" y="71888"/>
                  </a:cubicBezTo>
                  <a:cubicBezTo>
                    <a:pt x="77112" y="71887"/>
                    <a:pt x="77135" y="71886"/>
                    <a:pt x="77157" y="71886"/>
                  </a:cubicBezTo>
                  <a:cubicBezTo>
                    <a:pt x="78232" y="71886"/>
                    <a:pt x="79060" y="73136"/>
                    <a:pt x="79513" y="73960"/>
                  </a:cubicBezTo>
                  <a:cubicBezTo>
                    <a:pt x="80423" y="75617"/>
                    <a:pt x="80583" y="78175"/>
                    <a:pt x="83002" y="78257"/>
                  </a:cubicBezTo>
                  <a:cubicBezTo>
                    <a:pt x="83003" y="78257"/>
                    <a:pt x="83004" y="78257"/>
                    <a:pt x="83006" y="78257"/>
                  </a:cubicBezTo>
                  <a:cubicBezTo>
                    <a:pt x="83140" y="78257"/>
                    <a:pt x="83425" y="78056"/>
                    <a:pt x="83186" y="77981"/>
                  </a:cubicBezTo>
                  <a:cubicBezTo>
                    <a:pt x="80532" y="77155"/>
                    <a:pt x="80672" y="74400"/>
                    <a:pt x="79673" y="72279"/>
                  </a:cubicBezTo>
                  <a:cubicBezTo>
                    <a:pt x="79227" y="71330"/>
                    <a:pt x="78382" y="71014"/>
                    <a:pt x="77473" y="71014"/>
                  </a:cubicBezTo>
                  <a:cubicBezTo>
                    <a:pt x="77081" y="71014"/>
                    <a:pt x="76676" y="71073"/>
                    <a:pt x="76287" y="71166"/>
                  </a:cubicBezTo>
                  <a:cubicBezTo>
                    <a:pt x="75228" y="71416"/>
                    <a:pt x="74228" y="71813"/>
                    <a:pt x="73284" y="71813"/>
                  </a:cubicBezTo>
                  <a:cubicBezTo>
                    <a:pt x="72535" y="71813"/>
                    <a:pt x="71820" y="71563"/>
                    <a:pt x="71140" y="70791"/>
                  </a:cubicBezTo>
                  <a:cubicBezTo>
                    <a:pt x="70362" y="69906"/>
                    <a:pt x="69779" y="68688"/>
                    <a:pt x="69227" y="67648"/>
                  </a:cubicBezTo>
                  <a:cubicBezTo>
                    <a:pt x="68867" y="66970"/>
                    <a:pt x="68417" y="66238"/>
                    <a:pt x="67663" y="65982"/>
                  </a:cubicBezTo>
                  <a:cubicBezTo>
                    <a:pt x="67649" y="65977"/>
                    <a:pt x="67633" y="65975"/>
                    <a:pt x="67615" y="65975"/>
                  </a:cubicBezTo>
                  <a:cubicBezTo>
                    <a:pt x="67564" y="65975"/>
                    <a:pt x="67501" y="65992"/>
                    <a:pt x="67453" y="66022"/>
                  </a:cubicBezTo>
                  <a:cubicBezTo>
                    <a:pt x="67397" y="65795"/>
                    <a:pt x="67330" y="65570"/>
                    <a:pt x="67251" y="65351"/>
                  </a:cubicBezTo>
                  <a:lnTo>
                    <a:pt x="67251" y="65351"/>
                  </a:lnTo>
                  <a:cubicBezTo>
                    <a:pt x="67675" y="65592"/>
                    <a:pt x="68021" y="66039"/>
                    <a:pt x="68387" y="66347"/>
                  </a:cubicBezTo>
                  <a:cubicBezTo>
                    <a:pt x="69012" y="66876"/>
                    <a:pt x="69610" y="67434"/>
                    <a:pt x="70259" y="67934"/>
                  </a:cubicBezTo>
                  <a:cubicBezTo>
                    <a:pt x="70932" y="68453"/>
                    <a:pt x="71698" y="68700"/>
                    <a:pt x="72486" y="68700"/>
                  </a:cubicBezTo>
                  <a:cubicBezTo>
                    <a:pt x="73053" y="68700"/>
                    <a:pt x="73631" y="68572"/>
                    <a:pt x="74193" y="68325"/>
                  </a:cubicBezTo>
                  <a:cubicBezTo>
                    <a:pt x="75557" y="67728"/>
                    <a:pt x="76397" y="66394"/>
                    <a:pt x="77231" y="65223"/>
                  </a:cubicBezTo>
                  <a:cubicBezTo>
                    <a:pt x="77888" y="64299"/>
                    <a:pt x="78551" y="63554"/>
                    <a:pt x="79661" y="63174"/>
                  </a:cubicBezTo>
                  <a:cubicBezTo>
                    <a:pt x="80065" y="63036"/>
                    <a:pt x="80460" y="62977"/>
                    <a:pt x="80848" y="62977"/>
                  </a:cubicBezTo>
                  <a:cubicBezTo>
                    <a:pt x="81886" y="62977"/>
                    <a:pt x="82872" y="63401"/>
                    <a:pt x="83831" y="63867"/>
                  </a:cubicBezTo>
                  <a:cubicBezTo>
                    <a:pt x="83850" y="63877"/>
                    <a:pt x="83878" y="63881"/>
                    <a:pt x="83910" y="63881"/>
                  </a:cubicBezTo>
                  <a:cubicBezTo>
                    <a:pt x="84095" y="63881"/>
                    <a:pt x="84426" y="63732"/>
                    <a:pt x="84266" y="63590"/>
                  </a:cubicBezTo>
                  <a:cubicBezTo>
                    <a:pt x="83442" y="62857"/>
                    <a:pt x="82344" y="62566"/>
                    <a:pt x="81247" y="62566"/>
                  </a:cubicBezTo>
                  <a:cubicBezTo>
                    <a:pt x="80662" y="62566"/>
                    <a:pt x="80077" y="62649"/>
                    <a:pt x="79534" y="62791"/>
                  </a:cubicBezTo>
                  <a:cubicBezTo>
                    <a:pt x="77722" y="63268"/>
                    <a:pt x="76829" y="64900"/>
                    <a:pt x="75757" y="66275"/>
                  </a:cubicBezTo>
                  <a:cubicBezTo>
                    <a:pt x="75098" y="67120"/>
                    <a:pt x="74261" y="67788"/>
                    <a:pt x="73191" y="67788"/>
                  </a:cubicBezTo>
                  <a:cubicBezTo>
                    <a:pt x="73067" y="67788"/>
                    <a:pt x="72939" y="67779"/>
                    <a:pt x="72808" y="67760"/>
                  </a:cubicBezTo>
                  <a:cubicBezTo>
                    <a:pt x="71870" y="67625"/>
                    <a:pt x="71104" y="66840"/>
                    <a:pt x="70415" y="66251"/>
                  </a:cubicBezTo>
                  <a:cubicBezTo>
                    <a:pt x="70155" y="66029"/>
                    <a:pt x="69803" y="65721"/>
                    <a:pt x="69410" y="65451"/>
                  </a:cubicBezTo>
                  <a:lnTo>
                    <a:pt x="69410" y="65451"/>
                  </a:lnTo>
                  <a:cubicBezTo>
                    <a:pt x="69437" y="65453"/>
                    <a:pt x="69465" y="65459"/>
                    <a:pt x="69492" y="65462"/>
                  </a:cubicBezTo>
                  <a:cubicBezTo>
                    <a:pt x="69831" y="65497"/>
                    <a:pt x="70170" y="65515"/>
                    <a:pt x="70507" y="65515"/>
                  </a:cubicBezTo>
                  <a:cubicBezTo>
                    <a:pt x="72273" y="65515"/>
                    <a:pt x="73985" y="65018"/>
                    <a:pt x="75331" y="63784"/>
                  </a:cubicBezTo>
                  <a:cubicBezTo>
                    <a:pt x="76097" y="63081"/>
                    <a:pt x="76824" y="62033"/>
                    <a:pt x="77072" y="61016"/>
                  </a:cubicBezTo>
                  <a:cubicBezTo>
                    <a:pt x="77212" y="60441"/>
                    <a:pt x="77286" y="59768"/>
                    <a:pt x="77629" y="59268"/>
                  </a:cubicBezTo>
                  <a:cubicBezTo>
                    <a:pt x="78142" y="58524"/>
                    <a:pt x="79340" y="58417"/>
                    <a:pt x="80146" y="58271"/>
                  </a:cubicBezTo>
                  <a:cubicBezTo>
                    <a:pt x="80339" y="58235"/>
                    <a:pt x="80440" y="58006"/>
                    <a:pt x="80220" y="58006"/>
                  </a:cubicBezTo>
                  <a:cubicBezTo>
                    <a:pt x="80206" y="58006"/>
                    <a:pt x="80191" y="58007"/>
                    <a:pt x="80175" y="58009"/>
                  </a:cubicBezTo>
                  <a:cubicBezTo>
                    <a:pt x="79208" y="58118"/>
                    <a:pt x="78235" y="58262"/>
                    <a:pt x="77420" y="58826"/>
                  </a:cubicBezTo>
                  <a:cubicBezTo>
                    <a:pt x="76694" y="59330"/>
                    <a:pt x="76344" y="60343"/>
                    <a:pt x="75966" y="61094"/>
                  </a:cubicBezTo>
                  <a:cubicBezTo>
                    <a:pt x="75317" y="62388"/>
                    <a:pt x="74778" y="63463"/>
                    <a:pt x="73431" y="64157"/>
                  </a:cubicBezTo>
                  <a:cubicBezTo>
                    <a:pt x="72833" y="64464"/>
                    <a:pt x="72120" y="64569"/>
                    <a:pt x="71411" y="64569"/>
                  </a:cubicBezTo>
                  <a:cubicBezTo>
                    <a:pt x="70887" y="64569"/>
                    <a:pt x="70365" y="64512"/>
                    <a:pt x="69892" y="64437"/>
                  </a:cubicBezTo>
                  <a:cubicBezTo>
                    <a:pt x="69317" y="64346"/>
                    <a:pt x="68744" y="64184"/>
                    <a:pt x="68177" y="63976"/>
                  </a:cubicBezTo>
                  <a:cubicBezTo>
                    <a:pt x="69865" y="63244"/>
                    <a:pt x="71586" y="60698"/>
                    <a:pt x="72266" y="59684"/>
                  </a:cubicBezTo>
                  <a:cubicBezTo>
                    <a:pt x="72733" y="58989"/>
                    <a:pt x="73175" y="58312"/>
                    <a:pt x="73851" y="57807"/>
                  </a:cubicBezTo>
                  <a:cubicBezTo>
                    <a:pt x="75170" y="56822"/>
                    <a:pt x="76751" y="56172"/>
                    <a:pt x="78207" y="55427"/>
                  </a:cubicBezTo>
                  <a:cubicBezTo>
                    <a:pt x="79402" y="54816"/>
                    <a:pt x="80202" y="53915"/>
                    <a:pt x="81239" y="53106"/>
                  </a:cubicBezTo>
                  <a:cubicBezTo>
                    <a:pt x="82060" y="52466"/>
                    <a:pt x="82896" y="52311"/>
                    <a:pt x="83778" y="52311"/>
                  </a:cubicBezTo>
                  <a:cubicBezTo>
                    <a:pt x="84340" y="52311"/>
                    <a:pt x="84920" y="52374"/>
                    <a:pt x="85527" y="52414"/>
                  </a:cubicBezTo>
                  <a:cubicBezTo>
                    <a:pt x="85529" y="52414"/>
                    <a:pt x="85531" y="52414"/>
                    <a:pt x="85533" y="52414"/>
                  </a:cubicBezTo>
                  <a:cubicBezTo>
                    <a:pt x="85626" y="52414"/>
                    <a:pt x="85897" y="52261"/>
                    <a:pt x="85729" y="52181"/>
                  </a:cubicBezTo>
                  <a:cubicBezTo>
                    <a:pt x="85181" y="51918"/>
                    <a:pt x="84628" y="51808"/>
                    <a:pt x="84077" y="51808"/>
                  </a:cubicBezTo>
                  <a:cubicBezTo>
                    <a:pt x="82849" y="51808"/>
                    <a:pt x="81639" y="52357"/>
                    <a:pt x="80560" y="52977"/>
                  </a:cubicBezTo>
                  <a:cubicBezTo>
                    <a:pt x="79323" y="53688"/>
                    <a:pt x="78125" y="54439"/>
                    <a:pt x="76850" y="55087"/>
                  </a:cubicBezTo>
                  <a:cubicBezTo>
                    <a:pt x="75737" y="55651"/>
                    <a:pt x="74484" y="56157"/>
                    <a:pt x="73569" y="57029"/>
                  </a:cubicBezTo>
                  <a:cubicBezTo>
                    <a:pt x="72103" y="58423"/>
                    <a:pt x="69907" y="63582"/>
                    <a:pt x="67412" y="63582"/>
                  </a:cubicBezTo>
                  <a:cubicBezTo>
                    <a:pt x="67338" y="63582"/>
                    <a:pt x="67264" y="63578"/>
                    <a:pt x="67189" y="63568"/>
                  </a:cubicBezTo>
                  <a:cubicBezTo>
                    <a:pt x="65966" y="63006"/>
                    <a:pt x="64789" y="62277"/>
                    <a:pt x="63717" y="61612"/>
                  </a:cubicBezTo>
                  <a:cubicBezTo>
                    <a:pt x="62403" y="60797"/>
                    <a:pt x="61035" y="60106"/>
                    <a:pt x="59606" y="59636"/>
                  </a:cubicBezTo>
                  <a:cubicBezTo>
                    <a:pt x="59820" y="59577"/>
                    <a:pt x="60034" y="59511"/>
                    <a:pt x="60243" y="59440"/>
                  </a:cubicBezTo>
                  <a:cubicBezTo>
                    <a:pt x="62187" y="59030"/>
                    <a:pt x="64091" y="58302"/>
                    <a:pt x="65762" y="57399"/>
                  </a:cubicBezTo>
                  <a:cubicBezTo>
                    <a:pt x="66676" y="56904"/>
                    <a:pt x="67532" y="56310"/>
                    <a:pt x="68314" y="55626"/>
                  </a:cubicBezTo>
                  <a:cubicBezTo>
                    <a:pt x="70141" y="55072"/>
                    <a:pt x="71924" y="54253"/>
                    <a:pt x="73438" y="53170"/>
                  </a:cubicBezTo>
                  <a:cubicBezTo>
                    <a:pt x="74397" y="52483"/>
                    <a:pt x="75084" y="51672"/>
                    <a:pt x="75637" y="50788"/>
                  </a:cubicBezTo>
                  <a:cubicBezTo>
                    <a:pt x="76130" y="50381"/>
                    <a:pt x="76609" y="49954"/>
                    <a:pt x="77084" y="49549"/>
                  </a:cubicBezTo>
                  <a:cubicBezTo>
                    <a:pt x="78095" y="48689"/>
                    <a:pt x="78635" y="47648"/>
                    <a:pt x="79448" y="46624"/>
                  </a:cubicBezTo>
                  <a:cubicBezTo>
                    <a:pt x="80623" y="45142"/>
                    <a:pt x="82423" y="45650"/>
                    <a:pt x="84052" y="45361"/>
                  </a:cubicBezTo>
                  <a:cubicBezTo>
                    <a:pt x="84828" y="45223"/>
                    <a:pt x="85660" y="44654"/>
                    <a:pt x="85919" y="43911"/>
                  </a:cubicBezTo>
                  <a:cubicBezTo>
                    <a:pt x="85972" y="43758"/>
                    <a:pt x="85870" y="43697"/>
                    <a:pt x="85733" y="43697"/>
                  </a:cubicBezTo>
                  <a:cubicBezTo>
                    <a:pt x="85572" y="43697"/>
                    <a:pt x="85364" y="43782"/>
                    <a:pt x="85311" y="43900"/>
                  </a:cubicBezTo>
                  <a:cubicBezTo>
                    <a:pt x="84968" y="44652"/>
                    <a:pt x="84215" y="44804"/>
                    <a:pt x="83382" y="44804"/>
                  </a:cubicBezTo>
                  <a:cubicBezTo>
                    <a:pt x="82811" y="44804"/>
                    <a:pt x="82203" y="44733"/>
                    <a:pt x="81664" y="44733"/>
                  </a:cubicBezTo>
                  <a:cubicBezTo>
                    <a:pt x="81363" y="44733"/>
                    <a:pt x="81083" y="44755"/>
                    <a:pt x="80843" y="44825"/>
                  </a:cubicBezTo>
                  <a:cubicBezTo>
                    <a:pt x="79724" y="45151"/>
                    <a:pt x="78856" y="45730"/>
                    <a:pt x="78128" y="46640"/>
                  </a:cubicBezTo>
                  <a:cubicBezTo>
                    <a:pt x="77800" y="47052"/>
                    <a:pt x="77530" y="47515"/>
                    <a:pt x="77251" y="47961"/>
                  </a:cubicBezTo>
                  <a:cubicBezTo>
                    <a:pt x="77106" y="48192"/>
                    <a:pt x="76933" y="48401"/>
                    <a:pt x="76748" y="48601"/>
                  </a:cubicBezTo>
                  <a:cubicBezTo>
                    <a:pt x="77150" y="47678"/>
                    <a:pt x="77525" y="46723"/>
                    <a:pt x="77990" y="45775"/>
                  </a:cubicBezTo>
                  <a:cubicBezTo>
                    <a:pt x="79115" y="43478"/>
                    <a:pt x="82445" y="43439"/>
                    <a:pt x="83729" y="41143"/>
                  </a:cubicBezTo>
                  <a:cubicBezTo>
                    <a:pt x="84647" y="39500"/>
                    <a:pt x="83845" y="36641"/>
                    <a:pt x="85604" y="35505"/>
                  </a:cubicBezTo>
                  <a:cubicBezTo>
                    <a:pt x="85669" y="35464"/>
                    <a:pt x="85681" y="35390"/>
                    <a:pt x="85618" y="35346"/>
                  </a:cubicBezTo>
                  <a:cubicBezTo>
                    <a:pt x="85428" y="35206"/>
                    <a:pt x="85248" y="35145"/>
                    <a:pt x="85081" y="35145"/>
                  </a:cubicBezTo>
                  <a:cubicBezTo>
                    <a:pt x="84053" y="35145"/>
                    <a:pt x="83471" y="37449"/>
                    <a:pt x="83356" y="38061"/>
                  </a:cubicBezTo>
                  <a:cubicBezTo>
                    <a:pt x="83139" y="39191"/>
                    <a:pt x="83142" y="40537"/>
                    <a:pt x="82430" y="41493"/>
                  </a:cubicBezTo>
                  <a:cubicBezTo>
                    <a:pt x="81561" y="42658"/>
                    <a:pt x="79997" y="43117"/>
                    <a:pt x="78787" y="43822"/>
                  </a:cubicBezTo>
                  <a:cubicBezTo>
                    <a:pt x="76005" y="45440"/>
                    <a:pt x="75765" y="48882"/>
                    <a:pt x="73909" y="51245"/>
                  </a:cubicBezTo>
                  <a:cubicBezTo>
                    <a:pt x="72789" y="52672"/>
                    <a:pt x="71287" y="53508"/>
                    <a:pt x="69711" y="54234"/>
                  </a:cubicBezTo>
                  <a:cubicBezTo>
                    <a:pt x="70418" y="53441"/>
                    <a:pt x="71062" y="52576"/>
                    <a:pt x="71688" y="51640"/>
                  </a:cubicBezTo>
                  <a:cubicBezTo>
                    <a:pt x="72557" y="50343"/>
                    <a:pt x="73282" y="48973"/>
                    <a:pt x="74004" y="47591"/>
                  </a:cubicBezTo>
                  <a:cubicBezTo>
                    <a:pt x="74894" y="45892"/>
                    <a:pt x="75988" y="44310"/>
                    <a:pt x="76837" y="42588"/>
                  </a:cubicBezTo>
                  <a:cubicBezTo>
                    <a:pt x="76904" y="42452"/>
                    <a:pt x="76808" y="42397"/>
                    <a:pt x="76675" y="42397"/>
                  </a:cubicBezTo>
                  <a:cubicBezTo>
                    <a:pt x="76522" y="42397"/>
                    <a:pt x="76319" y="42470"/>
                    <a:pt x="76261" y="42578"/>
                  </a:cubicBezTo>
                  <a:cubicBezTo>
                    <a:pt x="74644" y="45568"/>
                    <a:pt x="72516" y="48378"/>
                    <a:pt x="70595" y="51187"/>
                  </a:cubicBezTo>
                  <a:cubicBezTo>
                    <a:pt x="69202" y="53222"/>
                    <a:pt x="67410" y="54862"/>
                    <a:pt x="65344" y="56135"/>
                  </a:cubicBezTo>
                  <a:cubicBezTo>
                    <a:pt x="66298" y="55014"/>
                    <a:pt x="67033" y="53698"/>
                    <a:pt x="67565" y="52280"/>
                  </a:cubicBezTo>
                  <a:cubicBezTo>
                    <a:pt x="68789" y="49030"/>
                    <a:pt x="69402" y="45604"/>
                    <a:pt x="71438" y="42704"/>
                  </a:cubicBezTo>
                  <a:cubicBezTo>
                    <a:pt x="72443" y="41270"/>
                    <a:pt x="73800" y="40444"/>
                    <a:pt x="75211" y="39487"/>
                  </a:cubicBezTo>
                  <a:cubicBezTo>
                    <a:pt x="76110" y="38877"/>
                    <a:pt x="77109" y="38020"/>
                    <a:pt x="77083" y="36848"/>
                  </a:cubicBezTo>
                  <a:cubicBezTo>
                    <a:pt x="77082" y="36796"/>
                    <a:pt x="77047" y="36777"/>
                    <a:pt x="77003" y="36777"/>
                  </a:cubicBezTo>
                  <a:cubicBezTo>
                    <a:pt x="76935" y="36777"/>
                    <a:pt x="76844" y="36823"/>
                    <a:pt x="76821" y="36865"/>
                  </a:cubicBezTo>
                  <a:cubicBezTo>
                    <a:pt x="75558" y="39154"/>
                    <a:pt x="72941" y="39915"/>
                    <a:pt x="71212" y="41807"/>
                  </a:cubicBezTo>
                  <a:cubicBezTo>
                    <a:pt x="69329" y="43869"/>
                    <a:pt x="68451" y="46663"/>
                    <a:pt x="67520" y="49232"/>
                  </a:cubicBezTo>
                  <a:cubicBezTo>
                    <a:pt x="66870" y="51029"/>
                    <a:pt x="66036" y="52911"/>
                    <a:pt x="64947" y="54557"/>
                  </a:cubicBezTo>
                  <a:cubicBezTo>
                    <a:pt x="64956" y="54326"/>
                    <a:pt x="64949" y="54095"/>
                    <a:pt x="64924" y="53867"/>
                  </a:cubicBezTo>
                  <a:cubicBezTo>
                    <a:pt x="64795" y="52647"/>
                    <a:pt x="64382" y="51463"/>
                    <a:pt x="64149" y="50262"/>
                  </a:cubicBezTo>
                  <a:cubicBezTo>
                    <a:pt x="64096" y="49983"/>
                    <a:pt x="64068" y="49698"/>
                    <a:pt x="64063" y="49414"/>
                  </a:cubicBezTo>
                  <a:cubicBezTo>
                    <a:pt x="64098" y="49180"/>
                    <a:pt x="64117" y="48943"/>
                    <a:pt x="64120" y="48707"/>
                  </a:cubicBezTo>
                  <a:cubicBezTo>
                    <a:pt x="64121" y="48657"/>
                    <a:pt x="64117" y="48608"/>
                    <a:pt x="64114" y="48558"/>
                  </a:cubicBezTo>
                  <a:cubicBezTo>
                    <a:pt x="64239" y="47542"/>
                    <a:pt x="64584" y="46527"/>
                    <a:pt x="64921" y="45602"/>
                  </a:cubicBezTo>
                  <a:cubicBezTo>
                    <a:pt x="66097" y="42374"/>
                    <a:pt x="68350" y="40179"/>
                    <a:pt x="71305" y="38534"/>
                  </a:cubicBezTo>
                  <a:cubicBezTo>
                    <a:pt x="72569" y="37829"/>
                    <a:pt x="74338" y="37282"/>
                    <a:pt x="75291" y="36161"/>
                  </a:cubicBezTo>
                  <a:cubicBezTo>
                    <a:pt x="76148" y="35150"/>
                    <a:pt x="75749" y="33194"/>
                    <a:pt x="76802" y="32410"/>
                  </a:cubicBezTo>
                  <a:cubicBezTo>
                    <a:pt x="77057" y="32221"/>
                    <a:pt x="76847" y="32088"/>
                    <a:pt x="76629" y="32088"/>
                  </a:cubicBezTo>
                  <a:cubicBezTo>
                    <a:pt x="76559" y="32088"/>
                    <a:pt x="76487" y="32102"/>
                    <a:pt x="76430" y="32133"/>
                  </a:cubicBezTo>
                  <a:cubicBezTo>
                    <a:pt x="75639" y="32567"/>
                    <a:pt x="75496" y="33462"/>
                    <a:pt x="75292" y="34277"/>
                  </a:cubicBezTo>
                  <a:cubicBezTo>
                    <a:pt x="74970" y="35562"/>
                    <a:pt x="74568" y="36340"/>
                    <a:pt x="73138" y="36772"/>
                  </a:cubicBezTo>
                  <a:cubicBezTo>
                    <a:pt x="72283" y="37031"/>
                    <a:pt x="71475" y="37463"/>
                    <a:pt x="70681" y="37864"/>
                  </a:cubicBezTo>
                  <a:cubicBezTo>
                    <a:pt x="68073" y="39185"/>
                    <a:pt x="65353" y="40999"/>
                    <a:pt x="63803" y="43553"/>
                  </a:cubicBezTo>
                  <a:cubicBezTo>
                    <a:pt x="63342" y="44312"/>
                    <a:pt x="62991" y="45122"/>
                    <a:pt x="62709" y="45957"/>
                  </a:cubicBezTo>
                  <a:cubicBezTo>
                    <a:pt x="62060" y="45084"/>
                    <a:pt x="61558" y="44038"/>
                    <a:pt x="62049" y="42975"/>
                  </a:cubicBezTo>
                  <a:cubicBezTo>
                    <a:pt x="62538" y="41917"/>
                    <a:pt x="63679" y="41236"/>
                    <a:pt x="64596" y="40597"/>
                  </a:cubicBezTo>
                  <a:cubicBezTo>
                    <a:pt x="66257" y="39442"/>
                    <a:pt x="67666" y="38408"/>
                    <a:pt x="68564" y="36561"/>
                  </a:cubicBezTo>
                  <a:cubicBezTo>
                    <a:pt x="69015" y="35636"/>
                    <a:pt x="70428" y="32212"/>
                    <a:pt x="68679" y="31836"/>
                  </a:cubicBezTo>
                  <a:cubicBezTo>
                    <a:pt x="68653" y="31830"/>
                    <a:pt x="68626" y="31828"/>
                    <a:pt x="68597" y="31828"/>
                  </a:cubicBezTo>
                  <a:cubicBezTo>
                    <a:pt x="68427" y="31828"/>
                    <a:pt x="68220" y="31920"/>
                    <a:pt x="68186" y="32091"/>
                  </a:cubicBezTo>
                  <a:cubicBezTo>
                    <a:pt x="68117" y="32430"/>
                    <a:pt x="68300" y="32678"/>
                    <a:pt x="68373" y="33012"/>
                  </a:cubicBezTo>
                  <a:cubicBezTo>
                    <a:pt x="68482" y="33509"/>
                    <a:pt x="68325" y="34093"/>
                    <a:pt x="68208" y="34574"/>
                  </a:cubicBezTo>
                  <a:cubicBezTo>
                    <a:pt x="67953" y="35619"/>
                    <a:pt x="67447" y="36616"/>
                    <a:pt x="66900" y="37536"/>
                  </a:cubicBezTo>
                  <a:cubicBezTo>
                    <a:pt x="66348" y="38466"/>
                    <a:pt x="65274" y="39103"/>
                    <a:pt x="64384" y="39662"/>
                  </a:cubicBezTo>
                  <a:cubicBezTo>
                    <a:pt x="63413" y="40269"/>
                    <a:pt x="62468" y="40922"/>
                    <a:pt x="61572" y="41637"/>
                  </a:cubicBezTo>
                  <a:cubicBezTo>
                    <a:pt x="60112" y="42801"/>
                    <a:pt x="59164" y="44305"/>
                    <a:pt x="60152" y="46108"/>
                  </a:cubicBezTo>
                  <a:cubicBezTo>
                    <a:pt x="60635" y="46992"/>
                    <a:pt x="61365" y="47704"/>
                    <a:pt x="61800" y="48619"/>
                  </a:cubicBezTo>
                  <a:cubicBezTo>
                    <a:pt x="62231" y="49531"/>
                    <a:pt x="61941" y="50866"/>
                    <a:pt x="62460" y="51683"/>
                  </a:cubicBezTo>
                  <a:cubicBezTo>
                    <a:pt x="62463" y="51694"/>
                    <a:pt x="62466" y="51706"/>
                    <a:pt x="62468" y="51716"/>
                  </a:cubicBezTo>
                  <a:cubicBezTo>
                    <a:pt x="62755" y="52913"/>
                    <a:pt x="63162" y="54100"/>
                    <a:pt x="63137" y="55344"/>
                  </a:cubicBezTo>
                  <a:cubicBezTo>
                    <a:pt x="63127" y="55833"/>
                    <a:pt x="63005" y="56344"/>
                    <a:pt x="62835" y="56801"/>
                  </a:cubicBezTo>
                  <a:cubicBezTo>
                    <a:pt x="62778" y="56947"/>
                    <a:pt x="62698" y="57082"/>
                    <a:pt x="62598" y="57203"/>
                  </a:cubicBezTo>
                  <a:cubicBezTo>
                    <a:pt x="61920" y="57713"/>
                    <a:pt x="61158" y="58123"/>
                    <a:pt x="60380" y="58425"/>
                  </a:cubicBezTo>
                  <a:cubicBezTo>
                    <a:pt x="60232" y="58483"/>
                    <a:pt x="60069" y="58545"/>
                    <a:pt x="59902" y="58608"/>
                  </a:cubicBezTo>
                  <a:cubicBezTo>
                    <a:pt x="59417" y="58743"/>
                    <a:pt x="58921" y="58850"/>
                    <a:pt x="58403" y="58911"/>
                  </a:cubicBezTo>
                  <a:cubicBezTo>
                    <a:pt x="58083" y="58948"/>
                    <a:pt x="57760" y="58966"/>
                    <a:pt x="57438" y="58966"/>
                  </a:cubicBezTo>
                  <a:cubicBezTo>
                    <a:pt x="56820" y="58966"/>
                    <a:pt x="56202" y="58901"/>
                    <a:pt x="55594" y="58785"/>
                  </a:cubicBezTo>
                  <a:cubicBezTo>
                    <a:pt x="55366" y="58742"/>
                    <a:pt x="55157" y="58724"/>
                    <a:pt x="54954" y="58724"/>
                  </a:cubicBezTo>
                  <a:cubicBezTo>
                    <a:pt x="54560" y="58724"/>
                    <a:pt x="54185" y="58788"/>
                    <a:pt x="53734" y="58853"/>
                  </a:cubicBezTo>
                  <a:cubicBezTo>
                    <a:pt x="52198" y="59070"/>
                    <a:pt x="50646" y="59132"/>
                    <a:pt x="49091" y="59132"/>
                  </a:cubicBezTo>
                  <a:cubicBezTo>
                    <a:pt x="47212" y="59132"/>
                    <a:pt x="45328" y="59042"/>
                    <a:pt x="43460" y="59027"/>
                  </a:cubicBezTo>
                  <a:cubicBezTo>
                    <a:pt x="43137" y="59024"/>
                    <a:pt x="42808" y="59022"/>
                    <a:pt x="42475" y="59022"/>
                  </a:cubicBezTo>
                  <a:cubicBezTo>
                    <a:pt x="40685" y="59022"/>
                    <a:pt x="38790" y="59092"/>
                    <a:pt x="37063" y="59593"/>
                  </a:cubicBezTo>
                  <a:cubicBezTo>
                    <a:pt x="37690" y="59331"/>
                    <a:pt x="38384" y="59175"/>
                    <a:pt x="39007" y="59026"/>
                  </a:cubicBezTo>
                  <a:cubicBezTo>
                    <a:pt x="39360" y="58941"/>
                    <a:pt x="39718" y="58859"/>
                    <a:pt x="40077" y="58775"/>
                  </a:cubicBezTo>
                  <a:cubicBezTo>
                    <a:pt x="40184" y="58834"/>
                    <a:pt x="40334" y="58856"/>
                    <a:pt x="40500" y="58856"/>
                  </a:cubicBezTo>
                  <a:cubicBezTo>
                    <a:pt x="40926" y="58856"/>
                    <a:pt x="41455" y="58709"/>
                    <a:pt x="41630" y="58661"/>
                  </a:cubicBezTo>
                  <a:cubicBezTo>
                    <a:pt x="41696" y="58643"/>
                    <a:pt x="41856" y="58510"/>
                    <a:pt x="41729" y="58453"/>
                  </a:cubicBezTo>
                  <a:cubicBezTo>
                    <a:pt x="41726" y="58452"/>
                    <a:pt x="41724" y="58451"/>
                    <a:pt x="41721" y="58450"/>
                  </a:cubicBezTo>
                  <a:cubicBezTo>
                    <a:pt x="42484" y="58291"/>
                    <a:pt x="43328" y="58147"/>
                    <a:pt x="43969" y="57695"/>
                  </a:cubicBezTo>
                  <a:cubicBezTo>
                    <a:pt x="44230" y="57510"/>
                    <a:pt x="44438" y="57257"/>
                    <a:pt x="44590" y="56972"/>
                  </a:cubicBezTo>
                  <a:cubicBezTo>
                    <a:pt x="44808" y="56809"/>
                    <a:pt x="45014" y="56632"/>
                    <a:pt x="45207" y="56441"/>
                  </a:cubicBezTo>
                  <a:cubicBezTo>
                    <a:pt x="45370" y="56278"/>
                    <a:pt x="45522" y="56106"/>
                    <a:pt x="45662" y="55926"/>
                  </a:cubicBezTo>
                  <a:cubicBezTo>
                    <a:pt x="46149" y="55356"/>
                    <a:pt x="46572" y="54775"/>
                    <a:pt x="47171" y="54295"/>
                  </a:cubicBezTo>
                  <a:cubicBezTo>
                    <a:pt x="47945" y="53673"/>
                    <a:pt x="48836" y="53203"/>
                    <a:pt x="49646" y="52632"/>
                  </a:cubicBezTo>
                  <a:cubicBezTo>
                    <a:pt x="49875" y="52470"/>
                    <a:pt x="50088" y="52288"/>
                    <a:pt x="50283" y="52088"/>
                  </a:cubicBezTo>
                  <a:cubicBezTo>
                    <a:pt x="50321" y="52082"/>
                    <a:pt x="50359" y="52080"/>
                    <a:pt x="50398" y="52080"/>
                  </a:cubicBezTo>
                  <a:cubicBezTo>
                    <a:pt x="50784" y="52080"/>
                    <a:pt x="51167" y="52334"/>
                    <a:pt x="51495" y="52495"/>
                  </a:cubicBezTo>
                  <a:cubicBezTo>
                    <a:pt x="52182" y="52829"/>
                    <a:pt x="52884" y="53277"/>
                    <a:pt x="53639" y="53277"/>
                  </a:cubicBezTo>
                  <a:cubicBezTo>
                    <a:pt x="53812" y="53277"/>
                    <a:pt x="53987" y="53254"/>
                    <a:pt x="54166" y="53200"/>
                  </a:cubicBezTo>
                  <a:cubicBezTo>
                    <a:pt x="54280" y="53165"/>
                    <a:pt x="54414" y="53070"/>
                    <a:pt x="54391" y="52938"/>
                  </a:cubicBezTo>
                  <a:cubicBezTo>
                    <a:pt x="54307" y="52432"/>
                    <a:pt x="53542" y="52320"/>
                    <a:pt x="53133" y="52138"/>
                  </a:cubicBezTo>
                  <a:cubicBezTo>
                    <a:pt x="52634" y="51917"/>
                    <a:pt x="52154" y="51628"/>
                    <a:pt x="51611" y="51533"/>
                  </a:cubicBezTo>
                  <a:cubicBezTo>
                    <a:pt x="51530" y="51519"/>
                    <a:pt x="51447" y="51511"/>
                    <a:pt x="51364" y="51502"/>
                  </a:cubicBezTo>
                  <a:cubicBezTo>
                    <a:pt x="52081" y="50882"/>
                    <a:pt x="52494" y="49599"/>
                    <a:pt x="52671" y="48859"/>
                  </a:cubicBezTo>
                  <a:cubicBezTo>
                    <a:pt x="52960" y="47655"/>
                    <a:pt x="53116" y="46426"/>
                    <a:pt x="53363" y="45215"/>
                  </a:cubicBezTo>
                  <a:cubicBezTo>
                    <a:pt x="53604" y="44043"/>
                    <a:pt x="53604" y="43188"/>
                    <a:pt x="54628" y="42417"/>
                  </a:cubicBezTo>
                  <a:cubicBezTo>
                    <a:pt x="54716" y="42350"/>
                    <a:pt x="54677" y="42265"/>
                    <a:pt x="54575" y="42258"/>
                  </a:cubicBezTo>
                  <a:cubicBezTo>
                    <a:pt x="54543" y="42256"/>
                    <a:pt x="54511" y="42255"/>
                    <a:pt x="54480" y="42255"/>
                  </a:cubicBezTo>
                  <a:cubicBezTo>
                    <a:pt x="52789" y="42255"/>
                    <a:pt x="52048" y="45444"/>
                    <a:pt x="51787" y="46638"/>
                  </a:cubicBezTo>
                  <a:cubicBezTo>
                    <a:pt x="51759" y="46771"/>
                    <a:pt x="51732" y="46906"/>
                    <a:pt x="51705" y="47040"/>
                  </a:cubicBezTo>
                  <a:cubicBezTo>
                    <a:pt x="51568" y="44624"/>
                    <a:pt x="50994" y="42252"/>
                    <a:pt x="50962" y="39826"/>
                  </a:cubicBezTo>
                  <a:cubicBezTo>
                    <a:pt x="50958" y="39451"/>
                    <a:pt x="50920" y="38416"/>
                    <a:pt x="51449" y="38325"/>
                  </a:cubicBezTo>
                  <a:cubicBezTo>
                    <a:pt x="51569" y="38305"/>
                    <a:pt x="51692" y="38300"/>
                    <a:pt x="51816" y="38300"/>
                  </a:cubicBezTo>
                  <a:cubicBezTo>
                    <a:pt x="51910" y="38300"/>
                    <a:pt x="52004" y="38303"/>
                    <a:pt x="52098" y="38303"/>
                  </a:cubicBezTo>
                  <a:cubicBezTo>
                    <a:pt x="52182" y="38303"/>
                    <a:pt x="52266" y="38301"/>
                    <a:pt x="52349" y="38293"/>
                  </a:cubicBezTo>
                  <a:cubicBezTo>
                    <a:pt x="52791" y="38253"/>
                    <a:pt x="53554" y="38129"/>
                    <a:pt x="53718" y="37640"/>
                  </a:cubicBezTo>
                  <a:cubicBezTo>
                    <a:pt x="53764" y="37504"/>
                    <a:pt x="53646" y="37462"/>
                    <a:pt x="53536" y="37462"/>
                  </a:cubicBezTo>
                  <a:cubicBezTo>
                    <a:pt x="53521" y="37462"/>
                    <a:pt x="53506" y="37462"/>
                    <a:pt x="53492" y="37464"/>
                  </a:cubicBezTo>
                  <a:cubicBezTo>
                    <a:pt x="52507" y="37568"/>
                    <a:pt x="50680" y="37346"/>
                    <a:pt x="50161" y="38470"/>
                  </a:cubicBezTo>
                  <a:cubicBezTo>
                    <a:pt x="49676" y="39526"/>
                    <a:pt x="49869" y="40818"/>
                    <a:pt x="49971" y="41938"/>
                  </a:cubicBezTo>
                  <a:cubicBezTo>
                    <a:pt x="50098" y="43313"/>
                    <a:pt x="50329" y="44674"/>
                    <a:pt x="50424" y="46054"/>
                  </a:cubicBezTo>
                  <a:cubicBezTo>
                    <a:pt x="50525" y="47488"/>
                    <a:pt x="50233" y="49088"/>
                    <a:pt x="49559" y="50346"/>
                  </a:cubicBezTo>
                  <a:cubicBezTo>
                    <a:pt x="49012" y="51368"/>
                    <a:pt x="48144" y="51923"/>
                    <a:pt x="47189" y="52544"/>
                  </a:cubicBezTo>
                  <a:cubicBezTo>
                    <a:pt x="47077" y="52616"/>
                    <a:pt x="46909" y="52728"/>
                    <a:pt x="46710" y="52866"/>
                  </a:cubicBezTo>
                  <a:cubicBezTo>
                    <a:pt x="46731" y="51793"/>
                    <a:pt x="46503" y="50671"/>
                    <a:pt x="46207" y="49543"/>
                  </a:cubicBezTo>
                  <a:cubicBezTo>
                    <a:pt x="45795" y="47963"/>
                    <a:pt x="45534" y="46575"/>
                    <a:pt x="45869" y="44943"/>
                  </a:cubicBezTo>
                  <a:cubicBezTo>
                    <a:pt x="46184" y="43397"/>
                    <a:pt x="46766" y="41918"/>
                    <a:pt x="46940" y="40340"/>
                  </a:cubicBezTo>
                  <a:cubicBezTo>
                    <a:pt x="47080" y="39074"/>
                    <a:pt x="46957" y="37796"/>
                    <a:pt x="47030" y="36527"/>
                  </a:cubicBezTo>
                  <a:cubicBezTo>
                    <a:pt x="47606" y="35676"/>
                    <a:pt x="47981" y="34708"/>
                    <a:pt x="48435" y="33780"/>
                  </a:cubicBezTo>
                  <a:cubicBezTo>
                    <a:pt x="49026" y="32575"/>
                    <a:pt x="50076" y="31816"/>
                    <a:pt x="51244" y="31236"/>
                  </a:cubicBezTo>
                  <a:cubicBezTo>
                    <a:pt x="51910" y="30905"/>
                    <a:pt x="52581" y="30620"/>
                    <a:pt x="53242" y="30336"/>
                  </a:cubicBezTo>
                  <a:cubicBezTo>
                    <a:pt x="53953" y="30277"/>
                    <a:pt x="54669" y="30127"/>
                    <a:pt x="55361" y="30091"/>
                  </a:cubicBezTo>
                  <a:cubicBezTo>
                    <a:pt x="56650" y="30024"/>
                    <a:pt x="57768" y="29669"/>
                    <a:pt x="58922" y="29096"/>
                  </a:cubicBezTo>
                  <a:cubicBezTo>
                    <a:pt x="60004" y="28557"/>
                    <a:pt x="61033" y="27796"/>
                    <a:pt x="61942" y="27005"/>
                  </a:cubicBezTo>
                  <a:cubicBezTo>
                    <a:pt x="62840" y="26221"/>
                    <a:pt x="63623" y="25339"/>
                    <a:pt x="64766" y="24945"/>
                  </a:cubicBezTo>
                  <a:cubicBezTo>
                    <a:pt x="64835" y="24921"/>
                    <a:pt x="65037" y="24812"/>
                    <a:pt x="64975" y="24703"/>
                  </a:cubicBezTo>
                  <a:cubicBezTo>
                    <a:pt x="64821" y="24439"/>
                    <a:pt x="64565" y="24341"/>
                    <a:pt x="64288" y="24341"/>
                  </a:cubicBezTo>
                  <a:cubicBezTo>
                    <a:pt x="64029" y="24341"/>
                    <a:pt x="63752" y="24427"/>
                    <a:pt x="63523" y="24545"/>
                  </a:cubicBezTo>
                  <a:cubicBezTo>
                    <a:pt x="62394" y="25122"/>
                    <a:pt x="61273" y="25789"/>
                    <a:pt x="60216" y="26492"/>
                  </a:cubicBezTo>
                  <a:cubicBezTo>
                    <a:pt x="58958" y="27329"/>
                    <a:pt x="57895" y="28117"/>
                    <a:pt x="56471" y="28641"/>
                  </a:cubicBezTo>
                  <a:cubicBezTo>
                    <a:pt x="56895" y="28336"/>
                    <a:pt x="57301" y="27992"/>
                    <a:pt x="57681" y="27586"/>
                  </a:cubicBezTo>
                  <a:cubicBezTo>
                    <a:pt x="58494" y="26717"/>
                    <a:pt x="59022" y="25616"/>
                    <a:pt x="59585" y="24582"/>
                  </a:cubicBezTo>
                  <a:cubicBezTo>
                    <a:pt x="60356" y="23173"/>
                    <a:pt x="61456" y="21951"/>
                    <a:pt x="62925" y="21256"/>
                  </a:cubicBezTo>
                  <a:cubicBezTo>
                    <a:pt x="63661" y="20908"/>
                    <a:pt x="64521" y="20692"/>
                    <a:pt x="65358" y="20692"/>
                  </a:cubicBezTo>
                  <a:cubicBezTo>
                    <a:pt x="65656" y="20692"/>
                    <a:pt x="65951" y="20719"/>
                    <a:pt x="66236" y="20778"/>
                  </a:cubicBezTo>
                  <a:cubicBezTo>
                    <a:pt x="67633" y="21064"/>
                    <a:pt x="67576" y="22490"/>
                    <a:pt x="67227" y="23571"/>
                  </a:cubicBezTo>
                  <a:cubicBezTo>
                    <a:pt x="67164" y="23768"/>
                    <a:pt x="67308" y="23849"/>
                    <a:pt x="67490" y="23849"/>
                  </a:cubicBezTo>
                  <a:cubicBezTo>
                    <a:pt x="67696" y="23849"/>
                    <a:pt x="67948" y="23745"/>
                    <a:pt x="68000" y="23586"/>
                  </a:cubicBezTo>
                  <a:cubicBezTo>
                    <a:pt x="68687" y="21455"/>
                    <a:pt x="67729" y="20139"/>
                    <a:pt x="65562" y="20139"/>
                  </a:cubicBezTo>
                  <a:cubicBezTo>
                    <a:pt x="65514" y="20139"/>
                    <a:pt x="65466" y="20139"/>
                    <a:pt x="65418" y="20141"/>
                  </a:cubicBezTo>
                  <a:cubicBezTo>
                    <a:pt x="63430" y="20192"/>
                    <a:pt x="61873" y="21090"/>
                    <a:pt x="60513" y="22316"/>
                  </a:cubicBezTo>
                  <a:cubicBezTo>
                    <a:pt x="61594" y="20247"/>
                    <a:pt x="62661" y="17993"/>
                    <a:pt x="64560" y="16793"/>
                  </a:cubicBezTo>
                  <a:cubicBezTo>
                    <a:pt x="66665" y="15462"/>
                    <a:pt x="69311" y="16096"/>
                    <a:pt x="71517" y="15126"/>
                  </a:cubicBezTo>
                  <a:cubicBezTo>
                    <a:pt x="71886" y="14965"/>
                    <a:pt x="71904" y="14763"/>
                    <a:pt x="72107" y="14763"/>
                  </a:cubicBezTo>
                  <a:cubicBezTo>
                    <a:pt x="72206" y="14763"/>
                    <a:pt x="72348" y="14810"/>
                    <a:pt x="72595" y="14934"/>
                  </a:cubicBezTo>
                  <a:cubicBezTo>
                    <a:pt x="73172" y="15222"/>
                    <a:pt x="73591" y="15801"/>
                    <a:pt x="73909" y="16339"/>
                  </a:cubicBezTo>
                  <a:cubicBezTo>
                    <a:pt x="74750" y="17760"/>
                    <a:pt x="73364" y="18926"/>
                    <a:pt x="73179" y="20292"/>
                  </a:cubicBezTo>
                  <a:cubicBezTo>
                    <a:pt x="73164" y="20405"/>
                    <a:pt x="73251" y="20451"/>
                    <a:pt x="73364" y="20451"/>
                  </a:cubicBezTo>
                  <a:cubicBezTo>
                    <a:pt x="73539" y="20451"/>
                    <a:pt x="73778" y="20341"/>
                    <a:pt x="73805" y="20194"/>
                  </a:cubicBezTo>
                  <a:cubicBezTo>
                    <a:pt x="74055" y="18835"/>
                    <a:pt x="75653" y="17658"/>
                    <a:pt x="75325" y="16178"/>
                  </a:cubicBezTo>
                  <a:cubicBezTo>
                    <a:pt x="75113" y="15223"/>
                    <a:pt x="74140" y="13957"/>
                    <a:pt x="73089" y="13813"/>
                  </a:cubicBezTo>
                  <a:cubicBezTo>
                    <a:pt x="72933" y="13792"/>
                    <a:pt x="72782" y="13783"/>
                    <a:pt x="72635" y="13783"/>
                  </a:cubicBezTo>
                  <a:cubicBezTo>
                    <a:pt x="71806" y="13783"/>
                    <a:pt x="71097" y="14078"/>
                    <a:pt x="70246" y="14142"/>
                  </a:cubicBezTo>
                  <a:cubicBezTo>
                    <a:pt x="68723" y="14253"/>
                    <a:pt x="67211" y="14444"/>
                    <a:pt x="65733" y="14827"/>
                  </a:cubicBezTo>
                  <a:cubicBezTo>
                    <a:pt x="62512" y="15660"/>
                    <a:pt x="60764" y="18212"/>
                    <a:pt x="59199" y="20945"/>
                  </a:cubicBezTo>
                  <a:cubicBezTo>
                    <a:pt x="58378" y="22378"/>
                    <a:pt x="57603" y="23837"/>
                    <a:pt x="56779" y="25268"/>
                  </a:cubicBezTo>
                  <a:cubicBezTo>
                    <a:pt x="56102" y="26444"/>
                    <a:pt x="55252" y="27434"/>
                    <a:pt x="54326" y="28380"/>
                  </a:cubicBezTo>
                  <a:cubicBezTo>
                    <a:pt x="53496" y="28836"/>
                    <a:pt x="52608" y="29185"/>
                    <a:pt x="51727" y="29539"/>
                  </a:cubicBezTo>
                  <a:cubicBezTo>
                    <a:pt x="51969" y="29135"/>
                    <a:pt x="52142" y="28695"/>
                    <a:pt x="52239" y="28234"/>
                  </a:cubicBezTo>
                  <a:cubicBezTo>
                    <a:pt x="52600" y="26553"/>
                    <a:pt x="52181" y="24896"/>
                    <a:pt x="53413" y="23480"/>
                  </a:cubicBezTo>
                  <a:cubicBezTo>
                    <a:pt x="53865" y="22960"/>
                    <a:pt x="54588" y="22620"/>
                    <a:pt x="55148" y="22230"/>
                  </a:cubicBezTo>
                  <a:cubicBezTo>
                    <a:pt x="55751" y="21813"/>
                    <a:pt x="56233" y="21239"/>
                    <a:pt x="56643" y="20637"/>
                  </a:cubicBezTo>
                  <a:cubicBezTo>
                    <a:pt x="57552" y="19302"/>
                    <a:pt x="57923" y="17691"/>
                    <a:pt x="58865" y="16353"/>
                  </a:cubicBezTo>
                  <a:cubicBezTo>
                    <a:pt x="59683" y="15191"/>
                    <a:pt x="60495" y="13048"/>
                    <a:pt x="61950" y="12702"/>
                  </a:cubicBezTo>
                  <a:cubicBezTo>
                    <a:pt x="63130" y="12421"/>
                    <a:pt x="64253" y="12422"/>
                    <a:pt x="65342" y="11823"/>
                  </a:cubicBezTo>
                  <a:cubicBezTo>
                    <a:pt x="65558" y="11704"/>
                    <a:pt x="65519" y="11487"/>
                    <a:pt x="65300" y="11487"/>
                  </a:cubicBezTo>
                  <a:cubicBezTo>
                    <a:pt x="65279" y="11487"/>
                    <a:pt x="65257" y="11489"/>
                    <a:pt x="65233" y="11493"/>
                  </a:cubicBezTo>
                  <a:cubicBezTo>
                    <a:pt x="62909" y="11893"/>
                    <a:pt x="60496" y="11799"/>
                    <a:pt x="59220" y="14095"/>
                  </a:cubicBezTo>
                  <a:cubicBezTo>
                    <a:pt x="58759" y="14923"/>
                    <a:pt x="58128" y="15684"/>
                    <a:pt x="57569" y="16448"/>
                  </a:cubicBezTo>
                  <a:cubicBezTo>
                    <a:pt x="57107" y="17078"/>
                    <a:pt x="56412" y="17665"/>
                    <a:pt x="56049" y="18350"/>
                  </a:cubicBezTo>
                  <a:cubicBezTo>
                    <a:pt x="55641" y="19119"/>
                    <a:pt x="55264" y="19889"/>
                    <a:pt x="54718" y="20573"/>
                  </a:cubicBezTo>
                  <a:cubicBezTo>
                    <a:pt x="54156" y="21276"/>
                    <a:pt x="53293" y="21734"/>
                    <a:pt x="52560" y="22233"/>
                  </a:cubicBezTo>
                  <a:cubicBezTo>
                    <a:pt x="52251" y="22442"/>
                    <a:pt x="51967" y="22683"/>
                    <a:pt x="51710" y="22954"/>
                  </a:cubicBezTo>
                  <a:cubicBezTo>
                    <a:pt x="51703" y="22923"/>
                    <a:pt x="51698" y="22894"/>
                    <a:pt x="51691" y="22863"/>
                  </a:cubicBezTo>
                  <a:cubicBezTo>
                    <a:pt x="51285" y="20794"/>
                    <a:pt x="51614" y="19095"/>
                    <a:pt x="52706" y="17312"/>
                  </a:cubicBezTo>
                  <a:cubicBezTo>
                    <a:pt x="53526" y="15974"/>
                    <a:pt x="54597" y="14557"/>
                    <a:pt x="54829" y="12964"/>
                  </a:cubicBezTo>
                  <a:cubicBezTo>
                    <a:pt x="55121" y="12565"/>
                    <a:pt x="55317" y="12085"/>
                    <a:pt x="55422" y="11548"/>
                  </a:cubicBezTo>
                  <a:cubicBezTo>
                    <a:pt x="55513" y="11081"/>
                    <a:pt x="55094" y="10590"/>
                    <a:pt x="54935" y="10186"/>
                  </a:cubicBezTo>
                  <a:cubicBezTo>
                    <a:pt x="54617" y="9378"/>
                    <a:pt x="56489" y="8523"/>
                    <a:pt x="56983" y="8247"/>
                  </a:cubicBezTo>
                  <a:cubicBezTo>
                    <a:pt x="57959" y="7701"/>
                    <a:pt x="60092" y="6727"/>
                    <a:pt x="60327" y="5482"/>
                  </a:cubicBezTo>
                  <a:cubicBezTo>
                    <a:pt x="60387" y="5165"/>
                    <a:pt x="60397" y="4863"/>
                    <a:pt x="60405" y="4540"/>
                  </a:cubicBezTo>
                  <a:cubicBezTo>
                    <a:pt x="60425" y="3759"/>
                    <a:pt x="61705" y="3777"/>
                    <a:pt x="62158" y="3757"/>
                  </a:cubicBezTo>
                  <a:cubicBezTo>
                    <a:pt x="62191" y="3756"/>
                    <a:pt x="62224" y="3755"/>
                    <a:pt x="62256" y="3755"/>
                  </a:cubicBezTo>
                  <a:cubicBezTo>
                    <a:pt x="62923" y="3755"/>
                    <a:pt x="63538" y="4050"/>
                    <a:pt x="64214" y="4050"/>
                  </a:cubicBezTo>
                  <a:cubicBezTo>
                    <a:pt x="64266" y="4050"/>
                    <a:pt x="64319" y="4048"/>
                    <a:pt x="64373" y="4044"/>
                  </a:cubicBezTo>
                  <a:cubicBezTo>
                    <a:pt x="64636" y="4025"/>
                    <a:pt x="64887" y="3611"/>
                    <a:pt x="64531" y="3611"/>
                  </a:cubicBezTo>
                  <a:cubicBezTo>
                    <a:pt x="64522" y="3611"/>
                    <a:pt x="64513" y="3611"/>
                    <a:pt x="64504" y="3612"/>
                  </a:cubicBezTo>
                  <a:cubicBezTo>
                    <a:pt x="64467" y="3614"/>
                    <a:pt x="64430" y="3615"/>
                    <a:pt x="64394" y="3615"/>
                  </a:cubicBezTo>
                  <a:cubicBezTo>
                    <a:pt x="63501" y="3615"/>
                    <a:pt x="62812" y="3054"/>
                    <a:pt x="61949" y="2936"/>
                  </a:cubicBezTo>
                  <a:cubicBezTo>
                    <a:pt x="61796" y="2915"/>
                    <a:pt x="61645" y="2905"/>
                    <a:pt x="61496" y="2905"/>
                  </a:cubicBezTo>
                  <a:cubicBezTo>
                    <a:pt x="60997" y="2905"/>
                    <a:pt x="60515" y="3017"/>
                    <a:pt x="60042" y="3209"/>
                  </a:cubicBezTo>
                  <a:cubicBezTo>
                    <a:pt x="59504" y="3428"/>
                    <a:pt x="58867" y="3822"/>
                    <a:pt x="58603" y="4365"/>
                  </a:cubicBezTo>
                  <a:cubicBezTo>
                    <a:pt x="58367" y="4846"/>
                    <a:pt x="58532" y="5333"/>
                    <a:pt x="58106" y="5763"/>
                  </a:cubicBezTo>
                  <a:cubicBezTo>
                    <a:pt x="57711" y="6161"/>
                    <a:pt x="57182" y="6438"/>
                    <a:pt x="56716" y="6741"/>
                  </a:cubicBezTo>
                  <a:cubicBezTo>
                    <a:pt x="55643" y="7439"/>
                    <a:pt x="54508" y="7969"/>
                    <a:pt x="53624" y="8847"/>
                  </a:cubicBezTo>
                  <a:cubicBezTo>
                    <a:pt x="53632" y="8595"/>
                    <a:pt x="53681" y="8346"/>
                    <a:pt x="53772" y="8111"/>
                  </a:cubicBezTo>
                  <a:cubicBezTo>
                    <a:pt x="54431" y="6363"/>
                    <a:pt x="53897" y="5299"/>
                    <a:pt x="53124" y="3708"/>
                  </a:cubicBezTo>
                  <a:cubicBezTo>
                    <a:pt x="52450" y="2318"/>
                    <a:pt x="51076" y="718"/>
                    <a:pt x="49559" y="718"/>
                  </a:cubicBezTo>
                  <a:cubicBezTo>
                    <a:pt x="49060" y="718"/>
                    <a:pt x="48544" y="892"/>
                    <a:pt x="48033" y="1304"/>
                  </a:cubicBezTo>
                  <a:cubicBezTo>
                    <a:pt x="47635" y="1627"/>
                    <a:pt x="47940" y="1824"/>
                    <a:pt x="48297" y="1824"/>
                  </a:cubicBezTo>
                  <a:cubicBezTo>
                    <a:pt x="48465" y="1824"/>
                    <a:pt x="48644" y="1780"/>
                    <a:pt x="48766" y="1685"/>
                  </a:cubicBezTo>
                  <a:cubicBezTo>
                    <a:pt x="48941" y="1550"/>
                    <a:pt x="49116" y="1491"/>
                    <a:pt x="49288" y="1491"/>
                  </a:cubicBezTo>
                  <a:cubicBezTo>
                    <a:pt x="50207" y="1491"/>
                    <a:pt x="51045" y="3164"/>
                    <a:pt x="51353" y="3763"/>
                  </a:cubicBezTo>
                  <a:cubicBezTo>
                    <a:pt x="51846" y="4722"/>
                    <a:pt x="52091" y="6042"/>
                    <a:pt x="51923" y="7167"/>
                  </a:cubicBezTo>
                  <a:cubicBezTo>
                    <a:pt x="51616" y="6747"/>
                    <a:pt x="51217" y="6377"/>
                    <a:pt x="50689" y="6021"/>
                  </a:cubicBezTo>
                  <a:cubicBezTo>
                    <a:pt x="49397" y="5152"/>
                    <a:pt x="47646" y="4824"/>
                    <a:pt x="46189" y="4332"/>
                  </a:cubicBezTo>
                  <a:cubicBezTo>
                    <a:pt x="45447" y="4082"/>
                    <a:pt x="42963" y="1381"/>
                    <a:pt x="44234" y="545"/>
                  </a:cubicBezTo>
                  <a:cubicBezTo>
                    <a:pt x="44343" y="474"/>
                    <a:pt x="44393" y="349"/>
                    <a:pt x="44321" y="238"/>
                  </a:cubicBezTo>
                  <a:cubicBezTo>
                    <a:pt x="44209" y="63"/>
                    <a:pt x="44015" y="0"/>
                    <a:pt x="4380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a:off x="2328525" y="4675725"/>
              <a:ext cx="209050" cy="77775"/>
            </a:xfrm>
            <a:custGeom>
              <a:avLst/>
              <a:gdLst/>
              <a:ahLst/>
              <a:cxnLst/>
              <a:rect l="l" t="t" r="r" b="b"/>
              <a:pathLst>
                <a:path w="8362" h="3111" extrusionOk="0">
                  <a:moveTo>
                    <a:pt x="7948" y="1"/>
                  </a:moveTo>
                  <a:cubicBezTo>
                    <a:pt x="7911" y="1"/>
                    <a:pt x="7874" y="6"/>
                    <a:pt x="7840" y="17"/>
                  </a:cubicBezTo>
                  <a:cubicBezTo>
                    <a:pt x="6241" y="550"/>
                    <a:pt x="4606" y="730"/>
                    <a:pt x="2971" y="1115"/>
                  </a:cubicBezTo>
                  <a:cubicBezTo>
                    <a:pt x="2058" y="1330"/>
                    <a:pt x="166" y="1881"/>
                    <a:pt x="11" y="3012"/>
                  </a:cubicBezTo>
                  <a:cubicBezTo>
                    <a:pt x="1" y="3086"/>
                    <a:pt x="51" y="3110"/>
                    <a:pt x="115" y="3110"/>
                  </a:cubicBezTo>
                  <a:cubicBezTo>
                    <a:pt x="197" y="3110"/>
                    <a:pt x="301" y="3072"/>
                    <a:pt x="336" y="3050"/>
                  </a:cubicBezTo>
                  <a:cubicBezTo>
                    <a:pt x="981" y="2625"/>
                    <a:pt x="1465" y="2144"/>
                    <a:pt x="2208" y="1858"/>
                  </a:cubicBezTo>
                  <a:cubicBezTo>
                    <a:pt x="2983" y="1560"/>
                    <a:pt x="3830" y="1444"/>
                    <a:pt x="4645" y="1309"/>
                  </a:cubicBezTo>
                  <a:cubicBezTo>
                    <a:pt x="5805" y="1118"/>
                    <a:pt x="7112" y="982"/>
                    <a:pt x="8114" y="315"/>
                  </a:cubicBezTo>
                  <a:cubicBezTo>
                    <a:pt x="8362" y="149"/>
                    <a:pt x="8149" y="1"/>
                    <a:pt x="794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a:off x="2534725" y="4661525"/>
              <a:ext cx="20475" cy="14125"/>
            </a:xfrm>
            <a:custGeom>
              <a:avLst/>
              <a:gdLst/>
              <a:ahLst/>
              <a:cxnLst/>
              <a:rect l="l" t="t" r="r" b="b"/>
              <a:pathLst>
                <a:path w="819" h="565" extrusionOk="0">
                  <a:moveTo>
                    <a:pt x="599" y="1"/>
                  </a:moveTo>
                  <a:cubicBezTo>
                    <a:pt x="489" y="1"/>
                    <a:pt x="361" y="48"/>
                    <a:pt x="300" y="132"/>
                  </a:cubicBezTo>
                  <a:cubicBezTo>
                    <a:pt x="257" y="189"/>
                    <a:pt x="207" y="238"/>
                    <a:pt x="164" y="296"/>
                  </a:cubicBezTo>
                  <a:cubicBezTo>
                    <a:pt x="136" y="335"/>
                    <a:pt x="105" y="374"/>
                    <a:pt x="74" y="410"/>
                  </a:cubicBezTo>
                  <a:cubicBezTo>
                    <a:pt x="0" y="467"/>
                    <a:pt x="22" y="558"/>
                    <a:pt x="118" y="558"/>
                  </a:cubicBezTo>
                  <a:cubicBezTo>
                    <a:pt x="119" y="558"/>
                    <a:pt x="121" y="558"/>
                    <a:pt x="122" y="558"/>
                  </a:cubicBezTo>
                  <a:cubicBezTo>
                    <a:pt x="156" y="558"/>
                    <a:pt x="191" y="559"/>
                    <a:pt x="225" y="563"/>
                  </a:cubicBezTo>
                  <a:cubicBezTo>
                    <a:pt x="232" y="564"/>
                    <a:pt x="240" y="564"/>
                    <a:pt x="248" y="564"/>
                  </a:cubicBezTo>
                  <a:cubicBezTo>
                    <a:pt x="326" y="564"/>
                    <a:pt x="409" y="522"/>
                    <a:pt x="476" y="492"/>
                  </a:cubicBezTo>
                  <a:cubicBezTo>
                    <a:pt x="612" y="432"/>
                    <a:pt x="714" y="318"/>
                    <a:pt x="776" y="187"/>
                  </a:cubicBezTo>
                  <a:cubicBezTo>
                    <a:pt x="819" y="98"/>
                    <a:pt x="759" y="28"/>
                    <a:pt x="672" y="8"/>
                  </a:cubicBezTo>
                  <a:cubicBezTo>
                    <a:pt x="649" y="3"/>
                    <a:pt x="625" y="1"/>
                    <a:pt x="59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a:off x="2647000" y="4522350"/>
              <a:ext cx="85525" cy="59850"/>
            </a:xfrm>
            <a:custGeom>
              <a:avLst/>
              <a:gdLst/>
              <a:ahLst/>
              <a:cxnLst/>
              <a:rect l="l" t="t" r="r" b="b"/>
              <a:pathLst>
                <a:path w="3421" h="2394" extrusionOk="0">
                  <a:moveTo>
                    <a:pt x="2986" y="0"/>
                  </a:moveTo>
                  <a:cubicBezTo>
                    <a:pt x="2500" y="0"/>
                    <a:pt x="1910" y="335"/>
                    <a:pt x="1612" y="638"/>
                  </a:cubicBezTo>
                  <a:cubicBezTo>
                    <a:pt x="1341" y="917"/>
                    <a:pt x="1102" y="1219"/>
                    <a:pt x="824" y="1495"/>
                  </a:cubicBezTo>
                  <a:cubicBezTo>
                    <a:pt x="578" y="1739"/>
                    <a:pt x="140" y="1992"/>
                    <a:pt x="20" y="2323"/>
                  </a:cubicBezTo>
                  <a:cubicBezTo>
                    <a:pt x="1" y="2377"/>
                    <a:pt x="46" y="2393"/>
                    <a:pt x="91" y="2393"/>
                  </a:cubicBezTo>
                  <a:cubicBezTo>
                    <a:pt x="108" y="2393"/>
                    <a:pt x="126" y="2391"/>
                    <a:pt x="140" y="2387"/>
                  </a:cubicBezTo>
                  <a:cubicBezTo>
                    <a:pt x="628" y="2245"/>
                    <a:pt x="1036" y="1697"/>
                    <a:pt x="1396" y="1360"/>
                  </a:cubicBezTo>
                  <a:cubicBezTo>
                    <a:pt x="1924" y="865"/>
                    <a:pt x="2616" y="644"/>
                    <a:pt x="3230" y="303"/>
                  </a:cubicBezTo>
                  <a:cubicBezTo>
                    <a:pt x="3349" y="236"/>
                    <a:pt x="3421" y="96"/>
                    <a:pt x="3256" y="41"/>
                  </a:cubicBezTo>
                  <a:cubicBezTo>
                    <a:pt x="3172" y="13"/>
                    <a:pt x="3081" y="0"/>
                    <a:pt x="298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a:off x="2725750" y="4494175"/>
              <a:ext cx="23325" cy="16475"/>
            </a:xfrm>
            <a:custGeom>
              <a:avLst/>
              <a:gdLst/>
              <a:ahLst/>
              <a:cxnLst/>
              <a:rect l="l" t="t" r="r" b="b"/>
              <a:pathLst>
                <a:path w="933" h="659" extrusionOk="0">
                  <a:moveTo>
                    <a:pt x="573" y="1"/>
                  </a:moveTo>
                  <a:cubicBezTo>
                    <a:pt x="542" y="1"/>
                    <a:pt x="513" y="3"/>
                    <a:pt x="491" y="6"/>
                  </a:cubicBezTo>
                  <a:cubicBezTo>
                    <a:pt x="282" y="38"/>
                    <a:pt x="78" y="154"/>
                    <a:pt x="17" y="364"/>
                  </a:cubicBezTo>
                  <a:cubicBezTo>
                    <a:pt x="1" y="411"/>
                    <a:pt x="4" y="463"/>
                    <a:pt x="25" y="507"/>
                  </a:cubicBezTo>
                  <a:cubicBezTo>
                    <a:pt x="72" y="617"/>
                    <a:pt x="183" y="659"/>
                    <a:pt x="305" y="659"/>
                  </a:cubicBezTo>
                  <a:cubicBezTo>
                    <a:pt x="457" y="659"/>
                    <a:pt x="626" y="594"/>
                    <a:pt x="711" y="517"/>
                  </a:cubicBezTo>
                  <a:cubicBezTo>
                    <a:pt x="810" y="428"/>
                    <a:pt x="873" y="360"/>
                    <a:pt x="899" y="226"/>
                  </a:cubicBezTo>
                  <a:cubicBezTo>
                    <a:pt x="932" y="50"/>
                    <a:pt x="721" y="1"/>
                    <a:pt x="5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a:off x="2323025" y="4240050"/>
              <a:ext cx="14200" cy="91550"/>
            </a:xfrm>
            <a:custGeom>
              <a:avLst/>
              <a:gdLst/>
              <a:ahLst/>
              <a:cxnLst/>
              <a:rect l="l" t="t" r="r" b="b"/>
              <a:pathLst>
                <a:path w="568" h="3662" extrusionOk="0">
                  <a:moveTo>
                    <a:pt x="332" y="1"/>
                  </a:moveTo>
                  <a:cubicBezTo>
                    <a:pt x="311" y="1"/>
                    <a:pt x="284" y="16"/>
                    <a:pt x="276" y="31"/>
                  </a:cubicBezTo>
                  <a:cubicBezTo>
                    <a:pt x="1" y="519"/>
                    <a:pt x="55" y="1136"/>
                    <a:pt x="36" y="1684"/>
                  </a:cubicBezTo>
                  <a:cubicBezTo>
                    <a:pt x="12" y="2350"/>
                    <a:pt x="9" y="2997"/>
                    <a:pt x="179" y="3645"/>
                  </a:cubicBezTo>
                  <a:cubicBezTo>
                    <a:pt x="182" y="3657"/>
                    <a:pt x="192" y="3661"/>
                    <a:pt x="203" y="3661"/>
                  </a:cubicBezTo>
                  <a:cubicBezTo>
                    <a:pt x="226" y="3661"/>
                    <a:pt x="258" y="3643"/>
                    <a:pt x="261" y="3625"/>
                  </a:cubicBezTo>
                  <a:cubicBezTo>
                    <a:pt x="397" y="2961"/>
                    <a:pt x="389" y="2301"/>
                    <a:pt x="399" y="1627"/>
                  </a:cubicBezTo>
                  <a:cubicBezTo>
                    <a:pt x="407" y="1122"/>
                    <a:pt x="568" y="487"/>
                    <a:pt x="360" y="17"/>
                  </a:cubicBezTo>
                  <a:cubicBezTo>
                    <a:pt x="354" y="5"/>
                    <a:pt x="344" y="1"/>
                    <a:pt x="3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4"/>
            <p:cNvSpPr/>
            <p:nvPr/>
          </p:nvSpPr>
          <p:spPr>
            <a:xfrm>
              <a:off x="2316800" y="4343025"/>
              <a:ext cx="32625" cy="70125"/>
            </a:xfrm>
            <a:custGeom>
              <a:avLst/>
              <a:gdLst/>
              <a:ahLst/>
              <a:cxnLst/>
              <a:rect l="l" t="t" r="r" b="b"/>
              <a:pathLst>
                <a:path w="1305" h="2805" extrusionOk="0">
                  <a:moveTo>
                    <a:pt x="369" y="0"/>
                  </a:moveTo>
                  <a:cubicBezTo>
                    <a:pt x="349" y="0"/>
                    <a:pt x="321" y="12"/>
                    <a:pt x="316" y="26"/>
                  </a:cubicBezTo>
                  <a:cubicBezTo>
                    <a:pt x="151" y="525"/>
                    <a:pt x="1" y="1124"/>
                    <a:pt x="97" y="1649"/>
                  </a:cubicBezTo>
                  <a:cubicBezTo>
                    <a:pt x="199" y="2210"/>
                    <a:pt x="583" y="2749"/>
                    <a:pt x="1172" y="2804"/>
                  </a:cubicBezTo>
                  <a:cubicBezTo>
                    <a:pt x="1174" y="2804"/>
                    <a:pt x="1177" y="2804"/>
                    <a:pt x="1179" y="2804"/>
                  </a:cubicBezTo>
                  <a:cubicBezTo>
                    <a:pt x="1223" y="2804"/>
                    <a:pt x="1305" y="2767"/>
                    <a:pt x="1289" y="2715"/>
                  </a:cubicBezTo>
                  <a:cubicBezTo>
                    <a:pt x="1227" y="2505"/>
                    <a:pt x="1096" y="2359"/>
                    <a:pt x="957" y="2196"/>
                  </a:cubicBezTo>
                  <a:cubicBezTo>
                    <a:pt x="783" y="1990"/>
                    <a:pt x="682" y="1735"/>
                    <a:pt x="604" y="1481"/>
                  </a:cubicBezTo>
                  <a:cubicBezTo>
                    <a:pt x="451" y="974"/>
                    <a:pt x="309" y="560"/>
                    <a:pt x="392" y="21"/>
                  </a:cubicBezTo>
                  <a:cubicBezTo>
                    <a:pt x="395" y="6"/>
                    <a:pt x="384" y="0"/>
                    <a:pt x="36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a:off x="2445150" y="4421875"/>
              <a:ext cx="23425" cy="117950"/>
            </a:xfrm>
            <a:custGeom>
              <a:avLst/>
              <a:gdLst/>
              <a:ahLst/>
              <a:cxnLst/>
              <a:rect l="l" t="t" r="r" b="b"/>
              <a:pathLst>
                <a:path w="937" h="4718" extrusionOk="0">
                  <a:moveTo>
                    <a:pt x="660" y="0"/>
                  </a:moveTo>
                  <a:cubicBezTo>
                    <a:pt x="634" y="0"/>
                    <a:pt x="599" y="16"/>
                    <a:pt x="592" y="33"/>
                  </a:cubicBezTo>
                  <a:cubicBezTo>
                    <a:pt x="288" y="823"/>
                    <a:pt x="192" y="1655"/>
                    <a:pt x="95" y="2491"/>
                  </a:cubicBezTo>
                  <a:cubicBezTo>
                    <a:pt x="0" y="3308"/>
                    <a:pt x="8" y="4131"/>
                    <a:pt x="667" y="4700"/>
                  </a:cubicBezTo>
                  <a:cubicBezTo>
                    <a:pt x="681" y="4712"/>
                    <a:pt x="699" y="4717"/>
                    <a:pt x="719" y="4717"/>
                  </a:cubicBezTo>
                  <a:cubicBezTo>
                    <a:pt x="763" y="4717"/>
                    <a:pt x="812" y="4691"/>
                    <a:pt x="818" y="4651"/>
                  </a:cubicBezTo>
                  <a:cubicBezTo>
                    <a:pt x="937" y="3933"/>
                    <a:pt x="660" y="3297"/>
                    <a:pt x="501" y="2602"/>
                  </a:cubicBezTo>
                  <a:cubicBezTo>
                    <a:pt x="305" y="1744"/>
                    <a:pt x="599" y="875"/>
                    <a:pt x="688" y="25"/>
                  </a:cubicBezTo>
                  <a:cubicBezTo>
                    <a:pt x="690" y="7"/>
                    <a:pt x="677" y="0"/>
                    <a:pt x="6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a:off x="2471675" y="4552075"/>
              <a:ext cx="13950" cy="13800"/>
            </a:xfrm>
            <a:custGeom>
              <a:avLst/>
              <a:gdLst/>
              <a:ahLst/>
              <a:cxnLst/>
              <a:rect l="l" t="t" r="r" b="b"/>
              <a:pathLst>
                <a:path w="558" h="552" extrusionOk="0">
                  <a:moveTo>
                    <a:pt x="120" y="0"/>
                  </a:moveTo>
                  <a:cubicBezTo>
                    <a:pt x="97" y="0"/>
                    <a:pt x="69" y="17"/>
                    <a:pt x="65" y="34"/>
                  </a:cubicBezTo>
                  <a:cubicBezTo>
                    <a:pt x="38" y="149"/>
                    <a:pt x="0" y="255"/>
                    <a:pt x="38" y="372"/>
                  </a:cubicBezTo>
                  <a:cubicBezTo>
                    <a:pt x="82" y="511"/>
                    <a:pt x="207" y="552"/>
                    <a:pt x="332" y="552"/>
                  </a:cubicBezTo>
                  <a:cubicBezTo>
                    <a:pt x="369" y="552"/>
                    <a:pt x="406" y="548"/>
                    <a:pt x="441" y="543"/>
                  </a:cubicBezTo>
                  <a:cubicBezTo>
                    <a:pt x="476" y="536"/>
                    <a:pt x="526" y="514"/>
                    <a:pt x="532" y="473"/>
                  </a:cubicBezTo>
                  <a:cubicBezTo>
                    <a:pt x="540" y="421"/>
                    <a:pt x="557" y="406"/>
                    <a:pt x="531" y="355"/>
                  </a:cubicBezTo>
                  <a:cubicBezTo>
                    <a:pt x="505" y="302"/>
                    <a:pt x="447" y="256"/>
                    <a:pt x="398" y="223"/>
                  </a:cubicBezTo>
                  <a:cubicBezTo>
                    <a:pt x="314" y="169"/>
                    <a:pt x="182" y="115"/>
                    <a:pt x="145" y="15"/>
                  </a:cubicBezTo>
                  <a:cubicBezTo>
                    <a:pt x="140" y="4"/>
                    <a:pt x="131" y="0"/>
                    <a:pt x="12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4"/>
            <p:cNvSpPr/>
            <p:nvPr/>
          </p:nvSpPr>
          <p:spPr>
            <a:xfrm>
              <a:off x="2588250" y="4065325"/>
              <a:ext cx="61125" cy="114700"/>
            </a:xfrm>
            <a:custGeom>
              <a:avLst/>
              <a:gdLst/>
              <a:ahLst/>
              <a:cxnLst/>
              <a:rect l="l" t="t" r="r" b="b"/>
              <a:pathLst>
                <a:path w="2445" h="4588" extrusionOk="0">
                  <a:moveTo>
                    <a:pt x="2407" y="1"/>
                  </a:moveTo>
                  <a:cubicBezTo>
                    <a:pt x="2388" y="1"/>
                    <a:pt x="2367" y="6"/>
                    <a:pt x="2359" y="13"/>
                  </a:cubicBezTo>
                  <a:cubicBezTo>
                    <a:pt x="1203" y="1057"/>
                    <a:pt x="0" y="3066"/>
                    <a:pt x="1061" y="4572"/>
                  </a:cubicBezTo>
                  <a:cubicBezTo>
                    <a:pt x="1069" y="4583"/>
                    <a:pt x="1081" y="4588"/>
                    <a:pt x="1095" y="4588"/>
                  </a:cubicBezTo>
                  <a:cubicBezTo>
                    <a:pt x="1131" y="4588"/>
                    <a:pt x="1177" y="4557"/>
                    <a:pt x="1183" y="4530"/>
                  </a:cubicBezTo>
                  <a:cubicBezTo>
                    <a:pt x="1367" y="3759"/>
                    <a:pt x="1273" y="2960"/>
                    <a:pt x="1446" y="2182"/>
                  </a:cubicBezTo>
                  <a:cubicBezTo>
                    <a:pt x="1621" y="1396"/>
                    <a:pt x="2019" y="710"/>
                    <a:pt x="2433" y="29"/>
                  </a:cubicBezTo>
                  <a:cubicBezTo>
                    <a:pt x="2445" y="8"/>
                    <a:pt x="2428" y="1"/>
                    <a:pt x="240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a:off x="2558850" y="4210700"/>
              <a:ext cx="56625" cy="217850"/>
            </a:xfrm>
            <a:custGeom>
              <a:avLst/>
              <a:gdLst/>
              <a:ahLst/>
              <a:cxnLst/>
              <a:rect l="l" t="t" r="r" b="b"/>
              <a:pathLst>
                <a:path w="2265" h="8714" extrusionOk="0">
                  <a:moveTo>
                    <a:pt x="2232" y="0"/>
                  </a:moveTo>
                  <a:cubicBezTo>
                    <a:pt x="2200" y="0"/>
                    <a:pt x="2154" y="24"/>
                    <a:pt x="2147" y="49"/>
                  </a:cubicBezTo>
                  <a:cubicBezTo>
                    <a:pt x="1717" y="1490"/>
                    <a:pt x="1268" y="2923"/>
                    <a:pt x="834" y="4363"/>
                  </a:cubicBezTo>
                  <a:cubicBezTo>
                    <a:pt x="621" y="5070"/>
                    <a:pt x="541" y="5779"/>
                    <a:pt x="397" y="6498"/>
                  </a:cubicBezTo>
                  <a:cubicBezTo>
                    <a:pt x="246" y="7253"/>
                    <a:pt x="0" y="7932"/>
                    <a:pt x="226" y="8687"/>
                  </a:cubicBezTo>
                  <a:cubicBezTo>
                    <a:pt x="231" y="8706"/>
                    <a:pt x="246" y="8714"/>
                    <a:pt x="265" y="8714"/>
                  </a:cubicBezTo>
                  <a:cubicBezTo>
                    <a:pt x="302" y="8714"/>
                    <a:pt x="354" y="8681"/>
                    <a:pt x="362" y="8654"/>
                  </a:cubicBezTo>
                  <a:cubicBezTo>
                    <a:pt x="570" y="7940"/>
                    <a:pt x="532" y="7200"/>
                    <a:pt x="622" y="6463"/>
                  </a:cubicBezTo>
                  <a:cubicBezTo>
                    <a:pt x="705" y="5775"/>
                    <a:pt x="1059" y="4977"/>
                    <a:pt x="1256" y="4297"/>
                  </a:cubicBezTo>
                  <a:cubicBezTo>
                    <a:pt x="1659" y="2903"/>
                    <a:pt x="2132" y="1482"/>
                    <a:pt x="2262" y="30"/>
                  </a:cubicBezTo>
                  <a:cubicBezTo>
                    <a:pt x="2264" y="8"/>
                    <a:pt x="2250" y="0"/>
                    <a:pt x="223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a:off x="2565600" y="4441500"/>
              <a:ext cx="27625" cy="84000"/>
            </a:xfrm>
            <a:custGeom>
              <a:avLst/>
              <a:gdLst/>
              <a:ahLst/>
              <a:cxnLst/>
              <a:rect l="l" t="t" r="r" b="b"/>
              <a:pathLst>
                <a:path w="1105" h="3360" extrusionOk="0">
                  <a:moveTo>
                    <a:pt x="164" y="1"/>
                  </a:moveTo>
                  <a:cubicBezTo>
                    <a:pt x="115" y="1"/>
                    <a:pt x="50" y="37"/>
                    <a:pt x="48" y="76"/>
                  </a:cubicBezTo>
                  <a:cubicBezTo>
                    <a:pt x="1" y="1175"/>
                    <a:pt x="309" y="2419"/>
                    <a:pt x="928" y="3338"/>
                  </a:cubicBezTo>
                  <a:cubicBezTo>
                    <a:pt x="938" y="3353"/>
                    <a:pt x="958" y="3359"/>
                    <a:pt x="981" y="3359"/>
                  </a:cubicBezTo>
                  <a:cubicBezTo>
                    <a:pt x="1034" y="3359"/>
                    <a:pt x="1104" y="3323"/>
                    <a:pt x="1103" y="3281"/>
                  </a:cubicBezTo>
                  <a:cubicBezTo>
                    <a:pt x="1068" y="2182"/>
                    <a:pt x="832" y="935"/>
                    <a:pt x="213" y="21"/>
                  </a:cubicBezTo>
                  <a:cubicBezTo>
                    <a:pt x="203" y="7"/>
                    <a:pt x="185" y="1"/>
                    <a:pt x="16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4"/>
            <p:cNvSpPr/>
            <p:nvPr/>
          </p:nvSpPr>
          <p:spPr>
            <a:xfrm>
              <a:off x="2712625" y="4003150"/>
              <a:ext cx="18050" cy="7225"/>
            </a:xfrm>
            <a:custGeom>
              <a:avLst/>
              <a:gdLst/>
              <a:ahLst/>
              <a:cxnLst/>
              <a:rect l="l" t="t" r="r" b="b"/>
              <a:pathLst>
                <a:path w="722" h="289" extrusionOk="0">
                  <a:moveTo>
                    <a:pt x="499" y="0"/>
                  </a:moveTo>
                  <a:cubicBezTo>
                    <a:pt x="442" y="0"/>
                    <a:pt x="384" y="8"/>
                    <a:pt x="328" y="23"/>
                  </a:cubicBezTo>
                  <a:cubicBezTo>
                    <a:pt x="212" y="57"/>
                    <a:pt x="69" y="93"/>
                    <a:pt x="9" y="208"/>
                  </a:cubicBezTo>
                  <a:cubicBezTo>
                    <a:pt x="0" y="224"/>
                    <a:pt x="7" y="244"/>
                    <a:pt x="23" y="252"/>
                  </a:cubicBezTo>
                  <a:cubicBezTo>
                    <a:pt x="66" y="279"/>
                    <a:pt x="122" y="288"/>
                    <a:pt x="180" y="288"/>
                  </a:cubicBezTo>
                  <a:cubicBezTo>
                    <a:pt x="259" y="288"/>
                    <a:pt x="342" y="271"/>
                    <a:pt x="403" y="253"/>
                  </a:cubicBezTo>
                  <a:cubicBezTo>
                    <a:pt x="516" y="219"/>
                    <a:pt x="624" y="170"/>
                    <a:pt x="703" y="79"/>
                  </a:cubicBezTo>
                  <a:cubicBezTo>
                    <a:pt x="721" y="57"/>
                    <a:pt x="712" y="34"/>
                    <a:pt x="685" y="28"/>
                  </a:cubicBezTo>
                  <a:cubicBezTo>
                    <a:pt x="625" y="10"/>
                    <a:pt x="562" y="0"/>
                    <a:pt x="49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4"/>
            <p:cNvSpPr/>
            <p:nvPr/>
          </p:nvSpPr>
          <p:spPr>
            <a:xfrm>
              <a:off x="2881200" y="3801525"/>
              <a:ext cx="63925" cy="96575"/>
            </a:xfrm>
            <a:custGeom>
              <a:avLst/>
              <a:gdLst/>
              <a:ahLst/>
              <a:cxnLst/>
              <a:rect l="l" t="t" r="r" b="b"/>
              <a:pathLst>
                <a:path w="2557" h="3863" extrusionOk="0">
                  <a:moveTo>
                    <a:pt x="2271" y="0"/>
                  </a:moveTo>
                  <a:cubicBezTo>
                    <a:pt x="2194" y="0"/>
                    <a:pt x="2111" y="22"/>
                    <a:pt x="2055" y="70"/>
                  </a:cubicBezTo>
                  <a:cubicBezTo>
                    <a:pt x="1484" y="555"/>
                    <a:pt x="1171" y="1197"/>
                    <a:pt x="880" y="1876"/>
                  </a:cubicBezTo>
                  <a:cubicBezTo>
                    <a:pt x="611" y="2504"/>
                    <a:pt x="190" y="3169"/>
                    <a:pt x="9" y="3821"/>
                  </a:cubicBezTo>
                  <a:cubicBezTo>
                    <a:pt x="1" y="3853"/>
                    <a:pt x="28" y="3863"/>
                    <a:pt x="60" y="3863"/>
                  </a:cubicBezTo>
                  <a:cubicBezTo>
                    <a:pt x="89" y="3863"/>
                    <a:pt x="122" y="3854"/>
                    <a:pt x="133" y="3849"/>
                  </a:cubicBezTo>
                  <a:cubicBezTo>
                    <a:pt x="1377" y="3177"/>
                    <a:pt x="1337" y="1178"/>
                    <a:pt x="2387" y="242"/>
                  </a:cubicBezTo>
                  <a:cubicBezTo>
                    <a:pt x="2556" y="90"/>
                    <a:pt x="2426" y="0"/>
                    <a:pt x="227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4"/>
            <p:cNvSpPr/>
            <p:nvPr/>
          </p:nvSpPr>
          <p:spPr>
            <a:xfrm>
              <a:off x="2858350" y="3918775"/>
              <a:ext cx="18225" cy="13725"/>
            </a:xfrm>
            <a:custGeom>
              <a:avLst/>
              <a:gdLst/>
              <a:ahLst/>
              <a:cxnLst/>
              <a:rect l="l" t="t" r="r" b="b"/>
              <a:pathLst>
                <a:path w="729" h="549" extrusionOk="0">
                  <a:moveTo>
                    <a:pt x="638" y="0"/>
                  </a:moveTo>
                  <a:cubicBezTo>
                    <a:pt x="602" y="0"/>
                    <a:pt x="561" y="11"/>
                    <a:pt x="540" y="26"/>
                  </a:cubicBezTo>
                  <a:cubicBezTo>
                    <a:pt x="376" y="147"/>
                    <a:pt x="214" y="268"/>
                    <a:pt x="78" y="421"/>
                  </a:cubicBezTo>
                  <a:cubicBezTo>
                    <a:pt x="0" y="509"/>
                    <a:pt x="81" y="548"/>
                    <a:pt x="172" y="548"/>
                  </a:cubicBezTo>
                  <a:cubicBezTo>
                    <a:pt x="228" y="548"/>
                    <a:pt x="288" y="534"/>
                    <a:pt x="318" y="507"/>
                  </a:cubicBezTo>
                  <a:cubicBezTo>
                    <a:pt x="463" y="379"/>
                    <a:pt x="575" y="235"/>
                    <a:pt x="688" y="78"/>
                  </a:cubicBezTo>
                  <a:cubicBezTo>
                    <a:pt x="728" y="21"/>
                    <a:pt x="688" y="0"/>
                    <a:pt x="63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a:off x="2911800" y="3889525"/>
              <a:ext cx="118425" cy="66125"/>
            </a:xfrm>
            <a:custGeom>
              <a:avLst/>
              <a:gdLst/>
              <a:ahLst/>
              <a:cxnLst/>
              <a:rect l="l" t="t" r="r" b="b"/>
              <a:pathLst>
                <a:path w="4737" h="2645" extrusionOk="0">
                  <a:moveTo>
                    <a:pt x="4664" y="0"/>
                  </a:moveTo>
                  <a:cubicBezTo>
                    <a:pt x="4659" y="0"/>
                    <a:pt x="4654" y="1"/>
                    <a:pt x="4650" y="2"/>
                  </a:cubicBezTo>
                  <a:cubicBezTo>
                    <a:pt x="3002" y="348"/>
                    <a:pt x="1461" y="1738"/>
                    <a:pt x="40" y="2579"/>
                  </a:cubicBezTo>
                  <a:cubicBezTo>
                    <a:pt x="1" y="2602"/>
                    <a:pt x="4" y="2644"/>
                    <a:pt x="46" y="2644"/>
                  </a:cubicBezTo>
                  <a:cubicBezTo>
                    <a:pt x="50" y="2644"/>
                    <a:pt x="55" y="2644"/>
                    <a:pt x="61" y="2643"/>
                  </a:cubicBezTo>
                  <a:cubicBezTo>
                    <a:pt x="854" y="2480"/>
                    <a:pt x="1571" y="2074"/>
                    <a:pt x="2259" y="1658"/>
                  </a:cubicBezTo>
                  <a:cubicBezTo>
                    <a:pt x="3077" y="1163"/>
                    <a:pt x="3925" y="633"/>
                    <a:pt x="4692" y="72"/>
                  </a:cubicBezTo>
                  <a:cubicBezTo>
                    <a:pt x="4737" y="40"/>
                    <a:pt x="4707" y="0"/>
                    <a:pt x="466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4"/>
            <p:cNvSpPr/>
            <p:nvPr/>
          </p:nvSpPr>
          <p:spPr>
            <a:xfrm>
              <a:off x="3029775" y="3886450"/>
              <a:ext cx="3400" cy="1425"/>
            </a:xfrm>
            <a:custGeom>
              <a:avLst/>
              <a:gdLst/>
              <a:ahLst/>
              <a:cxnLst/>
              <a:rect l="l" t="t" r="r" b="b"/>
              <a:pathLst>
                <a:path w="136" h="57" extrusionOk="0">
                  <a:moveTo>
                    <a:pt x="87" y="0"/>
                  </a:moveTo>
                  <a:cubicBezTo>
                    <a:pt x="53" y="0"/>
                    <a:pt x="1" y="35"/>
                    <a:pt x="37" y="53"/>
                  </a:cubicBezTo>
                  <a:cubicBezTo>
                    <a:pt x="41" y="56"/>
                    <a:pt x="46" y="57"/>
                    <a:pt x="52" y="57"/>
                  </a:cubicBezTo>
                  <a:cubicBezTo>
                    <a:pt x="86" y="57"/>
                    <a:pt x="136" y="22"/>
                    <a:pt x="101" y="3"/>
                  </a:cubicBezTo>
                  <a:cubicBezTo>
                    <a:pt x="97" y="1"/>
                    <a:pt x="92" y="0"/>
                    <a:pt x="8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
            <p:cNvSpPr/>
            <p:nvPr/>
          </p:nvSpPr>
          <p:spPr>
            <a:xfrm>
              <a:off x="3001175" y="3612975"/>
              <a:ext cx="152150" cy="83475"/>
            </a:xfrm>
            <a:custGeom>
              <a:avLst/>
              <a:gdLst/>
              <a:ahLst/>
              <a:cxnLst/>
              <a:rect l="l" t="t" r="r" b="b"/>
              <a:pathLst>
                <a:path w="6086" h="3339" extrusionOk="0">
                  <a:moveTo>
                    <a:pt x="5632" y="1"/>
                  </a:moveTo>
                  <a:cubicBezTo>
                    <a:pt x="3576" y="1"/>
                    <a:pt x="844" y="1467"/>
                    <a:pt x="13" y="3304"/>
                  </a:cubicBezTo>
                  <a:cubicBezTo>
                    <a:pt x="0" y="3331"/>
                    <a:pt x="22" y="3339"/>
                    <a:pt x="45" y="3339"/>
                  </a:cubicBezTo>
                  <a:cubicBezTo>
                    <a:pt x="62" y="3339"/>
                    <a:pt x="80" y="3335"/>
                    <a:pt x="89" y="3331"/>
                  </a:cubicBezTo>
                  <a:cubicBezTo>
                    <a:pt x="932" y="2962"/>
                    <a:pt x="1430" y="2112"/>
                    <a:pt x="2134" y="1544"/>
                  </a:cubicBezTo>
                  <a:cubicBezTo>
                    <a:pt x="3249" y="645"/>
                    <a:pt x="4708" y="546"/>
                    <a:pt x="6004" y="106"/>
                  </a:cubicBezTo>
                  <a:cubicBezTo>
                    <a:pt x="6055" y="88"/>
                    <a:pt x="6086" y="26"/>
                    <a:pt x="6012" y="18"/>
                  </a:cubicBezTo>
                  <a:cubicBezTo>
                    <a:pt x="5889" y="7"/>
                    <a:pt x="5762" y="1"/>
                    <a:pt x="56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a:off x="3175250" y="3605225"/>
              <a:ext cx="38675" cy="8800"/>
            </a:xfrm>
            <a:custGeom>
              <a:avLst/>
              <a:gdLst/>
              <a:ahLst/>
              <a:cxnLst/>
              <a:rect l="l" t="t" r="r" b="b"/>
              <a:pathLst>
                <a:path w="1547" h="352" extrusionOk="0">
                  <a:moveTo>
                    <a:pt x="1132" y="1"/>
                  </a:moveTo>
                  <a:cubicBezTo>
                    <a:pt x="755" y="1"/>
                    <a:pt x="352" y="162"/>
                    <a:pt x="36" y="299"/>
                  </a:cubicBezTo>
                  <a:cubicBezTo>
                    <a:pt x="0" y="315"/>
                    <a:pt x="9" y="352"/>
                    <a:pt x="42" y="352"/>
                  </a:cubicBezTo>
                  <a:cubicBezTo>
                    <a:pt x="45" y="352"/>
                    <a:pt x="49" y="351"/>
                    <a:pt x="53" y="350"/>
                  </a:cubicBezTo>
                  <a:cubicBezTo>
                    <a:pt x="515" y="255"/>
                    <a:pt x="1023" y="305"/>
                    <a:pt x="1468" y="130"/>
                  </a:cubicBezTo>
                  <a:cubicBezTo>
                    <a:pt x="1486" y="124"/>
                    <a:pt x="1546" y="80"/>
                    <a:pt x="1501" y="64"/>
                  </a:cubicBezTo>
                  <a:cubicBezTo>
                    <a:pt x="1384" y="19"/>
                    <a:pt x="1259" y="1"/>
                    <a:pt x="11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a:off x="2801425" y="3673275"/>
              <a:ext cx="102575" cy="131025"/>
            </a:xfrm>
            <a:custGeom>
              <a:avLst/>
              <a:gdLst/>
              <a:ahLst/>
              <a:cxnLst/>
              <a:rect l="l" t="t" r="r" b="b"/>
              <a:pathLst>
                <a:path w="4103" h="5241" extrusionOk="0">
                  <a:moveTo>
                    <a:pt x="4073" y="1"/>
                  </a:moveTo>
                  <a:cubicBezTo>
                    <a:pt x="4055" y="1"/>
                    <a:pt x="4032" y="7"/>
                    <a:pt x="4024" y="16"/>
                  </a:cubicBezTo>
                  <a:cubicBezTo>
                    <a:pt x="3195" y="985"/>
                    <a:pt x="2823" y="2221"/>
                    <a:pt x="2017" y="3203"/>
                  </a:cubicBezTo>
                  <a:cubicBezTo>
                    <a:pt x="1470" y="3869"/>
                    <a:pt x="235" y="4322"/>
                    <a:pt x="10" y="5197"/>
                  </a:cubicBezTo>
                  <a:cubicBezTo>
                    <a:pt x="1" y="5232"/>
                    <a:pt x="36" y="5241"/>
                    <a:pt x="69" y="5241"/>
                  </a:cubicBezTo>
                  <a:cubicBezTo>
                    <a:pt x="87" y="5241"/>
                    <a:pt x="104" y="5238"/>
                    <a:pt x="113" y="5236"/>
                  </a:cubicBezTo>
                  <a:cubicBezTo>
                    <a:pt x="2413" y="4602"/>
                    <a:pt x="3004" y="1811"/>
                    <a:pt x="4092" y="23"/>
                  </a:cubicBezTo>
                  <a:cubicBezTo>
                    <a:pt x="4102" y="7"/>
                    <a:pt x="4090" y="1"/>
                    <a:pt x="40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a:off x="2759000" y="3816250"/>
              <a:ext cx="24950" cy="33000"/>
            </a:xfrm>
            <a:custGeom>
              <a:avLst/>
              <a:gdLst/>
              <a:ahLst/>
              <a:cxnLst/>
              <a:rect l="l" t="t" r="r" b="b"/>
              <a:pathLst>
                <a:path w="998" h="1320" extrusionOk="0">
                  <a:moveTo>
                    <a:pt x="957" y="0"/>
                  </a:moveTo>
                  <a:cubicBezTo>
                    <a:pt x="935" y="0"/>
                    <a:pt x="907" y="9"/>
                    <a:pt x="898" y="16"/>
                  </a:cubicBezTo>
                  <a:cubicBezTo>
                    <a:pt x="673" y="171"/>
                    <a:pt x="434" y="379"/>
                    <a:pt x="296" y="620"/>
                  </a:cubicBezTo>
                  <a:cubicBezTo>
                    <a:pt x="180" y="821"/>
                    <a:pt x="1" y="1087"/>
                    <a:pt x="168" y="1300"/>
                  </a:cubicBezTo>
                  <a:cubicBezTo>
                    <a:pt x="179" y="1314"/>
                    <a:pt x="197" y="1319"/>
                    <a:pt x="216" y="1319"/>
                  </a:cubicBezTo>
                  <a:cubicBezTo>
                    <a:pt x="248" y="1319"/>
                    <a:pt x="284" y="1305"/>
                    <a:pt x="301" y="1290"/>
                  </a:cubicBezTo>
                  <a:cubicBezTo>
                    <a:pt x="485" y="1123"/>
                    <a:pt x="541" y="929"/>
                    <a:pt x="643" y="709"/>
                  </a:cubicBezTo>
                  <a:cubicBezTo>
                    <a:pt x="749" y="481"/>
                    <a:pt x="881" y="263"/>
                    <a:pt x="986" y="35"/>
                  </a:cubicBezTo>
                  <a:cubicBezTo>
                    <a:pt x="998" y="9"/>
                    <a:pt x="980" y="0"/>
                    <a:pt x="95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4"/>
            <p:cNvSpPr/>
            <p:nvPr/>
          </p:nvSpPr>
          <p:spPr>
            <a:xfrm>
              <a:off x="2676175" y="3872575"/>
              <a:ext cx="69050" cy="75600"/>
            </a:xfrm>
            <a:custGeom>
              <a:avLst/>
              <a:gdLst/>
              <a:ahLst/>
              <a:cxnLst/>
              <a:rect l="l" t="t" r="r" b="b"/>
              <a:pathLst>
                <a:path w="2762" h="3024" extrusionOk="0">
                  <a:moveTo>
                    <a:pt x="50" y="1"/>
                  </a:moveTo>
                  <a:cubicBezTo>
                    <a:pt x="27" y="1"/>
                    <a:pt x="1" y="15"/>
                    <a:pt x="3" y="37"/>
                  </a:cubicBezTo>
                  <a:cubicBezTo>
                    <a:pt x="73" y="652"/>
                    <a:pt x="721" y="1123"/>
                    <a:pt x="1147" y="1513"/>
                  </a:cubicBezTo>
                  <a:cubicBezTo>
                    <a:pt x="1399" y="1746"/>
                    <a:pt x="1639" y="1982"/>
                    <a:pt x="1907" y="2198"/>
                  </a:cubicBezTo>
                  <a:cubicBezTo>
                    <a:pt x="2195" y="2431"/>
                    <a:pt x="2211" y="2756"/>
                    <a:pt x="2428" y="3008"/>
                  </a:cubicBezTo>
                  <a:cubicBezTo>
                    <a:pt x="2437" y="3019"/>
                    <a:pt x="2452" y="3024"/>
                    <a:pt x="2467" y="3024"/>
                  </a:cubicBezTo>
                  <a:cubicBezTo>
                    <a:pt x="2501" y="3024"/>
                    <a:pt x="2540" y="3002"/>
                    <a:pt x="2551" y="2978"/>
                  </a:cubicBezTo>
                  <a:cubicBezTo>
                    <a:pt x="2761" y="2542"/>
                    <a:pt x="2263" y="1767"/>
                    <a:pt x="1957" y="1457"/>
                  </a:cubicBezTo>
                  <a:cubicBezTo>
                    <a:pt x="1418" y="911"/>
                    <a:pt x="748" y="360"/>
                    <a:pt x="67" y="4"/>
                  </a:cubicBezTo>
                  <a:cubicBezTo>
                    <a:pt x="62" y="2"/>
                    <a:pt x="56" y="1"/>
                    <a:pt x="50"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4"/>
            <p:cNvSpPr/>
            <p:nvPr/>
          </p:nvSpPr>
          <p:spPr>
            <a:xfrm>
              <a:off x="2540250" y="3522275"/>
              <a:ext cx="21650" cy="43075"/>
            </a:xfrm>
            <a:custGeom>
              <a:avLst/>
              <a:gdLst/>
              <a:ahLst/>
              <a:cxnLst/>
              <a:rect l="l" t="t" r="r" b="b"/>
              <a:pathLst>
                <a:path w="866" h="1723" extrusionOk="0">
                  <a:moveTo>
                    <a:pt x="747" y="1"/>
                  </a:moveTo>
                  <a:cubicBezTo>
                    <a:pt x="719" y="1"/>
                    <a:pt x="684" y="15"/>
                    <a:pt x="672" y="25"/>
                  </a:cubicBezTo>
                  <a:cubicBezTo>
                    <a:pt x="415" y="254"/>
                    <a:pt x="251" y="494"/>
                    <a:pt x="160" y="828"/>
                  </a:cubicBezTo>
                  <a:cubicBezTo>
                    <a:pt x="88" y="1090"/>
                    <a:pt x="0" y="1454"/>
                    <a:pt x="188" y="1684"/>
                  </a:cubicBezTo>
                  <a:cubicBezTo>
                    <a:pt x="211" y="1711"/>
                    <a:pt x="247" y="1722"/>
                    <a:pt x="287" y="1722"/>
                  </a:cubicBezTo>
                  <a:cubicBezTo>
                    <a:pt x="363" y="1722"/>
                    <a:pt x="452" y="1681"/>
                    <a:pt x="485" y="1635"/>
                  </a:cubicBezTo>
                  <a:cubicBezTo>
                    <a:pt x="798" y="1202"/>
                    <a:pt x="866" y="536"/>
                    <a:pt x="786" y="26"/>
                  </a:cubicBezTo>
                  <a:cubicBezTo>
                    <a:pt x="783" y="7"/>
                    <a:pt x="767" y="1"/>
                    <a:pt x="74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4"/>
            <p:cNvSpPr/>
            <p:nvPr/>
          </p:nvSpPr>
          <p:spPr>
            <a:xfrm>
              <a:off x="2652350" y="3488750"/>
              <a:ext cx="175475" cy="94175"/>
            </a:xfrm>
            <a:custGeom>
              <a:avLst/>
              <a:gdLst/>
              <a:ahLst/>
              <a:cxnLst/>
              <a:rect l="l" t="t" r="r" b="b"/>
              <a:pathLst>
                <a:path w="7019" h="3767" extrusionOk="0">
                  <a:moveTo>
                    <a:pt x="84" y="1"/>
                  </a:moveTo>
                  <a:cubicBezTo>
                    <a:pt x="55" y="1"/>
                    <a:pt x="1" y="37"/>
                    <a:pt x="36" y="53"/>
                  </a:cubicBezTo>
                  <a:cubicBezTo>
                    <a:pt x="1263" y="577"/>
                    <a:pt x="2423" y="1034"/>
                    <a:pt x="3709" y="1382"/>
                  </a:cubicBezTo>
                  <a:cubicBezTo>
                    <a:pt x="4344" y="1553"/>
                    <a:pt x="5054" y="1766"/>
                    <a:pt x="5533" y="2241"/>
                  </a:cubicBezTo>
                  <a:cubicBezTo>
                    <a:pt x="6025" y="2729"/>
                    <a:pt x="5716" y="3188"/>
                    <a:pt x="5855" y="3734"/>
                  </a:cubicBezTo>
                  <a:cubicBezTo>
                    <a:pt x="5861" y="3758"/>
                    <a:pt x="5883" y="3766"/>
                    <a:pt x="5909" y="3766"/>
                  </a:cubicBezTo>
                  <a:cubicBezTo>
                    <a:pt x="5944" y="3766"/>
                    <a:pt x="5987" y="3750"/>
                    <a:pt x="6003" y="3736"/>
                  </a:cubicBezTo>
                  <a:cubicBezTo>
                    <a:pt x="7019" y="2883"/>
                    <a:pt x="6045" y="1928"/>
                    <a:pt x="5172" y="1506"/>
                  </a:cubicBezTo>
                  <a:cubicBezTo>
                    <a:pt x="4585" y="1224"/>
                    <a:pt x="3925" y="1083"/>
                    <a:pt x="3294" y="933"/>
                  </a:cubicBezTo>
                  <a:cubicBezTo>
                    <a:pt x="2204" y="672"/>
                    <a:pt x="1160" y="343"/>
                    <a:pt x="91" y="2"/>
                  </a:cubicBezTo>
                  <a:cubicBezTo>
                    <a:pt x="89" y="1"/>
                    <a:pt x="86" y="1"/>
                    <a:pt x="8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4"/>
            <p:cNvSpPr/>
            <p:nvPr/>
          </p:nvSpPr>
          <p:spPr>
            <a:xfrm>
              <a:off x="2801600" y="3521200"/>
              <a:ext cx="15700" cy="18600"/>
            </a:xfrm>
            <a:custGeom>
              <a:avLst/>
              <a:gdLst/>
              <a:ahLst/>
              <a:cxnLst/>
              <a:rect l="l" t="t" r="r" b="b"/>
              <a:pathLst>
                <a:path w="628" h="744" extrusionOk="0">
                  <a:moveTo>
                    <a:pt x="322" y="0"/>
                  </a:moveTo>
                  <a:cubicBezTo>
                    <a:pt x="283" y="0"/>
                    <a:pt x="244" y="21"/>
                    <a:pt x="217" y="47"/>
                  </a:cubicBezTo>
                  <a:cubicBezTo>
                    <a:pt x="115" y="145"/>
                    <a:pt x="30" y="247"/>
                    <a:pt x="15" y="393"/>
                  </a:cubicBezTo>
                  <a:cubicBezTo>
                    <a:pt x="1" y="517"/>
                    <a:pt x="78" y="617"/>
                    <a:pt x="177" y="676"/>
                  </a:cubicBezTo>
                  <a:cubicBezTo>
                    <a:pt x="185" y="684"/>
                    <a:pt x="194" y="692"/>
                    <a:pt x="203" y="700"/>
                  </a:cubicBezTo>
                  <a:cubicBezTo>
                    <a:pt x="233" y="730"/>
                    <a:pt x="278" y="743"/>
                    <a:pt x="325" y="743"/>
                  </a:cubicBezTo>
                  <a:cubicBezTo>
                    <a:pt x="434" y="743"/>
                    <a:pt x="560" y="674"/>
                    <a:pt x="576" y="577"/>
                  </a:cubicBezTo>
                  <a:cubicBezTo>
                    <a:pt x="578" y="568"/>
                    <a:pt x="579" y="558"/>
                    <a:pt x="580" y="548"/>
                  </a:cubicBezTo>
                  <a:cubicBezTo>
                    <a:pt x="625" y="455"/>
                    <a:pt x="627" y="358"/>
                    <a:pt x="590" y="253"/>
                  </a:cubicBezTo>
                  <a:cubicBezTo>
                    <a:pt x="574" y="204"/>
                    <a:pt x="538" y="155"/>
                    <a:pt x="504" y="117"/>
                  </a:cubicBezTo>
                  <a:cubicBezTo>
                    <a:pt x="484" y="99"/>
                    <a:pt x="459" y="84"/>
                    <a:pt x="433" y="78"/>
                  </a:cubicBezTo>
                  <a:cubicBezTo>
                    <a:pt x="422" y="75"/>
                    <a:pt x="387" y="26"/>
                    <a:pt x="380" y="21"/>
                  </a:cubicBezTo>
                  <a:cubicBezTo>
                    <a:pt x="363" y="6"/>
                    <a:pt x="343" y="0"/>
                    <a:pt x="3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4"/>
            <p:cNvSpPr/>
            <p:nvPr/>
          </p:nvSpPr>
          <p:spPr>
            <a:xfrm>
              <a:off x="2845250" y="3432125"/>
              <a:ext cx="46750" cy="26675"/>
            </a:xfrm>
            <a:custGeom>
              <a:avLst/>
              <a:gdLst/>
              <a:ahLst/>
              <a:cxnLst/>
              <a:rect l="l" t="t" r="r" b="b"/>
              <a:pathLst>
                <a:path w="1870" h="1067" extrusionOk="0">
                  <a:moveTo>
                    <a:pt x="1798" y="0"/>
                  </a:moveTo>
                  <a:cubicBezTo>
                    <a:pt x="1791" y="0"/>
                    <a:pt x="1785" y="1"/>
                    <a:pt x="1779" y="3"/>
                  </a:cubicBezTo>
                  <a:cubicBezTo>
                    <a:pt x="1133" y="207"/>
                    <a:pt x="485" y="506"/>
                    <a:pt x="27" y="1021"/>
                  </a:cubicBezTo>
                  <a:cubicBezTo>
                    <a:pt x="0" y="1051"/>
                    <a:pt x="32" y="1067"/>
                    <a:pt x="61" y="1067"/>
                  </a:cubicBezTo>
                  <a:cubicBezTo>
                    <a:pt x="69" y="1067"/>
                    <a:pt x="77" y="1066"/>
                    <a:pt x="83" y="1063"/>
                  </a:cubicBezTo>
                  <a:cubicBezTo>
                    <a:pt x="712" y="809"/>
                    <a:pt x="1282" y="457"/>
                    <a:pt x="1827" y="55"/>
                  </a:cubicBezTo>
                  <a:cubicBezTo>
                    <a:pt x="1869" y="25"/>
                    <a:pt x="1833" y="0"/>
                    <a:pt x="179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4"/>
            <p:cNvSpPr/>
            <p:nvPr/>
          </p:nvSpPr>
          <p:spPr>
            <a:xfrm>
              <a:off x="2943850" y="3354075"/>
              <a:ext cx="16975" cy="38575"/>
            </a:xfrm>
            <a:custGeom>
              <a:avLst/>
              <a:gdLst/>
              <a:ahLst/>
              <a:cxnLst/>
              <a:rect l="l" t="t" r="r" b="b"/>
              <a:pathLst>
                <a:path w="679" h="1543" extrusionOk="0">
                  <a:moveTo>
                    <a:pt x="514" y="1"/>
                  </a:moveTo>
                  <a:cubicBezTo>
                    <a:pt x="484" y="1"/>
                    <a:pt x="448" y="14"/>
                    <a:pt x="435" y="25"/>
                  </a:cubicBezTo>
                  <a:cubicBezTo>
                    <a:pt x="169" y="260"/>
                    <a:pt x="20" y="418"/>
                    <a:pt x="4" y="783"/>
                  </a:cubicBezTo>
                  <a:cubicBezTo>
                    <a:pt x="1" y="914"/>
                    <a:pt x="13" y="1044"/>
                    <a:pt x="41" y="1172"/>
                  </a:cubicBezTo>
                  <a:cubicBezTo>
                    <a:pt x="59" y="1250"/>
                    <a:pt x="87" y="1324"/>
                    <a:pt x="127" y="1393"/>
                  </a:cubicBezTo>
                  <a:cubicBezTo>
                    <a:pt x="159" y="1452"/>
                    <a:pt x="223" y="1461"/>
                    <a:pt x="259" y="1521"/>
                  </a:cubicBezTo>
                  <a:cubicBezTo>
                    <a:pt x="269" y="1536"/>
                    <a:pt x="285" y="1543"/>
                    <a:pt x="304" y="1543"/>
                  </a:cubicBezTo>
                  <a:cubicBezTo>
                    <a:pt x="349" y="1543"/>
                    <a:pt x="406" y="1509"/>
                    <a:pt x="420" y="1482"/>
                  </a:cubicBezTo>
                  <a:cubicBezTo>
                    <a:pt x="470" y="1373"/>
                    <a:pt x="548" y="1328"/>
                    <a:pt x="580" y="1205"/>
                  </a:cubicBezTo>
                  <a:cubicBezTo>
                    <a:pt x="616" y="1062"/>
                    <a:pt x="638" y="917"/>
                    <a:pt x="644" y="769"/>
                  </a:cubicBezTo>
                  <a:cubicBezTo>
                    <a:pt x="650" y="625"/>
                    <a:pt x="678" y="483"/>
                    <a:pt x="669" y="338"/>
                  </a:cubicBezTo>
                  <a:cubicBezTo>
                    <a:pt x="663" y="230"/>
                    <a:pt x="580" y="136"/>
                    <a:pt x="557" y="27"/>
                  </a:cubicBezTo>
                  <a:cubicBezTo>
                    <a:pt x="553" y="8"/>
                    <a:pt x="535" y="1"/>
                    <a:pt x="51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4"/>
            <p:cNvSpPr/>
            <p:nvPr/>
          </p:nvSpPr>
          <p:spPr>
            <a:xfrm>
              <a:off x="2746000" y="3377525"/>
              <a:ext cx="36100" cy="78975"/>
            </a:xfrm>
            <a:custGeom>
              <a:avLst/>
              <a:gdLst/>
              <a:ahLst/>
              <a:cxnLst/>
              <a:rect l="l" t="t" r="r" b="b"/>
              <a:pathLst>
                <a:path w="1444" h="3159" extrusionOk="0">
                  <a:moveTo>
                    <a:pt x="1151" y="1"/>
                  </a:moveTo>
                  <a:cubicBezTo>
                    <a:pt x="1123" y="1"/>
                    <a:pt x="1088" y="19"/>
                    <a:pt x="1088" y="41"/>
                  </a:cubicBezTo>
                  <a:cubicBezTo>
                    <a:pt x="1067" y="489"/>
                    <a:pt x="1" y="3158"/>
                    <a:pt x="941" y="3158"/>
                  </a:cubicBezTo>
                  <a:cubicBezTo>
                    <a:pt x="970" y="3158"/>
                    <a:pt x="1000" y="3156"/>
                    <a:pt x="1032" y="3151"/>
                  </a:cubicBezTo>
                  <a:cubicBezTo>
                    <a:pt x="1443" y="3085"/>
                    <a:pt x="1278" y="2223"/>
                    <a:pt x="1276" y="1965"/>
                  </a:cubicBezTo>
                  <a:cubicBezTo>
                    <a:pt x="1269" y="1315"/>
                    <a:pt x="1418" y="649"/>
                    <a:pt x="1184" y="18"/>
                  </a:cubicBezTo>
                  <a:cubicBezTo>
                    <a:pt x="1179" y="6"/>
                    <a:pt x="1166" y="1"/>
                    <a:pt x="11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4"/>
            <p:cNvSpPr/>
            <p:nvPr/>
          </p:nvSpPr>
          <p:spPr>
            <a:xfrm>
              <a:off x="2737300" y="3423200"/>
              <a:ext cx="14450" cy="13925"/>
            </a:xfrm>
            <a:custGeom>
              <a:avLst/>
              <a:gdLst/>
              <a:ahLst/>
              <a:cxnLst/>
              <a:rect l="l" t="t" r="r" b="b"/>
              <a:pathLst>
                <a:path w="578" h="557" extrusionOk="0">
                  <a:moveTo>
                    <a:pt x="302" y="0"/>
                  </a:moveTo>
                  <a:cubicBezTo>
                    <a:pt x="278" y="0"/>
                    <a:pt x="246" y="14"/>
                    <a:pt x="238" y="24"/>
                  </a:cubicBezTo>
                  <a:cubicBezTo>
                    <a:pt x="169" y="107"/>
                    <a:pt x="51" y="172"/>
                    <a:pt x="30" y="288"/>
                  </a:cubicBezTo>
                  <a:cubicBezTo>
                    <a:pt x="0" y="447"/>
                    <a:pt x="79" y="536"/>
                    <a:pt x="243" y="555"/>
                  </a:cubicBezTo>
                  <a:cubicBezTo>
                    <a:pt x="254" y="556"/>
                    <a:pt x="266" y="557"/>
                    <a:pt x="279" y="557"/>
                  </a:cubicBezTo>
                  <a:cubicBezTo>
                    <a:pt x="397" y="557"/>
                    <a:pt x="578" y="500"/>
                    <a:pt x="554" y="360"/>
                  </a:cubicBezTo>
                  <a:cubicBezTo>
                    <a:pt x="528" y="209"/>
                    <a:pt x="308" y="161"/>
                    <a:pt x="327" y="25"/>
                  </a:cubicBezTo>
                  <a:cubicBezTo>
                    <a:pt x="330" y="7"/>
                    <a:pt x="318" y="0"/>
                    <a:pt x="30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4"/>
            <p:cNvSpPr/>
            <p:nvPr/>
          </p:nvSpPr>
          <p:spPr>
            <a:xfrm>
              <a:off x="2589325" y="3362275"/>
              <a:ext cx="33450" cy="15900"/>
            </a:xfrm>
            <a:custGeom>
              <a:avLst/>
              <a:gdLst/>
              <a:ahLst/>
              <a:cxnLst/>
              <a:rect l="l" t="t" r="r" b="b"/>
              <a:pathLst>
                <a:path w="1338" h="636" extrusionOk="0">
                  <a:moveTo>
                    <a:pt x="133" y="1"/>
                  </a:moveTo>
                  <a:cubicBezTo>
                    <a:pt x="99" y="1"/>
                    <a:pt x="52" y="26"/>
                    <a:pt x="45" y="62"/>
                  </a:cubicBezTo>
                  <a:cubicBezTo>
                    <a:pt x="0" y="311"/>
                    <a:pt x="232" y="452"/>
                    <a:pt x="430" y="548"/>
                  </a:cubicBezTo>
                  <a:cubicBezTo>
                    <a:pt x="559" y="611"/>
                    <a:pt x="701" y="635"/>
                    <a:pt x="845" y="635"/>
                  </a:cubicBezTo>
                  <a:cubicBezTo>
                    <a:pt x="980" y="635"/>
                    <a:pt x="1117" y="614"/>
                    <a:pt x="1244" y="582"/>
                  </a:cubicBezTo>
                  <a:cubicBezTo>
                    <a:pt x="1273" y="576"/>
                    <a:pt x="1337" y="520"/>
                    <a:pt x="1286" y="498"/>
                  </a:cubicBezTo>
                  <a:cubicBezTo>
                    <a:pt x="905" y="336"/>
                    <a:pt x="561" y="46"/>
                    <a:pt x="141" y="1"/>
                  </a:cubicBezTo>
                  <a:cubicBezTo>
                    <a:pt x="139" y="1"/>
                    <a:pt x="136" y="1"/>
                    <a:pt x="13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4"/>
            <p:cNvSpPr/>
            <p:nvPr/>
          </p:nvSpPr>
          <p:spPr>
            <a:xfrm>
              <a:off x="2308900" y="3808600"/>
              <a:ext cx="53975" cy="112675"/>
            </a:xfrm>
            <a:custGeom>
              <a:avLst/>
              <a:gdLst/>
              <a:ahLst/>
              <a:cxnLst/>
              <a:rect l="l" t="t" r="r" b="b"/>
              <a:pathLst>
                <a:path w="2159" h="4507" extrusionOk="0">
                  <a:moveTo>
                    <a:pt x="1718" y="0"/>
                  </a:moveTo>
                  <a:cubicBezTo>
                    <a:pt x="1694" y="0"/>
                    <a:pt x="1667" y="16"/>
                    <a:pt x="1662" y="36"/>
                  </a:cubicBezTo>
                  <a:cubicBezTo>
                    <a:pt x="1488" y="875"/>
                    <a:pt x="1331" y="1639"/>
                    <a:pt x="962" y="2425"/>
                  </a:cubicBezTo>
                  <a:cubicBezTo>
                    <a:pt x="681" y="3024"/>
                    <a:pt x="0" y="3787"/>
                    <a:pt x="44" y="4466"/>
                  </a:cubicBezTo>
                  <a:cubicBezTo>
                    <a:pt x="46" y="4496"/>
                    <a:pt x="70" y="4506"/>
                    <a:pt x="97" y="4506"/>
                  </a:cubicBezTo>
                  <a:cubicBezTo>
                    <a:pt x="124" y="4506"/>
                    <a:pt x="156" y="4495"/>
                    <a:pt x="171" y="4481"/>
                  </a:cubicBezTo>
                  <a:cubicBezTo>
                    <a:pt x="762" y="3956"/>
                    <a:pt x="1100" y="3135"/>
                    <a:pt x="1438" y="2433"/>
                  </a:cubicBezTo>
                  <a:cubicBezTo>
                    <a:pt x="1771" y="1739"/>
                    <a:pt x="2159" y="747"/>
                    <a:pt x="1749" y="16"/>
                  </a:cubicBezTo>
                  <a:cubicBezTo>
                    <a:pt x="1743" y="5"/>
                    <a:pt x="1731" y="0"/>
                    <a:pt x="171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4"/>
            <p:cNvSpPr/>
            <p:nvPr/>
          </p:nvSpPr>
          <p:spPr>
            <a:xfrm>
              <a:off x="2292900" y="3942100"/>
              <a:ext cx="17925" cy="63250"/>
            </a:xfrm>
            <a:custGeom>
              <a:avLst/>
              <a:gdLst/>
              <a:ahLst/>
              <a:cxnLst/>
              <a:rect l="l" t="t" r="r" b="b"/>
              <a:pathLst>
                <a:path w="717" h="2530" extrusionOk="0">
                  <a:moveTo>
                    <a:pt x="465" y="0"/>
                  </a:moveTo>
                  <a:cubicBezTo>
                    <a:pt x="442" y="0"/>
                    <a:pt x="409" y="14"/>
                    <a:pt x="402" y="28"/>
                  </a:cubicBezTo>
                  <a:cubicBezTo>
                    <a:pt x="0" y="808"/>
                    <a:pt x="117" y="1782"/>
                    <a:pt x="582" y="2515"/>
                  </a:cubicBezTo>
                  <a:cubicBezTo>
                    <a:pt x="589" y="2525"/>
                    <a:pt x="601" y="2529"/>
                    <a:pt x="616" y="2529"/>
                  </a:cubicBezTo>
                  <a:cubicBezTo>
                    <a:pt x="650" y="2529"/>
                    <a:pt x="695" y="2504"/>
                    <a:pt x="696" y="2477"/>
                  </a:cubicBezTo>
                  <a:cubicBezTo>
                    <a:pt x="717" y="1645"/>
                    <a:pt x="301" y="862"/>
                    <a:pt x="487" y="22"/>
                  </a:cubicBezTo>
                  <a:cubicBezTo>
                    <a:pt x="491" y="6"/>
                    <a:pt x="480" y="0"/>
                    <a:pt x="46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4"/>
            <p:cNvSpPr/>
            <p:nvPr/>
          </p:nvSpPr>
          <p:spPr>
            <a:xfrm>
              <a:off x="2357625" y="4003275"/>
              <a:ext cx="68675" cy="174700"/>
            </a:xfrm>
            <a:custGeom>
              <a:avLst/>
              <a:gdLst/>
              <a:ahLst/>
              <a:cxnLst/>
              <a:rect l="l" t="t" r="r" b="b"/>
              <a:pathLst>
                <a:path w="2747" h="6988" extrusionOk="0">
                  <a:moveTo>
                    <a:pt x="2723" y="0"/>
                  </a:moveTo>
                  <a:cubicBezTo>
                    <a:pt x="2702" y="0"/>
                    <a:pt x="2672" y="15"/>
                    <a:pt x="2667" y="31"/>
                  </a:cubicBezTo>
                  <a:cubicBezTo>
                    <a:pt x="2284" y="1395"/>
                    <a:pt x="1804" y="2687"/>
                    <a:pt x="1157" y="3945"/>
                  </a:cubicBezTo>
                  <a:cubicBezTo>
                    <a:pt x="657" y="4920"/>
                    <a:pt x="148" y="5851"/>
                    <a:pt x="4" y="6946"/>
                  </a:cubicBezTo>
                  <a:cubicBezTo>
                    <a:pt x="0" y="6976"/>
                    <a:pt x="19" y="6987"/>
                    <a:pt x="45" y="6987"/>
                  </a:cubicBezTo>
                  <a:cubicBezTo>
                    <a:pt x="86" y="6987"/>
                    <a:pt x="146" y="6959"/>
                    <a:pt x="159" y="6935"/>
                  </a:cubicBezTo>
                  <a:cubicBezTo>
                    <a:pt x="1286" y="4885"/>
                    <a:pt x="2387" y="2347"/>
                    <a:pt x="2744" y="19"/>
                  </a:cubicBezTo>
                  <a:cubicBezTo>
                    <a:pt x="2746" y="6"/>
                    <a:pt x="2736" y="0"/>
                    <a:pt x="272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4"/>
            <p:cNvSpPr/>
            <p:nvPr/>
          </p:nvSpPr>
          <p:spPr>
            <a:xfrm>
              <a:off x="3151975" y="4097225"/>
              <a:ext cx="38075" cy="70575"/>
            </a:xfrm>
            <a:custGeom>
              <a:avLst/>
              <a:gdLst/>
              <a:ahLst/>
              <a:cxnLst/>
              <a:rect l="l" t="t" r="r" b="b"/>
              <a:pathLst>
                <a:path w="1523" h="2823" extrusionOk="0">
                  <a:moveTo>
                    <a:pt x="1106" y="0"/>
                  </a:moveTo>
                  <a:cubicBezTo>
                    <a:pt x="1091" y="0"/>
                    <a:pt x="1074" y="9"/>
                    <a:pt x="1074" y="22"/>
                  </a:cubicBezTo>
                  <a:cubicBezTo>
                    <a:pt x="1077" y="1122"/>
                    <a:pt x="302" y="1812"/>
                    <a:pt x="7" y="2795"/>
                  </a:cubicBezTo>
                  <a:cubicBezTo>
                    <a:pt x="0" y="2816"/>
                    <a:pt x="16" y="2822"/>
                    <a:pt x="36" y="2822"/>
                  </a:cubicBezTo>
                  <a:cubicBezTo>
                    <a:pt x="61" y="2822"/>
                    <a:pt x="92" y="2813"/>
                    <a:pt x="100" y="2806"/>
                  </a:cubicBezTo>
                  <a:cubicBezTo>
                    <a:pt x="763" y="2232"/>
                    <a:pt x="1523" y="902"/>
                    <a:pt x="1125" y="10"/>
                  </a:cubicBezTo>
                  <a:cubicBezTo>
                    <a:pt x="1122" y="3"/>
                    <a:pt x="1114" y="0"/>
                    <a:pt x="110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4"/>
            <p:cNvSpPr/>
            <p:nvPr/>
          </p:nvSpPr>
          <p:spPr>
            <a:xfrm>
              <a:off x="2971600" y="4356300"/>
              <a:ext cx="54125" cy="91775"/>
            </a:xfrm>
            <a:custGeom>
              <a:avLst/>
              <a:gdLst/>
              <a:ahLst/>
              <a:cxnLst/>
              <a:rect l="l" t="t" r="r" b="b"/>
              <a:pathLst>
                <a:path w="2165" h="3671" extrusionOk="0">
                  <a:moveTo>
                    <a:pt x="388" y="0"/>
                  </a:moveTo>
                  <a:cubicBezTo>
                    <a:pt x="363" y="0"/>
                    <a:pt x="328" y="19"/>
                    <a:pt x="321" y="33"/>
                  </a:cubicBezTo>
                  <a:cubicBezTo>
                    <a:pt x="0" y="725"/>
                    <a:pt x="297" y="1611"/>
                    <a:pt x="603" y="2253"/>
                  </a:cubicBezTo>
                  <a:cubicBezTo>
                    <a:pt x="887" y="2848"/>
                    <a:pt x="1263" y="3671"/>
                    <a:pt x="2006" y="3671"/>
                  </a:cubicBezTo>
                  <a:cubicBezTo>
                    <a:pt x="2018" y="3671"/>
                    <a:pt x="2029" y="3671"/>
                    <a:pt x="2041" y="3670"/>
                  </a:cubicBezTo>
                  <a:cubicBezTo>
                    <a:pt x="2079" y="3669"/>
                    <a:pt x="2156" y="3648"/>
                    <a:pt x="2157" y="3597"/>
                  </a:cubicBezTo>
                  <a:cubicBezTo>
                    <a:pt x="2165" y="3333"/>
                    <a:pt x="2064" y="3236"/>
                    <a:pt x="1881" y="3050"/>
                  </a:cubicBezTo>
                  <a:cubicBezTo>
                    <a:pt x="1597" y="2757"/>
                    <a:pt x="1351" y="2428"/>
                    <a:pt x="1148" y="2073"/>
                  </a:cubicBezTo>
                  <a:cubicBezTo>
                    <a:pt x="776" y="1430"/>
                    <a:pt x="511" y="753"/>
                    <a:pt x="412" y="18"/>
                  </a:cubicBezTo>
                  <a:cubicBezTo>
                    <a:pt x="410" y="5"/>
                    <a:pt x="401" y="0"/>
                    <a:pt x="38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4"/>
            <p:cNvSpPr/>
            <p:nvPr/>
          </p:nvSpPr>
          <p:spPr>
            <a:xfrm>
              <a:off x="3043000" y="4299550"/>
              <a:ext cx="71950" cy="117300"/>
            </a:xfrm>
            <a:custGeom>
              <a:avLst/>
              <a:gdLst/>
              <a:ahLst/>
              <a:cxnLst/>
              <a:rect l="l" t="t" r="r" b="b"/>
              <a:pathLst>
                <a:path w="2878" h="4692" extrusionOk="0">
                  <a:moveTo>
                    <a:pt x="2818" y="1"/>
                  </a:moveTo>
                  <a:cubicBezTo>
                    <a:pt x="2803" y="1"/>
                    <a:pt x="2788" y="4"/>
                    <a:pt x="2780" y="8"/>
                  </a:cubicBezTo>
                  <a:cubicBezTo>
                    <a:pt x="1965" y="418"/>
                    <a:pt x="1497" y="1169"/>
                    <a:pt x="1096" y="1963"/>
                  </a:cubicBezTo>
                  <a:cubicBezTo>
                    <a:pt x="746" y="2657"/>
                    <a:pt x="0" y="3860"/>
                    <a:pt x="183" y="4658"/>
                  </a:cubicBezTo>
                  <a:cubicBezTo>
                    <a:pt x="188" y="4683"/>
                    <a:pt x="212" y="4692"/>
                    <a:pt x="239" y="4692"/>
                  </a:cubicBezTo>
                  <a:cubicBezTo>
                    <a:pt x="277" y="4692"/>
                    <a:pt x="322" y="4675"/>
                    <a:pt x="338" y="4660"/>
                  </a:cubicBezTo>
                  <a:cubicBezTo>
                    <a:pt x="928" y="4121"/>
                    <a:pt x="1093" y="3311"/>
                    <a:pt x="1341" y="2572"/>
                  </a:cubicBezTo>
                  <a:cubicBezTo>
                    <a:pt x="1665" y="1610"/>
                    <a:pt x="2186" y="800"/>
                    <a:pt x="2849" y="44"/>
                  </a:cubicBezTo>
                  <a:cubicBezTo>
                    <a:pt x="2877" y="12"/>
                    <a:pt x="2848" y="1"/>
                    <a:pt x="281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4"/>
            <p:cNvSpPr/>
            <p:nvPr/>
          </p:nvSpPr>
          <p:spPr>
            <a:xfrm>
              <a:off x="3114750" y="4278100"/>
              <a:ext cx="21700" cy="12950"/>
            </a:xfrm>
            <a:custGeom>
              <a:avLst/>
              <a:gdLst/>
              <a:ahLst/>
              <a:cxnLst/>
              <a:rect l="l" t="t" r="r" b="b"/>
              <a:pathLst>
                <a:path w="868" h="518" extrusionOk="0">
                  <a:moveTo>
                    <a:pt x="625" y="1"/>
                  </a:moveTo>
                  <a:cubicBezTo>
                    <a:pt x="533" y="1"/>
                    <a:pt x="432" y="24"/>
                    <a:pt x="378" y="49"/>
                  </a:cubicBezTo>
                  <a:cubicBezTo>
                    <a:pt x="324" y="72"/>
                    <a:pt x="271" y="100"/>
                    <a:pt x="222" y="135"/>
                  </a:cubicBezTo>
                  <a:cubicBezTo>
                    <a:pt x="194" y="160"/>
                    <a:pt x="166" y="188"/>
                    <a:pt x="140" y="215"/>
                  </a:cubicBezTo>
                  <a:cubicBezTo>
                    <a:pt x="131" y="226"/>
                    <a:pt x="128" y="233"/>
                    <a:pt x="122" y="241"/>
                  </a:cubicBezTo>
                  <a:cubicBezTo>
                    <a:pt x="0" y="355"/>
                    <a:pt x="66" y="518"/>
                    <a:pt x="246" y="518"/>
                  </a:cubicBezTo>
                  <a:cubicBezTo>
                    <a:pt x="248" y="518"/>
                    <a:pt x="250" y="518"/>
                    <a:pt x="252" y="518"/>
                  </a:cubicBezTo>
                  <a:cubicBezTo>
                    <a:pt x="468" y="514"/>
                    <a:pt x="725" y="419"/>
                    <a:pt x="808" y="202"/>
                  </a:cubicBezTo>
                  <a:cubicBezTo>
                    <a:pt x="868" y="47"/>
                    <a:pt x="755" y="1"/>
                    <a:pt x="62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4"/>
            <p:cNvSpPr/>
            <p:nvPr/>
          </p:nvSpPr>
          <p:spPr>
            <a:xfrm>
              <a:off x="3049025" y="4579650"/>
              <a:ext cx="18900" cy="52000"/>
            </a:xfrm>
            <a:custGeom>
              <a:avLst/>
              <a:gdLst/>
              <a:ahLst/>
              <a:cxnLst/>
              <a:rect l="l" t="t" r="r" b="b"/>
              <a:pathLst>
                <a:path w="756" h="2080" extrusionOk="0">
                  <a:moveTo>
                    <a:pt x="147" y="0"/>
                  </a:moveTo>
                  <a:cubicBezTo>
                    <a:pt x="103" y="0"/>
                    <a:pt x="56" y="24"/>
                    <a:pt x="49" y="66"/>
                  </a:cubicBezTo>
                  <a:cubicBezTo>
                    <a:pt x="1" y="371"/>
                    <a:pt x="87" y="685"/>
                    <a:pt x="147" y="982"/>
                  </a:cubicBezTo>
                  <a:cubicBezTo>
                    <a:pt x="187" y="1176"/>
                    <a:pt x="215" y="1372"/>
                    <a:pt x="233" y="1568"/>
                  </a:cubicBezTo>
                  <a:cubicBezTo>
                    <a:pt x="251" y="1778"/>
                    <a:pt x="321" y="1873"/>
                    <a:pt x="418" y="2051"/>
                  </a:cubicBezTo>
                  <a:cubicBezTo>
                    <a:pt x="429" y="2072"/>
                    <a:pt x="449" y="2080"/>
                    <a:pt x="471" y="2080"/>
                  </a:cubicBezTo>
                  <a:cubicBezTo>
                    <a:pt x="509" y="2080"/>
                    <a:pt x="553" y="2056"/>
                    <a:pt x="568" y="2027"/>
                  </a:cubicBezTo>
                  <a:cubicBezTo>
                    <a:pt x="643" y="1879"/>
                    <a:pt x="715" y="1761"/>
                    <a:pt x="735" y="1593"/>
                  </a:cubicBezTo>
                  <a:cubicBezTo>
                    <a:pt x="756" y="1416"/>
                    <a:pt x="698" y="1207"/>
                    <a:pt x="668" y="1033"/>
                  </a:cubicBezTo>
                  <a:cubicBezTo>
                    <a:pt x="605" y="667"/>
                    <a:pt x="501" y="256"/>
                    <a:pt x="200" y="16"/>
                  </a:cubicBezTo>
                  <a:cubicBezTo>
                    <a:pt x="186" y="5"/>
                    <a:pt x="167" y="0"/>
                    <a:pt x="14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4"/>
            <p:cNvSpPr/>
            <p:nvPr/>
          </p:nvSpPr>
          <p:spPr>
            <a:xfrm>
              <a:off x="3043125" y="4646550"/>
              <a:ext cx="19550" cy="27425"/>
            </a:xfrm>
            <a:custGeom>
              <a:avLst/>
              <a:gdLst/>
              <a:ahLst/>
              <a:cxnLst/>
              <a:rect l="l" t="t" r="r" b="b"/>
              <a:pathLst>
                <a:path w="782" h="1097" extrusionOk="0">
                  <a:moveTo>
                    <a:pt x="693" y="1"/>
                  </a:moveTo>
                  <a:cubicBezTo>
                    <a:pt x="667" y="1"/>
                    <a:pt x="631" y="19"/>
                    <a:pt x="621" y="35"/>
                  </a:cubicBezTo>
                  <a:cubicBezTo>
                    <a:pt x="511" y="222"/>
                    <a:pt x="333" y="379"/>
                    <a:pt x="207" y="560"/>
                  </a:cubicBezTo>
                  <a:cubicBezTo>
                    <a:pt x="120" y="687"/>
                    <a:pt x="1" y="844"/>
                    <a:pt x="44" y="1003"/>
                  </a:cubicBezTo>
                  <a:cubicBezTo>
                    <a:pt x="63" y="1072"/>
                    <a:pt x="124" y="1096"/>
                    <a:pt x="194" y="1096"/>
                  </a:cubicBezTo>
                  <a:cubicBezTo>
                    <a:pt x="295" y="1096"/>
                    <a:pt x="417" y="1047"/>
                    <a:pt x="467" y="1009"/>
                  </a:cubicBezTo>
                  <a:cubicBezTo>
                    <a:pt x="610" y="901"/>
                    <a:pt x="692" y="744"/>
                    <a:pt x="732" y="569"/>
                  </a:cubicBezTo>
                  <a:cubicBezTo>
                    <a:pt x="750" y="488"/>
                    <a:pt x="763" y="406"/>
                    <a:pt x="771" y="324"/>
                  </a:cubicBezTo>
                  <a:cubicBezTo>
                    <a:pt x="782" y="222"/>
                    <a:pt x="725" y="130"/>
                    <a:pt x="724" y="29"/>
                  </a:cubicBezTo>
                  <a:cubicBezTo>
                    <a:pt x="723" y="8"/>
                    <a:pt x="710" y="1"/>
                    <a:pt x="69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4"/>
            <p:cNvSpPr/>
            <p:nvPr/>
          </p:nvSpPr>
          <p:spPr>
            <a:xfrm>
              <a:off x="3321775" y="4476425"/>
              <a:ext cx="32425" cy="46125"/>
            </a:xfrm>
            <a:custGeom>
              <a:avLst/>
              <a:gdLst/>
              <a:ahLst/>
              <a:cxnLst/>
              <a:rect l="l" t="t" r="r" b="b"/>
              <a:pathLst>
                <a:path w="1297" h="1845" extrusionOk="0">
                  <a:moveTo>
                    <a:pt x="1206" y="1"/>
                  </a:moveTo>
                  <a:cubicBezTo>
                    <a:pt x="1179" y="1"/>
                    <a:pt x="1144" y="14"/>
                    <a:pt x="1133" y="23"/>
                  </a:cubicBezTo>
                  <a:cubicBezTo>
                    <a:pt x="837" y="262"/>
                    <a:pt x="632" y="564"/>
                    <a:pt x="416" y="874"/>
                  </a:cubicBezTo>
                  <a:cubicBezTo>
                    <a:pt x="220" y="1154"/>
                    <a:pt x="5" y="1446"/>
                    <a:pt x="1" y="1800"/>
                  </a:cubicBezTo>
                  <a:cubicBezTo>
                    <a:pt x="0" y="1833"/>
                    <a:pt x="24" y="1844"/>
                    <a:pt x="53" y="1844"/>
                  </a:cubicBezTo>
                  <a:cubicBezTo>
                    <a:pt x="86" y="1844"/>
                    <a:pt x="126" y="1829"/>
                    <a:pt x="142" y="1816"/>
                  </a:cubicBezTo>
                  <a:cubicBezTo>
                    <a:pt x="467" y="1572"/>
                    <a:pt x="703" y="1271"/>
                    <a:pt x="921" y="932"/>
                  </a:cubicBezTo>
                  <a:cubicBezTo>
                    <a:pt x="1098" y="661"/>
                    <a:pt x="1297" y="360"/>
                    <a:pt x="1242" y="25"/>
                  </a:cubicBezTo>
                  <a:cubicBezTo>
                    <a:pt x="1239" y="7"/>
                    <a:pt x="1224" y="1"/>
                    <a:pt x="12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4"/>
            <p:cNvSpPr/>
            <p:nvPr/>
          </p:nvSpPr>
          <p:spPr>
            <a:xfrm>
              <a:off x="3278450" y="4558450"/>
              <a:ext cx="17375" cy="11375"/>
            </a:xfrm>
            <a:custGeom>
              <a:avLst/>
              <a:gdLst/>
              <a:ahLst/>
              <a:cxnLst/>
              <a:rect l="l" t="t" r="r" b="b"/>
              <a:pathLst>
                <a:path w="695" h="455" extrusionOk="0">
                  <a:moveTo>
                    <a:pt x="636" y="1"/>
                  </a:moveTo>
                  <a:cubicBezTo>
                    <a:pt x="616" y="1"/>
                    <a:pt x="594" y="6"/>
                    <a:pt x="583" y="12"/>
                  </a:cubicBezTo>
                  <a:cubicBezTo>
                    <a:pt x="390" y="121"/>
                    <a:pt x="178" y="242"/>
                    <a:pt x="25" y="405"/>
                  </a:cubicBezTo>
                  <a:cubicBezTo>
                    <a:pt x="0" y="430"/>
                    <a:pt x="28" y="449"/>
                    <a:pt x="53" y="452"/>
                  </a:cubicBezTo>
                  <a:cubicBezTo>
                    <a:pt x="71" y="454"/>
                    <a:pt x="89" y="455"/>
                    <a:pt x="107" y="455"/>
                  </a:cubicBezTo>
                  <a:cubicBezTo>
                    <a:pt x="355" y="455"/>
                    <a:pt x="582" y="262"/>
                    <a:pt x="680" y="46"/>
                  </a:cubicBezTo>
                  <a:cubicBezTo>
                    <a:pt x="695" y="12"/>
                    <a:pt x="667" y="1"/>
                    <a:pt x="63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4"/>
            <p:cNvSpPr/>
            <p:nvPr/>
          </p:nvSpPr>
          <p:spPr>
            <a:xfrm>
              <a:off x="3149350" y="4563425"/>
              <a:ext cx="70625" cy="58550"/>
            </a:xfrm>
            <a:custGeom>
              <a:avLst/>
              <a:gdLst/>
              <a:ahLst/>
              <a:cxnLst/>
              <a:rect l="l" t="t" r="r" b="b"/>
              <a:pathLst>
                <a:path w="2825" h="2342" extrusionOk="0">
                  <a:moveTo>
                    <a:pt x="2757" y="1"/>
                  </a:moveTo>
                  <a:cubicBezTo>
                    <a:pt x="2750" y="1"/>
                    <a:pt x="2743" y="2"/>
                    <a:pt x="2736" y="3"/>
                  </a:cubicBezTo>
                  <a:cubicBezTo>
                    <a:pt x="1615" y="335"/>
                    <a:pt x="807" y="1451"/>
                    <a:pt x="43" y="2271"/>
                  </a:cubicBezTo>
                  <a:cubicBezTo>
                    <a:pt x="0" y="2316"/>
                    <a:pt x="53" y="2341"/>
                    <a:pt x="97" y="2341"/>
                  </a:cubicBezTo>
                  <a:cubicBezTo>
                    <a:pt x="108" y="2341"/>
                    <a:pt x="119" y="2340"/>
                    <a:pt x="128" y="2336"/>
                  </a:cubicBezTo>
                  <a:cubicBezTo>
                    <a:pt x="1232" y="1870"/>
                    <a:pt x="1893" y="817"/>
                    <a:pt x="2784" y="57"/>
                  </a:cubicBezTo>
                  <a:cubicBezTo>
                    <a:pt x="2825" y="23"/>
                    <a:pt x="2792" y="1"/>
                    <a:pt x="275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4"/>
            <p:cNvSpPr/>
            <p:nvPr/>
          </p:nvSpPr>
          <p:spPr>
            <a:xfrm>
              <a:off x="3546450" y="4190750"/>
              <a:ext cx="12825" cy="43200"/>
            </a:xfrm>
            <a:custGeom>
              <a:avLst/>
              <a:gdLst/>
              <a:ahLst/>
              <a:cxnLst/>
              <a:rect l="l" t="t" r="r" b="b"/>
              <a:pathLst>
                <a:path w="513" h="1728" extrusionOk="0">
                  <a:moveTo>
                    <a:pt x="483" y="0"/>
                  </a:moveTo>
                  <a:cubicBezTo>
                    <a:pt x="454" y="0"/>
                    <a:pt x="412" y="21"/>
                    <a:pt x="402" y="37"/>
                  </a:cubicBezTo>
                  <a:cubicBezTo>
                    <a:pt x="74" y="547"/>
                    <a:pt x="42" y="1116"/>
                    <a:pt x="1" y="1702"/>
                  </a:cubicBezTo>
                  <a:cubicBezTo>
                    <a:pt x="0" y="1721"/>
                    <a:pt x="13" y="1728"/>
                    <a:pt x="31" y="1728"/>
                  </a:cubicBezTo>
                  <a:cubicBezTo>
                    <a:pt x="56" y="1728"/>
                    <a:pt x="89" y="1713"/>
                    <a:pt x="97" y="1696"/>
                  </a:cubicBezTo>
                  <a:cubicBezTo>
                    <a:pt x="316" y="1163"/>
                    <a:pt x="482" y="610"/>
                    <a:pt x="511" y="29"/>
                  </a:cubicBezTo>
                  <a:cubicBezTo>
                    <a:pt x="513" y="8"/>
                    <a:pt x="500" y="0"/>
                    <a:pt x="48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4"/>
            <p:cNvSpPr/>
            <p:nvPr/>
          </p:nvSpPr>
          <p:spPr>
            <a:xfrm>
              <a:off x="3341125" y="4614025"/>
              <a:ext cx="75300" cy="38350"/>
            </a:xfrm>
            <a:custGeom>
              <a:avLst/>
              <a:gdLst/>
              <a:ahLst/>
              <a:cxnLst/>
              <a:rect l="l" t="t" r="r" b="b"/>
              <a:pathLst>
                <a:path w="3012" h="1534" extrusionOk="0">
                  <a:moveTo>
                    <a:pt x="2941" y="0"/>
                  </a:moveTo>
                  <a:cubicBezTo>
                    <a:pt x="2928" y="0"/>
                    <a:pt x="2914" y="3"/>
                    <a:pt x="2902" y="9"/>
                  </a:cubicBezTo>
                  <a:cubicBezTo>
                    <a:pt x="2383" y="282"/>
                    <a:pt x="1848" y="535"/>
                    <a:pt x="1312" y="778"/>
                  </a:cubicBezTo>
                  <a:cubicBezTo>
                    <a:pt x="855" y="984"/>
                    <a:pt x="400" y="1170"/>
                    <a:pt x="19" y="1505"/>
                  </a:cubicBezTo>
                  <a:cubicBezTo>
                    <a:pt x="1" y="1521"/>
                    <a:pt x="15" y="1534"/>
                    <a:pt x="33" y="1534"/>
                  </a:cubicBezTo>
                  <a:cubicBezTo>
                    <a:pt x="37" y="1534"/>
                    <a:pt x="41" y="1533"/>
                    <a:pt x="45" y="1532"/>
                  </a:cubicBezTo>
                  <a:cubicBezTo>
                    <a:pt x="1035" y="1148"/>
                    <a:pt x="2162" y="765"/>
                    <a:pt x="2969" y="58"/>
                  </a:cubicBezTo>
                  <a:cubicBezTo>
                    <a:pt x="3011" y="22"/>
                    <a:pt x="2978" y="0"/>
                    <a:pt x="294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4"/>
            <p:cNvSpPr/>
            <p:nvPr/>
          </p:nvSpPr>
          <p:spPr>
            <a:xfrm>
              <a:off x="3341650" y="4774875"/>
              <a:ext cx="26900" cy="39150"/>
            </a:xfrm>
            <a:custGeom>
              <a:avLst/>
              <a:gdLst/>
              <a:ahLst/>
              <a:cxnLst/>
              <a:rect l="l" t="t" r="r" b="b"/>
              <a:pathLst>
                <a:path w="1076" h="1566" extrusionOk="0">
                  <a:moveTo>
                    <a:pt x="1052" y="0"/>
                  </a:moveTo>
                  <a:cubicBezTo>
                    <a:pt x="1031" y="0"/>
                    <a:pt x="1004" y="12"/>
                    <a:pt x="997" y="20"/>
                  </a:cubicBezTo>
                  <a:cubicBezTo>
                    <a:pt x="600" y="477"/>
                    <a:pt x="327" y="1027"/>
                    <a:pt x="13" y="1538"/>
                  </a:cubicBezTo>
                  <a:cubicBezTo>
                    <a:pt x="0" y="1558"/>
                    <a:pt x="14" y="1565"/>
                    <a:pt x="34" y="1565"/>
                  </a:cubicBezTo>
                  <a:cubicBezTo>
                    <a:pt x="55" y="1565"/>
                    <a:pt x="84" y="1556"/>
                    <a:pt x="93" y="1548"/>
                  </a:cubicBezTo>
                  <a:cubicBezTo>
                    <a:pt x="514" y="1131"/>
                    <a:pt x="973" y="628"/>
                    <a:pt x="1073" y="21"/>
                  </a:cubicBezTo>
                  <a:cubicBezTo>
                    <a:pt x="1076" y="6"/>
                    <a:pt x="1065" y="0"/>
                    <a:pt x="105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4"/>
            <p:cNvSpPr/>
            <p:nvPr/>
          </p:nvSpPr>
          <p:spPr>
            <a:xfrm>
              <a:off x="2933050" y="4751875"/>
              <a:ext cx="188175" cy="144925"/>
            </a:xfrm>
            <a:custGeom>
              <a:avLst/>
              <a:gdLst/>
              <a:ahLst/>
              <a:cxnLst/>
              <a:rect l="l" t="t" r="r" b="b"/>
              <a:pathLst>
                <a:path w="7527" h="5797" extrusionOk="0">
                  <a:moveTo>
                    <a:pt x="104" y="0"/>
                  </a:moveTo>
                  <a:cubicBezTo>
                    <a:pt x="72" y="0"/>
                    <a:pt x="0" y="41"/>
                    <a:pt x="46" y="71"/>
                  </a:cubicBezTo>
                  <a:cubicBezTo>
                    <a:pt x="1039" y="700"/>
                    <a:pt x="1953" y="1444"/>
                    <a:pt x="2969" y="2036"/>
                  </a:cubicBezTo>
                  <a:cubicBezTo>
                    <a:pt x="3778" y="2506"/>
                    <a:pt x="4648" y="3089"/>
                    <a:pt x="5545" y="3495"/>
                  </a:cubicBezTo>
                  <a:cubicBezTo>
                    <a:pt x="5536" y="3536"/>
                    <a:pt x="5549" y="3579"/>
                    <a:pt x="5600" y="3623"/>
                  </a:cubicBezTo>
                  <a:cubicBezTo>
                    <a:pt x="5680" y="3687"/>
                    <a:pt x="5769" y="3740"/>
                    <a:pt x="5863" y="3782"/>
                  </a:cubicBezTo>
                  <a:cubicBezTo>
                    <a:pt x="5736" y="3973"/>
                    <a:pt x="5728" y="4211"/>
                    <a:pt x="5728" y="4477"/>
                  </a:cubicBezTo>
                  <a:cubicBezTo>
                    <a:pt x="5727" y="4700"/>
                    <a:pt x="5749" y="4927"/>
                    <a:pt x="5756" y="5152"/>
                  </a:cubicBezTo>
                  <a:cubicBezTo>
                    <a:pt x="5764" y="5368"/>
                    <a:pt x="5878" y="5563"/>
                    <a:pt x="5939" y="5768"/>
                  </a:cubicBezTo>
                  <a:cubicBezTo>
                    <a:pt x="5945" y="5789"/>
                    <a:pt x="5964" y="5796"/>
                    <a:pt x="5986" y="5796"/>
                  </a:cubicBezTo>
                  <a:cubicBezTo>
                    <a:pt x="6022" y="5796"/>
                    <a:pt x="6066" y="5776"/>
                    <a:pt x="6080" y="5758"/>
                  </a:cubicBezTo>
                  <a:cubicBezTo>
                    <a:pt x="6371" y="5373"/>
                    <a:pt x="6441" y="5068"/>
                    <a:pt x="6406" y="4594"/>
                  </a:cubicBezTo>
                  <a:cubicBezTo>
                    <a:pt x="6393" y="4408"/>
                    <a:pt x="6393" y="4155"/>
                    <a:pt x="6336" y="3939"/>
                  </a:cubicBezTo>
                  <a:lnTo>
                    <a:pt x="6336" y="3939"/>
                  </a:lnTo>
                  <a:cubicBezTo>
                    <a:pt x="6398" y="3954"/>
                    <a:pt x="6460" y="3969"/>
                    <a:pt x="6520" y="3983"/>
                  </a:cubicBezTo>
                  <a:cubicBezTo>
                    <a:pt x="6613" y="4005"/>
                    <a:pt x="6713" y="4016"/>
                    <a:pt x="6815" y="4016"/>
                  </a:cubicBezTo>
                  <a:cubicBezTo>
                    <a:pt x="7043" y="4016"/>
                    <a:pt x="7280" y="3961"/>
                    <a:pt x="7463" y="3847"/>
                  </a:cubicBezTo>
                  <a:cubicBezTo>
                    <a:pt x="7481" y="3835"/>
                    <a:pt x="7526" y="3805"/>
                    <a:pt x="7510" y="3775"/>
                  </a:cubicBezTo>
                  <a:cubicBezTo>
                    <a:pt x="7415" y="3589"/>
                    <a:pt x="7189" y="3487"/>
                    <a:pt x="7000" y="3425"/>
                  </a:cubicBezTo>
                  <a:cubicBezTo>
                    <a:pt x="6807" y="3363"/>
                    <a:pt x="6609" y="3293"/>
                    <a:pt x="6409" y="3249"/>
                  </a:cubicBezTo>
                  <a:cubicBezTo>
                    <a:pt x="5545" y="2423"/>
                    <a:pt x="4018" y="1911"/>
                    <a:pt x="3061" y="1385"/>
                  </a:cubicBezTo>
                  <a:cubicBezTo>
                    <a:pt x="2135" y="875"/>
                    <a:pt x="1178" y="104"/>
                    <a:pt x="107" y="1"/>
                  </a:cubicBezTo>
                  <a:cubicBezTo>
                    <a:pt x="106" y="0"/>
                    <a:pt x="105" y="0"/>
                    <a:pt x="10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4"/>
            <p:cNvSpPr/>
            <p:nvPr/>
          </p:nvSpPr>
          <p:spPr>
            <a:xfrm>
              <a:off x="3130000" y="4849275"/>
              <a:ext cx="54475" cy="18350"/>
            </a:xfrm>
            <a:custGeom>
              <a:avLst/>
              <a:gdLst/>
              <a:ahLst/>
              <a:cxnLst/>
              <a:rect l="l" t="t" r="r" b="b"/>
              <a:pathLst>
                <a:path w="2179" h="734" extrusionOk="0">
                  <a:moveTo>
                    <a:pt x="67" y="1"/>
                  </a:moveTo>
                  <a:cubicBezTo>
                    <a:pt x="51" y="1"/>
                    <a:pt x="1" y="32"/>
                    <a:pt x="31" y="44"/>
                  </a:cubicBezTo>
                  <a:cubicBezTo>
                    <a:pt x="379" y="178"/>
                    <a:pt x="733" y="291"/>
                    <a:pt x="1082" y="421"/>
                  </a:cubicBezTo>
                  <a:cubicBezTo>
                    <a:pt x="1410" y="543"/>
                    <a:pt x="1651" y="734"/>
                    <a:pt x="1999" y="734"/>
                  </a:cubicBezTo>
                  <a:cubicBezTo>
                    <a:pt x="2020" y="734"/>
                    <a:pt x="2041" y="733"/>
                    <a:pt x="2063" y="732"/>
                  </a:cubicBezTo>
                  <a:cubicBezTo>
                    <a:pt x="2090" y="729"/>
                    <a:pt x="2179" y="700"/>
                    <a:pt x="2143" y="657"/>
                  </a:cubicBezTo>
                  <a:cubicBezTo>
                    <a:pt x="1913" y="381"/>
                    <a:pt x="1397" y="364"/>
                    <a:pt x="1079" y="249"/>
                  </a:cubicBezTo>
                  <a:cubicBezTo>
                    <a:pt x="747" y="128"/>
                    <a:pt x="422" y="34"/>
                    <a:pt x="68" y="1"/>
                  </a:cubicBezTo>
                  <a:cubicBezTo>
                    <a:pt x="68" y="1"/>
                    <a:pt x="68" y="1"/>
                    <a:pt x="6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4"/>
            <p:cNvSpPr/>
            <p:nvPr/>
          </p:nvSpPr>
          <p:spPr>
            <a:xfrm>
              <a:off x="3106375" y="4870250"/>
              <a:ext cx="18200" cy="11875"/>
            </a:xfrm>
            <a:custGeom>
              <a:avLst/>
              <a:gdLst/>
              <a:ahLst/>
              <a:cxnLst/>
              <a:rect l="l" t="t" r="r" b="b"/>
              <a:pathLst>
                <a:path w="728" h="475" extrusionOk="0">
                  <a:moveTo>
                    <a:pt x="506" y="1"/>
                  </a:moveTo>
                  <a:cubicBezTo>
                    <a:pt x="435" y="1"/>
                    <a:pt x="365" y="15"/>
                    <a:pt x="328" y="27"/>
                  </a:cubicBezTo>
                  <a:cubicBezTo>
                    <a:pt x="242" y="56"/>
                    <a:pt x="0" y="189"/>
                    <a:pt x="75" y="320"/>
                  </a:cubicBezTo>
                  <a:cubicBezTo>
                    <a:pt x="130" y="421"/>
                    <a:pt x="234" y="474"/>
                    <a:pt x="344" y="474"/>
                  </a:cubicBezTo>
                  <a:cubicBezTo>
                    <a:pt x="391" y="474"/>
                    <a:pt x="439" y="464"/>
                    <a:pt x="485" y="444"/>
                  </a:cubicBezTo>
                  <a:cubicBezTo>
                    <a:pt x="629" y="377"/>
                    <a:pt x="728" y="274"/>
                    <a:pt x="708" y="112"/>
                  </a:cubicBezTo>
                  <a:cubicBezTo>
                    <a:pt x="697" y="26"/>
                    <a:pt x="601" y="1"/>
                    <a:pt x="5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4"/>
            <p:cNvSpPr/>
            <p:nvPr/>
          </p:nvSpPr>
          <p:spPr>
            <a:xfrm>
              <a:off x="3175200" y="4945950"/>
              <a:ext cx="32500" cy="65875"/>
            </a:xfrm>
            <a:custGeom>
              <a:avLst/>
              <a:gdLst/>
              <a:ahLst/>
              <a:cxnLst/>
              <a:rect l="l" t="t" r="r" b="b"/>
              <a:pathLst>
                <a:path w="1300" h="2635" extrusionOk="0">
                  <a:moveTo>
                    <a:pt x="103" y="1"/>
                  </a:moveTo>
                  <a:cubicBezTo>
                    <a:pt x="87" y="1"/>
                    <a:pt x="67" y="11"/>
                    <a:pt x="67" y="25"/>
                  </a:cubicBezTo>
                  <a:cubicBezTo>
                    <a:pt x="1" y="923"/>
                    <a:pt x="557" y="2001"/>
                    <a:pt x="1178" y="2624"/>
                  </a:cubicBezTo>
                  <a:cubicBezTo>
                    <a:pt x="1186" y="2631"/>
                    <a:pt x="1199" y="2635"/>
                    <a:pt x="1213" y="2635"/>
                  </a:cubicBezTo>
                  <a:cubicBezTo>
                    <a:pt x="1251" y="2635"/>
                    <a:pt x="1299" y="2611"/>
                    <a:pt x="1287" y="2577"/>
                  </a:cubicBezTo>
                  <a:cubicBezTo>
                    <a:pt x="1130" y="2131"/>
                    <a:pt x="885" y="1728"/>
                    <a:pt x="678" y="1303"/>
                  </a:cubicBezTo>
                  <a:cubicBezTo>
                    <a:pt x="474" y="882"/>
                    <a:pt x="326" y="435"/>
                    <a:pt x="124" y="11"/>
                  </a:cubicBezTo>
                  <a:cubicBezTo>
                    <a:pt x="120" y="4"/>
                    <a:pt x="112" y="1"/>
                    <a:pt x="10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4"/>
            <p:cNvSpPr/>
            <p:nvPr/>
          </p:nvSpPr>
          <p:spPr>
            <a:xfrm>
              <a:off x="2495250" y="4728950"/>
              <a:ext cx="116050" cy="9050"/>
            </a:xfrm>
            <a:custGeom>
              <a:avLst/>
              <a:gdLst/>
              <a:ahLst/>
              <a:cxnLst/>
              <a:rect l="l" t="t" r="r" b="b"/>
              <a:pathLst>
                <a:path w="4642" h="362" extrusionOk="0">
                  <a:moveTo>
                    <a:pt x="1122" y="0"/>
                  </a:moveTo>
                  <a:cubicBezTo>
                    <a:pt x="775" y="0"/>
                    <a:pt x="430" y="11"/>
                    <a:pt x="88" y="38"/>
                  </a:cubicBezTo>
                  <a:cubicBezTo>
                    <a:pt x="55" y="40"/>
                    <a:pt x="0" y="90"/>
                    <a:pt x="54" y="106"/>
                  </a:cubicBezTo>
                  <a:cubicBezTo>
                    <a:pt x="764" y="305"/>
                    <a:pt x="1534" y="362"/>
                    <a:pt x="2306" y="362"/>
                  </a:cubicBezTo>
                  <a:cubicBezTo>
                    <a:pt x="3048" y="362"/>
                    <a:pt x="3792" y="309"/>
                    <a:pt x="4489" y="279"/>
                  </a:cubicBezTo>
                  <a:cubicBezTo>
                    <a:pt x="4550" y="276"/>
                    <a:pt x="4642" y="184"/>
                    <a:pt x="4537" y="179"/>
                  </a:cubicBezTo>
                  <a:cubicBezTo>
                    <a:pt x="3415" y="118"/>
                    <a:pt x="2260" y="0"/>
                    <a:pt x="11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4"/>
            <p:cNvSpPr/>
            <p:nvPr/>
          </p:nvSpPr>
          <p:spPr>
            <a:xfrm>
              <a:off x="2285825" y="4783225"/>
              <a:ext cx="21050" cy="62425"/>
            </a:xfrm>
            <a:custGeom>
              <a:avLst/>
              <a:gdLst/>
              <a:ahLst/>
              <a:cxnLst/>
              <a:rect l="l" t="t" r="r" b="b"/>
              <a:pathLst>
                <a:path w="842" h="2497" extrusionOk="0">
                  <a:moveTo>
                    <a:pt x="387" y="1"/>
                  </a:moveTo>
                  <a:cubicBezTo>
                    <a:pt x="357" y="1"/>
                    <a:pt x="326" y="16"/>
                    <a:pt x="307" y="35"/>
                  </a:cubicBezTo>
                  <a:cubicBezTo>
                    <a:pt x="1" y="356"/>
                    <a:pt x="34" y="736"/>
                    <a:pt x="83" y="1152"/>
                  </a:cubicBezTo>
                  <a:cubicBezTo>
                    <a:pt x="133" y="1572"/>
                    <a:pt x="90" y="2143"/>
                    <a:pt x="384" y="2481"/>
                  </a:cubicBezTo>
                  <a:cubicBezTo>
                    <a:pt x="394" y="2492"/>
                    <a:pt x="407" y="2496"/>
                    <a:pt x="421" y="2496"/>
                  </a:cubicBezTo>
                  <a:cubicBezTo>
                    <a:pt x="450" y="2496"/>
                    <a:pt x="484" y="2478"/>
                    <a:pt x="500" y="2462"/>
                  </a:cubicBezTo>
                  <a:cubicBezTo>
                    <a:pt x="828" y="2142"/>
                    <a:pt x="841" y="1756"/>
                    <a:pt x="793" y="1324"/>
                  </a:cubicBezTo>
                  <a:cubicBezTo>
                    <a:pt x="746" y="911"/>
                    <a:pt x="762" y="309"/>
                    <a:pt x="430" y="16"/>
                  </a:cubicBezTo>
                  <a:cubicBezTo>
                    <a:pt x="418" y="5"/>
                    <a:pt x="403" y="1"/>
                    <a:pt x="38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4"/>
            <p:cNvSpPr/>
            <p:nvPr/>
          </p:nvSpPr>
          <p:spPr>
            <a:xfrm>
              <a:off x="2274150" y="4853050"/>
              <a:ext cx="17600" cy="20575"/>
            </a:xfrm>
            <a:custGeom>
              <a:avLst/>
              <a:gdLst/>
              <a:ahLst/>
              <a:cxnLst/>
              <a:rect l="l" t="t" r="r" b="b"/>
              <a:pathLst>
                <a:path w="704" h="823" extrusionOk="0">
                  <a:moveTo>
                    <a:pt x="673" y="0"/>
                  </a:moveTo>
                  <a:cubicBezTo>
                    <a:pt x="651" y="0"/>
                    <a:pt x="621" y="12"/>
                    <a:pt x="612" y="26"/>
                  </a:cubicBezTo>
                  <a:cubicBezTo>
                    <a:pt x="441" y="309"/>
                    <a:pt x="209" y="526"/>
                    <a:pt x="17" y="790"/>
                  </a:cubicBezTo>
                  <a:cubicBezTo>
                    <a:pt x="1" y="812"/>
                    <a:pt x="21" y="823"/>
                    <a:pt x="41" y="823"/>
                  </a:cubicBezTo>
                  <a:cubicBezTo>
                    <a:pt x="52" y="823"/>
                    <a:pt x="62" y="820"/>
                    <a:pt x="69" y="816"/>
                  </a:cubicBezTo>
                  <a:cubicBezTo>
                    <a:pt x="354" y="635"/>
                    <a:pt x="561" y="334"/>
                    <a:pt x="694" y="28"/>
                  </a:cubicBezTo>
                  <a:cubicBezTo>
                    <a:pt x="703" y="8"/>
                    <a:pt x="691" y="0"/>
                    <a:pt x="67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4"/>
            <p:cNvSpPr/>
            <p:nvPr/>
          </p:nvSpPr>
          <p:spPr>
            <a:xfrm>
              <a:off x="2727175" y="5214800"/>
              <a:ext cx="42100" cy="90550"/>
            </a:xfrm>
            <a:custGeom>
              <a:avLst/>
              <a:gdLst/>
              <a:ahLst/>
              <a:cxnLst/>
              <a:rect l="l" t="t" r="r" b="b"/>
              <a:pathLst>
                <a:path w="1684" h="3622" extrusionOk="0">
                  <a:moveTo>
                    <a:pt x="84" y="0"/>
                  </a:moveTo>
                  <a:cubicBezTo>
                    <a:pt x="47" y="0"/>
                    <a:pt x="0" y="29"/>
                    <a:pt x="4" y="63"/>
                  </a:cubicBezTo>
                  <a:cubicBezTo>
                    <a:pt x="83" y="795"/>
                    <a:pt x="159" y="1526"/>
                    <a:pt x="368" y="2232"/>
                  </a:cubicBezTo>
                  <a:cubicBezTo>
                    <a:pt x="532" y="2789"/>
                    <a:pt x="821" y="3588"/>
                    <a:pt x="1483" y="3622"/>
                  </a:cubicBezTo>
                  <a:cubicBezTo>
                    <a:pt x="1484" y="3622"/>
                    <a:pt x="1485" y="3622"/>
                    <a:pt x="1486" y="3622"/>
                  </a:cubicBezTo>
                  <a:cubicBezTo>
                    <a:pt x="1522" y="3622"/>
                    <a:pt x="1580" y="3601"/>
                    <a:pt x="1592" y="3565"/>
                  </a:cubicBezTo>
                  <a:cubicBezTo>
                    <a:pt x="1683" y="3320"/>
                    <a:pt x="1604" y="3216"/>
                    <a:pt x="1444" y="3013"/>
                  </a:cubicBezTo>
                  <a:cubicBezTo>
                    <a:pt x="1213" y="2725"/>
                    <a:pt x="1028" y="2401"/>
                    <a:pt x="875" y="2065"/>
                  </a:cubicBezTo>
                  <a:cubicBezTo>
                    <a:pt x="573" y="1406"/>
                    <a:pt x="399" y="694"/>
                    <a:pt x="124" y="23"/>
                  </a:cubicBezTo>
                  <a:cubicBezTo>
                    <a:pt x="117" y="7"/>
                    <a:pt x="102" y="0"/>
                    <a:pt x="8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4"/>
            <p:cNvSpPr/>
            <p:nvPr/>
          </p:nvSpPr>
          <p:spPr>
            <a:xfrm>
              <a:off x="2227175" y="4463850"/>
              <a:ext cx="42800" cy="133475"/>
            </a:xfrm>
            <a:custGeom>
              <a:avLst/>
              <a:gdLst/>
              <a:ahLst/>
              <a:cxnLst/>
              <a:rect l="l" t="t" r="r" b="b"/>
              <a:pathLst>
                <a:path w="1712" h="5339" extrusionOk="0">
                  <a:moveTo>
                    <a:pt x="149" y="1"/>
                  </a:moveTo>
                  <a:cubicBezTo>
                    <a:pt x="81" y="1"/>
                    <a:pt x="1" y="39"/>
                    <a:pt x="17" y="104"/>
                  </a:cubicBezTo>
                  <a:cubicBezTo>
                    <a:pt x="246" y="1049"/>
                    <a:pt x="854" y="1957"/>
                    <a:pt x="901" y="2920"/>
                  </a:cubicBezTo>
                  <a:cubicBezTo>
                    <a:pt x="925" y="3404"/>
                    <a:pt x="979" y="3967"/>
                    <a:pt x="868" y="4439"/>
                  </a:cubicBezTo>
                  <a:cubicBezTo>
                    <a:pt x="790" y="4772"/>
                    <a:pt x="697" y="5014"/>
                    <a:pt x="903" y="5307"/>
                  </a:cubicBezTo>
                  <a:cubicBezTo>
                    <a:pt x="919" y="5330"/>
                    <a:pt x="943" y="5339"/>
                    <a:pt x="970" y="5339"/>
                  </a:cubicBezTo>
                  <a:cubicBezTo>
                    <a:pt x="1029" y="5339"/>
                    <a:pt x="1101" y="5299"/>
                    <a:pt x="1130" y="5270"/>
                  </a:cubicBezTo>
                  <a:cubicBezTo>
                    <a:pt x="1711" y="4702"/>
                    <a:pt x="1324" y="3555"/>
                    <a:pt x="1143" y="2861"/>
                  </a:cubicBezTo>
                  <a:cubicBezTo>
                    <a:pt x="896" y="1908"/>
                    <a:pt x="1084" y="724"/>
                    <a:pt x="218" y="20"/>
                  </a:cubicBezTo>
                  <a:cubicBezTo>
                    <a:pt x="202" y="7"/>
                    <a:pt x="176" y="1"/>
                    <a:pt x="1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4"/>
            <p:cNvSpPr/>
            <p:nvPr/>
          </p:nvSpPr>
          <p:spPr>
            <a:xfrm>
              <a:off x="2011700" y="4631250"/>
              <a:ext cx="257625" cy="135275"/>
            </a:xfrm>
            <a:custGeom>
              <a:avLst/>
              <a:gdLst/>
              <a:ahLst/>
              <a:cxnLst/>
              <a:rect l="l" t="t" r="r" b="b"/>
              <a:pathLst>
                <a:path w="10305" h="5411" extrusionOk="0">
                  <a:moveTo>
                    <a:pt x="175" y="0"/>
                  </a:moveTo>
                  <a:cubicBezTo>
                    <a:pt x="122" y="0"/>
                    <a:pt x="1" y="64"/>
                    <a:pt x="76" y="118"/>
                  </a:cubicBezTo>
                  <a:cubicBezTo>
                    <a:pt x="1601" y="1217"/>
                    <a:pt x="3809" y="1423"/>
                    <a:pt x="5525" y="2158"/>
                  </a:cubicBezTo>
                  <a:cubicBezTo>
                    <a:pt x="6477" y="2566"/>
                    <a:pt x="7326" y="3156"/>
                    <a:pt x="8167" y="3749"/>
                  </a:cubicBezTo>
                  <a:cubicBezTo>
                    <a:pt x="8869" y="4242"/>
                    <a:pt x="9367" y="4904"/>
                    <a:pt x="10069" y="5397"/>
                  </a:cubicBezTo>
                  <a:cubicBezTo>
                    <a:pt x="10082" y="5406"/>
                    <a:pt x="10102" y="5411"/>
                    <a:pt x="10123" y="5411"/>
                  </a:cubicBezTo>
                  <a:cubicBezTo>
                    <a:pt x="10200" y="5411"/>
                    <a:pt x="10305" y="5355"/>
                    <a:pt x="10284" y="5284"/>
                  </a:cubicBezTo>
                  <a:cubicBezTo>
                    <a:pt x="10091" y="4594"/>
                    <a:pt x="9439" y="4210"/>
                    <a:pt x="8916" y="3780"/>
                  </a:cubicBezTo>
                  <a:cubicBezTo>
                    <a:pt x="8091" y="3099"/>
                    <a:pt x="7279" y="2541"/>
                    <a:pt x="6325" y="2037"/>
                  </a:cubicBezTo>
                  <a:cubicBezTo>
                    <a:pt x="4459" y="1049"/>
                    <a:pt x="2319" y="87"/>
                    <a:pt x="178" y="1"/>
                  </a:cubicBezTo>
                  <a:cubicBezTo>
                    <a:pt x="177" y="0"/>
                    <a:pt x="176" y="0"/>
                    <a:pt x="17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4"/>
            <p:cNvSpPr/>
            <p:nvPr/>
          </p:nvSpPr>
          <p:spPr>
            <a:xfrm>
              <a:off x="1990975" y="4765375"/>
              <a:ext cx="62250" cy="57675"/>
            </a:xfrm>
            <a:custGeom>
              <a:avLst/>
              <a:gdLst/>
              <a:ahLst/>
              <a:cxnLst/>
              <a:rect l="l" t="t" r="r" b="b"/>
              <a:pathLst>
                <a:path w="2490" h="2307" extrusionOk="0">
                  <a:moveTo>
                    <a:pt x="2451" y="1"/>
                  </a:moveTo>
                  <a:cubicBezTo>
                    <a:pt x="2444" y="1"/>
                    <a:pt x="2437" y="2"/>
                    <a:pt x="2432" y="4"/>
                  </a:cubicBezTo>
                  <a:cubicBezTo>
                    <a:pt x="1750" y="310"/>
                    <a:pt x="0" y="1415"/>
                    <a:pt x="956" y="2287"/>
                  </a:cubicBezTo>
                  <a:cubicBezTo>
                    <a:pt x="971" y="2301"/>
                    <a:pt x="992" y="2306"/>
                    <a:pt x="1014" y="2306"/>
                  </a:cubicBezTo>
                  <a:cubicBezTo>
                    <a:pt x="1053" y="2306"/>
                    <a:pt x="1095" y="2288"/>
                    <a:pt x="1115" y="2261"/>
                  </a:cubicBezTo>
                  <a:cubicBezTo>
                    <a:pt x="1383" y="1910"/>
                    <a:pt x="1436" y="1609"/>
                    <a:pt x="1536" y="1187"/>
                  </a:cubicBezTo>
                  <a:cubicBezTo>
                    <a:pt x="1661" y="659"/>
                    <a:pt x="2058" y="352"/>
                    <a:pt x="2465" y="29"/>
                  </a:cubicBezTo>
                  <a:cubicBezTo>
                    <a:pt x="2489" y="11"/>
                    <a:pt x="2470" y="1"/>
                    <a:pt x="24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4"/>
            <p:cNvSpPr/>
            <p:nvPr/>
          </p:nvSpPr>
          <p:spPr>
            <a:xfrm>
              <a:off x="1584300" y="4737975"/>
              <a:ext cx="75150" cy="41050"/>
            </a:xfrm>
            <a:custGeom>
              <a:avLst/>
              <a:gdLst/>
              <a:ahLst/>
              <a:cxnLst/>
              <a:rect l="l" t="t" r="r" b="b"/>
              <a:pathLst>
                <a:path w="3006" h="1642" extrusionOk="0">
                  <a:moveTo>
                    <a:pt x="2924" y="0"/>
                  </a:moveTo>
                  <a:cubicBezTo>
                    <a:pt x="2460" y="0"/>
                    <a:pt x="2052" y="295"/>
                    <a:pt x="1678" y="539"/>
                  </a:cubicBezTo>
                  <a:cubicBezTo>
                    <a:pt x="1136" y="891"/>
                    <a:pt x="607" y="1244"/>
                    <a:pt x="51" y="1571"/>
                  </a:cubicBezTo>
                  <a:cubicBezTo>
                    <a:pt x="0" y="1599"/>
                    <a:pt x="14" y="1641"/>
                    <a:pt x="66" y="1641"/>
                  </a:cubicBezTo>
                  <a:cubicBezTo>
                    <a:pt x="68" y="1641"/>
                    <a:pt x="71" y="1641"/>
                    <a:pt x="74" y="1641"/>
                  </a:cubicBezTo>
                  <a:cubicBezTo>
                    <a:pt x="577" y="1598"/>
                    <a:pt x="999" y="1304"/>
                    <a:pt x="1407" y="1029"/>
                  </a:cubicBezTo>
                  <a:cubicBezTo>
                    <a:pt x="1914" y="688"/>
                    <a:pt x="2492" y="420"/>
                    <a:pt x="2976" y="55"/>
                  </a:cubicBezTo>
                  <a:cubicBezTo>
                    <a:pt x="3006" y="34"/>
                    <a:pt x="2995" y="2"/>
                    <a:pt x="2959" y="1"/>
                  </a:cubicBezTo>
                  <a:cubicBezTo>
                    <a:pt x="2947" y="0"/>
                    <a:pt x="2935" y="0"/>
                    <a:pt x="292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4"/>
            <p:cNvSpPr/>
            <p:nvPr/>
          </p:nvSpPr>
          <p:spPr>
            <a:xfrm>
              <a:off x="1664375" y="4730150"/>
              <a:ext cx="67725" cy="9250"/>
            </a:xfrm>
            <a:custGeom>
              <a:avLst/>
              <a:gdLst/>
              <a:ahLst/>
              <a:cxnLst/>
              <a:rect l="l" t="t" r="r" b="b"/>
              <a:pathLst>
                <a:path w="2709" h="370" extrusionOk="0">
                  <a:moveTo>
                    <a:pt x="1715" y="0"/>
                  </a:moveTo>
                  <a:cubicBezTo>
                    <a:pt x="1178" y="0"/>
                    <a:pt x="617" y="166"/>
                    <a:pt x="115" y="277"/>
                  </a:cubicBezTo>
                  <a:cubicBezTo>
                    <a:pt x="66" y="286"/>
                    <a:pt x="0" y="370"/>
                    <a:pt x="77" y="370"/>
                  </a:cubicBezTo>
                  <a:cubicBezTo>
                    <a:pt x="80" y="370"/>
                    <a:pt x="83" y="370"/>
                    <a:pt x="86" y="370"/>
                  </a:cubicBezTo>
                  <a:cubicBezTo>
                    <a:pt x="427" y="347"/>
                    <a:pt x="768" y="343"/>
                    <a:pt x="1110" y="343"/>
                  </a:cubicBezTo>
                  <a:cubicBezTo>
                    <a:pt x="1320" y="343"/>
                    <a:pt x="1530" y="344"/>
                    <a:pt x="1740" y="344"/>
                  </a:cubicBezTo>
                  <a:cubicBezTo>
                    <a:pt x="2006" y="344"/>
                    <a:pt x="2273" y="342"/>
                    <a:pt x="2539" y="330"/>
                  </a:cubicBezTo>
                  <a:cubicBezTo>
                    <a:pt x="2577" y="328"/>
                    <a:pt x="2709" y="269"/>
                    <a:pt x="2631" y="223"/>
                  </a:cubicBezTo>
                  <a:cubicBezTo>
                    <a:pt x="2345" y="59"/>
                    <a:pt x="2034" y="0"/>
                    <a:pt x="17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4"/>
            <p:cNvSpPr/>
            <p:nvPr/>
          </p:nvSpPr>
          <p:spPr>
            <a:xfrm>
              <a:off x="1541475" y="4565850"/>
              <a:ext cx="35775" cy="19600"/>
            </a:xfrm>
            <a:custGeom>
              <a:avLst/>
              <a:gdLst/>
              <a:ahLst/>
              <a:cxnLst/>
              <a:rect l="l" t="t" r="r" b="b"/>
              <a:pathLst>
                <a:path w="1431" h="784" extrusionOk="0">
                  <a:moveTo>
                    <a:pt x="58" y="0"/>
                  </a:moveTo>
                  <a:cubicBezTo>
                    <a:pt x="40" y="0"/>
                    <a:pt x="0" y="13"/>
                    <a:pt x="17" y="34"/>
                  </a:cubicBezTo>
                  <a:cubicBezTo>
                    <a:pt x="316" y="422"/>
                    <a:pt x="831" y="653"/>
                    <a:pt x="1291" y="783"/>
                  </a:cubicBezTo>
                  <a:cubicBezTo>
                    <a:pt x="1293" y="783"/>
                    <a:pt x="1296" y="784"/>
                    <a:pt x="1299" y="784"/>
                  </a:cubicBezTo>
                  <a:cubicBezTo>
                    <a:pt x="1338" y="784"/>
                    <a:pt x="1430" y="745"/>
                    <a:pt x="1387" y="708"/>
                  </a:cubicBezTo>
                  <a:cubicBezTo>
                    <a:pt x="1008" y="374"/>
                    <a:pt x="569" y="83"/>
                    <a:pt x="62" y="0"/>
                  </a:cubicBezTo>
                  <a:cubicBezTo>
                    <a:pt x="61" y="0"/>
                    <a:pt x="60" y="0"/>
                    <a:pt x="5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4"/>
            <p:cNvSpPr/>
            <p:nvPr/>
          </p:nvSpPr>
          <p:spPr>
            <a:xfrm>
              <a:off x="1897700" y="4622350"/>
              <a:ext cx="56425" cy="13825"/>
            </a:xfrm>
            <a:custGeom>
              <a:avLst/>
              <a:gdLst/>
              <a:ahLst/>
              <a:cxnLst/>
              <a:rect l="l" t="t" r="r" b="b"/>
              <a:pathLst>
                <a:path w="2257" h="553" extrusionOk="0">
                  <a:moveTo>
                    <a:pt x="1760" y="0"/>
                  </a:moveTo>
                  <a:cubicBezTo>
                    <a:pt x="1151" y="0"/>
                    <a:pt x="556" y="149"/>
                    <a:pt x="42" y="501"/>
                  </a:cubicBezTo>
                  <a:cubicBezTo>
                    <a:pt x="0" y="530"/>
                    <a:pt x="38" y="552"/>
                    <a:pt x="71" y="552"/>
                  </a:cubicBezTo>
                  <a:cubicBezTo>
                    <a:pt x="76" y="552"/>
                    <a:pt x="82" y="552"/>
                    <a:pt x="87" y="550"/>
                  </a:cubicBezTo>
                  <a:cubicBezTo>
                    <a:pt x="774" y="348"/>
                    <a:pt x="1493" y="336"/>
                    <a:pt x="2177" y="108"/>
                  </a:cubicBezTo>
                  <a:cubicBezTo>
                    <a:pt x="2227" y="91"/>
                    <a:pt x="2257" y="32"/>
                    <a:pt x="2187" y="24"/>
                  </a:cubicBezTo>
                  <a:cubicBezTo>
                    <a:pt x="2044" y="8"/>
                    <a:pt x="1902" y="0"/>
                    <a:pt x="17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4"/>
            <p:cNvSpPr/>
            <p:nvPr/>
          </p:nvSpPr>
          <p:spPr>
            <a:xfrm>
              <a:off x="1981150" y="4622550"/>
              <a:ext cx="15200" cy="6125"/>
            </a:xfrm>
            <a:custGeom>
              <a:avLst/>
              <a:gdLst/>
              <a:ahLst/>
              <a:cxnLst/>
              <a:rect l="l" t="t" r="r" b="b"/>
              <a:pathLst>
                <a:path w="608" h="245" extrusionOk="0">
                  <a:moveTo>
                    <a:pt x="203" y="12"/>
                  </a:moveTo>
                  <a:cubicBezTo>
                    <a:pt x="146" y="12"/>
                    <a:pt x="1" y="80"/>
                    <a:pt x="63" y="149"/>
                  </a:cubicBezTo>
                  <a:cubicBezTo>
                    <a:pt x="123" y="215"/>
                    <a:pt x="176" y="245"/>
                    <a:pt x="259" y="245"/>
                  </a:cubicBezTo>
                  <a:cubicBezTo>
                    <a:pt x="272" y="245"/>
                    <a:pt x="286" y="244"/>
                    <a:pt x="300" y="242"/>
                  </a:cubicBezTo>
                  <a:cubicBezTo>
                    <a:pt x="383" y="234"/>
                    <a:pt x="471" y="195"/>
                    <a:pt x="547" y="159"/>
                  </a:cubicBezTo>
                  <a:cubicBezTo>
                    <a:pt x="563" y="149"/>
                    <a:pt x="608" y="110"/>
                    <a:pt x="578" y="88"/>
                  </a:cubicBezTo>
                  <a:cubicBezTo>
                    <a:pt x="463" y="1"/>
                    <a:pt x="343" y="27"/>
                    <a:pt x="210" y="13"/>
                  </a:cubicBezTo>
                  <a:cubicBezTo>
                    <a:pt x="208" y="12"/>
                    <a:pt x="206" y="12"/>
                    <a:pt x="203" y="12"/>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4"/>
            <p:cNvSpPr/>
            <p:nvPr/>
          </p:nvSpPr>
          <p:spPr>
            <a:xfrm>
              <a:off x="1797250" y="4367325"/>
              <a:ext cx="89400" cy="149025"/>
            </a:xfrm>
            <a:custGeom>
              <a:avLst/>
              <a:gdLst/>
              <a:ahLst/>
              <a:cxnLst/>
              <a:rect l="l" t="t" r="r" b="b"/>
              <a:pathLst>
                <a:path w="3576" h="5961" extrusionOk="0">
                  <a:moveTo>
                    <a:pt x="50" y="0"/>
                  </a:moveTo>
                  <a:cubicBezTo>
                    <a:pt x="29" y="0"/>
                    <a:pt x="1" y="12"/>
                    <a:pt x="10" y="29"/>
                  </a:cubicBezTo>
                  <a:cubicBezTo>
                    <a:pt x="608" y="1138"/>
                    <a:pt x="1275" y="2201"/>
                    <a:pt x="1842" y="3327"/>
                  </a:cubicBezTo>
                  <a:cubicBezTo>
                    <a:pt x="2299" y="4229"/>
                    <a:pt x="2632" y="5346"/>
                    <a:pt x="3463" y="5952"/>
                  </a:cubicBezTo>
                  <a:cubicBezTo>
                    <a:pt x="3470" y="5958"/>
                    <a:pt x="3480" y="5960"/>
                    <a:pt x="3491" y="5960"/>
                  </a:cubicBezTo>
                  <a:cubicBezTo>
                    <a:pt x="3528" y="5960"/>
                    <a:pt x="3576" y="5932"/>
                    <a:pt x="3570" y="5898"/>
                  </a:cubicBezTo>
                  <a:cubicBezTo>
                    <a:pt x="3488" y="5451"/>
                    <a:pt x="3364" y="5207"/>
                    <a:pt x="3097" y="4857"/>
                  </a:cubicBezTo>
                  <a:cubicBezTo>
                    <a:pt x="2639" y="4258"/>
                    <a:pt x="2371" y="3537"/>
                    <a:pt x="2029" y="2867"/>
                  </a:cubicBezTo>
                  <a:cubicBezTo>
                    <a:pt x="1498" y="1825"/>
                    <a:pt x="961" y="784"/>
                    <a:pt x="68" y="5"/>
                  </a:cubicBezTo>
                  <a:cubicBezTo>
                    <a:pt x="64" y="2"/>
                    <a:pt x="58" y="0"/>
                    <a:pt x="5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4"/>
            <p:cNvSpPr/>
            <p:nvPr/>
          </p:nvSpPr>
          <p:spPr>
            <a:xfrm>
              <a:off x="1888825" y="4524000"/>
              <a:ext cx="28700" cy="38200"/>
            </a:xfrm>
            <a:custGeom>
              <a:avLst/>
              <a:gdLst/>
              <a:ahLst/>
              <a:cxnLst/>
              <a:rect l="l" t="t" r="r" b="b"/>
              <a:pathLst>
                <a:path w="1148" h="1528" extrusionOk="0">
                  <a:moveTo>
                    <a:pt x="95" y="1"/>
                  </a:moveTo>
                  <a:cubicBezTo>
                    <a:pt x="52" y="1"/>
                    <a:pt x="0" y="34"/>
                    <a:pt x="4" y="74"/>
                  </a:cubicBezTo>
                  <a:cubicBezTo>
                    <a:pt x="78" y="782"/>
                    <a:pt x="338" y="1253"/>
                    <a:pt x="1019" y="1522"/>
                  </a:cubicBezTo>
                  <a:cubicBezTo>
                    <a:pt x="1026" y="1526"/>
                    <a:pt x="1037" y="1527"/>
                    <a:pt x="1049" y="1527"/>
                  </a:cubicBezTo>
                  <a:cubicBezTo>
                    <a:pt x="1091" y="1527"/>
                    <a:pt x="1147" y="1506"/>
                    <a:pt x="1137" y="1461"/>
                  </a:cubicBezTo>
                  <a:cubicBezTo>
                    <a:pt x="989" y="837"/>
                    <a:pt x="539" y="488"/>
                    <a:pt x="137" y="18"/>
                  </a:cubicBezTo>
                  <a:cubicBezTo>
                    <a:pt x="127" y="6"/>
                    <a:pt x="111"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4"/>
            <p:cNvSpPr/>
            <p:nvPr/>
          </p:nvSpPr>
          <p:spPr>
            <a:xfrm>
              <a:off x="1477125" y="4206125"/>
              <a:ext cx="54900" cy="116975"/>
            </a:xfrm>
            <a:custGeom>
              <a:avLst/>
              <a:gdLst/>
              <a:ahLst/>
              <a:cxnLst/>
              <a:rect l="l" t="t" r="r" b="b"/>
              <a:pathLst>
                <a:path w="2196" h="4679" extrusionOk="0">
                  <a:moveTo>
                    <a:pt x="863" y="0"/>
                  </a:moveTo>
                  <a:cubicBezTo>
                    <a:pt x="833" y="0"/>
                    <a:pt x="799" y="15"/>
                    <a:pt x="778" y="28"/>
                  </a:cubicBezTo>
                  <a:cubicBezTo>
                    <a:pt x="1" y="531"/>
                    <a:pt x="266" y="1480"/>
                    <a:pt x="479" y="2225"/>
                  </a:cubicBezTo>
                  <a:cubicBezTo>
                    <a:pt x="737" y="3139"/>
                    <a:pt x="1404" y="4087"/>
                    <a:pt x="2141" y="4675"/>
                  </a:cubicBezTo>
                  <a:cubicBezTo>
                    <a:pt x="2144" y="4678"/>
                    <a:pt x="2149" y="4679"/>
                    <a:pt x="2155" y="4679"/>
                  </a:cubicBezTo>
                  <a:cubicBezTo>
                    <a:pt x="2172" y="4679"/>
                    <a:pt x="2195" y="4667"/>
                    <a:pt x="2185" y="4651"/>
                  </a:cubicBezTo>
                  <a:cubicBezTo>
                    <a:pt x="1731" y="3929"/>
                    <a:pt x="1174" y="3291"/>
                    <a:pt x="890" y="2471"/>
                  </a:cubicBezTo>
                  <a:cubicBezTo>
                    <a:pt x="727" y="2002"/>
                    <a:pt x="704" y="1561"/>
                    <a:pt x="788" y="1074"/>
                  </a:cubicBezTo>
                  <a:cubicBezTo>
                    <a:pt x="847" y="736"/>
                    <a:pt x="1076" y="356"/>
                    <a:pt x="915" y="30"/>
                  </a:cubicBezTo>
                  <a:cubicBezTo>
                    <a:pt x="905" y="8"/>
                    <a:pt x="885" y="0"/>
                    <a:pt x="86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4"/>
            <p:cNvSpPr/>
            <p:nvPr/>
          </p:nvSpPr>
          <p:spPr>
            <a:xfrm>
              <a:off x="1506750" y="4162150"/>
              <a:ext cx="22950" cy="22075"/>
            </a:xfrm>
            <a:custGeom>
              <a:avLst/>
              <a:gdLst/>
              <a:ahLst/>
              <a:cxnLst/>
              <a:rect l="l" t="t" r="r" b="b"/>
              <a:pathLst>
                <a:path w="918" h="883" extrusionOk="0">
                  <a:moveTo>
                    <a:pt x="851" y="1"/>
                  </a:moveTo>
                  <a:cubicBezTo>
                    <a:pt x="827" y="1"/>
                    <a:pt x="802" y="6"/>
                    <a:pt x="791" y="11"/>
                  </a:cubicBezTo>
                  <a:cubicBezTo>
                    <a:pt x="543" y="143"/>
                    <a:pt x="0" y="504"/>
                    <a:pt x="131" y="848"/>
                  </a:cubicBezTo>
                  <a:cubicBezTo>
                    <a:pt x="140" y="873"/>
                    <a:pt x="162" y="882"/>
                    <a:pt x="187" y="882"/>
                  </a:cubicBezTo>
                  <a:cubicBezTo>
                    <a:pt x="223" y="882"/>
                    <a:pt x="265" y="864"/>
                    <a:pt x="286" y="849"/>
                  </a:cubicBezTo>
                  <a:cubicBezTo>
                    <a:pt x="561" y="663"/>
                    <a:pt x="740" y="335"/>
                    <a:pt x="898" y="49"/>
                  </a:cubicBezTo>
                  <a:cubicBezTo>
                    <a:pt x="918" y="12"/>
                    <a:pt x="886" y="1"/>
                    <a:pt x="8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4"/>
            <p:cNvSpPr/>
            <p:nvPr/>
          </p:nvSpPr>
          <p:spPr>
            <a:xfrm>
              <a:off x="1913675" y="3936050"/>
              <a:ext cx="34850" cy="168950"/>
            </a:xfrm>
            <a:custGeom>
              <a:avLst/>
              <a:gdLst/>
              <a:ahLst/>
              <a:cxnLst/>
              <a:rect l="l" t="t" r="r" b="b"/>
              <a:pathLst>
                <a:path w="1394" h="6758" extrusionOk="0">
                  <a:moveTo>
                    <a:pt x="1367" y="0"/>
                  </a:moveTo>
                  <a:cubicBezTo>
                    <a:pt x="1346" y="0"/>
                    <a:pt x="1319" y="12"/>
                    <a:pt x="1315" y="26"/>
                  </a:cubicBezTo>
                  <a:cubicBezTo>
                    <a:pt x="714" y="1957"/>
                    <a:pt x="1" y="4851"/>
                    <a:pt x="1068" y="6735"/>
                  </a:cubicBezTo>
                  <a:cubicBezTo>
                    <a:pt x="1077" y="6751"/>
                    <a:pt x="1096" y="6758"/>
                    <a:pt x="1117" y="6758"/>
                  </a:cubicBezTo>
                  <a:cubicBezTo>
                    <a:pt x="1154" y="6758"/>
                    <a:pt x="1195" y="6736"/>
                    <a:pt x="1197" y="6703"/>
                  </a:cubicBezTo>
                  <a:cubicBezTo>
                    <a:pt x="1272" y="5656"/>
                    <a:pt x="1078" y="4585"/>
                    <a:pt x="1090" y="3530"/>
                  </a:cubicBezTo>
                  <a:cubicBezTo>
                    <a:pt x="1104" y="2354"/>
                    <a:pt x="1280" y="1189"/>
                    <a:pt x="1392" y="20"/>
                  </a:cubicBezTo>
                  <a:cubicBezTo>
                    <a:pt x="1394" y="6"/>
                    <a:pt x="1382" y="0"/>
                    <a:pt x="136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4"/>
            <p:cNvSpPr/>
            <p:nvPr/>
          </p:nvSpPr>
          <p:spPr>
            <a:xfrm>
              <a:off x="1945100" y="4119700"/>
              <a:ext cx="26600" cy="52450"/>
            </a:xfrm>
            <a:custGeom>
              <a:avLst/>
              <a:gdLst/>
              <a:ahLst/>
              <a:cxnLst/>
              <a:rect l="l" t="t" r="r" b="b"/>
              <a:pathLst>
                <a:path w="1064" h="2098" extrusionOk="0">
                  <a:moveTo>
                    <a:pt x="56" y="0"/>
                  </a:moveTo>
                  <a:cubicBezTo>
                    <a:pt x="32" y="0"/>
                    <a:pt x="0" y="18"/>
                    <a:pt x="8" y="38"/>
                  </a:cubicBezTo>
                  <a:cubicBezTo>
                    <a:pt x="67" y="185"/>
                    <a:pt x="79" y="333"/>
                    <a:pt x="101" y="489"/>
                  </a:cubicBezTo>
                  <a:cubicBezTo>
                    <a:pt x="130" y="683"/>
                    <a:pt x="215" y="876"/>
                    <a:pt x="277" y="1061"/>
                  </a:cubicBezTo>
                  <a:cubicBezTo>
                    <a:pt x="412" y="1460"/>
                    <a:pt x="553" y="1828"/>
                    <a:pt x="897" y="2086"/>
                  </a:cubicBezTo>
                  <a:cubicBezTo>
                    <a:pt x="907" y="2093"/>
                    <a:pt x="922" y="2097"/>
                    <a:pt x="938" y="2097"/>
                  </a:cubicBezTo>
                  <a:cubicBezTo>
                    <a:pt x="972" y="2097"/>
                    <a:pt x="1009" y="2080"/>
                    <a:pt x="1014" y="2046"/>
                  </a:cubicBezTo>
                  <a:cubicBezTo>
                    <a:pt x="1063" y="1626"/>
                    <a:pt x="881" y="1295"/>
                    <a:pt x="719" y="915"/>
                  </a:cubicBezTo>
                  <a:cubicBezTo>
                    <a:pt x="562" y="550"/>
                    <a:pt x="303" y="321"/>
                    <a:pt x="76" y="8"/>
                  </a:cubicBezTo>
                  <a:cubicBezTo>
                    <a:pt x="72" y="2"/>
                    <a:pt x="64" y="0"/>
                    <a:pt x="5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4"/>
            <p:cNvSpPr/>
            <p:nvPr/>
          </p:nvSpPr>
          <p:spPr>
            <a:xfrm>
              <a:off x="1978125" y="4057400"/>
              <a:ext cx="31700" cy="44650"/>
            </a:xfrm>
            <a:custGeom>
              <a:avLst/>
              <a:gdLst/>
              <a:ahLst/>
              <a:cxnLst/>
              <a:rect l="l" t="t" r="r" b="b"/>
              <a:pathLst>
                <a:path w="1268" h="1786" extrusionOk="0">
                  <a:moveTo>
                    <a:pt x="1221" y="1"/>
                  </a:moveTo>
                  <a:cubicBezTo>
                    <a:pt x="1190" y="1"/>
                    <a:pt x="1147" y="14"/>
                    <a:pt x="1135" y="26"/>
                  </a:cubicBezTo>
                  <a:cubicBezTo>
                    <a:pt x="685" y="477"/>
                    <a:pt x="0" y="1059"/>
                    <a:pt x="134" y="1767"/>
                  </a:cubicBezTo>
                  <a:cubicBezTo>
                    <a:pt x="136" y="1781"/>
                    <a:pt x="147" y="1786"/>
                    <a:pt x="161" y="1786"/>
                  </a:cubicBezTo>
                  <a:cubicBezTo>
                    <a:pt x="185" y="1786"/>
                    <a:pt x="217" y="1771"/>
                    <a:pt x="226" y="1760"/>
                  </a:cubicBezTo>
                  <a:cubicBezTo>
                    <a:pt x="635" y="1227"/>
                    <a:pt x="916" y="620"/>
                    <a:pt x="1251" y="39"/>
                  </a:cubicBezTo>
                  <a:cubicBezTo>
                    <a:pt x="1267" y="11"/>
                    <a:pt x="1248" y="1"/>
                    <a:pt x="122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4"/>
            <p:cNvSpPr/>
            <p:nvPr/>
          </p:nvSpPr>
          <p:spPr>
            <a:xfrm>
              <a:off x="1988175" y="3705450"/>
              <a:ext cx="26550" cy="105450"/>
            </a:xfrm>
            <a:custGeom>
              <a:avLst/>
              <a:gdLst/>
              <a:ahLst/>
              <a:cxnLst/>
              <a:rect l="l" t="t" r="r" b="b"/>
              <a:pathLst>
                <a:path w="1062" h="4218" extrusionOk="0">
                  <a:moveTo>
                    <a:pt x="95" y="1"/>
                  </a:moveTo>
                  <a:cubicBezTo>
                    <a:pt x="74" y="1"/>
                    <a:pt x="50" y="13"/>
                    <a:pt x="51" y="31"/>
                  </a:cubicBezTo>
                  <a:cubicBezTo>
                    <a:pt x="62" y="742"/>
                    <a:pt x="227" y="1436"/>
                    <a:pt x="250" y="2145"/>
                  </a:cubicBezTo>
                  <a:cubicBezTo>
                    <a:pt x="272" y="2826"/>
                    <a:pt x="45" y="3502"/>
                    <a:pt x="2" y="4180"/>
                  </a:cubicBezTo>
                  <a:cubicBezTo>
                    <a:pt x="0" y="4207"/>
                    <a:pt x="20" y="4217"/>
                    <a:pt x="44" y="4217"/>
                  </a:cubicBezTo>
                  <a:cubicBezTo>
                    <a:pt x="78" y="4217"/>
                    <a:pt x="122" y="4199"/>
                    <a:pt x="134" y="4182"/>
                  </a:cubicBezTo>
                  <a:cubicBezTo>
                    <a:pt x="1061" y="3007"/>
                    <a:pt x="812" y="1268"/>
                    <a:pt x="122" y="13"/>
                  </a:cubicBezTo>
                  <a:cubicBezTo>
                    <a:pt x="118" y="4"/>
                    <a:pt x="107"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4"/>
            <p:cNvSpPr/>
            <p:nvPr/>
          </p:nvSpPr>
          <p:spPr>
            <a:xfrm>
              <a:off x="1919525" y="3621075"/>
              <a:ext cx="35125" cy="33975"/>
            </a:xfrm>
            <a:custGeom>
              <a:avLst/>
              <a:gdLst/>
              <a:ahLst/>
              <a:cxnLst/>
              <a:rect l="l" t="t" r="r" b="b"/>
              <a:pathLst>
                <a:path w="1405" h="1359" extrusionOk="0">
                  <a:moveTo>
                    <a:pt x="1315" y="0"/>
                  </a:moveTo>
                  <a:cubicBezTo>
                    <a:pt x="1305" y="0"/>
                    <a:pt x="1294" y="2"/>
                    <a:pt x="1284" y="5"/>
                  </a:cubicBezTo>
                  <a:cubicBezTo>
                    <a:pt x="767" y="186"/>
                    <a:pt x="1" y="738"/>
                    <a:pt x="459" y="1341"/>
                  </a:cubicBezTo>
                  <a:cubicBezTo>
                    <a:pt x="469" y="1354"/>
                    <a:pt x="483" y="1359"/>
                    <a:pt x="499" y="1359"/>
                  </a:cubicBezTo>
                  <a:cubicBezTo>
                    <a:pt x="539" y="1359"/>
                    <a:pt x="589" y="1326"/>
                    <a:pt x="596" y="1295"/>
                  </a:cubicBezTo>
                  <a:cubicBezTo>
                    <a:pt x="719" y="781"/>
                    <a:pt x="944" y="413"/>
                    <a:pt x="1351" y="78"/>
                  </a:cubicBezTo>
                  <a:cubicBezTo>
                    <a:pt x="1405" y="34"/>
                    <a:pt x="1363" y="0"/>
                    <a:pt x="13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4"/>
            <p:cNvSpPr/>
            <p:nvPr/>
          </p:nvSpPr>
          <p:spPr>
            <a:xfrm>
              <a:off x="2071125" y="3497925"/>
              <a:ext cx="22250" cy="29600"/>
            </a:xfrm>
            <a:custGeom>
              <a:avLst/>
              <a:gdLst/>
              <a:ahLst/>
              <a:cxnLst/>
              <a:rect l="l" t="t" r="r" b="b"/>
              <a:pathLst>
                <a:path w="890" h="1184" extrusionOk="0">
                  <a:moveTo>
                    <a:pt x="749" y="1"/>
                  </a:moveTo>
                  <a:cubicBezTo>
                    <a:pt x="733" y="1"/>
                    <a:pt x="711" y="13"/>
                    <a:pt x="709" y="25"/>
                  </a:cubicBezTo>
                  <a:cubicBezTo>
                    <a:pt x="695" y="101"/>
                    <a:pt x="583" y="189"/>
                    <a:pt x="537" y="246"/>
                  </a:cubicBezTo>
                  <a:cubicBezTo>
                    <a:pt x="461" y="342"/>
                    <a:pt x="409" y="457"/>
                    <a:pt x="347" y="562"/>
                  </a:cubicBezTo>
                  <a:cubicBezTo>
                    <a:pt x="289" y="662"/>
                    <a:pt x="222" y="756"/>
                    <a:pt x="159" y="852"/>
                  </a:cubicBezTo>
                  <a:cubicBezTo>
                    <a:pt x="102" y="939"/>
                    <a:pt x="84" y="1044"/>
                    <a:pt x="26" y="1132"/>
                  </a:cubicBezTo>
                  <a:cubicBezTo>
                    <a:pt x="1" y="1172"/>
                    <a:pt x="38" y="1183"/>
                    <a:pt x="77" y="1183"/>
                  </a:cubicBezTo>
                  <a:cubicBezTo>
                    <a:pt x="105" y="1183"/>
                    <a:pt x="133" y="1178"/>
                    <a:pt x="144" y="1173"/>
                  </a:cubicBezTo>
                  <a:cubicBezTo>
                    <a:pt x="438" y="1039"/>
                    <a:pt x="629" y="860"/>
                    <a:pt x="775" y="570"/>
                  </a:cubicBezTo>
                  <a:cubicBezTo>
                    <a:pt x="825" y="472"/>
                    <a:pt x="890" y="338"/>
                    <a:pt x="871" y="222"/>
                  </a:cubicBezTo>
                  <a:cubicBezTo>
                    <a:pt x="857" y="135"/>
                    <a:pt x="789" y="86"/>
                    <a:pt x="766" y="12"/>
                  </a:cubicBezTo>
                  <a:cubicBezTo>
                    <a:pt x="764" y="4"/>
                    <a:pt x="757" y="1"/>
                    <a:pt x="7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4"/>
            <p:cNvSpPr/>
            <p:nvPr/>
          </p:nvSpPr>
          <p:spPr>
            <a:xfrm>
              <a:off x="1755100" y="3673950"/>
              <a:ext cx="29425" cy="98425"/>
            </a:xfrm>
            <a:custGeom>
              <a:avLst/>
              <a:gdLst/>
              <a:ahLst/>
              <a:cxnLst/>
              <a:rect l="l" t="t" r="r" b="b"/>
              <a:pathLst>
                <a:path w="1177" h="3937" extrusionOk="0">
                  <a:moveTo>
                    <a:pt x="1112" y="1"/>
                  </a:moveTo>
                  <a:cubicBezTo>
                    <a:pt x="1090" y="1"/>
                    <a:pt x="1062" y="14"/>
                    <a:pt x="1056" y="30"/>
                  </a:cubicBezTo>
                  <a:cubicBezTo>
                    <a:pt x="804" y="664"/>
                    <a:pt x="590" y="1313"/>
                    <a:pt x="413" y="1972"/>
                  </a:cubicBezTo>
                  <a:cubicBezTo>
                    <a:pt x="249" y="2589"/>
                    <a:pt x="1" y="3307"/>
                    <a:pt x="299" y="3910"/>
                  </a:cubicBezTo>
                  <a:cubicBezTo>
                    <a:pt x="308" y="3929"/>
                    <a:pt x="328" y="3937"/>
                    <a:pt x="351" y="3937"/>
                  </a:cubicBezTo>
                  <a:cubicBezTo>
                    <a:pt x="388" y="3937"/>
                    <a:pt x="431" y="3916"/>
                    <a:pt x="441" y="3887"/>
                  </a:cubicBezTo>
                  <a:cubicBezTo>
                    <a:pt x="659" y="3329"/>
                    <a:pt x="678" y="2726"/>
                    <a:pt x="805" y="2142"/>
                  </a:cubicBezTo>
                  <a:cubicBezTo>
                    <a:pt x="959" y="1441"/>
                    <a:pt x="1176" y="750"/>
                    <a:pt x="1140" y="24"/>
                  </a:cubicBezTo>
                  <a:cubicBezTo>
                    <a:pt x="1139" y="7"/>
                    <a:pt x="1127" y="1"/>
                    <a:pt x="111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4"/>
            <p:cNvSpPr/>
            <p:nvPr/>
          </p:nvSpPr>
          <p:spPr>
            <a:xfrm>
              <a:off x="1769725" y="3794850"/>
              <a:ext cx="21075" cy="23700"/>
            </a:xfrm>
            <a:custGeom>
              <a:avLst/>
              <a:gdLst/>
              <a:ahLst/>
              <a:cxnLst/>
              <a:rect l="l" t="t" r="r" b="b"/>
              <a:pathLst>
                <a:path w="843" h="948" extrusionOk="0">
                  <a:moveTo>
                    <a:pt x="225" y="0"/>
                  </a:moveTo>
                  <a:cubicBezTo>
                    <a:pt x="143" y="0"/>
                    <a:pt x="36" y="56"/>
                    <a:pt x="25" y="133"/>
                  </a:cubicBezTo>
                  <a:cubicBezTo>
                    <a:pt x="0" y="311"/>
                    <a:pt x="28" y="457"/>
                    <a:pt x="128" y="613"/>
                  </a:cubicBezTo>
                  <a:cubicBezTo>
                    <a:pt x="253" y="807"/>
                    <a:pt x="451" y="890"/>
                    <a:pt x="670" y="945"/>
                  </a:cubicBezTo>
                  <a:cubicBezTo>
                    <a:pt x="677" y="947"/>
                    <a:pt x="685" y="948"/>
                    <a:pt x="694" y="948"/>
                  </a:cubicBezTo>
                  <a:cubicBezTo>
                    <a:pt x="745" y="948"/>
                    <a:pt x="813" y="919"/>
                    <a:pt x="819" y="867"/>
                  </a:cubicBezTo>
                  <a:cubicBezTo>
                    <a:pt x="843" y="682"/>
                    <a:pt x="839" y="518"/>
                    <a:pt x="735" y="357"/>
                  </a:cubicBezTo>
                  <a:cubicBezTo>
                    <a:pt x="616" y="172"/>
                    <a:pt x="473" y="78"/>
                    <a:pt x="270" y="7"/>
                  </a:cubicBezTo>
                  <a:cubicBezTo>
                    <a:pt x="257" y="3"/>
                    <a:pt x="242" y="0"/>
                    <a:pt x="22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4"/>
            <p:cNvSpPr/>
            <p:nvPr/>
          </p:nvSpPr>
          <p:spPr>
            <a:xfrm>
              <a:off x="1585325" y="3718775"/>
              <a:ext cx="31075" cy="71000"/>
            </a:xfrm>
            <a:custGeom>
              <a:avLst/>
              <a:gdLst/>
              <a:ahLst/>
              <a:cxnLst/>
              <a:rect l="l" t="t" r="r" b="b"/>
              <a:pathLst>
                <a:path w="1243" h="2840" extrusionOk="0">
                  <a:moveTo>
                    <a:pt x="1205" y="0"/>
                  </a:moveTo>
                  <a:cubicBezTo>
                    <a:pt x="1193" y="0"/>
                    <a:pt x="1178" y="5"/>
                    <a:pt x="1173" y="12"/>
                  </a:cubicBezTo>
                  <a:cubicBezTo>
                    <a:pt x="617" y="778"/>
                    <a:pt x="1" y="2248"/>
                    <a:pt x="1104" y="2833"/>
                  </a:cubicBezTo>
                  <a:cubicBezTo>
                    <a:pt x="1112" y="2837"/>
                    <a:pt x="1123" y="2839"/>
                    <a:pt x="1135" y="2839"/>
                  </a:cubicBezTo>
                  <a:cubicBezTo>
                    <a:pt x="1181" y="2839"/>
                    <a:pt x="1243" y="2811"/>
                    <a:pt x="1231" y="2766"/>
                  </a:cubicBezTo>
                  <a:cubicBezTo>
                    <a:pt x="1110" y="2301"/>
                    <a:pt x="923" y="1874"/>
                    <a:pt x="902" y="1383"/>
                  </a:cubicBezTo>
                  <a:cubicBezTo>
                    <a:pt x="884" y="952"/>
                    <a:pt x="1058" y="410"/>
                    <a:pt x="1222" y="18"/>
                  </a:cubicBezTo>
                  <a:cubicBezTo>
                    <a:pt x="1227" y="5"/>
                    <a:pt x="1217" y="0"/>
                    <a:pt x="120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4"/>
            <p:cNvSpPr/>
            <p:nvPr/>
          </p:nvSpPr>
          <p:spPr>
            <a:xfrm>
              <a:off x="1634800" y="3805925"/>
              <a:ext cx="37875" cy="28250"/>
            </a:xfrm>
            <a:custGeom>
              <a:avLst/>
              <a:gdLst/>
              <a:ahLst/>
              <a:cxnLst/>
              <a:rect l="l" t="t" r="r" b="b"/>
              <a:pathLst>
                <a:path w="1515" h="1130" extrusionOk="0">
                  <a:moveTo>
                    <a:pt x="117" y="0"/>
                  </a:moveTo>
                  <a:cubicBezTo>
                    <a:pt x="70" y="0"/>
                    <a:pt x="1" y="25"/>
                    <a:pt x="16" y="74"/>
                  </a:cubicBezTo>
                  <a:cubicBezTo>
                    <a:pt x="188" y="603"/>
                    <a:pt x="932" y="873"/>
                    <a:pt x="1379" y="1123"/>
                  </a:cubicBezTo>
                  <a:cubicBezTo>
                    <a:pt x="1386" y="1128"/>
                    <a:pt x="1396" y="1130"/>
                    <a:pt x="1408" y="1130"/>
                  </a:cubicBezTo>
                  <a:cubicBezTo>
                    <a:pt x="1452" y="1130"/>
                    <a:pt x="1515" y="1102"/>
                    <a:pt x="1501" y="1059"/>
                  </a:cubicBezTo>
                  <a:cubicBezTo>
                    <a:pt x="1314" y="490"/>
                    <a:pt x="654" y="230"/>
                    <a:pt x="148" y="5"/>
                  </a:cubicBezTo>
                  <a:cubicBezTo>
                    <a:pt x="140" y="2"/>
                    <a:pt x="129"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4"/>
            <p:cNvSpPr/>
            <p:nvPr/>
          </p:nvSpPr>
          <p:spPr>
            <a:xfrm>
              <a:off x="1705400" y="3861225"/>
              <a:ext cx="94050" cy="75975"/>
            </a:xfrm>
            <a:custGeom>
              <a:avLst/>
              <a:gdLst/>
              <a:ahLst/>
              <a:cxnLst/>
              <a:rect l="l" t="t" r="r" b="b"/>
              <a:pathLst>
                <a:path w="3762" h="3039" extrusionOk="0">
                  <a:moveTo>
                    <a:pt x="117" y="0"/>
                  </a:moveTo>
                  <a:cubicBezTo>
                    <a:pt x="72" y="0"/>
                    <a:pt x="1" y="24"/>
                    <a:pt x="18" y="70"/>
                  </a:cubicBezTo>
                  <a:cubicBezTo>
                    <a:pt x="292" y="780"/>
                    <a:pt x="980" y="1229"/>
                    <a:pt x="1562" y="1682"/>
                  </a:cubicBezTo>
                  <a:cubicBezTo>
                    <a:pt x="2196" y="2174"/>
                    <a:pt x="2954" y="2604"/>
                    <a:pt x="3640" y="3033"/>
                  </a:cubicBezTo>
                  <a:cubicBezTo>
                    <a:pt x="3645" y="3036"/>
                    <a:pt x="3653" y="3038"/>
                    <a:pt x="3662" y="3038"/>
                  </a:cubicBezTo>
                  <a:cubicBezTo>
                    <a:pt x="3701" y="3038"/>
                    <a:pt x="3761" y="3005"/>
                    <a:pt x="3732" y="2975"/>
                  </a:cubicBezTo>
                  <a:cubicBezTo>
                    <a:pt x="3191" y="2432"/>
                    <a:pt x="2606" y="1974"/>
                    <a:pt x="2081" y="1409"/>
                  </a:cubicBezTo>
                  <a:cubicBezTo>
                    <a:pt x="1571" y="861"/>
                    <a:pt x="830" y="306"/>
                    <a:pt x="144" y="4"/>
                  </a:cubicBezTo>
                  <a:cubicBezTo>
                    <a:pt x="138" y="2"/>
                    <a:pt x="128"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4"/>
            <p:cNvSpPr/>
            <p:nvPr/>
          </p:nvSpPr>
          <p:spPr>
            <a:xfrm>
              <a:off x="1815925" y="3946200"/>
              <a:ext cx="23350" cy="22075"/>
            </a:xfrm>
            <a:custGeom>
              <a:avLst/>
              <a:gdLst/>
              <a:ahLst/>
              <a:cxnLst/>
              <a:rect l="l" t="t" r="r" b="b"/>
              <a:pathLst>
                <a:path w="934" h="883" extrusionOk="0">
                  <a:moveTo>
                    <a:pt x="360" y="0"/>
                  </a:moveTo>
                  <a:cubicBezTo>
                    <a:pt x="322" y="0"/>
                    <a:pt x="287" y="14"/>
                    <a:pt x="259" y="50"/>
                  </a:cubicBezTo>
                  <a:cubicBezTo>
                    <a:pt x="0" y="375"/>
                    <a:pt x="535" y="773"/>
                    <a:pt x="803" y="878"/>
                  </a:cubicBezTo>
                  <a:cubicBezTo>
                    <a:pt x="811" y="881"/>
                    <a:pt x="822" y="883"/>
                    <a:pt x="835" y="883"/>
                  </a:cubicBezTo>
                  <a:cubicBezTo>
                    <a:pt x="876" y="883"/>
                    <a:pt x="934" y="865"/>
                    <a:pt x="930" y="824"/>
                  </a:cubicBezTo>
                  <a:cubicBezTo>
                    <a:pt x="905" y="597"/>
                    <a:pt x="816" y="380"/>
                    <a:pt x="674" y="201"/>
                  </a:cubicBezTo>
                  <a:cubicBezTo>
                    <a:pt x="622" y="136"/>
                    <a:pt x="477" y="0"/>
                    <a:pt x="3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4"/>
            <p:cNvSpPr/>
            <p:nvPr/>
          </p:nvSpPr>
          <p:spPr>
            <a:xfrm>
              <a:off x="1852225" y="3992350"/>
              <a:ext cx="28575" cy="45075"/>
            </a:xfrm>
            <a:custGeom>
              <a:avLst/>
              <a:gdLst/>
              <a:ahLst/>
              <a:cxnLst/>
              <a:rect l="l" t="t" r="r" b="b"/>
              <a:pathLst>
                <a:path w="1143" h="1803" extrusionOk="0">
                  <a:moveTo>
                    <a:pt x="251" y="1"/>
                  </a:moveTo>
                  <a:cubicBezTo>
                    <a:pt x="211" y="1"/>
                    <a:pt x="165" y="27"/>
                    <a:pt x="161" y="60"/>
                  </a:cubicBezTo>
                  <a:cubicBezTo>
                    <a:pt x="147" y="151"/>
                    <a:pt x="88" y="247"/>
                    <a:pt x="44" y="327"/>
                  </a:cubicBezTo>
                  <a:cubicBezTo>
                    <a:pt x="0" y="406"/>
                    <a:pt x="11" y="523"/>
                    <a:pt x="12" y="609"/>
                  </a:cubicBezTo>
                  <a:cubicBezTo>
                    <a:pt x="14" y="823"/>
                    <a:pt x="64" y="1021"/>
                    <a:pt x="141" y="1219"/>
                  </a:cubicBezTo>
                  <a:cubicBezTo>
                    <a:pt x="293" y="1609"/>
                    <a:pt x="591" y="1766"/>
                    <a:pt x="995" y="1802"/>
                  </a:cubicBezTo>
                  <a:cubicBezTo>
                    <a:pt x="996" y="1802"/>
                    <a:pt x="998" y="1802"/>
                    <a:pt x="999" y="1802"/>
                  </a:cubicBezTo>
                  <a:cubicBezTo>
                    <a:pt x="1041" y="1802"/>
                    <a:pt x="1142" y="1763"/>
                    <a:pt x="1118" y="1708"/>
                  </a:cubicBezTo>
                  <a:cubicBezTo>
                    <a:pt x="1065" y="1591"/>
                    <a:pt x="1029" y="1465"/>
                    <a:pt x="1011" y="1337"/>
                  </a:cubicBezTo>
                  <a:cubicBezTo>
                    <a:pt x="992" y="1200"/>
                    <a:pt x="863" y="1042"/>
                    <a:pt x="809" y="913"/>
                  </a:cubicBezTo>
                  <a:cubicBezTo>
                    <a:pt x="746" y="763"/>
                    <a:pt x="698" y="607"/>
                    <a:pt x="629" y="460"/>
                  </a:cubicBezTo>
                  <a:cubicBezTo>
                    <a:pt x="601" y="398"/>
                    <a:pt x="577" y="334"/>
                    <a:pt x="538" y="277"/>
                  </a:cubicBezTo>
                  <a:cubicBezTo>
                    <a:pt x="475" y="181"/>
                    <a:pt x="353" y="132"/>
                    <a:pt x="300" y="26"/>
                  </a:cubicBezTo>
                  <a:cubicBezTo>
                    <a:pt x="291" y="8"/>
                    <a:pt x="272" y="1"/>
                    <a:pt x="2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14"/>
          <p:cNvSpPr/>
          <p:nvPr/>
        </p:nvSpPr>
        <p:spPr>
          <a:xfrm>
            <a:off x="4397400" y="3253975"/>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4">
    <p:bg>
      <p:bgPr>
        <a:blipFill>
          <a:blip r:embed="rId2">
            <a:alphaModFix/>
          </a:blip>
          <a:stretch>
            <a:fillRect/>
          </a:stretch>
        </a:blipFill>
        <a:effectLst/>
      </p:bgPr>
    </p:bg>
    <p:spTree>
      <p:nvGrpSpPr>
        <p:cNvPr id="1" name="Shape 967"/>
        <p:cNvGrpSpPr/>
        <p:nvPr/>
      </p:nvGrpSpPr>
      <p:grpSpPr>
        <a:xfrm>
          <a:off x="0" y="0"/>
          <a:ext cx="0" cy="0"/>
          <a:chOff x="0" y="0"/>
          <a:chExt cx="0" cy="0"/>
        </a:xfrm>
      </p:grpSpPr>
      <p:sp>
        <p:nvSpPr>
          <p:cNvPr id="968" name="Google Shape;968;p15"/>
          <p:cNvSpPr/>
          <p:nvPr/>
        </p:nvSpPr>
        <p:spPr>
          <a:xfrm rot="10800000" flipH="1">
            <a:off x="0" y="0"/>
            <a:ext cx="9147600" cy="5143500"/>
          </a:xfrm>
          <a:prstGeom prst="rect">
            <a:avLst/>
          </a:prstGeom>
          <a:gradFill>
            <a:gsLst>
              <a:gs pos="0">
                <a:schemeClr val="lt1"/>
              </a:gs>
              <a:gs pos="7500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9" name="Google Shape;969;p15"/>
          <p:cNvPicPr preferRelativeResize="0"/>
          <p:nvPr/>
        </p:nvPicPr>
        <p:blipFill>
          <a:blip r:embed="rId3">
            <a:alphaModFix amt="35000"/>
          </a:blip>
          <a:stretch>
            <a:fillRect/>
          </a:stretch>
        </p:blipFill>
        <p:spPr>
          <a:xfrm>
            <a:off x="0" y="0"/>
            <a:ext cx="9144000" cy="5143495"/>
          </a:xfrm>
          <a:prstGeom prst="rect">
            <a:avLst/>
          </a:prstGeom>
          <a:noFill/>
          <a:ln>
            <a:noFill/>
          </a:ln>
        </p:spPr>
      </p:pic>
      <p:sp>
        <p:nvSpPr>
          <p:cNvPr id="970" name="Google Shape;970;p15"/>
          <p:cNvSpPr txBox="1">
            <a:spLocks noGrp="1"/>
          </p:cNvSpPr>
          <p:nvPr>
            <p:ph type="ctrTitle"/>
          </p:nvPr>
        </p:nvSpPr>
        <p:spPr>
          <a:xfrm>
            <a:off x="2135550" y="2365950"/>
            <a:ext cx="4872900" cy="1010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200"/>
              <a:buNone/>
              <a:defRPr sz="6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971" name="Google Shape;971;p15"/>
          <p:cNvSpPr txBox="1">
            <a:spLocks noGrp="1"/>
          </p:cNvSpPr>
          <p:nvPr>
            <p:ph type="title" idx="2" hasCustomPrompt="1"/>
          </p:nvPr>
        </p:nvSpPr>
        <p:spPr>
          <a:xfrm>
            <a:off x="3955650" y="1355550"/>
            <a:ext cx="1232700" cy="101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7000">
                <a:solidFill>
                  <a:schemeClr val="dk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972" name="Google Shape;972;p15"/>
          <p:cNvSpPr txBox="1">
            <a:spLocks noGrp="1"/>
          </p:cNvSpPr>
          <p:nvPr>
            <p:ph type="subTitle" idx="1"/>
          </p:nvPr>
        </p:nvSpPr>
        <p:spPr>
          <a:xfrm>
            <a:off x="2269650" y="3376350"/>
            <a:ext cx="4604700" cy="4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3" name="Google Shape;973;p15"/>
          <p:cNvSpPr/>
          <p:nvPr/>
        </p:nvSpPr>
        <p:spPr>
          <a:xfrm>
            <a:off x="-1046296" y="1684875"/>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 name="Google Shape;974;p15"/>
          <p:cNvGrpSpPr/>
          <p:nvPr/>
        </p:nvGrpSpPr>
        <p:grpSpPr>
          <a:xfrm rot="3599844">
            <a:off x="-103929" y="2482441"/>
            <a:ext cx="1428329" cy="1484184"/>
            <a:chOff x="1456875" y="3243400"/>
            <a:chExt cx="2149325" cy="2233375"/>
          </a:xfrm>
        </p:grpSpPr>
        <p:sp>
          <p:nvSpPr>
            <p:cNvPr id="975" name="Google Shape;975;p15"/>
            <p:cNvSpPr/>
            <p:nvPr/>
          </p:nvSpPr>
          <p:spPr>
            <a:xfrm>
              <a:off x="3135350" y="4869925"/>
              <a:ext cx="2000" cy="1400"/>
            </a:xfrm>
            <a:custGeom>
              <a:avLst/>
              <a:gdLst/>
              <a:ahLst/>
              <a:cxnLst/>
              <a:rect l="l" t="t" r="r" b="b"/>
              <a:pathLst>
                <a:path w="80" h="56" extrusionOk="0">
                  <a:moveTo>
                    <a:pt x="1" y="1"/>
                  </a:moveTo>
                  <a:lnTo>
                    <a:pt x="1" y="1"/>
                  </a:lnTo>
                  <a:cubicBezTo>
                    <a:pt x="9" y="18"/>
                    <a:pt x="16" y="38"/>
                    <a:pt x="24" y="55"/>
                  </a:cubicBezTo>
                  <a:cubicBezTo>
                    <a:pt x="42" y="42"/>
                    <a:pt x="61" y="31"/>
                    <a:pt x="80" y="18"/>
                  </a:cubicBezTo>
                  <a:cubicBezTo>
                    <a:pt x="54" y="12"/>
                    <a:pt x="27" y="6"/>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5"/>
            <p:cNvSpPr/>
            <p:nvPr/>
          </p:nvSpPr>
          <p:spPr>
            <a:xfrm>
              <a:off x="2927475" y="5184725"/>
              <a:ext cx="91275" cy="292050"/>
            </a:xfrm>
            <a:custGeom>
              <a:avLst/>
              <a:gdLst/>
              <a:ahLst/>
              <a:cxnLst/>
              <a:rect l="l" t="t" r="r" b="b"/>
              <a:pathLst>
                <a:path w="3651" h="11682" extrusionOk="0">
                  <a:moveTo>
                    <a:pt x="1" y="1"/>
                  </a:moveTo>
                  <a:cubicBezTo>
                    <a:pt x="355" y="1127"/>
                    <a:pt x="1128" y="2203"/>
                    <a:pt x="1751" y="3327"/>
                  </a:cubicBezTo>
                  <a:cubicBezTo>
                    <a:pt x="2411" y="4516"/>
                    <a:pt x="2885" y="6305"/>
                    <a:pt x="2291" y="7607"/>
                  </a:cubicBezTo>
                  <a:cubicBezTo>
                    <a:pt x="1785" y="8720"/>
                    <a:pt x="770" y="9515"/>
                    <a:pt x="388" y="10699"/>
                  </a:cubicBezTo>
                  <a:cubicBezTo>
                    <a:pt x="234" y="11173"/>
                    <a:pt x="479" y="11682"/>
                    <a:pt x="979" y="11682"/>
                  </a:cubicBezTo>
                  <a:cubicBezTo>
                    <a:pt x="1019" y="11682"/>
                    <a:pt x="1060" y="11679"/>
                    <a:pt x="1103" y="11672"/>
                  </a:cubicBezTo>
                  <a:cubicBezTo>
                    <a:pt x="1642" y="11588"/>
                    <a:pt x="1972" y="10444"/>
                    <a:pt x="2176" y="10042"/>
                  </a:cubicBezTo>
                  <a:cubicBezTo>
                    <a:pt x="2605" y="9190"/>
                    <a:pt x="3124" y="8283"/>
                    <a:pt x="3343" y="7350"/>
                  </a:cubicBezTo>
                  <a:cubicBezTo>
                    <a:pt x="3651" y="6035"/>
                    <a:pt x="2962" y="4590"/>
                    <a:pt x="2349" y="3481"/>
                  </a:cubicBezTo>
                  <a:cubicBezTo>
                    <a:pt x="1682" y="2276"/>
                    <a:pt x="548" y="1239"/>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5"/>
            <p:cNvSpPr/>
            <p:nvPr/>
          </p:nvSpPr>
          <p:spPr>
            <a:xfrm>
              <a:off x="2920200" y="5138800"/>
              <a:ext cx="7300" cy="45950"/>
            </a:xfrm>
            <a:custGeom>
              <a:avLst/>
              <a:gdLst/>
              <a:ahLst/>
              <a:cxnLst/>
              <a:rect l="l" t="t" r="r" b="b"/>
              <a:pathLst>
                <a:path w="292" h="1838" extrusionOk="0">
                  <a:moveTo>
                    <a:pt x="166" y="1"/>
                  </a:moveTo>
                  <a:cubicBezTo>
                    <a:pt x="1" y="571"/>
                    <a:pt x="4" y="1183"/>
                    <a:pt x="286" y="1827"/>
                  </a:cubicBezTo>
                  <a:cubicBezTo>
                    <a:pt x="288" y="1830"/>
                    <a:pt x="291" y="1835"/>
                    <a:pt x="292" y="1838"/>
                  </a:cubicBezTo>
                  <a:cubicBezTo>
                    <a:pt x="106" y="1244"/>
                    <a:pt x="36" y="637"/>
                    <a:pt x="16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5"/>
            <p:cNvSpPr/>
            <p:nvPr/>
          </p:nvSpPr>
          <p:spPr>
            <a:xfrm>
              <a:off x="1456875" y="3243400"/>
              <a:ext cx="2149325" cy="2084950"/>
            </a:xfrm>
            <a:custGeom>
              <a:avLst/>
              <a:gdLst/>
              <a:ahLst/>
              <a:cxnLst/>
              <a:rect l="l" t="t" r="r" b="b"/>
              <a:pathLst>
                <a:path w="85973" h="83398" extrusionOk="0">
                  <a:moveTo>
                    <a:pt x="67140" y="65062"/>
                  </a:moveTo>
                  <a:lnTo>
                    <a:pt x="67140" y="65062"/>
                  </a:lnTo>
                  <a:cubicBezTo>
                    <a:pt x="67166" y="65068"/>
                    <a:pt x="67193" y="65074"/>
                    <a:pt x="67219" y="65080"/>
                  </a:cubicBezTo>
                  <a:cubicBezTo>
                    <a:pt x="67200" y="65092"/>
                    <a:pt x="67181" y="65102"/>
                    <a:pt x="67163" y="65116"/>
                  </a:cubicBezTo>
                  <a:cubicBezTo>
                    <a:pt x="67155" y="65099"/>
                    <a:pt x="67149" y="65079"/>
                    <a:pt x="67140" y="65062"/>
                  </a:cubicBezTo>
                  <a:close/>
                  <a:moveTo>
                    <a:pt x="43808" y="0"/>
                  </a:moveTo>
                  <a:cubicBezTo>
                    <a:pt x="43599" y="0"/>
                    <a:pt x="43376" y="65"/>
                    <a:pt x="43213" y="145"/>
                  </a:cubicBezTo>
                  <a:cubicBezTo>
                    <a:pt x="42625" y="431"/>
                    <a:pt x="42420" y="884"/>
                    <a:pt x="42449" y="1528"/>
                  </a:cubicBezTo>
                  <a:cubicBezTo>
                    <a:pt x="42528" y="3180"/>
                    <a:pt x="43926" y="4841"/>
                    <a:pt x="45230" y="5705"/>
                  </a:cubicBezTo>
                  <a:cubicBezTo>
                    <a:pt x="47066" y="6921"/>
                    <a:pt x="49812" y="6684"/>
                    <a:pt x="50446" y="9273"/>
                  </a:cubicBezTo>
                  <a:cubicBezTo>
                    <a:pt x="50484" y="9432"/>
                    <a:pt x="50517" y="9587"/>
                    <a:pt x="50550" y="9739"/>
                  </a:cubicBezTo>
                  <a:cubicBezTo>
                    <a:pt x="49376" y="9368"/>
                    <a:pt x="48253" y="9102"/>
                    <a:pt x="47661" y="8894"/>
                  </a:cubicBezTo>
                  <a:cubicBezTo>
                    <a:pt x="47065" y="8684"/>
                    <a:pt x="46412" y="8547"/>
                    <a:pt x="45772" y="8547"/>
                  </a:cubicBezTo>
                  <a:cubicBezTo>
                    <a:pt x="44865" y="8547"/>
                    <a:pt x="43985" y="8824"/>
                    <a:pt x="43330" y="9564"/>
                  </a:cubicBezTo>
                  <a:cubicBezTo>
                    <a:pt x="42724" y="10249"/>
                    <a:pt x="42379" y="11009"/>
                    <a:pt x="42415" y="11932"/>
                  </a:cubicBezTo>
                  <a:cubicBezTo>
                    <a:pt x="42435" y="12427"/>
                    <a:pt x="42520" y="12931"/>
                    <a:pt x="42564" y="13425"/>
                  </a:cubicBezTo>
                  <a:cubicBezTo>
                    <a:pt x="42606" y="13890"/>
                    <a:pt x="42332" y="14263"/>
                    <a:pt x="42447" y="14753"/>
                  </a:cubicBezTo>
                  <a:cubicBezTo>
                    <a:pt x="42464" y="14828"/>
                    <a:pt x="42529" y="14854"/>
                    <a:pt x="42606" y="14854"/>
                  </a:cubicBezTo>
                  <a:cubicBezTo>
                    <a:pt x="42717" y="14854"/>
                    <a:pt x="42852" y="14800"/>
                    <a:pt x="42904" y="14759"/>
                  </a:cubicBezTo>
                  <a:cubicBezTo>
                    <a:pt x="44073" y="13841"/>
                    <a:pt x="44360" y="13056"/>
                    <a:pt x="44342" y="11631"/>
                  </a:cubicBezTo>
                  <a:cubicBezTo>
                    <a:pt x="44336" y="11226"/>
                    <a:pt x="44656" y="10018"/>
                    <a:pt x="45197" y="9997"/>
                  </a:cubicBezTo>
                  <a:cubicBezTo>
                    <a:pt x="45216" y="9997"/>
                    <a:pt x="45234" y="9996"/>
                    <a:pt x="45252" y="9996"/>
                  </a:cubicBezTo>
                  <a:cubicBezTo>
                    <a:pt x="45845" y="9996"/>
                    <a:pt x="46503" y="10350"/>
                    <a:pt x="47041" y="10549"/>
                  </a:cubicBezTo>
                  <a:cubicBezTo>
                    <a:pt x="48343" y="11027"/>
                    <a:pt x="49714" y="11264"/>
                    <a:pt x="51015" y="11731"/>
                  </a:cubicBezTo>
                  <a:cubicBezTo>
                    <a:pt x="51568" y="11929"/>
                    <a:pt x="52039" y="12252"/>
                    <a:pt x="52477" y="12638"/>
                  </a:cubicBezTo>
                  <a:cubicBezTo>
                    <a:pt x="52553" y="12707"/>
                    <a:pt x="52623" y="12783"/>
                    <a:pt x="52687" y="12864"/>
                  </a:cubicBezTo>
                  <a:cubicBezTo>
                    <a:pt x="52719" y="13559"/>
                    <a:pt x="52318" y="14350"/>
                    <a:pt x="52046" y="14906"/>
                  </a:cubicBezTo>
                  <a:cubicBezTo>
                    <a:pt x="51416" y="16196"/>
                    <a:pt x="50528" y="17304"/>
                    <a:pt x="50038" y="18667"/>
                  </a:cubicBezTo>
                  <a:cubicBezTo>
                    <a:pt x="49571" y="19966"/>
                    <a:pt x="49682" y="21346"/>
                    <a:pt x="49990" y="22667"/>
                  </a:cubicBezTo>
                  <a:cubicBezTo>
                    <a:pt x="50164" y="23419"/>
                    <a:pt x="50377" y="24151"/>
                    <a:pt x="50542" y="24891"/>
                  </a:cubicBezTo>
                  <a:cubicBezTo>
                    <a:pt x="50494" y="25026"/>
                    <a:pt x="50451" y="25165"/>
                    <a:pt x="50411" y="25305"/>
                  </a:cubicBezTo>
                  <a:cubicBezTo>
                    <a:pt x="49586" y="24721"/>
                    <a:pt x="48796" y="24139"/>
                    <a:pt x="48761" y="23027"/>
                  </a:cubicBezTo>
                  <a:cubicBezTo>
                    <a:pt x="48739" y="22349"/>
                    <a:pt x="48948" y="20944"/>
                    <a:pt x="48053" y="20819"/>
                  </a:cubicBezTo>
                  <a:cubicBezTo>
                    <a:pt x="48039" y="20817"/>
                    <a:pt x="48024" y="20816"/>
                    <a:pt x="48010" y="20816"/>
                  </a:cubicBezTo>
                  <a:cubicBezTo>
                    <a:pt x="47926" y="20816"/>
                    <a:pt x="47844" y="20851"/>
                    <a:pt x="47798" y="20925"/>
                  </a:cubicBezTo>
                  <a:cubicBezTo>
                    <a:pt x="47473" y="21456"/>
                    <a:pt x="47853" y="22523"/>
                    <a:pt x="47853" y="23168"/>
                  </a:cubicBezTo>
                  <a:cubicBezTo>
                    <a:pt x="47852" y="23922"/>
                    <a:pt x="47427" y="25226"/>
                    <a:pt x="47950" y="25850"/>
                  </a:cubicBezTo>
                  <a:cubicBezTo>
                    <a:pt x="48481" y="26483"/>
                    <a:pt x="49254" y="26819"/>
                    <a:pt x="49779" y="27458"/>
                  </a:cubicBezTo>
                  <a:cubicBezTo>
                    <a:pt x="50071" y="27814"/>
                    <a:pt x="50095" y="28208"/>
                    <a:pt x="50009" y="28611"/>
                  </a:cubicBezTo>
                  <a:cubicBezTo>
                    <a:pt x="49828" y="29318"/>
                    <a:pt x="49482" y="29940"/>
                    <a:pt x="49038" y="30569"/>
                  </a:cubicBezTo>
                  <a:cubicBezTo>
                    <a:pt x="48856" y="30824"/>
                    <a:pt x="48660" y="31067"/>
                    <a:pt x="48450" y="31298"/>
                  </a:cubicBezTo>
                  <a:cubicBezTo>
                    <a:pt x="47921" y="31721"/>
                    <a:pt x="47447" y="32209"/>
                    <a:pt x="47041" y="32751"/>
                  </a:cubicBezTo>
                  <a:cubicBezTo>
                    <a:pt x="46648" y="33165"/>
                    <a:pt x="46275" y="33603"/>
                    <a:pt x="45969" y="34109"/>
                  </a:cubicBezTo>
                  <a:cubicBezTo>
                    <a:pt x="45200" y="35377"/>
                    <a:pt x="45203" y="36988"/>
                    <a:pt x="45211" y="38418"/>
                  </a:cubicBezTo>
                  <a:cubicBezTo>
                    <a:pt x="45219" y="40133"/>
                    <a:pt x="45078" y="41569"/>
                    <a:pt x="44380" y="43158"/>
                  </a:cubicBezTo>
                  <a:cubicBezTo>
                    <a:pt x="43735" y="44625"/>
                    <a:pt x="43226" y="46410"/>
                    <a:pt x="43520" y="48024"/>
                  </a:cubicBezTo>
                  <a:cubicBezTo>
                    <a:pt x="43880" y="50007"/>
                    <a:pt x="44970" y="52430"/>
                    <a:pt x="44385" y="54403"/>
                  </a:cubicBezTo>
                  <a:cubicBezTo>
                    <a:pt x="43883" y="53787"/>
                    <a:pt x="43099" y="53295"/>
                    <a:pt x="42572" y="52842"/>
                  </a:cubicBezTo>
                  <a:cubicBezTo>
                    <a:pt x="41541" y="51954"/>
                    <a:pt x="40870" y="50952"/>
                    <a:pt x="40828" y="49571"/>
                  </a:cubicBezTo>
                  <a:cubicBezTo>
                    <a:pt x="40790" y="48386"/>
                    <a:pt x="41102" y="47142"/>
                    <a:pt x="41278" y="45976"/>
                  </a:cubicBezTo>
                  <a:cubicBezTo>
                    <a:pt x="41358" y="45451"/>
                    <a:pt x="41335" y="44969"/>
                    <a:pt x="41237" y="44451"/>
                  </a:cubicBezTo>
                  <a:cubicBezTo>
                    <a:pt x="41048" y="43442"/>
                    <a:pt x="41177" y="42671"/>
                    <a:pt x="41502" y="41702"/>
                  </a:cubicBezTo>
                  <a:cubicBezTo>
                    <a:pt x="41889" y="40556"/>
                    <a:pt x="42471" y="39324"/>
                    <a:pt x="42016" y="38116"/>
                  </a:cubicBezTo>
                  <a:cubicBezTo>
                    <a:pt x="41987" y="38039"/>
                    <a:pt x="41913" y="38007"/>
                    <a:pt x="41827" y="38007"/>
                  </a:cubicBezTo>
                  <a:cubicBezTo>
                    <a:pt x="41652" y="38007"/>
                    <a:pt x="41429" y="38142"/>
                    <a:pt x="41452" y="38301"/>
                  </a:cubicBezTo>
                  <a:cubicBezTo>
                    <a:pt x="41691" y="39889"/>
                    <a:pt x="40922" y="41246"/>
                    <a:pt x="40505" y="42734"/>
                  </a:cubicBezTo>
                  <a:cubicBezTo>
                    <a:pt x="40143" y="44029"/>
                    <a:pt x="40281" y="45415"/>
                    <a:pt x="39944" y="46742"/>
                  </a:cubicBezTo>
                  <a:cubicBezTo>
                    <a:pt x="39767" y="47434"/>
                    <a:pt x="39514" y="48084"/>
                    <a:pt x="39337" y="48752"/>
                  </a:cubicBezTo>
                  <a:cubicBezTo>
                    <a:pt x="38574" y="47990"/>
                    <a:pt x="37626" y="47321"/>
                    <a:pt x="36956" y="46689"/>
                  </a:cubicBezTo>
                  <a:cubicBezTo>
                    <a:pt x="35451" y="45271"/>
                    <a:pt x="35696" y="43659"/>
                    <a:pt x="36274" y="41841"/>
                  </a:cubicBezTo>
                  <a:cubicBezTo>
                    <a:pt x="36679" y="40565"/>
                    <a:pt x="36671" y="39482"/>
                    <a:pt x="36405" y="38323"/>
                  </a:cubicBezTo>
                  <a:cubicBezTo>
                    <a:pt x="37047" y="36757"/>
                    <a:pt x="37849" y="35261"/>
                    <a:pt x="38637" y="33766"/>
                  </a:cubicBezTo>
                  <a:cubicBezTo>
                    <a:pt x="39842" y="31477"/>
                    <a:pt x="38832" y="28971"/>
                    <a:pt x="39702" y="26640"/>
                  </a:cubicBezTo>
                  <a:cubicBezTo>
                    <a:pt x="40263" y="25140"/>
                    <a:pt x="43912" y="24851"/>
                    <a:pt x="43323" y="22839"/>
                  </a:cubicBezTo>
                  <a:cubicBezTo>
                    <a:pt x="43309" y="22791"/>
                    <a:pt x="43269" y="22772"/>
                    <a:pt x="43221" y="22772"/>
                  </a:cubicBezTo>
                  <a:cubicBezTo>
                    <a:pt x="43131" y="22772"/>
                    <a:pt x="43015" y="22835"/>
                    <a:pt x="42988" y="22891"/>
                  </a:cubicBezTo>
                  <a:cubicBezTo>
                    <a:pt x="42695" y="23535"/>
                    <a:pt x="42516" y="24018"/>
                    <a:pt x="41865" y="24392"/>
                  </a:cubicBezTo>
                  <a:cubicBezTo>
                    <a:pt x="41383" y="24669"/>
                    <a:pt x="40851" y="24854"/>
                    <a:pt x="40364" y="25122"/>
                  </a:cubicBezTo>
                  <a:cubicBezTo>
                    <a:pt x="39626" y="25528"/>
                    <a:pt x="39056" y="26189"/>
                    <a:pt x="38813" y="27000"/>
                  </a:cubicBezTo>
                  <a:cubicBezTo>
                    <a:pt x="38411" y="28339"/>
                    <a:pt x="38295" y="29794"/>
                    <a:pt x="38042" y="31172"/>
                  </a:cubicBezTo>
                  <a:cubicBezTo>
                    <a:pt x="37819" y="32377"/>
                    <a:pt x="37282" y="33395"/>
                    <a:pt x="36715" y="34459"/>
                  </a:cubicBezTo>
                  <a:cubicBezTo>
                    <a:pt x="36540" y="34789"/>
                    <a:pt x="36160" y="35473"/>
                    <a:pt x="35732" y="36324"/>
                  </a:cubicBezTo>
                  <a:cubicBezTo>
                    <a:pt x="35539" y="35889"/>
                    <a:pt x="35340" y="35458"/>
                    <a:pt x="35203" y="35003"/>
                  </a:cubicBezTo>
                  <a:cubicBezTo>
                    <a:pt x="34928" y="34082"/>
                    <a:pt x="35087" y="33204"/>
                    <a:pt x="35142" y="32271"/>
                  </a:cubicBezTo>
                  <a:cubicBezTo>
                    <a:pt x="35240" y="30593"/>
                    <a:pt x="34615" y="28918"/>
                    <a:pt x="34905" y="27254"/>
                  </a:cubicBezTo>
                  <a:cubicBezTo>
                    <a:pt x="35142" y="25898"/>
                    <a:pt x="36588" y="25034"/>
                    <a:pt x="36868" y="23671"/>
                  </a:cubicBezTo>
                  <a:cubicBezTo>
                    <a:pt x="37139" y="22359"/>
                    <a:pt x="36191" y="21351"/>
                    <a:pt x="34924" y="21171"/>
                  </a:cubicBezTo>
                  <a:cubicBezTo>
                    <a:pt x="34905" y="21169"/>
                    <a:pt x="34885" y="21167"/>
                    <a:pt x="34864" y="21167"/>
                  </a:cubicBezTo>
                  <a:cubicBezTo>
                    <a:pt x="34717" y="21167"/>
                    <a:pt x="34535" y="21233"/>
                    <a:pt x="34505" y="21388"/>
                  </a:cubicBezTo>
                  <a:cubicBezTo>
                    <a:pt x="34408" y="21885"/>
                    <a:pt x="34515" y="22211"/>
                    <a:pt x="34760" y="22647"/>
                  </a:cubicBezTo>
                  <a:cubicBezTo>
                    <a:pt x="35152" y="23348"/>
                    <a:pt x="34890" y="24042"/>
                    <a:pt x="34526" y="24687"/>
                  </a:cubicBezTo>
                  <a:cubicBezTo>
                    <a:pt x="33836" y="25906"/>
                    <a:pt x="32900" y="26796"/>
                    <a:pt x="32847" y="28280"/>
                  </a:cubicBezTo>
                  <a:cubicBezTo>
                    <a:pt x="32795" y="29760"/>
                    <a:pt x="33145" y="31257"/>
                    <a:pt x="33646" y="32633"/>
                  </a:cubicBezTo>
                  <a:cubicBezTo>
                    <a:pt x="34184" y="34111"/>
                    <a:pt x="34240" y="35695"/>
                    <a:pt x="34674" y="37200"/>
                  </a:cubicBezTo>
                  <a:cubicBezTo>
                    <a:pt x="34762" y="37506"/>
                    <a:pt x="34835" y="37807"/>
                    <a:pt x="34899" y="38109"/>
                  </a:cubicBezTo>
                  <a:cubicBezTo>
                    <a:pt x="34090" y="39999"/>
                    <a:pt x="33473" y="42073"/>
                    <a:pt x="34120" y="43076"/>
                  </a:cubicBezTo>
                  <a:cubicBezTo>
                    <a:pt x="33823" y="44222"/>
                    <a:pt x="33764" y="45291"/>
                    <a:pt x="34376" y="46445"/>
                  </a:cubicBezTo>
                  <a:cubicBezTo>
                    <a:pt x="34970" y="47566"/>
                    <a:pt x="36107" y="48255"/>
                    <a:pt x="37080" y="49006"/>
                  </a:cubicBezTo>
                  <a:cubicBezTo>
                    <a:pt x="37657" y="49451"/>
                    <a:pt x="38540" y="50035"/>
                    <a:pt x="39178" y="50720"/>
                  </a:cubicBezTo>
                  <a:cubicBezTo>
                    <a:pt x="39360" y="51913"/>
                    <a:pt x="40138" y="52847"/>
                    <a:pt x="41014" y="53659"/>
                  </a:cubicBezTo>
                  <a:cubicBezTo>
                    <a:pt x="41758" y="54348"/>
                    <a:pt x="43132" y="55027"/>
                    <a:pt x="43193" y="56157"/>
                  </a:cubicBezTo>
                  <a:cubicBezTo>
                    <a:pt x="41498" y="57542"/>
                    <a:pt x="38775" y="57532"/>
                    <a:pt x="36778" y="58252"/>
                  </a:cubicBezTo>
                  <a:cubicBezTo>
                    <a:pt x="35790" y="58609"/>
                    <a:pt x="34547" y="59301"/>
                    <a:pt x="33752" y="60236"/>
                  </a:cubicBezTo>
                  <a:cubicBezTo>
                    <a:pt x="33428" y="59737"/>
                    <a:pt x="33029" y="59280"/>
                    <a:pt x="32628" y="58907"/>
                  </a:cubicBezTo>
                  <a:cubicBezTo>
                    <a:pt x="32213" y="58521"/>
                    <a:pt x="31802" y="58160"/>
                    <a:pt x="31408" y="57796"/>
                  </a:cubicBezTo>
                  <a:cubicBezTo>
                    <a:pt x="31417" y="57565"/>
                    <a:pt x="31428" y="57334"/>
                    <a:pt x="31464" y="57104"/>
                  </a:cubicBezTo>
                  <a:cubicBezTo>
                    <a:pt x="31556" y="56532"/>
                    <a:pt x="31934" y="55943"/>
                    <a:pt x="32204" y="55441"/>
                  </a:cubicBezTo>
                  <a:cubicBezTo>
                    <a:pt x="32488" y="54915"/>
                    <a:pt x="32843" y="54411"/>
                    <a:pt x="33074" y="53860"/>
                  </a:cubicBezTo>
                  <a:cubicBezTo>
                    <a:pt x="33283" y="53358"/>
                    <a:pt x="33109" y="52766"/>
                    <a:pt x="33093" y="52250"/>
                  </a:cubicBezTo>
                  <a:cubicBezTo>
                    <a:pt x="33070" y="51516"/>
                    <a:pt x="32954" y="50590"/>
                    <a:pt x="32571" y="49963"/>
                  </a:cubicBezTo>
                  <a:cubicBezTo>
                    <a:pt x="32120" y="49221"/>
                    <a:pt x="31732" y="47843"/>
                    <a:pt x="30788" y="47672"/>
                  </a:cubicBezTo>
                  <a:cubicBezTo>
                    <a:pt x="30744" y="47664"/>
                    <a:pt x="30698" y="47660"/>
                    <a:pt x="30652" y="47660"/>
                  </a:cubicBezTo>
                  <a:cubicBezTo>
                    <a:pt x="30401" y="47660"/>
                    <a:pt x="30135" y="47776"/>
                    <a:pt x="30011" y="47997"/>
                  </a:cubicBezTo>
                  <a:cubicBezTo>
                    <a:pt x="29612" y="48708"/>
                    <a:pt x="30606" y="49718"/>
                    <a:pt x="30882" y="50396"/>
                  </a:cubicBezTo>
                  <a:cubicBezTo>
                    <a:pt x="31045" y="50797"/>
                    <a:pt x="30764" y="51282"/>
                    <a:pt x="30804" y="51682"/>
                  </a:cubicBezTo>
                  <a:cubicBezTo>
                    <a:pt x="30861" y="52242"/>
                    <a:pt x="30926" y="52802"/>
                    <a:pt x="30987" y="53362"/>
                  </a:cubicBezTo>
                  <a:cubicBezTo>
                    <a:pt x="31045" y="53885"/>
                    <a:pt x="31218" y="54384"/>
                    <a:pt x="31256" y="54913"/>
                  </a:cubicBezTo>
                  <a:cubicBezTo>
                    <a:pt x="31291" y="55407"/>
                    <a:pt x="30769" y="56149"/>
                    <a:pt x="30582" y="56601"/>
                  </a:cubicBezTo>
                  <a:cubicBezTo>
                    <a:pt x="30544" y="56695"/>
                    <a:pt x="30510" y="56787"/>
                    <a:pt x="30481" y="56879"/>
                  </a:cubicBezTo>
                  <a:cubicBezTo>
                    <a:pt x="30050" y="56411"/>
                    <a:pt x="29652" y="55901"/>
                    <a:pt x="29310" y="55296"/>
                  </a:cubicBezTo>
                  <a:cubicBezTo>
                    <a:pt x="28576" y="53997"/>
                    <a:pt x="28298" y="52617"/>
                    <a:pt x="27939" y="51192"/>
                  </a:cubicBezTo>
                  <a:cubicBezTo>
                    <a:pt x="27587" y="49794"/>
                    <a:pt x="26413" y="48728"/>
                    <a:pt x="25406" y="47776"/>
                  </a:cubicBezTo>
                  <a:cubicBezTo>
                    <a:pt x="24287" y="46720"/>
                    <a:pt x="23305" y="45665"/>
                    <a:pt x="22774" y="44192"/>
                  </a:cubicBezTo>
                  <a:cubicBezTo>
                    <a:pt x="22251" y="42742"/>
                    <a:pt x="22113" y="41100"/>
                    <a:pt x="21910" y="39581"/>
                  </a:cubicBezTo>
                  <a:cubicBezTo>
                    <a:pt x="21820" y="38895"/>
                    <a:pt x="21719" y="38212"/>
                    <a:pt x="21594" y="37535"/>
                  </a:cubicBezTo>
                  <a:cubicBezTo>
                    <a:pt x="21628" y="37477"/>
                    <a:pt x="21650" y="37413"/>
                    <a:pt x="21659" y="37347"/>
                  </a:cubicBezTo>
                  <a:cubicBezTo>
                    <a:pt x="21775" y="36438"/>
                    <a:pt x="21545" y="35557"/>
                    <a:pt x="21862" y="34671"/>
                  </a:cubicBezTo>
                  <a:cubicBezTo>
                    <a:pt x="22180" y="33787"/>
                    <a:pt x="22864" y="33021"/>
                    <a:pt x="23466" y="32320"/>
                  </a:cubicBezTo>
                  <a:cubicBezTo>
                    <a:pt x="24573" y="31034"/>
                    <a:pt x="25767" y="29900"/>
                    <a:pt x="25986" y="28139"/>
                  </a:cubicBezTo>
                  <a:cubicBezTo>
                    <a:pt x="26109" y="27143"/>
                    <a:pt x="25816" y="26283"/>
                    <a:pt x="25778" y="25296"/>
                  </a:cubicBezTo>
                  <a:cubicBezTo>
                    <a:pt x="25738" y="24271"/>
                    <a:pt x="25998" y="23302"/>
                    <a:pt x="26460" y="22392"/>
                  </a:cubicBezTo>
                  <a:cubicBezTo>
                    <a:pt x="26880" y="21565"/>
                    <a:pt x="27582" y="20926"/>
                    <a:pt x="27978" y="20086"/>
                  </a:cubicBezTo>
                  <a:cubicBezTo>
                    <a:pt x="28229" y="19553"/>
                    <a:pt x="28126" y="18780"/>
                    <a:pt x="28288" y="18182"/>
                  </a:cubicBezTo>
                  <a:cubicBezTo>
                    <a:pt x="28354" y="17940"/>
                    <a:pt x="28107" y="17881"/>
                    <a:pt x="27875" y="17881"/>
                  </a:cubicBezTo>
                  <a:cubicBezTo>
                    <a:pt x="27742" y="17881"/>
                    <a:pt x="27614" y="17900"/>
                    <a:pt x="27553" y="17915"/>
                  </a:cubicBezTo>
                  <a:cubicBezTo>
                    <a:pt x="26911" y="18072"/>
                    <a:pt x="25958" y="18498"/>
                    <a:pt x="25871" y="19277"/>
                  </a:cubicBezTo>
                  <a:cubicBezTo>
                    <a:pt x="25831" y="19634"/>
                    <a:pt x="26183" y="20077"/>
                    <a:pt x="26206" y="20473"/>
                  </a:cubicBezTo>
                  <a:cubicBezTo>
                    <a:pt x="26225" y="20799"/>
                    <a:pt x="26063" y="21175"/>
                    <a:pt x="25982" y="21485"/>
                  </a:cubicBezTo>
                  <a:cubicBezTo>
                    <a:pt x="25769" y="22291"/>
                    <a:pt x="25524" y="23095"/>
                    <a:pt x="25325" y="23907"/>
                  </a:cubicBezTo>
                  <a:cubicBezTo>
                    <a:pt x="25036" y="25076"/>
                    <a:pt x="25075" y="26357"/>
                    <a:pt x="24965" y="27554"/>
                  </a:cubicBezTo>
                  <a:cubicBezTo>
                    <a:pt x="24746" y="29956"/>
                    <a:pt x="22414" y="31442"/>
                    <a:pt x="20884" y="33025"/>
                  </a:cubicBezTo>
                  <a:cubicBezTo>
                    <a:pt x="20740" y="33176"/>
                    <a:pt x="20604" y="33336"/>
                    <a:pt x="20477" y="33502"/>
                  </a:cubicBezTo>
                  <a:cubicBezTo>
                    <a:pt x="20175" y="32313"/>
                    <a:pt x="20042" y="31104"/>
                    <a:pt x="20225" y="29854"/>
                  </a:cubicBezTo>
                  <a:cubicBezTo>
                    <a:pt x="20662" y="26883"/>
                    <a:pt x="22500" y="24302"/>
                    <a:pt x="22802" y="21287"/>
                  </a:cubicBezTo>
                  <a:cubicBezTo>
                    <a:pt x="22922" y="20074"/>
                    <a:pt x="22642" y="19018"/>
                    <a:pt x="21845" y="18099"/>
                  </a:cubicBezTo>
                  <a:cubicBezTo>
                    <a:pt x="20920" y="17035"/>
                    <a:pt x="19573" y="15867"/>
                    <a:pt x="21122" y="14572"/>
                  </a:cubicBezTo>
                  <a:cubicBezTo>
                    <a:pt x="22161" y="13703"/>
                    <a:pt x="23509" y="13366"/>
                    <a:pt x="24534" y="12444"/>
                  </a:cubicBezTo>
                  <a:cubicBezTo>
                    <a:pt x="25609" y="11476"/>
                    <a:pt x="26084" y="10259"/>
                    <a:pt x="26350" y="8858"/>
                  </a:cubicBezTo>
                  <a:cubicBezTo>
                    <a:pt x="26408" y="8554"/>
                    <a:pt x="26325" y="8218"/>
                    <a:pt x="26383" y="7899"/>
                  </a:cubicBezTo>
                  <a:cubicBezTo>
                    <a:pt x="26465" y="7456"/>
                    <a:pt x="26601" y="7032"/>
                    <a:pt x="26738" y="6604"/>
                  </a:cubicBezTo>
                  <a:cubicBezTo>
                    <a:pt x="26982" y="5846"/>
                    <a:pt x="27344" y="5155"/>
                    <a:pt x="27775" y="4487"/>
                  </a:cubicBezTo>
                  <a:cubicBezTo>
                    <a:pt x="27875" y="4332"/>
                    <a:pt x="27729" y="4264"/>
                    <a:pt x="27548" y="4264"/>
                  </a:cubicBezTo>
                  <a:cubicBezTo>
                    <a:pt x="27386" y="4264"/>
                    <a:pt x="27198" y="4318"/>
                    <a:pt x="27134" y="4414"/>
                  </a:cubicBezTo>
                  <a:cubicBezTo>
                    <a:pt x="25454" y="6905"/>
                    <a:pt x="25033" y="10782"/>
                    <a:pt x="22186" y="12360"/>
                  </a:cubicBezTo>
                  <a:cubicBezTo>
                    <a:pt x="20455" y="13321"/>
                    <a:pt x="16915" y="15028"/>
                    <a:pt x="18534" y="17616"/>
                  </a:cubicBezTo>
                  <a:cubicBezTo>
                    <a:pt x="19186" y="18657"/>
                    <a:pt x="20323" y="19258"/>
                    <a:pt x="20568" y="20531"/>
                  </a:cubicBezTo>
                  <a:cubicBezTo>
                    <a:pt x="20860" y="22058"/>
                    <a:pt x="20197" y="23748"/>
                    <a:pt x="19677" y="25147"/>
                  </a:cubicBezTo>
                  <a:cubicBezTo>
                    <a:pt x="18844" y="27390"/>
                    <a:pt x="18030" y="29448"/>
                    <a:pt x="18016" y="31721"/>
                  </a:cubicBezTo>
                  <a:cubicBezTo>
                    <a:pt x="17849" y="31573"/>
                    <a:pt x="17704" y="31431"/>
                    <a:pt x="17594" y="31293"/>
                  </a:cubicBezTo>
                  <a:cubicBezTo>
                    <a:pt x="16375" y="29779"/>
                    <a:pt x="17258" y="27422"/>
                    <a:pt x="16416" y="25728"/>
                  </a:cubicBezTo>
                  <a:cubicBezTo>
                    <a:pt x="15929" y="24751"/>
                    <a:pt x="15098" y="23997"/>
                    <a:pt x="14623" y="23004"/>
                  </a:cubicBezTo>
                  <a:cubicBezTo>
                    <a:pt x="14162" y="22042"/>
                    <a:pt x="13837" y="20770"/>
                    <a:pt x="13714" y="19707"/>
                  </a:cubicBezTo>
                  <a:cubicBezTo>
                    <a:pt x="13623" y="18910"/>
                    <a:pt x="13760" y="18277"/>
                    <a:pt x="13916" y="17488"/>
                  </a:cubicBezTo>
                  <a:cubicBezTo>
                    <a:pt x="14022" y="16943"/>
                    <a:pt x="14111" y="16506"/>
                    <a:pt x="13841" y="16010"/>
                  </a:cubicBezTo>
                  <a:cubicBezTo>
                    <a:pt x="13598" y="15565"/>
                    <a:pt x="13516" y="15119"/>
                    <a:pt x="13641" y="14632"/>
                  </a:cubicBezTo>
                  <a:cubicBezTo>
                    <a:pt x="13652" y="14589"/>
                    <a:pt x="13596" y="14577"/>
                    <a:pt x="13560" y="14577"/>
                  </a:cubicBezTo>
                  <a:cubicBezTo>
                    <a:pt x="13552" y="14577"/>
                    <a:pt x="13546" y="14577"/>
                    <a:pt x="13540" y="14578"/>
                  </a:cubicBezTo>
                  <a:cubicBezTo>
                    <a:pt x="12931" y="14691"/>
                    <a:pt x="12668" y="15083"/>
                    <a:pt x="12542" y="15676"/>
                  </a:cubicBezTo>
                  <a:cubicBezTo>
                    <a:pt x="12315" y="16736"/>
                    <a:pt x="12101" y="17795"/>
                    <a:pt x="11837" y="18853"/>
                  </a:cubicBezTo>
                  <a:cubicBezTo>
                    <a:pt x="11625" y="19704"/>
                    <a:pt x="11512" y="20344"/>
                    <a:pt x="11720" y="21211"/>
                  </a:cubicBezTo>
                  <a:cubicBezTo>
                    <a:pt x="12033" y="22517"/>
                    <a:pt x="12863" y="23528"/>
                    <a:pt x="13733" y="24506"/>
                  </a:cubicBezTo>
                  <a:cubicBezTo>
                    <a:pt x="14678" y="25570"/>
                    <a:pt x="15579" y="26272"/>
                    <a:pt x="15604" y="27801"/>
                  </a:cubicBezTo>
                  <a:cubicBezTo>
                    <a:pt x="15605" y="27878"/>
                    <a:pt x="15603" y="27955"/>
                    <a:pt x="15600" y="28030"/>
                  </a:cubicBezTo>
                  <a:cubicBezTo>
                    <a:pt x="15044" y="27332"/>
                    <a:pt x="14280" y="26785"/>
                    <a:pt x="13372" y="26355"/>
                  </a:cubicBezTo>
                  <a:cubicBezTo>
                    <a:pt x="12313" y="25852"/>
                    <a:pt x="11414" y="25279"/>
                    <a:pt x="10609" y="24417"/>
                  </a:cubicBezTo>
                  <a:cubicBezTo>
                    <a:pt x="9707" y="23449"/>
                    <a:pt x="8711" y="22726"/>
                    <a:pt x="7643" y="21951"/>
                  </a:cubicBezTo>
                  <a:cubicBezTo>
                    <a:pt x="6478" y="21106"/>
                    <a:pt x="5824" y="20212"/>
                    <a:pt x="6770" y="18935"/>
                  </a:cubicBezTo>
                  <a:cubicBezTo>
                    <a:pt x="7315" y="18201"/>
                    <a:pt x="7903" y="17420"/>
                    <a:pt x="8511" y="16740"/>
                  </a:cubicBezTo>
                  <a:cubicBezTo>
                    <a:pt x="9154" y="16022"/>
                    <a:pt x="9604" y="15364"/>
                    <a:pt x="9826" y="14421"/>
                  </a:cubicBezTo>
                  <a:cubicBezTo>
                    <a:pt x="10135" y="13121"/>
                    <a:pt x="9549" y="12060"/>
                    <a:pt x="10632" y="10987"/>
                  </a:cubicBezTo>
                  <a:cubicBezTo>
                    <a:pt x="10862" y="10761"/>
                    <a:pt x="10618" y="10645"/>
                    <a:pt x="10355" y="10645"/>
                  </a:cubicBezTo>
                  <a:cubicBezTo>
                    <a:pt x="10209" y="10645"/>
                    <a:pt x="10056" y="10681"/>
                    <a:pt x="9976" y="10753"/>
                  </a:cubicBezTo>
                  <a:cubicBezTo>
                    <a:pt x="9282" y="11377"/>
                    <a:pt x="9036" y="12009"/>
                    <a:pt x="9062" y="12941"/>
                  </a:cubicBezTo>
                  <a:cubicBezTo>
                    <a:pt x="9109" y="14600"/>
                    <a:pt x="8744" y="15613"/>
                    <a:pt x="7451" y="16730"/>
                  </a:cubicBezTo>
                  <a:cubicBezTo>
                    <a:pt x="6273" y="17747"/>
                    <a:pt x="4443" y="19253"/>
                    <a:pt x="4805" y="21002"/>
                  </a:cubicBezTo>
                  <a:cubicBezTo>
                    <a:pt x="5040" y="22131"/>
                    <a:pt x="6401" y="23039"/>
                    <a:pt x="7207" y="23726"/>
                  </a:cubicBezTo>
                  <a:cubicBezTo>
                    <a:pt x="8226" y="24596"/>
                    <a:pt x="8761" y="25812"/>
                    <a:pt x="9893" y="26586"/>
                  </a:cubicBezTo>
                  <a:cubicBezTo>
                    <a:pt x="10876" y="27258"/>
                    <a:pt x="11961" y="27738"/>
                    <a:pt x="13079" y="28134"/>
                  </a:cubicBezTo>
                  <a:cubicBezTo>
                    <a:pt x="13929" y="28435"/>
                    <a:pt x="14367" y="28667"/>
                    <a:pt x="14748" y="29489"/>
                  </a:cubicBezTo>
                  <a:cubicBezTo>
                    <a:pt x="14917" y="29852"/>
                    <a:pt x="15057" y="30178"/>
                    <a:pt x="15253" y="30497"/>
                  </a:cubicBezTo>
                  <a:cubicBezTo>
                    <a:pt x="15256" y="30638"/>
                    <a:pt x="15269" y="30779"/>
                    <a:pt x="15292" y="30919"/>
                  </a:cubicBezTo>
                  <a:cubicBezTo>
                    <a:pt x="15468" y="31997"/>
                    <a:pt x="16477" y="32818"/>
                    <a:pt x="17290" y="33429"/>
                  </a:cubicBezTo>
                  <a:cubicBezTo>
                    <a:pt x="17642" y="33694"/>
                    <a:pt x="17992" y="33957"/>
                    <a:pt x="18338" y="34227"/>
                  </a:cubicBezTo>
                  <a:cubicBezTo>
                    <a:pt x="18716" y="35684"/>
                    <a:pt x="19355" y="36990"/>
                    <a:pt x="20107" y="38299"/>
                  </a:cubicBezTo>
                  <a:cubicBezTo>
                    <a:pt x="20901" y="39678"/>
                    <a:pt x="20966" y="41278"/>
                    <a:pt x="21224" y="42817"/>
                  </a:cubicBezTo>
                  <a:cubicBezTo>
                    <a:pt x="21451" y="44167"/>
                    <a:pt x="21873" y="45376"/>
                    <a:pt x="22658" y="46500"/>
                  </a:cubicBezTo>
                  <a:cubicBezTo>
                    <a:pt x="23532" y="47752"/>
                    <a:pt x="24855" y="48606"/>
                    <a:pt x="25777" y="49817"/>
                  </a:cubicBezTo>
                  <a:cubicBezTo>
                    <a:pt x="26741" y="51083"/>
                    <a:pt x="26780" y="52706"/>
                    <a:pt x="27186" y="54185"/>
                  </a:cubicBezTo>
                  <a:cubicBezTo>
                    <a:pt x="27378" y="54882"/>
                    <a:pt x="27665" y="55552"/>
                    <a:pt x="28012" y="56188"/>
                  </a:cubicBezTo>
                  <a:cubicBezTo>
                    <a:pt x="27749" y="56048"/>
                    <a:pt x="27501" y="55922"/>
                    <a:pt x="27291" y="55806"/>
                  </a:cubicBezTo>
                  <a:cubicBezTo>
                    <a:pt x="25187" y="54659"/>
                    <a:pt x="22756" y="54355"/>
                    <a:pt x="20658" y="53253"/>
                  </a:cubicBezTo>
                  <a:cubicBezTo>
                    <a:pt x="17431" y="51559"/>
                    <a:pt x="16848" y="47124"/>
                    <a:pt x="14835" y="44382"/>
                  </a:cubicBezTo>
                  <a:cubicBezTo>
                    <a:pt x="13612" y="42716"/>
                    <a:pt x="11809" y="41627"/>
                    <a:pt x="10558" y="40000"/>
                  </a:cubicBezTo>
                  <a:cubicBezTo>
                    <a:pt x="10048" y="39336"/>
                    <a:pt x="9426" y="38958"/>
                    <a:pt x="8835" y="38392"/>
                  </a:cubicBezTo>
                  <a:cubicBezTo>
                    <a:pt x="8064" y="37653"/>
                    <a:pt x="8130" y="36973"/>
                    <a:pt x="8614" y="36054"/>
                  </a:cubicBezTo>
                  <a:cubicBezTo>
                    <a:pt x="8693" y="35902"/>
                    <a:pt x="8583" y="35839"/>
                    <a:pt x="8429" y="35839"/>
                  </a:cubicBezTo>
                  <a:cubicBezTo>
                    <a:pt x="8254" y="35839"/>
                    <a:pt x="8024" y="35920"/>
                    <a:pt x="7956" y="36041"/>
                  </a:cubicBezTo>
                  <a:cubicBezTo>
                    <a:pt x="7351" y="37122"/>
                    <a:pt x="7288" y="38069"/>
                    <a:pt x="8118" y="39036"/>
                  </a:cubicBezTo>
                  <a:cubicBezTo>
                    <a:pt x="9346" y="40463"/>
                    <a:pt x="10291" y="42114"/>
                    <a:pt x="11617" y="43469"/>
                  </a:cubicBezTo>
                  <a:cubicBezTo>
                    <a:pt x="13030" y="44914"/>
                    <a:pt x="13813" y="46457"/>
                    <a:pt x="14526" y="48325"/>
                  </a:cubicBezTo>
                  <a:cubicBezTo>
                    <a:pt x="14834" y="49130"/>
                    <a:pt x="15175" y="49932"/>
                    <a:pt x="15577" y="50699"/>
                  </a:cubicBezTo>
                  <a:cubicBezTo>
                    <a:pt x="15135" y="50621"/>
                    <a:pt x="14746" y="50570"/>
                    <a:pt x="14495" y="50533"/>
                  </a:cubicBezTo>
                  <a:cubicBezTo>
                    <a:pt x="13254" y="50349"/>
                    <a:pt x="12080" y="50164"/>
                    <a:pt x="10936" y="49619"/>
                  </a:cubicBezTo>
                  <a:cubicBezTo>
                    <a:pt x="9764" y="49060"/>
                    <a:pt x="9257" y="47475"/>
                    <a:pt x="8426" y="46527"/>
                  </a:cubicBezTo>
                  <a:cubicBezTo>
                    <a:pt x="7521" y="45497"/>
                    <a:pt x="6227" y="45004"/>
                    <a:pt x="5080" y="44321"/>
                  </a:cubicBezTo>
                  <a:cubicBezTo>
                    <a:pt x="3940" y="43643"/>
                    <a:pt x="3395" y="42009"/>
                    <a:pt x="2766" y="40898"/>
                  </a:cubicBezTo>
                  <a:cubicBezTo>
                    <a:pt x="2560" y="40536"/>
                    <a:pt x="2236" y="40039"/>
                    <a:pt x="2216" y="39610"/>
                  </a:cubicBezTo>
                  <a:cubicBezTo>
                    <a:pt x="2184" y="38927"/>
                    <a:pt x="2778" y="38318"/>
                    <a:pt x="3162" y="37824"/>
                  </a:cubicBezTo>
                  <a:cubicBezTo>
                    <a:pt x="3795" y="37006"/>
                    <a:pt x="3883" y="36036"/>
                    <a:pt x="2960" y="35446"/>
                  </a:cubicBezTo>
                  <a:cubicBezTo>
                    <a:pt x="2932" y="35428"/>
                    <a:pt x="2898" y="35420"/>
                    <a:pt x="2862" y="35420"/>
                  </a:cubicBezTo>
                  <a:cubicBezTo>
                    <a:pt x="2756" y="35420"/>
                    <a:pt x="2634" y="35488"/>
                    <a:pt x="2592" y="35569"/>
                  </a:cubicBezTo>
                  <a:cubicBezTo>
                    <a:pt x="2011" y="36666"/>
                    <a:pt x="1254" y="37570"/>
                    <a:pt x="577" y="38605"/>
                  </a:cubicBezTo>
                  <a:cubicBezTo>
                    <a:pt x="1" y="39484"/>
                    <a:pt x="344" y="40412"/>
                    <a:pt x="805" y="41244"/>
                  </a:cubicBezTo>
                  <a:cubicBezTo>
                    <a:pt x="1375" y="42271"/>
                    <a:pt x="2110" y="43086"/>
                    <a:pt x="2894" y="43951"/>
                  </a:cubicBezTo>
                  <a:cubicBezTo>
                    <a:pt x="3970" y="45141"/>
                    <a:pt x="5674" y="45612"/>
                    <a:pt x="6870" y="46668"/>
                  </a:cubicBezTo>
                  <a:cubicBezTo>
                    <a:pt x="7783" y="47474"/>
                    <a:pt x="8104" y="48641"/>
                    <a:pt x="8851" y="49554"/>
                  </a:cubicBezTo>
                  <a:cubicBezTo>
                    <a:pt x="9598" y="50466"/>
                    <a:pt x="10433" y="51003"/>
                    <a:pt x="11547" y="51375"/>
                  </a:cubicBezTo>
                  <a:cubicBezTo>
                    <a:pt x="12738" y="51774"/>
                    <a:pt x="14005" y="51878"/>
                    <a:pt x="15228" y="52139"/>
                  </a:cubicBezTo>
                  <a:cubicBezTo>
                    <a:pt x="15876" y="52279"/>
                    <a:pt x="16428" y="52568"/>
                    <a:pt x="16985" y="52848"/>
                  </a:cubicBezTo>
                  <a:cubicBezTo>
                    <a:pt x="17013" y="52882"/>
                    <a:pt x="17038" y="52918"/>
                    <a:pt x="17067" y="52951"/>
                  </a:cubicBezTo>
                  <a:cubicBezTo>
                    <a:pt x="17658" y="53645"/>
                    <a:pt x="18376" y="54159"/>
                    <a:pt x="19162" y="54567"/>
                  </a:cubicBezTo>
                  <a:cubicBezTo>
                    <a:pt x="18225" y="54732"/>
                    <a:pt x="17293" y="54962"/>
                    <a:pt x="16372" y="55174"/>
                  </a:cubicBezTo>
                  <a:cubicBezTo>
                    <a:pt x="15527" y="55368"/>
                    <a:pt x="14727" y="55524"/>
                    <a:pt x="13901" y="55524"/>
                  </a:cubicBezTo>
                  <a:cubicBezTo>
                    <a:pt x="13516" y="55524"/>
                    <a:pt x="13124" y="55490"/>
                    <a:pt x="12720" y="55411"/>
                  </a:cubicBezTo>
                  <a:cubicBezTo>
                    <a:pt x="11400" y="55149"/>
                    <a:pt x="10108" y="54692"/>
                    <a:pt x="8779" y="54426"/>
                  </a:cubicBezTo>
                  <a:cubicBezTo>
                    <a:pt x="7373" y="54144"/>
                    <a:pt x="5816" y="53893"/>
                    <a:pt x="4707" y="52926"/>
                  </a:cubicBezTo>
                  <a:cubicBezTo>
                    <a:pt x="3789" y="52127"/>
                    <a:pt x="3183" y="51439"/>
                    <a:pt x="1992" y="51058"/>
                  </a:cubicBezTo>
                  <a:cubicBezTo>
                    <a:pt x="1943" y="51043"/>
                    <a:pt x="1890" y="51035"/>
                    <a:pt x="1835" y="51035"/>
                  </a:cubicBezTo>
                  <a:cubicBezTo>
                    <a:pt x="1608" y="51035"/>
                    <a:pt x="1347" y="51157"/>
                    <a:pt x="1215" y="51314"/>
                  </a:cubicBezTo>
                  <a:cubicBezTo>
                    <a:pt x="988" y="51588"/>
                    <a:pt x="731" y="51844"/>
                    <a:pt x="587" y="52174"/>
                  </a:cubicBezTo>
                  <a:cubicBezTo>
                    <a:pt x="516" y="52339"/>
                    <a:pt x="609" y="52394"/>
                    <a:pt x="745" y="52394"/>
                  </a:cubicBezTo>
                  <a:cubicBezTo>
                    <a:pt x="910" y="52394"/>
                    <a:pt x="1136" y="52312"/>
                    <a:pt x="1207" y="52245"/>
                  </a:cubicBezTo>
                  <a:cubicBezTo>
                    <a:pt x="1314" y="52134"/>
                    <a:pt x="1430" y="52031"/>
                    <a:pt x="1553" y="51937"/>
                  </a:cubicBezTo>
                  <a:cubicBezTo>
                    <a:pt x="2378" y="52518"/>
                    <a:pt x="3037" y="53299"/>
                    <a:pt x="3873" y="53861"/>
                  </a:cubicBezTo>
                  <a:cubicBezTo>
                    <a:pt x="4876" y="54539"/>
                    <a:pt x="6048" y="54836"/>
                    <a:pt x="7211" y="55118"/>
                  </a:cubicBezTo>
                  <a:cubicBezTo>
                    <a:pt x="9405" y="55651"/>
                    <a:pt x="11670" y="56632"/>
                    <a:pt x="13950" y="56632"/>
                  </a:cubicBezTo>
                  <a:cubicBezTo>
                    <a:pt x="14047" y="56632"/>
                    <a:pt x="14144" y="56630"/>
                    <a:pt x="14241" y="56626"/>
                  </a:cubicBezTo>
                  <a:cubicBezTo>
                    <a:pt x="16469" y="56542"/>
                    <a:pt x="18619" y="55798"/>
                    <a:pt x="20843" y="55754"/>
                  </a:cubicBezTo>
                  <a:cubicBezTo>
                    <a:pt x="20849" y="55754"/>
                    <a:pt x="20856" y="55754"/>
                    <a:pt x="20863" y="55754"/>
                  </a:cubicBezTo>
                  <a:cubicBezTo>
                    <a:pt x="20890" y="55754"/>
                    <a:pt x="20917" y="55755"/>
                    <a:pt x="20943" y="55755"/>
                  </a:cubicBezTo>
                  <a:cubicBezTo>
                    <a:pt x="20636" y="55838"/>
                    <a:pt x="20331" y="55936"/>
                    <a:pt x="20031" y="56063"/>
                  </a:cubicBezTo>
                  <a:cubicBezTo>
                    <a:pt x="19379" y="56338"/>
                    <a:pt x="18817" y="56809"/>
                    <a:pt x="18405" y="57376"/>
                  </a:cubicBezTo>
                  <a:cubicBezTo>
                    <a:pt x="18175" y="57691"/>
                    <a:pt x="18053" y="58122"/>
                    <a:pt x="17910" y="58482"/>
                  </a:cubicBezTo>
                  <a:cubicBezTo>
                    <a:pt x="17676" y="59081"/>
                    <a:pt x="17015" y="59198"/>
                    <a:pt x="16469" y="59325"/>
                  </a:cubicBezTo>
                  <a:cubicBezTo>
                    <a:pt x="15808" y="59478"/>
                    <a:pt x="15174" y="59536"/>
                    <a:pt x="14549" y="59536"/>
                  </a:cubicBezTo>
                  <a:cubicBezTo>
                    <a:pt x="13484" y="59536"/>
                    <a:pt x="12444" y="59367"/>
                    <a:pt x="11335" y="59214"/>
                  </a:cubicBezTo>
                  <a:cubicBezTo>
                    <a:pt x="10543" y="59104"/>
                    <a:pt x="9797" y="58984"/>
                    <a:pt x="9076" y="58984"/>
                  </a:cubicBezTo>
                  <a:cubicBezTo>
                    <a:pt x="8202" y="58984"/>
                    <a:pt x="7365" y="59161"/>
                    <a:pt x="6527" y="59745"/>
                  </a:cubicBezTo>
                  <a:cubicBezTo>
                    <a:pt x="5736" y="60298"/>
                    <a:pt x="5232" y="60732"/>
                    <a:pt x="4226" y="60830"/>
                  </a:cubicBezTo>
                  <a:cubicBezTo>
                    <a:pt x="3688" y="60881"/>
                    <a:pt x="3125" y="60917"/>
                    <a:pt x="2596" y="61032"/>
                  </a:cubicBezTo>
                  <a:cubicBezTo>
                    <a:pt x="1590" y="61251"/>
                    <a:pt x="356" y="62042"/>
                    <a:pt x="210" y="63135"/>
                  </a:cubicBezTo>
                  <a:cubicBezTo>
                    <a:pt x="191" y="63275"/>
                    <a:pt x="285" y="63320"/>
                    <a:pt x="407" y="63320"/>
                  </a:cubicBezTo>
                  <a:cubicBezTo>
                    <a:pt x="561" y="63320"/>
                    <a:pt x="758" y="63248"/>
                    <a:pt x="824" y="63205"/>
                  </a:cubicBezTo>
                  <a:cubicBezTo>
                    <a:pt x="1350" y="62859"/>
                    <a:pt x="1747" y="62235"/>
                    <a:pt x="2331" y="62004"/>
                  </a:cubicBezTo>
                  <a:cubicBezTo>
                    <a:pt x="2412" y="61971"/>
                    <a:pt x="2509" y="61959"/>
                    <a:pt x="2615" y="61959"/>
                  </a:cubicBezTo>
                  <a:cubicBezTo>
                    <a:pt x="2941" y="61959"/>
                    <a:pt x="3350" y="62078"/>
                    <a:pt x="3608" y="62103"/>
                  </a:cubicBezTo>
                  <a:cubicBezTo>
                    <a:pt x="3732" y="62116"/>
                    <a:pt x="3857" y="62122"/>
                    <a:pt x="3982" y="62122"/>
                  </a:cubicBezTo>
                  <a:cubicBezTo>
                    <a:pt x="5153" y="62122"/>
                    <a:pt x="6356" y="61597"/>
                    <a:pt x="7239" y="60887"/>
                  </a:cubicBezTo>
                  <a:cubicBezTo>
                    <a:pt x="7801" y="60434"/>
                    <a:pt x="8207" y="60282"/>
                    <a:pt x="8743" y="60282"/>
                  </a:cubicBezTo>
                  <a:cubicBezTo>
                    <a:pt x="8983" y="60282"/>
                    <a:pt x="9249" y="60312"/>
                    <a:pt x="9568" y="60360"/>
                  </a:cubicBezTo>
                  <a:cubicBezTo>
                    <a:pt x="10150" y="60448"/>
                    <a:pt x="10786" y="60584"/>
                    <a:pt x="11392" y="60584"/>
                  </a:cubicBezTo>
                  <a:cubicBezTo>
                    <a:pt x="11531" y="60584"/>
                    <a:pt x="11668" y="60577"/>
                    <a:pt x="11803" y="60561"/>
                  </a:cubicBezTo>
                  <a:cubicBezTo>
                    <a:pt x="13108" y="60403"/>
                    <a:pt x="14393" y="60310"/>
                    <a:pt x="15716" y="60202"/>
                  </a:cubicBezTo>
                  <a:cubicBezTo>
                    <a:pt x="16632" y="60126"/>
                    <a:pt x="18225" y="59951"/>
                    <a:pt x="18849" y="59147"/>
                  </a:cubicBezTo>
                  <a:cubicBezTo>
                    <a:pt x="19358" y="58490"/>
                    <a:pt x="19556" y="57789"/>
                    <a:pt x="20346" y="57345"/>
                  </a:cubicBezTo>
                  <a:cubicBezTo>
                    <a:pt x="20917" y="57025"/>
                    <a:pt x="21621" y="56952"/>
                    <a:pt x="22288" y="56952"/>
                  </a:cubicBezTo>
                  <a:cubicBezTo>
                    <a:pt x="22477" y="56952"/>
                    <a:pt x="22663" y="56958"/>
                    <a:pt x="22843" y="56965"/>
                  </a:cubicBezTo>
                  <a:cubicBezTo>
                    <a:pt x="24387" y="57030"/>
                    <a:pt x="25951" y="57500"/>
                    <a:pt x="27351" y="58127"/>
                  </a:cubicBezTo>
                  <a:cubicBezTo>
                    <a:pt x="27612" y="58243"/>
                    <a:pt x="27869" y="58377"/>
                    <a:pt x="28124" y="58517"/>
                  </a:cubicBezTo>
                  <a:cubicBezTo>
                    <a:pt x="27868" y="58592"/>
                    <a:pt x="27619" y="58686"/>
                    <a:pt x="27377" y="58797"/>
                  </a:cubicBezTo>
                  <a:cubicBezTo>
                    <a:pt x="26665" y="59125"/>
                    <a:pt x="25972" y="59262"/>
                    <a:pt x="25221" y="59457"/>
                  </a:cubicBezTo>
                  <a:cubicBezTo>
                    <a:pt x="23857" y="59808"/>
                    <a:pt x="22724" y="60398"/>
                    <a:pt x="21986" y="61630"/>
                  </a:cubicBezTo>
                  <a:cubicBezTo>
                    <a:pt x="21613" y="62252"/>
                    <a:pt x="21643" y="63005"/>
                    <a:pt x="21662" y="63694"/>
                  </a:cubicBezTo>
                  <a:cubicBezTo>
                    <a:pt x="21680" y="64439"/>
                    <a:pt x="21018" y="64872"/>
                    <a:pt x="20759" y="65499"/>
                  </a:cubicBezTo>
                  <a:cubicBezTo>
                    <a:pt x="20723" y="65587"/>
                    <a:pt x="20809" y="65615"/>
                    <a:pt x="20880" y="65615"/>
                  </a:cubicBezTo>
                  <a:cubicBezTo>
                    <a:pt x="20889" y="65615"/>
                    <a:pt x="20899" y="65614"/>
                    <a:pt x="20907" y="65613"/>
                  </a:cubicBezTo>
                  <a:cubicBezTo>
                    <a:pt x="21778" y="65525"/>
                    <a:pt x="22363" y="65066"/>
                    <a:pt x="22942" y="64433"/>
                  </a:cubicBezTo>
                  <a:cubicBezTo>
                    <a:pt x="23753" y="63547"/>
                    <a:pt x="23548" y="61969"/>
                    <a:pt x="24439" y="61185"/>
                  </a:cubicBezTo>
                  <a:cubicBezTo>
                    <a:pt x="25212" y="60505"/>
                    <a:pt x="26473" y="60433"/>
                    <a:pt x="27333" y="59835"/>
                  </a:cubicBezTo>
                  <a:cubicBezTo>
                    <a:pt x="27915" y="59430"/>
                    <a:pt x="28430" y="59333"/>
                    <a:pt x="28965" y="59333"/>
                  </a:cubicBezTo>
                  <a:cubicBezTo>
                    <a:pt x="29112" y="59333"/>
                    <a:pt x="29261" y="59340"/>
                    <a:pt x="29413" y="59350"/>
                  </a:cubicBezTo>
                  <a:cubicBezTo>
                    <a:pt x="29477" y="59400"/>
                    <a:pt x="29545" y="59447"/>
                    <a:pt x="29609" y="59496"/>
                  </a:cubicBezTo>
                  <a:cubicBezTo>
                    <a:pt x="30172" y="59942"/>
                    <a:pt x="30620" y="60505"/>
                    <a:pt x="31239" y="60875"/>
                  </a:cubicBezTo>
                  <a:cubicBezTo>
                    <a:pt x="31306" y="60913"/>
                    <a:pt x="31382" y="60933"/>
                    <a:pt x="31460" y="60933"/>
                  </a:cubicBezTo>
                  <a:cubicBezTo>
                    <a:pt x="31464" y="60933"/>
                    <a:pt x="31468" y="60933"/>
                    <a:pt x="31472" y="60933"/>
                  </a:cubicBezTo>
                  <a:cubicBezTo>
                    <a:pt x="31994" y="61755"/>
                    <a:pt x="32352" y="62624"/>
                    <a:pt x="32333" y="63608"/>
                  </a:cubicBezTo>
                  <a:cubicBezTo>
                    <a:pt x="31754" y="64608"/>
                    <a:pt x="31268" y="65653"/>
                    <a:pt x="30838" y="66549"/>
                  </a:cubicBezTo>
                  <a:cubicBezTo>
                    <a:pt x="30510" y="67232"/>
                    <a:pt x="30465" y="67996"/>
                    <a:pt x="30130" y="68679"/>
                  </a:cubicBezTo>
                  <a:cubicBezTo>
                    <a:pt x="29756" y="69441"/>
                    <a:pt x="29350" y="70178"/>
                    <a:pt x="28854" y="70867"/>
                  </a:cubicBezTo>
                  <a:cubicBezTo>
                    <a:pt x="28402" y="71495"/>
                    <a:pt x="27885" y="72041"/>
                    <a:pt x="27270" y="72509"/>
                  </a:cubicBezTo>
                  <a:cubicBezTo>
                    <a:pt x="26728" y="72924"/>
                    <a:pt x="26411" y="73858"/>
                    <a:pt x="25984" y="74397"/>
                  </a:cubicBezTo>
                  <a:cubicBezTo>
                    <a:pt x="25449" y="75073"/>
                    <a:pt x="24769" y="75576"/>
                    <a:pt x="24189" y="76202"/>
                  </a:cubicBezTo>
                  <a:cubicBezTo>
                    <a:pt x="23666" y="76768"/>
                    <a:pt x="23255" y="77444"/>
                    <a:pt x="22854" y="78097"/>
                  </a:cubicBezTo>
                  <a:cubicBezTo>
                    <a:pt x="22170" y="79209"/>
                    <a:pt x="21403" y="80563"/>
                    <a:pt x="21184" y="81820"/>
                  </a:cubicBezTo>
                  <a:cubicBezTo>
                    <a:pt x="21148" y="82025"/>
                    <a:pt x="21358" y="82087"/>
                    <a:pt x="21553" y="82087"/>
                  </a:cubicBezTo>
                  <a:cubicBezTo>
                    <a:pt x="21656" y="82087"/>
                    <a:pt x="21754" y="82070"/>
                    <a:pt x="21811" y="82048"/>
                  </a:cubicBezTo>
                  <a:cubicBezTo>
                    <a:pt x="23206" y="81510"/>
                    <a:pt x="23704" y="80524"/>
                    <a:pt x="24342" y="79217"/>
                  </a:cubicBezTo>
                  <a:cubicBezTo>
                    <a:pt x="25072" y="77716"/>
                    <a:pt x="26094" y="76323"/>
                    <a:pt x="27142" y="75031"/>
                  </a:cubicBezTo>
                  <a:cubicBezTo>
                    <a:pt x="27604" y="74460"/>
                    <a:pt x="28000" y="73838"/>
                    <a:pt x="28321" y="73177"/>
                  </a:cubicBezTo>
                  <a:cubicBezTo>
                    <a:pt x="28644" y="72512"/>
                    <a:pt x="29161" y="71979"/>
                    <a:pt x="29580" y="71371"/>
                  </a:cubicBezTo>
                  <a:cubicBezTo>
                    <a:pt x="30463" y="70096"/>
                    <a:pt x="31109" y="68682"/>
                    <a:pt x="32031" y="67433"/>
                  </a:cubicBezTo>
                  <a:cubicBezTo>
                    <a:pt x="32251" y="67135"/>
                    <a:pt x="32445" y="66809"/>
                    <a:pt x="32624" y="66467"/>
                  </a:cubicBezTo>
                  <a:cubicBezTo>
                    <a:pt x="32742" y="66307"/>
                    <a:pt x="32858" y="66151"/>
                    <a:pt x="32976" y="65999"/>
                  </a:cubicBezTo>
                  <a:cubicBezTo>
                    <a:pt x="33213" y="65824"/>
                    <a:pt x="33426" y="65626"/>
                    <a:pt x="33596" y="65458"/>
                  </a:cubicBezTo>
                  <a:cubicBezTo>
                    <a:pt x="33663" y="65389"/>
                    <a:pt x="33728" y="65318"/>
                    <a:pt x="33787" y="65242"/>
                  </a:cubicBezTo>
                  <a:cubicBezTo>
                    <a:pt x="33980" y="65137"/>
                    <a:pt x="34168" y="65092"/>
                    <a:pt x="34352" y="65092"/>
                  </a:cubicBezTo>
                  <a:cubicBezTo>
                    <a:pt x="35043" y="65092"/>
                    <a:pt x="35686" y="65722"/>
                    <a:pt x="36331" y="66191"/>
                  </a:cubicBezTo>
                  <a:cubicBezTo>
                    <a:pt x="37421" y="66982"/>
                    <a:pt x="38807" y="67343"/>
                    <a:pt x="40085" y="67699"/>
                  </a:cubicBezTo>
                  <a:cubicBezTo>
                    <a:pt x="43275" y="68586"/>
                    <a:pt x="46159" y="69474"/>
                    <a:pt x="47904" y="72492"/>
                  </a:cubicBezTo>
                  <a:cubicBezTo>
                    <a:pt x="49129" y="74608"/>
                    <a:pt x="49686" y="77137"/>
                    <a:pt x="50216" y="79496"/>
                  </a:cubicBezTo>
                  <a:cubicBezTo>
                    <a:pt x="50468" y="80616"/>
                    <a:pt x="50498" y="81650"/>
                    <a:pt x="51171" y="82621"/>
                  </a:cubicBezTo>
                  <a:cubicBezTo>
                    <a:pt x="51572" y="83198"/>
                    <a:pt x="52173" y="83398"/>
                    <a:pt x="52801" y="83398"/>
                  </a:cubicBezTo>
                  <a:cubicBezTo>
                    <a:pt x="53177" y="83398"/>
                    <a:pt x="53563" y="83326"/>
                    <a:pt x="53921" y="83221"/>
                  </a:cubicBezTo>
                  <a:cubicBezTo>
                    <a:pt x="54052" y="83182"/>
                    <a:pt x="54245" y="83012"/>
                    <a:pt x="54075" y="82896"/>
                  </a:cubicBezTo>
                  <a:cubicBezTo>
                    <a:pt x="52881" y="82083"/>
                    <a:pt x="52318" y="80979"/>
                    <a:pt x="51739" y="79699"/>
                  </a:cubicBezTo>
                  <a:cubicBezTo>
                    <a:pt x="51154" y="78403"/>
                    <a:pt x="50606" y="77182"/>
                    <a:pt x="50178" y="75820"/>
                  </a:cubicBezTo>
                  <a:cubicBezTo>
                    <a:pt x="49387" y="73304"/>
                    <a:pt x="48359" y="70850"/>
                    <a:pt x="46167" y="69251"/>
                  </a:cubicBezTo>
                  <a:cubicBezTo>
                    <a:pt x="43377" y="67217"/>
                    <a:pt x="39601" y="67484"/>
                    <a:pt x="36801" y="65510"/>
                  </a:cubicBezTo>
                  <a:cubicBezTo>
                    <a:pt x="36173" y="65067"/>
                    <a:pt x="35334" y="64549"/>
                    <a:pt x="34563" y="64444"/>
                  </a:cubicBezTo>
                  <a:cubicBezTo>
                    <a:pt x="34668" y="64411"/>
                    <a:pt x="34790" y="64396"/>
                    <a:pt x="34923" y="64396"/>
                  </a:cubicBezTo>
                  <a:cubicBezTo>
                    <a:pt x="35786" y="64396"/>
                    <a:pt x="37132" y="65004"/>
                    <a:pt x="37709" y="65139"/>
                  </a:cubicBezTo>
                  <a:cubicBezTo>
                    <a:pt x="38111" y="65234"/>
                    <a:pt x="38519" y="65268"/>
                    <a:pt x="38928" y="65268"/>
                  </a:cubicBezTo>
                  <a:cubicBezTo>
                    <a:pt x="39959" y="65268"/>
                    <a:pt x="40997" y="65053"/>
                    <a:pt x="41973" y="65053"/>
                  </a:cubicBezTo>
                  <a:cubicBezTo>
                    <a:pt x="43055" y="65053"/>
                    <a:pt x="44061" y="65317"/>
                    <a:pt x="44893" y="66434"/>
                  </a:cubicBezTo>
                  <a:cubicBezTo>
                    <a:pt x="46162" y="68136"/>
                    <a:pt x="47650" y="69050"/>
                    <a:pt x="49806" y="69189"/>
                  </a:cubicBezTo>
                  <a:cubicBezTo>
                    <a:pt x="49949" y="69198"/>
                    <a:pt x="50093" y="69202"/>
                    <a:pt x="50237" y="69202"/>
                  </a:cubicBezTo>
                  <a:cubicBezTo>
                    <a:pt x="51005" y="69202"/>
                    <a:pt x="51777" y="69072"/>
                    <a:pt x="52491" y="68805"/>
                  </a:cubicBezTo>
                  <a:cubicBezTo>
                    <a:pt x="53539" y="68412"/>
                    <a:pt x="54314" y="67494"/>
                    <a:pt x="55224" y="66878"/>
                  </a:cubicBezTo>
                  <a:cubicBezTo>
                    <a:pt x="55912" y="66411"/>
                    <a:pt x="55326" y="66070"/>
                    <a:pt x="54754" y="66070"/>
                  </a:cubicBezTo>
                  <a:cubicBezTo>
                    <a:pt x="54580" y="66070"/>
                    <a:pt x="54407" y="66101"/>
                    <a:pt x="54272" y="66170"/>
                  </a:cubicBezTo>
                  <a:cubicBezTo>
                    <a:pt x="53131" y="66748"/>
                    <a:pt x="52478" y="68018"/>
                    <a:pt x="51276" y="68452"/>
                  </a:cubicBezTo>
                  <a:cubicBezTo>
                    <a:pt x="50914" y="68583"/>
                    <a:pt x="50535" y="68642"/>
                    <a:pt x="50150" y="68642"/>
                  </a:cubicBezTo>
                  <a:cubicBezTo>
                    <a:pt x="48884" y="68642"/>
                    <a:pt x="47568" y="68006"/>
                    <a:pt x="46662" y="67231"/>
                  </a:cubicBezTo>
                  <a:cubicBezTo>
                    <a:pt x="45878" y="66558"/>
                    <a:pt x="45524" y="65551"/>
                    <a:pt x="44681" y="64921"/>
                  </a:cubicBezTo>
                  <a:cubicBezTo>
                    <a:pt x="44010" y="64419"/>
                    <a:pt x="43135" y="64298"/>
                    <a:pt x="42304" y="64298"/>
                  </a:cubicBezTo>
                  <a:cubicBezTo>
                    <a:pt x="42124" y="64298"/>
                    <a:pt x="41947" y="64304"/>
                    <a:pt x="41774" y="64312"/>
                  </a:cubicBezTo>
                  <a:cubicBezTo>
                    <a:pt x="41181" y="64342"/>
                    <a:pt x="40590" y="64435"/>
                    <a:pt x="40000" y="64506"/>
                  </a:cubicBezTo>
                  <a:cubicBezTo>
                    <a:pt x="39872" y="64521"/>
                    <a:pt x="39749" y="64529"/>
                    <a:pt x="39630" y="64529"/>
                  </a:cubicBezTo>
                  <a:cubicBezTo>
                    <a:pt x="38895" y="64529"/>
                    <a:pt x="38333" y="64246"/>
                    <a:pt x="37663" y="63872"/>
                  </a:cubicBezTo>
                  <a:cubicBezTo>
                    <a:pt x="36948" y="63472"/>
                    <a:pt x="36142" y="63301"/>
                    <a:pt x="35334" y="63301"/>
                  </a:cubicBezTo>
                  <a:cubicBezTo>
                    <a:pt x="35151" y="63301"/>
                    <a:pt x="34968" y="63310"/>
                    <a:pt x="34786" y="63326"/>
                  </a:cubicBezTo>
                  <a:cubicBezTo>
                    <a:pt x="34683" y="63336"/>
                    <a:pt x="34581" y="63353"/>
                    <a:pt x="34481" y="63376"/>
                  </a:cubicBezTo>
                  <a:cubicBezTo>
                    <a:pt x="34506" y="63110"/>
                    <a:pt x="34511" y="62842"/>
                    <a:pt x="34497" y="62575"/>
                  </a:cubicBezTo>
                  <a:cubicBezTo>
                    <a:pt x="35096" y="61647"/>
                    <a:pt x="35879" y="60912"/>
                    <a:pt x="37092" y="60634"/>
                  </a:cubicBezTo>
                  <a:cubicBezTo>
                    <a:pt x="38633" y="60282"/>
                    <a:pt x="40238" y="60198"/>
                    <a:pt x="41852" y="60198"/>
                  </a:cubicBezTo>
                  <a:cubicBezTo>
                    <a:pt x="43335" y="60198"/>
                    <a:pt x="44826" y="60269"/>
                    <a:pt x="46282" y="60269"/>
                  </a:cubicBezTo>
                  <a:cubicBezTo>
                    <a:pt x="46568" y="60269"/>
                    <a:pt x="46854" y="60266"/>
                    <a:pt x="47137" y="60260"/>
                  </a:cubicBezTo>
                  <a:cubicBezTo>
                    <a:pt x="48762" y="60222"/>
                    <a:pt x="50387" y="60161"/>
                    <a:pt x="52006" y="60012"/>
                  </a:cubicBezTo>
                  <a:cubicBezTo>
                    <a:pt x="52814" y="59939"/>
                    <a:pt x="53616" y="59819"/>
                    <a:pt x="54414" y="59673"/>
                  </a:cubicBezTo>
                  <a:cubicBezTo>
                    <a:pt x="54552" y="59648"/>
                    <a:pt x="54696" y="59638"/>
                    <a:pt x="54844" y="59638"/>
                  </a:cubicBezTo>
                  <a:cubicBezTo>
                    <a:pt x="55383" y="59638"/>
                    <a:pt x="55968" y="59773"/>
                    <a:pt x="56488" y="59796"/>
                  </a:cubicBezTo>
                  <a:cubicBezTo>
                    <a:pt x="57377" y="60081"/>
                    <a:pt x="58231" y="60445"/>
                    <a:pt x="59049" y="61028"/>
                  </a:cubicBezTo>
                  <a:cubicBezTo>
                    <a:pt x="60252" y="61888"/>
                    <a:pt x="61600" y="62644"/>
                    <a:pt x="62882" y="63391"/>
                  </a:cubicBezTo>
                  <a:cubicBezTo>
                    <a:pt x="63115" y="63527"/>
                    <a:pt x="63353" y="63655"/>
                    <a:pt x="63594" y="63777"/>
                  </a:cubicBezTo>
                  <a:cubicBezTo>
                    <a:pt x="64715" y="65741"/>
                    <a:pt x="64424" y="67702"/>
                    <a:pt x="63077" y="69612"/>
                  </a:cubicBezTo>
                  <a:cubicBezTo>
                    <a:pt x="62449" y="70501"/>
                    <a:pt x="61688" y="71304"/>
                    <a:pt x="60949" y="72101"/>
                  </a:cubicBezTo>
                  <a:cubicBezTo>
                    <a:pt x="60201" y="72910"/>
                    <a:pt x="59733" y="73693"/>
                    <a:pt x="59174" y="74628"/>
                  </a:cubicBezTo>
                  <a:cubicBezTo>
                    <a:pt x="58930" y="75037"/>
                    <a:pt x="58779" y="75432"/>
                    <a:pt x="58700" y="75817"/>
                  </a:cubicBezTo>
                  <a:cubicBezTo>
                    <a:pt x="58944" y="74980"/>
                    <a:pt x="59557" y="74230"/>
                    <a:pt x="60217" y="73600"/>
                  </a:cubicBezTo>
                  <a:cubicBezTo>
                    <a:pt x="61831" y="72063"/>
                    <a:pt x="63428" y="70499"/>
                    <a:pt x="64745" y="68692"/>
                  </a:cubicBezTo>
                  <a:cubicBezTo>
                    <a:pt x="65308" y="67920"/>
                    <a:pt x="65742" y="67027"/>
                    <a:pt x="65826" y="66073"/>
                  </a:cubicBezTo>
                  <a:cubicBezTo>
                    <a:pt x="66176" y="67193"/>
                    <a:pt x="66092" y="68434"/>
                    <a:pt x="66173" y="69588"/>
                  </a:cubicBezTo>
                  <a:cubicBezTo>
                    <a:pt x="66207" y="70083"/>
                    <a:pt x="66220" y="70578"/>
                    <a:pt x="66288" y="71071"/>
                  </a:cubicBezTo>
                  <a:cubicBezTo>
                    <a:pt x="66331" y="71371"/>
                    <a:pt x="66487" y="71469"/>
                    <a:pt x="66700" y="71680"/>
                  </a:cubicBezTo>
                  <a:cubicBezTo>
                    <a:pt x="67036" y="72012"/>
                    <a:pt x="67278" y="72609"/>
                    <a:pt x="67534" y="73008"/>
                  </a:cubicBezTo>
                  <a:cubicBezTo>
                    <a:pt x="68425" y="74399"/>
                    <a:pt x="69497" y="75488"/>
                    <a:pt x="71221" y="75504"/>
                  </a:cubicBezTo>
                  <a:cubicBezTo>
                    <a:pt x="71221" y="75504"/>
                    <a:pt x="71222" y="75504"/>
                    <a:pt x="71222" y="75504"/>
                  </a:cubicBezTo>
                  <a:cubicBezTo>
                    <a:pt x="71285" y="75504"/>
                    <a:pt x="71488" y="75402"/>
                    <a:pt x="71366" y="75335"/>
                  </a:cubicBezTo>
                  <a:cubicBezTo>
                    <a:pt x="69566" y="74360"/>
                    <a:pt x="68621" y="73031"/>
                    <a:pt x="67608" y="71296"/>
                  </a:cubicBezTo>
                  <a:cubicBezTo>
                    <a:pt x="67370" y="70886"/>
                    <a:pt x="67541" y="69835"/>
                    <a:pt x="67575" y="69369"/>
                  </a:cubicBezTo>
                  <a:cubicBezTo>
                    <a:pt x="67623" y="68702"/>
                    <a:pt x="67643" y="68038"/>
                    <a:pt x="67632" y="67369"/>
                  </a:cubicBezTo>
                  <a:cubicBezTo>
                    <a:pt x="67632" y="67355"/>
                    <a:pt x="67631" y="67340"/>
                    <a:pt x="67631" y="67325"/>
                  </a:cubicBezTo>
                  <a:lnTo>
                    <a:pt x="67631" y="67325"/>
                  </a:lnTo>
                  <a:cubicBezTo>
                    <a:pt x="67821" y="67806"/>
                    <a:pt x="68076" y="68277"/>
                    <a:pt x="68251" y="68687"/>
                  </a:cubicBezTo>
                  <a:cubicBezTo>
                    <a:pt x="68726" y="69798"/>
                    <a:pt x="69152" y="70831"/>
                    <a:pt x="69938" y="71772"/>
                  </a:cubicBezTo>
                  <a:cubicBezTo>
                    <a:pt x="70622" y="72591"/>
                    <a:pt x="71543" y="72861"/>
                    <a:pt x="72508" y="72861"/>
                  </a:cubicBezTo>
                  <a:cubicBezTo>
                    <a:pt x="73257" y="72861"/>
                    <a:pt x="74033" y="72698"/>
                    <a:pt x="74743" y="72501"/>
                  </a:cubicBezTo>
                  <a:cubicBezTo>
                    <a:pt x="75514" y="72287"/>
                    <a:pt x="76280" y="71926"/>
                    <a:pt x="77090" y="71888"/>
                  </a:cubicBezTo>
                  <a:cubicBezTo>
                    <a:pt x="77112" y="71887"/>
                    <a:pt x="77135" y="71886"/>
                    <a:pt x="77157" y="71886"/>
                  </a:cubicBezTo>
                  <a:cubicBezTo>
                    <a:pt x="78232" y="71886"/>
                    <a:pt x="79060" y="73136"/>
                    <a:pt x="79513" y="73960"/>
                  </a:cubicBezTo>
                  <a:cubicBezTo>
                    <a:pt x="80423" y="75617"/>
                    <a:pt x="80583" y="78175"/>
                    <a:pt x="83002" y="78257"/>
                  </a:cubicBezTo>
                  <a:cubicBezTo>
                    <a:pt x="83003" y="78257"/>
                    <a:pt x="83004" y="78257"/>
                    <a:pt x="83006" y="78257"/>
                  </a:cubicBezTo>
                  <a:cubicBezTo>
                    <a:pt x="83140" y="78257"/>
                    <a:pt x="83425" y="78056"/>
                    <a:pt x="83186" y="77981"/>
                  </a:cubicBezTo>
                  <a:cubicBezTo>
                    <a:pt x="80532" y="77155"/>
                    <a:pt x="80672" y="74400"/>
                    <a:pt x="79673" y="72279"/>
                  </a:cubicBezTo>
                  <a:cubicBezTo>
                    <a:pt x="79227" y="71330"/>
                    <a:pt x="78382" y="71014"/>
                    <a:pt x="77473" y="71014"/>
                  </a:cubicBezTo>
                  <a:cubicBezTo>
                    <a:pt x="77081" y="71014"/>
                    <a:pt x="76676" y="71073"/>
                    <a:pt x="76287" y="71166"/>
                  </a:cubicBezTo>
                  <a:cubicBezTo>
                    <a:pt x="75228" y="71416"/>
                    <a:pt x="74228" y="71813"/>
                    <a:pt x="73284" y="71813"/>
                  </a:cubicBezTo>
                  <a:cubicBezTo>
                    <a:pt x="72535" y="71813"/>
                    <a:pt x="71820" y="71563"/>
                    <a:pt x="71140" y="70791"/>
                  </a:cubicBezTo>
                  <a:cubicBezTo>
                    <a:pt x="70362" y="69906"/>
                    <a:pt x="69779" y="68688"/>
                    <a:pt x="69227" y="67648"/>
                  </a:cubicBezTo>
                  <a:cubicBezTo>
                    <a:pt x="68867" y="66970"/>
                    <a:pt x="68417" y="66238"/>
                    <a:pt x="67663" y="65982"/>
                  </a:cubicBezTo>
                  <a:cubicBezTo>
                    <a:pt x="67649" y="65977"/>
                    <a:pt x="67633" y="65975"/>
                    <a:pt x="67615" y="65975"/>
                  </a:cubicBezTo>
                  <a:cubicBezTo>
                    <a:pt x="67564" y="65975"/>
                    <a:pt x="67501" y="65992"/>
                    <a:pt x="67453" y="66022"/>
                  </a:cubicBezTo>
                  <a:cubicBezTo>
                    <a:pt x="67397" y="65795"/>
                    <a:pt x="67330" y="65570"/>
                    <a:pt x="67251" y="65351"/>
                  </a:cubicBezTo>
                  <a:lnTo>
                    <a:pt x="67251" y="65351"/>
                  </a:lnTo>
                  <a:cubicBezTo>
                    <a:pt x="67675" y="65592"/>
                    <a:pt x="68021" y="66039"/>
                    <a:pt x="68387" y="66347"/>
                  </a:cubicBezTo>
                  <a:cubicBezTo>
                    <a:pt x="69012" y="66876"/>
                    <a:pt x="69610" y="67434"/>
                    <a:pt x="70259" y="67934"/>
                  </a:cubicBezTo>
                  <a:cubicBezTo>
                    <a:pt x="70932" y="68453"/>
                    <a:pt x="71698" y="68700"/>
                    <a:pt x="72486" y="68700"/>
                  </a:cubicBezTo>
                  <a:cubicBezTo>
                    <a:pt x="73053" y="68700"/>
                    <a:pt x="73631" y="68572"/>
                    <a:pt x="74193" y="68325"/>
                  </a:cubicBezTo>
                  <a:cubicBezTo>
                    <a:pt x="75557" y="67728"/>
                    <a:pt x="76397" y="66394"/>
                    <a:pt x="77231" y="65223"/>
                  </a:cubicBezTo>
                  <a:cubicBezTo>
                    <a:pt x="77888" y="64299"/>
                    <a:pt x="78551" y="63554"/>
                    <a:pt x="79661" y="63174"/>
                  </a:cubicBezTo>
                  <a:cubicBezTo>
                    <a:pt x="80065" y="63036"/>
                    <a:pt x="80460" y="62977"/>
                    <a:pt x="80848" y="62977"/>
                  </a:cubicBezTo>
                  <a:cubicBezTo>
                    <a:pt x="81886" y="62977"/>
                    <a:pt x="82872" y="63401"/>
                    <a:pt x="83831" y="63867"/>
                  </a:cubicBezTo>
                  <a:cubicBezTo>
                    <a:pt x="83850" y="63877"/>
                    <a:pt x="83878" y="63881"/>
                    <a:pt x="83910" y="63881"/>
                  </a:cubicBezTo>
                  <a:cubicBezTo>
                    <a:pt x="84095" y="63881"/>
                    <a:pt x="84426" y="63732"/>
                    <a:pt x="84266" y="63590"/>
                  </a:cubicBezTo>
                  <a:cubicBezTo>
                    <a:pt x="83442" y="62857"/>
                    <a:pt x="82344" y="62566"/>
                    <a:pt x="81247" y="62566"/>
                  </a:cubicBezTo>
                  <a:cubicBezTo>
                    <a:pt x="80662" y="62566"/>
                    <a:pt x="80077" y="62649"/>
                    <a:pt x="79534" y="62791"/>
                  </a:cubicBezTo>
                  <a:cubicBezTo>
                    <a:pt x="77722" y="63268"/>
                    <a:pt x="76829" y="64900"/>
                    <a:pt x="75757" y="66275"/>
                  </a:cubicBezTo>
                  <a:cubicBezTo>
                    <a:pt x="75098" y="67120"/>
                    <a:pt x="74261" y="67788"/>
                    <a:pt x="73191" y="67788"/>
                  </a:cubicBezTo>
                  <a:cubicBezTo>
                    <a:pt x="73067" y="67788"/>
                    <a:pt x="72939" y="67779"/>
                    <a:pt x="72808" y="67760"/>
                  </a:cubicBezTo>
                  <a:cubicBezTo>
                    <a:pt x="71870" y="67625"/>
                    <a:pt x="71104" y="66840"/>
                    <a:pt x="70415" y="66251"/>
                  </a:cubicBezTo>
                  <a:cubicBezTo>
                    <a:pt x="70155" y="66029"/>
                    <a:pt x="69803" y="65721"/>
                    <a:pt x="69410" y="65451"/>
                  </a:cubicBezTo>
                  <a:lnTo>
                    <a:pt x="69410" y="65451"/>
                  </a:lnTo>
                  <a:cubicBezTo>
                    <a:pt x="69437" y="65453"/>
                    <a:pt x="69465" y="65459"/>
                    <a:pt x="69492" y="65462"/>
                  </a:cubicBezTo>
                  <a:cubicBezTo>
                    <a:pt x="69831" y="65497"/>
                    <a:pt x="70170" y="65515"/>
                    <a:pt x="70507" y="65515"/>
                  </a:cubicBezTo>
                  <a:cubicBezTo>
                    <a:pt x="72273" y="65515"/>
                    <a:pt x="73985" y="65018"/>
                    <a:pt x="75331" y="63784"/>
                  </a:cubicBezTo>
                  <a:cubicBezTo>
                    <a:pt x="76097" y="63081"/>
                    <a:pt x="76824" y="62033"/>
                    <a:pt x="77072" y="61016"/>
                  </a:cubicBezTo>
                  <a:cubicBezTo>
                    <a:pt x="77212" y="60441"/>
                    <a:pt x="77286" y="59768"/>
                    <a:pt x="77629" y="59268"/>
                  </a:cubicBezTo>
                  <a:cubicBezTo>
                    <a:pt x="78142" y="58524"/>
                    <a:pt x="79340" y="58417"/>
                    <a:pt x="80146" y="58271"/>
                  </a:cubicBezTo>
                  <a:cubicBezTo>
                    <a:pt x="80339" y="58235"/>
                    <a:pt x="80440" y="58006"/>
                    <a:pt x="80220" y="58006"/>
                  </a:cubicBezTo>
                  <a:cubicBezTo>
                    <a:pt x="80206" y="58006"/>
                    <a:pt x="80191" y="58007"/>
                    <a:pt x="80175" y="58009"/>
                  </a:cubicBezTo>
                  <a:cubicBezTo>
                    <a:pt x="79208" y="58118"/>
                    <a:pt x="78235" y="58262"/>
                    <a:pt x="77420" y="58826"/>
                  </a:cubicBezTo>
                  <a:cubicBezTo>
                    <a:pt x="76694" y="59330"/>
                    <a:pt x="76344" y="60343"/>
                    <a:pt x="75966" y="61094"/>
                  </a:cubicBezTo>
                  <a:cubicBezTo>
                    <a:pt x="75317" y="62388"/>
                    <a:pt x="74778" y="63463"/>
                    <a:pt x="73431" y="64157"/>
                  </a:cubicBezTo>
                  <a:cubicBezTo>
                    <a:pt x="72833" y="64464"/>
                    <a:pt x="72120" y="64569"/>
                    <a:pt x="71411" y="64569"/>
                  </a:cubicBezTo>
                  <a:cubicBezTo>
                    <a:pt x="70887" y="64569"/>
                    <a:pt x="70365" y="64512"/>
                    <a:pt x="69892" y="64437"/>
                  </a:cubicBezTo>
                  <a:cubicBezTo>
                    <a:pt x="69317" y="64346"/>
                    <a:pt x="68744" y="64184"/>
                    <a:pt x="68177" y="63976"/>
                  </a:cubicBezTo>
                  <a:cubicBezTo>
                    <a:pt x="69865" y="63244"/>
                    <a:pt x="71586" y="60698"/>
                    <a:pt x="72266" y="59684"/>
                  </a:cubicBezTo>
                  <a:cubicBezTo>
                    <a:pt x="72733" y="58989"/>
                    <a:pt x="73175" y="58312"/>
                    <a:pt x="73851" y="57807"/>
                  </a:cubicBezTo>
                  <a:cubicBezTo>
                    <a:pt x="75170" y="56822"/>
                    <a:pt x="76751" y="56172"/>
                    <a:pt x="78207" y="55427"/>
                  </a:cubicBezTo>
                  <a:cubicBezTo>
                    <a:pt x="79402" y="54816"/>
                    <a:pt x="80202" y="53915"/>
                    <a:pt x="81239" y="53106"/>
                  </a:cubicBezTo>
                  <a:cubicBezTo>
                    <a:pt x="82060" y="52466"/>
                    <a:pt x="82896" y="52311"/>
                    <a:pt x="83778" y="52311"/>
                  </a:cubicBezTo>
                  <a:cubicBezTo>
                    <a:pt x="84340" y="52311"/>
                    <a:pt x="84920" y="52374"/>
                    <a:pt x="85527" y="52414"/>
                  </a:cubicBezTo>
                  <a:cubicBezTo>
                    <a:pt x="85529" y="52414"/>
                    <a:pt x="85531" y="52414"/>
                    <a:pt x="85533" y="52414"/>
                  </a:cubicBezTo>
                  <a:cubicBezTo>
                    <a:pt x="85626" y="52414"/>
                    <a:pt x="85897" y="52261"/>
                    <a:pt x="85729" y="52181"/>
                  </a:cubicBezTo>
                  <a:cubicBezTo>
                    <a:pt x="85181" y="51918"/>
                    <a:pt x="84628" y="51808"/>
                    <a:pt x="84077" y="51808"/>
                  </a:cubicBezTo>
                  <a:cubicBezTo>
                    <a:pt x="82849" y="51808"/>
                    <a:pt x="81639" y="52357"/>
                    <a:pt x="80560" y="52977"/>
                  </a:cubicBezTo>
                  <a:cubicBezTo>
                    <a:pt x="79323" y="53688"/>
                    <a:pt x="78125" y="54439"/>
                    <a:pt x="76850" y="55087"/>
                  </a:cubicBezTo>
                  <a:cubicBezTo>
                    <a:pt x="75737" y="55651"/>
                    <a:pt x="74484" y="56157"/>
                    <a:pt x="73569" y="57029"/>
                  </a:cubicBezTo>
                  <a:cubicBezTo>
                    <a:pt x="72103" y="58423"/>
                    <a:pt x="69907" y="63582"/>
                    <a:pt x="67412" y="63582"/>
                  </a:cubicBezTo>
                  <a:cubicBezTo>
                    <a:pt x="67338" y="63582"/>
                    <a:pt x="67264" y="63578"/>
                    <a:pt x="67189" y="63568"/>
                  </a:cubicBezTo>
                  <a:cubicBezTo>
                    <a:pt x="65966" y="63006"/>
                    <a:pt x="64789" y="62277"/>
                    <a:pt x="63717" y="61612"/>
                  </a:cubicBezTo>
                  <a:cubicBezTo>
                    <a:pt x="62403" y="60797"/>
                    <a:pt x="61035" y="60106"/>
                    <a:pt x="59606" y="59636"/>
                  </a:cubicBezTo>
                  <a:cubicBezTo>
                    <a:pt x="59820" y="59577"/>
                    <a:pt x="60034" y="59511"/>
                    <a:pt x="60243" y="59440"/>
                  </a:cubicBezTo>
                  <a:cubicBezTo>
                    <a:pt x="62187" y="59030"/>
                    <a:pt x="64091" y="58302"/>
                    <a:pt x="65762" y="57399"/>
                  </a:cubicBezTo>
                  <a:cubicBezTo>
                    <a:pt x="66676" y="56904"/>
                    <a:pt x="67532" y="56310"/>
                    <a:pt x="68314" y="55626"/>
                  </a:cubicBezTo>
                  <a:cubicBezTo>
                    <a:pt x="70141" y="55072"/>
                    <a:pt x="71924" y="54253"/>
                    <a:pt x="73438" y="53170"/>
                  </a:cubicBezTo>
                  <a:cubicBezTo>
                    <a:pt x="74397" y="52483"/>
                    <a:pt x="75084" y="51672"/>
                    <a:pt x="75637" y="50788"/>
                  </a:cubicBezTo>
                  <a:cubicBezTo>
                    <a:pt x="76130" y="50381"/>
                    <a:pt x="76609" y="49954"/>
                    <a:pt x="77084" y="49549"/>
                  </a:cubicBezTo>
                  <a:cubicBezTo>
                    <a:pt x="78095" y="48689"/>
                    <a:pt x="78635" y="47648"/>
                    <a:pt x="79448" y="46624"/>
                  </a:cubicBezTo>
                  <a:cubicBezTo>
                    <a:pt x="80623" y="45142"/>
                    <a:pt x="82423" y="45650"/>
                    <a:pt x="84052" y="45361"/>
                  </a:cubicBezTo>
                  <a:cubicBezTo>
                    <a:pt x="84828" y="45223"/>
                    <a:pt x="85660" y="44654"/>
                    <a:pt x="85919" y="43911"/>
                  </a:cubicBezTo>
                  <a:cubicBezTo>
                    <a:pt x="85972" y="43758"/>
                    <a:pt x="85870" y="43697"/>
                    <a:pt x="85733" y="43697"/>
                  </a:cubicBezTo>
                  <a:cubicBezTo>
                    <a:pt x="85572" y="43697"/>
                    <a:pt x="85364" y="43782"/>
                    <a:pt x="85311" y="43900"/>
                  </a:cubicBezTo>
                  <a:cubicBezTo>
                    <a:pt x="84968" y="44652"/>
                    <a:pt x="84215" y="44804"/>
                    <a:pt x="83382" y="44804"/>
                  </a:cubicBezTo>
                  <a:cubicBezTo>
                    <a:pt x="82811" y="44804"/>
                    <a:pt x="82203" y="44733"/>
                    <a:pt x="81664" y="44733"/>
                  </a:cubicBezTo>
                  <a:cubicBezTo>
                    <a:pt x="81363" y="44733"/>
                    <a:pt x="81083" y="44755"/>
                    <a:pt x="80843" y="44825"/>
                  </a:cubicBezTo>
                  <a:cubicBezTo>
                    <a:pt x="79724" y="45151"/>
                    <a:pt x="78856" y="45730"/>
                    <a:pt x="78128" y="46640"/>
                  </a:cubicBezTo>
                  <a:cubicBezTo>
                    <a:pt x="77800" y="47052"/>
                    <a:pt x="77530" y="47515"/>
                    <a:pt x="77251" y="47961"/>
                  </a:cubicBezTo>
                  <a:cubicBezTo>
                    <a:pt x="77106" y="48192"/>
                    <a:pt x="76933" y="48401"/>
                    <a:pt x="76748" y="48601"/>
                  </a:cubicBezTo>
                  <a:cubicBezTo>
                    <a:pt x="77150" y="47678"/>
                    <a:pt x="77525" y="46723"/>
                    <a:pt x="77990" y="45775"/>
                  </a:cubicBezTo>
                  <a:cubicBezTo>
                    <a:pt x="79115" y="43478"/>
                    <a:pt x="82445" y="43439"/>
                    <a:pt x="83729" y="41143"/>
                  </a:cubicBezTo>
                  <a:cubicBezTo>
                    <a:pt x="84647" y="39500"/>
                    <a:pt x="83845" y="36641"/>
                    <a:pt x="85604" y="35505"/>
                  </a:cubicBezTo>
                  <a:cubicBezTo>
                    <a:pt x="85669" y="35464"/>
                    <a:pt x="85681" y="35390"/>
                    <a:pt x="85618" y="35346"/>
                  </a:cubicBezTo>
                  <a:cubicBezTo>
                    <a:pt x="85428" y="35206"/>
                    <a:pt x="85248" y="35145"/>
                    <a:pt x="85081" y="35145"/>
                  </a:cubicBezTo>
                  <a:cubicBezTo>
                    <a:pt x="84053" y="35145"/>
                    <a:pt x="83471" y="37449"/>
                    <a:pt x="83356" y="38061"/>
                  </a:cubicBezTo>
                  <a:cubicBezTo>
                    <a:pt x="83139" y="39191"/>
                    <a:pt x="83142" y="40537"/>
                    <a:pt x="82430" y="41493"/>
                  </a:cubicBezTo>
                  <a:cubicBezTo>
                    <a:pt x="81561" y="42658"/>
                    <a:pt x="79997" y="43117"/>
                    <a:pt x="78787" y="43822"/>
                  </a:cubicBezTo>
                  <a:cubicBezTo>
                    <a:pt x="76005" y="45440"/>
                    <a:pt x="75765" y="48882"/>
                    <a:pt x="73909" y="51245"/>
                  </a:cubicBezTo>
                  <a:cubicBezTo>
                    <a:pt x="72789" y="52672"/>
                    <a:pt x="71287" y="53508"/>
                    <a:pt x="69711" y="54234"/>
                  </a:cubicBezTo>
                  <a:cubicBezTo>
                    <a:pt x="70418" y="53441"/>
                    <a:pt x="71062" y="52576"/>
                    <a:pt x="71688" y="51640"/>
                  </a:cubicBezTo>
                  <a:cubicBezTo>
                    <a:pt x="72557" y="50343"/>
                    <a:pt x="73282" y="48973"/>
                    <a:pt x="74004" y="47591"/>
                  </a:cubicBezTo>
                  <a:cubicBezTo>
                    <a:pt x="74894" y="45892"/>
                    <a:pt x="75988" y="44310"/>
                    <a:pt x="76837" y="42588"/>
                  </a:cubicBezTo>
                  <a:cubicBezTo>
                    <a:pt x="76904" y="42452"/>
                    <a:pt x="76808" y="42397"/>
                    <a:pt x="76675" y="42397"/>
                  </a:cubicBezTo>
                  <a:cubicBezTo>
                    <a:pt x="76522" y="42397"/>
                    <a:pt x="76319" y="42470"/>
                    <a:pt x="76261" y="42578"/>
                  </a:cubicBezTo>
                  <a:cubicBezTo>
                    <a:pt x="74644" y="45568"/>
                    <a:pt x="72516" y="48378"/>
                    <a:pt x="70595" y="51187"/>
                  </a:cubicBezTo>
                  <a:cubicBezTo>
                    <a:pt x="69202" y="53222"/>
                    <a:pt x="67410" y="54862"/>
                    <a:pt x="65344" y="56135"/>
                  </a:cubicBezTo>
                  <a:cubicBezTo>
                    <a:pt x="66298" y="55014"/>
                    <a:pt x="67033" y="53698"/>
                    <a:pt x="67565" y="52280"/>
                  </a:cubicBezTo>
                  <a:cubicBezTo>
                    <a:pt x="68789" y="49030"/>
                    <a:pt x="69402" y="45604"/>
                    <a:pt x="71438" y="42704"/>
                  </a:cubicBezTo>
                  <a:cubicBezTo>
                    <a:pt x="72443" y="41270"/>
                    <a:pt x="73800" y="40444"/>
                    <a:pt x="75211" y="39487"/>
                  </a:cubicBezTo>
                  <a:cubicBezTo>
                    <a:pt x="76110" y="38877"/>
                    <a:pt x="77109" y="38020"/>
                    <a:pt x="77083" y="36848"/>
                  </a:cubicBezTo>
                  <a:cubicBezTo>
                    <a:pt x="77082" y="36796"/>
                    <a:pt x="77047" y="36777"/>
                    <a:pt x="77003" y="36777"/>
                  </a:cubicBezTo>
                  <a:cubicBezTo>
                    <a:pt x="76935" y="36777"/>
                    <a:pt x="76844" y="36823"/>
                    <a:pt x="76821" y="36865"/>
                  </a:cubicBezTo>
                  <a:cubicBezTo>
                    <a:pt x="75558" y="39154"/>
                    <a:pt x="72941" y="39915"/>
                    <a:pt x="71212" y="41807"/>
                  </a:cubicBezTo>
                  <a:cubicBezTo>
                    <a:pt x="69329" y="43869"/>
                    <a:pt x="68451" y="46663"/>
                    <a:pt x="67520" y="49232"/>
                  </a:cubicBezTo>
                  <a:cubicBezTo>
                    <a:pt x="66870" y="51029"/>
                    <a:pt x="66036" y="52911"/>
                    <a:pt x="64947" y="54557"/>
                  </a:cubicBezTo>
                  <a:cubicBezTo>
                    <a:pt x="64956" y="54326"/>
                    <a:pt x="64949" y="54095"/>
                    <a:pt x="64924" y="53867"/>
                  </a:cubicBezTo>
                  <a:cubicBezTo>
                    <a:pt x="64795" y="52647"/>
                    <a:pt x="64382" y="51463"/>
                    <a:pt x="64149" y="50262"/>
                  </a:cubicBezTo>
                  <a:cubicBezTo>
                    <a:pt x="64096" y="49983"/>
                    <a:pt x="64068" y="49698"/>
                    <a:pt x="64063" y="49414"/>
                  </a:cubicBezTo>
                  <a:cubicBezTo>
                    <a:pt x="64098" y="49180"/>
                    <a:pt x="64117" y="48943"/>
                    <a:pt x="64120" y="48707"/>
                  </a:cubicBezTo>
                  <a:cubicBezTo>
                    <a:pt x="64121" y="48657"/>
                    <a:pt x="64117" y="48608"/>
                    <a:pt x="64114" y="48558"/>
                  </a:cubicBezTo>
                  <a:cubicBezTo>
                    <a:pt x="64239" y="47542"/>
                    <a:pt x="64584" y="46527"/>
                    <a:pt x="64921" y="45602"/>
                  </a:cubicBezTo>
                  <a:cubicBezTo>
                    <a:pt x="66097" y="42374"/>
                    <a:pt x="68350" y="40179"/>
                    <a:pt x="71305" y="38534"/>
                  </a:cubicBezTo>
                  <a:cubicBezTo>
                    <a:pt x="72569" y="37829"/>
                    <a:pt x="74338" y="37282"/>
                    <a:pt x="75291" y="36161"/>
                  </a:cubicBezTo>
                  <a:cubicBezTo>
                    <a:pt x="76148" y="35150"/>
                    <a:pt x="75749" y="33194"/>
                    <a:pt x="76802" y="32410"/>
                  </a:cubicBezTo>
                  <a:cubicBezTo>
                    <a:pt x="77057" y="32221"/>
                    <a:pt x="76847" y="32088"/>
                    <a:pt x="76629" y="32088"/>
                  </a:cubicBezTo>
                  <a:cubicBezTo>
                    <a:pt x="76559" y="32088"/>
                    <a:pt x="76487" y="32102"/>
                    <a:pt x="76430" y="32133"/>
                  </a:cubicBezTo>
                  <a:cubicBezTo>
                    <a:pt x="75639" y="32567"/>
                    <a:pt x="75496" y="33462"/>
                    <a:pt x="75292" y="34277"/>
                  </a:cubicBezTo>
                  <a:cubicBezTo>
                    <a:pt x="74970" y="35562"/>
                    <a:pt x="74568" y="36340"/>
                    <a:pt x="73138" y="36772"/>
                  </a:cubicBezTo>
                  <a:cubicBezTo>
                    <a:pt x="72283" y="37031"/>
                    <a:pt x="71475" y="37463"/>
                    <a:pt x="70681" y="37864"/>
                  </a:cubicBezTo>
                  <a:cubicBezTo>
                    <a:pt x="68073" y="39185"/>
                    <a:pt x="65353" y="40999"/>
                    <a:pt x="63803" y="43553"/>
                  </a:cubicBezTo>
                  <a:cubicBezTo>
                    <a:pt x="63342" y="44312"/>
                    <a:pt x="62991" y="45122"/>
                    <a:pt x="62709" y="45957"/>
                  </a:cubicBezTo>
                  <a:cubicBezTo>
                    <a:pt x="62060" y="45084"/>
                    <a:pt x="61558" y="44038"/>
                    <a:pt x="62049" y="42975"/>
                  </a:cubicBezTo>
                  <a:cubicBezTo>
                    <a:pt x="62538" y="41917"/>
                    <a:pt x="63679" y="41236"/>
                    <a:pt x="64596" y="40597"/>
                  </a:cubicBezTo>
                  <a:cubicBezTo>
                    <a:pt x="66257" y="39442"/>
                    <a:pt x="67666" y="38408"/>
                    <a:pt x="68564" y="36561"/>
                  </a:cubicBezTo>
                  <a:cubicBezTo>
                    <a:pt x="69015" y="35636"/>
                    <a:pt x="70428" y="32212"/>
                    <a:pt x="68679" y="31836"/>
                  </a:cubicBezTo>
                  <a:cubicBezTo>
                    <a:pt x="68653" y="31830"/>
                    <a:pt x="68626" y="31828"/>
                    <a:pt x="68597" y="31828"/>
                  </a:cubicBezTo>
                  <a:cubicBezTo>
                    <a:pt x="68427" y="31828"/>
                    <a:pt x="68220" y="31920"/>
                    <a:pt x="68186" y="32091"/>
                  </a:cubicBezTo>
                  <a:cubicBezTo>
                    <a:pt x="68117" y="32430"/>
                    <a:pt x="68300" y="32678"/>
                    <a:pt x="68373" y="33012"/>
                  </a:cubicBezTo>
                  <a:cubicBezTo>
                    <a:pt x="68482" y="33509"/>
                    <a:pt x="68325" y="34093"/>
                    <a:pt x="68208" y="34574"/>
                  </a:cubicBezTo>
                  <a:cubicBezTo>
                    <a:pt x="67953" y="35619"/>
                    <a:pt x="67447" y="36616"/>
                    <a:pt x="66900" y="37536"/>
                  </a:cubicBezTo>
                  <a:cubicBezTo>
                    <a:pt x="66348" y="38466"/>
                    <a:pt x="65274" y="39103"/>
                    <a:pt x="64384" y="39662"/>
                  </a:cubicBezTo>
                  <a:cubicBezTo>
                    <a:pt x="63413" y="40269"/>
                    <a:pt x="62468" y="40922"/>
                    <a:pt x="61572" y="41637"/>
                  </a:cubicBezTo>
                  <a:cubicBezTo>
                    <a:pt x="60112" y="42801"/>
                    <a:pt x="59164" y="44305"/>
                    <a:pt x="60152" y="46108"/>
                  </a:cubicBezTo>
                  <a:cubicBezTo>
                    <a:pt x="60635" y="46992"/>
                    <a:pt x="61365" y="47704"/>
                    <a:pt x="61800" y="48619"/>
                  </a:cubicBezTo>
                  <a:cubicBezTo>
                    <a:pt x="62231" y="49531"/>
                    <a:pt x="61941" y="50866"/>
                    <a:pt x="62460" y="51683"/>
                  </a:cubicBezTo>
                  <a:cubicBezTo>
                    <a:pt x="62463" y="51694"/>
                    <a:pt x="62466" y="51706"/>
                    <a:pt x="62468" y="51716"/>
                  </a:cubicBezTo>
                  <a:cubicBezTo>
                    <a:pt x="62755" y="52913"/>
                    <a:pt x="63162" y="54100"/>
                    <a:pt x="63137" y="55344"/>
                  </a:cubicBezTo>
                  <a:cubicBezTo>
                    <a:pt x="63127" y="55833"/>
                    <a:pt x="63005" y="56344"/>
                    <a:pt x="62835" y="56801"/>
                  </a:cubicBezTo>
                  <a:cubicBezTo>
                    <a:pt x="62778" y="56947"/>
                    <a:pt x="62698" y="57082"/>
                    <a:pt x="62598" y="57203"/>
                  </a:cubicBezTo>
                  <a:cubicBezTo>
                    <a:pt x="61920" y="57713"/>
                    <a:pt x="61158" y="58123"/>
                    <a:pt x="60380" y="58425"/>
                  </a:cubicBezTo>
                  <a:cubicBezTo>
                    <a:pt x="60232" y="58483"/>
                    <a:pt x="60069" y="58545"/>
                    <a:pt x="59902" y="58608"/>
                  </a:cubicBezTo>
                  <a:cubicBezTo>
                    <a:pt x="59417" y="58743"/>
                    <a:pt x="58921" y="58850"/>
                    <a:pt x="58403" y="58911"/>
                  </a:cubicBezTo>
                  <a:cubicBezTo>
                    <a:pt x="58083" y="58948"/>
                    <a:pt x="57760" y="58966"/>
                    <a:pt x="57438" y="58966"/>
                  </a:cubicBezTo>
                  <a:cubicBezTo>
                    <a:pt x="56820" y="58966"/>
                    <a:pt x="56202" y="58901"/>
                    <a:pt x="55594" y="58785"/>
                  </a:cubicBezTo>
                  <a:cubicBezTo>
                    <a:pt x="55366" y="58742"/>
                    <a:pt x="55157" y="58724"/>
                    <a:pt x="54954" y="58724"/>
                  </a:cubicBezTo>
                  <a:cubicBezTo>
                    <a:pt x="54560" y="58724"/>
                    <a:pt x="54185" y="58788"/>
                    <a:pt x="53734" y="58853"/>
                  </a:cubicBezTo>
                  <a:cubicBezTo>
                    <a:pt x="52198" y="59070"/>
                    <a:pt x="50646" y="59132"/>
                    <a:pt x="49091" y="59132"/>
                  </a:cubicBezTo>
                  <a:cubicBezTo>
                    <a:pt x="47212" y="59132"/>
                    <a:pt x="45328" y="59042"/>
                    <a:pt x="43460" y="59027"/>
                  </a:cubicBezTo>
                  <a:cubicBezTo>
                    <a:pt x="43137" y="59024"/>
                    <a:pt x="42808" y="59022"/>
                    <a:pt x="42475" y="59022"/>
                  </a:cubicBezTo>
                  <a:cubicBezTo>
                    <a:pt x="40685" y="59022"/>
                    <a:pt x="38790" y="59092"/>
                    <a:pt x="37063" y="59593"/>
                  </a:cubicBezTo>
                  <a:cubicBezTo>
                    <a:pt x="37690" y="59331"/>
                    <a:pt x="38384" y="59175"/>
                    <a:pt x="39007" y="59026"/>
                  </a:cubicBezTo>
                  <a:cubicBezTo>
                    <a:pt x="39360" y="58941"/>
                    <a:pt x="39718" y="58859"/>
                    <a:pt x="40077" y="58775"/>
                  </a:cubicBezTo>
                  <a:cubicBezTo>
                    <a:pt x="40184" y="58834"/>
                    <a:pt x="40334" y="58856"/>
                    <a:pt x="40500" y="58856"/>
                  </a:cubicBezTo>
                  <a:cubicBezTo>
                    <a:pt x="40926" y="58856"/>
                    <a:pt x="41455" y="58709"/>
                    <a:pt x="41630" y="58661"/>
                  </a:cubicBezTo>
                  <a:cubicBezTo>
                    <a:pt x="41696" y="58643"/>
                    <a:pt x="41856" y="58510"/>
                    <a:pt x="41729" y="58453"/>
                  </a:cubicBezTo>
                  <a:cubicBezTo>
                    <a:pt x="41726" y="58452"/>
                    <a:pt x="41724" y="58451"/>
                    <a:pt x="41721" y="58450"/>
                  </a:cubicBezTo>
                  <a:cubicBezTo>
                    <a:pt x="42484" y="58291"/>
                    <a:pt x="43328" y="58147"/>
                    <a:pt x="43969" y="57695"/>
                  </a:cubicBezTo>
                  <a:cubicBezTo>
                    <a:pt x="44230" y="57510"/>
                    <a:pt x="44438" y="57257"/>
                    <a:pt x="44590" y="56972"/>
                  </a:cubicBezTo>
                  <a:cubicBezTo>
                    <a:pt x="44808" y="56809"/>
                    <a:pt x="45014" y="56632"/>
                    <a:pt x="45207" y="56441"/>
                  </a:cubicBezTo>
                  <a:cubicBezTo>
                    <a:pt x="45370" y="56278"/>
                    <a:pt x="45522" y="56106"/>
                    <a:pt x="45662" y="55926"/>
                  </a:cubicBezTo>
                  <a:cubicBezTo>
                    <a:pt x="46149" y="55356"/>
                    <a:pt x="46572" y="54775"/>
                    <a:pt x="47171" y="54295"/>
                  </a:cubicBezTo>
                  <a:cubicBezTo>
                    <a:pt x="47945" y="53673"/>
                    <a:pt x="48836" y="53203"/>
                    <a:pt x="49646" y="52632"/>
                  </a:cubicBezTo>
                  <a:cubicBezTo>
                    <a:pt x="49875" y="52470"/>
                    <a:pt x="50088" y="52288"/>
                    <a:pt x="50283" y="52088"/>
                  </a:cubicBezTo>
                  <a:cubicBezTo>
                    <a:pt x="50321" y="52082"/>
                    <a:pt x="50359" y="52080"/>
                    <a:pt x="50398" y="52080"/>
                  </a:cubicBezTo>
                  <a:cubicBezTo>
                    <a:pt x="50784" y="52080"/>
                    <a:pt x="51167" y="52334"/>
                    <a:pt x="51495" y="52495"/>
                  </a:cubicBezTo>
                  <a:cubicBezTo>
                    <a:pt x="52182" y="52829"/>
                    <a:pt x="52884" y="53277"/>
                    <a:pt x="53639" y="53277"/>
                  </a:cubicBezTo>
                  <a:cubicBezTo>
                    <a:pt x="53812" y="53277"/>
                    <a:pt x="53987" y="53254"/>
                    <a:pt x="54166" y="53200"/>
                  </a:cubicBezTo>
                  <a:cubicBezTo>
                    <a:pt x="54280" y="53165"/>
                    <a:pt x="54414" y="53070"/>
                    <a:pt x="54391" y="52938"/>
                  </a:cubicBezTo>
                  <a:cubicBezTo>
                    <a:pt x="54307" y="52432"/>
                    <a:pt x="53542" y="52320"/>
                    <a:pt x="53133" y="52138"/>
                  </a:cubicBezTo>
                  <a:cubicBezTo>
                    <a:pt x="52634" y="51917"/>
                    <a:pt x="52154" y="51628"/>
                    <a:pt x="51611" y="51533"/>
                  </a:cubicBezTo>
                  <a:cubicBezTo>
                    <a:pt x="51530" y="51519"/>
                    <a:pt x="51447" y="51511"/>
                    <a:pt x="51364" y="51502"/>
                  </a:cubicBezTo>
                  <a:cubicBezTo>
                    <a:pt x="52081" y="50882"/>
                    <a:pt x="52494" y="49599"/>
                    <a:pt x="52671" y="48859"/>
                  </a:cubicBezTo>
                  <a:cubicBezTo>
                    <a:pt x="52960" y="47655"/>
                    <a:pt x="53116" y="46426"/>
                    <a:pt x="53363" y="45215"/>
                  </a:cubicBezTo>
                  <a:cubicBezTo>
                    <a:pt x="53604" y="44043"/>
                    <a:pt x="53604" y="43188"/>
                    <a:pt x="54628" y="42417"/>
                  </a:cubicBezTo>
                  <a:cubicBezTo>
                    <a:pt x="54716" y="42350"/>
                    <a:pt x="54677" y="42265"/>
                    <a:pt x="54575" y="42258"/>
                  </a:cubicBezTo>
                  <a:cubicBezTo>
                    <a:pt x="54543" y="42256"/>
                    <a:pt x="54511" y="42255"/>
                    <a:pt x="54480" y="42255"/>
                  </a:cubicBezTo>
                  <a:cubicBezTo>
                    <a:pt x="52789" y="42255"/>
                    <a:pt x="52048" y="45444"/>
                    <a:pt x="51787" y="46638"/>
                  </a:cubicBezTo>
                  <a:cubicBezTo>
                    <a:pt x="51759" y="46771"/>
                    <a:pt x="51732" y="46906"/>
                    <a:pt x="51705" y="47040"/>
                  </a:cubicBezTo>
                  <a:cubicBezTo>
                    <a:pt x="51568" y="44624"/>
                    <a:pt x="50994" y="42252"/>
                    <a:pt x="50962" y="39826"/>
                  </a:cubicBezTo>
                  <a:cubicBezTo>
                    <a:pt x="50958" y="39451"/>
                    <a:pt x="50920" y="38416"/>
                    <a:pt x="51449" y="38325"/>
                  </a:cubicBezTo>
                  <a:cubicBezTo>
                    <a:pt x="51569" y="38305"/>
                    <a:pt x="51692" y="38300"/>
                    <a:pt x="51816" y="38300"/>
                  </a:cubicBezTo>
                  <a:cubicBezTo>
                    <a:pt x="51910" y="38300"/>
                    <a:pt x="52004" y="38303"/>
                    <a:pt x="52098" y="38303"/>
                  </a:cubicBezTo>
                  <a:cubicBezTo>
                    <a:pt x="52182" y="38303"/>
                    <a:pt x="52266" y="38301"/>
                    <a:pt x="52349" y="38293"/>
                  </a:cubicBezTo>
                  <a:cubicBezTo>
                    <a:pt x="52791" y="38253"/>
                    <a:pt x="53554" y="38129"/>
                    <a:pt x="53718" y="37640"/>
                  </a:cubicBezTo>
                  <a:cubicBezTo>
                    <a:pt x="53764" y="37504"/>
                    <a:pt x="53646" y="37462"/>
                    <a:pt x="53536" y="37462"/>
                  </a:cubicBezTo>
                  <a:cubicBezTo>
                    <a:pt x="53521" y="37462"/>
                    <a:pt x="53506" y="37462"/>
                    <a:pt x="53492" y="37464"/>
                  </a:cubicBezTo>
                  <a:cubicBezTo>
                    <a:pt x="52507" y="37568"/>
                    <a:pt x="50680" y="37346"/>
                    <a:pt x="50161" y="38470"/>
                  </a:cubicBezTo>
                  <a:cubicBezTo>
                    <a:pt x="49676" y="39526"/>
                    <a:pt x="49869" y="40818"/>
                    <a:pt x="49971" y="41938"/>
                  </a:cubicBezTo>
                  <a:cubicBezTo>
                    <a:pt x="50098" y="43313"/>
                    <a:pt x="50329" y="44674"/>
                    <a:pt x="50424" y="46054"/>
                  </a:cubicBezTo>
                  <a:cubicBezTo>
                    <a:pt x="50525" y="47488"/>
                    <a:pt x="50233" y="49088"/>
                    <a:pt x="49559" y="50346"/>
                  </a:cubicBezTo>
                  <a:cubicBezTo>
                    <a:pt x="49012" y="51368"/>
                    <a:pt x="48144" y="51923"/>
                    <a:pt x="47189" y="52544"/>
                  </a:cubicBezTo>
                  <a:cubicBezTo>
                    <a:pt x="47077" y="52616"/>
                    <a:pt x="46909" y="52728"/>
                    <a:pt x="46710" y="52866"/>
                  </a:cubicBezTo>
                  <a:cubicBezTo>
                    <a:pt x="46731" y="51793"/>
                    <a:pt x="46503" y="50671"/>
                    <a:pt x="46207" y="49543"/>
                  </a:cubicBezTo>
                  <a:cubicBezTo>
                    <a:pt x="45795" y="47963"/>
                    <a:pt x="45534" y="46575"/>
                    <a:pt x="45869" y="44943"/>
                  </a:cubicBezTo>
                  <a:cubicBezTo>
                    <a:pt x="46184" y="43397"/>
                    <a:pt x="46766" y="41918"/>
                    <a:pt x="46940" y="40340"/>
                  </a:cubicBezTo>
                  <a:cubicBezTo>
                    <a:pt x="47080" y="39074"/>
                    <a:pt x="46957" y="37796"/>
                    <a:pt x="47030" y="36527"/>
                  </a:cubicBezTo>
                  <a:cubicBezTo>
                    <a:pt x="47606" y="35676"/>
                    <a:pt x="47981" y="34708"/>
                    <a:pt x="48435" y="33780"/>
                  </a:cubicBezTo>
                  <a:cubicBezTo>
                    <a:pt x="49026" y="32575"/>
                    <a:pt x="50076" y="31816"/>
                    <a:pt x="51244" y="31236"/>
                  </a:cubicBezTo>
                  <a:cubicBezTo>
                    <a:pt x="51910" y="30905"/>
                    <a:pt x="52581" y="30620"/>
                    <a:pt x="53242" y="30336"/>
                  </a:cubicBezTo>
                  <a:cubicBezTo>
                    <a:pt x="53953" y="30277"/>
                    <a:pt x="54669" y="30127"/>
                    <a:pt x="55361" y="30091"/>
                  </a:cubicBezTo>
                  <a:cubicBezTo>
                    <a:pt x="56650" y="30024"/>
                    <a:pt x="57768" y="29669"/>
                    <a:pt x="58922" y="29096"/>
                  </a:cubicBezTo>
                  <a:cubicBezTo>
                    <a:pt x="60004" y="28557"/>
                    <a:pt x="61033" y="27796"/>
                    <a:pt x="61942" y="27005"/>
                  </a:cubicBezTo>
                  <a:cubicBezTo>
                    <a:pt x="62840" y="26221"/>
                    <a:pt x="63623" y="25339"/>
                    <a:pt x="64766" y="24945"/>
                  </a:cubicBezTo>
                  <a:cubicBezTo>
                    <a:pt x="64835" y="24921"/>
                    <a:pt x="65037" y="24812"/>
                    <a:pt x="64975" y="24703"/>
                  </a:cubicBezTo>
                  <a:cubicBezTo>
                    <a:pt x="64821" y="24439"/>
                    <a:pt x="64565" y="24341"/>
                    <a:pt x="64288" y="24341"/>
                  </a:cubicBezTo>
                  <a:cubicBezTo>
                    <a:pt x="64029" y="24341"/>
                    <a:pt x="63752" y="24427"/>
                    <a:pt x="63523" y="24545"/>
                  </a:cubicBezTo>
                  <a:cubicBezTo>
                    <a:pt x="62394" y="25122"/>
                    <a:pt x="61273" y="25789"/>
                    <a:pt x="60216" y="26492"/>
                  </a:cubicBezTo>
                  <a:cubicBezTo>
                    <a:pt x="58958" y="27329"/>
                    <a:pt x="57895" y="28117"/>
                    <a:pt x="56471" y="28641"/>
                  </a:cubicBezTo>
                  <a:cubicBezTo>
                    <a:pt x="56895" y="28336"/>
                    <a:pt x="57301" y="27992"/>
                    <a:pt x="57681" y="27586"/>
                  </a:cubicBezTo>
                  <a:cubicBezTo>
                    <a:pt x="58494" y="26717"/>
                    <a:pt x="59022" y="25616"/>
                    <a:pt x="59585" y="24582"/>
                  </a:cubicBezTo>
                  <a:cubicBezTo>
                    <a:pt x="60356" y="23173"/>
                    <a:pt x="61456" y="21951"/>
                    <a:pt x="62925" y="21256"/>
                  </a:cubicBezTo>
                  <a:cubicBezTo>
                    <a:pt x="63661" y="20908"/>
                    <a:pt x="64521" y="20692"/>
                    <a:pt x="65358" y="20692"/>
                  </a:cubicBezTo>
                  <a:cubicBezTo>
                    <a:pt x="65656" y="20692"/>
                    <a:pt x="65951" y="20719"/>
                    <a:pt x="66236" y="20778"/>
                  </a:cubicBezTo>
                  <a:cubicBezTo>
                    <a:pt x="67633" y="21064"/>
                    <a:pt x="67576" y="22490"/>
                    <a:pt x="67227" y="23571"/>
                  </a:cubicBezTo>
                  <a:cubicBezTo>
                    <a:pt x="67164" y="23768"/>
                    <a:pt x="67308" y="23849"/>
                    <a:pt x="67490" y="23849"/>
                  </a:cubicBezTo>
                  <a:cubicBezTo>
                    <a:pt x="67696" y="23849"/>
                    <a:pt x="67948" y="23745"/>
                    <a:pt x="68000" y="23586"/>
                  </a:cubicBezTo>
                  <a:cubicBezTo>
                    <a:pt x="68687" y="21455"/>
                    <a:pt x="67729" y="20139"/>
                    <a:pt x="65562" y="20139"/>
                  </a:cubicBezTo>
                  <a:cubicBezTo>
                    <a:pt x="65514" y="20139"/>
                    <a:pt x="65466" y="20139"/>
                    <a:pt x="65418" y="20141"/>
                  </a:cubicBezTo>
                  <a:cubicBezTo>
                    <a:pt x="63430" y="20192"/>
                    <a:pt x="61873" y="21090"/>
                    <a:pt x="60513" y="22316"/>
                  </a:cubicBezTo>
                  <a:cubicBezTo>
                    <a:pt x="61594" y="20247"/>
                    <a:pt x="62661" y="17993"/>
                    <a:pt x="64560" y="16793"/>
                  </a:cubicBezTo>
                  <a:cubicBezTo>
                    <a:pt x="66665" y="15462"/>
                    <a:pt x="69311" y="16096"/>
                    <a:pt x="71517" y="15126"/>
                  </a:cubicBezTo>
                  <a:cubicBezTo>
                    <a:pt x="71886" y="14965"/>
                    <a:pt x="71904" y="14763"/>
                    <a:pt x="72107" y="14763"/>
                  </a:cubicBezTo>
                  <a:cubicBezTo>
                    <a:pt x="72206" y="14763"/>
                    <a:pt x="72348" y="14810"/>
                    <a:pt x="72595" y="14934"/>
                  </a:cubicBezTo>
                  <a:cubicBezTo>
                    <a:pt x="73172" y="15222"/>
                    <a:pt x="73591" y="15801"/>
                    <a:pt x="73909" y="16339"/>
                  </a:cubicBezTo>
                  <a:cubicBezTo>
                    <a:pt x="74750" y="17760"/>
                    <a:pt x="73364" y="18926"/>
                    <a:pt x="73179" y="20292"/>
                  </a:cubicBezTo>
                  <a:cubicBezTo>
                    <a:pt x="73164" y="20405"/>
                    <a:pt x="73251" y="20451"/>
                    <a:pt x="73364" y="20451"/>
                  </a:cubicBezTo>
                  <a:cubicBezTo>
                    <a:pt x="73539" y="20451"/>
                    <a:pt x="73778" y="20341"/>
                    <a:pt x="73805" y="20194"/>
                  </a:cubicBezTo>
                  <a:cubicBezTo>
                    <a:pt x="74055" y="18835"/>
                    <a:pt x="75653" y="17658"/>
                    <a:pt x="75325" y="16178"/>
                  </a:cubicBezTo>
                  <a:cubicBezTo>
                    <a:pt x="75113" y="15223"/>
                    <a:pt x="74140" y="13957"/>
                    <a:pt x="73089" y="13813"/>
                  </a:cubicBezTo>
                  <a:cubicBezTo>
                    <a:pt x="72933" y="13792"/>
                    <a:pt x="72782" y="13783"/>
                    <a:pt x="72635" y="13783"/>
                  </a:cubicBezTo>
                  <a:cubicBezTo>
                    <a:pt x="71806" y="13783"/>
                    <a:pt x="71097" y="14078"/>
                    <a:pt x="70246" y="14142"/>
                  </a:cubicBezTo>
                  <a:cubicBezTo>
                    <a:pt x="68723" y="14253"/>
                    <a:pt x="67211" y="14444"/>
                    <a:pt x="65733" y="14827"/>
                  </a:cubicBezTo>
                  <a:cubicBezTo>
                    <a:pt x="62512" y="15660"/>
                    <a:pt x="60764" y="18212"/>
                    <a:pt x="59199" y="20945"/>
                  </a:cubicBezTo>
                  <a:cubicBezTo>
                    <a:pt x="58378" y="22378"/>
                    <a:pt x="57603" y="23837"/>
                    <a:pt x="56779" y="25268"/>
                  </a:cubicBezTo>
                  <a:cubicBezTo>
                    <a:pt x="56102" y="26444"/>
                    <a:pt x="55252" y="27434"/>
                    <a:pt x="54326" y="28380"/>
                  </a:cubicBezTo>
                  <a:cubicBezTo>
                    <a:pt x="53496" y="28836"/>
                    <a:pt x="52608" y="29185"/>
                    <a:pt x="51727" y="29539"/>
                  </a:cubicBezTo>
                  <a:cubicBezTo>
                    <a:pt x="51969" y="29135"/>
                    <a:pt x="52142" y="28695"/>
                    <a:pt x="52239" y="28234"/>
                  </a:cubicBezTo>
                  <a:cubicBezTo>
                    <a:pt x="52600" y="26553"/>
                    <a:pt x="52181" y="24896"/>
                    <a:pt x="53413" y="23480"/>
                  </a:cubicBezTo>
                  <a:cubicBezTo>
                    <a:pt x="53865" y="22960"/>
                    <a:pt x="54588" y="22620"/>
                    <a:pt x="55148" y="22230"/>
                  </a:cubicBezTo>
                  <a:cubicBezTo>
                    <a:pt x="55751" y="21813"/>
                    <a:pt x="56233" y="21239"/>
                    <a:pt x="56643" y="20637"/>
                  </a:cubicBezTo>
                  <a:cubicBezTo>
                    <a:pt x="57552" y="19302"/>
                    <a:pt x="57923" y="17691"/>
                    <a:pt x="58865" y="16353"/>
                  </a:cubicBezTo>
                  <a:cubicBezTo>
                    <a:pt x="59683" y="15191"/>
                    <a:pt x="60495" y="13048"/>
                    <a:pt x="61950" y="12702"/>
                  </a:cubicBezTo>
                  <a:cubicBezTo>
                    <a:pt x="63130" y="12421"/>
                    <a:pt x="64253" y="12422"/>
                    <a:pt x="65342" y="11823"/>
                  </a:cubicBezTo>
                  <a:cubicBezTo>
                    <a:pt x="65558" y="11704"/>
                    <a:pt x="65519" y="11487"/>
                    <a:pt x="65300" y="11487"/>
                  </a:cubicBezTo>
                  <a:cubicBezTo>
                    <a:pt x="65279" y="11487"/>
                    <a:pt x="65257" y="11489"/>
                    <a:pt x="65233" y="11493"/>
                  </a:cubicBezTo>
                  <a:cubicBezTo>
                    <a:pt x="62909" y="11893"/>
                    <a:pt x="60496" y="11799"/>
                    <a:pt x="59220" y="14095"/>
                  </a:cubicBezTo>
                  <a:cubicBezTo>
                    <a:pt x="58759" y="14923"/>
                    <a:pt x="58128" y="15684"/>
                    <a:pt x="57569" y="16448"/>
                  </a:cubicBezTo>
                  <a:cubicBezTo>
                    <a:pt x="57107" y="17078"/>
                    <a:pt x="56412" y="17665"/>
                    <a:pt x="56049" y="18350"/>
                  </a:cubicBezTo>
                  <a:cubicBezTo>
                    <a:pt x="55641" y="19119"/>
                    <a:pt x="55264" y="19889"/>
                    <a:pt x="54718" y="20573"/>
                  </a:cubicBezTo>
                  <a:cubicBezTo>
                    <a:pt x="54156" y="21276"/>
                    <a:pt x="53293" y="21734"/>
                    <a:pt x="52560" y="22233"/>
                  </a:cubicBezTo>
                  <a:cubicBezTo>
                    <a:pt x="52251" y="22442"/>
                    <a:pt x="51967" y="22683"/>
                    <a:pt x="51710" y="22954"/>
                  </a:cubicBezTo>
                  <a:cubicBezTo>
                    <a:pt x="51703" y="22923"/>
                    <a:pt x="51698" y="22894"/>
                    <a:pt x="51691" y="22863"/>
                  </a:cubicBezTo>
                  <a:cubicBezTo>
                    <a:pt x="51285" y="20794"/>
                    <a:pt x="51614" y="19095"/>
                    <a:pt x="52706" y="17312"/>
                  </a:cubicBezTo>
                  <a:cubicBezTo>
                    <a:pt x="53526" y="15974"/>
                    <a:pt x="54597" y="14557"/>
                    <a:pt x="54829" y="12964"/>
                  </a:cubicBezTo>
                  <a:cubicBezTo>
                    <a:pt x="55121" y="12565"/>
                    <a:pt x="55317" y="12085"/>
                    <a:pt x="55422" y="11548"/>
                  </a:cubicBezTo>
                  <a:cubicBezTo>
                    <a:pt x="55513" y="11081"/>
                    <a:pt x="55094" y="10590"/>
                    <a:pt x="54935" y="10186"/>
                  </a:cubicBezTo>
                  <a:cubicBezTo>
                    <a:pt x="54617" y="9378"/>
                    <a:pt x="56489" y="8523"/>
                    <a:pt x="56983" y="8247"/>
                  </a:cubicBezTo>
                  <a:cubicBezTo>
                    <a:pt x="57959" y="7701"/>
                    <a:pt x="60092" y="6727"/>
                    <a:pt x="60327" y="5482"/>
                  </a:cubicBezTo>
                  <a:cubicBezTo>
                    <a:pt x="60387" y="5165"/>
                    <a:pt x="60397" y="4863"/>
                    <a:pt x="60405" y="4540"/>
                  </a:cubicBezTo>
                  <a:cubicBezTo>
                    <a:pt x="60425" y="3759"/>
                    <a:pt x="61705" y="3777"/>
                    <a:pt x="62158" y="3757"/>
                  </a:cubicBezTo>
                  <a:cubicBezTo>
                    <a:pt x="62191" y="3756"/>
                    <a:pt x="62224" y="3755"/>
                    <a:pt x="62256" y="3755"/>
                  </a:cubicBezTo>
                  <a:cubicBezTo>
                    <a:pt x="62923" y="3755"/>
                    <a:pt x="63538" y="4050"/>
                    <a:pt x="64214" y="4050"/>
                  </a:cubicBezTo>
                  <a:cubicBezTo>
                    <a:pt x="64266" y="4050"/>
                    <a:pt x="64319" y="4048"/>
                    <a:pt x="64373" y="4044"/>
                  </a:cubicBezTo>
                  <a:cubicBezTo>
                    <a:pt x="64636" y="4025"/>
                    <a:pt x="64887" y="3611"/>
                    <a:pt x="64531" y="3611"/>
                  </a:cubicBezTo>
                  <a:cubicBezTo>
                    <a:pt x="64522" y="3611"/>
                    <a:pt x="64513" y="3611"/>
                    <a:pt x="64504" y="3612"/>
                  </a:cubicBezTo>
                  <a:cubicBezTo>
                    <a:pt x="64467" y="3614"/>
                    <a:pt x="64430" y="3615"/>
                    <a:pt x="64394" y="3615"/>
                  </a:cubicBezTo>
                  <a:cubicBezTo>
                    <a:pt x="63501" y="3615"/>
                    <a:pt x="62812" y="3054"/>
                    <a:pt x="61949" y="2936"/>
                  </a:cubicBezTo>
                  <a:cubicBezTo>
                    <a:pt x="61796" y="2915"/>
                    <a:pt x="61645" y="2905"/>
                    <a:pt x="61496" y="2905"/>
                  </a:cubicBezTo>
                  <a:cubicBezTo>
                    <a:pt x="60997" y="2905"/>
                    <a:pt x="60515" y="3017"/>
                    <a:pt x="60042" y="3209"/>
                  </a:cubicBezTo>
                  <a:cubicBezTo>
                    <a:pt x="59504" y="3428"/>
                    <a:pt x="58867" y="3822"/>
                    <a:pt x="58603" y="4365"/>
                  </a:cubicBezTo>
                  <a:cubicBezTo>
                    <a:pt x="58367" y="4846"/>
                    <a:pt x="58532" y="5333"/>
                    <a:pt x="58106" y="5763"/>
                  </a:cubicBezTo>
                  <a:cubicBezTo>
                    <a:pt x="57711" y="6161"/>
                    <a:pt x="57182" y="6438"/>
                    <a:pt x="56716" y="6741"/>
                  </a:cubicBezTo>
                  <a:cubicBezTo>
                    <a:pt x="55643" y="7439"/>
                    <a:pt x="54508" y="7969"/>
                    <a:pt x="53624" y="8847"/>
                  </a:cubicBezTo>
                  <a:cubicBezTo>
                    <a:pt x="53632" y="8595"/>
                    <a:pt x="53681" y="8346"/>
                    <a:pt x="53772" y="8111"/>
                  </a:cubicBezTo>
                  <a:cubicBezTo>
                    <a:pt x="54431" y="6363"/>
                    <a:pt x="53897" y="5299"/>
                    <a:pt x="53124" y="3708"/>
                  </a:cubicBezTo>
                  <a:cubicBezTo>
                    <a:pt x="52450" y="2318"/>
                    <a:pt x="51076" y="718"/>
                    <a:pt x="49559" y="718"/>
                  </a:cubicBezTo>
                  <a:cubicBezTo>
                    <a:pt x="49060" y="718"/>
                    <a:pt x="48544" y="892"/>
                    <a:pt x="48033" y="1304"/>
                  </a:cubicBezTo>
                  <a:cubicBezTo>
                    <a:pt x="47635" y="1627"/>
                    <a:pt x="47940" y="1824"/>
                    <a:pt x="48297" y="1824"/>
                  </a:cubicBezTo>
                  <a:cubicBezTo>
                    <a:pt x="48465" y="1824"/>
                    <a:pt x="48644" y="1780"/>
                    <a:pt x="48766" y="1685"/>
                  </a:cubicBezTo>
                  <a:cubicBezTo>
                    <a:pt x="48941" y="1550"/>
                    <a:pt x="49116" y="1491"/>
                    <a:pt x="49288" y="1491"/>
                  </a:cubicBezTo>
                  <a:cubicBezTo>
                    <a:pt x="50207" y="1491"/>
                    <a:pt x="51045" y="3164"/>
                    <a:pt x="51353" y="3763"/>
                  </a:cubicBezTo>
                  <a:cubicBezTo>
                    <a:pt x="51846" y="4722"/>
                    <a:pt x="52091" y="6042"/>
                    <a:pt x="51923" y="7167"/>
                  </a:cubicBezTo>
                  <a:cubicBezTo>
                    <a:pt x="51616" y="6747"/>
                    <a:pt x="51217" y="6377"/>
                    <a:pt x="50689" y="6021"/>
                  </a:cubicBezTo>
                  <a:cubicBezTo>
                    <a:pt x="49397" y="5152"/>
                    <a:pt x="47646" y="4824"/>
                    <a:pt x="46189" y="4332"/>
                  </a:cubicBezTo>
                  <a:cubicBezTo>
                    <a:pt x="45447" y="4082"/>
                    <a:pt x="42963" y="1381"/>
                    <a:pt x="44234" y="545"/>
                  </a:cubicBezTo>
                  <a:cubicBezTo>
                    <a:pt x="44343" y="474"/>
                    <a:pt x="44393" y="349"/>
                    <a:pt x="44321" y="238"/>
                  </a:cubicBezTo>
                  <a:cubicBezTo>
                    <a:pt x="44209" y="63"/>
                    <a:pt x="44015" y="0"/>
                    <a:pt x="4380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5"/>
            <p:cNvSpPr/>
            <p:nvPr/>
          </p:nvSpPr>
          <p:spPr>
            <a:xfrm>
              <a:off x="2328525" y="4675725"/>
              <a:ext cx="209050" cy="77775"/>
            </a:xfrm>
            <a:custGeom>
              <a:avLst/>
              <a:gdLst/>
              <a:ahLst/>
              <a:cxnLst/>
              <a:rect l="l" t="t" r="r" b="b"/>
              <a:pathLst>
                <a:path w="8362" h="3111" extrusionOk="0">
                  <a:moveTo>
                    <a:pt x="7948" y="1"/>
                  </a:moveTo>
                  <a:cubicBezTo>
                    <a:pt x="7911" y="1"/>
                    <a:pt x="7874" y="6"/>
                    <a:pt x="7840" y="17"/>
                  </a:cubicBezTo>
                  <a:cubicBezTo>
                    <a:pt x="6241" y="550"/>
                    <a:pt x="4606" y="730"/>
                    <a:pt x="2971" y="1115"/>
                  </a:cubicBezTo>
                  <a:cubicBezTo>
                    <a:pt x="2058" y="1330"/>
                    <a:pt x="166" y="1881"/>
                    <a:pt x="11" y="3012"/>
                  </a:cubicBezTo>
                  <a:cubicBezTo>
                    <a:pt x="1" y="3086"/>
                    <a:pt x="51" y="3110"/>
                    <a:pt x="115" y="3110"/>
                  </a:cubicBezTo>
                  <a:cubicBezTo>
                    <a:pt x="197" y="3110"/>
                    <a:pt x="301" y="3072"/>
                    <a:pt x="336" y="3050"/>
                  </a:cubicBezTo>
                  <a:cubicBezTo>
                    <a:pt x="981" y="2625"/>
                    <a:pt x="1465" y="2144"/>
                    <a:pt x="2208" y="1858"/>
                  </a:cubicBezTo>
                  <a:cubicBezTo>
                    <a:pt x="2983" y="1560"/>
                    <a:pt x="3830" y="1444"/>
                    <a:pt x="4645" y="1309"/>
                  </a:cubicBezTo>
                  <a:cubicBezTo>
                    <a:pt x="5805" y="1118"/>
                    <a:pt x="7112" y="982"/>
                    <a:pt x="8114" y="315"/>
                  </a:cubicBezTo>
                  <a:cubicBezTo>
                    <a:pt x="8362" y="149"/>
                    <a:pt x="8149" y="1"/>
                    <a:pt x="794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5"/>
            <p:cNvSpPr/>
            <p:nvPr/>
          </p:nvSpPr>
          <p:spPr>
            <a:xfrm>
              <a:off x="2534725" y="4661525"/>
              <a:ext cx="20475" cy="14125"/>
            </a:xfrm>
            <a:custGeom>
              <a:avLst/>
              <a:gdLst/>
              <a:ahLst/>
              <a:cxnLst/>
              <a:rect l="l" t="t" r="r" b="b"/>
              <a:pathLst>
                <a:path w="819" h="565" extrusionOk="0">
                  <a:moveTo>
                    <a:pt x="599" y="1"/>
                  </a:moveTo>
                  <a:cubicBezTo>
                    <a:pt x="489" y="1"/>
                    <a:pt x="361" y="48"/>
                    <a:pt x="300" y="132"/>
                  </a:cubicBezTo>
                  <a:cubicBezTo>
                    <a:pt x="257" y="189"/>
                    <a:pt x="207" y="238"/>
                    <a:pt x="164" y="296"/>
                  </a:cubicBezTo>
                  <a:cubicBezTo>
                    <a:pt x="136" y="335"/>
                    <a:pt x="105" y="374"/>
                    <a:pt x="74" y="410"/>
                  </a:cubicBezTo>
                  <a:cubicBezTo>
                    <a:pt x="0" y="467"/>
                    <a:pt x="22" y="558"/>
                    <a:pt x="118" y="558"/>
                  </a:cubicBezTo>
                  <a:cubicBezTo>
                    <a:pt x="119" y="558"/>
                    <a:pt x="121" y="558"/>
                    <a:pt x="122" y="558"/>
                  </a:cubicBezTo>
                  <a:cubicBezTo>
                    <a:pt x="156" y="558"/>
                    <a:pt x="191" y="559"/>
                    <a:pt x="225" y="563"/>
                  </a:cubicBezTo>
                  <a:cubicBezTo>
                    <a:pt x="232" y="564"/>
                    <a:pt x="240" y="564"/>
                    <a:pt x="248" y="564"/>
                  </a:cubicBezTo>
                  <a:cubicBezTo>
                    <a:pt x="326" y="564"/>
                    <a:pt x="409" y="522"/>
                    <a:pt x="476" y="492"/>
                  </a:cubicBezTo>
                  <a:cubicBezTo>
                    <a:pt x="612" y="432"/>
                    <a:pt x="714" y="318"/>
                    <a:pt x="776" y="187"/>
                  </a:cubicBezTo>
                  <a:cubicBezTo>
                    <a:pt x="819" y="98"/>
                    <a:pt x="759" y="28"/>
                    <a:pt x="672" y="8"/>
                  </a:cubicBezTo>
                  <a:cubicBezTo>
                    <a:pt x="649" y="3"/>
                    <a:pt x="625" y="1"/>
                    <a:pt x="59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5"/>
            <p:cNvSpPr/>
            <p:nvPr/>
          </p:nvSpPr>
          <p:spPr>
            <a:xfrm>
              <a:off x="2647000" y="4522350"/>
              <a:ext cx="85525" cy="59850"/>
            </a:xfrm>
            <a:custGeom>
              <a:avLst/>
              <a:gdLst/>
              <a:ahLst/>
              <a:cxnLst/>
              <a:rect l="l" t="t" r="r" b="b"/>
              <a:pathLst>
                <a:path w="3421" h="2394" extrusionOk="0">
                  <a:moveTo>
                    <a:pt x="2986" y="0"/>
                  </a:moveTo>
                  <a:cubicBezTo>
                    <a:pt x="2500" y="0"/>
                    <a:pt x="1910" y="335"/>
                    <a:pt x="1612" y="638"/>
                  </a:cubicBezTo>
                  <a:cubicBezTo>
                    <a:pt x="1341" y="917"/>
                    <a:pt x="1102" y="1219"/>
                    <a:pt x="824" y="1495"/>
                  </a:cubicBezTo>
                  <a:cubicBezTo>
                    <a:pt x="578" y="1739"/>
                    <a:pt x="140" y="1992"/>
                    <a:pt x="20" y="2323"/>
                  </a:cubicBezTo>
                  <a:cubicBezTo>
                    <a:pt x="1" y="2377"/>
                    <a:pt x="46" y="2393"/>
                    <a:pt x="91" y="2393"/>
                  </a:cubicBezTo>
                  <a:cubicBezTo>
                    <a:pt x="108" y="2393"/>
                    <a:pt x="126" y="2391"/>
                    <a:pt x="140" y="2387"/>
                  </a:cubicBezTo>
                  <a:cubicBezTo>
                    <a:pt x="628" y="2245"/>
                    <a:pt x="1036" y="1697"/>
                    <a:pt x="1396" y="1360"/>
                  </a:cubicBezTo>
                  <a:cubicBezTo>
                    <a:pt x="1924" y="865"/>
                    <a:pt x="2616" y="644"/>
                    <a:pt x="3230" y="303"/>
                  </a:cubicBezTo>
                  <a:cubicBezTo>
                    <a:pt x="3349" y="236"/>
                    <a:pt x="3421" y="96"/>
                    <a:pt x="3256" y="41"/>
                  </a:cubicBezTo>
                  <a:cubicBezTo>
                    <a:pt x="3172" y="13"/>
                    <a:pt x="3081" y="0"/>
                    <a:pt x="298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5"/>
            <p:cNvSpPr/>
            <p:nvPr/>
          </p:nvSpPr>
          <p:spPr>
            <a:xfrm>
              <a:off x="2725750" y="4494175"/>
              <a:ext cx="23325" cy="16475"/>
            </a:xfrm>
            <a:custGeom>
              <a:avLst/>
              <a:gdLst/>
              <a:ahLst/>
              <a:cxnLst/>
              <a:rect l="l" t="t" r="r" b="b"/>
              <a:pathLst>
                <a:path w="933" h="659" extrusionOk="0">
                  <a:moveTo>
                    <a:pt x="573" y="1"/>
                  </a:moveTo>
                  <a:cubicBezTo>
                    <a:pt x="542" y="1"/>
                    <a:pt x="513" y="3"/>
                    <a:pt x="491" y="6"/>
                  </a:cubicBezTo>
                  <a:cubicBezTo>
                    <a:pt x="282" y="38"/>
                    <a:pt x="78" y="154"/>
                    <a:pt x="17" y="364"/>
                  </a:cubicBezTo>
                  <a:cubicBezTo>
                    <a:pt x="1" y="411"/>
                    <a:pt x="4" y="463"/>
                    <a:pt x="25" y="507"/>
                  </a:cubicBezTo>
                  <a:cubicBezTo>
                    <a:pt x="72" y="617"/>
                    <a:pt x="183" y="659"/>
                    <a:pt x="305" y="659"/>
                  </a:cubicBezTo>
                  <a:cubicBezTo>
                    <a:pt x="457" y="659"/>
                    <a:pt x="626" y="594"/>
                    <a:pt x="711" y="517"/>
                  </a:cubicBezTo>
                  <a:cubicBezTo>
                    <a:pt x="810" y="428"/>
                    <a:pt x="873" y="360"/>
                    <a:pt x="899" y="226"/>
                  </a:cubicBezTo>
                  <a:cubicBezTo>
                    <a:pt x="932" y="50"/>
                    <a:pt x="721" y="1"/>
                    <a:pt x="5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5"/>
            <p:cNvSpPr/>
            <p:nvPr/>
          </p:nvSpPr>
          <p:spPr>
            <a:xfrm>
              <a:off x="2323025" y="4240050"/>
              <a:ext cx="14200" cy="91550"/>
            </a:xfrm>
            <a:custGeom>
              <a:avLst/>
              <a:gdLst/>
              <a:ahLst/>
              <a:cxnLst/>
              <a:rect l="l" t="t" r="r" b="b"/>
              <a:pathLst>
                <a:path w="568" h="3662" extrusionOk="0">
                  <a:moveTo>
                    <a:pt x="332" y="1"/>
                  </a:moveTo>
                  <a:cubicBezTo>
                    <a:pt x="311" y="1"/>
                    <a:pt x="284" y="16"/>
                    <a:pt x="276" y="31"/>
                  </a:cubicBezTo>
                  <a:cubicBezTo>
                    <a:pt x="1" y="519"/>
                    <a:pt x="55" y="1136"/>
                    <a:pt x="36" y="1684"/>
                  </a:cubicBezTo>
                  <a:cubicBezTo>
                    <a:pt x="12" y="2350"/>
                    <a:pt x="9" y="2997"/>
                    <a:pt x="179" y="3645"/>
                  </a:cubicBezTo>
                  <a:cubicBezTo>
                    <a:pt x="182" y="3657"/>
                    <a:pt x="192" y="3661"/>
                    <a:pt x="203" y="3661"/>
                  </a:cubicBezTo>
                  <a:cubicBezTo>
                    <a:pt x="226" y="3661"/>
                    <a:pt x="258" y="3643"/>
                    <a:pt x="261" y="3625"/>
                  </a:cubicBezTo>
                  <a:cubicBezTo>
                    <a:pt x="397" y="2961"/>
                    <a:pt x="389" y="2301"/>
                    <a:pt x="399" y="1627"/>
                  </a:cubicBezTo>
                  <a:cubicBezTo>
                    <a:pt x="407" y="1122"/>
                    <a:pt x="568" y="487"/>
                    <a:pt x="360" y="17"/>
                  </a:cubicBezTo>
                  <a:cubicBezTo>
                    <a:pt x="354" y="5"/>
                    <a:pt x="344" y="1"/>
                    <a:pt x="3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5"/>
            <p:cNvSpPr/>
            <p:nvPr/>
          </p:nvSpPr>
          <p:spPr>
            <a:xfrm>
              <a:off x="2316800" y="4343025"/>
              <a:ext cx="32625" cy="70125"/>
            </a:xfrm>
            <a:custGeom>
              <a:avLst/>
              <a:gdLst/>
              <a:ahLst/>
              <a:cxnLst/>
              <a:rect l="l" t="t" r="r" b="b"/>
              <a:pathLst>
                <a:path w="1305" h="2805" extrusionOk="0">
                  <a:moveTo>
                    <a:pt x="369" y="0"/>
                  </a:moveTo>
                  <a:cubicBezTo>
                    <a:pt x="349" y="0"/>
                    <a:pt x="321" y="12"/>
                    <a:pt x="316" y="26"/>
                  </a:cubicBezTo>
                  <a:cubicBezTo>
                    <a:pt x="151" y="525"/>
                    <a:pt x="1" y="1124"/>
                    <a:pt x="97" y="1649"/>
                  </a:cubicBezTo>
                  <a:cubicBezTo>
                    <a:pt x="199" y="2210"/>
                    <a:pt x="583" y="2749"/>
                    <a:pt x="1172" y="2804"/>
                  </a:cubicBezTo>
                  <a:cubicBezTo>
                    <a:pt x="1174" y="2804"/>
                    <a:pt x="1177" y="2804"/>
                    <a:pt x="1179" y="2804"/>
                  </a:cubicBezTo>
                  <a:cubicBezTo>
                    <a:pt x="1223" y="2804"/>
                    <a:pt x="1305" y="2767"/>
                    <a:pt x="1289" y="2715"/>
                  </a:cubicBezTo>
                  <a:cubicBezTo>
                    <a:pt x="1227" y="2505"/>
                    <a:pt x="1096" y="2359"/>
                    <a:pt x="957" y="2196"/>
                  </a:cubicBezTo>
                  <a:cubicBezTo>
                    <a:pt x="783" y="1990"/>
                    <a:pt x="682" y="1735"/>
                    <a:pt x="604" y="1481"/>
                  </a:cubicBezTo>
                  <a:cubicBezTo>
                    <a:pt x="451" y="974"/>
                    <a:pt x="309" y="560"/>
                    <a:pt x="392" y="21"/>
                  </a:cubicBezTo>
                  <a:cubicBezTo>
                    <a:pt x="395" y="6"/>
                    <a:pt x="384" y="0"/>
                    <a:pt x="36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5"/>
            <p:cNvSpPr/>
            <p:nvPr/>
          </p:nvSpPr>
          <p:spPr>
            <a:xfrm>
              <a:off x="2445150" y="4421875"/>
              <a:ext cx="23425" cy="117950"/>
            </a:xfrm>
            <a:custGeom>
              <a:avLst/>
              <a:gdLst/>
              <a:ahLst/>
              <a:cxnLst/>
              <a:rect l="l" t="t" r="r" b="b"/>
              <a:pathLst>
                <a:path w="937" h="4718" extrusionOk="0">
                  <a:moveTo>
                    <a:pt x="660" y="0"/>
                  </a:moveTo>
                  <a:cubicBezTo>
                    <a:pt x="634" y="0"/>
                    <a:pt x="599" y="16"/>
                    <a:pt x="592" y="33"/>
                  </a:cubicBezTo>
                  <a:cubicBezTo>
                    <a:pt x="288" y="823"/>
                    <a:pt x="192" y="1655"/>
                    <a:pt x="95" y="2491"/>
                  </a:cubicBezTo>
                  <a:cubicBezTo>
                    <a:pt x="0" y="3308"/>
                    <a:pt x="8" y="4131"/>
                    <a:pt x="667" y="4700"/>
                  </a:cubicBezTo>
                  <a:cubicBezTo>
                    <a:pt x="681" y="4712"/>
                    <a:pt x="699" y="4717"/>
                    <a:pt x="719" y="4717"/>
                  </a:cubicBezTo>
                  <a:cubicBezTo>
                    <a:pt x="763" y="4717"/>
                    <a:pt x="812" y="4691"/>
                    <a:pt x="818" y="4651"/>
                  </a:cubicBezTo>
                  <a:cubicBezTo>
                    <a:pt x="937" y="3933"/>
                    <a:pt x="660" y="3297"/>
                    <a:pt x="501" y="2602"/>
                  </a:cubicBezTo>
                  <a:cubicBezTo>
                    <a:pt x="305" y="1744"/>
                    <a:pt x="599" y="875"/>
                    <a:pt x="688" y="25"/>
                  </a:cubicBezTo>
                  <a:cubicBezTo>
                    <a:pt x="690" y="7"/>
                    <a:pt x="677" y="0"/>
                    <a:pt x="6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5"/>
            <p:cNvSpPr/>
            <p:nvPr/>
          </p:nvSpPr>
          <p:spPr>
            <a:xfrm>
              <a:off x="2471675" y="4552075"/>
              <a:ext cx="13950" cy="13800"/>
            </a:xfrm>
            <a:custGeom>
              <a:avLst/>
              <a:gdLst/>
              <a:ahLst/>
              <a:cxnLst/>
              <a:rect l="l" t="t" r="r" b="b"/>
              <a:pathLst>
                <a:path w="558" h="552" extrusionOk="0">
                  <a:moveTo>
                    <a:pt x="120" y="0"/>
                  </a:moveTo>
                  <a:cubicBezTo>
                    <a:pt x="97" y="0"/>
                    <a:pt x="69" y="17"/>
                    <a:pt x="65" y="34"/>
                  </a:cubicBezTo>
                  <a:cubicBezTo>
                    <a:pt x="38" y="149"/>
                    <a:pt x="0" y="255"/>
                    <a:pt x="38" y="372"/>
                  </a:cubicBezTo>
                  <a:cubicBezTo>
                    <a:pt x="82" y="511"/>
                    <a:pt x="207" y="552"/>
                    <a:pt x="332" y="552"/>
                  </a:cubicBezTo>
                  <a:cubicBezTo>
                    <a:pt x="369" y="552"/>
                    <a:pt x="406" y="548"/>
                    <a:pt x="441" y="543"/>
                  </a:cubicBezTo>
                  <a:cubicBezTo>
                    <a:pt x="476" y="536"/>
                    <a:pt x="526" y="514"/>
                    <a:pt x="532" y="473"/>
                  </a:cubicBezTo>
                  <a:cubicBezTo>
                    <a:pt x="540" y="421"/>
                    <a:pt x="557" y="406"/>
                    <a:pt x="531" y="355"/>
                  </a:cubicBezTo>
                  <a:cubicBezTo>
                    <a:pt x="505" y="302"/>
                    <a:pt x="447" y="256"/>
                    <a:pt x="398" y="223"/>
                  </a:cubicBezTo>
                  <a:cubicBezTo>
                    <a:pt x="314" y="169"/>
                    <a:pt x="182" y="115"/>
                    <a:pt x="145" y="15"/>
                  </a:cubicBezTo>
                  <a:cubicBezTo>
                    <a:pt x="140" y="4"/>
                    <a:pt x="131" y="0"/>
                    <a:pt x="12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5"/>
            <p:cNvSpPr/>
            <p:nvPr/>
          </p:nvSpPr>
          <p:spPr>
            <a:xfrm>
              <a:off x="2588250" y="4065325"/>
              <a:ext cx="61125" cy="114700"/>
            </a:xfrm>
            <a:custGeom>
              <a:avLst/>
              <a:gdLst/>
              <a:ahLst/>
              <a:cxnLst/>
              <a:rect l="l" t="t" r="r" b="b"/>
              <a:pathLst>
                <a:path w="2445" h="4588" extrusionOk="0">
                  <a:moveTo>
                    <a:pt x="2407" y="1"/>
                  </a:moveTo>
                  <a:cubicBezTo>
                    <a:pt x="2388" y="1"/>
                    <a:pt x="2367" y="6"/>
                    <a:pt x="2359" y="13"/>
                  </a:cubicBezTo>
                  <a:cubicBezTo>
                    <a:pt x="1203" y="1057"/>
                    <a:pt x="0" y="3066"/>
                    <a:pt x="1061" y="4572"/>
                  </a:cubicBezTo>
                  <a:cubicBezTo>
                    <a:pt x="1069" y="4583"/>
                    <a:pt x="1081" y="4588"/>
                    <a:pt x="1095" y="4588"/>
                  </a:cubicBezTo>
                  <a:cubicBezTo>
                    <a:pt x="1131" y="4588"/>
                    <a:pt x="1177" y="4557"/>
                    <a:pt x="1183" y="4530"/>
                  </a:cubicBezTo>
                  <a:cubicBezTo>
                    <a:pt x="1367" y="3759"/>
                    <a:pt x="1273" y="2960"/>
                    <a:pt x="1446" y="2182"/>
                  </a:cubicBezTo>
                  <a:cubicBezTo>
                    <a:pt x="1621" y="1396"/>
                    <a:pt x="2019" y="710"/>
                    <a:pt x="2433" y="29"/>
                  </a:cubicBezTo>
                  <a:cubicBezTo>
                    <a:pt x="2445" y="8"/>
                    <a:pt x="2428" y="1"/>
                    <a:pt x="240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5"/>
            <p:cNvSpPr/>
            <p:nvPr/>
          </p:nvSpPr>
          <p:spPr>
            <a:xfrm>
              <a:off x="2558850" y="4210700"/>
              <a:ext cx="56625" cy="217850"/>
            </a:xfrm>
            <a:custGeom>
              <a:avLst/>
              <a:gdLst/>
              <a:ahLst/>
              <a:cxnLst/>
              <a:rect l="l" t="t" r="r" b="b"/>
              <a:pathLst>
                <a:path w="2265" h="8714" extrusionOk="0">
                  <a:moveTo>
                    <a:pt x="2232" y="0"/>
                  </a:moveTo>
                  <a:cubicBezTo>
                    <a:pt x="2200" y="0"/>
                    <a:pt x="2154" y="24"/>
                    <a:pt x="2147" y="49"/>
                  </a:cubicBezTo>
                  <a:cubicBezTo>
                    <a:pt x="1717" y="1490"/>
                    <a:pt x="1268" y="2923"/>
                    <a:pt x="834" y="4363"/>
                  </a:cubicBezTo>
                  <a:cubicBezTo>
                    <a:pt x="621" y="5070"/>
                    <a:pt x="541" y="5779"/>
                    <a:pt x="397" y="6498"/>
                  </a:cubicBezTo>
                  <a:cubicBezTo>
                    <a:pt x="246" y="7253"/>
                    <a:pt x="0" y="7932"/>
                    <a:pt x="226" y="8687"/>
                  </a:cubicBezTo>
                  <a:cubicBezTo>
                    <a:pt x="231" y="8706"/>
                    <a:pt x="246" y="8714"/>
                    <a:pt x="265" y="8714"/>
                  </a:cubicBezTo>
                  <a:cubicBezTo>
                    <a:pt x="302" y="8714"/>
                    <a:pt x="354" y="8681"/>
                    <a:pt x="362" y="8654"/>
                  </a:cubicBezTo>
                  <a:cubicBezTo>
                    <a:pt x="570" y="7940"/>
                    <a:pt x="532" y="7200"/>
                    <a:pt x="622" y="6463"/>
                  </a:cubicBezTo>
                  <a:cubicBezTo>
                    <a:pt x="705" y="5775"/>
                    <a:pt x="1059" y="4977"/>
                    <a:pt x="1256" y="4297"/>
                  </a:cubicBezTo>
                  <a:cubicBezTo>
                    <a:pt x="1659" y="2903"/>
                    <a:pt x="2132" y="1482"/>
                    <a:pt x="2262" y="30"/>
                  </a:cubicBezTo>
                  <a:cubicBezTo>
                    <a:pt x="2264" y="8"/>
                    <a:pt x="2250" y="0"/>
                    <a:pt x="223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5"/>
            <p:cNvSpPr/>
            <p:nvPr/>
          </p:nvSpPr>
          <p:spPr>
            <a:xfrm>
              <a:off x="2565600" y="4441500"/>
              <a:ext cx="27625" cy="84000"/>
            </a:xfrm>
            <a:custGeom>
              <a:avLst/>
              <a:gdLst/>
              <a:ahLst/>
              <a:cxnLst/>
              <a:rect l="l" t="t" r="r" b="b"/>
              <a:pathLst>
                <a:path w="1105" h="3360" extrusionOk="0">
                  <a:moveTo>
                    <a:pt x="164" y="1"/>
                  </a:moveTo>
                  <a:cubicBezTo>
                    <a:pt x="115" y="1"/>
                    <a:pt x="50" y="37"/>
                    <a:pt x="48" y="76"/>
                  </a:cubicBezTo>
                  <a:cubicBezTo>
                    <a:pt x="1" y="1175"/>
                    <a:pt x="309" y="2419"/>
                    <a:pt x="928" y="3338"/>
                  </a:cubicBezTo>
                  <a:cubicBezTo>
                    <a:pt x="938" y="3353"/>
                    <a:pt x="958" y="3359"/>
                    <a:pt x="981" y="3359"/>
                  </a:cubicBezTo>
                  <a:cubicBezTo>
                    <a:pt x="1034" y="3359"/>
                    <a:pt x="1104" y="3323"/>
                    <a:pt x="1103" y="3281"/>
                  </a:cubicBezTo>
                  <a:cubicBezTo>
                    <a:pt x="1068" y="2182"/>
                    <a:pt x="832" y="935"/>
                    <a:pt x="213" y="21"/>
                  </a:cubicBezTo>
                  <a:cubicBezTo>
                    <a:pt x="203" y="7"/>
                    <a:pt x="185" y="1"/>
                    <a:pt x="16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5"/>
            <p:cNvSpPr/>
            <p:nvPr/>
          </p:nvSpPr>
          <p:spPr>
            <a:xfrm>
              <a:off x="2712625" y="4003150"/>
              <a:ext cx="18050" cy="7225"/>
            </a:xfrm>
            <a:custGeom>
              <a:avLst/>
              <a:gdLst/>
              <a:ahLst/>
              <a:cxnLst/>
              <a:rect l="l" t="t" r="r" b="b"/>
              <a:pathLst>
                <a:path w="722" h="289" extrusionOk="0">
                  <a:moveTo>
                    <a:pt x="499" y="0"/>
                  </a:moveTo>
                  <a:cubicBezTo>
                    <a:pt x="442" y="0"/>
                    <a:pt x="384" y="8"/>
                    <a:pt x="328" y="23"/>
                  </a:cubicBezTo>
                  <a:cubicBezTo>
                    <a:pt x="212" y="57"/>
                    <a:pt x="69" y="93"/>
                    <a:pt x="9" y="208"/>
                  </a:cubicBezTo>
                  <a:cubicBezTo>
                    <a:pt x="0" y="224"/>
                    <a:pt x="7" y="244"/>
                    <a:pt x="23" y="252"/>
                  </a:cubicBezTo>
                  <a:cubicBezTo>
                    <a:pt x="66" y="279"/>
                    <a:pt x="122" y="288"/>
                    <a:pt x="180" y="288"/>
                  </a:cubicBezTo>
                  <a:cubicBezTo>
                    <a:pt x="259" y="288"/>
                    <a:pt x="342" y="271"/>
                    <a:pt x="403" y="253"/>
                  </a:cubicBezTo>
                  <a:cubicBezTo>
                    <a:pt x="516" y="219"/>
                    <a:pt x="624" y="170"/>
                    <a:pt x="703" y="79"/>
                  </a:cubicBezTo>
                  <a:cubicBezTo>
                    <a:pt x="721" y="57"/>
                    <a:pt x="712" y="34"/>
                    <a:pt x="685" y="28"/>
                  </a:cubicBezTo>
                  <a:cubicBezTo>
                    <a:pt x="625" y="10"/>
                    <a:pt x="562" y="0"/>
                    <a:pt x="49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5"/>
            <p:cNvSpPr/>
            <p:nvPr/>
          </p:nvSpPr>
          <p:spPr>
            <a:xfrm>
              <a:off x="2881200" y="3801525"/>
              <a:ext cx="63925" cy="96575"/>
            </a:xfrm>
            <a:custGeom>
              <a:avLst/>
              <a:gdLst/>
              <a:ahLst/>
              <a:cxnLst/>
              <a:rect l="l" t="t" r="r" b="b"/>
              <a:pathLst>
                <a:path w="2557" h="3863" extrusionOk="0">
                  <a:moveTo>
                    <a:pt x="2271" y="0"/>
                  </a:moveTo>
                  <a:cubicBezTo>
                    <a:pt x="2194" y="0"/>
                    <a:pt x="2111" y="22"/>
                    <a:pt x="2055" y="70"/>
                  </a:cubicBezTo>
                  <a:cubicBezTo>
                    <a:pt x="1484" y="555"/>
                    <a:pt x="1171" y="1197"/>
                    <a:pt x="880" y="1876"/>
                  </a:cubicBezTo>
                  <a:cubicBezTo>
                    <a:pt x="611" y="2504"/>
                    <a:pt x="190" y="3169"/>
                    <a:pt x="9" y="3821"/>
                  </a:cubicBezTo>
                  <a:cubicBezTo>
                    <a:pt x="1" y="3853"/>
                    <a:pt x="28" y="3863"/>
                    <a:pt x="60" y="3863"/>
                  </a:cubicBezTo>
                  <a:cubicBezTo>
                    <a:pt x="89" y="3863"/>
                    <a:pt x="122" y="3854"/>
                    <a:pt x="133" y="3849"/>
                  </a:cubicBezTo>
                  <a:cubicBezTo>
                    <a:pt x="1377" y="3177"/>
                    <a:pt x="1337" y="1178"/>
                    <a:pt x="2387" y="242"/>
                  </a:cubicBezTo>
                  <a:cubicBezTo>
                    <a:pt x="2556" y="90"/>
                    <a:pt x="2426" y="0"/>
                    <a:pt x="227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5"/>
            <p:cNvSpPr/>
            <p:nvPr/>
          </p:nvSpPr>
          <p:spPr>
            <a:xfrm>
              <a:off x="2858350" y="3918775"/>
              <a:ext cx="18225" cy="13725"/>
            </a:xfrm>
            <a:custGeom>
              <a:avLst/>
              <a:gdLst/>
              <a:ahLst/>
              <a:cxnLst/>
              <a:rect l="l" t="t" r="r" b="b"/>
              <a:pathLst>
                <a:path w="729" h="549" extrusionOk="0">
                  <a:moveTo>
                    <a:pt x="638" y="0"/>
                  </a:moveTo>
                  <a:cubicBezTo>
                    <a:pt x="602" y="0"/>
                    <a:pt x="561" y="11"/>
                    <a:pt x="540" y="26"/>
                  </a:cubicBezTo>
                  <a:cubicBezTo>
                    <a:pt x="376" y="147"/>
                    <a:pt x="214" y="268"/>
                    <a:pt x="78" y="421"/>
                  </a:cubicBezTo>
                  <a:cubicBezTo>
                    <a:pt x="0" y="509"/>
                    <a:pt x="81" y="548"/>
                    <a:pt x="172" y="548"/>
                  </a:cubicBezTo>
                  <a:cubicBezTo>
                    <a:pt x="228" y="548"/>
                    <a:pt x="288" y="534"/>
                    <a:pt x="318" y="507"/>
                  </a:cubicBezTo>
                  <a:cubicBezTo>
                    <a:pt x="463" y="379"/>
                    <a:pt x="575" y="235"/>
                    <a:pt x="688" y="78"/>
                  </a:cubicBezTo>
                  <a:cubicBezTo>
                    <a:pt x="728" y="21"/>
                    <a:pt x="688" y="0"/>
                    <a:pt x="63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5"/>
            <p:cNvSpPr/>
            <p:nvPr/>
          </p:nvSpPr>
          <p:spPr>
            <a:xfrm>
              <a:off x="2911800" y="3889525"/>
              <a:ext cx="118425" cy="66125"/>
            </a:xfrm>
            <a:custGeom>
              <a:avLst/>
              <a:gdLst/>
              <a:ahLst/>
              <a:cxnLst/>
              <a:rect l="l" t="t" r="r" b="b"/>
              <a:pathLst>
                <a:path w="4737" h="2645" extrusionOk="0">
                  <a:moveTo>
                    <a:pt x="4664" y="0"/>
                  </a:moveTo>
                  <a:cubicBezTo>
                    <a:pt x="4659" y="0"/>
                    <a:pt x="4654" y="1"/>
                    <a:pt x="4650" y="2"/>
                  </a:cubicBezTo>
                  <a:cubicBezTo>
                    <a:pt x="3002" y="348"/>
                    <a:pt x="1461" y="1738"/>
                    <a:pt x="40" y="2579"/>
                  </a:cubicBezTo>
                  <a:cubicBezTo>
                    <a:pt x="1" y="2602"/>
                    <a:pt x="4" y="2644"/>
                    <a:pt x="46" y="2644"/>
                  </a:cubicBezTo>
                  <a:cubicBezTo>
                    <a:pt x="50" y="2644"/>
                    <a:pt x="55" y="2644"/>
                    <a:pt x="61" y="2643"/>
                  </a:cubicBezTo>
                  <a:cubicBezTo>
                    <a:pt x="854" y="2480"/>
                    <a:pt x="1571" y="2074"/>
                    <a:pt x="2259" y="1658"/>
                  </a:cubicBezTo>
                  <a:cubicBezTo>
                    <a:pt x="3077" y="1163"/>
                    <a:pt x="3925" y="633"/>
                    <a:pt x="4692" y="72"/>
                  </a:cubicBezTo>
                  <a:cubicBezTo>
                    <a:pt x="4737" y="40"/>
                    <a:pt x="4707" y="0"/>
                    <a:pt x="466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5"/>
            <p:cNvSpPr/>
            <p:nvPr/>
          </p:nvSpPr>
          <p:spPr>
            <a:xfrm>
              <a:off x="3029775" y="3886450"/>
              <a:ext cx="3400" cy="1425"/>
            </a:xfrm>
            <a:custGeom>
              <a:avLst/>
              <a:gdLst/>
              <a:ahLst/>
              <a:cxnLst/>
              <a:rect l="l" t="t" r="r" b="b"/>
              <a:pathLst>
                <a:path w="136" h="57" extrusionOk="0">
                  <a:moveTo>
                    <a:pt x="87" y="0"/>
                  </a:moveTo>
                  <a:cubicBezTo>
                    <a:pt x="53" y="0"/>
                    <a:pt x="1" y="35"/>
                    <a:pt x="37" y="53"/>
                  </a:cubicBezTo>
                  <a:cubicBezTo>
                    <a:pt x="41" y="56"/>
                    <a:pt x="46" y="57"/>
                    <a:pt x="52" y="57"/>
                  </a:cubicBezTo>
                  <a:cubicBezTo>
                    <a:pt x="86" y="57"/>
                    <a:pt x="136" y="22"/>
                    <a:pt x="101" y="3"/>
                  </a:cubicBezTo>
                  <a:cubicBezTo>
                    <a:pt x="97" y="1"/>
                    <a:pt x="92" y="0"/>
                    <a:pt x="8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5"/>
            <p:cNvSpPr/>
            <p:nvPr/>
          </p:nvSpPr>
          <p:spPr>
            <a:xfrm>
              <a:off x="3001175" y="3612975"/>
              <a:ext cx="152150" cy="83475"/>
            </a:xfrm>
            <a:custGeom>
              <a:avLst/>
              <a:gdLst/>
              <a:ahLst/>
              <a:cxnLst/>
              <a:rect l="l" t="t" r="r" b="b"/>
              <a:pathLst>
                <a:path w="6086" h="3339" extrusionOk="0">
                  <a:moveTo>
                    <a:pt x="5632" y="1"/>
                  </a:moveTo>
                  <a:cubicBezTo>
                    <a:pt x="3576" y="1"/>
                    <a:pt x="844" y="1467"/>
                    <a:pt x="13" y="3304"/>
                  </a:cubicBezTo>
                  <a:cubicBezTo>
                    <a:pt x="0" y="3331"/>
                    <a:pt x="22" y="3339"/>
                    <a:pt x="45" y="3339"/>
                  </a:cubicBezTo>
                  <a:cubicBezTo>
                    <a:pt x="62" y="3339"/>
                    <a:pt x="80" y="3335"/>
                    <a:pt x="89" y="3331"/>
                  </a:cubicBezTo>
                  <a:cubicBezTo>
                    <a:pt x="932" y="2962"/>
                    <a:pt x="1430" y="2112"/>
                    <a:pt x="2134" y="1544"/>
                  </a:cubicBezTo>
                  <a:cubicBezTo>
                    <a:pt x="3249" y="645"/>
                    <a:pt x="4708" y="546"/>
                    <a:pt x="6004" y="106"/>
                  </a:cubicBezTo>
                  <a:cubicBezTo>
                    <a:pt x="6055" y="88"/>
                    <a:pt x="6086" y="26"/>
                    <a:pt x="6012" y="18"/>
                  </a:cubicBezTo>
                  <a:cubicBezTo>
                    <a:pt x="5889" y="7"/>
                    <a:pt x="5762" y="1"/>
                    <a:pt x="56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5"/>
            <p:cNvSpPr/>
            <p:nvPr/>
          </p:nvSpPr>
          <p:spPr>
            <a:xfrm>
              <a:off x="3175250" y="3605225"/>
              <a:ext cx="38675" cy="8800"/>
            </a:xfrm>
            <a:custGeom>
              <a:avLst/>
              <a:gdLst/>
              <a:ahLst/>
              <a:cxnLst/>
              <a:rect l="l" t="t" r="r" b="b"/>
              <a:pathLst>
                <a:path w="1547" h="352" extrusionOk="0">
                  <a:moveTo>
                    <a:pt x="1132" y="1"/>
                  </a:moveTo>
                  <a:cubicBezTo>
                    <a:pt x="755" y="1"/>
                    <a:pt x="352" y="162"/>
                    <a:pt x="36" y="299"/>
                  </a:cubicBezTo>
                  <a:cubicBezTo>
                    <a:pt x="0" y="315"/>
                    <a:pt x="9" y="352"/>
                    <a:pt x="42" y="352"/>
                  </a:cubicBezTo>
                  <a:cubicBezTo>
                    <a:pt x="45" y="352"/>
                    <a:pt x="49" y="351"/>
                    <a:pt x="53" y="350"/>
                  </a:cubicBezTo>
                  <a:cubicBezTo>
                    <a:pt x="515" y="255"/>
                    <a:pt x="1023" y="305"/>
                    <a:pt x="1468" y="130"/>
                  </a:cubicBezTo>
                  <a:cubicBezTo>
                    <a:pt x="1486" y="124"/>
                    <a:pt x="1546" y="80"/>
                    <a:pt x="1501" y="64"/>
                  </a:cubicBezTo>
                  <a:cubicBezTo>
                    <a:pt x="1384" y="19"/>
                    <a:pt x="1259" y="1"/>
                    <a:pt x="11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5"/>
            <p:cNvSpPr/>
            <p:nvPr/>
          </p:nvSpPr>
          <p:spPr>
            <a:xfrm>
              <a:off x="2801425" y="3673275"/>
              <a:ext cx="102575" cy="131025"/>
            </a:xfrm>
            <a:custGeom>
              <a:avLst/>
              <a:gdLst/>
              <a:ahLst/>
              <a:cxnLst/>
              <a:rect l="l" t="t" r="r" b="b"/>
              <a:pathLst>
                <a:path w="4103" h="5241" extrusionOk="0">
                  <a:moveTo>
                    <a:pt x="4073" y="1"/>
                  </a:moveTo>
                  <a:cubicBezTo>
                    <a:pt x="4055" y="1"/>
                    <a:pt x="4032" y="7"/>
                    <a:pt x="4024" y="16"/>
                  </a:cubicBezTo>
                  <a:cubicBezTo>
                    <a:pt x="3195" y="985"/>
                    <a:pt x="2823" y="2221"/>
                    <a:pt x="2017" y="3203"/>
                  </a:cubicBezTo>
                  <a:cubicBezTo>
                    <a:pt x="1470" y="3869"/>
                    <a:pt x="235" y="4322"/>
                    <a:pt x="10" y="5197"/>
                  </a:cubicBezTo>
                  <a:cubicBezTo>
                    <a:pt x="1" y="5232"/>
                    <a:pt x="36" y="5241"/>
                    <a:pt x="69" y="5241"/>
                  </a:cubicBezTo>
                  <a:cubicBezTo>
                    <a:pt x="87" y="5241"/>
                    <a:pt x="104" y="5238"/>
                    <a:pt x="113" y="5236"/>
                  </a:cubicBezTo>
                  <a:cubicBezTo>
                    <a:pt x="2413" y="4602"/>
                    <a:pt x="3004" y="1811"/>
                    <a:pt x="4092" y="23"/>
                  </a:cubicBezTo>
                  <a:cubicBezTo>
                    <a:pt x="4102" y="7"/>
                    <a:pt x="4090" y="1"/>
                    <a:pt x="40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5"/>
            <p:cNvSpPr/>
            <p:nvPr/>
          </p:nvSpPr>
          <p:spPr>
            <a:xfrm>
              <a:off x="2759000" y="3816250"/>
              <a:ext cx="24950" cy="33000"/>
            </a:xfrm>
            <a:custGeom>
              <a:avLst/>
              <a:gdLst/>
              <a:ahLst/>
              <a:cxnLst/>
              <a:rect l="l" t="t" r="r" b="b"/>
              <a:pathLst>
                <a:path w="998" h="1320" extrusionOk="0">
                  <a:moveTo>
                    <a:pt x="957" y="0"/>
                  </a:moveTo>
                  <a:cubicBezTo>
                    <a:pt x="935" y="0"/>
                    <a:pt x="907" y="9"/>
                    <a:pt x="898" y="16"/>
                  </a:cubicBezTo>
                  <a:cubicBezTo>
                    <a:pt x="673" y="171"/>
                    <a:pt x="434" y="379"/>
                    <a:pt x="296" y="620"/>
                  </a:cubicBezTo>
                  <a:cubicBezTo>
                    <a:pt x="180" y="821"/>
                    <a:pt x="1" y="1087"/>
                    <a:pt x="168" y="1300"/>
                  </a:cubicBezTo>
                  <a:cubicBezTo>
                    <a:pt x="179" y="1314"/>
                    <a:pt x="197" y="1319"/>
                    <a:pt x="216" y="1319"/>
                  </a:cubicBezTo>
                  <a:cubicBezTo>
                    <a:pt x="248" y="1319"/>
                    <a:pt x="284" y="1305"/>
                    <a:pt x="301" y="1290"/>
                  </a:cubicBezTo>
                  <a:cubicBezTo>
                    <a:pt x="485" y="1123"/>
                    <a:pt x="541" y="929"/>
                    <a:pt x="643" y="709"/>
                  </a:cubicBezTo>
                  <a:cubicBezTo>
                    <a:pt x="749" y="481"/>
                    <a:pt x="881" y="263"/>
                    <a:pt x="986" y="35"/>
                  </a:cubicBezTo>
                  <a:cubicBezTo>
                    <a:pt x="998" y="9"/>
                    <a:pt x="980" y="0"/>
                    <a:pt x="95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5"/>
            <p:cNvSpPr/>
            <p:nvPr/>
          </p:nvSpPr>
          <p:spPr>
            <a:xfrm>
              <a:off x="2676175" y="3872575"/>
              <a:ext cx="69050" cy="75600"/>
            </a:xfrm>
            <a:custGeom>
              <a:avLst/>
              <a:gdLst/>
              <a:ahLst/>
              <a:cxnLst/>
              <a:rect l="l" t="t" r="r" b="b"/>
              <a:pathLst>
                <a:path w="2762" h="3024" extrusionOk="0">
                  <a:moveTo>
                    <a:pt x="50" y="1"/>
                  </a:moveTo>
                  <a:cubicBezTo>
                    <a:pt x="27" y="1"/>
                    <a:pt x="1" y="15"/>
                    <a:pt x="3" y="37"/>
                  </a:cubicBezTo>
                  <a:cubicBezTo>
                    <a:pt x="73" y="652"/>
                    <a:pt x="721" y="1123"/>
                    <a:pt x="1147" y="1513"/>
                  </a:cubicBezTo>
                  <a:cubicBezTo>
                    <a:pt x="1399" y="1746"/>
                    <a:pt x="1639" y="1982"/>
                    <a:pt x="1907" y="2198"/>
                  </a:cubicBezTo>
                  <a:cubicBezTo>
                    <a:pt x="2195" y="2431"/>
                    <a:pt x="2211" y="2756"/>
                    <a:pt x="2428" y="3008"/>
                  </a:cubicBezTo>
                  <a:cubicBezTo>
                    <a:pt x="2437" y="3019"/>
                    <a:pt x="2452" y="3024"/>
                    <a:pt x="2467" y="3024"/>
                  </a:cubicBezTo>
                  <a:cubicBezTo>
                    <a:pt x="2501" y="3024"/>
                    <a:pt x="2540" y="3002"/>
                    <a:pt x="2551" y="2978"/>
                  </a:cubicBezTo>
                  <a:cubicBezTo>
                    <a:pt x="2761" y="2542"/>
                    <a:pt x="2263" y="1767"/>
                    <a:pt x="1957" y="1457"/>
                  </a:cubicBezTo>
                  <a:cubicBezTo>
                    <a:pt x="1418" y="911"/>
                    <a:pt x="748" y="360"/>
                    <a:pt x="67" y="4"/>
                  </a:cubicBezTo>
                  <a:cubicBezTo>
                    <a:pt x="62" y="2"/>
                    <a:pt x="56" y="1"/>
                    <a:pt x="50"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5"/>
            <p:cNvSpPr/>
            <p:nvPr/>
          </p:nvSpPr>
          <p:spPr>
            <a:xfrm>
              <a:off x="2540250" y="3522275"/>
              <a:ext cx="21650" cy="43075"/>
            </a:xfrm>
            <a:custGeom>
              <a:avLst/>
              <a:gdLst/>
              <a:ahLst/>
              <a:cxnLst/>
              <a:rect l="l" t="t" r="r" b="b"/>
              <a:pathLst>
                <a:path w="866" h="1723" extrusionOk="0">
                  <a:moveTo>
                    <a:pt x="747" y="1"/>
                  </a:moveTo>
                  <a:cubicBezTo>
                    <a:pt x="719" y="1"/>
                    <a:pt x="684" y="15"/>
                    <a:pt x="672" y="25"/>
                  </a:cubicBezTo>
                  <a:cubicBezTo>
                    <a:pt x="415" y="254"/>
                    <a:pt x="251" y="494"/>
                    <a:pt x="160" y="828"/>
                  </a:cubicBezTo>
                  <a:cubicBezTo>
                    <a:pt x="88" y="1090"/>
                    <a:pt x="0" y="1454"/>
                    <a:pt x="188" y="1684"/>
                  </a:cubicBezTo>
                  <a:cubicBezTo>
                    <a:pt x="211" y="1711"/>
                    <a:pt x="247" y="1722"/>
                    <a:pt x="287" y="1722"/>
                  </a:cubicBezTo>
                  <a:cubicBezTo>
                    <a:pt x="363" y="1722"/>
                    <a:pt x="452" y="1681"/>
                    <a:pt x="485" y="1635"/>
                  </a:cubicBezTo>
                  <a:cubicBezTo>
                    <a:pt x="798" y="1202"/>
                    <a:pt x="866" y="536"/>
                    <a:pt x="786" y="26"/>
                  </a:cubicBezTo>
                  <a:cubicBezTo>
                    <a:pt x="783" y="7"/>
                    <a:pt x="767" y="1"/>
                    <a:pt x="74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5"/>
            <p:cNvSpPr/>
            <p:nvPr/>
          </p:nvSpPr>
          <p:spPr>
            <a:xfrm>
              <a:off x="2652350" y="3488750"/>
              <a:ext cx="175475" cy="94175"/>
            </a:xfrm>
            <a:custGeom>
              <a:avLst/>
              <a:gdLst/>
              <a:ahLst/>
              <a:cxnLst/>
              <a:rect l="l" t="t" r="r" b="b"/>
              <a:pathLst>
                <a:path w="7019" h="3767" extrusionOk="0">
                  <a:moveTo>
                    <a:pt x="84" y="1"/>
                  </a:moveTo>
                  <a:cubicBezTo>
                    <a:pt x="55" y="1"/>
                    <a:pt x="1" y="37"/>
                    <a:pt x="36" y="53"/>
                  </a:cubicBezTo>
                  <a:cubicBezTo>
                    <a:pt x="1263" y="577"/>
                    <a:pt x="2423" y="1034"/>
                    <a:pt x="3709" y="1382"/>
                  </a:cubicBezTo>
                  <a:cubicBezTo>
                    <a:pt x="4344" y="1553"/>
                    <a:pt x="5054" y="1766"/>
                    <a:pt x="5533" y="2241"/>
                  </a:cubicBezTo>
                  <a:cubicBezTo>
                    <a:pt x="6025" y="2729"/>
                    <a:pt x="5716" y="3188"/>
                    <a:pt x="5855" y="3734"/>
                  </a:cubicBezTo>
                  <a:cubicBezTo>
                    <a:pt x="5861" y="3758"/>
                    <a:pt x="5883" y="3766"/>
                    <a:pt x="5909" y="3766"/>
                  </a:cubicBezTo>
                  <a:cubicBezTo>
                    <a:pt x="5944" y="3766"/>
                    <a:pt x="5987" y="3750"/>
                    <a:pt x="6003" y="3736"/>
                  </a:cubicBezTo>
                  <a:cubicBezTo>
                    <a:pt x="7019" y="2883"/>
                    <a:pt x="6045" y="1928"/>
                    <a:pt x="5172" y="1506"/>
                  </a:cubicBezTo>
                  <a:cubicBezTo>
                    <a:pt x="4585" y="1224"/>
                    <a:pt x="3925" y="1083"/>
                    <a:pt x="3294" y="933"/>
                  </a:cubicBezTo>
                  <a:cubicBezTo>
                    <a:pt x="2204" y="672"/>
                    <a:pt x="1160" y="343"/>
                    <a:pt x="91" y="2"/>
                  </a:cubicBezTo>
                  <a:cubicBezTo>
                    <a:pt x="89" y="1"/>
                    <a:pt x="86" y="1"/>
                    <a:pt x="8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5"/>
            <p:cNvSpPr/>
            <p:nvPr/>
          </p:nvSpPr>
          <p:spPr>
            <a:xfrm>
              <a:off x="2801600" y="3521200"/>
              <a:ext cx="15700" cy="18600"/>
            </a:xfrm>
            <a:custGeom>
              <a:avLst/>
              <a:gdLst/>
              <a:ahLst/>
              <a:cxnLst/>
              <a:rect l="l" t="t" r="r" b="b"/>
              <a:pathLst>
                <a:path w="628" h="744" extrusionOk="0">
                  <a:moveTo>
                    <a:pt x="322" y="0"/>
                  </a:moveTo>
                  <a:cubicBezTo>
                    <a:pt x="283" y="0"/>
                    <a:pt x="244" y="21"/>
                    <a:pt x="217" y="47"/>
                  </a:cubicBezTo>
                  <a:cubicBezTo>
                    <a:pt x="115" y="145"/>
                    <a:pt x="30" y="247"/>
                    <a:pt x="15" y="393"/>
                  </a:cubicBezTo>
                  <a:cubicBezTo>
                    <a:pt x="1" y="517"/>
                    <a:pt x="78" y="617"/>
                    <a:pt x="177" y="676"/>
                  </a:cubicBezTo>
                  <a:cubicBezTo>
                    <a:pt x="185" y="684"/>
                    <a:pt x="194" y="692"/>
                    <a:pt x="203" y="700"/>
                  </a:cubicBezTo>
                  <a:cubicBezTo>
                    <a:pt x="233" y="730"/>
                    <a:pt x="278" y="743"/>
                    <a:pt x="325" y="743"/>
                  </a:cubicBezTo>
                  <a:cubicBezTo>
                    <a:pt x="434" y="743"/>
                    <a:pt x="560" y="674"/>
                    <a:pt x="576" y="577"/>
                  </a:cubicBezTo>
                  <a:cubicBezTo>
                    <a:pt x="578" y="568"/>
                    <a:pt x="579" y="558"/>
                    <a:pt x="580" y="548"/>
                  </a:cubicBezTo>
                  <a:cubicBezTo>
                    <a:pt x="625" y="455"/>
                    <a:pt x="627" y="358"/>
                    <a:pt x="590" y="253"/>
                  </a:cubicBezTo>
                  <a:cubicBezTo>
                    <a:pt x="574" y="204"/>
                    <a:pt x="538" y="155"/>
                    <a:pt x="504" y="117"/>
                  </a:cubicBezTo>
                  <a:cubicBezTo>
                    <a:pt x="484" y="99"/>
                    <a:pt x="459" y="84"/>
                    <a:pt x="433" y="78"/>
                  </a:cubicBezTo>
                  <a:cubicBezTo>
                    <a:pt x="422" y="75"/>
                    <a:pt x="387" y="26"/>
                    <a:pt x="380" y="21"/>
                  </a:cubicBezTo>
                  <a:cubicBezTo>
                    <a:pt x="363" y="6"/>
                    <a:pt x="343" y="0"/>
                    <a:pt x="3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5"/>
            <p:cNvSpPr/>
            <p:nvPr/>
          </p:nvSpPr>
          <p:spPr>
            <a:xfrm>
              <a:off x="2845250" y="3432125"/>
              <a:ext cx="46750" cy="26675"/>
            </a:xfrm>
            <a:custGeom>
              <a:avLst/>
              <a:gdLst/>
              <a:ahLst/>
              <a:cxnLst/>
              <a:rect l="l" t="t" r="r" b="b"/>
              <a:pathLst>
                <a:path w="1870" h="1067" extrusionOk="0">
                  <a:moveTo>
                    <a:pt x="1798" y="0"/>
                  </a:moveTo>
                  <a:cubicBezTo>
                    <a:pt x="1791" y="0"/>
                    <a:pt x="1785" y="1"/>
                    <a:pt x="1779" y="3"/>
                  </a:cubicBezTo>
                  <a:cubicBezTo>
                    <a:pt x="1133" y="207"/>
                    <a:pt x="485" y="506"/>
                    <a:pt x="27" y="1021"/>
                  </a:cubicBezTo>
                  <a:cubicBezTo>
                    <a:pt x="0" y="1051"/>
                    <a:pt x="32" y="1067"/>
                    <a:pt x="61" y="1067"/>
                  </a:cubicBezTo>
                  <a:cubicBezTo>
                    <a:pt x="69" y="1067"/>
                    <a:pt x="77" y="1066"/>
                    <a:pt x="83" y="1063"/>
                  </a:cubicBezTo>
                  <a:cubicBezTo>
                    <a:pt x="712" y="809"/>
                    <a:pt x="1282" y="457"/>
                    <a:pt x="1827" y="55"/>
                  </a:cubicBezTo>
                  <a:cubicBezTo>
                    <a:pt x="1869" y="25"/>
                    <a:pt x="1833" y="0"/>
                    <a:pt x="179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5"/>
            <p:cNvSpPr/>
            <p:nvPr/>
          </p:nvSpPr>
          <p:spPr>
            <a:xfrm>
              <a:off x="2943850" y="3354075"/>
              <a:ext cx="16975" cy="38575"/>
            </a:xfrm>
            <a:custGeom>
              <a:avLst/>
              <a:gdLst/>
              <a:ahLst/>
              <a:cxnLst/>
              <a:rect l="l" t="t" r="r" b="b"/>
              <a:pathLst>
                <a:path w="679" h="1543" extrusionOk="0">
                  <a:moveTo>
                    <a:pt x="514" y="1"/>
                  </a:moveTo>
                  <a:cubicBezTo>
                    <a:pt x="484" y="1"/>
                    <a:pt x="448" y="14"/>
                    <a:pt x="435" y="25"/>
                  </a:cubicBezTo>
                  <a:cubicBezTo>
                    <a:pt x="169" y="260"/>
                    <a:pt x="20" y="418"/>
                    <a:pt x="4" y="783"/>
                  </a:cubicBezTo>
                  <a:cubicBezTo>
                    <a:pt x="1" y="914"/>
                    <a:pt x="13" y="1044"/>
                    <a:pt x="41" y="1172"/>
                  </a:cubicBezTo>
                  <a:cubicBezTo>
                    <a:pt x="59" y="1250"/>
                    <a:pt x="87" y="1324"/>
                    <a:pt x="127" y="1393"/>
                  </a:cubicBezTo>
                  <a:cubicBezTo>
                    <a:pt x="159" y="1452"/>
                    <a:pt x="223" y="1461"/>
                    <a:pt x="259" y="1521"/>
                  </a:cubicBezTo>
                  <a:cubicBezTo>
                    <a:pt x="269" y="1536"/>
                    <a:pt x="285" y="1543"/>
                    <a:pt x="304" y="1543"/>
                  </a:cubicBezTo>
                  <a:cubicBezTo>
                    <a:pt x="349" y="1543"/>
                    <a:pt x="406" y="1509"/>
                    <a:pt x="420" y="1482"/>
                  </a:cubicBezTo>
                  <a:cubicBezTo>
                    <a:pt x="470" y="1373"/>
                    <a:pt x="548" y="1328"/>
                    <a:pt x="580" y="1205"/>
                  </a:cubicBezTo>
                  <a:cubicBezTo>
                    <a:pt x="616" y="1062"/>
                    <a:pt x="638" y="917"/>
                    <a:pt x="644" y="769"/>
                  </a:cubicBezTo>
                  <a:cubicBezTo>
                    <a:pt x="650" y="625"/>
                    <a:pt x="678" y="483"/>
                    <a:pt x="669" y="338"/>
                  </a:cubicBezTo>
                  <a:cubicBezTo>
                    <a:pt x="663" y="230"/>
                    <a:pt x="580" y="136"/>
                    <a:pt x="557" y="27"/>
                  </a:cubicBezTo>
                  <a:cubicBezTo>
                    <a:pt x="553" y="8"/>
                    <a:pt x="535" y="1"/>
                    <a:pt x="51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5"/>
            <p:cNvSpPr/>
            <p:nvPr/>
          </p:nvSpPr>
          <p:spPr>
            <a:xfrm>
              <a:off x="2746000" y="3377525"/>
              <a:ext cx="36100" cy="78975"/>
            </a:xfrm>
            <a:custGeom>
              <a:avLst/>
              <a:gdLst/>
              <a:ahLst/>
              <a:cxnLst/>
              <a:rect l="l" t="t" r="r" b="b"/>
              <a:pathLst>
                <a:path w="1444" h="3159" extrusionOk="0">
                  <a:moveTo>
                    <a:pt x="1151" y="1"/>
                  </a:moveTo>
                  <a:cubicBezTo>
                    <a:pt x="1123" y="1"/>
                    <a:pt x="1088" y="19"/>
                    <a:pt x="1088" y="41"/>
                  </a:cubicBezTo>
                  <a:cubicBezTo>
                    <a:pt x="1067" y="489"/>
                    <a:pt x="1" y="3158"/>
                    <a:pt x="941" y="3158"/>
                  </a:cubicBezTo>
                  <a:cubicBezTo>
                    <a:pt x="970" y="3158"/>
                    <a:pt x="1000" y="3156"/>
                    <a:pt x="1032" y="3151"/>
                  </a:cubicBezTo>
                  <a:cubicBezTo>
                    <a:pt x="1443" y="3085"/>
                    <a:pt x="1278" y="2223"/>
                    <a:pt x="1276" y="1965"/>
                  </a:cubicBezTo>
                  <a:cubicBezTo>
                    <a:pt x="1269" y="1315"/>
                    <a:pt x="1418" y="649"/>
                    <a:pt x="1184" y="18"/>
                  </a:cubicBezTo>
                  <a:cubicBezTo>
                    <a:pt x="1179" y="6"/>
                    <a:pt x="1166" y="1"/>
                    <a:pt x="11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5"/>
            <p:cNvSpPr/>
            <p:nvPr/>
          </p:nvSpPr>
          <p:spPr>
            <a:xfrm>
              <a:off x="2737300" y="3423200"/>
              <a:ext cx="14450" cy="13925"/>
            </a:xfrm>
            <a:custGeom>
              <a:avLst/>
              <a:gdLst/>
              <a:ahLst/>
              <a:cxnLst/>
              <a:rect l="l" t="t" r="r" b="b"/>
              <a:pathLst>
                <a:path w="578" h="557" extrusionOk="0">
                  <a:moveTo>
                    <a:pt x="302" y="0"/>
                  </a:moveTo>
                  <a:cubicBezTo>
                    <a:pt x="278" y="0"/>
                    <a:pt x="246" y="14"/>
                    <a:pt x="238" y="24"/>
                  </a:cubicBezTo>
                  <a:cubicBezTo>
                    <a:pt x="169" y="107"/>
                    <a:pt x="51" y="172"/>
                    <a:pt x="30" y="288"/>
                  </a:cubicBezTo>
                  <a:cubicBezTo>
                    <a:pt x="0" y="447"/>
                    <a:pt x="79" y="536"/>
                    <a:pt x="243" y="555"/>
                  </a:cubicBezTo>
                  <a:cubicBezTo>
                    <a:pt x="254" y="556"/>
                    <a:pt x="266" y="557"/>
                    <a:pt x="279" y="557"/>
                  </a:cubicBezTo>
                  <a:cubicBezTo>
                    <a:pt x="397" y="557"/>
                    <a:pt x="578" y="500"/>
                    <a:pt x="554" y="360"/>
                  </a:cubicBezTo>
                  <a:cubicBezTo>
                    <a:pt x="528" y="209"/>
                    <a:pt x="308" y="161"/>
                    <a:pt x="327" y="25"/>
                  </a:cubicBezTo>
                  <a:cubicBezTo>
                    <a:pt x="330" y="7"/>
                    <a:pt x="318" y="0"/>
                    <a:pt x="30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5"/>
            <p:cNvSpPr/>
            <p:nvPr/>
          </p:nvSpPr>
          <p:spPr>
            <a:xfrm>
              <a:off x="2589325" y="3362275"/>
              <a:ext cx="33450" cy="15900"/>
            </a:xfrm>
            <a:custGeom>
              <a:avLst/>
              <a:gdLst/>
              <a:ahLst/>
              <a:cxnLst/>
              <a:rect l="l" t="t" r="r" b="b"/>
              <a:pathLst>
                <a:path w="1338" h="636" extrusionOk="0">
                  <a:moveTo>
                    <a:pt x="133" y="1"/>
                  </a:moveTo>
                  <a:cubicBezTo>
                    <a:pt x="99" y="1"/>
                    <a:pt x="52" y="26"/>
                    <a:pt x="45" y="62"/>
                  </a:cubicBezTo>
                  <a:cubicBezTo>
                    <a:pt x="0" y="311"/>
                    <a:pt x="232" y="452"/>
                    <a:pt x="430" y="548"/>
                  </a:cubicBezTo>
                  <a:cubicBezTo>
                    <a:pt x="559" y="611"/>
                    <a:pt x="701" y="635"/>
                    <a:pt x="845" y="635"/>
                  </a:cubicBezTo>
                  <a:cubicBezTo>
                    <a:pt x="980" y="635"/>
                    <a:pt x="1117" y="614"/>
                    <a:pt x="1244" y="582"/>
                  </a:cubicBezTo>
                  <a:cubicBezTo>
                    <a:pt x="1273" y="576"/>
                    <a:pt x="1337" y="520"/>
                    <a:pt x="1286" y="498"/>
                  </a:cubicBezTo>
                  <a:cubicBezTo>
                    <a:pt x="905" y="336"/>
                    <a:pt x="561" y="46"/>
                    <a:pt x="141" y="1"/>
                  </a:cubicBezTo>
                  <a:cubicBezTo>
                    <a:pt x="139" y="1"/>
                    <a:pt x="136" y="1"/>
                    <a:pt x="13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5"/>
            <p:cNvSpPr/>
            <p:nvPr/>
          </p:nvSpPr>
          <p:spPr>
            <a:xfrm>
              <a:off x="2308900" y="3808600"/>
              <a:ext cx="53975" cy="112675"/>
            </a:xfrm>
            <a:custGeom>
              <a:avLst/>
              <a:gdLst/>
              <a:ahLst/>
              <a:cxnLst/>
              <a:rect l="l" t="t" r="r" b="b"/>
              <a:pathLst>
                <a:path w="2159" h="4507" extrusionOk="0">
                  <a:moveTo>
                    <a:pt x="1718" y="0"/>
                  </a:moveTo>
                  <a:cubicBezTo>
                    <a:pt x="1694" y="0"/>
                    <a:pt x="1667" y="16"/>
                    <a:pt x="1662" y="36"/>
                  </a:cubicBezTo>
                  <a:cubicBezTo>
                    <a:pt x="1488" y="875"/>
                    <a:pt x="1331" y="1639"/>
                    <a:pt x="962" y="2425"/>
                  </a:cubicBezTo>
                  <a:cubicBezTo>
                    <a:pt x="681" y="3024"/>
                    <a:pt x="0" y="3787"/>
                    <a:pt x="44" y="4466"/>
                  </a:cubicBezTo>
                  <a:cubicBezTo>
                    <a:pt x="46" y="4496"/>
                    <a:pt x="70" y="4506"/>
                    <a:pt x="97" y="4506"/>
                  </a:cubicBezTo>
                  <a:cubicBezTo>
                    <a:pt x="124" y="4506"/>
                    <a:pt x="156" y="4495"/>
                    <a:pt x="171" y="4481"/>
                  </a:cubicBezTo>
                  <a:cubicBezTo>
                    <a:pt x="762" y="3956"/>
                    <a:pt x="1100" y="3135"/>
                    <a:pt x="1438" y="2433"/>
                  </a:cubicBezTo>
                  <a:cubicBezTo>
                    <a:pt x="1771" y="1739"/>
                    <a:pt x="2159" y="747"/>
                    <a:pt x="1749" y="16"/>
                  </a:cubicBezTo>
                  <a:cubicBezTo>
                    <a:pt x="1743" y="5"/>
                    <a:pt x="1731" y="0"/>
                    <a:pt x="171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5"/>
            <p:cNvSpPr/>
            <p:nvPr/>
          </p:nvSpPr>
          <p:spPr>
            <a:xfrm>
              <a:off x="2292900" y="3942100"/>
              <a:ext cx="17925" cy="63250"/>
            </a:xfrm>
            <a:custGeom>
              <a:avLst/>
              <a:gdLst/>
              <a:ahLst/>
              <a:cxnLst/>
              <a:rect l="l" t="t" r="r" b="b"/>
              <a:pathLst>
                <a:path w="717" h="2530" extrusionOk="0">
                  <a:moveTo>
                    <a:pt x="465" y="0"/>
                  </a:moveTo>
                  <a:cubicBezTo>
                    <a:pt x="442" y="0"/>
                    <a:pt x="409" y="14"/>
                    <a:pt x="402" y="28"/>
                  </a:cubicBezTo>
                  <a:cubicBezTo>
                    <a:pt x="0" y="808"/>
                    <a:pt x="117" y="1782"/>
                    <a:pt x="582" y="2515"/>
                  </a:cubicBezTo>
                  <a:cubicBezTo>
                    <a:pt x="589" y="2525"/>
                    <a:pt x="601" y="2529"/>
                    <a:pt x="616" y="2529"/>
                  </a:cubicBezTo>
                  <a:cubicBezTo>
                    <a:pt x="650" y="2529"/>
                    <a:pt x="695" y="2504"/>
                    <a:pt x="696" y="2477"/>
                  </a:cubicBezTo>
                  <a:cubicBezTo>
                    <a:pt x="717" y="1645"/>
                    <a:pt x="301" y="862"/>
                    <a:pt x="487" y="22"/>
                  </a:cubicBezTo>
                  <a:cubicBezTo>
                    <a:pt x="491" y="6"/>
                    <a:pt x="480" y="0"/>
                    <a:pt x="46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5"/>
            <p:cNvSpPr/>
            <p:nvPr/>
          </p:nvSpPr>
          <p:spPr>
            <a:xfrm>
              <a:off x="2357625" y="4003275"/>
              <a:ext cx="68675" cy="174700"/>
            </a:xfrm>
            <a:custGeom>
              <a:avLst/>
              <a:gdLst/>
              <a:ahLst/>
              <a:cxnLst/>
              <a:rect l="l" t="t" r="r" b="b"/>
              <a:pathLst>
                <a:path w="2747" h="6988" extrusionOk="0">
                  <a:moveTo>
                    <a:pt x="2723" y="0"/>
                  </a:moveTo>
                  <a:cubicBezTo>
                    <a:pt x="2702" y="0"/>
                    <a:pt x="2672" y="15"/>
                    <a:pt x="2667" y="31"/>
                  </a:cubicBezTo>
                  <a:cubicBezTo>
                    <a:pt x="2284" y="1395"/>
                    <a:pt x="1804" y="2687"/>
                    <a:pt x="1157" y="3945"/>
                  </a:cubicBezTo>
                  <a:cubicBezTo>
                    <a:pt x="657" y="4920"/>
                    <a:pt x="148" y="5851"/>
                    <a:pt x="4" y="6946"/>
                  </a:cubicBezTo>
                  <a:cubicBezTo>
                    <a:pt x="0" y="6976"/>
                    <a:pt x="19" y="6987"/>
                    <a:pt x="45" y="6987"/>
                  </a:cubicBezTo>
                  <a:cubicBezTo>
                    <a:pt x="86" y="6987"/>
                    <a:pt x="146" y="6959"/>
                    <a:pt x="159" y="6935"/>
                  </a:cubicBezTo>
                  <a:cubicBezTo>
                    <a:pt x="1286" y="4885"/>
                    <a:pt x="2387" y="2347"/>
                    <a:pt x="2744" y="19"/>
                  </a:cubicBezTo>
                  <a:cubicBezTo>
                    <a:pt x="2746" y="6"/>
                    <a:pt x="2736" y="0"/>
                    <a:pt x="272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5"/>
            <p:cNvSpPr/>
            <p:nvPr/>
          </p:nvSpPr>
          <p:spPr>
            <a:xfrm>
              <a:off x="3151975" y="4097225"/>
              <a:ext cx="38075" cy="70575"/>
            </a:xfrm>
            <a:custGeom>
              <a:avLst/>
              <a:gdLst/>
              <a:ahLst/>
              <a:cxnLst/>
              <a:rect l="l" t="t" r="r" b="b"/>
              <a:pathLst>
                <a:path w="1523" h="2823" extrusionOk="0">
                  <a:moveTo>
                    <a:pt x="1106" y="0"/>
                  </a:moveTo>
                  <a:cubicBezTo>
                    <a:pt x="1091" y="0"/>
                    <a:pt x="1074" y="9"/>
                    <a:pt x="1074" y="22"/>
                  </a:cubicBezTo>
                  <a:cubicBezTo>
                    <a:pt x="1077" y="1122"/>
                    <a:pt x="302" y="1812"/>
                    <a:pt x="7" y="2795"/>
                  </a:cubicBezTo>
                  <a:cubicBezTo>
                    <a:pt x="0" y="2816"/>
                    <a:pt x="16" y="2822"/>
                    <a:pt x="36" y="2822"/>
                  </a:cubicBezTo>
                  <a:cubicBezTo>
                    <a:pt x="61" y="2822"/>
                    <a:pt x="92" y="2813"/>
                    <a:pt x="100" y="2806"/>
                  </a:cubicBezTo>
                  <a:cubicBezTo>
                    <a:pt x="763" y="2232"/>
                    <a:pt x="1523" y="902"/>
                    <a:pt x="1125" y="10"/>
                  </a:cubicBezTo>
                  <a:cubicBezTo>
                    <a:pt x="1122" y="3"/>
                    <a:pt x="1114" y="0"/>
                    <a:pt x="110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5"/>
            <p:cNvSpPr/>
            <p:nvPr/>
          </p:nvSpPr>
          <p:spPr>
            <a:xfrm>
              <a:off x="2971600" y="4356300"/>
              <a:ext cx="54125" cy="91775"/>
            </a:xfrm>
            <a:custGeom>
              <a:avLst/>
              <a:gdLst/>
              <a:ahLst/>
              <a:cxnLst/>
              <a:rect l="l" t="t" r="r" b="b"/>
              <a:pathLst>
                <a:path w="2165" h="3671" extrusionOk="0">
                  <a:moveTo>
                    <a:pt x="388" y="0"/>
                  </a:moveTo>
                  <a:cubicBezTo>
                    <a:pt x="363" y="0"/>
                    <a:pt x="328" y="19"/>
                    <a:pt x="321" y="33"/>
                  </a:cubicBezTo>
                  <a:cubicBezTo>
                    <a:pt x="0" y="725"/>
                    <a:pt x="297" y="1611"/>
                    <a:pt x="603" y="2253"/>
                  </a:cubicBezTo>
                  <a:cubicBezTo>
                    <a:pt x="887" y="2848"/>
                    <a:pt x="1263" y="3671"/>
                    <a:pt x="2006" y="3671"/>
                  </a:cubicBezTo>
                  <a:cubicBezTo>
                    <a:pt x="2018" y="3671"/>
                    <a:pt x="2029" y="3671"/>
                    <a:pt x="2041" y="3670"/>
                  </a:cubicBezTo>
                  <a:cubicBezTo>
                    <a:pt x="2079" y="3669"/>
                    <a:pt x="2156" y="3648"/>
                    <a:pt x="2157" y="3597"/>
                  </a:cubicBezTo>
                  <a:cubicBezTo>
                    <a:pt x="2165" y="3333"/>
                    <a:pt x="2064" y="3236"/>
                    <a:pt x="1881" y="3050"/>
                  </a:cubicBezTo>
                  <a:cubicBezTo>
                    <a:pt x="1597" y="2757"/>
                    <a:pt x="1351" y="2428"/>
                    <a:pt x="1148" y="2073"/>
                  </a:cubicBezTo>
                  <a:cubicBezTo>
                    <a:pt x="776" y="1430"/>
                    <a:pt x="511" y="753"/>
                    <a:pt x="412" y="18"/>
                  </a:cubicBezTo>
                  <a:cubicBezTo>
                    <a:pt x="410" y="5"/>
                    <a:pt x="401" y="0"/>
                    <a:pt x="38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5"/>
            <p:cNvSpPr/>
            <p:nvPr/>
          </p:nvSpPr>
          <p:spPr>
            <a:xfrm>
              <a:off x="3043000" y="4299550"/>
              <a:ext cx="71950" cy="117300"/>
            </a:xfrm>
            <a:custGeom>
              <a:avLst/>
              <a:gdLst/>
              <a:ahLst/>
              <a:cxnLst/>
              <a:rect l="l" t="t" r="r" b="b"/>
              <a:pathLst>
                <a:path w="2878" h="4692" extrusionOk="0">
                  <a:moveTo>
                    <a:pt x="2818" y="1"/>
                  </a:moveTo>
                  <a:cubicBezTo>
                    <a:pt x="2803" y="1"/>
                    <a:pt x="2788" y="4"/>
                    <a:pt x="2780" y="8"/>
                  </a:cubicBezTo>
                  <a:cubicBezTo>
                    <a:pt x="1965" y="418"/>
                    <a:pt x="1497" y="1169"/>
                    <a:pt x="1096" y="1963"/>
                  </a:cubicBezTo>
                  <a:cubicBezTo>
                    <a:pt x="746" y="2657"/>
                    <a:pt x="0" y="3860"/>
                    <a:pt x="183" y="4658"/>
                  </a:cubicBezTo>
                  <a:cubicBezTo>
                    <a:pt x="188" y="4683"/>
                    <a:pt x="212" y="4692"/>
                    <a:pt x="239" y="4692"/>
                  </a:cubicBezTo>
                  <a:cubicBezTo>
                    <a:pt x="277" y="4692"/>
                    <a:pt x="322" y="4675"/>
                    <a:pt x="338" y="4660"/>
                  </a:cubicBezTo>
                  <a:cubicBezTo>
                    <a:pt x="928" y="4121"/>
                    <a:pt x="1093" y="3311"/>
                    <a:pt x="1341" y="2572"/>
                  </a:cubicBezTo>
                  <a:cubicBezTo>
                    <a:pt x="1665" y="1610"/>
                    <a:pt x="2186" y="800"/>
                    <a:pt x="2849" y="44"/>
                  </a:cubicBezTo>
                  <a:cubicBezTo>
                    <a:pt x="2877" y="12"/>
                    <a:pt x="2848" y="1"/>
                    <a:pt x="281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5"/>
            <p:cNvSpPr/>
            <p:nvPr/>
          </p:nvSpPr>
          <p:spPr>
            <a:xfrm>
              <a:off x="3114750" y="4278100"/>
              <a:ext cx="21700" cy="12950"/>
            </a:xfrm>
            <a:custGeom>
              <a:avLst/>
              <a:gdLst/>
              <a:ahLst/>
              <a:cxnLst/>
              <a:rect l="l" t="t" r="r" b="b"/>
              <a:pathLst>
                <a:path w="868" h="518" extrusionOk="0">
                  <a:moveTo>
                    <a:pt x="625" y="1"/>
                  </a:moveTo>
                  <a:cubicBezTo>
                    <a:pt x="533" y="1"/>
                    <a:pt x="432" y="24"/>
                    <a:pt x="378" y="49"/>
                  </a:cubicBezTo>
                  <a:cubicBezTo>
                    <a:pt x="324" y="72"/>
                    <a:pt x="271" y="100"/>
                    <a:pt x="222" y="135"/>
                  </a:cubicBezTo>
                  <a:cubicBezTo>
                    <a:pt x="194" y="160"/>
                    <a:pt x="166" y="188"/>
                    <a:pt x="140" y="215"/>
                  </a:cubicBezTo>
                  <a:cubicBezTo>
                    <a:pt x="131" y="226"/>
                    <a:pt x="128" y="233"/>
                    <a:pt x="122" y="241"/>
                  </a:cubicBezTo>
                  <a:cubicBezTo>
                    <a:pt x="0" y="355"/>
                    <a:pt x="66" y="518"/>
                    <a:pt x="246" y="518"/>
                  </a:cubicBezTo>
                  <a:cubicBezTo>
                    <a:pt x="248" y="518"/>
                    <a:pt x="250" y="518"/>
                    <a:pt x="252" y="518"/>
                  </a:cubicBezTo>
                  <a:cubicBezTo>
                    <a:pt x="468" y="514"/>
                    <a:pt x="725" y="419"/>
                    <a:pt x="808" y="202"/>
                  </a:cubicBezTo>
                  <a:cubicBezTo>
                    <a:pt x="868" y="47"/>
                    <a:pt x="755" y="1"/>
                    <a:pt x="62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5"/>
            <p:cNvSpPr/>
            <p:nvPr/>
          </p:nvSpPr>
          <p:spPr>
            <a:xfrm>
              <a:off x="3049025" y="4579650"/>
              <a:ext cx="18900" cy="52000"/>
            </a:xfrm>
            <a:custGeom>
              <a:avLst/>
              <a:gdLst/>
              <a:ahLst/>
              <a:cxnLst/>
              <a:rect l="l" t="t" r="r" b="b"/>
              <a:pathLst>
                <a:path w="756" h="2080" extrusionOk="0">
                  <a:moveTo>
                    <a:pt x="147" y="0"/>
                  </a:moveTo>
                  <a:cubicBezTo>
                    <a:pt x="103" y="0"/>
                    <a:pt x="56" y="24"/>
                    <a:pt x="49" y="66"/>
                  </a:cubicBezTo>
                  <a:cubicBezTo>
                    <a:pt x="1" y="371"/>
                    <a:pt x="87" y="685"/>
                    <a:pt x="147" y="982"/>
                  </a:cubicBezTo>
                  <a:cubicBezTo>
                    <a:pt x="187" y="1176"/>
                    <a:pt x="215" y="1372"/>
                    <a:pt x="233" y="1568"/>
                  </a:cubicBezTo>
                  <a:cubicBezTo>
                    <a:pt x="251" y="1778"/>
                    <a:pt x="321" y="1873"/>
                    <a:pt x="418" y="2051"/>
                  </a:cubicBezTo>
                  <a:cubicBezTo>
                    <a:pt x="429" y="2072"/>
                    <a:pt x="449" y="2080"/>
                    <a:pt x="471" y="2080"/>
                  </a:cubicBezTo>
                  <a:cubicBezTo>
                    <a:pt x="509" y="2080"/>
                    <a:pt x="553" y="2056"/>
                    <a:pt x="568" y="2027"/>
                  </a:cubicBezTo>
                  <a:cubicBezTo>
                    <a:pt x="643" y="1879"/>
                    <a:pt x="715" y="1761"/>
                    <a:pt x="735" y="1593"/>
                  </a:cubicBezTo>
                  <a:cubicBezTo>
                    <a:pt x="756" y="1416"/>
                    <a:pt x="698" y="1207"/>
                    <a:pt x="668" y="1033"/>
                  </a:cubicBezTo>
                  <a:cubicBezTo>
                    <a:pt x="605" y="667"/>
                    <a:pt x="501" y="256"/>
                    <a:pt x="200" y="16"/>
                  </a:cubicBezTo>
                  <a:cubicBezTo>
                    <a:pt x="186" y="5"/>
                    <a:pt x="167" y="0"/>
                    <a:pt x="14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5"/>
            <p:cNvSpPr/>
            <p:nvPr/>
          </p:nvSpPr>
          <p:spPr>
            <a:xfrm>
              <a:off x="3043125" y="4646550"/>
              <a:ext cx="19550" cy="27425"/>
            </a:xfrm>
            <a:custGeom>
              <a:avLst/>
              <a:gdLst/>
              <a:ahLst/>
              <a:cxnLst/>
              <a:rect l="l" t="t" r="r" b="b"/>
              <a:pathLst>
                <a:path w="782" h="1097" extrusionOk="0">
                  <a:moveTo>
                    <a:pt x="693" y="1"/>
                  </a:moveTo>
                  <a:cubicBezTo>
                    <a:pt x="667" y="1"/>
                    <a:pt x="631" y="19"/>
                    <a:pt x="621" y="35"/>
                  </a:cubicBezTo>
                  <a:cubicBezTo>
                    <a:pt x="511" y="222"/>
                    <a:pt x="333" y="379"/>
                    <a:pt x="207" y="560"/>
                  </a:cubicBezTo>
                  <a:cubicBezTo>
                    <a:pt x="120" y="687"/>
                    <a:pt x="1" y="844"/>
                    <a:pt x="44" y="1003"/>
                  </a:cubicBezTo>
                  <a:cubicBezTo>
                    <a:pt x="63" y="1072"/>
                    <a:pt x="124" y="1096"/>
                    <a:pt x="194" y="1096"/>
                  </a:cubicBezTo>
                  <a:cubicBezTo>
                    <a:pt x="295" y="1096"/>
                    <a:pt x="417" y="1047"/>
                    <a:pt x="467" y="1009"/>
                  </a:cubicBezTo>
                  <a:cubicBezTo>
                    <a:pt x="610" y="901"/>
                    <a:pt x="692" y="744"/>
                    <a:pt x="732" y="569"/>
                  </a:cubicBezTo>
                  <a:cubicBezTo>
                    <a:pt x="750" y="488"/>
                    <a:pt x="763" y="406"/>
                    <a:pt x="771" y="324"/>
                  </a:cubicBezTo>
                  <a:cubicBezTo>
                    <a:pt x="782" y="222"/>
                    <a:pt x="725" y="130"/>
                    <a:pt x="724" y="29"/>
                  </a:cubicBezTo>
                  <a:cubicBezTo>
                    <a:pt x="723" y="8"/>
                    <a:pt x="710" y="1"/>
                    <a:pt x="69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5"/>
            <p:cNvSpPr/>
            <p:nvPr/>
          </p:nvSpPr>
          <p:spPr>
            <a:xfrm>
              <a:off x="3321775" y="4476425"/>
              <a:ext cx="32425" cy="46125"/>
            </a:xfrm>
            <a:custGeom>
              <a:avLst/>
              <a:gdLst/>
              <a:ahLst/>
              <a:cxnLst/>
              <a:rect l="l" t="t" r="r" b="b"/>
              <a:pathLst>
                <a:path w="1297" h="1845" extrusionOk="0">
                  <a:moveTo>
                    <a:pt x="1206" y="1"/>
                  </a:moveTo>
                  <a:cubicBezTo>
                    <a:pt x="1179" y="1"/>
                    <a:pt x="1144" y="14"/>
                    <a:pt x="1133" y="23"/>
                  </a:cubicBezTo>
                  <a:cubicBezTo>
                    <a:pt x="837" y="262"/>
                    <a:pt x="632" y="564"/>
                    <a:pt x="416" y="874"/>
                  </a:cubicBezTo>
                  <a:cubicBezTo>
                    <a:pt x="220" y="1154"/>
                    <a:pt x="5" y="1446"/>
                    <a:pt x="1" y="1800"/>
                  </a:cubicBezTo>
                  <a:cubicBezTo>
                    <a:pt x="0" y="1833"/>
                    <a:pt x="24" y="1844"/>
                    <a:pt x="53" y="1844"/>
                  </a:cubicBezTo>
                  <a:cubicBezTo>
                    <a:pt x="86" y="1844"/>
                    <a:pt x="126" y="1829"/>
                    <a:pt x="142" y="1816"/>
                  </a:cubicBezTo>
                  <a:cubicBezTo>
                    <a:pt x="467" y="1572"/>
                    <a:pt x="703" y="1271"/>
                    <a:pt x="921" y="932"/>
                  </a:cubicBezTo>
                  <a:cubicBezTo>
                    <a:pt x="1098" y="661"/>
                    <a:pt x="1297" y="360"/>
                    <a:pt x="1242" y="25"/>
                  </a:cubicBezTo>
                  <a:cubicBezTo>
                    <a:pt x="1239" y="7"/>
                    <a:pt x="1224" y="1"/>
                    <a:pt x="12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5"/>
            <p:cNvSpPr/>
            <p:nvPr/>
          </p:nvSpPr>
          <p:spPr>
            <a:xfrm>
              <a:off x="3278450" y="4558450"/>
              <a:ext cx="17375" cy="11375"/>
            </a:xfrm>
            <a:custGeom>
              <a:avLst/>
              <a:gdLst/>
              <a:ahLst/>
              <a:cxnLst/>
              <a:rect l="l" t="t" r="r" b="b"/>
              <a:pathLst>
                <a:path w="695" h="455" extrusionOk="0">
                  <a:moveTo>
                    <a:pt x="636" y="1"/>
                  </a:moveTo>
                  <a:cubicBezTo>
                    <a:pt x="616" y="1"/>
                    <a:pt x="594" y="6"/>
                    <a:pt x="583" y="12"/>
                  </a:cubicBezTo>
                  <a:cubicBezTo>
                    <a:pt x="390" y="121"/>
                    <a:pt x="178" y="242"/>
                    <a:pt x="25" y="405"/>
                  </a:cubicBezTo>
                  <a:cubicBezTo>
                    <a:pt x="0" y="430"/>
                    <a:pt x="28" y="449"/>
                    <a:pt x="53" y="452"/>
                  </a:cubicBezTo>
                  <a:cubicBezTo>
                    <a:pt x="71" y="454"/>
                    <a:pt x="89" y="455"/>
                    <a:pt x="107" y="455"/>
                  </a:cubicBezTo>
                  <a:cubicBezTo>
                    <a:pt x="355" y="455"/>
                    <a:pt x="582" y="262"/>
                    <a:pt x="680" y="46"/>
                  </a:cubicBezTo>
                  <a:cubicBezTo>
                    <a:pt x="695" y="12"/>
                    <a:pt x="667" y="1"/>
                    <a:pt x="63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5"/>
            <p:cNvSpPr/>
            <p:nvPr/>
          </p:nvSpPr>
          <p:spPr>
            <a:xfrm>
              <a:off x="3149350" y="4563425"/>
              <a:ext cx="70625" cy="58550"/>
            </a:xfrm>
            <a:custGeom>
              <a:avLst/>
              <a:gdLst/>
              <a:ahLst/>
              <a:cxnLst/>
              <a:rect l="l" t="t" r="r" b="b"/>
              <a:pathLst>
                <a:path w="2825" h="2342" extrusionOk="0">
                  <a:moveTo>
                    <a:pt x="2757" y="1"/>
                  </a:moveTo>
                  <a:cubicBezTo>
                    <a:pt x="2750" y="1"/>
                    <a:pt x="2743" y="2"/>
                    <a:pt x="2736" y="3"/>
                  </a:cubicBezTo>
                  <a:cubicBezTo>
                    <a:pt x="1615" y="335"/>
                    <a:pt x="807" y="1451"/>
                    <a:pt x="43" y="2271"/>
                  </a:cubicBezTo>
                  <a:cubicBezTo>
                    <a:pt x="0" y="2316"/>
                    <a:pt x="53" y="2341"/>
                    <a:pt x="97" y="2341"/>
                  </a:cubicBezTo>
                  <a:cubicBezTo>
                    <a:pt x="108" y="2341"/>
                    <a:pt x="119" y="2340"/>
                    <a:pt x="128" y="2336"/>
                  </a:cubicBezTo>
                  <a:cubicBezTo>
                    <a:pt x="1232" y="1870"/>
                    <a:pt x="1893" y="817"/>
                    <a:pt x="2784" y="57"/>
                  </a:cubicBezTo>
                  <a:cubicBezTo>
                    <a:pt x="2825" y="23"/>
                    <a:pt x="2792" y="1"/>
                    <a:pt x="275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5"/>
            <p:cNvSpPr/>
            <p:nvPr/>
          </p:nvSpPr>
          <p:spPr>
            <a:xfrm>
              <a:off x="3546450" y="4190750"/>
              <a:ext cx="12825" cy="43200"/>
            </a:xfrm>
            <a:custGeom>
              <a:avLst/>
              <a:gdLst/>
              <a:ahLst/>
              <a:cxnLst/>
              <a:rect l="l" t="t" r="r" b="b"/>
              <a:pathLst>
                <a:path w="513" h="1728" extrusionOk="0">
                  <a:moveTo>
                    <a:pt x="483" y="0"/>
                  </a:moveTo>
                  <a:cubicBezTo>
                    <a:pt x="454" y="0"/>
                    <a:pt x="412" y="21"/>
                    <a:pt x="402" y="37"/>
                  </a:cubicBezTo>
                  <a:cubicBezTo>
                    <a:pt x="74" y="547"/>
                    <a:pt x="42" y="1116"/>
                    <a:pt x="1" y="1702"/>
                  </a:cubicBezTo>
                  <a:cubicBezTo>
                    <a:pt x="0" y="1721"/>
                    <a:pt x="13" y="1728"/>
                    <a:pt x="31" y="1728"/>
                  </a:cubicBezTo>
                  <a:cubicBezTo>
                    <a:pt x="56" y="1728"/>
                    <a:pt x="89" y="1713"/>
                    <a:pt x="97" y="1696"/>
                  </a:cubicBezTo>
                  <a:cubicBezTo>
                    <a:pt x="316" y="1163"/>
                    <a:pt x="482" y="610"/>
                    <a:pt x="511" y="29"/>
                  </a:cubicBezTo>
                  <a:cubicBezTo>
                    <a:pt x="513" y="8"/>
                    <a:pt x="500" y="0"/>
                    <a:pt x="48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5"/>
            <p:cNvSpPr/>
            <p:nvPr/>
          </p:nvSpPr>
          <p:spPr>
            <a:xfrm>
              <a:off x="3341125" y="4614025"/>
              <a:ext cx="75300" cy="38350"/>
            </a:xfrm>
            <a:custGeom>
              <a:avLst/>
              <a:gdLst/>
              <a:ahLst/>
              <a:cxnLst/>
              <a:rect l="l" t="t" r="r" b="b"/>
              <a:pathLst>
                <a:path w="3012" h="1534" extrusionOk="0">
                  <a:moveTo>
                    <a:pt x="2941" y="0"/>
                  </a:moveTo>
                  <a:cubicBezTo>
                    <a:pt x="2928" y="0"/>
                    <a:pt x="2914" y="3"/>
                    <a:pt x="2902" y="9"/>
                  </a:cubicBezTo>
                  <a:cubicBezTo>
                    <a:pt x="2383" y="282"/>
                    <a:pt x="1848" y="535"/>
                    <a:pt x="1312" y="778"/>
                  </a:cubicBezTo>
                  <a:cubicBezTo>
                    <a:pt x="855" y="984"/>
                    <a:pt x="400" y="1170"/>
                    <a:pt x="19" y="1505"/>
                  </a:cubicBezTo>
                  <a:cubicBezTo>
                    <a:pt x="1" y="1521"/>
                    <a:pt x="15" y="1534"/>
                    <a:pt x="33" y="1534"/>
                  </a:cubicBezTo>
                  <a:cubicBezTo>
                    <a:pt x="37" y="1534"/>
                    <a:pt x="41" y="1533"/>
                    <a:pt x="45" y="1532"/>
                  </a:cubicBezTo>
                  <a:cubicBezTo>
                    <a:pt x="1035" y="1148"/>
                    <a:pt x="2162" y="765"/>
                    <a:pt x="2969" y="58"/>
                  </a:cubicBezTo>
                  <a:cubicBezTo>
                    <a:pt x="3011" y="22"/>
                    <a:pt x="2978" y="0"/>
                    <a:pt x="294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5"/>
            <p:cNvSpPr/>
            <p:nvPr/>
          </p:nvSpPr>
          <p:spPr>
            <a:xfrm>
              <a:off x="3341650" y="4774875"/>
              <a:ext cx="26900" cy="39150"/>
            </a:xfrm>
            <a:custGeom>
              <a:avLst/>
              <a:gdLst/>
              <a:ahLst/>
              <a:cxnLst/>
              <a:rect l="l" t="t" r="r" b="b"/>
              <a:pathLst>
                <a:path w="1076" h="1566" extrusionOk="0">
                  <a:moveTo>
                    <a:pt x="1052" y="0"/>
                  </a:moveTo>
                  <a:cubicBezTo>
                    <a:pt x="1031" y="0"/>
                    <a:pt x="1004" y="12"/>
                    <a:pt x="997" y="20"/>
                  </a:cubicBezTo>
                  <a:cubicBezTo>
                    <a:pt x="600" y="477"/>
                    <a:pt x="327" y="1027"/>
                    <a:pt x="13" y="1538"/>
                  </a:cubicBezTo>
                  <a:cubicBezTo>
                    <a:pt x="0" y="1558"/>
                    <a:pt x="14" y="1565"/>
                    <a:pt x="34" y="1565"/>
                  </a:cubicBezTo>
                  <a:cubicBezTo>
                    <a:pt x="55" y="1565"/>
                    <a:pt x="84" y="1556"/>
                    <a:pt x="93" y="1548"/>
                  </a:cubicBezTo>
                  <a:cubicBezTo>
                    <a:pt x="514" y="1131"/>
                    <a:pt x="973" y="628"/>
                    <a:pt x="1073" y="21"/>
                  </a:cubicBezTo>
                  <a:cubicBezTo>
                    <a:pt x="1076" y="6"/>
                    <a:pt x="1065" y="0"/>
                    <a:pt x="105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5"/>
            <p:cNvSpPr/>
            <p:nvPr/>
          </p:nvSpPr>
          <p:spPr>
            <a:xfrm>
              <a:off x="2933050" y="4751875"/>
              <a:ext cx="188175" cy="144925"/>
            </a:xfrm>
            <a:custGeom>
              <a:avLst/>
              <a:gdLst/>
              <a:ahLst/>
              <a:cxnLst/>
              <a:rect l="l" t="t" r="r" b="b"/>
              <a:pathLst>
                <a:path w="7527" h="5797" extrusionOk="0">
                  <a:moveTo>
                    <a:pt x="104" y="0"/>
                  </a:moveTo>
                  <a:cubicBezTo>
                    <a:pt x="72" y="0"/>
                    <a:pt x="0" y="41"/>
                    <a:pt x="46" y="71"/>
                  </a:cubicBezTo>
                  <a:cubicBezTo>
                    <a:pt x="1039" y="700"/>
                    <a:pt x="1953" y="1444"/>
                    <a:pt x="2969" y="2036"/>
                  </a:cubicBezTo>
                  <a:cubicBezTo>
                    <a:pt x="3778" y="2506"/>
                    <a:pt x="4648" y="3089"/>
                    <a:pt x="5545" y="3495"/>
                  </a:cubicBezTo>
                  <a:cubicBezTo>
                    <a:pt x="5536" y="3536"/>
                    <a:pt x="5549" y="3579"/>
                    <a:pt x="5600" y="3623"/>
                  </a:cubicBezTo>
                  <a:cubicBezTo>
                    <a:pt x="5680" y="3687"/>
                    <a:pt x="5769" y="3740"/>
                    <a:pt x="5863" y="3782"/>
                  </a:cubicBezTo>
                  <a:cubicBezTo>
                    <a:pt x="5736" y="3973"/>
                    <a:pt x="5728" y="4211"/>
                    <a:pt x="5728" y="4477"/>
                  </a:cubicBezTo>
                  <a:cubicBezTo>
                    <a:pt x="5727" y="4700"/>
                    <a:pt x="5749" y="4927"/>
                    <a:pt x="5756" y="5152"/>
                  </a:cubicBezTo>
                  <a:cubicBezTo>
                    <a:pt x="5764" y="5368"/>
                    <a:pt x="5878" y="5563"/>
                    <a:pt x="5939" y="5768"/>
                  </a:cubicBezTo>
                  <a:cubicBezTo>
                    <a:pt x="5945" y="5789"/>
                    <a:pt x="5964" y="5796"/>
                    <a:pt x="5986" y="5796"/>
                  </a:cubicBezTo>
                  <a:cubicBezTo>
                    <a:pt x="6022" y="5796"/>
                    <a:pt x="6066" y="5776"/>
                    <a:pt x="6080" y="5758"/>
                  </a:cubicBezTo>
                  <a:cubicBezTo>
                    <a:pt x="6371" y="5373"/>
                    <a:pt x="6441" y="5068"/>
                    <a:pt x="6406" y="4594"/>
                  </a:cubicBezTo>
                  <a:cubicBezTo>
                    <a:pt x="6393" y="4408"/>
                    <a:pt x="6393" y="4155"/>
                    <a:pt x="6336" y="3939"/>
                  </a:cubicBezTo>
                  <a:lnTo>
                    <a:pt x="6336" y="3939"/>
                  </a:lnTo>
                  <a:cubicBezTo>
                    <a:pt x="6398" y="3954"/>
                    <a:pt x="6460" y="3969"/>
                    <a:pt x="6520" y="3983"/>
                  </a:cubicBezTo>
                  <a:cubicBezTo>
                    <a:pt x="6613" y="4005"/>
                    <a:pt x="6713" y="4016"/>
                    <a:pt x="6815" y="4016"/>
                  </a:cubicBezTo>
                  <a:cubicBezTo>
                    <a:pt x="7043" y="4016"/>
                    <a:pt x="7280" y="3961"/>
                    <a:pt x="7463" y="3847"/>
                  </a:cubicBezTo>
                  <a:cubicBezTo>
                    <a:pt x="7481" y="3835"/>
                    <a:pt x="7526" y="3805"/>
                    <a:pt x="7510" y="3775"/>
                  </a:cubicBezTo>
                  <a:cubicBezTo>
                    <a:pt x="7415" y="3589"/>
                    <a:pt x="7189" y="3487"/>
                    <a:pt x="7000" y="3425"/>
                  </a:cubicBezTo>
                  <a:cubicBezTo>
                    <a:pt x="6807" y="3363"/>
                    <a:pt x="6609" y="3293"/>
                    <a:pt x="6409" y="3249"/>
                  </a:cubicBezTo>
                  <a:cubicBezTo>
                    <a:pt x="5545" y="2423"/>
                    <a:pt x="4018" y="1911"/>
                    <a:pt x="3061" y="1385"/>
                  </a:cubicBezTo>
                  <a:cubicBezTo>
                    <a:pt x="2135" y="875"/>
                    <a:pt x="1178" y="104"/>
                    <a:pt x="107" y="1"/>
                  </a:cubicBezTo>
                  <a:cubicBezTo>
                    <a:pt x="106" y="0"/>
                    <a:pt x="105" y="0"/>
                    <a:pt x="10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5"/>
            <p:cNvSpPr/>
            <p:nvPr/>
          </p:nvSpPr>
          <p:spPr>
            <a:xfrm>
              <a:off x="3130000" y="4849275"/>
              <a:ext cx="54475" cy="18350"/>
            </a:xfrm>
            <a:custGeom>
              <a:avLst/>
              <a:gdLst/>
              <a:ahLst/>
              <a:cxnLst/>
              <a:rect l="l" t="t" r="r" b="b"/>
              <a:pathLst>
                <a:path w="2179" h="734" extrusionOk="0">
                  <a:moveTo>
                    <a:pt x="67" y="1"/>
                  </a:moveTo>
                  <a:cubicBezTo>
                    <a:pt x="51" y="1"/>
                    <a:pt x="1" y="32"/>
                    <a:pt x="31" y="44"/>
                  </a:cubicBezTo>
                  <a:cubicBezTo>
                    <a:pt x="379" y="178"/>
                    <a:pt x="733" y="291"/>
                    <a:pt x="1082" y="421"/>
                  </a:cubicBezTo>
                  <a:cubicBezTo>
                    <a:pt x="1410" y="543"/>
                    <a:pt x="1651" y="734"/>
                    <a:pt x="1999" y="734"/>
                  </a:cubicBezTo>
                  <a:cubicBezTo>
                    <a:pt x="2020" y="734"/>
                    <a:pt x="2041" y="733"/>
                    <a:pt x="2063" y="732"/>
                  </a:cubicBezTo>
                  <a:cubicBezTo>
                    <a:pt x="2090" y="729"/>
                    <a:pt x="2179" y="700"/>
                    <a:pt x="2143" y="657"/>
                  </a:cubicBezTo>
                  <a:cubicBezTo>
                    <a:pt x="1913" y="381"/>
                    <a:pt x="1397" y="364"/>
                    <a:pt x="1079" y="249"/>
                  </a:cubicBezTo>
                  <a:cubicBezTo>
                    <a:pt x="747" y="128"/>
                    <a:pt x="422" y="34"/>
                    <a:pt x="68" y="1"/>
                  </a:cubicBezTo>
                  <a:cubicBezTo>
                    <a:pt x="68" y="1"/>
                    <a:pt x="68" y="1"/>
                    <a:pt x="6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5"/>
            <p:cNvSpPr/>
            <p:nvPr/>
          </p:nvSpPr>
          <p:spPr>
            <a:xfrm>
              <a:off x="3106375" y="4870250"/>
              <a:ext cx="18200" cy="11875"/>
            </a:xfrm>
            <a:custGeom>
              <a:avLst/>
              <a:gdLst/>
              <a:ahLst/>
              <a:cxnLst/>
              <a:rect l="l" t="t" r="r" b="b"/>
              <a:pathLst>
                <a:path w="728" h="475" extrusionOk="0">
                  <a:moveTo>
                    <a:pt x="506" y="1"/>
                  </a:moveTo>
                  <a:cubicBezTo>
                    <a:pt x="435" y="1"/>
                    <a:pt x="365" y="15"/>
                    <a:pt x="328" y="27"/>
                  </a:cubicBezTo>
                  <a:cubicBezTo>
                    <a:pt x="242" y="56"/>
                    <a:pt x="0" y="189"/>
                    <a:pt x="75" y="320"/>
                  </a:cubicBezTo>
                  <a:cubicBezTo>
                    <a:pt x="130" y="421"/>
                    <a:pt x="234" y="474"/>
                    <a:pt x="344" y="474"/>
                  </a:cubicBezTo>
                  <a:cubicBezTo>
                    <a:pt x="391" y="474"/>
                    <a:pt x="439" y="464"/>
                    <a:pt x="485" y="444"/>
                  </a:cubicBezTo>
                  <a:cubicBezTo>
                    <a:pt x="629" y="377"/>
                    <a:pt x="728" y="274"/>
                    <a:pt x="708" y="112"/>
                  </a:cubicBezTo>
                  <a:cubicBezTo>
                    <a:pt x="697" y="26"/>
                    <a:pt x="601" y="1"/>
                    <a:pt x="5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5"/>
            <p:cNvSpPr/>
            <p:nvPr/>
          </p:nvSpPr>
          <p:spPr>
            <a:xfrm>
              <a:off x="3175200" y="4945950"/>
              <a:ext cx="32500" cy="65875"/>
            </a:xfrm>
            <a:custGeom>
              <a:avLst/>
              <a:gdLst/>
              <a:ahLst/>
              <a:cxnLst/>
              <a:rect l="l" t="t" r="r" b="b"/>
              <a:pathLst>
                <a:path w="1300" h="2635" extrusionOk="0">
                  <a:moveTo>
                    <a:pt x="103" y="1"/>
                  </a:moveTo>
                  <a:cubicBezTo>
                    <a:pt x="87" y="1"/>
                    <a:pt x="67" y="11"/>
                    <a:pt x="67" y="25"/>
                  </a:cubicBezTo>
                  <a:cubicBezTo>
                    <a:pt x="1" y="923"/>
                    <a:pt x="557" y="2001"/>
                    <a:pt x="1178" y="2624"/>
                  </a:cubicBezTo>
                  <a:cubicBezTo>
                    <a:pt x="1186" y="2631"/>
                    <a:pt x="1199" y="2635"/>
                    <a:pt x="1213" y="2635"/>
                  </a:cubicBezTo>
                  <a:cubicBezTo>
                    <a:pt x="1251" y="2635"/>
                    <a:pt x="1299" y="2611"/>
                    <a:pt x="1287" y="2577"/>
                  </a:cubicBezTo>
                  <a:cubicBezTo>
                    <a:pt x="1130" y="2131"/>
                    <a:pt x="885" y="1728"/>
                    <a:pt x="678" y="1303"/>
                  </a:cubicBezTo>
                  <a:cubicBezTo>
                    <a:pt x="474" y="882"/>
                    <a:pt x="326" y="435"/>
                    <a:pt x="124" y="11"/>
                  </a:cubicBezTo>
                  <a:cubicBezTo>
                    <a:pt x="120" y="4"/>
                    <a:pt x="112" y="1"/>
                    <a:pt x="10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5"/>
            <p:cNvSpPr/>
            <p:nvPr/>
          </p:nvSpPr>
          <p:spPr>
            <a:xfrm>
              <a:off x="2495250" y="4728950"/>
              <a:ext cx="116050" cy="9050"/>
            </a:xfrm>
            <a:custGeom>
              <a:avLst/>
              <a:gdLst/>
              <a:ahLst/>
              <a:cxnLst/>
              <a:rect l="l" t="t" r="r" b="b"/>
              <a:pathLst>
                <a:path w="4642" h="362" extrusionOk="0">
                  <a:moveTo>
                    <a:pt x="1122" y="0"/>
                  </a:moveTo>
                  <a:cubicBezTo>
                    <a:pt x="775" y="0"/>
                    <a:pt x="430" y="11"/>
                    <a:pt x="88" y="38"/>
                  </a:cubicBezTo>
                  <a:cubicBezTo>
                    <a:pt x="55" y="40"/>
                    <a:pt x="0" y="90"/>
                    <a:pt x="54" y="106"/>
                  </a:cubicBezTo>
                  <a:cubicBezTo>
                    <a:pt x="764" y="305"/>
                    <a:pt x="1534" y="362"/>
                    <a:pt x="2306" y="362"/>
                  </a:cubicBezTo>
                  <a:cubicBezTo>
                    <a:pt x="3048" y="362"/>
                    <a:pt x="3792" y="309"/>
                    <a:pt x="4489" y="279"/>
                  </a:cubicBezTo>
                  <a:cubicBezTo>
                    <a:pt x="4550" y="276"/>
                    <a:pt x="4642" y="184"/>
                    <a:pt x="4537" y="179"/>
                  </a:cubicBezTo>
                  <a:cubicBezTo>
                    <a:pt x="3415" y="118"/>
                    <a:pt x="2260" y="0"/>
                    <a:pt x="11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5"/>
            <p:cNvSpPr/>
            <p:nvPr/>
          </p:nvSpPr>
          <p:spPr>
            <a:xfrm>
              <a:off x="2285825" y="4783225"/>
              <a:ext cx="21050" cy="62425"/>
            </a:xfrm>
            <a:custGeom>
              <a:avLst/>
              <a:gdLst/>
              <a:ahLst/>
              <a:cxnLst/>
              <a:rect l="l" t="t" r="r" b="b"/>
              <a:pathLst>
                <a:path w="842" h="2497" extrusionOk="0">
                  <a:moveTo>
                    <a:pt x="387" y="1"/>
                  </a:moveTo>
                  <a:cubicBezTo>
                    <a:pt x="357" y="1"/>
                    <a:pt x="326" y="16"/>
                    <a:pt x="307" y="35"/>
                  </a:cubicBezTo>
                  <a:cubicBezTo>
                    <a:pt x="1" y="356"/>
                    <a:pt x="34" y="736"/>
                    <a:pt x="83" y="1152"/>
                  </a:cubicBezTo>
                  <a:cubicBezTo>
                    <a:pt x="133" y="1572"/>
                    <a:pt x="90" y="2143"/>
                    <a:pt x="384" y="2481"/>
                  </a:cubicBezTo>
                  <a:cubicBezTo>
                    <a:pt x="394" y="2492"/>
                    <a:pt x="407" y="2496"/>
                    <a:pt x="421" y="2496"/>
                  </a:cubicBezTo>
                  <a:cubicBezTo>
                    <a:pt x="450" y="2496"/>
                    <a:pt x="484" y="2478"/>
                    <a:pt x="500" y="2462"/>
                  </a:cubicBezTo>
                  <a:cubicBezTo>
                    <a:pt x="828" y="2142"/>
                    <a:pt x="841" y="1756"/>
                    <a:pt x="793" y="1324"/>
                  </a:cubicBezTo>
                  <a:cubicBezTo>
                    <a:pt x="746" y="911"/>
                    <a:pt x="762" y="309"/>
                    <a:pt x="430" y="16"/>
                  </a:cubicBezTo>
                  <a:cubicBezTo>
                    <a:pt x="418" y="5"/>
                    <a:pt x="403" y="1"/>
                    <a:pt x="38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5"/>
            <p:cNvSpPr/>
            <p:nvPr/>
          </p:nvSpPr>
          <p:spPr>
            <a:xfrm>
              <a:off x="2274150" y="4853050"/>
              <a:ext cx="17600" cy="20575"/>
            </a:xfrm>
            <a:custGeom>
              <a:avLst/>
              <a:gdLst/>
              <a:ahLst/>
              <a:cxnLst/>
              <a:rect l="l" t="t" r="r" b="b"/>
              <a:pathLst>
                <a:path w="704" h="823" extrusionOk="0">
                  <a:moveTo>
                    <a:pt x="673" y="0"/>
                  </a:moveTo>
                  <a:cubicBezTo>
                    <a:pt x="651" y="0"/>
                    <a:pt x="621" y="12"/>
                    <a:pt x="612" y="26"/>
                  </a:cubicBezTo>
                  <a:cubicBezTo>
                    <a:pt x="441" y="309"/>
                    <a:pt x="209" y="526"/>
                    <a:pt x="17" y="790"/>
                  </a:cubicBezTo>
                  <a:cubicBezTo>
                    <a:pt x="1" y="812"/>
                    <a:pt x="21" y="823"/>
                    <a:pt x="41" y="823"/>
                  </a:cubicBezTo>
                  <a:cubicBezTo>
                    <a:pt x="52" y="823"/>
                    <a:pt x="62" y="820"/>
                    <a:pt x="69" y="816"/>
                  </a:cubicBezTo>
                  <a:cubicBezTo>
                    <a:pt x="354" y="635"/>
                    <a:pt x="561" y="334"/>
                    <a:pt x="694" y="28"/>
                  </a:cubicBezTo>
                  <a:cubicBezTo>
                    <a:pt x="703" y="8"/>
                    <a:pt x="691" y="0"/>
                    <a:pt x="67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5"/>
            <p:cNvSpPr/>
            <p:nvPr/>
          </p:nvSpPr>
          <p:spPr>
            <a:xfrm>
              <a:off x="2727175" y="5214800"/>
              <a:ext cx="42100" cy="90550"/>
            </a:xfrm>
            <a:custGeom>
              <a:avLst/>
              <a:gdLst/>
              <a:ahLst/>
              <a:cxnLst/>
              <a:rect l="l" t="t" r="r" b="b"/>
              <a:pathLst>
                <a:path w="1684" h="3622" extrusionOk="0">
                  <a:moveTo>
                    <a:pt x="84" y="0"/>
                  </a:moveTo>
                  <a:cubicBezTo>
                    <a:pt x="47" y="0"/>
                    <a:pt x="0" y="29"/>
                    <a:pt x="4" y="63"/>
                  </a:cubicBezTo>
                  <a:cubicBezTo>
                    <a:pt x="83" y="795"/>
                    <a:pt x="159" y="1526"/>
                    <a:pt x="368" y="2232"/>
                  </a:cubicBezTo>
                  <a:cubicBezTo>
                    <a:pt x="532" y="2789"/>
                    <a:pt x="821" y="3588"/>
                    <a:pt x="1483" y="3622"/>
                  </a:cubicBezTo>
                  <a:cubicBezTo>
                    <a:pt x="1484" y="3622"/>
                    <a:pt x="1485" y="3622"/>
                    <a:pt x="1486" y="3622"/>
                  </a:cubicBezTo>
                  <a:cubicBezTo>
                    <a:pt x="1522" y="3622"/>
                    <a:pt x="1580" y="3601"/>
                    <a:pt x="1592" y="3565"/>
                  </a:cubicBezTo>
                  <a:cubicBezTo>
                    <a:pt x="1683" y="3320"/>
                    <a:pt x="1604" y="3216"/>
                    <a:pt x="1444" y="3013"/>
                  </a:cubicBezTo>
                  <a:cubicBezTo>
                    <a:pt x="1213" y="2725"/>
                    <a:pt x="1028" y="2401"/>
                    <a:pt x="875" y="2065"/>
                  </a:cubicBezTo>
                  <a:cubicBezTo>
                    <a:pt x="573" y="1406"/>
                    <a:pt x="399" y="694"/>
                    <a:pt x="124" y="23"/>
                  </a:cubicBezTo>
                  <a:cubicBezTo>
                    <a:pt x="117" y="7"/>
                    <a:pt x="102" y="0"/>
                    <a:pt x="8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5"/>
            <p:cNvSpPr/>
            <p:nvPr/>
          </p:nvSpPr>
          <p:spPr>
            <a:xfrm>
              <a:off x="2227175" y="4463850"/>
              <a:ext cx="42800" cy="133475"/>
            </a:xfrm>
            <a:custGeom>
              <a:avLst/>
              <a:gdLst/>
              <a:ahLst/>
              <a:cxnLst/>
              <a:rect l="l" t="t" r="r" b="b"/>
              <a:pathLst>
                <a:path w="1712" h="5339" extrusionOk="0">
                  <a:moveTo>
                    <a:pt x="149" y="1"/>
                  </a:moveTo>
                  <a:cubicBezTo>
                    <a:pt x="81" y="1"/>
                    <a:pt x="1" y="39"/>
                    <a:pt x="17" y="104"/>
                  </a:cubicBezTo>
                  <a:cubicBezTo>
                    <a:pt x="246" y="1049"/>
                    <a:pt x="854" y="1957"/>
                    <a:pt x="901" y="2920"/>
                  </a:cubicBezTo>
                  <a:cubicBezTo>
                    <a:pt x="925" y="3404"/>
                    <a:pt x="979" y="3967"/>
                    <a:pt x="868" y="4439"/>
                  </a:cubicBezTo>
                  <a:cubicBezTo>
                    <a:pt x="790" y="4772"/>
                    <a:pt x="697" y="5014"/>
                    <a:pt x="903" y="5307"/>
                  </a:cubicBezTo>
                  <a:cubicBezTo>
                    <a:pt x="919" y="5330"/>
                    <a:pt x="943" y="5339"/>
                    <a:pt x="970" y="5339"/>
                  </a:cubicBezTo>
                  <a:cubicBezTo>
                    <a:pt x="1029" y="5339"/>
                    <a:pt x="1101" y="5299"/>
                    <a:pt x="1130" y="5270"/>
                  </a:cubicBezTo>
                  <a:cubicBezTo>
                    <a:pt x="1711" y="4702"/>
                    <a:pt x="1324" y="3555"/>
                    <a:pt x="1143" y="2861"/>
                  </a:cubicBezTo>
                  <a:cubicBezTo>
                    <a:pt x="896" y="1908"/>
                    <a:pt x="1084" y="724"/>
                    <a:pt x="218" y="20"/>
                  </a:cubicBezTo>
                  <a:cubicBezTo>
                    <a:pt x="202" y="7"/>
                    <a:pt x="176" y="1"/>
                    <a:pt x="1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5"/>
            <p:cNvSpPr/>
            <p:nvPr/>
          </p:nvSpPr>
          <p:spPr>
            <a:xfrm>
              <a:off x="2011700" y="4631250"/>
              <a:ext cx="257625" cy="135275"/>
            </a:xfrm>
            <a:custGeom>
              <a:avLst/>
              <a:gdLst/>
              <a:ahLst/>
              <a:cxnLst/>
              <a:rect l="l" t="t" r="r" b="b"/>
              <a:pathLst>
                <a:path w="10305" h="5411" extrusionOk="0">
                  <a:moveTo>
                    <a:pt x="175" y="0"/>
                  </a:moveTo>
                  <a:cubicBezTo>
                    <a:pt x="122" y="0"/>
                    <a:pt x="1" y="64"/>
                    <a:pt x="76" y="118"/>
                  </a:cubicBezTo>
                  <a:cubicBezTo>
                    <a:pt x="1601" y="1217"/>
                    <a:pt x="3809" y="1423"/>
                    <a:pt x="5525" y="2158"/>
                  </a:cubicBezTo>
                  <a:cubicBezTo>
                    <a:pt x="6477" y="2566"/>
                    <a:pt x="7326" y="3156"/>
                    <a:pt x="8167" y="3749"/>
                  </a:cubicBezTo>
                  <a:cubicBezTo>
                    <a:pt x="8869" y="4242"/>
                    <a:pt x="9367" y="4904"/>
                    <a:pt x="10069" y="5397"/>
                  </a:cubicBezTo>
                  <a:cubicBezTo>
                    <a:pt x="10082" y="5406"/>
                    <a:pt x="10102" y="5411"/>
                    <a:pt x="10123" y="5411"/>
                  </a:cubicBezTo>
                  <a:cubicBezTo>
                    <a:pt x="10200" y="5411"/>
                    <a:pt x="10305" y="5355"/>
                    <a:pt x="10284" y="5284"/>
                  </a:cubicBezTo>
                  <a:cubicBezTo>
                    <a:pt x="10091" y="4594"/>
                    <a:pt x="9439" y="4210"/>
                    <a:pt x="8916" y="3780"/>
                  </a:cubicBezTo>
                  <a:cubicBezTo>
                    <a:pt x="8091" y="3099"/>
                    <a:pt x="7279" y="2541"/>
                    <a:pt x="6325" y="2037"/>
                  </a:cubicBezTo>
                  <a:cubicBezTo>
                    <a:pt x="4459" y="1049"/>
                    <a:pt x="2319" y="87"/>
                    <a:pt x="178" y="1"/>
                  </a:cubicBezTo>
                  <a:cubicBezTo>
                    <a:pt x="177" y="0"/>
                    <a:pt x="176" y="0"/>
                    <a:pt x="17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5"/>
            <p:cNvSpPr/>
            <p:nvPr/>
          </p:nvSpPr>
          <p:spPr>
            <a:xfrm>
              <a:off x="1990975" y="4765375"/>
              <a:ext cx="62250" cy="57675"/>
            </a:xfrm>
            <a:custGeom>
              <a:avLst/>
              <a:gdLst/>
              <a:ahLst/>
              <a:cxnLst/>
              <a:rect l="l" t="t" r="r" b="b"/>
              <a:pathLst>
                <a:path w="2490" h="2307" extrusionOk="0">
                  <a:moveTo>
                    <a:pt x="2451" y="1"/>
                  </a:moveTo>
                  <a:cubicBezTo>
                    <a:pt x="2444" y="1"/>
                    <a:pt x="2437" y="2"/>
                    <a:pt x="2432" y="4"/>
                  </a:cubicBezTo>
                  <a:cubicBezTo>
                    <a:pt x="1750" y="310"/>
                    <a:pt x="0" y="1415"/>
                    <a:pt x="956" y="2287"/>
                  </a:cubicBezTo>
                  <a:cubicBezTo>
                    <a:pt x="971" y="2301"/>
                    <a:pt x="992" y="2306"/>
                    <a:pt x="1014" y="2306"/>
                  </a:cubicBezTo>
                  <a:cubicBezTo>
                    <a:pt x="1053" y="2306"/>
                    <a:pt x="1095" y="2288"/>
                    <a:pt x="1115" y="2261"/>
                  </a:cubicBezTo>
                  <a:cubicBezTo>
                    <a:pt x="1383" y="1910"/>
                    <a:pt x="1436" y="1609"/>
                    <a:pt x="1536" y="1187"/>
                  </a:cubicBezTo>
                  <a:cubicBezTo>
                    <a:pt x="1661" y="659"/>
                    <a:pt x="2058" y="352"/>
                    <a:pt x="2465" y="29"/>
                  </a:cubicBezTo>
                  <a:cubicBezTo>
                    <a:pt x="2489" y="11"/>
                    <a:pt x="2470" y="1"/>
                    <a:pt x="24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5"/>
            <p:cNvSpPr/>
            <p:nvPr/>
          </p:nvSpPr>
          <p:spPr>
            <a:xfrm>
              <a:off x="1584300" y="4737975"/>
              <a:ext cx="75150" cy="41050"/>
            </a:xfrm>
            <a:custGeom>
              <a:avLst/>
              <a:gdLst/>
              <a:ahLst/>
              <a:cxnLst/>
              <a:rect l="l" t="t" r="r" b="b"/>
              <a:pathLst>
                <a:path w="3006" h="1642" extrusionOk="0">
                  <a:moveTo>
                    <a:pt x="2924" y="0"/>
                  </a:moveTo>
                  <a:cubicBezTo>
                    <a:pt x="2460" y="0"/>
                    <a:pt x="2052" y="295"/>
                    <a:pt x="1678" y="539"/>
                  </a:cubicBezTo>
                  <a:cubicBezTo>
                    <a:pt x="1136" y="891"/>
                    <a:pt x="607" y="1244"/>
                    <a:pt x="51" y="1571"/>
                  </a:cubicBezTo>
                  <a:cubicBezTo>
                    <a:pt x="0" y="1599"/>
                    <a:pt x="14" y="1641"/>
                    <a:pt x="66" y="1641"/>
                  </a:cubicBezTo>
                  <a:cubicBezTo>
                    <a:pt x="68" y="1641"/>
                    <a:pt x="71" y="1641"/>
                    <a:pt x="74" y="1641"/>
                  </a:cubicBezTo>
                  <a:cubicBezTo>
                    <a:pt x="577" y="1598"/>
                    <a:pt x="999" y="1304"/>
                    <a:pt x="1407" y="1029"/>
                  </a:cubicBezTo>
                  <a:cubicBezTo>
                    <a:pt x="1914" y="688"/>
                    <a:pt x="2492" y="420"/>
                    <a:pt x="2976" y="55"/>
                  </a:cubicBezTo>
                  <a:cubicBezTo>
                    <a:pt x="3006" y="34"/>
                    <a:pt x="2995" y="2"/>
                    <a:pt x="2959" y="1"/>
                  </a:cubicBezTo>
                  <a:cubicBezTo>
                    <a:pt x="2947" y="0"/>
                    <a:pt x="2935" y="0"/>
                    <a:pt x="292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5"/>
            <p:cNvSpPr/>
            <p:nvPr/>
          </p:nvSpPr>
          <p:spPr>
            <a:xfrm>
              <a:off x="1664375" y="4730150"/>
              <a:ext cx="67725" cy="9250"/>
            </a:xfrm>
            <a:custGeom>
              <a:avLst/>
              <a:gdLst/>
              <a:ahLst/>
              <a:cxnLst/>
              <a:rect l="l" t="t" r="r" b="b"/>
              <a:pathLst>
                <a:path w="2709" h="370" extrusionOk="0">
                  <a:moveTo>
                    <a:pt x="1715" y="0"/>
                  </a:moveTo>
                  <a:cubicBezTo>
                    <a:pt x="1178" y="0"/>
                    <a:pt x="617" y="166"/>
                    <a:pt x="115" y="277"/>
                  </a:cubicBezTo>
                  <a:cubicBezTo>
                    <a:pt x="66" y="286"/>
                    <a:pt x="0" y="370"/>
                    <a:pt x="77" y="370"/>
                  </a:cubicBezTo>
                  <a:cubicBezTo>
                    <a:pt x="80" y="370"/>
                    <a:pt x="83" y="370"/>
                    <a:pt x="86" y="370"/>
                  </a:cubicBezTo>
                  <a:cubicBezTo>
                    <a:pt x="427" y="347"/>
                    <a:pt x="768" y="343"/>
                    <a:pt x="1110" y="343"/>
                  </a:cubicBezTo>
                  <a:cubicBezTo>
                    <a:pt x="1320" y="343"/>
                    <a:pt x="1530" y="344"/>
                    <a:pt x="1740" y="344"/>
                  </a:cubicBezTo>
                  <a:cubicBezTo>
                    <a:pt x="2006" y="344"/>
                    <a:pt x="2273" y="342"/>
                    <a:pt x="2539" y="330"/>
                  </a:cubicBezTo>
                  <a:cubicBezTo>
                    <a:pt x="2577" y="328"/>
                    <a:pt x="2709" y="269"/>
                    <a:pt x="2631" y="223"/>
                  </a:cubicBezTo>
                  <a:cubicBezTo>
                    <a:pt x="2345" y="59"/>
                    <a:pt x="2034" y="0"/>
                    <a:pt x="17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5"/>
            <p:cNvSpPr/>
            <p:nvPr/>
          </p:nvSpPr>
          <p:spPr>
            <a:xfrm>
              <a:off x="1541475" y="4565850"/>
              <a:ext cx="35775" cy="19600"/>
            </a:xfrm>
            <a:custGeom>
              <a:avLst/>
              <a:gdLst/>
              <a:ahLst/>
              <a:cxnLst/>
              <a:rect l="l" t="t" r="r" b="b"/>
              <a:pathLst>
                <a:path w="1431" h="784" extrusionOk="0">
                  <a:moveTo>
                    <a:pt x="58" y="0"/>
                  </a:moveTo>
                  <a:cubicBezTo>
                    <a:pt x="40" y="0"/>
                    <a:pt x="0" y="13"/>
                    <a:pt x="17" y="34"/>
                  </a:cubicBezTo>
                  <a:cubicBezTo>
                    <a:pt x="316" y="422"/>
                    <a:pt x="831" y="653"/>
                    <a:pt x="1291" y="783"/>
                  </a:cubicBezTo>
                  <a:cubicBezTo>
                    <a:pt x="1293" y="783"/>
                    <a:pt x="1296" y="784"/>
                    <a:pt x="1299" y="784"/>
                  </a:cubicBezTo>
                  <a:cubicBezTo>
                    <a:pt x="1338" y="784"/>
                    <a:pt x="1430" y="745"/>
                    <a:pt x="1387" y="708"/>
                  </a:cubicBezTo>
                  <a:cubicBezTo>
                    <a:pt x="1008" y="374"/>
                    <a:pt x="569" y="83"/>
                    <a:pt x="62" y="0"/>
                  </a:cubicBezTo>
                  <a:cubicBezTo>
                    <a:pt x="61" y="0"/>
                    <a:pt x="60" y="0"/>
                    <a:pt x="5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5"/>
            <p:cNvSpPr/>
            <p:nvPr/>
          </p:nvSpPr>
          <p:spPr>
            <a:xfrm>
              <a:off x="1897700" y="4622350"/>
              <a:ext cx="56425" cy="13825"/>
            </a:xfrm>
            <a:custGeom>
              <a:avLst/>
              <a:gdLst/>
              <a:ahLst/>
              <a:cxnLst/>
              <a:rect l="l" t="t" r="r" b="b"/>
              <a:pathLst>
                <a:path w="2257" h="553" extrusionOk="0">
                  <a:moveTo>
                    <a:pt x="1760" y="0"/>
                  </a:moveTo>
                  <a:cubicBezTo>
                    <a:pt x="1151" y="0"/>
                    <a:pt x="556" y="149"/>
                    <a:pt x="42" y="501"/>
                  </a:cubicBezTo>
                  <a:cubicBezTo>
                    <a:pt x="0" y="530"/>
                    <a:pt x="38" y="552"/>
                    <a:pt x="71" y="552"/>
                  </a:cubicBezTo>
                  <a:cubicBezTo>
                    <a:pt x="76" y="552"/>
                    <a:pt x="82" y="552"/>
                    <a:pt x="87" y="550"/>
                  </a:cubicBezTo>
                  <a:cubicBezTo>
                    <a:pt x="774" y="348"/>
                    <a:pt x="1493" y="336"/>
                    <a:pt x="2177" y="108"/>
                  </a:cubicBezTo>
                  <a:cubicBezTo>
                    <a:pt x="2227" y="91"/>
                    <a:pt x="2257" y="32"/>
                    <a:pt x="2187" y="24"/>
                  </a:cubicBezTo>
                  <a:cubicBezTo>
                    <a:pt x="2044" y="8"/>
                    <a:pt x="1902" y="0"/>
                    <a:pt x="17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5"/>
            <p:cNvSpPr/>
            <p:nvPr/>
          </p:nvSpPr>
          <p:spPr>
            <a:xfrm>
              <a:off x="1981150" y="4622550"/>
              <a:ext cx="15200" cy="6125"/>
            </a:xfrm>
            <a:custGeom>
              <a:avLst/>
              <a:gdLst/>
              <a:ahLst/>
              <a:cxnLst/>
              <a:rect l="l" t="t" r="r" b="b"/>
              <a:pathLst>
                <a:path w="608" h="245" extrusionOk="0">
                  <a:moveTo>
                    <a:pt x="203" y="12"/>
                  </a:moveTo>
                  <a:cubicBezTo>
                    <a:pt x="146" y="12"/>
                    <a:pt x="1" y="80"/>
                    <a:pt x="63" y="149"/>
                  </a:cubicBezTo>
                  <a:cubicBezTo>
                    <a:pt x="123" y="215"/>
                    <a:pt x="176" y="245"/>
                    <a:pt x="259" y="245"/>
                  </a:cubicBezTo>
                  <a:cubicBezTo>
                    <a:pt x="272" y="245"/>
                    <a:pt x="286" y="244"/>
                    <a:pt x="300" y="242"/>
                  </a:cubicBezTo>
                  <a:cubicBezTo>
                    <a:pt x="383" y="234"/>
                    <a:pt x="471" y="195"/>
                    <a:pt x="547" y="159"/>
                  </a:cubicBezTo>
                  <a:cubicBezTo>
                    <a:pt x="563" y="149"/>
                    <a:pt x="608" y="110"/>
                    <a:pt x="578" y="88"/>
                  </a:cubicBezTo>
                  <a:cubicBezTo>
                    <a:pt x="463" y="1"/>
                    <a:pt x="343" y="27"/>
                    <a:pt x="210" y="13"/>
                  </a:cubicBezTo>
                  <a:cubicBezTo>
                    <a:pt x="208" y="12"/>
                    <a:pt x="206" y="12"/>
                    <a:pt x="203" y="12"/>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5"/>
            <p:cNvSpPr/>
            <p:nvPr/>
          </p:nvSpPr>
          <p:spPr>
            <a:xfrm>
              <a:off x="1797250" y="4367325"/>
              <a:ext cx="89400" cy="149025"/>
            </a:xfrm>
            <a:custGeom>
              <a:avLst/>
              <a:gdLst/>
              <a:ahLst/>
              <a:cxnLst/>
              <a:rect l="l" t="t" r="r" b="b"/>
              <a:pathLst>
                <a:path w="3576" h="5961" extrusionOk="0">
                  <a:moveTo>
                    <a:pt x="50" y="0"/>
                  </a:moveTo>
                  <a:cubicBezTo>
                    <a:pt x="29" y="0"/>
                    <a:pt x="1" y="12"/>
                    <a:pt x="10" y="29"/>
                  </a:cubicBezTo>
                  <a:cubicBezTo>
                    <a:pt x="608" y="1138"/>
                    <a:pt x="1275" y="2201"/>
                    <a:pt x="1842" y="3327"/>
                  </a:cubicBezTo>
                  <a:cubicBezTo>
                    <a:pt x="2299" y="4229"/>
                    <a:pt x="2632" y="5346"/>
                    <a:pt x="3463" y="5952"/>
                  </a:cubicBezTo>
                  <a:cubicBezTo>
                    <a:pt x="3470" y="5958"/>
                    <a:pt x="3480" y="5960"/>
                    <a:pt x="3491" y="5960"/>
                  </a:cubicBezTo>
                  <a:cubicBezTo>
                    <a:pt x="3528" y="5960"/>
                    <a:pt x="3576" y="5932"/>
                    <a:pt x="3570" y="5898"/>
                  </a:cubicBezTo>
                  <a:cubicBezTo>
                    <a:pt x="3488" y="5451"/>
                    <a:pt x="3364" y="5207"/>
                    <a:pt x="3097" y="4857"/>
                  </a:cubicBezTo>
                  <a:cubicBezTo>
                    <a:pt x="2639" y="4258"/>
                    <a:pt x="2371" y="3537"/>
                    <a:pt x="2029" y="2867"/>
                  </a:cubicBezTo>
                  <a:cubicBezTo>
                    <a:pt x="1498" y="1825"/>
                    <a:pt x="961" y="784"/>
                    <a:pt x="68" y="5"/>
                  </a:cubicBezTo>
                  <a:cubicBezTo>
                    <a:pt x="64" y="2"/>
                    <a:pt x="58" y="0"/>
                    <a:pt x="5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5"/>
            <p:cNvSpPr/>
            <p:nvPr/>
          </p:nvSpPr>
          <p:spPr>
            <a:xfrm>
              <a:off x="1888825" y="4524000"/>
              <a:ext cx="28700" cy="38200"/>
            </a:xfrm>
            <a:custGeom>
              <a:avLst/>
              <a:gdLst/>
              <a:ahLst/>
              <a:cxnLst/>
              <a:rect l="l" t="t" r="r" b="b"/>
              <a:pathLst>
                <a:path w="1148" h="1528" extrusionOk="0">
                  <a:moveTo>
                    <a:pt x="95" y="1"/>
                  </a:moveTo>
                  <a:cubicBezTo>
                    <a:pt x="52" y="1"/>
                    <a:pt x="0" y="34"/>
                    <a:pt x="4" y="74"/>
                  </a:cubicBezTo>
                  <a:cubicBezTo>
                    <a:pt x="78" y="782"/>
                    <a:pt x="338" y="1253"/>
                    <a:pt x="1019" y="1522"/>
                  </a:cubicBezTo>
                  <a:cubicBezTo>
                    <a:pt x="1026" y="1526"/>
                    <a:pt x="1037" y="1527"/>
                    <a:pt x="1049" y="1527"/>
                  </a:cubicBezTo>
                  <a:cubicBezTo>
                    <a:pt x="1091" y="1527"/>
                    <a:pt x="1147" y="1506"/>
                    <a:pt x="1137" y="1461"/>
                  </a:cubicBezTo>
                  <a:cubicBezTo>
                    <a:pt x="989" y="837"/>
                    <a:pt x="539" y="488"/>
                    <a:pt x="137" y="18"/>
                  </a:cubicBezTo>
                  <a:cubicBezTo>
                    <a:pt x="127" y="6"/>
                    <a:pt x="111"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5"/>
            <p:cNvSpPr/>
            <p:nvPr/>
          </p:nvSpPr>
          <p:spPr>
            <a:xfrm>
              <a:off x="1477125" y="4206125"/>
              <a:ext cx="54900" cy="116975"/>
            </a:xfrm>
            <a:custGeom>
              <a:avLst/>
              <a:gdLst/>
              <a:ahLst/>
              <a:cxnLst/>
              <a:rect l="l" t="t" r="r" b="b"/>
              <a:pathLst>
                <a:path w="2196" h="4679" extrusionOk="0">
                  <a:moveTo>
                    <a:pt x="863" y="0"/>
                  </a:moveTo>
                  <a:cubicBezTo>
                    <a:pt x="833" y="0"/>
                    <a:pt x="799" y="15"/>
                    <a:pt x="778" y="28"/>
                  </a:cubicBezTo>
                  <a:cubicBezTo>
                    <a:pt x="1" y="531"/>
                    <a:pt x="266" y="1480"/>
                    <a:pt x="479" y="2225"/>
                  </a:cubicBezTo>
                  <a:cubicBezTo>
                    <a:pt x="737" y="3139"/>
                    <a:pt x="1404" y="4087"/>
                    <a:pt x="2141" y="4675"/>
                  </a:cubicBezTo>
                  <a:cubicBezTo>
                    <a:pt x="2144" y="4678"/>
                    <a:pt x="2149" y="4679"/>
                    <a:pt x="2155" y="4679"/>
                  </a:cubicBezTo>
                  <a:cubicBezTo>
                    <a:pt x="2172" y="4679"/>
                    <a:pt x="2195" y="4667"/>
                    <a:pt x="2185" y="4651"/>
                  </a:cubicBezTo>
                  <a:cubicBezTo>
                    <a:pt x="1731" y="3929"/>
                    <a:pt x="1174" y="3291"/>
                    <a:pt x="890" y="2471"/>
                  </a:cubicBezTo>
                  <a:cubicBezTo>
                    <a:pt x="727" y="2002"/>
                    <a:pt x="704" y="1561"/>
                    <a:pt x="788" y="1074"/>
                  </a:cubicBezTo>
                  <a:cubicBezTo>
                    <a:pt x="847" y="736"/>
                    <a:pt x="1076" y="356"/>
                    <a:pt x="915" y="30"/>
                  </a:cubicBezTo>
                  <a:cubicBezTo>
                    <a:pt x="905" y="8"/>
                    <a:pt x="885" y="0"/>
                    <a:pt x="86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5"/>
            <p:cNvSpPr/>
            <p:nvPr/>
          </p:nvSpPr>
          <p:spPr>
            <a:xfrm>
              <a:off x="1506750" y="4162150"/>
              <a:ext cx="22950" cy="22075"/>
            </a:xfrm>
            <a:custGeom>
              <a:avLst/>
              <a:gdLst/>
              <a:ahLst/>
              <a:cxnLst/>
              <a:rect l="l" t="t" r="r" b="b"/>
              <a:pathLst>
                <a:path w="918" h="883" extrusionOk="0">
                  <a:moveTo>
                    <a:pt x="851" y="1"/>
                  </a:moveTo>
                  <a:cubicBezTo>
                    <a:pt x="827" y="1"/>
                    <a:pt x="802" y="6"/>
                    <a:pt x="791" y="11"/>
                  </a:cubicBezTo>
                  <a:cubicBezTo>
                    <a:pt x="543" y="143"/>
                    <a:pt x="0" y="504"/>
                    <a:pt x="131" y="848"/>
                  </a:cubicBezTo>
                  <a:cubicBezTo>
                    <a:pt x="140" y="873"/>
                    <a:pt x="162" y="882"/>
                    <a:pt x="187" y="882"/>
                  </a:cubicBezTo>
                  <a:cubicBezTo>
                    <a:pt x="223" y="882"/>
                    <a:pt x="265" y="864"/>
                    <a:pt x="286" y="849"/>
                  </a:cubicBezTo>
                  <a:cubicBezTo>
                    <a:pt x="561" y="663"/>
                    <a:pt x="740" y="335"/>
                    <a:pt x="898" y="49"/>
                  </a:cubicBezTo>
                  <a:cubicBezTo>
                    <a:pt x="918" y="12"/>
                    <a:pt x="886" y="1"/>
                    <a:pt x="8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5"/>
            <p:cNvSpPr/>
            <p:nvPr/>
          </p:nvSpPr>
          <p:spPr>
            <a:xfrm>
              <a:off x="1913675" y="3936050"/>
              <a:ext cx="34850" cy="168950"/>
            </a:xfrm>
            <a:custGeom>
              <a:avLst/>
              <a:gdLst/>
              <a:ahLst/>
              <a:cxnLst/>
              <a:rect l="l" t="t" r="r" b="b"/>
              <a:pathLst>
                <a:path w="1394" h="6758" extrusionOk="0">
                  <a:moveTo>
                    <a:pt x="1367" y="0"/>
                  </a:moveTo>
                  <a:cubicBezTo>
                    <a:pt x="1346" y="0"/>
                    <a:pt x="1319" y="12"/>
                    <a:pt x="1315" y="26"/>
                  </a:cubicBezTo>
                  <a:cubicBezTo>
                    <a:pt x="714" y="1957"/>
                    <a:pt x="1" y="4851"/>
                    <a:pt x="1068" y="6735"/>
                  </a:cubicBezTo>
                  <a:cubicBezTo>
                    <a:pt x="1077" y="6751"/>
                    <a:pt x="1096" y="6758"/>
                    <a:pt x="1117" y="6758"/>
                  </a:cubicBezTo>
                  <a:cubicBezTo>
                    <a:pt x="1154" y="6758"/>
                    <a:pt x="1195" y="6736"/>
                    <a:pt x="1197" y="6703"/>
                  </a:cubicBezTo>
                  <a:cubicBezTo>
                    <a:pt x="1272" y="5656"/>
                    <a:pt x="1078" y="4585"/>
                    <a:pt x="1090" y="3530"/>
                  </a:cubicBezTo>
                  <a:cubicBezTo>
                    <a:pt x="1104" y="2354"/>
                    <a:pt x="1280" y="1189"/>
                    <a:pt x="1392" y="20"/>
                  </a:cubicBezTo>
                  <a:cubicBezTo>
                    <a:pt x="1394" y="6"/>
                    <a:pt x="1382" y="0"/>
                    <a:pt x="136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5"/>
            <p:cNvSpPr/>
            <p:nvPr/>
          </p:nvSpPr>
          <p:spPr>
            <a:xfrm>
              <a:off x="1945100" y="4119700"/>
              <a:ext cx="26600" cy="52450"/>
            </a:xfrm>
            <a:custGeom>
              <a:avLst/>
              <a:gdLst/>
              <a:ahLst/>
              <a:cxnLst/>
              <a:rect l="l" t="t" r="r" b="b"/>
              <a:pathLst>
                <a:path w="1064" h="2098" extrusionOk="0">
                  <a:moveTo>
                    <a:pt x="56" y="0"/>
                  </a:moveTo>
                  <a:cubicBezTo>
                    <a:pt x="32" y="0"/>
                    <a:pt x="0" y="18"/>
                    <a:pt x="8" y="38"/>
                  </a:cubicBezTo>
                  <a:cubicBezTo>
                    <a:pt x="67" y="185"/>
                    <a:pt x="79" y="333"/>
                    <a:pt x="101" y="489"/>
                  </a:cubicBezTo>
                  <a:cubicBezTo>
                    <a:pt x="130" y="683"/>
                    <a:pt x="215" y="876"/>
                    <a:pt x="277" y="1061"/>
                  </a:cubicBezTo>
                  <a:cubicBezTo>
                    <a:pt x="412" y="1460"/>
                    <a:pt x="553" y="1828"/>
                    <a:pt x="897" y="2086"/>
                  </a:cubicBezTo>
                  <a:cubicBezTo>
                    <a:pt x="907" y="2093"/>
                    <a:pt x="922" y="2097"/>
                    <a:pt x="938" y="2097"/>
                  </a:cubicBezTo>
                  <a:cubicBezTo>
                    <a:pt x="972" y="2097"/>
                    <a:pt x="1009" y="2080"/>
                    <a:pt x="1014" y="2046"/>
                  </a:cubicBezTo>
                  <a:cubicBezTo>
                    <a:pt x="1063" y="1626"/>
                    <a:pt x="881" y="1295"/>
                    <a:pt x="719" y="915"/>
                  </a:cubicBezTo>
                  <a:cubicBezTo>
                    <a:pt x="562" y="550"/>
                    <a:pt x="303" y="321"/>
                    <a:pt x="76" y="8"/>
                  </a:cubicBezTo>
                  <a:cubicBezTo>
                    <a:pt x="72" y="2"/>
                    <a:pt x="64" y="0"/>
                    <a:pt x="5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5"/>
            <p:cNvSpPr/>
            <p:nvPr/>
          </p:nvSpPr>
          <p:spPr>
            <a:xfrm>
              <a:off x="1978125" y="4057400"/>
              <a:ext cx="31700" cy="44650"/>
            </a:xfrm>
            <a:custGeom>
              <a:avLst/>
              <a:gdLst/>
              <a:ahLst/>
              <a:cxnLst/>
              <a:rect l="l" t="t" r="r" b="b"/>
              <a:pathLst>
                <a:path w="1268" h="1786" extrusionOk="0">
                  <a:moveTo>
                    <a:pt x="1221" y="1"/>
                  </a:moveTo>
                  <a:cubicBezTo>
                    <a:pt x="1190" y="1"/>
                    <a:pt x="1147" y="14"/>
                    <a:pt x="1135" y="26"/>
                  </a:cubicBezTo>
                  <a:cubicBezTo>
                    <a:pt x="685" y="477"/>
                    <a:pt x="0" y="1059"/>
                    <a:pt x="134" y="1767"/>
                  </a:cubicBezTo>
                  <a:cubicBezTo>
                    <a:pt x="136" y="1781"/>
                    <a:pt x="147" y="1786"/>
                    <a:pt x="161" y="1786"/>
                  </a:cubicBezTo>
                  <a:cubicBezTo>
                    <a:pt x="185" y="1786"/>
                    <a:pt x="217" y="1771"/>
                    <a:pt x="226" y="1760"/>
                  </a:cubicBezTo>
                  <a:cubicBezTo>
                    <a:pt x="635" y="1227"/>
                    <a:pt x="916" y="620"/>
                    <a:pt x="1251" y="39"/>
                  </a:cubicBezTo>
                  <a:cubicBezTo>
                    <a:pt x="1267" y="11"/>
                    <a:pt x="1248" y="1"/>
                    <a:pt x="122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5"/>
            <p:cNvSpPr/>
            <p:nvPr/>
          </p:nvSpPr>
          <p:spPr>
            <a:xfrm>
              <a:off x="1988175" y="3705450"/>
              <a:ext cx="26550" cy="105450"/>
            </a:xfrm>
            <a:custGeom>
              <a:avLst/>
              <a:gdLst/>
              <a:ahLst/>
              <a:cxnLst/>
              <a:rect l="l" t="t" r="r" b="b"/>
              <a:pathLst>
                <a:path w="1062" h="4218" extrusionOk="0">
                  <a:moveTo>
                    <a:pt x="95" y="1"/>
                  </a:moveTo>
                  <a:cubicBezTo>
                    <a:pt x="74" y="1"/>
                    <a:pt x="50" y="13"/>
                    <a:pt x="51" y="31"/>
                  </a:cubicBezTo>
                  <a:cubicBezTo>
                    <a:pt x="62" y="742"/>
                    <a:pt x="227" y="1436"/>
                    <a:pt x="250" y="2145"/>
                  </a:cubicBezTo>
                  <a:cubicBezTo>
                    <a:pt x="272" y="2826"/>
                    <a:pt x="45" y="3502"/>
                    <a:pt x="2" y="4180"/>
                  </a:cubicBezTo>
                  <a:cubicBezTo>
                    <a:pt x="0" y="4207"/>
                    <a:pt x="20" y="4217"/>
                    <a:pt x="44" y="4217"/>
                  </a:cubicBezTo>
                  <a:cubicBezTo>
                    <a:pt x="78" y="4217"/>
                    <a:pt x="122" y="4199"/>
                    <a:pt x="134" y="4182"/>
                  </a:cubicBezTo>
                  <a:cubicBezTo>
                    <a:pt x="1061" y="3007"/>
                    <a:pt x="812" y="1268"/>
                    <a:pt x="122" y="13"/>
                  </a:cubicBezTo>
                  <a:cubicBezTo>
                    <a:pt x="118" y="4"/>
                    <a:pt x="107"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5"/>
            <p:cNvSpPr/>
            <p:nvPr/>
          </p:nvSpPr>
          <p:spPr>
            <a:xfrm>
              <a:off x="1919525" y="3621075"/>
              <a:ext cx="35125" cy="33975"/>
            </a:xfrm>
            <a:custGeom>
              <a:avLst/>
              <a:gdLst/>
              <a:ahLst/>
              <a:cxnLst/>
              <a:rect l="l" t="t" r="r" b="b"/>
              <a:pathLst>
                <a:path w="1405" h="1359" extrusionOk="0">
                  <a:moveTo>
                    <a:pt x="1315" y="0"/>
                  </a:moveTo>
                  <a:cubicBezTo>
                    <a:pt x="1305" y="0"/>
                    <a:pt x="1294" y="2"/>
                    <a:pt x="1284" y="5"/>
                  </a:cubicBezTo>
                  <a:cubicBezTo>
                    <a:pt x="767" y="186"/>
                    <a:pt x="1" y="738"/>
                    <a:pt x="459" y="1341"/>
                  </a:cubicBezTo>
                  <a:cubicBezTo>
                    <a:pt x="469" y="1354"/>
                    <a:pt x="483" y="1359"/>
                    <a:pt x="499" y="1359"/>
                  </a:cubicBezTo>
                  <a:cubicBezTo>
                    <a:pt x="539" y="1359"/>
                    <a:pt x="589" y="1326"/>
                    <a:pt x="596" y="1295"/>
                  </a:cubicBezTo>
                  <a:cubicBezTo>
                    <a:pt x="719" y="781"/>
                    <a:pt x="944" y="413"/>
                    <a:pt x="1351" y="78"/>
                  </a:cubicBezTo>
                  <a:cubicBezTo>
                    <a:pt x="1405" y="34"/>
                    <a:pt x="1363" y="0"/>
                    <a:pt x="13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5"/>
            <p:cNvSpPr/>
            <p:nvPr/>
          </p:nvSpPr>
          <p:spPr>
            <a:xfrm>
              <a:off x="2071125" y="3497925"/>
              <a:ext cx="22250" cy="29600"/>
            </a:xfrm>
            <a:custGeom>
              <a:avLst/>
              <a:gdLst/>
              <a:ahLst/>
              <a:cxnLst/>
              <a:rect l="l" t="t" r="r" b="b"/>
              <a:pathLst>
                <a:path w="890" h="1184" extrusionOk="0">
                  <a:moveTo>
                    <a:pt x="749" y="1"/>
                  </a:moveTo>
                  <a:cubicBezTo>
                    <a:pt x="733" y="1"/>
                    <a:pt x="711" y="13"/>
                    <a:pt x="709" y="25"/>
                  </a:cubicBezTo>
                  <a:cubicBezTo>
                    <a:pt x="695" y="101"/>
                    <a:pt x="583" y="189"/>
                    <a:pt x="537" y="246"/>
                  </a:cubicBezTo>
                  <a:cubicBezTo>
                    <a:pt x="461" y="342"/>
                    <a:pt x="409" y="457"/>
                    <a:pt x="347" y="562"/>
                  </a:cubicBezTo>
                  <a:cubicBezTo>
                    <a:pt x="289" y="662"/>
                    <a:pt x="222" y="756"/>
                    <a:pt x="159" y="852"/>
                  </a:cubicBezTo>
                  <a:cubicBezTo>
                    <a:pt x="102" y="939"/>
                    <a:pt x="84" y="1044"/>
                    <a:pt x="26" y="1132"/>
                  </a:cubicBezTo>
                  <a:cubicBezTo>
                    <a:pt x="1" y="1172"/>
                    <a:pt x="38" y="1183"/>
                    <a:pt x="77" y="1183"/>
                  </a:cubicBezTo>
                  <a:cubicBezTo>
                    <a:pt x="105" y="1183"/>
                    <a:pt x="133" y="1178"/>
                    <a:pt x="144" y="1173"/>
                  </a:cubicBezTo>
                  <a:cubicBezTo>
                    <a:pt x="438" y="1039"/>
                    <a:pt x="629" y="860"/>
                    <a:pt x="775" y="570"/>
                  </a:cubicBezTo>
                  <a:cubicBezTo>
                    <a:pt x="825" y="472"/>
                    <a:pt x="890" y="338"/>
                    <a:pt x="871" y="222"/>
                  </a:cubicBezTo>
                  <a:cubicBezTo>
                    <a:pt x="857" y="135"/>
                    <a:pt x="789" y="86"/>
                    <a:pt x="766" y="12"/>
                  </a:cubicBezTo>
                  <a:cubicBezTo>
                    <a:pt x="764" y="4"/>
                    <a:pt x="757" y="1"/>
                    <a:pt x="7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5"/>
            <p:cNvSpPr/>
            <p:nvPr/>
          </p:nvSpPr>
          <p:spPr>
            <a:xfrm>
              <a:off x="1755100" y="3673950"/>
              <a:ext cx="29425" cy="98425"/>
            </a:xfrm>
            <a:custGeom>
              <a:avLst/>
              <a:gdLst/>
              <a:ahLst/>
              <a:cxnLst/>
              <a:rect l="l" t="t" r="r" b="b"/>
              <a:pathLst>
                <a:path w="1177" h="3937" extrusionOk="0">
                  <a:moveTo>
                    <a:pt x="1112" y="1"/>
                  </a:moveTo>
                  <a:cubicBezTo>
                    <a:pt x="1090" y="1"/>
                    <a:pt x="1062" y="14"/>
                    <a:pt x="1056" y="30"/>
                  </a:cubicBezTo>
                  <a:cubicBezTo>
                    <a:pt x="804" y="664"/>
                    <a:pt x="590" y="1313"/>
                    <a:pt x="413" y="1972"/>
                  </a:cubicBezTo>
                  <a:cubicBezTo>
                    <a:pt x="249" y="2589"/>
                    <a:pt x="1" y="3307"/>
                    <a:pt x="299" y="3910"/>
                  </a:cubicBezTo>
                  <a:cubicBezTo>
                    <a:pt x="308" y="3929"/>
                    <a:pt x="328" y="3937"/>
                    <a:pt x="351" y="3937"/>
                  </a:cubicBezTo>
                  <a:cubicBezTo>
                    <a:pt x="388" y="3937"/>
                    <a:pt x="431" y="3916"/>
                    <a:pt x="441" y="3887"/>
                  </a:cubicBezTo>
                  <a:cubicBezTo>
                    <a:pt x="659" y="3329"/>
                    <a:pt x="678" y="2726"/>
                    <a:pt x="805" y="2142"/>
                  </a:cubicBezTo>
                  <a:cubicBezTo>
                    <a:pt x="959" y="1441"/>
                    <a:pt x="1176" y="750"/>
                    <a:pt x="1140" y="24"/>
                  </a:cubicBezTo>
                  <a:cubicBezTo>
                    <a:pt x="1139" y="7"/>
                    <a:pt x="1127" y="1"/>
                    <a:pt x="111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5"/>
            <p:cNvSpPr/>
            <p:nvPr/>
          </p:nvSpPr>
          <p:spPr>
            <a:xfrm>
              <a:off x="1769725" y="3794850"/>
              <a:ext cx="21075" cy="23700"/>
            </a:xfrm>
            <a:custGeom>
              <a:avLst/>
              <a:gdLst/>
              <a:ahLst/>
              <a:cxnLst/>
              <a:rect l="l" t="t" r="r" b="b"/>
              <a:pathLst>
                <a:path w="843" h="948" extrusionOk="0">
                  <a:moveTo>
                    <a:pt x="225" y="0"/>
                  </a:moveTo>
                  <a:cubicBezTo>
                    <a:pt x="143" y="0"/>
                    <a:pt x="36" y="56"/>
                    <a:pt x="25" y="133"/>
                  </a:cubicBezTo>
                  <a:cubicBezTo>
                    <a:pt x="0" y="311"/>
                    <a:pt x="28" y="457"/>
                    <a:pt x="128" y="613"/>
                  </a:cubicBezTo>
                  <a:cubicBezTo>
                    <a:pt x="253" y="807"/>
                    <a:pt x="451" y="890"/>
                    <a:pt x="670" y="945"/>
                  </a:cubicBezTo>
                  <a:cubicBezTo>
                    <a:pt x="677" y="947"/>
                    <a:pt x="685" y="948"/>
                    <a:pt x="694" y="948"/>
                  </a:cubicBezTo>
                  <a:cubicBezTo>
                    <a:pt x="745" y="948"/>
                    <a:pt x="813" y="919"/>
                    <a:pt x="819" y="867"/>
                  </a:cubicBezTo>
                  <a:cubicBezTo>
                    <a:pt x="843" y="682"/>
                    <a:pt x="839" y="518"/>
                    <a:pt x="735" y="357"/>
                  </a:cubicBezTo>
                  <a:cubicBezTo>
                    <a:pt x="616" y="172"/>
                    <a:pt x="473" y="78"/>
                    <a:pt x="270" y="7"/>
                  </a:cubicBezTo>
                  <a:cubicBezTo>
                    <a:pt x="257" y="3"/>
                    <a:pt x="242" y="0"/>
                    <a:pt x="22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5"/>
            <p:cNvSpPr/>
            <p:nvPr/>
          </p:nvSpPr>
          <p:spPr>
            <a:xfrm>
              <a:off x="1585325" y="3718775"/>
              <a:ext cx="31075" cy="71000"/>
            </a:xfrm>
            <a:custGeom>
              <a:avLst/>
              <a:gdLst/>
              <a:ahLst/>
              <a:cxnLst/>
              <a:rect l="l" t="t" r="r" b="b"/>
              <a:pathLst>
                <a:path w="1243" h="2840" extrusionOk="0">
                  <a:moveTo>
                    <a:pt x="1205" y="0"/>
                  </a:moveTo>
                  <a:cubicBezTo>
                    <a:pt x="1193" y="0"/>
                    <a:pt x="1178" y="5"/>
                    <a:pt x="1173" y="12"/>
                  </a:cubicBezTo>
                  <a:cubicBezTo>
                    <a:pt x="617" y="778"/>
                    <a:pt x="1" y="2248"/>
                    <a:pt x="1104" y="2833"/>
                  </a:cubicBezTo>
                  <a:cubicBezTo>
                    <a:pt x="1112" y="2837"/>
                    <a:pt x="1123" y="2839"/>
                    <a:pt x="1135" y="2839"/>
                  </a:cubicBezTo>
                  <a:cubicBezTo>
                    <a:pt x="1181" y="2839"/>
                    <a:pt x="1243" y="2811"/>
                    <a:pt x="1231" y="2766"/>
                  </a:cubicBezTo>
                  <a:cubicBezTo>
                    <a:pt x="1110" y="2301"/>
                    <a:pt x="923" y="1874"/>
                    <a:pt x="902" y="1383"/>
                  </a:cubicBezTo>
                  <a:cubicBezTo>
                    <a:pt x="884" y="952"/>
                    <a:pt x="1058" y="410"/>
                    <a:pt x="1222" y="18"/>
                  </a:cubicBezTo>
                  <a:cubicBezTo>
                    <a:pt x="1227" y="5"/>
                    <a:pt x="1217" y="0"/>
                    <a:pt x="120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5"/>
            <p:cNvSpPr/>
            <p:nvPr/>
          </p:nvSpPr>
          <p:spPr>
            <a:xfrm>
              <a:off x="1634800" y="3805925"/>
              <a:ext cx="37875" cy="28250"/>
            </a:xfrm>
            <a:custGeom>
              <a:avLst/>
              <a:gdLst/>
              <a:ahLst/>
              <a:cxnLst/>
              <a:rect l="l" t="t" r="r" b="b"/>
              <a:pathLst>
                <a:path w="1515" h="1130" extrusionOk="0">
                  <a:moveTo>
                    <a:pt x="117" y="0"/>
                  </a:moveTo>
                  <a:cubicBezTo>
                    <a:pt x="70" y="0"/>
                    <a:pt x="1" y="25"/>
                    <a:pt x="16" y="74"/>
                  </a:cubicBezTo>
                  <a:cubicBezTo>
                    <a:pt x="188" y="603"/>
                    <a:pt x="932" y="873"/>
                    <a:pt x="1379" y="1123"/>
                  </a:cubicBezTo>
                  <a:cubicBezTo>
                    <a:pt x="1386" y="1128"/>
                    <a:pt x="1396" y="1130"/>
                    <a:pt x="1408" y="1130"/>
                  </a:cubicBezTo>
                  <a:cubicBezTo>
                    <a:pt x="1452" y="1130"/>
                    <a:pt x="1515" y="1102"/>
                    <a:pt x="1501" y="1059"/>
                  </a:cubicBezTo>
                  <a:cubicBezTo>
                    <a:pt x="1314" y="490"/>
                    <a:pt x="654" y="230"/>
                    <a:pt x="148" y="5"/>
                  </a:cubicBezTo>
                  <a:cubicBezTo>
                    <a:pt x="140" y="2"/>
                    <a:pt x="129"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5"/>
            <p:cNvSpPr/>
            <p:nvPr/>
          </p:nvSpPr>
          <p:spPr>
            <a:xfrm>
              <a:off x="1705400" y="3861225"/>
              <a:ext cx="94050" cy="75975"/>
            </a:xfrm>
            <a:custGeom>
              <a:avLst/>
              <a:gdLst/>
              <a:ahLst/>
              <a:cxnLst/>
              <a:rect l="l" t="t" r="r" b="b"/>
              <a:pathLst>
                <a:path w="3762" h="3039" extrusionOk="0">
                  <a:moveTo>
                    <a:pt x="117" y="0"/>
                  </a:moveTo>
                  <a:cubicBezTo>
                    <a:pt x="72" y="0"/>
                    <a:pt x="1" y="24"/>
                    <a:pt x="18" y="70"/>
                  </a:cubicBezTo>
                  <a:cubicBezTo>
                    <a:pt x="292" y="780"/>
                    <a:pt x="980" y="1229"/>
                    <a:pt x="1562" y="1682"/>
                  </a:cubicBezTo>
                  <a:cubicBezTo>
                    <a:pt x="2196" y="2174"/>
                    <a:pt x="2954" y="2604"/>
                    <a:pt x="3640" y="3033"/>
                  </a:cubicBezTo>
                  <a:cubicBezTo>
                    <a:pt x="3645" y="3036"/>
                    <a:pt x="3653" y="3038"/>
                    <a:pt x="3662" y="3038"/>
                  </a:cubicBezTo>
                  <a:cubicBezTo>
                    <a:pt x="3701" y="3038"/>
                    <a:pt x="3761" y="3005"/>
                    <a:pt x="3732" y="2975"/>
                  </a:cubicBezTo>
                  <a:cubicBezTo>
                    <a:pt x="3191" y="2432"/>
                    <a:pt x="2606" y="1974"/>
                    <a:pt x="2081" y="1409"/>
                  </a:cubicBezTo>
                  <a:cubicBezTo>
                    <a:pt x="1571" y="861"/>
                    <a:pt x="830" y="306"/>
                    <a:pt x="144" y="4"/>
                  </a:cubicBezTo>
                  <a:cubicBezTo>
                    <a:pt x="138" y="2"/>
                    <a:pt x="128"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5"/>
            <p:cNvSpPr/>
            <p:nvPr/>
          </p:nvSpPr>
          <p:spPr>
            <a:xfrm>
              <a:off x="1815925" y="3946200"/>
              <a:ext cx="23350" cy="22075"/>
            </a:xfrm>
            <a:custGeom>
              <a:avLst/>
              <a:gdLst/>
              <a:ahLst/>
              <a:cxnLst/>
              <a:rect l="l" t="t" r="r" b="b"/>
              <a:pathLst>
                <a:path w="934" h="883" extrusionOk="0">
                  <a:moveTo>
                    <a:pt x="360" y="0"/>
                  </a:moveTo>
                  <a:cubicBezTo>
                    <a:pt x="322" y="0"/>
                    <a:pt x="287" y="14"/>
                    <a:pt x="259" y="50"/>
                  </a:cubicBezTo>
                  <a:cubicBezTo>
                    <a:pt x="0" y="375"/>
                    <a:pt x="535" y="773"/>
                    <a:pt x="803" y="878"/>
                  </a:cubicBezTo>
                  <a:cubicBezTo>
                    <a:pt x="811" y="881"/>
                    <a:pt x="822" y="883"/>
                    <a:pt x="835" y="883"/>
                  </a:cubicBezTo>
                  <a:cubicBezTo>
                    <a:pt x="876" y="883"/>
                    <a:pt x="934" y="865"/>
                    <a:pt x="930" y="824"/>
                  </a:cubicBezTo>
                  <a:cubicBezTo>
                    <a:pt x="905" y="597"/>
                    <a:pt x="816" y="380"/>
                    <a:pt x="674" y="201"/>
                  </a:cubicBezTo>
                  <a:cubicBezTo>
                    <a:pt x="622" y="136"/>
                    <a:pt x="477" y="0"/>
                    <a:pt x="3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5"/>
            <p:cNvSpPr/>
            <p:nvPr/>
          </p:nvSpPr>
          <p:spPr>
            <a:xfrm>
              <a:off x="1852225" y="3992350"/>
              <a:ext cx="28575" cy="45075"/>
            </a:xfrm>
            <a:custGeom>
              <a:avLst/>
              <a:gdLst/>
              <a:ahLst/>
              <a:cxnLst/>
              <a:rect l="l" t="t" r="r" b="b"/>
              <a:pathLst>
                <a:path w="1143" h="1803" extrusionOk="0">
                  <a:moveTo>
                    <a:pt x="251" y="1"/>
                  </a:moveTo>
                  <a:cubicBezTo>
                    <a:pt x="211" y="1"/>
                    <a:pt x="165" y="27"/>
                    <a:pt x="161" y="60"/>
                  </a:cubicBezTo>
                  <a:cubicBezTo>
                    <a:pt x="147" y="151"/>
                    <a:pt x="88" y="247"/>
                    <a:pt x="44" y="327"/>
                  </a:cubicBezTo>
                  <a:cubicBezTo>
                    <a:pt x="0" y="406"/>
                    <a:pt x="11" y="523"/>
                    <a:pt x="12" y="609"/>
                  </a:cubicBezTo>
                  <a:cubicBezTo>
                    <a:pt x="14" y="823"/>
                    <a:pt x="64" y="1021"/>
                    <a:pt x="141" y="1219"/>
                  </a:cubicBezTo>
                  <a:cubicBezTo>
                    <a:pt x="293" y="1609"/>
                    <a:pt x="591" y="1766"/>
                    <a:pt x="995" y="1802"/>
                  </a:cubicBezTo>
                  <a:cubicBezTo>
                    <a:pt x="996" y="1802"/>
                    <a:pt x="998" y="1802"/>
                    <a:pt x="999" y="1802"/>
                  </a:cubicBezTo>
                  <a:cubicBezTo>
                    <a:pt x="1041" y="1802"/>
                    <a:pt x="1142" y="1763"/>
                    <a:pt x="1118" y="1708"/>
                  </a:cubicBezTo>
                  <a:cubicBezTo>
                    <a:pt x="1065" y="1591"/>
                    <a:pt x="1029" y="1465"/>
                    <a:pt x="1011" y="1337"/>
                  </a:cubicBezTo>
                  <a:cubicBezTo>
                    <a:pt x="992" y="1200"/>
                    <a:pt x="863" y="1042"/>
                    <a:pt x="809" y="913"/>
                  </a:cubicBezTo>
                  <a:cubicBezTo>
                    <a:pt x="746" y="763"/>
                    <a:pt x="698" y="607"/>
                    <a:pt x="629" y="460"/>
                  </a:cubicBezTo>
                  <a:cubicBezTo>
                    <a:pt x="601" y="398"/>
                    <a:pt x="577" y="334"/>
                    <a:pt x="538" y="277"/>
                  </a:cubicBezTo>
                  <a:cubicBezTo>
                    <a:pt x="475" y="181"/>
                    <a:pt x="353" y="132"/>
                    <a:pt x="300" y="26"/>
                  </a:cubicBezTo>
                  <a:cubicBezTo>
                    <a:pt x="291" y="8"/>
                    <a:pt x="272" y="1"/>
                    <a:pt x="2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 name="Google Shape;1056;p15"/>
          <p:cNvSpPr/>
          <p:nvPr/>
        </p:nvSpPr>
        <p:spPr>
          <a:xfrm>
            <a:off x="7008454" y="658175"/>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 name="Google Shape;1057;p15"/>
          <p:cNvGrpSpPr/>
          <p:nvPr/>
        </p:nvGrpSpPr>
        <p:grpSpPr>
          <a:xfrm rot="-3068697">
            <a:off x="8218184" y="1535942"/>
            <a:ext cx="1428310" cy="1484164"/>
            <a:chOff x="1456875" y="3243400"/>
            <a:chExt cx="2149325" cy="2233375"/>
          </a:xfrm>
        </p:grpSpPr>
        <p:sp>
          <p:nvSpPr>
            <p:cNvPr id="1058" name="Google Shape;1058;p15"/>
            <p:cNvSpPr/>
            <p:nvPr/>
          </p:nvSpPr>
          <p:spPr>
            <a:xfrm>
              <a:off x="3135350" y="4869925"/>
              <a:ext cx="2000" cy="1400"/>
            </a:xfrm>
            <a:custGeom>
              <a:avLst/>
              <a:gdLst/>
              <a:ahLst/>
              <a:cxnLst/>
              <a:rect l="l" t="t" r="r" b="b"/>
              <a:pathLst>
                <a:path w="80" h="56" extrusionOk="0">
                  <a:moveTo>
                    <a:pt x="1" y="1"/>
                  </a:moveTo>
                  <a:lnTo>
                    <a:pt x="1" y="1"/>
                  </a:lnTo>
                  <a:cubicBezTo>
                    <a:pt x="9" y="18"/>
                    <a:pt x="16" y="38"/>
                    <a:pt x="24" y="55"/>
                  </a:cubicBezTo>
                  <a:cubicBezTo>
                    <a:pt x="42" y="42"/>
                    <a:pt x="61" y="31"/>
                    <a:pt x="80" y="18"/>
                  </a:cubicBezTo>
                  <a:cubicBezTo>
                    <a:pt x="54" y="12"/>
                    <a:pt x="27" y="6"/>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5"/>
            <p:cNvSpPr/>
            <p:nvPr/>
          </p:nvSpPr>
          <p:spPr>
            <a:xfrm>
              <a:off x="2927475" y="5184725"/>
              <a:ext cx="91275" cy="292050"/>
            </a:xfrm>
            <a:custGeom>
              <a:avLst/>
              <a:gdLst/>
              <a:ahLst/>
              <a:cxnLst/>
              <a:rect l="l" t="t" r="r" b="b"/>
              <a:pathLst>
                <a:path w="3651" h="11682" extrusionOk="0">
                  <a:moveTo>
                    <a:pt x="1" y="1"/>
                  </a:moveTo>
                  <a:cubicBezTo>
                    <a:pt x="355" y="1127"/>
                    <a:pt x="1128" y="2203"/>
                    <a:pt x="1751" y="3327"/>
                  </a:cubicBezTo>
                  <a:cubicBezTo>
                    <a:pt x="2411" y="4516"/>
                    <a:pt x="2885" y="6305"/>
                    <a:pt x="2291" y="7607"/>
                  </a:cubicBezTo>
                  <a:cubicBezTo>
                    <a:pt x="1785" y="8720"/>
                    <a:pt x="770" y="9515"/>
                    <a:pt x="388" y="10699"/>
                  </a:cubicBezTo>
                  <a:cubicBezTo>
                    <a:pt x="234" y="11173"/>
                    <a:pt x="479" y="11682"/>
                    <a:pt x="979" y="11682"/>
                  </a:cubicBezTo>
                  <a:cubicBezTo>
                    <a:pt x="1019" y="11682"/>
                    <a:pt x="1060" y="11679"/>
                    <a:pt x="1103" y="11672"/>
                  </a:cubicBezTo>
                  <a:cubicBezTo>
                    <a:pt x="1642" y="11588"/>
                    <a:pt x="1972" y="10444"/>
                    <a:pt x="2176" y="10042"/>
                  </a:cubicBezTo>
                  <a:cubicBezTo>
                    <a:pt x="2605" y="9190"/>
                    <a:pt x="3124" y="8283"/>
                    <a:pt x="3343" y="7350"/>
                  </a:cubicBezTo>
                  <a:cubicBezTo>
                    <a:pt x="3651" y="6035"/>
                    <a:pt x="2962" y="4590"/>
                    <a:pt x="2349" y="3481"/>
                  </a:cubicBezTo>
                  <a:cubicBezTo>
                    <a:pt x="1682" y="2276"/>
                    <a:pt x="548" y="1239"/>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5"/>
            <p:cNvSpPr/>
            <p:nvPr/>
          </p:nvSpPr>
          <p:spPr>
            <a:xfrm>
              <a:off x="2920200" y="5138800"/>
              <a:ext cx="7300" cy="45950"/>
            </a:xfrm>
            <a:custGeom>
              <a:avLst/>
              <a:gdLst/>
              <a:ahLst/>
              <a:cxnLst/>
              <a:rect l="l" t="t" r="r" b="b"/>
              <a:pathLst>
                <a:path w="292" h="1838" extrusionOk="0">
                  <a:moveTo>
                    <a:pt x="166" y="1"/>
                  </a:moveTo>
                  <a:cubicBezTo>
                    <a:pt x="1" y="571"/>
                    <a:pt x="4" y="1183"/>
                    <a:pt x="286" y="1827"/>
                  </a:cubicBezTo>
                  <a:cubicBezTo>
                    <a:pt x="288" y="1830"/>
                    <a:pt x="291" y="1835"/>
                    <a:pt x="292" y="1838"/>
                  </a:cubicBezTo>
                  <a:cubicBezTo>
                    <a:pt x="106" y="1244"/>
                    <a:pt x="36" y="637"/>
                    <a:pt x="16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5"/>
            <p:cNvSpPr/>
            <p:nvPr/>
          </p:nvSpPr>
          <p:spPr>
            <a:xfrm>
              <a:off x="1456875" y="3243400"/>
              <a:ext cx="2149325" cy="2084950"/>
            </a:xfrm>
            <a:custGeom>
              <a:avLst/>
              <a:gdLst/>
              <a:ahLst/>
              <a:cxnLst/>
              <a:rect l="l" t="t" r="r" b="b"/>
              <a:pathLst>
                <a:path w="85973" h="83398" extrusionOk="0">
                  <a:moveTo>
                    <a:pt x="67140" y="65062"/>
                  </a:moveTo>
                  <a:lnTo>
                    <a:pt x="67140" y="65062"/>
                  </a:lnTo>
                  <a:cubicBezTo>
                    <a:pt x="67166" y="65068"/>
                    <a:pt x="67193" y="65074"/>
                    <a:pt x="67219" y="65080"/>
                  </a:cubicBezTo>
                  <a:cubicBezTo>
                    <a:pt x="67200" y="65092"/>
                    <a:pt x="67181" y="65102"/>
                    <a:pt x="67163" y="65116"/>
                  </a:cubicBezTo>
                  <a:cubicBezTo>
                    <a:pt x="67155" y="65099"/>
                    <a:pt x="67149" y="65079"/>
                    <a:pt x="67140" y="65062"/>
                  </a:cubicBezTo>
                  <a:close/>
                  <a:moveTo>
                    <a:pt x="43808" y="0"/>
                  </a:moveTo>
                  <a:cubicBezTo>
                    <a:pt x="43599" y="0"/>
                    <a:pt x="43376" y="65"/>
                    <a:pt x="43213" y="145"/>
                  </a:cubicBezTo>
                  <a:cubicBezTo>
                    <a:pt x="42625" y="431"/>
                    <a:pt x="42420" y="884"/>
                    <a:pt x="42449" y="1528"/>
                  </a:cubicBezTo>
                  <a:cubicBezTo>
                    <a:pt x="42528" y="3180"/>
                    <a:pt x="43926" y="4841"/>
                    <a:pt x="45230" y="5705"/>
                  </a:cubicBezTo>
                  <a:cubicBezTo>
                    <a:pt x="47066" y="6921"/>
                    <a:pt x="49812" y="6684"/>
                    <a:pt x="50446" y="9273"/>
                  </a:cubicBezTo>
                  <a:cubicBezTo>
                    <a:pt x="50484" y="9432"/>
                    <a:pt x="50517" y="9587"/>
                    <a:pt x="50550" y="9739"/>
                  </a:cubicBezTo>
                  <a:cubicBezTo>
                    <a:pt x="49376" y="9368"/>
                    <a:pt x="48253" y="9102"/>
                    <a:pt x="47661" y="8894"/>
                  </a:cubicBezTo>
                  <a:cubicBezTo>
                    <a:pt x="47065" y="8684"/>
                    <a:pt x="46412" y="8547"/>
                    <a:pt x="45772" y="8547"/>
                  </a:cubicBezTo>
                  <a:cubicBezTo>
                    <a:pt x="44865" y="8547"/>
                    <a:pt x="43985" y="8824"/>
                    <a:pt x="43330" y="9564"/>
                  </a:cubicBezTo>
                  <a:cubicBezTo>
                    <a:pt x="42724" y="10249"/>
                    <a:pt x="42379" y="11009"/>
                    <a:pt x="42415" y="11932"/>
                  </a:cubicBezTo>
                  <a:cubicBezTo>
                    <a:pt x="42435" y="12427"/>
                    <a:pt x="42520" y="12931"/>
                    <a:pt x="42564" y="13425"/>
                  </a:cubicBezTo>
                  <a:cubicBezTo>
                    <a:pt x="42606" y="13890"/>
                    <a:pt x="42332" y="14263"/>
                    <a:pt x="42447" y="14753"/>
                  </a:cubicBezTo>
                  <a:cubicBezTo>
                    <a:pt x="42464" y="14828"/>
                    <a:pt x="42529" y="14854"/>
                    <a:pt x="42606" y="14854"/>
                  </a:cubicBezTo>
                  <a:cubicBezTo>
                    <a:pt x="42717" y="14854"/>
                    <a:pt x="42852" y="14800"/>
                    <a:pt x="42904" y="14759"/>
                  </a:cubicBezTo>
                  <a:cubicBezTo>
                    <a:pt x="44073" y="13841"/>
                    <a:pt x="44360" y="13056"/>
                    <a:pt x="44342" y="11631"/>
                  </a:cubicBezTo>
                  <a:cubicBezTo>
                    <a:pt x="44336" y="11226"/>
                    <a:pt x="44656" y="10018"/>
                    <a:pt x="45197" y="9997"/>
                  </a:cubicBezTo>
                  <a:cubicBezTo>
                    <a:pt x="45216" y="9997"/>
                    <a:pt x="45234" y="9996"/>
                    <a:pt x="45252" y="9996"/>
                  </a:cubicBezTo>
                  <a:cubicBezTo>
                    <a:pt x="45845" y="9996"/>
                    <a:pt x="46503" y="10350"/>
                    <a:pt x="47041" y="10549"/>
                  </a:cubicBezTo>
                  <a:cubicBezTo>
                    <a:pt x="48343" y="11027"/>
                    <a:pt x="49714" y="11264"/>
                    <a:pt x="51015" y="11731"/>
                  </a:cubicBezTo>
                  <a:cubicBezTo>
                    <a:pt x="51568" y="11929"/>
                    <a:pt x="52039" y="12252"/>
                    <a:pt x="52477" y="12638"/>
                  </a:cubicBezTo>
                  <a:cubicBezTo>
                    <a:pt x="52553" y="12707"/>
                    <a:pt x="52623" y="12783"/>
                    <a:pt x="52687" y="12864"/>
                  </a:cubicBezTo>
                  <a:cubicBezTo>
                    <a:pt x="52719" y="13559"/>
                    <a:pt x="52318" y="14350"/>
                    <a:pt x="52046" y="14906"/>
                  </a:cubicBezTo>
                  <a:cubicBezTo>
                    <a:pt x="51416" y="16196"/>
                    <a:pt x="50528" y="17304"/>
                    <a:pt x="50038" y="18667"/>
                  </a:cubicBezTo>
                  <a:cubicBezTo>
                    <a:pt x="49571" y="19966"/>
                    <a:pt x="49682" y="21346"/>
                    <a:pt x="49990" y="22667"/>
                  </a:cubicBezTo>
                  <a:cubicBezTo>
                    <a:pt x="50164" y="23419"/>
                    <a:pt x="50377" y="24151"/>
                    <a:pt x="50542" y="24891"/>
                  </a:cubicBezTo>
                  <a:cubicBezTo>
                    <a:pt x="50494" y="25026"/>
                    <a:pt x="50451" y="25165"/>
                    <a:pt x="50411" y="25305"/>
                  </a:cubicBezTo>
                  <a:cubicBezTo>
                    <a:pt x="49586" y="24721"/>
                    <a:pt x="48796" y="24139"/>
                    <a:pt x="48761" y="23027"/>
                  </a:cubicBezTo>
                  <a:cubicBezTo>
                    <a:pt x="48739" y="22349"/>
                    <a:pt x="48948" y="20944"/>
                    <a:pt x="48053" y="20819"/>
                  </a:cubicBezTo>
                  <a:cubicBezTo>
                    <a:pt x="48039" y="20817"/>
                    <a:pt x="48024" y="20816"/>
                    <a:pt x="48010" y="20816"/>
                  </a:cubicBezTo>
                  <a:cubicBezTo>
                    <a:pt x="47926" y="20816"/>
                    <a:pt x="47844" y="20851"/>
                    <a:pt x="47798" y="20925"/>
                  </a:cubicBezTo>
                  <a:cubicBezTo>
                    <a:pt x="47473" y="21456"/>
                    <a:pt x="47853" y="22523"/>
                    <a:pt x="47853" y="23168"/>
                  </a:cubicBezTo>
                  <a:cubicBezTo>
                    <a:pt x="47852" y="23922"/>
                    <a:pt x="47427" y="25226"/>
                    <a:pt x="47950" y="25850"/>
                  </a:cubicBezTo>
                  <a:cubicBezTo>
                    <a:pt x="48481" y="26483"/>
                    <a:pt x="49254" y="26819"/>
                    <a:pt x="49779" y="27458"/>
                  </a:cubicBezTo>
                  <a:cubicBezTo>
                    <a:pt x="50071" y="27814"/>
                    <a:pt x="50095" y="28208"/>
                    <a:pt x="50009" y="28611"/>
                  </a:cubicBezTo>
                  <a:cubicBezTo>
                    <a:pt x="49828" y="29318"/>
                    <a:pt x="49482" y="29940"/>
                    <a:pt x="49038" y="30569"/>
                  </a:cubicBezTo>
                  <a:cubicBezTo>
                    <a:pt x="48856" y="30824"/>
                    <a:pt x="48660" y="31067"/>
                    <a:pt x="48450" y="31298"/>
                  </a:cubicBezTo>
                  <a:cubicBezTo>
                    <a:pt x="47921" y="31721"/>
                    <a:pt x="47447" y="32209"/>
                    <a:pt x="47041" y="32751"/>
                  </a:cubicBezTo>
                  <a:cubicBezTo>
                    <a:pt x="46648" y="33165"/>
                    <a:pt x="46275" y="33603"/>
                    <a:pt x="45969" y="34109"/>
                  </a:cubicBezTo>
                  <a:cubicBezTo>
                    <a:pt x="45200" y="35377"/>
                    <a:pt x="45203" y="36988"/>
                    <a:pt x="45211" y="38418"/>
                  </a:cubicBezTo>
                  <a:cubicBezTo>
                    <a:pt x="45219" y="40133"/>
                    <a:pt x="45078" y="41569"/>
                    <a:pt x="44380" y="43158"/>
                  </a:cubicBezTo>
                  <a:cubicBezTo>
                    <a:pt x="43735" y="44625"/>
                    <a:pt x="43226" y="46410"/>
                    <a:pt x="43520" y="48024"/>
                  </a:cubicBezTo>
                  <a:cubicBezTo>
                    <a:pt x="43880" y="50007"/>
                    <a:pt x="44970" y="52430"/>
                    <a:pt x="44385" y="54403"/>
                  </a:cubicBezTo>
                  <a:cubicBezTo>
                    <a:pt x="43883" y="53787"/>
                    <a:pt x="43099" y="53295"/>
                    <a:pt x="42572" y="52842"/>
                  </a:cubicBezTo>
                  <a:cubicBezTo>
                    <a:pt x="41541" y="51954"/>
                    <a:pt x="40870" y="50952"/>
                    <a:pt x="40828" y="49571"/>
                  </a:cubicBezTo>
                  <a:cubicBezTo>
                    <a:pt x="40790" y="48386"/>
                    <a:pt x="41102" y="47142"/>
                    <a:pt x="41278" y="45976"/>
                  </a:cubicBezTo>
                  <a:cubicBezTo>
                    <a:pt x="41358" y="45451"/>
                    <a:pt x="41335" y="44969"/>
                    <a:pt x="41237" y="44451"/>
                  </a:cubicBezTo>
                  <a:cubicBezTo>
                    <a:pt x="41048" y="43442"/>
                    <a:pt x="41177" y="42671"/>
                    <a:pt x="41502" y="41702"/>
                  </a:cubicBezTo>
                  <a:cubicBezTo>
                    <a:pt x="41889" y="40556"/>
                    <a:pt x="42471" y="39324"/>
                    <a:pt x="42016" y="38116"/>
                  </a:cubicBezTo>
                  <a:cubicBezTo>
                    <a:pt x="41987" y="38039"/>
                    <a:pt x="41913" y="38007"/>
                    <a:pt x="41827" y="38007"/>
                  </a:cubicBezTo>
                  <a:cubicBezTo>
                    <a:pt x="41652" y="38007"/>
                    <a:pt x="41429" y="38142"/>
                    <a:pt x="41452" y="38301"/>
                  </a:cubicBezTo>
                  <a:cubicBezTo>
                    <a:pt x="41691" y="39889"/>
                    <a:pt x="40922" y="41246"/>
                    <a:pt x="40505" y="42734"/>
                  </a:cubicBezTo>
                  <a:cubicBezTo>
                    <a:pt x="40143" y="44029"/>
                    <a:pt x="40281" y="45415"/>
                    <a:pt x="39944" y="46742"/>
                  </a:cubicBezTo>
                  <a:cubicBezTo>
                    <a:pt x="39767" y="47434"/>
                    <a:pt x="39514" y="48084"/>
                    <a:pt x="39337" y="48752"/>
                  </a:cubicBezTo>
                  <a:cubicBezTo>
                    <a:pt x="38574" y="47990"/>
                    <a:pt x="37626" y="47321"/>
                    <a:pt x="36956" y="46689"/>
                  </a:cubicBezTo>
                  <a:cubicBezTo>
                    <a:pt x="35451" y="45271"/>
                    <a:pt x="35696" y="43659"/>
                    <a:pt x="36274" y="41841"/>
                  </a:cubicBezTo>
                  <a:cubicBezTo>
                    <a:pt x="36679" y="40565"/>
                    <a:pt x="36671" y="39482"/>
                    <a:pt x="36405" y="38323"/>
                  </a:cubicBezTo>
                  <a:cubicBezTo>
                    <a:pt x="37047" y="36757"/>
                    <a:pt x="37849" y="35261"/>
                    <a:pt x="38637" y="33766"/>
                  </a:cubicBezTo>
                  <a:cubicBezTo>
                    <a:pt x="39842" y="31477"/>
                    <a:pt x="38832" y="28971"/>
                    <a:pt x="39702" y="26640"/>
                  </a:cubicBezTo>
                  <a:cubicBezTo>
                    <a:pt x="40263" y="25140"/>
                    <a:pt x="43912" y="24851"/>
                    <a:pt x="43323" y="22839"/>
                  </a:cubicBezTo>
                  <a:cubicBezTo>
                    <a:pt x="43309" y="22791"/>
                    <a:pt x="43269" y="22772"/>
                    <a:pt x="43221" y="22772"/>
                  </a:cubicBezTo>
                  <a:cubicBezTo>
                    <a:pt x="43131" y="22772"/>
                    <a:pt x="43015" y="22835"/>
                    <a:pt x="42988" y="22891"/>
                  </a:cubicBezTo>
                  <a:cubicBezTo>
                    <a:pt x="42695" y="23535"/>
                    <a:pt x="42516" y="24018"/>
                    <a:pt x="41865" y="24392"/>
                  </a:cubicBezTo>
                  <a:cubicBezTo>
                    <a:pt x="41383" y="24669"/>
                    <a:pt x="40851" y="24854"/>
                    <a:pt x="40364" y="25122"/>
                  </a:cubicBezTo>
                  <a:cubicBezTo>
                    <a:pt x="39626" y="25528"/>
                    <a:pt x="39056" y="26189"/>
                    <a:pt x="38813" y="27000"/>
                  </a:cubicBezTo>
                  <a:cubicBezTo>
                    <a:pt x="38411" y="28339"/>
                    <a:pt x="38295" y="29794"/>
                    <a:pt x="38042" y="31172"/>
                  </a:cubicBezTo>
                  <a:cubicBezTo>
                    <a:pt x="37819" y="32377"/>
                    <a:pt x="37282" y="33395"/>
                    <a:pt x="36715" y="34459"/>
                  </a:cubicBezTo>
                  <a:cubicBezTo>
                    <a:pt x="36540" y="34789"/>
                    <a:pt x="36160" y="35473"/>
                    <a:pt x="35732" y="36324"/>
                  </a:cubicBezTo>
                  <a:cubicBezTo>
                    <a:pt x="35539" y="35889"/>
                    <a:pt x="35340" y="35458"/>
                    <a:pt x="35203" y="35003"/>
                  </a:cubicBezTo>
                  <a:cubicBezTo>
                    <a:pt x="34928" y="34082"/>
                    <a:pt x="35087" y="33204"/>
                    <a:pt x="35142" y="32271"/>
                  </a:cubicBezTo>
                  <a:cubicBezTo>
                    <a:pt x="35240" y="30593"/>
                    <a:pt x="34615" y="28918"/>
                    <a:pt x="34905" y="27254"/>
                  </a:cubicBezTo>
                  <a:cubicBezTo>
                    <a:pt x="35142" y="25898"/>
                    <a:pt x="36588" y="25034"/>
                    <a:pt x="36868" y="23671"/>
                  </a:cubicBezTo>
                  <a:cubicBezTo>
                    <a:pt x="37139" y="22359"/>
                    <a:pt x="36191" y="21351"/>
                    <a:pt x="34924" y="21171"/>
                  </a:cubicBezTo>
                  <a:cubicBezTo>
                    <a:pt x="34905" y="21169"/>
                    <a:pt x="34885" y="21167"/>
                    <a:pt x="34864" y="21167"/>
                  </a:cubicBezTo>
                  <a:cubicBezTo>
                    <a:pt x="34717" y="21167"/>
                    <a:pt x="34535" y="21233"/>
                    <a:pt x="34505" y="21388"/>
                  </a:cubicBezTo>
                  <a:cubicBezTo>
                    <a:pt x="34408" y="21885"/>
                    <a:pt x="34515" y="22211"/>
                    <a:pt x="34760" y="22647"/>
                  </a:cubicBezTo>
                  <a:cubicBezTo>
                    <a:pt x="35152" y="23348"/>
                    <a:pt x="34890" y="24042"/>
                    <a:pt x="34526" y="24687"/>
                  </a:cubicBezTo>
                  <a:cubicBezTo>
                    <a:pt x="33836" y="25906"/>
                    <a:pt x="32900" y="26796"/>
                    <a:pt x="32847" y="28280"/>
                  </a:cubicBezTo>
                  <a:cubicBezTo>
                    <a:pt x="32795" y="29760"/>
                    <a:pt x="33145" y="31257"/>
                    <a:pt x="33646" y="32633"/>
                  </a:cubicBezTo>
                  <a:cubicBezTo>
                    <a:pt x="34184" y="34111"/>
                    <a:pt x="34240" y="35695"/>
                    <a:pt x="34674" y="37200"/>
                  </a:cubicBezTo>
                  <a:cubicBezTo>
                    <a:pt x="34762" y="37506"/>
                    <a:pt x="34835" y="37807"/>
                    <a:pt x="34899" y="38109"/>
                  </a:cubicBezTo>
                  <a:cubicBezTo>
                    <a:pt x="34090" y="39999"/>
                    <a:pt x="33473" y="42073"/>
                    <a:pt x="34120" y="43076"/>
                  </a:cubicBezTo>
                  <a:cubicBezTo>
                    <a:pt x="33823" y="44222"/>
                    <a:pt x="33764" y="45291"/>
                    <a:pt x="34376" y="46445"/>
                  </a:cubicBezTo>
                  <a:cubicBezTo>
                    <a:pt x="34970" y="47566"/>
                    <a:pt x="36107" y="48255"/>
                    <a:pt x="37080" y="49006"/>
                  </a:cubicBezTo>
                  <a:cubicBezTo>
                    <a:pt x="37657" y="49451"/>
                    <a:pt x="38540" y="50035"/>
                    <a:pt x="39178" y="50720"/>
                  </a:cubicBezTo>
                  <a:cubicBezTo>
                    <a:pt x="39360" y="51913"/>
                    <a:pt x="40138" y="52847"/>
                    <a:pt x="41014" y="53659"/>
                  </a:cubicBezTo>
                  <a:cubicBezTo>
                    <a:pt x="41758" y="54348"/>
                    <a:pt x="43132" y="55027"/>
                    <a:pt x="43193" y="56157"/>
                  </a:cubicBezTo>
                  <a:cubicBezTo>
                    <a:pt x="41498" y="57542"/>
                    <a:pt x="38775" y="57532"/>
                    <a:pt x="36778" y="58252"/>
                  </a:cubicBezTo>
                  <a:cubicBezTo>
                    <a:pt x="35790" y="58609"/>
                    <a:pt x="34547" y="59301"/>
                    <a:pt x="33752" y="60236"/>
                  </a:cubicBezTo>
                  <a:cubicBezTo>
                    <a:pt x="33428" y="59737"/>
                    <a:pt x="33029" y="59280"/>
                    <a:pt x="32628" y="58907"/>
                  </a:cubicBezTo>
                  <a:cubicBezTo>
                    <a:pt x="32213" y="58521"/>
                    <a:pt x="31802" y="58160"/>
                    <a:pt x="31408" y="57796"/>
                  </a:cubicBezTo>
                  <a:cubicBezTo>
                    <a:pt x="31417" y="57565"/>
                    <a:pt x="31428" y="57334"/>
                    <a:pt x="31464" y="57104"/>
                  </a:cubicBezTo>
                  <a:cubicBezTo>
                    <a:pt x="31556" y="56532"/>
                    <a:pt x="31934" y="55943"/>
                    <a:pt x="32204" y="55441"/>
                  </a:cubicBezTo>
                  <a:cubicBezTo>
                    <a:pt x="32488" y="54915"/>
                    <a:pt x="32843" y="54411"/>
                    <a:pt x="33074" y="53860"/>
                  </a:cubicBezTo>
                  <a:cubicBezTo>
                    <a:pt x="33283" y="53358"/>
                    <a:pt x="33109" y="52766"/>
                    <a:pt x="33093" y="52250"/>
                  </a:cubicBezTo>
                  <a:cubicBezTo>
                    <a:pt x="33070" y="51516"/>
                    <a:pt x="32954" y="50590"/>
                    <a:pt x="32571" y="49963"/>
                  </a:cubicBezTo>
                  <a:cubicBezTo>
                    <a:pt x="32120" y="49221"/>
                    <a:pt x="31732" y="47843"/>
                    <a:pt x="30788" y="47672"/>
                  </a:cubicBezTo>
                  <a:cubicBezTo>
                    <a:pt x="30744" y="47664"/>
                    <a:pt x="30698" y="47660"/>
                    <a:pt x="30652" y="47660"/>
                  </a:cubicBezTo>
                  <a:cubicBezTo>
                    <a:pt x="30401" y="47660"/>
                    <a:pt x="30135" y="47776"/>
                    <a:pt x="30011" y="47997"/>
                  </a:cubicBezTo>
                  <a:cubicBezTo>
                    <a:pt x="29612" y="48708"/>
                    <a:pt x="30606" y="49718"/>
                    <a:pt x="30882" y="50396"/>
                  </a:cubicBezTo>
                  <a:cubicBezTo>
                    <a:pt x="31045" y="50797"/>
                    <a:pt x="30764" y="51282"/>
                    <a:pt x="30804" y="51682"/>
                  </a:cubicBezTo>
                  <a:cubicBezTo>
                    <a:pt x="30861" y="52242"/>
                    <a:pt x="30926" y="52802"/>
                    <a:pt x="30987" y="53362"/>
                  </a:cubicBezTo>
                  <a:cubicBezTo>
                    <a:pt x="31045" y="53885"/>
                    <a:pt x="31218" y="54384"/>
                    <a:pt x="31256" y="54913"/>
                  </a:cubicBezTo>
                  <a:cubicBezTo>
                    <a:pt x="31291" y="55407"/>
                    <a:pt x="30769" y="56149"/>
                    <a:pt x="30582" y="56601"/>
                  </a:cubicBezTo>
                  <a:cubicBezTo>
                    <a:pt x="30544" y="56695"/>
                    <a:pt x="30510" y="56787"/>
                    <a:pt x="30481" y="56879"/>
                  </a:cubicBezTo>
                  <a:cubicBezTo>
                    <a:pt x="30050" y="56411"/>
                    <a:pt x="29652" y="55901"/>
                    <a:pt x="29310" y="55296"/>
                  </a:cubicBezTo>
                  <a:cubicBezTo>
                    <a:pt x="28576" y="53997"/>
                    <a:pt x="28298" y="52617"/>
                    <a:pt x="27939" y="51192"/>
                  </a:cubicBezTo>
                  <a:cubicBezTo>
                    <a:pt x="27587" y="49794"/>
                    <a:pt x="26413" y="48728"/>
                    <a:pt x="25406" y="47776"/>
                  </a:cubicBezTo>
                  <a:cubicBezTo>
                    <a:pt x="24287" y="46720"/>
                    <a:pt x="23305" y="45665"/>
                    <a:pt x="22774" y="44192"/>
                  </a:cubicBezTo>
                  <a:cubicBezTo>
                    <a:pt x="22251" y="42742"/>
                    <a:pt x="22113" y="41100"/>
                    <a:pt x="21910" y="39581"/>
                  </a:cubicBezTo>
                  <a:cubicBezTo>
                    <a:pt x="21820" y="38895"/>
                    <a:pt x="21719" y="38212"/>
                    <a:pt x="21594" y="37535"/>
                  </a:cubicBezTo>
                  <a:cubicBezTo>
                    <a:pt x="21628" y="37477"/>
                    <a:pt x="21650" y="37413"/>
                    <a:pt x="21659" y="37347"/>
                  </a:cubicBezTo>
                  <a:cubicBezTo>
                    <a:pt x="21775" y="36438"/>
                    <a:pt x="21545" y="35557"/>
                    <a:pt x="21862" y="34671"/>
                  </a:cubicBezTo>
                  <a:cubicBezTo>
                    <a:pt x="22180" y="33787"/>
                    <a:pt x="22864" y="33021"/>
                    <a:pt x="23466" y="32320"/>
                  </a:cubicBezTo>
                  <a:cubicBezTo>
                    <a:pt x="24573" y="31034"/>
                    <a:pt x="25767" y="29900"/>
                    <a:pt x="25986" y="28139"/>
                  </a:cubicBezTo>
                  <a:cubicBezTo>
                    <a:pt x="26109" y="27143"/>
                    <a:pt x="25816" y="26283"/>
                    <a:pt x="25778" y="25296"/>
                  </a:cubicBezTo>
                  <a:cubicBezTo>
                    <a:pt x="25738" y="24271"/>
                    <a:pt x="25998" y="23302"/>
                    <a:pt x="26460" y="22392"/>
                  </a:cubicBezTo>
                  <a:cubicBezTo>
                    <a:pt x="26880" y="21565"/>
                    <a:pt x="27582" y="20926"/>
                    <a:pt x="27978" y="20086"/>
                  </a:cubicBezTo>
                  <a:cubicBezTo>
                    <a:pt x="28229" y="19553"/>
                    <a:pt x="28126" y="18780"/>
                    <a:pt x="28288" y="18182"/>
                  </a:cubicBezTo>
                  <a:cubicBezTo>
                    <a:pt x="28354" y="17940"/>
                    <a:pt x="28107" y="17881"/>
                    <a:pt x="27875" y="17881"/>
                  </a:cubicBezTo>
                  <a:cubicBezTo>
                    <a:pt x="27742" y="17881"/>
                    <a:pt x="27614" y="17900"/>
                    <a:pt x="27553" y="17915"/>
                  </a:cubicBezTo>
                  <a:cubicBezTo>
                    <a:pt x="26911" y="18072"/>
                    <a:pt x="25958" y="18498"/>
                    <a:pt x="25871" y="19277"/>
                  </a:cubicBezTo>
                  <a:cubicBezTo>
                    <a:pt x="25831" y="19634"/>
                    <a:pt x="26183" y="20077"/>
                    <a:pt x="26206" y="20473"/>
                  </a:cubicBezTo>
                  <a:cubicBezTo>
                    <a:pt x="26225" y="20799"/>
                    <a:pt x="26063" y="21175"/>
                    <a:pt x="25982" y="21485"/>
                  </a:cubicBezTo>
                  <a:cubicBezTo>
                    <a:pt x="25769" y="22291"/>
                    <a:pt x="25524" y="23095"/>
                    <a:pt x="25325" y="23907"/>
                  </a:cubicBezTo>
                  <a:cubicBezTo>
                    <a:pt x="25036" y="25076"/>
                    <a:pt x="25075" y="26357"/>
                    <a:pt x="24965" y="27554"/>
                  </a:cubicBezTo>
                  <a:cubicBezTo>
                    <a:pt x="24746" y="29956"/>
                    <a:pt x="22414" y="31442"/>
                    <a:pt x="20884" y="33025"/>
                  </a:cubicBezTo>
                  <a:cubicBezTo>
                    <a:pt x="20740" y="33176"/>
                    <a:pt x="20604" y="33336"/>
                    <a:pt x="20477" y="33502"/>
                  </a:cubicBezTo>
                  <a:cubicBezTo>
                    <a:pt x="20175" y="32313"/>
                    <a:pt x="20042" y="31104"/>
                    <a:pt x="20225" y="29854"/>
                  </a:cubicBezTo>
                  <a:cubicBezTo>
                    <a:pt x="20662" y="26883"/>
                    <a:pt x="22500" y="24302"/>
                    <a:pt x="22802" y="21287"/>
                  </a:cubicBezTo>
                  <a:cubicBezTo>
                    <a:pt x="22922" y="20074"/>
                    <a:pt x="22642" y="19018"/>
                    <a:pt x="21845" y="18099"/>
                  </a:cubicBezTo>
                  <a:cubicBezTo>
                    <a:pt x="20920" y="17035"/>
                    <a:pt x="19573" y="15867"/>
                    <a:pt x="21122" y="14572"/>
                  </a:cubicBezTo>
                  <a:cubicBezTo>
                    <a:pt x="22161" y="13703"/>
                    <a:pt x="23509" y="13366"/>
                    <a:pt x="24534" y="12444"/>
                  </a:cubicBezTo>
                  <a:cubicBezTo>
                    <a:pt x="25609" y="11476"/>
                    <a:pt x="26084" y="10259"/>
                    <a:pt x="26350" y="8858"/>
                  </a:cubicBezTo>
                  <a:cubicBezTo>
                    <a:pt x="26408" y="8554"/>
                    <a:pt x="26325" y="8218"/>
                    <a:pt x="26383" y="7899"/>
                  </a:cubicBezTo>
                  <a:cubicBezTo>
                    <a:pt x="26465" y="7456"/>
                    <a:pt x="26601" y="7032"/>
                    <a:pt x="26738" y="6604"/>
                  </a:cubicBezTo>
                  <a:cubicBezTo>
                    <a:pt x="26982" y="5846"/>
                    <a:pt x="27344" y="5155"/>
                    <a:pt x="27775" y="4487"/>
                  </a:cubicBezTo>
                  <a:cubicBezTo>
                    <a:pt x="27875" y="4332"/>
                    <a:pt x="27729" y="4264"/>
                    <a:pt x="27548" y="4264"/>
                  </a:cubicBezTo>
                  <a:cubicBezTo>
                    <a:pt x="27386" y="4264"/>
                    <a:pt x="27198" y="4318"/>
                    <a:pt x="27134" y="4414"/>
                  </a:cubicBezTo>
                  <a:cubicBezTo>
                    <a:pt x="25454" y="6905"/>
                    <a:pt x="25033" y="10782"/>
                    <a:pt x="22186" y="12360"/>
                  </a:cubicBezTo>
                  <a:cubicBezTo>
                    <a:pt x="20455" y="13321"/>
                    <a:pt x="16915" y="15028"/>
                    <a:pt x="18534" y="17616"/>
                  </a:cubicBezTo>
                  <a:cubicBezTo>
                    <a:pt x="19186" y="18657"/>
                    <a:pt x="20323" y="19258"/>
                    <a:pt x="20568" y="20531"/>
                  </a:cubicBezTo>
                  <a:cubicBezTo>
                    <a:pt x="20860" y="22058"/>
                    <a:pt x="20197" y="23748"/>
                    <a:pt x="19677" y="25147"/>
                  </a:cubicBezTo>
                  <a:cubicBezTo>
                    <a:pt x="18844" y="27390"/>
                    <a:pt x="18030" y="29448"/>
                    <a:pt x="18016" y="31721"/>
                  </a:cubicBezTo>
                  <a:cubicBezTo>
                    <a:pt x="17849" y="31573"/>
                    <a:pt x="17704" y="31431"/>
                    <a:pt x="17594" y="31293"/>
                  </a:cubicBezTo>
                  <a:cubicBezTo>
                    <a:pt x="16375" y="29779"/>
                    <a:pt x="17258" y="27422"/>
                    <a:pt x="16416" y="25728"/>
                  </a:cubicBezTo>
                  <a:cubicBezTo>
                    <a:pt x="15929" y="24751"/>
                    <a:pt x="15098" y="23997"/>
                    <a:pt x="14623" y="23004"/>
                  </a:cubicBezTo>
                  <a:cubicBezTo>
                    <a:pt x="14162" y="22042"/>
                    <a:pt x="13837" y="20770"/>
                    <a:pt x="13714" y="19707"/>
                  </a:cubicBezTo>
                  <a:cubicBezTo>
                    <a:pt x="13623" y="18910"/>
                    <a:pt x="13760" y="18277"/>
                    <a:pt x="13916" y="17488"/>
                  </a:cubicBezTo>
                  <a:cubicBezTo>
                    <a:pt x="14022" y="16943"/>
                    <a:pt x="14111" y="16506"/>
                    <a:pt x="13841" y="16010"/>
                  </a:cubicBezTo>
                  <a:cubicBezTo>
                    <a:pt x="13598" y="15565"/>
                    <a:pt x="13516" y="15119"/>
                    <a:pt x="13641" y="14632"/>
                  </a:cubicBezTo>
                  <a:cubicBezTo>
                    <a:pt x="13652" y="14589"/>
                    <a:pt x="13596" y="14577"/>
                    <a:pt x="13560" y="14577"/>
                  </a:cubicBezTo>
                  <a:cubicBezTo>
                    <a:pt x="13552" y="14577"/>
                    <a:pt x="13546" y="14577"/>
                    <a:pt x="13540" y="14578"/>
                  </a:cubicBezTo>
                  <a:cubicBezTo>
                    <a:pt x="12931" y="14691"/>
                    <a:pt x="12668" y="15083"/>
                    <a:pt x="12542" y="15676"/>
                  </a:cubicBezTo>
                  <a:cubicBezTo>
                    <a:pt x="12315" y="16736"/>
                    <a:pt x="12101" y="17795"/>
                    <a:pt x="11837" y="18853"/>
                  </a:cubicBezTo>
                  <a:cubicBezTo>
                    <a:pt x="11625" y="19704"/>
                    <a:pt x="11512" y="20344"/>
                    <a:pt x="11720" y="21211"/>
                  </a:cubicBezTo>
                  <a:cubicBezTo>
                    <a:pt x="12033" y="22517"/>
                    <a:pt x="12863" y="23528"/>
                    <a:pt x="13733" y="24506"/>
                  </a:cubicBezTo>
                  <a:cubicBezTo>
                    <a:pt x="14678" y="25570"/>
                    <a:pt x="15579" y="26272"/>
                    <a:pt x="15604" y="27801"/>
                  </a:cubicBezTo>
                  <a:cubicBezTo>
                    <a:pt x="15605" y="27878"/>
                    <a:pt x="15603" y="27955"/>
                    <a:pt x="15600" y="28030"/>
                  </a:cubicBezTo>
                  <a:cubicBezTo>
                    <a:pt x="15044" y="27332"/>
                    <a:pt x="14280" y="26785"/>
                    <a:pt x="13372" y="26355"/>
                  </a:cubicBezTo>
                  <a:cubicBezTo>
                    <a:pt x="12313" y="25852"/>
                    <a:pt x="11414" y="25279"/>
                    <a:pt x="10609" y="24417"/>
                  </a:cubicBezTo>
                  <a:cubicBezTo>
                    <a:pt x="9707" y="23449"/>
                    <a:pt x="8711" y="22726"/>
                    <a:pt x="7643" y="21951"/>
                  </a:cubicBezTo>
                  <a:cubicBezTo>
                    <a:pt x="6478" y="21106"/>
                    <a:pt x="5824" y="20212"/>
                    <a:pt x="6770" y="18935"/>
                  </a:cubicBezTo>
                  <a:cubicBezTo>
                    <a:pt x="7315" y="18201"/>
                    <a:pt x="7903" y="17420"/>
                    <a:pt x="8511" y="16740"/>
                  </a:cubicBezTo>
                  <a:cubicBezTo>
                    <a:pt x="9154" y="16022"/>
                    <a:pt x="9604" y="15364"/>
                    <a:pt x="9826" y="14421"/>
                  </a:cubicBezTo>
                  <a:cubicBezTo>
                    <a:pt x="10135" y="13121"/>
                    <a:pt x="9549" y="12060"/>
                    <a:pt x="10632" y="10987"/>
                  </a:cubicBezTo>
                  <a:cubicBezTo>
                    <a:pt x="10862" y="10761"/>
                    <a:pt x="10618" y="10645"/>
                    <a:pt x="10355" y="10645"/>
                  </a:cubicBezTo>
                  <a:cubicBezTo>
                    <a:pt x="10209" y="10645"/>
                    <a:pt x="10056" y="10681"/>
                    <a:pt x="9976" y="10753"/>
                  </a:cubicBezTo>
                  <a:cubicBezTo>
                    <a:pt x="9282" y="11377"/>
                    <a:pt x="9036" y="12009"/>
                    <a:pt x="9062" y="12941"/>
                  </a:cubicBezTo>
                  <a:cubicBezTo>
                    <a:pt x="9109" y="14600"/>
                    <a:pt x="8744" y="15613"/>
                    <a:pt x="7451" y="16730"/>
                  </a:cubicBezTo>
                  <a:cubicBezTo>
                    <a:pt x="6273" y="17747"/>
                    <a:pt x="4443" y="19253"/>
                    <a:pt x="4805" y="21002"/>
                  </a:cubicBezTo>
                  <a:cubicBezTo>
                    <a:pt x="5040" y="22131"/>
                    <a:pt x="6401" y="23039"/>
                    <a:pt x="7207" y="23726"/>
                  </a:cubicBezTo>
                  <a:cubicBezTo>
                    <a:pt x="8226" y="24596"/>
                    <a:pt x="8761" y="25812"/>
                    <a:pt x="9893" y="26586"/>
                  </a:cubicBezTo>
                  <a:cubicBezTo>
                    <a:pt x="10876" y="27258"/>
                    <a:pt x="11961" y="27738"/>
                    <a:pt x="13079" y="28134"/>
                  </a:cubicBezTo>
                  <a:cubicBezTo>
                    <a:pt x="13929" y="28435"/>
                    <a:pt x="14367" y="28667"/>
                    <a:pt x="14748" y="29489"/>
                  </a:cubicBezTo>
                  <a:cubicBezTo>
                    <a:pt x="14917" y="29852"/>
                    <a:pt x="15057" y="30178"/>
                    <a:pt x="15253" y="30497"/>
                  </a:cubicBezTo>
                  <a:cubicBezTo>
                    <a:pt x="15256" y="30638"/>
                    <a:pt x="15269" y="30779"/>
                    <a:pt x="15292" y="30919"/>
                  </a:cubicBezTo>
                  <a:cubicBezTo>
                    <a:pt x="15468" y="31997"/>
                    <a:pt x="16477" y="32818"/>
                    <a:pt x="17290" y="33429"/>
                  </a:cubicBezTo>
                  <a:cubicBezTo>
                    <a:pt x="17642" y="33694"/>
                    <a:pt x="17992" y="33957"/>
                    <a:pt x="18338" y="34227"/>
                  </a:cubicBezTo>
                  <a:cubicBezTo>
                    <a:pt x="18716" y="35684"/>
                    <a:pt x="19355" y="36990"/>
                    <a:pt x="20107" y="38299"/>
                  </a:cubicBezTo>
                  <a:cubicBezTo>
                    <a:pt x="20901" y="39678"/>
                    <a:pt x="20966" y="41278"/>
                    <a:pt x="21224" y="42817"/>
                  </a:cubicBezTo>
                  <a:cubicBezTo>
                    <a:pt x="21451" y="44167"/>
                    <a:pt x="21873" y="45376"/>
                    <a:pt x="22658" y="46500"/>
                  </a:cubicBezTo>
                  <a:cubicBezTo>
                    <a:pt x="23532" y="47752"/>
                    <a:pt x="24855" y="48606"/>
                    <a:pt x="25777" y="49817"/>
                  </a:cubicBezTo>
                  <a:cubicBezTo>
                    <a:pt x="26741" y="51083"/>
                    <a:pt x="26780" y="52706"/>
                    <a:pt x="27186" y="54185"/>
                  </a:cubicBezTo>
                  <a:cubicBezTo>
                    <a:pt x="27378" y="54882"/>
                    <a:pt x="27665" y="55552"/>
                    <a:pt x="28012" y="56188"/>
                  </a:cubicBezTo>
                  <a:cubicBezTo>
                    <a:pt x="27749" y="56048"/>
                    <a:pt x="27501" y="55922"/>
                    <a:pt x="27291" y="55806"/>
                  </a:cubicBezTo>
                  <a:cubicBezTo>
                    <a:pt x="25187" y="54659"/>
                    <a:pt x="22756" y="54355"/>
                    <a:pt x="20658" y="53253"/>
                  </a:cubicBezTo>
                  <a:cubicBezTo>
                    <a:pt x="17431" y="51559"/>
                    <a:pt x="16848" y="47124"/>
                    <a:pt x="14835" y="44382"/>
                  </a:cubicBezTo>
                  <a:cubicBezTo>
                    <a:pt x="13612" y="42716"/>
                    <a:pt x="11809" y="41627"/>
                    <a:pt x="10558" y="40000"/>
                  </a:cubicBezTo>
                  <a:cubicBezTo>
                    <a:pt x="10048" y="39336"/>
                    <a:pt x="9426" y="38958"/>
                    <a:pt x="8835" y="38392"/>
                  </a:cubicBezTo>
                  <a:cubicBezTo>
                    <a:pt x="8064" y="37653"/>
                    <a:pt x="8130" y="36973"/>
                    <a:pt x="8614" y="36054"/>
                  </a:cubicBezTo>
                  <a:cubicBezTo>
                    <a:pt x="8693" y="35902"/>
                    <a:pt x="8583" y="35839"/>
                    <a:pt x="8429" y="35839"/>
                  </a:cubicBezTo>
                  <a:cubicBezTo>
                    <a:pt x="8254" y="35839"/>
                    <a:pt x="8024" y="35920"/>
                    <a:pt x="7956" y="36041"/>
                  </a:cubicBezTo>
                  <a:cubicBezTo>
                    <a:pt x="7351" y="37122"/>
                    <a:pt x="7288" y="38069"/>
                    <a:pt x="8118" y="39036"/>
                  </a:cubicBezTo>
                  <a:cubicBezTo>
                    <a:pt x="9346" y="40463"/>
                    <a:pt x="10291" y="42114"/>
                    <a:pt x="11617" y="43469"/>
                  </a:cubicBezTo>
                  <a:cubicBezTo>
                    <a:pt x="13030" y="44914"/>
                    <a:pt x="13813" y="46457"/>
                    <a:pt x="14526" y="48325"/>
                  </a:cubicBezTo>
                  <a:cubicBezTo>
                    <a:pt x="14834" y="49130"/>
                    <a:pt x="15175" y="49932"/>
                    <a:pt x="15577" y="50699"/>
                  </a:cubicBezTo>
                  <a:cubicBezTo>
                    <a:pt x="15135" y="50621"/>
                    <a:pt x="14746" y="50570"/>
                    <a:pt x="14495" y="50533"/>
                  </a:cubicBezTo>
                  <a:cubicBezTo>
                    <a:pt x="13254" y="50349"/>
                    <a:pt x="12080" y="50164"/>
                    <a:pt x="10936" y="49619"/>
                  </a:cubicBezTo>
                  <a:cubicBezTo>
                    <a:pt x="9764" y="49060"/>
                    <a:pt x="9257" y="47475"/>
                    <a:pt x="8426" y="46527"/>
                  </a:cubicBezTo>
                  <a:cubicBezTo>
                    <a:pt x="7521" y="45497"/>
                    <a:pt x="6227" y="45004"/>
                    <a:pt x="5080" y="44321"/>
                  </a:cubicBezTo>
                  <a:cubicBezTo>
                    <a:pt x="3940" y="43643"/>
                    <a:pt x="3395" y="42009"/>
                    <a:pt x="2766" y="40898"/>
                  </a:cubicBezTo>
                  <a:cubicBezTo>
                    <a:pt x="2560" y="40536"/>
                    <a:pt x="2236" y="40039"/>
                    <a:pt x="2216" y="39610"/>
                  </a:cubicBezTo>
                  <a:cubicBezTo>
                    <a:pt x="2184" y="38927"/>
                    <a:pt x="2778" y="38318"/>
                    <a:pt x="3162" y="37824"/>
                  </a:cubicBezTo>
                  <a:cubicBezTo>
                    <a:pt x="3795" y="37006"/>
                    <a:pt x="3883" y="36036"/>
                    <a:pt x="2960" y="35446"/>
                  </a:cubicBezTo>
                  <a:cubicBezTo>
                    <a:pt x="2932" y="35428"/>
                    <a:pt x="2898" y="35420"/>
                    <a:pt x="2862" y="35420"/>
                  </a:cubicBezTo>
                  <a:cubicBezTo>
                    <a:pt x="2756" y="35420"/>
                    <a:pt x="2634" y="35488"/>
                    <a:pt x="2592" y="35569"/>
                  </a:cubicBezTo>
                  <a:cubicBezTo>
                    <a:pt x="2011" y="36666"/>
                    <a:pt x="1254" y="37570"/>
                    <a:pt x="577" y="38605"/>
                  </a:cubicBezTo>
                  <a:cubicBezTo>
                    <a:pt x="1" y="39484"/>
                    <a:pt x="344" y="40412"/>
                    <a:pt x="805" y="41244"/>
                  </a:cubicBezTo>
                  <a:cubicBezTo>
                    <a:pt x="1375" y="42271"/>
                    <a:pt x="2110" y="43086"/>
                    <a:pt x="2894" y="43951"/>
                  </a:cubicBezTo>
                  <a:cubicBezTo>
                    <a:pt x="3970" y="45141"/>
                    <a:pt x="5674" y="45612"/>
                    <a:pt x="6870" y="46668"/>
                  </a:cubicBezTo>
                  <a:cubicBezTo>
                    <a:pt x="7783" y="47474"/>
                    <a:pt x="8104" y="48641"/>
                    <a:pt x="8851" y="49554"/>
                  </a:cubicBezTo>
                  <a:cubicBezTo>
                    <a:pt x="9598" y="50466"/>
                    <a:pt x="10433" y="51003"/>
                    <a:pt x="11547" y="51375"/>
                  </a:cubicBezTo>
                  <a:cubicBezTo>
                    <a:pt x="12738" y="51774"/>
                    <a:pt x="14005" y="51878"/>
                    <a:pt x="15228" y="52139"/>
                  </a:cubicBezTo>
                  <a:cubicBezTo>
                    <a:pt x="15876" y="52279"/>
                    <a:pt x="16428" y="52568"/>
                    <a:pt x="16985" y="52848"/>
                  </a:cubicBezTo>
                  <a:cubicBezTo>
                    <a:pt x="17013" y="52882"/>
                    <a:pt x="17038" y="52918"/>
                    <a:pt x="17067" y="52951"/>
                  </a:cubicBezTo>
                  <a:cubicBezTo>
                    <a:pt x="17658" y="53645"/>
                    <a:pt x="18376" y="54159"/>
                    <a:pt x="19162" y="54567"/>
                  </a:cubicBezTo>
                  <a:cubicBezTo>
                    <a:pt x="18225" y="54732"/>
                    <a:pt x="17293" y="54962"/>
                    <a:pt x="16372" y="55174"/>
                  </a:cubicBezTo>
                  <a:cubicBezTo>
                    <a:pt x="15527" y="55368"/>
                    <a:pt x="14727" y="55524"/>
                    <a:pt x="13901" y="55524"/>
                  </a:cubicBezTo>
                  <a:cubicBezTo>
                    <a:pt x="13516" y="55524"/>
                    <a:pt x="13124" y="55490"/>
                    <a:pt x="12720" y="55411"/>
                  </a:cubicBezTo>
                  <a:cubicBezTo>
                    <a:pt x="11400" y="55149"/>
                    <a:pt x="10108" y="54692"/>
                    <a:pt x="8779" y="54426"/>
                  </a:cubicBezTo>
                  <a:cubicBezTo>
                    <a:pt x="7373" y="54144"/>
                    <a:pt x="5816" y="53893"/>
                    <a:pt x="4707" y="52926"/>
                  </a:cubicBezTo>
                  <a:cubicBezTo>
                    <a:pt x="3789" y="52127"/>
                    <a:pt x="3183" y="51439"/>
                    <a:pt x="1992" y="51058"/>
                  </a:cubicBezTo>
                  <a:cubicBezTo>
                    <a:pt x="1943" y="51043"/>
                    <a:pt x="1890" y="51035"/>
                    <a:pt x="1835" y="51035"/>
                  </a:cubicBezTo>
                  <a:cubicBezTo>
                    <a:pt x="1608" y="51035"/>
                    <a:pt x="1347" y="51157"/>
                    <a:pt x="1215" y="51314"/>
                  </a:cubicBezTo>
                  <a:cubicBezTo>
                    <a:pt x="988" y="51588"/>
                    <a:pt x="731" y="51844"/>
                    <a:pt x="587" y="52174"/>
                  </a:cubicBezTo>
                  <a:cubicBezTo>
                    <a:pt x="516" y="52339"/>
                    <a:pt x="609" y="52394"/>
                    <a:pt x="745" y="52394"/>
                  </a:cubicBezTo>
                  <a:cubicBezTo>
                    <a:pt x="910" y="52394"/>
                    <a:pt x="1136" y="52312"/>
                    <a:pt x="1207" y="52245"/>
                  </a:cubicBezTo>
                  <a:cubicBezTo>
                    <a:pt x="1314" y="52134"/>
                    <a:pt x="1430" y="52031"/>
                    <a:pt x="1553" y="51937"/>
                  </a:cubicBezTo>
                  <a:cubicBezTo>
                    <a:pt x="2378" y="52518"/>
                    <a:pt x="3037" y="53299"/>
                    <a:pt x="3873" y="53861"/>
                  </a:cubicBezTo>
                  <a:cubicBezTo>
                    <a:pt x="4876" y="54539"/>
                    <a:pt x="6048" y="54836"/>
                    <a:pt x="7211" y="55118"/>
                  </a:cubicBezTo>
                  <a:cubicBezTo>
                    <a:pt x="9405" y="55651"/>
                    <a:pt x="11670" y="56632"/>
                    <a:pt x="13950" y="56632"/>
                  </a:cubicBezTo>
                  <a:cubicBezTo>
                    <a:pt x="14047" y="56632"/>
                    <a:pt x="14144" y="56630"/>
                    <a:pt x="14241" y="56626"/>
                  </a:cubicBezTo>
                  <a:cubicBezTo>
                    <a:pt x="16469" y="56542"/>
                    <a:pt x="18619" y="55798"/>
                    <a:pt x="20843" y="55754"/>
                  </a:cubicBezTo>
                  <a:cubicBezTo>
                    <a:pt x="20849" y="55754"/>
                    <a:pt x="20856" y="55754"/>
                    <a:pt x="20863" y="55754"/>
                  </a:cubicBezTo>
                  <a:cubicBezTo>
                    <a:pt x="20890" y="55754"/>
                    <a:pt x="20917" y="55755"/>
                    <a:pt x="20943" y="55755"/>
                  </a:cubicBezTo>
                  <a:cubicBezTo>
                    <a:pt x="20636" y="55838"/>
                    <a:pt x="20331" y="55936"/>
                    <a:pt x="20031" y="56063"/>
                  </a:cubicBezTo>
                  <a:cubicBezTo>
                    <a:pt x="19379" y="56338"/>
                    <a:pt x="18817" y="56809"/>
                    <a:pt x="18405" y="57376"/>
                  </a:cubicBezTo>
                  <a:cubicBezTo>
                    <a:pt x="18175" y="57691"/>
                    <a:pt x="18053" y="58122"/>
                    <a:pt x="17910" y="58482"/>
                  </a:cubicBezTo>
                  <a:cubicBezTo>
                    <a:pt x="17676" y="59081"/>
                    <a:pt x="17015" y="59198"/>
                    <a:pt x="16469" y="59325"/>
                  </a:cubicBezTo>
                  <a:cubicBezTo>
                    <a:pt x="15808" y="59478"/>
                    <a:pt x="15174" y="59536"/>
                    <a:pt x="14549" y="59536"/>
                  </a:cubicBezTo>
                  <a:cubicBezTo>
                    <a:pt x="13484" y="59536"/>
                    <a:pt x="12444" y="59367"/>
                    <a:pt x="11335" y="59214"/>
                  </a:cubicBezTo>
                  <a:cubicBezTo>
                    <a:pt x="10543" y="59104"/>
                    <a:pt x="9797" y="58984"/>
                    <a:pt x="9076" y="58984"/>
                  </a:cubicBezTo>
                  <a:cubicBezTo>
                    <a:pt x="8202" y="58984"/>
                    <a:pt x="7365" y="59161"/>
                    <a:pt x="6527" y="59745"/>
                  </a:cubicBezTo>
                  <a:cubicBezTo>
                    <a:pt x="5736" y="60298"/>
                    <a:pt x="5232" y="60732"/>
                    <a:pt x="4226" y="60830"/>
                  </a:cubicBezTo>
                  <a:cubicBezTo>
                    <a:pt x="3688" y="60881"/>
                    <a:pt x="3125" y="60917"/>
                    <a:pt x="2596" y="61032"/>
                  </a:cubicBezTo>
                  <a:cubicBezTo>
                    <a:pt x="1590" y="61251"/>
                    <a:pt x="356" y="62042"/>
                    <a:pt x="210" y="63135"/>
                  </a:cubicBezTo>
                  <a:cubicBezTo>
                    <a:pt x="191" y="63275"/>
                    <a:pt x="285" y="63320"/>
                    <a:pt x="407" y="63320"/>
                  </a:cubicBezTo>
                  <a:cubicBezTo>
                    <a:pt x="561" y="63320"/>
                    <a:pt x="758" y="63248"/>
                    <a:pt x="824" y="63205"/>
                  </a:cubicBezTo>
                  <a:cubicBezTo>
                    <a:pt x="1350" y="62859"/>
                    <a:pt x="1747" y="62235"/>
                    <a:pt x="2331" y="62004"/>
                  </a:cubicBezTo>
                  <a:cubicBezTo>
                    <a:pt x="2412" y="61971"/>
                    <a:pt x="2509" y="61959"/>
                    <a:pt x="2615" y="61959"/>
                  </a:cubicBezTo>
                  <a:cubicBezTo>
                    <a:pt x="2941" y="61959"/>
                    <a:pt x="3350" y="62078"/>
                    <a:pt x="3608" y="62103"/>
                  </a:cubicBezTo>
                  <a:cubicBezTo>
                    <a:pt x="3732" y="62116"/>
                    <a:pt x="3857" y="62122"/>
                    <a:pt x="3982" y="62122"/>
                  </a:cubicBezTo>
                  <a:cubicBezTo>
                    <a:pt x="5153" y="62122"/>
                    <a:pt x="6356" y="61597"/>
                    <a:pt x="7239" y="60887"/>
                  </a:cubicBezTo>
                  <a:cubicBezTo>
                    <a:pt x="7801" y="60434"/>
                    <a:pt x="8207" y="60282"/>
                    <a:pt x="8743" y="60282"/>
                  </a:cubicBezTo>
                  <a:cubicBezTo>
                    <a:pt x="8983" y="60282"/>
                    <a:pt x="9249" y="60312"/>
                    <a:pt x="9568" y="60360"/>
                  </a:cubicBezTo>
                  <a:cubicBezTo>
                    <a:pt x="10150" y="60448"/>
                    <a:pt x="10786" y="60584"/>
                    <a:pt x="11392" y="60584"/>
                  </a:cubicBezTo>
                  <a:cubicBezTo>
                    <a:pt x="11531" y="60584"/>
                    <a:pt x="11668" y="60577"/>
                    <a:pt x="11803" y="60561"/>
                  </a:cubicBezTo>
                  <a:cubicBezTo>
                    <a:pt x="13108" y="60403"/>
                    <a:pt x="14393" y="60310"/>
                    <a:pt x="15716" y="60202"/>
                  </a:cubicBezTo>
                  <a:cubicBezTo>
                    <a:pt x="16632" y="60126"/>
                    <a:pt x="18225" y="59951"/>
                    <a:pt x="18849" y="59147"/>
                  </a:cubicBezTo>
                  <a:cubicBezTo>
                    <a:pt x="19358" y="58490"/>
                    <a:pt x="19556" y="57789"/>
                    <a:pt x="20346" y="57345"/>
                  </a:cubicBezTo>
                  <a:cubicBezTo>
                    <a:pt x="20917" y="57025"/>
                    <a:pt x="21621" y="56952"/>
                    <a:pt x="22288" y="56952"/>
                  </a:cubicBezTo>
                  <a:cubicBezTo>
                    <a:pt x="22477" y="56952"/>
                    <a:pt x="22663" y="56958"/>
                    <a:pt x="22843" y="56965"/>
                  </a:cubicBezTo>
                  <a:cubicBezTo>
                    <a:pt x="24387" y="57030"/>
                    <a:pt x="25951" y="57500"/>
                    <a:pt x="27351" y="58127"/>
                  </a:cubicBezTo>
                  <a:cubicBezTo>
                    <a:pt x="27612" y="58243"/>
                    <a:pt x="27869" y="58377"/>
                    <a:pt x="28124" y="58517"/>
                  </a:cubicBezTo>
                  <a:cubicBezTo>
                    <a:pt x="27868" y="58592"/>
                    <a:pt x="27619" y="58686"/>
                    <a:pt x="27377" y="58797"/>
                  </a:cubicBezTo>
                  <a:cubicBezTo>
                    <a:pt x="26665" y="59125"/>
                    <a:pt x="25972" y="59262"/>
                    <a:pt x="25221" y="59457"/>
                  </a:cubicBezTo>
                  <a:cubicBezTo>
                    <a:pt x="23857" y="59808"/>
                    <a:pt x="22724" y="60398"/>
                    <a:pt x="21986" y="61630"/>
                  </a:cubicBezTo>
                  <a:cubicBezTo>
                    <a:pt x="21613" y="62252"/>
                    <a:pt x="21643" y="63005"/>
                    <a:pt x="21662" y="63694"/>
                  </a:cubicBezTo>
                  <a:cubicBezTo>
                    <a:pt x="21680" y="64439"/>
                    <a:pt x="21018" y="64872"/>
                    <a:pt x="20759" y="65499"/>
                  </a:cubicBezTo>
                  <a:cubicBezTo>
                    <a:pt x="20723" y="65587"/>
                    <a:pt x="20809" y="65615"/>
                    <a:pt x="20880" y="65615"/>
                  </a:cubicBezTo>
                  <a:cubicBezTo>
                    <a:pt x="20889" y="65615"/>
                    <a:pt x="20899" y="65614"/>
                    <a:pt x="20907" y="65613"/>
                  </a:cubicBezTo>
                  <a:cubicBezTo>
                    <a:pt x="21778" y="65525"/>
                    <a:pt x="22363" y="65066"/>
                    <a:pt x="22942" y="64433"/>
                  </a:cubicBezTo>
                  <a:cubicBezTo>
                    <a:pt x="23753" y="63547"/>
                    <a:pt x="23548" y="61969"/>
                    <a:pt x="24439" y="61185"/>
                  </a:cubicBezTo>
                  <a:cubicBezTo>
                    <a:pt x="25212" y="60505"/>
                    <a:pt x="26473" y="60433"/>
                    <a:pt x="27333" y="59835"/>
                  </a:cubicBezTo>
                  <a:cubicBezTo>
                    <a:pt x="27915" y="59430"/>
                    <a:pt x="28430" y="59333"/>
                    <a:pt x="28965" y="59333"/>
                  </a:cubicBezTo>
                  <a:cubicBezTo>
                    <a:pt x="29112" y="59333"/>
                    <a:pt x="29261" y="59340"/>
                    <a:pt x="29413" y="59350"/>
                  </a:cubicBezTo>
                  <a:cubicBezTo>
                    <a:pt x="29477" y="59400"/>
                    <a:pt x="29545" y="59447"/>
                    <a:pt x="29609" y="59496"/>
                  </a:cubicBezTo>
                  <a:cubicBezTo>
                    <a:pt x="30172" y="59942"/>
                    <a:pt x="30620" y="60505"/>
                    <a:pt x="31239" y="60875"/>
                  </a:cubicBezTo>
                  <a:cubicBezTo>
                    <a:pt x="31306" y="60913"/>
                    <a:pt x="31382" y="60933"/>
                    <a:pt x="31460" y="60933"/>
                  </a:cubicBezTo>
                  <a:cubicBezTo>
                    <a:pt x="31464" y="60933"/>
                    <a:pt x="31468" y="60933"/>
                    <a:pt x="31472" y="60933"/>
                  </a:cubicBezTo>
                  <a:cubicBezTo>
                    <a:pt x="31994" y="61755"/>
                    <a:pt x="32352" y="62624"/>
                    <a:pt x="32333" y="63608"/>
                  </a:cubicBezTo>
                  <a:cubicBezTo>
                    <a:pt x="31754" y="64608"/>
                    <a:pt x="31268" y="65653"/>
                    <a:pt x="30838" y="66549"/>
                  </a:cubicBezTo>
                  <a:cubicBezTo>
                    <a:pt x="30510" y="67232"/>
                    <a:pt x="30465" y="67996"/>
                    <a:pt x="30130" y="68679"/>
                  </a:cubicBezTo>
                  <a:cubicBezTo>
                    <a:pt x="29756" y="69441"/>
                    <a:pt x="29350" y="70178"/>
                    <a:pt x="28854" y="70867"/>
                  </a:cubicBezTo>
                  <a:cubicBezTo>
                    <a:pt x="28402" y="71495"/>
                    <a:pt x="27885" y="72041"/>
                    <a:pt x="27270" y="72509"/>
                  </a:cubicBezTo>
                  <a:cubicBezTo>
                    <a:pt x="26728" y="72924"/>
                    <a:pt x="26411" y="73858"/>
                    <a:pt x="25984" y="74397"/>
                  </a:cubicBezTo>
                  <a:cubicBezTo>
                    <a:pt x="25449" y="75073"/>
                    <a:pt x="24769" y="75576"/>
                    <a:pt x="24189" y="76202"/>
                  </a:cubicBezTo>
                  <a:cubicBezTo>
                    <a:pt x="23666" y="76768"/>
                    <a:pt x="23255" y="77444"/>
                    <a:pt x="22854" y="78097"/>
                  </a:cubicBezTo>
                  <a:cubicBezTo>
                    <a:pt x="22170" y="79209"/>
                    <a:pt x="21403" y="80563"/>
                    <a:pt x="21184" y="81820"/>
                  </a:cubicBezTo>
                  <a:cubicBezTo>
                    <a:pt x="21148" y="82025"/>
                    <a:pt x="21358" y="82087"/>
                    <a:pt x="21553" y="82087"/>
                  </a:cubicBezTo>
                  <a:cubicBezTo>
                    <a:pt x="21656" y="82087"/>
                    <a:pt x="21754" y="82070"/>
                    <a:pt x="21811" y="82048"/>
                  </a:cubicBezTo>
                  <a:cubicBezTo>
                    <a:pt x="23206" y="81510"/>
                    <a:pt x="23704" y="80524"/>
                    <a:pt x="24342" y="79217"/>
                  </a:cubicBezTo>
                  <a:cubicBezTo>
                    <a:pt x="25072" y="77716"/>
                    <a:pt x="26094" y="76323"/>
                    <a:pt x="27142" y="75031"/>
                  </a:cubicBezTo>
                  <a:cubicBezTo>
                    <a:pt x="27604" y="74460"/>
                    <a:pt x="28000" y="73838"/>
                    <a:pt x="28321" y="73177"/>
                  </a:cubicBezTo>
                  <a:cubicBezTo>
                    <a:pt x="28644" y="72512"/>
                    <a:pt x="29161" y="71979"/>
                    <a:pt x="29580" y="71371"/>
                  </a:cubicBezTo>
                  <a:cubicBezTo>
                    <a:pt x="30463" y="70096"/>
                    <a:pt x="31109" y="68682"/>
                    <a:pt x="32031" y="67433"/>
                  </a:cubicBezTo>
                  <a:cubicBezTo>
                    <a:pt x="32251" y="67135"/>
                    <a:pt x="32445" y="66809"/>
                    <a:pt x="32624" y="66467"/>
                  </a:cubicBezTo>
                  <a:cubicBezTo>
                    <a:pt x="32742" y="66307"/>
                    <a:pt x="32858" y="66151"/>
                    <a:pt x="32976" y="65999"/>
                  </a:cubicBezTo>
                  <a:cubicBezTo>
                    <a:pt x="33213" y="65824"/>
                    <a:pt x="33426" y="65626"/>
                    <a:pt x="33596" y="65458"/>
                  </a:cubicBezTo>
                  <a:cubicBezTo>
                    <a:pt x="33663" y="65389"/>
                    <a:pt x="33728" y="65318"/>
                    <a:pt x="33787" y="65242"/>
                  </a:cubicBezTo>
                  <a:cubicBezTo>
                    <a:pt x="33980" y="65137"/>
                    <a:pt x="34168" y="65092"/>
                    <a:pt x="34352" y="65092"/>
                  </a:cubicBezTo>
                  <a:cubicBezTo>
                    <a:pt x="35043" y="65092"/>
                    <a:pt x="35686" y="65722"/>
                    <a:pt x="36331" y="66191"/>
                  </a:cubicBezTo>
                  <a:cubicBezTo>
                    <a:pt x="37421" y="66982"/>
                    <a:pt x="38807" y="67343"/>
                    <a:pt x="40085" y="67699"/>
                  </a:cubicBezTo>
                  <a:cubicBezTo>
                    <a:pt x="43275" y="68586"/>
                    <a:pt x="46159" y="69474"/>
                    <a:pt x="47904" y="72492"/>
                  </a:cubicBezTo>
                  <a:cubicBezTo>
                    <a:pt x="49129" y="74608"/>
                    <a:pt x="49686" y="77137"/>
                    <a:pt x="50216" y="79496"/>
                  </a:cubicBezTo>
                  <a:cubicBezTo>
                    <a:pt x="50468" y="80616"/>
                    <a:pt x="50498" y="81650"/>
                    <a:pt x="51171" y="82621"/>
                  </a:cubicBezTo>
                  <a:cubicBezTo>
                    <a:pt x="51572" y="83198"/>
                    <a:pt x="52173" y="83398"/>
                    <a:pt x="52801" y="83398"/>
                  </a:cubicBezTo>
                  <a:cubicBezTo>
                    <a:pt x="53177" y="83398"/>
                    <a:pt x="53563" y="83326"/>
                    <a:pt x="53921" y="83221"/>
                  </a:cubicBezTo>
                  <a:cubicBezTo>
                    <a:pt x="54052" y="83182"/>
                    <a:pt x="54245" y="83012"/>
                    <a:pt x="54075" y="82896"/>
                  </a:cubicBezTo>
                  <a:cubicBezTo>
                    <a:pt x="52881" y="82083"/>
                    <a:pt x="52318" y="80979"/>
                    <a:pt x="51739" y="79699"/>
                  </a:cubicBezTo>
                  <a:cubicBezTo>
                    <a:pt x="51154" y="78403"/>
                    <a:pt x="50606" y="77182"/>
                    <a:pt x="50178" y="75820"/>
                  </a:cubicBezTo>
                  <a:cubicBezTo>
                    <a:pt x="49387" y="73304"/>
                    <a:pt x="48359" y="70850"/>
                    <a:pt x="46167" y="69251"/>
                  </a:cubicBezTo>
                  <a:cubicBezTo>
                    <a:pt x="43377" y="67217"/>
                    <a:pt x="39601" y="67484"/>
                    <a:pt x="36801" y="65510"/>
                  </a:cubicBezTo>
                  <a:cubicBezTo>
                    <a:pt x="36173" y="65067"/>
                    <a:pt x="35334" y="64549"/>
                    <a:pt x="34563" y="64444"/>
                  </a:cubicBezTo>
                  <a:cubicBezTo>
                    <a:pt x="34668" y="64411"/>
                    <a:pt x="34790" y="64396"/>
                    <a:pt x="34923" y="64396"/>
                  </a:cubicBezTo>
                  <a:cubicBezTo>
                    <a:pt x="35786" y="64396"/>
                    <a:pt x="37132" y="65004"/>
                    <a:pt x="37709" y="65139"/>
                  </a:cubicBezTo>
                  <a:cubicBezTo>
                    <a:pt x="38111" y="65234"/>
                    <a:pt x="38519" y="65268"/>
                    <a:pt x="38928" y="65268"/>
                  </a:cubicBezTo>
                  <a:cubicBezTo>
                    <a:pt x="39959" y="65268"/>
                    <a:pt x="40997" y="65053"/>
                    <a:pt x="41973" y="65053"/>
                  </a:cubicBezTo>
                  <a:cubicBezTo>
                    <a:pt x="43055" y="65053"/>
                    <a:pt x="44061" y="65317"/>
                    <a:pt x="44893" y="66434"/>
                  </a:cubicBezTo>
                  <a:cubicBezTo>
                    <a:pt x="46162" y="68136"/>
                    <a:pt x="47650" y="69050"/>
                    <a:pt x="49806" y="69189"/>
                  </a:cubicBezTo>
                  <a:cubicBezTo>
                    <a:pt x="49949" y="69198"/>
                    <a:pt x="50093" y="69202"/>
                    <a:pt x="50237" y="69202"/>
                  </a:cubicBezTo>
                  <a:cubicBezTo>
                    <a:pt x="51005" y="69202"/>
                    <a:pt x="51777" y="69072"/>
                    <a:pt x="52491" y="68805"/>
                  </a:cubicBezTo>
                  <a:cubicBezTo>
                    <a:pt x="53539" y="68412"/>
                    <a:pt x="54314" y="67494"/>
                    <a:pt x="55224" y="66878"/>
                  </a:cubicBezTo>
                  <a:cubicBezTo>
                    <a:pt x="55912" y="66411"/>
                    <a:pt x="55326" y="66070"/>
                    <a:pt x="54754" y="66070"/>
                  </a:cubicBezTo>
                  <a:cubicBezTo>
                    <a:pt x="54580" y="66070"/>
                    <a:pt x="54407" y="66101"/>
                    <a:pt x="54272" y="66170"/>
                  </a:cubicBezTo>
                  <a:cubicBezTo>
                    <a:pt x="53131" y="66748"/>
                    <a:pt x="52478" y="68018"/>
                    <a:pt x="51276" y="68452"/>
                  </a:cubicBezTo>
                  <a:cubicBezTo>
                    <a:pt x="50914" y="68583"/>
                    <a:pt x="50535" y="68642"/>
                    <a:pt x="50150" y="68642"/>
                  </a:cubicBezTo>
                  <a:cubicBezTo>
                    <a:pt x="48884" y="68642"/>
                    <a:pt x="47568" y="68006"/>
                    <a:pt x="46662" y="67231"/>
                  </a:cubicBezTo>
                  <a:cubicBezTo>
                    <a:pt x="45878" y="66558"/>
                    <a:pt x="45524" y="65551"/>
                    <a:pt x="44681" y="64921"/>
                  </a:cubicBezTo>
                  <a:cubicBezTo>
                    <a:pt x="44010" y="64419"/>
                    <a:pt x="43135" y="64298"/>
                    <a:pt x="42304" y="64298"/>
                  </a:cubicBezTo>
                  <a:cubicBezTo>
                    <a:pt x="42124" y="64298"/>
                    <a:pt x="41947" y="64304"/>
                    <a:pt x="41774" y="64312"/>
                  </a:cubicBezTo>
                  <a:cubicBezTo>
                    <a:pt x="41181" y="64342"/>
                    <a:pt x="40590" y="64435"/>
                    <a:pt x="40000" y="64506"/>
                  </a:cubicBezTo>
                  <a:cubicBezTo>
                    <a:pt x="39872" y="64521"/>
                    <a:pt x="39749" y="64529"/>
                    <a:pt x="39630" y="64529"/>
                  </a:cubicBezTo>
                  <a:cubicBezTo>
                    <a:pt x="38895" y="64529"/>
                    <a:pt x="38333" y="64246"/>
                    <a:pt x="37663" y="63872"/>
                  </a:cubicBezTo>
                  <a:cubicBezTo>
                    <a:pt x="36948" y="63472"/>
                    <a:pt x="36142" y="63301"/>
                    <a:pt x="35334" y="63301"/>
                  </a:cubicBezTo>
                  <a:cubicBezTo>
                    <a:pt x="35151" y="63301"/>
                    <a:pt x="34968" y="63310"/>
                    <a:pt x="34786" y="63326"/>
                  </a:cubicBezTo>
                  <a:cubicBezTo>
                    <a:pt x="34683" y="63336"/>
                    <a:pt x="34581" y="63353"/>
                    <a:pt x="34481" y="63376"/>
                  </a:cubicBezTo>
                  <a:cubicBezTo>
                    <a:pt x="34506" y="63110"/>
                    <a:pt x="34511" y="62842"/>
                    <a:pt x="34497" y="62575"/>
                  </a:cubicBezTo>
                  <a:cubicBezTo>
                    <a:pt x="35096" y="61647"/>
                    <a:pt x="35879" y="60912"/>
                    <a:pt x="37092" y="60634"/>
                  </a:cubicBezTo>
                  <a:cubicBezTo>
                    <a:pt x="38633" y="60282"/>
                    <a:pt x="40238" y="60198"/>
                    <a:pt x="41852" y="60198"/>
                  </a:cubicBezTo>
                  <a:cubicBezTo>
                    <a:pt x="43335" y="60198"/>
                    <a:pt x="44826" y="60269"/>
                    <a:pt x="46282" y="60269"/>
                  </a:cubicBezTo>
                  <a:cubicBezTo>
                    <a:pt x="46568" y="60269"/>
                    <a:pt x="46854" y="60266"/>
                    <a:pt x="47137" y="60260"/>
                  </a:cubicBezTo>
                  <a:cubicBezTo>
                    <a:pt x="48762" y="60222"/>
                    <a:pt x="50387" y="60161"/>
                    <a:pt x="52006" y="60012"/>
                  </a:cubicBezTo>
                  <a:cubicBezTo>
                    <a:pt x="52814" y="59939"/>
                    <a:pt x="53616" y="59819"/>
                    <a:pt x="54414" y="59673"/>
                  </a:cubicBezTo>
                  <a:cubicBezTo>
                    <a:pt x="54552" y="59648"/>
                    <a:pt x="54696" y="59638"/>
                    <a:pt x="54844" y="59638"/>
                  </a:cubicBezTo>
                  <a:cubicBezTo>
                    <a:pt x="55383" y="59638"/>
                    <a:pt x="55968" y="59773"/>
                    <a:pt x="56488" y="59796"/>
                  </a:cubicBezTo>
                  <a:cubicBezTo>
                    <a:pt x="57377" y="60081"/>
                    <a:pt x="58231" y="60445"/>
                    <a:pt x="59049" y="61028"/>
                  </a:cubicBezTo>
                  <a:cubicBezTo>
                    <a:pt x="60252" y="61888"/>
                    <a:pt x="61600" y="62644"/>
                    <a:pt x="62882" y="63391"/>
                  </a:cubicBezTo>
                  <a:cubicBezTo>
                    <a:pt x="63115" y="63527"/>
                    <a:pt x="63353" y="63655"/>
                    <a:pt x="63594" y="63777"/>
                  </a:cubicBezTo>
                  <a:cubicBezTo>
                    <a:pt x="64715" y="65741"/>
                    <a:pt x="64424" y="67702"/>
                    <a:pt x="63077" y="69612"/>
                  </a:cubicBezTo>
                  <a:cubicBezTo>
                    <a:pt x="62449" y="70501"/>
                    <a:pt x="61688" y="71304"/>
                    <a:pt x="60949" y="72101"/>
                  </a:cubicBezTo>
                  <a:cubicBezTo>
                    <a:pt x="60201" y="72910"/>
                    <a:pt x="59733" y="73693"/>
                    <a:pt x="59174" y="74628"/>
                  </a:cubicBezTo>
                  <a:cubicBezTo>
                    <a:pt x="58930" y="75037"/>
                    <a:pt x="58779" y="75432"/>
                    <a:pt x="58700" y="75817"/>
                  </a:cubicBezTo>
                  <a:cubicBezTo>
                    <a:pt x="58944" y="74980"/>
                    <a:pt x="59557" y="74230"/>
                    <a:pt x="60217" y="73600"/>
                  </a:cubicBezTo>
                  <a:cubicBezTo>
                    <a:pt x="61831" y="72063"/>
                    <a:pt x="63428" y="70499"/>
                    <a:pt x="64745" y="68692"/>
                  </a:cubicBezTo>
                  <a:cubicBezTo>
                    <a:pt x="65308" y="67920"/>
                    <a:pt x="65742" y="67027"/>
                    <a:pt x="65826" y="66073"/>
                  </a:cubicBezTo>
                  <a:cubicBezTo>
                    <a:pt x="66176" y="67193"/>
                    <a:pt x="66092" y="68434"/>
                    <a:pt x="66173" y="69588"/>
                  </a:cubicBezTo>
                  <a:cubicBezTo>
                    <a:pt x="66207" y="70083"/>
                    <a:pt x="66220" y="70578"/>
                    <a:pt x="66288" y="71071"/>
                  </a:cubicBezTo>
                  <a:cubicBezTo>
                    <a:pt x="66331" y="71371"/>
                    <a:pt x="66487" y="71469"/>
                    <a:pt x="66700" y="71680"/>
                  </a:cubicBezTo>
                  <a:cubicBezTo>
                    <a:pt x="67036" y="72012"/>
                    <a:pt x="67278" y="72609"/>
                    <a:pt x="67534" y="73008"/>
                  </a:cubicBezTo>
                  <a:cubicBezTo>
                    <a:pt x="68425" y="74399"/>
                    <a:pt x="69497" y="75488"/>
                    <a:pt x="71221" y="75504"/>
                  </a:cubicBezTo>
                  <a:cubicBezTo>
                    <a:pt x="71221" y="75504"/>
                    <a:pt x="71222" y="75504"/>
                    <a:pt x="71222" y="75504"/>
                  </a:cubicBezTo>
                  <a:cubicBezTo>
                    <a:pt x="71285" y="75504"/>
                    <a:pt x="71488" y="75402"/>
                    <a:pt x="71366" y="75335"/>
                  </a:cubicBezTo>
                  <a:cubicBezTo>
                    <a:pt x="69566" y="74360"/>
                    <a:pt x="68621" y="73031"/>
                    <a:pt x="67608" y="71296"/>
                  </a:cubicBezTo>
                  <a:cubicBezTo>
                    <a:pt x="67370" y="70886"/>
                    <a:pt x="67541" y="69835"/>
                    <a:pt x="67575" y="69369"/>
                  </a:cubicBezTo>
                  <a:cubicBezTo>
                    <a:pt x="67623" y="68702"/>
                    <a:pt x="67643" y="68038"/>
                    <a:pt x="67632" y="67369"/>
                  </a:cubicBezTo>
                  <a:cubicBezTo>
                    <a:pt x="67632" y="67355"/>
                    <a:pt x="67631" y="67340"/>
                    <a:pt x="67631" y="67325"/>
                  </a:cubicBezTo>
                  <a:lnTo>
                    <a:pt x="67631" y="67325"/>
                  </a:lnTo>
                  <a:cubicBezTo>
                    <a:pt x="67821" y="67806"/>
                    <a:pt x="68076" y="68277"/>
                    <a:pt x="68251" y="68687"/>
                  </a:cubicBezTo>
                  <a:cubicBezTo>
                    <a:pt x="68726" y="69798"/>
                    <a:pt x="69152" y="70831"/>
                    <a:pt x="69938" y="71772"/>
                  </a:cubicBezTo>
                  <a:cubicBezTo>
                    <a:pt x="70622" y="72591"/>
                    <a:pt x="71543" y="72861"/>
                    <a:pt x="72508" y="72861"/>
                  </a:cubicBezTo>
                  <a:cubicBezTo>
                    <a:pt x="73257" y="72861"/>
                    <a:pt x="74033" y="72698"/>
                    <a:pt x="74743" y="72501"/>
                  </a:cubicBezTo>
                  <a:cubicBezTo>
                    <a:pt x="75514" y="72287"/>
                    <a:pt x="76280" y="71926"/>
                    <a:pt x="77090" y="71888"/>
                  </a:cubicBezTo>
                  <a:cubicBezTo>
                    <a:pt x="77112" y="71887"/>
                    <a:pt x="77135" y="71886"/>
                    <a:pt x="77157" y="71886"/>
                  </a:cubicBezTo>
                  <a:cubicBezTo>
                    <a:pt x="78232" y="71886"/>
                    <a:pt x="79060" y="73136"/>
                    <a:pt x="79513" y="73960"/>
                  </a:cubicBezTo>
                  <a:cubicBezTo>
                    <a:pt x="80423" y="75617"/>
                    <a:pt x="80583" y="78175"/>
                    <a:pt x="83002" y="78257"/>
                  </a:cubicBezTo>
                  <a:cubicBezTo>
                    <a:pt x="83003" y="78257"/>
                    <a:pt x="83004" y="78257"/>
                    <a:pt x="83006" y="78257"/>
                  </a:cubicBezTo>
                  <a:cubicBezTo>
                    <a:pt x="83140" y="78257"/>
                    <a:pt x="83425" y="78056"/>
                    <a:pt x="83186" y="77981"/>
                  </a:cubicBezTo>
                  <a:cubicBezTo>
                    <a:pt x="80532" y="77155"/>
                    <a:pt x="80672" y="74400"/>
                    <a:pt x="79673" y="72279"/>
                  </a:cubicBezTo>
                  <a:cubicBezTo>
                    <a:pt x="79227" y="71330"/>
                    <a:pt x="78382" y="71014"/>
                    <a:pt x="77473" y="71014"/>
                  </a:cubicBezTo>
                  <a:cubicBezTo>
                    <a:pt x="77081" y="71014"/>
                    <a:pt x="76676" y="71073"/>
                    <a:pt x="76287" y="71166"/>
                  </a:cubicBezTo>
                  <a:cubicBezTo>
                    <a:pt x="75228" y="71416"/>
                    <a:pt x="74228" y="71813"/>
                    <a:pt x="73284" y="71813"/>
                  </a:cubicBezTo>
                  <a:cubicBezTo>
                    <a:pt x="72535" y="71813"/>
                    <a:pt x="71820" y="71563"/>
                    <a:pt x="71140" y="70791"/>
                  </a:cubicBezTo>
                  <a:cubicBezTo>
                    <a:pt x="70362" y="69906"/>
                    <a:pt x="69779" y="68688"/>
                    <a:pt x="69227" y="67648"/>
                  </a:cubicBezTo>
                  <a:cubicBezTo>
                    <a:pt x="68867" y="66970"/>
                    <a:pt x="68417" y="66238"/>
                    <a:pt x="67663" y="65982"/>
                  </a:cubicBezTo>
                  <a:cubicBezTo>
                    <a:pt x="67649" y="65977"/>
                    <a:pt x="67633" y="65975"/>
                    <a:pt x="67615" y="65975"/>
                  </a:cubicBezTo>
                  <a:cubicBezTo>
                    <a:pt x="67564" y="65975"/>
                    <a:pt x="67501" y="65992"/>
                    <a:pt x="67453" y="66022"/>
                  </a:cubicBezTo>
                  <a:cubicBezTo>
                    <a:pt x="67397" y="65795"/>
                    <a:pt x="67330" y="65570"/>
                    <a:pt x="67251" y="65351"/>
                  </a:cubicBezTo>
                  <a:lnTo>
                    <a:pt x="67251" y="65351"/>
                  </a:lnTo>
                  <a:cubicBezTo>
                    <a:pt x="67675" y="65592"/>
                    <a:pt x="68021" y="66039"/>
                    <a:pt x="68387" y="66347"/>
                  </a:cubicBezTo>
                  <a:cubicBezTo>
                    <a:pt x="69012" y="66876"/>
                    <a:pt x="69610" y="67434"/>
                    <a:pt x="70259" y="67934"/>
                  </a:cubicBezTo>
                  <a:cubicBezTo>
                    <a:pt x="70932" y="68453"/>
                    <a:pt x="71698" y="68700"/>
                    <a:pt x="72486" y="68700"/>
                  </a:cubicBezTo>
                  <a:cubicBezTo>
                    <a:pt x="73053" y="68700"/>
                    <a:pt x="73631" y="68572"/>
                    <a:pt x="74193" y="68325"/>
                  </a:cubicBezTo>
                  <a:cubicBezTo>
                    <a:pt x="75557" y="67728"/>
                    <a:pt x="76397" y="66394"/>
                    <a:pt x="77231" y="65223"/>
                  </a:cubicBezTo>
                  <a:cubicBezTo>
                    <a:pt x="77888" y="64299"/>
                    <a:pt x="78551" y="63554"/>
                    <a:pt x="79661" y="63174"/>
                  </a:cubicBezTo>
                  <a:cubicBezTo>
                    <a:pt x="80065" y="63036"/>
                    <a:pt x="80460" y="62977"/>
                    <a:pt x="80848" y="62977"/>
                  </a:cubicBezTo>
                  <a:cubicBezTo>
                    <a:pt x="81886" y="62977"/>
                    <a:pt x="82872" y="63401"/>
                    <a:pt x="83831" y="63867"/>
                  </a:cubicBezTo>
                  <a:cubicBezTo>
                    <a:pt x="83850" y="63877"/>
                    <a:pt x="83878" y="63881"/>
                    <a:pt x="83910" y="63881"/>
                  </a:cubicBezTo>
                  <a:cubicBezTo>
                    <a:pt x="84095" y="63881"/>
                    <a:pt x="84426" y="63732"/>
                    <a:pt x="84266" y="63590"/>
                  </a:cubicBezTo>
                  <a:cubicBezTo>
                    <a:pt x="83442" y="62857"/>
                    <a:pt x="82344" y="62566"/>
                    <a:pt x="81247" y="62566"/>
                  </a:cubicBezTo>
                  <a:cubicBezTo>
                    <a:pt x="80662" y="62566"/>
                    <a:pt x="80077" y="62649"/>
                    <a:pt x="79534" y="62791"/>
                  </a:cubicBezTo>
                  <a:cubicBezTo>
                    <a:pt x="77722" y="63268"/>
                    <a:pt x="76829" y="64900"/>
                    <a:pt x="75757" y="66275"/>
                  </a:cubicBezTo>
                  <a:cubicBezTo>
                    <a:pt x="75098" y="67120"/>
                    <a:pt x="74261" y="67788"/>
                    <a:pt x="73191" y="67788"/>
                  </a:cubicBezTo>
                  <a:cubicBezTo>
                    <a:pt x="73067" y="67788"/>
                    <a:pt x="72939" y="67779"/>
                    <a:pt x="72808" y="67760"/>
                  </a:cubicBezTo>
                  <a:cubicBezTo>
                    <a:pt x="71870" y="67625"/>
                    <a:pt x="71104" y="66840"/>
                    <a:pt x="70415" y="66251"/>
                  </a:cubicBezTo>
                  <a:cubicBezTo>
                    <a:pt x="70155" y="66029"/>
                    <a:pt x="69803" y="65721"/>
                    <a:pt x="69410" y="65451"/>
                  </a:cubicBezTo>
                  <a:lnTo>
                    <a:pt x="69410" y="65451"/>
                  </a:lnTo>
                  <a:cubicBezTo>
                    <a:pt x="69437" y="65453"/>
                    <a:pt x="69465" y="65459"/>
                    <a:pt x="69492" y="65462"/>
                  </a:cubicBezTo>
                  <a:cubicBezTo>
                    <a:pt x="69831" y="65497"/>
                    <a:pt x="70170" y="65515"/>
                    <a:pt x="70507" y="65515"/>
                  </a:cubicBezTo>
                  <a:cubicBezTo>
                    <a:pt x="72273" y="65515"/>
                    <a:pt x="73985" y="65018"/>
                    <a:pt x="75331" y="63784"/>
                  </a:cubicBezTo>
                  <a:cubicBezTo>
                    <a:pt x="76097" y="63081"/>
                    <a:pt x="76824" y="62033"/>
                    <a:pt x="77072" y="61016"/>
                  </a:cubicBezTo>
                  <a:cubicBezTo>
                    <a:pt x="77212" y="60441"/>
                    <a:pt x="77286" y="59768"/>
                    <a:pt x="77629" y="59268"/>
                  </a:cubicBezTo>
                  <a:cubicBezTo>
                    <a:pt x="78142" y="58524"/>
                    <a:pt x="79340" y="58417"/>
                    <a:pt x="80146" y="58271"/>
                  </a:cubicBezTo>
                  <a:cubicBezTo>
                    <a:pt x="80339" y="58235"/>
                    <a:pt x="80440" y="58006"/>
                    <a:pt x="80220" y="58006"/>
                  </a:cubicBezTo>
                  <a:cubicBezTo>
                    <a:pt x="80206" y="58006"/>
                    <a:pt x="80191" y="58007"/>
                    <a:pt x="80175" y="58009"/>
                  </a:cubicBezTo>
                  <a:cubicBezTo>
                    <a:pt x="79208" y="58118"/>
                    <a:pt x="78235" y="58262"/>
                    <a:pt x="77420" y="58826"/>
                  </a:cubicBezTo>
                  <a:cubicBezTo>
                    <a:pt x="76694" y="59330"/>
                    <a:pt x="76344" y="60343"/>
                    <a:pt x="75966" y="61094"/>
                  </a:cubicBezTo>
                  <a:cubicBezTo>
                    <a:pt x="75317" y="62388"/>
                    <a:pt x="74778" y="63463"/>
                    <a:pt x="73431" y="64157"/>
                  </a:cubicBezTo>
                  <a:cubicBezTo>
                    <a:pt x="72833" y="64464"/>
                    <a:pt x="72120" y="64569"/>
                    <a:pt x="71411" y="64569"/>
                  </a:cubicBezTo>
                  <a:cubicBezTo>
                    <a:pt x="70887" y="64569"/>
                    <a:pt x="70365" y="64512"/>
                    <a:pt x="69892" y="64437"/>
                  </a:cubicBezTo>
                  <a:cubicBezTo>
                    <a:pt x="69317" y="64346"/>
                    <a:pt x="68744" y="64184"/>
                    <a:pt x="68177" y="63976"/>
                  </a:cubicBezTo>
                  <a:cubicBezTo>
                    <a:pt x="69865" y="63244"/>
                    <a:pt x="71586" y="60698"/>
                    <a:pt x="72266" y="59684"/>
                  </a:cubicBezTo>
                  <a:cubicBezTo>
                    <a:pt x="72733" y="58989"/>
                    <a:pt x="73175" y="58312"/>
                    <a:pt x="73851" y="57807"/>
                  </a:cubicBezTo>
                  <a:cubicBezTo>
                    <a:pt x="75170" y="56822"/>
                    <a:pt x="76751" y="56172"/>
                    <a:pt x="78207" y="55427"/>
                  </a:cubicBezTo>
                  <a:cubicBezTo>
                    <a:pt x="79402" y="54816"/>
                    <a:pt x="80202" y="53915"/>
                    <a:pt x="81239" y="53106"/>
                  </a:cubicBezTo>
                  <a:cubicBezTo>
                    <a:pt x="82060" y="52466"/>
                    <a:pt x="82896" y="52311"/>
                    <a:pt x="83778" y="52311"/>
                  </a:cubicBezTo>
                  <a:cubicBezTo>
                    <a:pt x="84340" y="52311"/>
                    <a:pt x="84920" y="52374"/>
                    <a:pt x="85527" y="52414"/>
                  </a:cubicBezTo>
                  <a:cubicBezTo>
                    <a:pt x="85529" y="52414"/>
                    <a:pt x="85531" y="52414"/>
                    <a:pt x="85533" y="52414"/>
                  </a:cubicBezTo>
                  <a:cubicBezTo>
                    <a:pt x="85626" y="52414"/>
                    <a:pt x="85897" y="52261"/>
                    <a:pt x="85729" y="52181"/>
                  </a:cubicBezTo>
                  <a:cubicBezTo>
                    <a:pt x="85181" y="51918"/>
                    <a:pt x="84628" y="51808"/>
                    <a:pt x="84077" y="51808"/>
                  </a:cubicBezTo>
                  <a:cubicBezTo>
                    <a:pt x="82849" y="51808"/>
                    <a:pt x="81639" y="52357"/>
                    <a:pt x="80560" y="52977"/>
                  </a:cubicBezTo>
                  <a:cubicBezTo>
                    <a:pt x="79323" y="53688"/>
                    <a:pt x="78125" y="54439"/>
                    <a:pt x="76850" y="55087"/>
                  </a:cubicBezTo>
                  <a:cubicBezTo>
                    <a:pt x="75737" y="55651"/>
                    <a:pt x="74484" y="56157"/>
                    <a:pt x="73569" y="57029"/>
                  </a:cubicBezTo>
                  <a:cubicBezTo>
                    <a:pt x="72103" y="58423"/>
                    <a:pt x="69907" y="63582"/>
                    <a:pt x="67412" y="63582"/>
                  </a:cubicBezTo>
                  <a:cubicBezTo>
                    <a:pt x="67338" y="63582"/>
                    <a:pt x="67264" y="63578"/>
                    <a:pt x="67189" y="63568"/>
                  </a:cubicBezTo>
                  <a:cubicBezTo>
                    <a:pt x="65966" y="63006"/>
                    <a:pt x="64789" y="62277"/>
                    <a:pt x="63717" y="61612"/>
                  </a:cubicBezTo>
                  <a:cubicBezTo>
                    <a:pt x="62403" y="60797"/>
                    <a:pt x="61035" y="60106"/>
                    <a:pt x="59606" y="59636"/>
                  </a:cubicBezTo>
                  <a:cubicBezTo>
                    <a:pt x="59820" y="59577"/>
                    <a:pt x="60034" y="59511"/>
                    <a:pt x="60243" y="59440"/>
                  </a:cubicBezTo>
                  <a:cubicBezTo>
                    <a:pt x="62187" y="59030"/>
                    <a:pt x="64091" y="58302"/>
                    <a:pt x="65762" y="57399"/>
                  </a:cubicBezTo>
                  <a:cubicBezTo>
                    <a:pt x="66676" y="56904"/>
                    <a:pt x="67532" y="56310"/>
                    <a:pt x="68314" y="55626"/>
                  </a:cubicBezTo>
                  <a:cubicBezTo>
                    <a:pt x="70141" y="55072"/>
                    <a:pt x="71924" y="54253"/>
                    <a:pt x="73438" y="53170"/>
                  </a:cubicBezTo>
                  <a:cubicBezTo>
                    <a:pt x="74397" y="52483"/>
                    <a:pt x="75084" y="51672"/>
                    <a:pt x="75637" y="50788"/>
                  </a:cubicBezTo>
                  <a:cubicBezTo>
                    <a:pt x="76130" y="50381"/>
                    <a:pt x="76609" y="49954"/>
                    <a:pt x="77084" y="49549"/>
                  </a:cubicBezTo>
                  <a:cubicBezTo>
                    <a:pt x="78095" y="48689"/>
                    <a:pt x="78635" y="47648"/>
                    <a:pt x="79448" y="46624"/>
                  </a:cubicBezTo>
                  <a:cubicBezTo>
                    <a:pt x="80623" y="45142"/>
                    <a:pt x="82423" y="45650"/>
                    <a:pt x="84052" y="45361"/>
                  </a:cubicBezTo>
                  <a:cubicBezTo>
                    <a:pt x="84828" y="45223"/>
                    <a:pt x="85660" y="44654"/>
                    <a:pt x="85919" y="43911"/>
                  </a:cubicBezTo>
                  <a:cubicBezTo>
                    <a:pt x="85972" y="43758"/>
                    <a:pt x="85870" y="43697"/>
                    <a:pt x="85733" y="43697"/>
                  </a:cubicBezTo>
                  <a:cubicBezTo>
                    <a:pt x="85572" y="43697"/>
                    <a:pt x="85364" y="43782"/>
                    <a:pt x="85311" y="43900"/>
                  </a:cubicBezTo>
                  <a:cubicBezTo>
                    <a:pt x="84968" y="44652"/>
                    <a:pt x="84215" y="44804"/>
                    <a:pt x="83382" y="44804"/>
                  </a:cubicBezTo>
                  <a:cubicBezTo>
                    <a:pt x="82811" y="44804"/>
                    <a:pt x="82203" y="44733"/>
                    <a:pt x="81664" y="44733"/>
                  </a:cubicBezTo>
                  <a:cubicBezTo>
                    <a:pt x="81363" y="44733"/>
                    <a:pt x="81083" y="44755"/>
                    <a:pt x="80843" y="44825"/>
                  </a:cubicBezTo>
                  <a:cubicBezTo>
                    <a:pt x="79724" y="45151"/>
                    <a:pt x="78856" y="45730"/>
                    <a:pt x="78128" y="46640"/>
                  </a:cubicBezTo>
                  <a:cubicBezTo>
                    <a:pt x="77800" y="47052"/>
                    <a:pt x="77530" y="47515"/>
                    <a:pt x="77251" y="47961"/>
                  </a:cubicBezTo>
                  <a:cubicBezTo>
                    <a:pt x="77106" y="48192"/>
                    <a:pt x="76933" y="48401"/>
                    <a:pt x="76748" y="48601"/>
                  </a:cubicBezTo>
                  <a:cubicBezTo>
                    <a:pt x="77150" y="47678"/>
                    <a:pt x="77525" y="46723"/>
                    <a:pt x="77990" y="45775"/>
                  </a:cubicBezTo>
                  <a:cubicBezTo>
                    <a:pt x="79115" y="43478"/>
                    <a:pt x="82445" y="43439"/>
                    <a:pt x="83729" y="41143"/>
                  </a:cubicBezTo>
                  <a:cubicBezTo>
                    <a:pt x="84647" y="39500"/>
                    <a:pt x="83845" y="36641"/>
                    <a:pt x="85604" y="35505"/>
                  </a:cubicBezTo>
                  <a:cubicBezTo>
                    <a:pt x="85669" y="35464"/>
                    <a:pt x="85681" y="35390"/>
                    <a:pt x="85618" y="35346"/>
                  </a:cubicBezTo>
                  <a:cubicBezTo>
                    <a:pt x="85428" y="35206"/>
                    <a:pt x="85248" y="35145"/>
                    <a:pt x="85081" y="35145"/>
                  </a:cubicBezTo>
                  <a:cubicBezTo>
                    <a:pt x="84053" y="35145"/>
                    <a:pt x="83471" y="37449"/>
                    <a:pt x="83356" y="38061"/>
                  </a:cubicBezTo>
                  <a:cubicBezTo>
                    <a:pt x="83139" y="39191"/>
                    <a:pt x="83142" y="40537"/>
                    <a:pt x="82430" y="41493"/>
                  </a:cubicBezTo>
                  <a:cubicBezTo>
                    <a:pt x="81561" y="42658"/>
                    <a:pt x="79997" y="43117"/>
                    <a:pt x="78787" y="43822"/>
                  </a:cubicBezTo>
                  <a:cubicBezTo>
                    <a:pt x="76005" y="45440"/>
                    <a:pt x="75765" y="48882"/>
                    <a:pt x="73909" y="51245"/>
                  </a:cubicBezTo>
                  <a:cubicBezTo>
                    <a:pt x="72789" y="52672"/>
                    <a:pt x="71287" y="53508"/>
                    <a:pt x="69711" y="54234"/>
                  </a:cubicBezTo>
                  <a:cubicBezTo>
                    <a:pt x="70418" y="53441"/>
                    <a:pt x="71062" y="52576"/>
                    <a:pt x="71688" y="51640"/>
                  </a:cubicBezTo>
                  <a:cubicBezTo>
                    <a:pt x="72557" y="50343"/>
                    <a:pt x="73282" y="48973"/>
                    <a:pt x="74004" y="47591"/>
                  </a:cubicBezTo>
                  <a:cubicBezTo>
                    <a:pt x="74894" y="45892"/>
                    <a:pt x="75988" y="44310"/>
                    <a:pt x="76837" y="42588"/>
                  </a:cubicBezTo>
                  <a:cubicBezTo>
                    <a:pt x="76904" y="42452"/>
                    <a:pt x="76808" y="42397"/>
                    <a:pt x="76675" y="42397"/>
                  </a:cubicBezTo>
                  <a:cubicBezTo>
                    <a:pt x="76522" y="42397"/>
                    <a:pt x="76319" y="42470"/>
                    <a:pt x="76261" y="42578"/>
                  </a:cubicBezTo>
                  <a:cubicBezTo>
                    <a:pt x="74644" y="45568"/>
                    <a:pt x="72516" y="48378"/>
                    <a:pt x="70595" y="51187"/>
                  </a:cubicBezTo>
                  <a:cubicBezTo>
                    <a:pt x="69202" y="53222"/>
                    <a:pt x="67410" y="54862"/>
                    <a:pt x="65344" y="56135"/>
                  </a:cubicBezTo>
                  <a:cubicBezTo>
                    <a:pt x="66298" y="55014"/>
                    <a:pt x="67033" y="53698"/>
                    <a:pt x="67565" y="52280"/>
                  </a:cubicBezTo>
                  <a:cubicBezTo>
                    <a:pt x="68789" y="49030"/>
                    <a:pt x="69402" y="45604"/>
                    <a:pt x="71438" y="42704"/>
                  </a:cubicBezTo>
                  <a:cubicBezTo>
                    <a:pt x="72443" y="41270"/>
                    <a:pt x="73800" y="40444"/>
                    <a:pt x="75211" y="39487"/>
                  </a:cubicBezTo>
                  <a:cubicBezTo>
                    <a:pt x="76110" y="38877"/>
                    <a:pt x="77109" y="38020"/>
                    <a:pt x="77083" y="36848"/>
                  </a:cubicBezTo>
                  <a:cubicBezTo>
                    <a:pt x="77082" y="36796"/>
                    <a:pt x="77047" y="36777"/>
                    <a:pt x="77003" y="36777"/>
                  </a:cubicBezTo>
                  <a:cubicBezTo>
                    <a:pt x="76935" y="36777"/>
                    <a:pt x="76844" y="36823"/>
                    <a:pt x="76821" y="36865"/>
                  </a:cubicBezTo>
                  <a:cubicBezTo>
                    <a:pt x="75558" y="39154"/>
                    <a:pt x="72941" y="39915"/>
                    <a:pt x="71212" y="41807"/>
                  </a:cubicBezTo>
                  <a:cubicBezTo>
                    <a:pt x="69329" y="43869"/>
                    <a:pt x="68451" y="46663"/>
                    <a:pt x="67520" y="49232"/>
                  </a:cubicBezTo>
                  <a:cubicBezTo>
                    <a:pt x="66870" y="51029"/>
                    <a:pt x="66036" y="52911"/>
                    <a:pt x="64947" y="54557"/>
                  </a:cubicBezTo>
                  <a:cubicBezTo>
                    <a:pt x="64956" y="54326"/>
                    <a:pt x="64949" y="54095"/>
                    <a:pt x="64924" y="53867"/>
                  </a:cubicBezTo>
                  <a:cubicBezTo>
                    <a:pt x="64795" y="52647"/>
                    <a:pt x="64382" y="51463"/>
                    <a:pt x="64149" y="50262"/>
                  </a:cubicBezTo>
                  <a:cubicBezTo>
                    <a:pt x="64096" y="49983"/>
                    <a:pt x="64068" y="49698"/>
                    <a:pt x="64063" y="49414"/>
                  </a:cubicBezTo>
                  <a:cubicBezTo>
                    <a:pt x="64098" y="49180"/>
                    <a:pt x="64117" y="48943"/>
                    <a:pt x="64120" y="48707"/>
                  </a:cubicBezTo>
                  <a:cubicBezTo>
                    <a:pt x="64121" y="48657"/>
                    <a:pt x="64117" y="48608"/>
                    <a:pt x="64114" y="48558"/>
                  </a:cubicBezTo>
                  <a:cubicBezTo>
                    <a:pt x="64239" y="47542"/>
                    <a:pt x="64584" y="46527"/>
                    <a:pt x="64921" y="45602"/>
                  </a:cubicBezTo>
                  <a:cubicBezTo>
                    <a:pt x="66097" y="42374"/>
                    <a:pt x="68350" y="40179"/>
                    <a:pt x="71305" y="38534"/>
                  </a:cubicBezTo>
                  <a:cubicBezTo>
                    <a:pt x="72569" y="37829"/>
                    <a:pt x="74338" y="37282"/>
                    <a:pt x="75291" y="36161"/>
                  </a:cubicBezTo>
                  <a:cubicBezTo>
                    <a:pt x="76148" y="35150"/>
                    <a:pt x="75749" y="33194"/>
                    <a:pt x="76802" y="32410"/>
                  </a:cubicBezTo>
                  <a:cubicBezTo>
                    <a:pt x="77057" y="32221"/>
                    <a:pt x="76847" y="32088"/>
                    <a:pt x="76629" y="32088"/>
                  </a:cubicBezTo>
                  <a:cubicBezTo>
                    <a:pt x="76559" y="32088"/>
                    <a:pt x="76487" y="32102"/>
                    <a:pt x="76430" y="32133"/>
                  </a:cubicBezTo>
                  <a:cubicBezTo>
                    <a:pt x="75639" y="32567"/>
                    <a:pt x="75496" y="33462"/>
                    <a:pt x="75292" y="34277"/>
                  </a:cubicBezTo>
                  <a:cubicBezTo>
                    <a:pt x="74970" y="35562"/>
                    <a:pt x="74568" y="36340"/>
                    <a:pt x="73138" y="36772"/>
                  </a:cubicBezTo>
                  <a:cubicBezTo>
                    <a:pt x="72283" y="37031"/>
                    <a:pt x="71475" y="37463"/>
                    <a:pt x="70681" y="37864"/>
                  </a:cubicBezTo>
                  <a:cubicBezTo>
                    <a:pt x="68073" y="39185"/>
                    <a:pt x="65353" y="40999"/>
                    <a:pt x="63803" y="43553"/>
                  </a:cubicBezTo>
                  <a:cubicBezTo>
                    <a:pt x="63342" y="44312"/>
                    <a:pt x="62991" y="45122"/>
                    <a:pt x="62709" y="45957"/>
                  </a:cubicBezTo>
                  <a:cubicBezTo>
                    <a:pt x="62060" y="45084"/>
                    <a:pt x="61558" y="44038"/>
                    <a:pt x="62049" y="42975"/>
                  </a:cubicBezTo>
                  <a:cubicBezTo>
                    <a:pt x="62538" y="41917"/>
                    <a:pt x="63679" y="41236"/>
                    <a:pt x="64596" y="40597"/>
                  </a:cubicBezTo>
                  <a:cubicBezTo>
                    <a:pt x="66257" y="39442"/>
                    <a:pt x="67666" y="38408"/>
                    <a:pt x="68564" y="36561"/>
                  </a:cubicBezTo>
                  <a:cubicBezTo>
                    <a:pt x="69015" y="35636"/>
                    <a:pt x="70428" y="32212"/>
                    <a:pt x="68679" y="31836"/>
                  </a:cubicBezTo>
                  <a:cubicBezTo>
                    <a:pt x="68653" y="31830"/>
                    <a:pt x="68626" y="31828"/>
                    <a:pt x="68597" y="31828"/>
                  </a:cubicBezTo>
                  <a:cubicBezTo>
                    <a:pt x="68427" y="31828"/>
                    <a:pt x="68220" y="31920"/>
                    <a:pt x="68186" y="32091"/>
                  </a:cubicBezTo>
                  <a:cubicBezTo>
                    <a:pt x="68117" y="32430"/>
                    <a:pt x="68300" y="32678"/>
                    <a:pt x="68373" y="33012"/>
                  </a:cubicBezTo>
                  <a:cubicBezTo>
                    <a:pt x="68482" y="33509"/>
                    <a:pt x="68325" y="34093"/>
                    <a:pt x="68208" y="34574"/>
                  </a:cubicBezTo>
                  <a:cubicBezTo>
                    <a:pt x="67953" y="35619"/>
                    <a:pt x="67447" y="36616"/>
                    <a:pt x="66900" y="37536"/>
                  </a:cubicBezTo>
                  <a:cubicBezTo>
                    <a:pt x="66348" y="38466"/>
                    <a:pt x="65274" y="39103"/>
                    <a:pt x="64384" y="39662"/>
                  </a:cubicBezTo>
                  <a:cubicBezTo>
                    <a:pt x="63413" y="40269"/>
                    <a:pt x="62468" y="40922"/>
                    <a:pt x="61572" y="41637"/>
                  </a:cubicBezTo>
                  <a:cubicBezTo>
                    <a:pt x="60112" y="42801"/>
                    <a:pt x="59164" y="44305"/>
                    <a:pt x="60152" y="46108"/>
                  </a:cubicBezTo>
                  <a:cubicBezTo>
                    <a:pt x="60635" y="46992"/>
                    <a:pt x="61365" y="47704"/>
                    <a:pt x="61800" y="48619"/>
                  </a:cubicBezTo>
                  <a:cubicBezTo>
                    <a:pt x="62231" y="49531"/>
                    <a:pt x="61941" y="50866"/>
                    <a:pt x="62460" y="51683"/>
                  </a:cubicBezTo>
                  <a:cubicBezTo>
                    <a:pt x="62463" y="51694"/>
                    <a:pt x="62466" y="51706"/>
                    <a:pt x="62468" y="51716"/>
                  </a:cubicBezTo>
                  <a:cubicBezTo>
                    <a:pt x="62755" y="52913"/>
                    <a:pt x="63162" y="54100"/>
                    <a:pt x="63137" y="55344"/>
                  </a:cubicBezTo>
                  <a:cubicBezTo>
                    <a:pt x="63127" y="55833"/>
                    <a:pt x="63005" y="56344"/>
                    <a:pt x="62835" y="56801"/>
                  </a:cubicBezTo>
                  <a:cubicBezTo>
                    <a:pt x="62778" y="56947"/>
                    <a:pt x="62698" y="57082"/>
                    <a:pt x="62598" y="57203"/>
                  </a:cubicBezTo>
                  <a:cubicBezTo>
                    <a:pt x="61920" y="57713"/>
                    <a:pt x="61158" y="58123"/>
                    <a:pt x="60380" y="58425"/>
                  </a:cubicBezTo>
                  <a:cubicBezTo>
                    <a:pt x="60232" y="58483"/>
                    <a:pt x="60069" y="58545"/>
                    <a:pt x="59902" y="58608"/>
                  </a:cubicBezTo>
                  <a:cubicBezTo>
                    <a:pt x="59417" y="58743"/>
                    <a:pt x="58921" y="58850"/>
                    <a:pt x="58403" y="58911"/>
                  </a:cubicBezTo>
                  <a:cubicBezTo>
                    <a:pt x="58083" y="58948"/>
                    <a:pt x="57760" y="58966"/>
                    <a:pt x="57438" y="58966"/>
                  </a:cubicBezTo>
                  <a:cubicBezTo>
                    <a:pt x="56820" y="58966"/>
                    <a:pt x="56202" y="58901"/>
                    <a:pt x="55594" y="58785"/>
                  </a:cubicBezTo>
                  <a:cubicBezTo>
                    <a:pt x="55366" y="58742"/>
                    <a:pt x="55157" y="58724"/>
                    <a:pt x="54954" y="58724"/>
                  </a:cubicBezTo>
                  <a:cubicBezTo>
                    <a:pt x="54560" y="58724"/>
                    <a:pt x="54185" y="58788"/>
                    <a:pt x="53734" y="58853"/>
                  </a:cubicBezTo>
                  <a:cubicBezTo>
                    <a:pt x="52198" y="59070"/>
                    <a:pt x="50646" y="59132"/>
                    <a:pt x="49091" y="59132"/>
                  </a:cubicBezTo>
                  <a:cubicBezTo>
                    <a:pt x="47212" y="59132"/>
                    <a:pt x="45328" y="59042"/>
                    <a:pt x="43460" y="59027"/>
                  </a:cubicBezTo>
                  <a:cubicBezTo>
                    <a:pt x="43137" y="59024"/>
                    <a:pt x="42808" y="59022"/>
                    <a:pt x="42475" y="59022"/>
                  </a:cubicBezTo>
                  <a:cubicBezTo>
                    <a:pt x="40685" y="59022"/>
                    <a:pt x="38790" y="59092"/>
                    <a:pt x="37063" y="59593"/>
                  </a:cubicBezTo>
                  <a:cubicBezTo>
                    <a:pt x="37690" y="59331"/>
                    <a:pt x="38384" y="59175"/>
                    <a:pt x="39007" y="59026"/>
                  </a:cubicBezTo>
                  <a:cubicBezTo>
                    <a:pt x="39360" y="58941"/>
                    <a:pt x="39718" y="58859"/>
                    <a:pt x="40077" y="58775"/>
                  </a:cubicBezTo>
                  <a:cubicBezTo>
                    <a:pt x="40184" y="58834"/>
                    <a:pt x="40334" y="58856"/>
                    <a:pt x="40500" y="58856"/>
                  </a:cubicBezTo>
                  <a:cubicBezTo>
                    <a:pt x="40926" y="58856"/>
                    <a:pt x="41455" y="58709"/>
                    <a:pt x="41630" y="58661"/>
                  </a:cubicBezTo>
                  <a:cubicBezTo>
                    <a:pt x="41696" y="58643"/>
                    <a:pt x="41856" y="58510"/>
                    <a:pt x="41729" y="58453"/>
                  </a:cubicBezTo>
                  <a:cubicBezTo>
                    <a:pt x="41726" y="58452"/>
                    <a:pt x="41724" y="58451"/>
                    <a:pt x="41721" y="58450"/>
                  </a:cubicBezTo>
                  <a:cubicBezTo>
                    <a:pt x="42484" y="58291"/>
                    <a:pt x="43328" y="58147"/>
                    <a:pt x="43969" y="57695"/>
                  </a:cubicBezTo>
                  <a:cubicBezTo>
                    <a:pt x="44230" y="57510"/>
                    <a:pt x="44438" y="57257"/>
                    <a:pt x="44590" y="56972"/>
                  </a:cubicBezTo>
                  <a:cubicBezTo>
                    <a:pt x="44808" y="56809"/>
                    <a:pt x="45014" y="56632"/>
                    <a:pt x="45207" y="56441"/>
                  </a:cubicBezTo>
                  <a:cubicBezTo>
                    <a:pt x="45370" y="56278"/>
                    <a:pt x="45522" y="56106"/>
                    <a:pt x="45662" y="55926"/>
                  </a:cubicBezTo>
                  <a:cubicBezTo>
                    <a:pt x="46149" y="55356"/>
                    <a:pt x="46572" y="54775"/>
                    <a:pt x="47171" y="54295"/>
                  </a:cubicBezTo>
                  <a:cubicBezTo>
                    <a:pt x="47945" y="53673"/>
                    <a:pt x="48836" y="53203"/>
                    <a:pt x="49646" y="52632"/>
                  </a:cubicBezTo>
                  <a:cubicBezTo>
                    <a:pt x="49875" y="52470"/>
                    <a:pt x="50088" y="52288"/>
                    <a:pt x="50283" y="52088"/>
                  </a:cubicBezTo>
                  <a:cubicBezTo>
                    <a:pt x="50321" y="52082"/>
                    <a:pt x="50359" y="52080"/>
                    <a:pt x="50398" y="52080"/>
                  </a:cubicBezTo>
                  <a:cubicBezTo>
                    <a:pt x="50784" y="52080"/>
                    <a:pt x="51167" y="52334"/>
                    <a:pt x="51495" y="52495"/>
                  </a:cubicBezTo>
                  <a:cubicBezTo>
                    <a:pt x="52182" y="52829"/>
                    <a:pt x="52884" y="53277"/>
                    <a:pt x="53639" y="53277"/>
                  </a:cubicBezTo>
                  <a:cubicBezTo>
                    <a:pt x="53812" y="53277"/>
                    <a:pt x="53987" y="53254"/>
                    <a:pt x="54166" y="53200"/>
                  </a:cubicBezTo>
                  <a:cubicBezTo>
                    <a:pt x="54280" y="53165"/>
                    <a:pt x="54414" y="53070"/>
                    <a:pt x="54391" y="52938"/>
                  </a:cubicBezTo>
                  <a:cubicBezTo>
                    <a:pt x="54307" y="52432"/>
                    <a:pt x="53542" y="52320"/>
                    <a:pt x="53133" y="52138"/>
                  </a:cubicBezTo>
                  <a:cubicBezTo>
                    <a:pt x="52634" y="51917"/>
                    <a:pt x="52154" y="51628"/>
                    <a:pt x="51611" y="51533"/>
                  </a:cubicBezTo>
                  <a:cubicBezTo>
                    <a:pt x="51530" y="51519"/>
                    <a:pt x="51447" y="51511"/>
                    <a:pt x="51364" y="51502"/>
                  </a:cubicBezTo>
                  <a:cubicBezTo>
                    <a:pt x="52081" y="50882"/>
                    <a:pt x="52494" y="49599"/>
                    <a:pt x="52671" y="48859"/>
                  </a:cubicBezTo>
                  <a:cubicBezTo>
                    <a:pt x="52960" y="47655"/>
                    <a:pt x="53116" y="46426"/>
                    <a:pt x="53363" y="45215"/>
                  </a:cubicBezTo>
                  <a:cubicBezTo>
                    <a:pt x="53604" y="44043"/>
                    <a:pt x="53604" y="43188"/>
                    <a:pt x="54628" y="42417"/>
                  </a:cubicBezTo>
                  <a:cubicBezTo>
                    <a:pt x="54716" y="42350"/>
                    <a:pt x="54677" y="42265"/>
                    <a:pt x="54575" y="42258"/>
                  </a:cubicBezTo>
                  <a:cubicBezTo>
                    <a:pt x="54543" y="42256"/>
                    <a:pt x="54511" y="42255"/>
                    <a:pt x="54480" y="42255"/>
                  </a:cubicBezTo>
                  <a:cubicBezTo>
                    <a:pt x="52789" y="42255"/>
                    <a:pt x="52048" y="45444"/>
                    <a:pt x="51787" y="46638"/>
                  </a:cubicBezTo>
                  <a:cubicBezTo>
                    <a:pt x="51759" y="46771"/>
                    <a:pt x="51732" y="46906"/>
                    <a:pt x="51705" y="47040"/>
                  </a:cubicBezTo>
                  <a:cubicBezTo>
                    <a:pt x="51568" y="44624"/>
                    <a:pt x="50994" y="42252"/>
                    <a:pt x="50962" y="39826"/>
                  </a:cubicBezTo>
                  <a:cubicBezTo>
                    <a:pt x="50958" y="39451"/>
                    <a:pt x="50920" y="38416"/>
                    <a:pt x="51449" y="38325"/>
                  </a:cubicBezTo>
                  <a:cubicBezTo>
                    <a:pt x="51569" y="38305"/>
                    <a:pt x="51692" y="38300"/>
                    <a:pt x="51816" y="38300"/>
                  </a:cubicBezTo>
                  <a:cubicBezTo>
                    <a:pt x="51910" y="38300"/>
                    <a:pt x="52004" y="38303"/>
                    <a:pt x="52098" y="38303"/>
                  </a:cubicBezTo>
                  <a:cubicBezTo>
                    <a:pt x="52182" y="38303"/>
                    <a:pt x="52266" y="38301"/>
                    <a:pt x="52349" y="38293"/>
                  </a:cubicBezTo>
                  <a:cubicBezTo>
                    <a:pt x="52791" y="38253"/>
                    <a:pt x="53554" y="38129"/>
                    <a:pt x="53718" y="37640"/>
                  </a:cubicBezTo>
                  <a:cubicBezTo>
                    <a:pt x="53764" y="37504"/>
                    <a:pt x="53646" y="37462"/>
                    <a:pt x="53536" y="37462"/>
                  </a:cubicBezTo>
                  <a:cubicBezTo>
                    <a:pt x="53521" y="37462"/>
                    <a:pt x="53506" y="37462"/>
                    <a:pt x="53492" y="37464"/>
                  </a:cubicBezTo>
                  <a:cubicBezTo>
                    <a:pt x="52507" y="37568"/>
                    <a:pt x="50680" y="37346"/>
                    <a:pt x="50161" y="38470"/>
                  </a:cubicBezTo>
                  <a:cubicBezTo>
                    <a:pt x="49676" y="39526"/>
                    <a:pt x="49869" y="40818"/>
                    <a:pt x="49971" y="41938"/>
                  </a:cubicBezTo>
                  <a:cubicBezTo>
                    <a:pt x="50098" y="43313"/>
                    <a:pt x="50329" y="44674"/>
                    <a:pt x="50424" y="46054"/>
                  </a:cubicBezTo>
                  <a:cubicBezTo>
                    <a:pt x="50525" y="47488"/>
                    <a:pt x="50233" y="49088"/>
                    <a:pt x="49559" y="50346"/>
                  </a:cubicBezTo>
                  <a:cubicBezTo>
                    <a:pt x="49012" y="51368"/>
                    <a:pt x="48144" y="51923"/>
                    <a:pt x="47189" y="52544"/>
                  </a:cubicBezTo>
                  <a:cubicBezTo>
                    <a:pt x="47077" y="52616"/>
                    <a:pt x="46909" y="52728"/>
                    <a:pt x="46710" y="52866"/>
                  </a:cubicBezTo>
                  <a:cubicBezTo>
                    <a:pt x="46731" y="51793"/>
                    <a:pt x="46503" y="50671"/>
                    <a:pt x="46207" y="49543"/>
                  </a:cubicBezTo>
                  <a:cubicBezTo>
                    <a:pt x="45795" y="47963"/>
                    <a:pt x="45534" y="46575"/>
                    <a:pt x="45869" y="44943"/>
                  </a:cubicBezTo>
                  <a:cubicBezTo>
                    <a:pt x="46184" y="43397"/>
                    <a:pt x="46766" y="41918"/>
                    <a:pt x="46940" y="40340"/>
                  </a:cubicBezTo>
                  <a:cubicBezTo>
                    <a:pt x="47080" y="39074"/>
                    <a:pt x="46957" y="37796"/>
                    <a:pt x="47030" y="36527"/>
                  </a:cubicBezTo>
                  <a:cubicBezTo>
                    <a:pt x="47606" y="35676"/>
                    <a:pt x="47981" y="34708"/>
                    <a:pt x="48435" y="33780"/>
                  </a:cubicBezTo>
                  <a:cubicBezTo>
                    <a:pt x="49026" y="32575"/>
                    <a:pt x="50076" y="31816"/>
                    <a:pt x="51244" y="31236"/>
                  </a:cubicBezTo>
                  <a:cubicBezTo>
                    <a:pt x="51910" y="30905"/>
                    <a:pt x="52581" y="30620"/>
                    <a:pt x="53242" y="30336"/>
                  </a:cubicBezTo>
                  <a:cubicBezTo>
                    <a:pt x="53953" y="30277"/>
                    <a:pt x="54669" y="30127"/>
                    <a:pt x="55361" y="30091"/>
                  </a:cubicBezTo>
                  <a:cubicBezTo>
                    <a:pt x="56650" y="30024"/>
                    <a:pt x="57768" y="29669"/>
                    <a:pt x="58922" y="29096"/>
                  </a:cubicBezTo>
                  <a:cubicBezTo>
                    <a:pt x="60004" y="28557"/>
                    <a:pt x="61033" y="27796"/>
                    <a:pt x="61942" y="27005"/>
                  </a:cubicBezTo>
                  <a:cubicBezTo>
                    <a:pt x="62840" y="26221"/>
                    <a:pt x="63623" y="25339"/>
                    <a:pt x="64766" y="24945"/>
                  </a:cubicBezTo>
                  <a:cubicBezTo>
                    <a:pt x="64835" y="24921"/>
                    <a:pt x="65037" y="24812"/>
                    <a:pt x="64975" y="24703"/>
                  </a:cubicBezTo>
                  <a:cubicBezTo>
                    <a:pt x="64821" y="24439"/>
                    <a:pt x="64565" y="24341"/>
                    <a:pt x="64288" y="24341"/>
                  </a:cubicBezTo>
                  <a:cubicBezTo>
                    <a:pt x="64029" y="24341"/>
                    <a:pt x="63752" y="24427"/>
                    <a:pt x="63523" y="24545"/>
                  </a:cubicBezTo>
                  <a:cubicBezTo>
                    <a:pt x="62394" y="25122"/>
                    <a:pt x="61273" y="25789"/>
                    <a:pt x="60216" y="26492"/>
                  </a:cubicBezTo>
                  <a:cubicBezTo>
                    <a:pt x="58958" y="27329"/>
                    <a:pt x="57895" y="28117"/>
                    <a:pt x="56471" y="28641"/>
                  </a:cubicBezTo>
                  <a:cubicBezTo>
                    <a:pt x="56895" y="28336"/>
                    <a:pt x="57301" y="27992"/>
                    <a:pt x="57681" y="27586"/>
                  </a:cubicBezTo>
                  <a:cubicBezTo>
                    <a:pt x="58494" y="26717"/>
                    <a:pt x="59022" y="25616"/>
                    <a:pt x="59585" y="24582"/>
                  </a:cubicBezTo>
                  <a:cubicBezTo>
                    <a:pt x="60356" y="23173"/>
                    <a:pt x="61456" y="21951"/>
                    <a:pt x="62925" y="21256"/>
                  </a:cubicBezTo>
                  <a:cubicBezTo>
                    <a:pt x="63661" y="20908"/>
                    <a:pt x="64521" y="20692"/>
                    <a:pt x="65358" y="20692"/>
                  </a:cubicBezTo>
                  <a:cubicBezTo>
                    <a:pt x="65656" y="20692"/>
                    <a:pt x="65951" y="20719"/>
                    <a:pt x="66236" y="20778"/>
                  </a:cubicBezTo>
                  <a:cubicBezTo>
                    <a:pt x="67633" y="21064"/>
                    <a:pt x="67576" y="22490"/>
                    <a:pt x="67227" y="23571"/>
                  </a:cubicBezTo>
                  <a:cubicBezTo>
                    <a:pt x="67164" y="23768"/>
                    <a:pt x="67308" y="23849"/>
                    <a:pt x="67490" y="23849"/>
                  </a:cubicBezTo>
                  <a:cubicBezTo>
                    <a:pt x="67696" y="23849"/>
                    <a:pt x="67948" y="23745"/>
                    <a:pt x="68000" y="23586"/>
                  </a:cubicBezTo>
                  <a:cubicBezTo>
                    <a:pt x="68687" y="21455"/>
                    <a:pt x="67729" y="20139"/>
                    <a:pt x="65562" y="20139"/>
                  </a:cubicBezTo>
                  <a:cubicBezTo>
                    <a:pt x="65514" y="20139"/>
                    <a:pt x="65466" y="20139"/>
                    <a:pt x="65418" y="20141"/>
                  </a:cubicBezTo>
                  <a:cubicBezTo>
                    <a:pt x="63430" y="20192"/>
                    <a:pt x="61873" y="21090"/>
                    <a:pt x="60513" y="22316"/>
                  </a:cubicBezTo>
                  <a:cubicBezTo>
                    <a:pt x="61594" y="20247"/>
                    <a:pt x="62661" y="17993"/>
                    <a:pt x="64560" y="16793"/>
                  </a:cubicBezTo>
                  <a:cubicBezTo>
                    <a:pt x="66665" y="15462"/>
                    <a:pt x="69311" y="16096"/>
                    <a:pt x="71517" y="15126"/>
                  </a:cubicBezTo>
                  <a:cubicBezTo>
                    <a:pt x="71886" y="14965"/>
                    <a:pt x="71904" y="14763"/>
                    <a:pt x="72107" y="14763"/>
                  </a:cubicBezTo>
                  <a:cubicBezTo>
                    <a:pt x="72206" y="14763"/>
                    <a:pt x="72348" y="14810"/>
                    <a:pt x="72595" y="14934"/>
                  </a:cubicBezTo>
                  <a:cubicBezTo>
                    <a:pt x="73172" y="15222"/>
                    <a:pt x="73591" y="15801"/>
                    <a:pt x="73909" y="16339"/>
                  </a:cubicBezTo>
                  <a:cubicBezTo>
                    <a:pt x="74750" y="17760"/>
                    <a:pt x="73364" y="18926"/>
                    <a:pt x="73179" y="20292"/>
                  </a:cubicBezTo>
                  <a:cubicBezTo>
                    <a:pt x="73164" y="20405"/>
                    <a:pt x="73251" y="20451"/>
                    <a:pt x="73364" y="20451"/>
                  </a:cubicBezTo>
                  <a:cubicBezTo>
                    <a:pt x="73539" y="20451"/>
                    <a:pt x="73778" y="20341"/>
                    <a:pt x="73805" y="20194"/>
                  </a:cubicBezTo>
                  <a:cubicBezTo>
                    <a:pt x="74055" y="18835"/>
                    <a:pt x="75653" y="17658"/>
                    <a:pt x="75325" y="16178"/>
                  </a:cubicBezTo>
                  <a:cubicBezTo>
                    <a:pt x="75113" y="15223"/>
                    <a:pt x="74140" y="13957"/>
                    <a:pt x="73089" y="13813"/>
                  </a:cubicBezTo>
                  <a:cubicBezTo>
                    <a:pt x="72933" y="13792"/>
                    <a:pt x="72782" y="13783"/>
                    <a:pt x="72635" y="13783"/>
                  </a:cubicBezTo>
                  <a:cubicBezTo>
                    <a:pt x="71806" y="13783"/>
                    <a:pt x="71097" y="14078"/>
                    <a:pt x="70246" y="14142"/>
                  </a:cubicBezTo>
                  <a:cubicBezTo>
                    <a:pt x="68723" y="14253"/>
                    <a:pt x="67211" y="14444"/>
                    <a:pt x="65733" y="14827"/>
                  </a:cubicBezTo>
                  <a:cubicBezTo>
                    <a:pt x="62512" y="15660"/>
                    <a:pt x="60764" y="18212"/>
                    <a:pt x="59199" y="20945"/>
                  </a:cubicBezTo>
                  <a:cubicBezTo>
                    <a:pt x="58378" y="22378"/>
                    <a:pt x="57603" y="23837"/>
                    <a:pt x="56779" y="25268"/>
                  </a:cubicBezTo>
                  <a:cubicBezTo>
                    <a:pt x="56102" y="26444"/>
                    <a:pt x="55252" y="27434"/>
                    <a:pt x="54326" y="28380"/>
                  </a:cubicBezTo>
                  <a:cubicBezTo>
                    <a:pt x="53496" y="28836"/>
                    <a:pt x="52608" y="29185"/>
                    <a:pt x="51727" y="29539"/>
                  </a:cubicBezTo>
                  <a:cubicBezTo>
                    <a:pt x="51969" y="29135"/>
                    <a:pt x="52142" y="28695"/>
                    <a:pt x="52239" y="28234"/>
                  </a:cubicBezTo>
                  <a:cubicBezTo>
                    <a:pt x="52600" y="26553"/>
                    <a:pt x="52181" y="24896"/>
                    <a:pt x="53413" y="23480"/>
                  </a:cubicBezTo>
                  <a:cubicBezTo>
                    <a:pt x="53865" y="22960"/>
                    <a:pt x="54588" y="22620"/>
                    <a:pt x="55148" y="22230"/>
                  </a:cubicBezTo>
                  <a:cubicBezTo>
                    <a:pt x="55751" y="21813"/>
                    <a:pt x="56233" y="21239"/>
                    <a:pt x="56643" y="20637"/>
                  </a:cubicBezTo>
                  <a:cubicBezTo>
                    <a:pt x="57552" y="19302"/>
                    <a:pt x="57923" y="17691"/>
                    <a:pt x="58865" y="16353"/>
                  </a:cubicBezTo>
                  <a:cubicBezTo>
                    <a:pt x="59683" y="15191"/>
                    <a:pt x="60495" y="13048"/>
                    <a:pt x="61950" y="12702"/>
                  </a:cubicBezTo>
                  <a:cubicBezTo>
                    <a:pt x="63130" y="12421"/>
                    <a:pt x="64253" y="12422"/>
                    <a:pt x="65342" y="11823"/>
                  </a:cubicBezTo>
                  <a:cubicBezTo>
                    <a:pt x="65558" y="11704"/>
                    <a:pt x="65519" y="11487"/>
                    <a:pt x="65300" y="11487"/>
                  </a:cubicBezTo>
                  <a:cubicBezTo>
                    <a:pt x="65279" y="11487"/>
                    <a:pt x="65257" y="11489"/>
                    <a:pt x="65233" y="11493"/>
                  </a:cubicBezTo>
                  <a:cubicBezTo>
                    <a:pt x="62909" y="11893"/>
                    <a:pt x="60496" y="11799"/>
                    <a:pt x="59220" y="14095"/>
                  </a:cubicBezTo>
                  <a:cubicBezTo>
                    <a:pt x="58759" y="14923"/>
                    <a:pt x="58128" y="15684"/>
                    <a:pt x="57569" y="16448"/>
                  </a:cubicBezTo>
                  <a:cubicBezTo>
                    <a:pt x="57107" y="17078"/>
                    <a:pt x="56412" y="17665"/>
                    <a:pt x="56049" y="18350"/>
                  </a:cubicBezTo>
                  <a:cubicBezTo>
                    <a:pt x="55641" y="19119"/>
                    <a:pt x="55264" y="19889"/>
                    <a:pt x="54718" y="20573"/>
                  </a:cubicBezTo>
                  <a:cubicBezTo>
                    <a:pt x="54156" y="21276"/>
                    <a:pt x="53293" y="21734"/>
                    <a:pt x="52560" y="22233"/>
                  </a:cubicBezTo>
                  <a:cubicBezTo>
                    <a:pt x="52251" y="22442"/>
                    <a:pt x="51967" y="22683"/>
                    <a:pt x="51710" y="22954"/>
                  </a:cubicBezTo>
                  <a:cubicBezTo>
                    <a:pt x="51703" y="22923"/>
                    <a:pt x="51698" y="22894"/>
                    <a:pt x="51691" y="22863"/>
                  </a:cubicBezTo>
                  <a:cubicBezTo>
                    <a:pt x="51285" y="20794"/>
                    <a:pt x="51614" y="19095"/>
                    <a:pt x="52706" y="17312"/>
                  </a:cubicBezTo>
                  <a:cubicBezTo>
                    <a:pt x="53526" y="15974"/>
                    <a:pt x="54597" y="14557"/>
                    <a:pt x="54829" y="12964"/>
                  </a:cubicBezTo>
                  <a:cubicBezTo>
                    <a:pt x="55121" y="12565"/>
                    <a:pt x="55317" y="12085"/>
                    <a:pt x="55422" y="11548"/>
                  </a:cubicBezTo>
                  <a:cubicBezTo>
                    <a:pt x="55513" y="11081"/>
                    <a:pt x="55094" y="10590"/>
                    <a:pt x="54935" y="10186"/>
                  </a:cubicBezTo>
                  <a:cubicBezTo>
                    <a:pt x="54617" y="9378"/>
                    <a:pt x="56489" y="8523"/>
                    <a:pt x="56983" y="8247"/>
                  </a:cubicBezTo>
                  <a:cubicBezTo>
                    <a:pt x="57959" y="7701"/>
                    <a:pt x="60092" y="6727"/>
                    <a:pt x="60327" y="5482"/>
                  </a:cubicBezTo>
                  <a:cubicBezTo>
                    <a:pt x="60387" y="5165"/>
                    <a:pt x="60397" y="4863"/>
                    <a:pt x="60405" y="4540"/>
                  </a:cubicBezTo>
                  <a:cubicBezTo>
                    <a:pt x="60425" y="3759"/>
                    <a:pt x="61705" y="3777"/>
                    <a:pt x="62158" y="3757"/>
                  </a:cubicBezTo>
                  <a:cubicBezTo>
                    <a:pt x="62191" y="3756"/>
                    <a:pt x="62224" y="3755"/>
                    <a:pt x="62256" y="3755"/>
                  </a:cubicBezTo>
                  <a:cubicBezTo>
                    <a:pt x="62923" y="3755"/>
                    <a:pt x="63538" y="4050"/>
                    <a:pt x="64214" y="4050"/>
                  </a:cubicBezTo>
                  <a:cubicBezTo>
                    <a:pt x="64266" y="4050"/>
                    <a:pt x="64319" y="4048"/>
                    <a:pt x="64373" y="4044"/>
                  </a:cubicBezTo>
                  <a:cubicBezTo>
                    <a:pt x="64636" y="4025"/>
                    <a:pt x="64887" y="3611"/>
                    <a:pt x="64531" y="3611"/>
                  </a:cubicBezTo>
                  <a:cubicBezTo>
                    <a:pt x="64522" y="3611"/>
                    <a:pt x="64513" y="3611"/>
                    <a:pt x="64504" y="3612"/>
                  </a:cubicBezTo>
                  <a:cubicBezTo>
                    <a:pt x="64467" y="3614"/>
                    <a:pt x="64430" y="3615"/>
                    <a:pt x="64394" y="3615"/>
                  </a:cubicBezTo>
                  <a:cubicBezTo>
                    <a:pt x="63501" y="3615"/>
                    <a:pt x="62812" y="3054"/>
                    <a:pt x="61949" y="2936"/>
                  </a:cubicBezTo>
                  <a:cubicBezTo>
                    <a:pt x="61796" y="2915"/>
                    <a:pt x="61645" y="2905"/>
                    <a:pt x="61496" y="2905"/>
                  </a:cubicBezTo>
                  <a:cubicBezTo>
                    <a:pt x="60997" y="2905"/>
                    <a:pt x="60515" y="3017"/>
                    <a:pt x="60042" y="3209"/>
                  </a:cubicBezTo>
                  <a:cubicBezTo>
                    <a:pt x="59504" y="3428"/>
                    <a:pt x="58867" y="3822"/>
                    <a:pt x="58603" y="4365"/>
                  </a:cubicBezTo>
                  <a:cubicBezTo>
                    <a:pt x="58367" y="4846"/>
                    <a:pt x="58532" y="5333"/>
                    <a:pt x="58106" y="5763"/>
                  </a:cubicBezTo>
                  <a:cubicBezTo>
                    <a:pt x="57711" y="6161"/>
                    <a:pt x="57182" y="6438"/>
                    <a:pt x="56716" y="6741"/>
                  </a:cubicBezTo>
                  <a:cubicBezTo>
                    <a:pt x="55643" y="7439"/>
                    <a:pt x="54508" y="7969"/>
                    <a:pt x="53624" y="8847"/>
                  </a:cubicBezTo>
                  <a:cubicBezTo>
                    <a:pt x="53632" y="8595"/>
                    <a:pt x="53681" y="8346"/>
                    <a:pt x="53772" y="8111"/>
                  </a:cubicBezTo>
                  <a:cubicBezTo>
                    <a:pt x="54431" y="6363"/>
                    <a:pt x="53897" y="5299"/>
                    <a:pt x="53124" y="3708"/>
                  </a:cubicBezTo>
                  <a:cubicBezTo>
                    <a:pt x="52450" y="2318"/>
                    <a:pt x="51076" y="718"/>
                    <a:pt x="49559" y="718"/>
                  </a:cubicBezTo>
                  <a:cubicBezTo>
                    <a:pt x="49060" y="718"/>
                    <a:pt x="48544" y="892"/>
                    <a:pt x="48033" y="1304"/>
                  </a:cubicBezTo>
                  <a:cubicBezTo>
                    <a:pt x="47635" y="1627"/>
                    <a:pt x="47940" y="1824"/>
                    <a:pt x="48297" y="1824"/>
                  </a:cubicBezTo>
                  <a:cubicBezTo>
                    <a:pt x="48465" y="1824"/>
                    <a:pt x="48644" y="1780"/>
                    <a:pt x="48766" y="1685"/>
                  </a:cubicBezTo>
                  <a:cubicBezTo>
                    <a:pt x="48941" y="1550"/>
                    <a:pt x="49116" y="1491"/>
                    <a:pt x="49288" y="1491"/>
                  </a:cubicBezTo>
                  <a:cubicBezTo>
                    <a:pt x="50207" y="1491"/>
                    <a:pt x="51045" y="3164"/>
                    <a:pt x="51353" y="3763"/>
                  </a:cubicBezTo>
                  <a:cubicBezTo>
                    <a:pt x="51846" y="4722"/>
                    <a:pt x="52091" y="6042"/>
                    <a:pt x="51923" y="7167"/>
                  </a:cubicBezTo>
                  <a:cubicBezTo>
                    <a:pt x="51616" y="6747"/>
                    <a:pt x="51217" y="6377"/>
                    <a:pt x="50689" y="6021"/>
                  </a:cubicBezTo>
                  <a:cubicBezTo>
                    <a:pt x="49397" y="5152"/>
                    <a:pt x="47646" y="4824"/>
                    <a:pt x="46189" y="4332"/>
                  </a:cubicBezTo>
                  <a:cubicBezTo>
                    <a:pt x="45447" y="4082"/>
                    <a:pt x="42963" y="1381"/>
                    <a:pt x="44234" y="545"/>
                  </a:cubicBezTo>
                  <a:cubicBezTo>
                    <a:pt x="44343" y="474"/>
                    <a:pt x="44393" y="349"/>
                    <a:pt x="44321" y="238"/>
                  </a:cubicBezTo>
                  <a:cubicBezTo>
                    <a:pt x="44209" y="63"/>
                    <a:pt x="44015" y="0"/>
                    <a:pt x="4380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5"/>
            <p:cNvSpPr/>
            <p:nvPr/>
          </p:nvSpPr>
          <p:spPr>
            <a:xfrm>
              <a:off x="2328525" y="4675725"/>
              <a:ext cx="209050" cy="77775"/>
            </a:xfrm>
            <a:custGeom>
              <a:avLst/>
              <a:gdLst/>
              <a:ahLst/>
              <a:cxnLst/>
              <a:rect l="l" t="t" r="r" b="b"/>
              <a:pathLst>
                <a:path w="8362" h="3111" extrusionOk="0">
                  <a:moveTo>
                    <a:pt x="7948" y="1"/>
                  </a:moveTo>
                  <a:cubicBezTo>
                    <a:pt x="7911" y="1"/>
                    <a:pt x="7874" y="6"/>
                    <a:pt x="7840" y="17"/>
                  </a:cubicBezTo>
                  <a:cubicBezTo>
                    <a:pt x="6241" y="550"/>
                    <a:pt x="4606" y="730"/>
                    <a:pt x="2971" y="1115"/>
                  </a:cubicBezTo>
                  <a:cubicBezTo>
                    <a:pt x="2058" y="1330"/>
                    <a:pt x="166" y="1881"/>
                    <a:pt x="11" y="3012"/>
                  </a:cubicBezTo>
                  <a:cubicBezTo>
                    <a:pt x="1" y="3086"/>
                    <a:pt x="51" y="3110"/>
                    <a:pt x="115" y="3110"/>
                  </a:cubicBezTo>
                  <a:cubicBezTo>
                    <a:pt x="197" y="3110"/>
                    <a:pt x="301" y="3072"/>
                    <a:pt x="336" y="3050"/>
                  </a:cubicBezTo>
                  <a:cubicBezTo>
                    <a:pt x="981" y="2625"/>
                    <a:pt x="1465" y="2144"/>
                    <a:pt x="2208" y="1858"/>
                  </a:cubicBezTo>
                  <a:cubicBezTo>
                    <a:pt x="2983" y="1560"/>
                    <a:pt x="3830" y="1444"/>
                    <a:pt x="4645" y="1309"/>
                  </a:cubicBezTo>
                  <a:cubicBezTo>
                    <a:pt x="5805" y="1118"/>
                    <a:pt x="7112" y="982"/>
                    <a:pt x="8114" y="315"/>
                  </a:cubicBezTo>
                  <a:cubicBezTo>
                    <a:pt x="8362" y="149"/>
                    <a:pt x="8149" y="1"/>
                    <a:pt x="794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5"/>
            <p:cNvSpPr/>
            <p:nvPr/>
          </p:nvSpPr>
          <p:spPr>
            <a:xfrm>
              <a:off x="2534725" y="4661525"/>
              <a:ext cx="20475" cy="14125"/>
            </a:xfrm>
            <a:custGeom>
              <a:avLst/>
              <a:gdLst/>
              <a:ahLst/>
              <a:cxnLst/>
              <a:rect l="l" t="t" r="r" b="b"/>
              <a:pathLst>
                <a:path w="819" h="565" extrusionOk="0">
                  <a:moveTo>
                    <a:pt x="599" y="1"/>
                  </a:moveTo>
                  <a:cubicBezTo>
                    <a:pt x="489" y="1"/>
                    <a:pt x="361" y="48"/>
                    <a:pt x="300" y="132"/>
                  </a:cubicBezTo>
                  <a:cubicBezTo>
                    <a:pt x="257" y="189"/>
                    <a:pt x="207" y="238"/>
                    <a:pt x="164" y="296"/>
                  </a:cubicBezTo>
                  <a:cubicBezTo>
                    <a:pt x="136" y="335"/>
                    <a:pt x="105" y="374"/>
                    <a:pt x="74" y="410"/>
                  </a:cubicBezTo>
                  <a:cubicBezTo>
                    <a:pt x="0" y="467"/>
                    <a:pt x="22" y="558"/>
                    <a:pt x="118" y="558"/>
                  </a:cubicBezTo>
                  <a:cubicBezTo>
                    <a:pt x="119" y="558"/>
                    <a:pt x="121" y="558"/>
                    <a:pt x="122" y="558"/>
                  </a:cubicBezTo>
                  <a:cubicBezTo>
                    <a:pt x="156" y="558"/>
                    <a:pt x="191" y="559"/>
                    <a:pt x="225" y="563"/>
                  </a:cubicBezTo>
                  <a:cubicBezTo>
                    <a:pt x="232" y="564"/>
                    <a:pt x="240" y="564"/>
                    <a:pt x="248" y="564"/>
                  </a:cubicBezTo>
                  <a:cubicBezTo>
                    <a:pt x="326" y="564"/>
                    <a:pt x="409" y="522"/>
                    <a:pt x="476" y="492"/>
                  </a:cubicBezTo>
                  <a:cubicBezTo>
                    <a:pt x="612" y="432"/>
                    <a:pt x="714" y="318"/>
                    <a:pt x="776" y="187"/>
                  </a:cubicBezTo>
                  <a:cubicBezTo>
                    <a:pt x="819" y="98"/>
                    <a:pt x="759" y="28"/>
                    <a:pt x="672" y="8"/>
                  </a:cubicBezTo>
                  <a:cubicBezTo>
                    <a:pt x="649" y="3"/>
                    <a:pt x="625" y="1"/>
                    <a:pt x="59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5"/>
            <p:cNvSpPr/>
            <p:nvPr/>
          </p:nvSpPr>
          <p:spPr>
            <a:xfrm>
              <a:off x="2647000" y="4522350"/>
              <a:ext cx="85525" cy="59850"/>
            </a:xfrm>
            <a:custGeom>
              <a:avLst/>
              <a:gdLst/>
              <a:ahLst/>
              <a:cxnLst/>
              <a:rect l="l" t="t" r="r" b="b"/>
              <a:pathLst>
                <a:path w="3421" h="2394" extrusionOk="0">
                  <a:moveTo>
                    <a:pt x="2986" y="0"/>
                  </a:moveTo>
                  <a:cubicBezTo>
                    <a:pt x="2500" y="0"/>
                    <a:pt x="1910" y="335"/>
                    <a:pt x="1612" y="638"/>
                  </a:cubicBezTo>
                  <a:cubicBezTo>
                    <a:pt x="1341" y="917"/>
                    <a:pt x="1102" y="1219"/>
                    <a:pt x="824" y="1495"/>
                  </a:cubicBezTo>
                  <a:cubicBezTo>
                    <a:pt x="578" y="1739"/>
                    <a:pt x="140" y="1992"/>
                    <a:pt x="20" y="2323"/>
                  </a:cubicBezTo>
                  <a:cubicBezTo>
                    <a:pt x="1" y="2377"/>
                    <a:pt x="46" y="2393"/>
                    <a:pt x="91" y="2393"/>
                  </a:cubicBezTo>
                  <a:cubicBezTo>
                    <a:pt x="108" y="2393"/>
                    <a:pt x="126" y="2391"/>
                    <a:pt x="140" y="2387"/>
                  </a:cubicBezTo>
                  <a:cubicBezTo>
                    <a:pt x="628" y="2245"/>
                    <a:pt x="1036" y="1697"/>
                    <a:pt x="1396" y="1360"/>
                  </a:cubicBezTo>
                  <a:cubicBezTo>
                    <a:pt x="1924" y="865"/>
                    <a:pt x="2616" y="644"/>
                    <a:pt x="3230" y="303"/>
                  </a:cubicBezTo>
                  <a:cubicBezTo>
                    <a:pt x="3349" y="236"/>
                    <a:pt x="3421" y="96"/>
                    <a:pt x="3256" y="41"/>
                  </a:cubicBezTo>
                  <a:cubicBezTo>
                    <a:pt x="3172" y="13"/>
                    <a:pt x="3081" y="0"/>
                    <a:pt x="298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5"/>
            <p:cNvSpPr/>
            <p:nvPr/>
          </p:nvSpPr>
          <p:spPr>
            <a:xfrm>
              <a:off x="2725750" y="4494175"/>
              <a:ext cx="23325" cy="16475"/>
            </a:xfrm>
            <a:custGeom>
              <a:avLst/>
              <a:gdLst/>
              <a:ahLst/>
              <a:cxnLst/>
              <a:rect l="l" t="t" r="r" b="b"/>
              <a:pathLst>
                <a:path w="933" h="659" extrusionOk="0">
                  <a:moveTo>
                    <a:pt x="573" y="1"/>
                  </a:moveTo>
                  <a:cubicBezTo>
                    <a:pt x="542" y="1"/>
                    <a:pt x="513" y="3"/>
                    <a:pt x="491" y="6"/>
                  </a:cubicBezTo>
                  <a:cubicBezTo>
                    <a:pt x="282" y="38"/>
                    <a:pt x="78" y="154"/>
                    <a:pt x="17" y="364"/>
                  </a:cubicBezTo>
                  <a:cubicBezTo>
                    <a:pt x="1" y="411"/>
                    <a:pt x="4" y="463"/>
                    <a:pt x="25" y="507"/>
                  </a:cubicBezTo>
                  <a:cubicBezTo>
                    <a:pt x="72" y="617"/>
                    <a:pt x="183" y="659"/>
                    <a:pt x="305" y="659"/>
                  </a:cubicBezTo>
                  <a:cubicBezTo>
                    <a:pt x="457" y="659"/>
                    <a:pt x="626" y="594"/>
                    <a:pt x="711" y="517"/>
                  </a:cubicBezTo>
                  <a:cubicBezTo>
                    <a:pt x="810" y="428"/>
                    <a:pt x="873" y="360"/>
                    <a:pt x="899" y="226"/>
                  </a:cubicBezTo>
                  <a:cubicBezTo>
                    <a:pt x="932" y="50"/>
                    <a:pt x="721" y="1"/>
                    <a:pt x="5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5"/>
            <p:cNvSpPr/>
            <p:nvPr/>
          </p:nvSpPr>
          <p:spPr>
            <a:xfrm>
              <a:off x="2323025" y="4240050"/>
              <a:ext cx="14200" cy="91550"/>
            </a:xfrm>
            <a:custGeom>
              <a:avLst/>
              <a:gdLst/>
              <a:ahLst/>
              <a:cxnLst/>
              <a:rect l="l" t="t" r="r" b="b"/>
              <a:pathLst>
                <a:path w="568" h="3662" extrusionOk="0">
                  <a:moveTo>
                    <a:pt x="332" y="1"/>
                  </a:moveTo>
                  <a:cubicBezTo>
                    <a:pt x="311" y="1"/>
                    <a:pt x="284" y="16"/>
                    <a:pt x="276" y="31"/>
                  </a:cubicBezTo>
                  <a:cubicBezTo>
                    <a:pt x="1" y="519"/>
                    <a:pt x="55" y="1136"/>
                    <a:pt x="36" y="1684"/>
                  </a:cubicBezTo>
                  <a:cubicBezTo>
                    <a:pt x="12" y="2350"/>
                    <a:pt x="9" y="2997"/>
                    <a:pt x="179" y="3645"/>
                  </a:cubicBezTo>
                  <a:cubicBezTo>
                    <a:pt x="182" y="3657"/>
                    <a:pt x="192" y="3661"/>
                    <a:pt x="203" y="3661"/>
                  </a:cubicBezTo>
                  <a:cubicBezTo>
                    <a:pt x="226" y="3661"/>
                    <a:pt x="258" y="3643"/>
                    <a:pt x="261" y="3625"/>
                  </a:cubicBezTo>
                  <a:cubicBezTo>
                    <a:pt x="397" y="2961"/>
                    <a:pt x="389" y="2301"/>
                    <a:pt x="399" y="1627"/>
                  </a:cubicBezTo>
                  <a:cubicBezTo>
                    <a:pt x="407" y="1122"/>
                    <a:pt x="568" y="487"/>
                    <a:pt x="360" y="17"/>
                  </a:cubicBezTo>
                  <a:cubicBezTo>
                    <a:pt x="354" y="5"/>
                    <a:pt x="344" y="1"/>
                    <a:pt x="3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5"/>
            <p:cNvSpPr/>
            <p:nvPr/>
          </p:nvSpPr>
          <p:spPr>
            <a:xfrm>
              <a:off x="2316800" y="4343025"/>
              <a:ext cx="32625" cy="70125"/>
            </a:xfrm>
            <a:custGeom>
              <a:avLst/>
              <a:gdLst/>
              <a:ahLst/>
              <a:cxnLst/>
              <a:rect l="l" t="t" r="r" b="b"/>
              <a:pathLst>
                <a:path w="1305" h="2805" extrusionOk="0">
                  <a:moveTo>
                    <a:pt x="369" y="0"/>
                  </a:moveTo>
                  <a:cubicBezTo>
                    <a:pt x="349" y="0"/>
                    <a:pt x="321" y="12"/>
                    <a:pt x="316" y="26"/>
                  </a:cubicBezTo>
                  <a:cubicBezTo>
                    <a:pt x="151" y="525"/>
                    <a:pt x="1" y="1124"/>
                    <a:pt x="97" y="1649"/>
                  </a:cubicBezTo>
                  <a:cubicBezTo>
                    <a:pt x="199" y="2210"/>
                    <a:pt x="583" y="2749"/>
                    <a:pt x="1172" y="2804"/>
                  </a:cubicBezTo>
                  <a:cubicBezTo>
                    <a:pt x="1174" y="2804"/>
                    <a:pt x="1177" y="2804"/>
                    <a:pt x="1179" y="2804"/>
                  </a:cubicBezTo>
                  <a:cubicBezTo>
                    <a:pt x="1223" y="2804"/>
                    <a:pt x="1305" y="2767"/>
                    <a:pt x="1289" y="2715"/>
                  </a:cubicBezTo>
                  <a:cubicBezTo>
                    <a:pt x="1227" y="2505"/>
                    <a:pt x="1096" y="2359"/>
                    <a:pt x="957" y="2196"/>
                  </a:cubicBezTo>
                  <a:cubicBezTo>
                    <a:pt x="783" y="1990"/>
                    <a:pt x="682" y="1735"/>
                    <a:pt x="604" y="1481"/>
                  </a:cubicBezTo>
                  <a:cubicBezTo>
                    <a:pt x="451" y="974"/>
                    <a:pt x="309" y="560"/>
                    <a:pt x="392" y="21"/>
                  </a:cubicBezTo>
                  <a:cubicBezTo>
                    <a:pt x="395" y="6"/>
                    <a:pt x="384" y="0"/>
                    <a:pt x="36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5"/>
            <p:cNvSpPr/>
            <p:nvPr/>
          </p:nvSpPr>
          <p:spPr>
            <a:xfrm>
              <a:off x="2445150" y="4421875"/>
              <a:ext cx="23425" cy="117950"/>
            </a:xfrm>
            <a:custGeom>
              <a:avLst/>
              <a:gdLst/>
              <a:ahLst/>
              <a:cxnLst/>
              <a:rect l="l" t="t" r="r" b="b"/>
              <a:pathLst>
                <a:path w="937" h="4718" extrusionOk="0">
                  <a:moveTo>
                    <a:pt x="660" y="0"/>
                  </a:moveTo>
                  <a:cubicBezTo>
                    <a:pt x="634" y="0"/>
                    <a:pt x="599" y="16"/>
                    <a:pt x="592" y="33"/>
                  </a:cubicBezTo>
                  <a:cubicBezTo>
                    <a:pt x="288" y="823"/>
                    <a:pt x="192" y="1655"/>
                    <a:pt x="95" y="2491"/>
                  </a:cubicBezTo>
                  <a:cubicBezTo>
                    <a:pt x="0" y="3308"/>
                    <a:pt x="8" y="4131"/>
                    <a:pt x="667" y="4700"/>
                  </a:cubicBezTo>
                  <a:cubicBezTo>
                    <a:pt x="681" y="4712"/>
                    <a:pt x="699" y="4717"/>
                    <a:pt x="719" y="4717"/>
                  </a:cubicBezTo>
                  <a:cubicBezTo>
                    <a:pt x="763" y="4717"/>
                    <a:pt x="812" y="4691"/>
                    <a:pt x="818" y="4651"/>
                  </a:cubicBezTo>
                  <a:cubicBezTo>
                    <a:pt x="937" y="3933"/>
                    <a:pt x="660" y="3297"/>
                    <a:pt x="501" y="2602"/>
                  </a:cubicBezTo>
                  <a:cubicBezTo>
                    <a:pt x="305" y="1744"/>
                    <a:pt x="599" y="875"/>
                    <a:pt x="688" y="25"/>
                  </a:cubicBezTo>
                  <a:cubicBezTo>
                    <a:pt x="690" y="7"/>
                    <a:pt x="677" y="0"/>
                    <a:pt x="6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5"/>
            <p:cNvSpPr/>
            <p:nvPr/>
          </p:nvSpPr>
          <p:spPr>
            <a:xfrm>
              <a:off x="2471675" y="4552075"/>
              <a:ext cx="13950" cy="13800"/>
            </a:xfrm>
            <a:custGeom>
              <a:avLst/>
              <a:gdLst/>
              <a:ahLst/>
              <a:cxnLst/>
              <a:rect l="l" t="t" r="r" b="b"/>
              <a:pathLst>
                <a:path w="558" h="552" extrusionOk="0">
                  <a:moveTo>
                    <a:pt x="120" y="0"/>
                  </a:moveTo>
                  <a:cubicBezTo>
                    <a:pt x="97" y="0"/>
                    <a:pt x="69" y="17"/>
                    <a:pt x="65" y="34"/>
                  </a:cubicBezTo>
                  <a:cubicBezTo>
                    <a:pt x="38" y="149"/>
                    <a:pt x="0" y="255"/>
                    <a:pt x="38" y="372"/>
                  </a:cubicBezTo>
                  <a:cubicBezTo>
                    <a:pt x="82" y="511"/>
                    <a:pt x="207" y="552"/>
                    <a:pt x="332" y="552"/>
                  </a:cubicBezTo>
                  <a:cubicBezTo>
                    <a:pt x="369" y="552"/>
                    <a:pt x="406" y="548"/>
                    <a:pt x="441" y="543"/>
                  </a:cubicBezTo>
                  <a:cubicBezTo>
                    <a:pt x="476" y="536"/>
                    <a:pt x="526" y="514"/>
                    <a:pt x="532" y="473"/>
                  </a:cubicBezTo>
                  <a:cubicBezTo>
                    <a:pt x="540" y="421"/>
                    <a:pt x="557" y="406"/>
                    <a:pt x="531" y="355"/>
                  </a:cubicBezTo>
                  <a:cubicBezTo>
                    <a:pt x="505" y="302"/>
                    <a:pt x="447" y="256"/>
                    <a:pt x="398" y="223"/>
                  </a:cubicBezTo>
                  <a:cubicBezTo>
                    <a:pt x="314" y="169"/>
                    <a:pt x="182" y="115"/>
                    <a:pt x="145" y="15"/>
                  </a:cubicBezTo>
                  <a:cubicBezTo>
                    <a:pt x="140" y="4"/>
                    <a:pt x="131" y="0"/>
                    <a:pt x="12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5"/>
            <p:cNvSpPr/>
            <p:nvPr/>
          </p:nvSpPr>
          <p:spPr>
            <a:xfrm>
              <a:off x="2588250" y="4065325"/>
              <a:ext cx="61125" cy="114700"/>
            </a:xfrm>
            <a:custGeom>
              <a:avLst/>
              <a:gdLst/>
              <a:ahLst/>
              <a:cxnLst/>
              <a:rect l="l" t="t" r="r" b="b"/>
              <a:pathLst>
                <a:path w="2445" h="4588" extrusionOk="0">
                  <a:moveTo>
                    <a:pt x="2407" y="1"/>
                  </a:moveTo>
                  <a:cubicBezTo>
                    <a:pt x="2388" y="1"/>
                    <a:pt x="2367" y="6"/>
                    <a:pt x="2359" y="13"/>
                  </a:cubicBezTo>
                  <a:cubicBezTo>
                    <a:pt x="1203" y="1057"/>
                    <a:pt x="0" y="3066"/>
                    <a:pt x="1061" y="4572"/>
                  </a:cubicBezTo>
                  <a:cubicBezTo>
                    <a:pt x="1069" y="4583"/>
                    <a:pt x="1081" y="4588"/>
                    <a:pt x="1095" y="4588"/>
                  </a:cubicBezTo>
                  <a:cubicBezTo>
                    <a:pt x="1131" y="4588"/>
                    <a:pt x="1177" y="4557"/>
                    <a:pt x="1183" y="4530"/>
                  </a:cubicBezTo>
                  <a:cubicBezTo>
                    <a:pt x="1367" y="3759"/>
                    <a:pt x="1273" y="2960"/>
                    <a:pt x="1446" y="2182"/>
                  </a:cubicBezTo>
                  <a:cubicBezTo>
                    <a:pt x="1621" y="1396"/>
                    <a:pt x="2019" y="710"/>
                    <a:pt x="2433" y="29"/>
                  </a:cubicBezTo>
                  <a:cubicBezTo>
                    <a:pt x="2445" y="8"/>
                    <a:pt x="2428" y="1"/>
                    <a:pt x="240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5"/>
            <p:cNvSpPr/>
            <p:nvPr/>
          </p:nvSpPr>
          <p:spPr>
            <a:xfrm>
              <a:off x="2558850" y="4210700"/>
              <a:ext cx="56625" cy="217850"/>
            </a:xfrm>
            <a:custGeom>
              <a:avLst/>
              <a:gdLst/>
              <a:ahLst/>
              <a:cxnLst/>
              <a:rect l="l" t="t" r="r" b="b"/>
              <a:pathLst>
                <a:path w="2265" h="8714" extrusionOk="0">
                  <a:moveTo>
                    <a:pt x="2232" y="0"/>
                  </a:moveTo>
                  <a:cubicBezTo>
                    <a:pt x="2200" y="0"/>
                    <a:pt x="2154" y="24"/>
                    <a:pt x="2147" y="49"/>
                  </a:cubicBezTo>
                  <a:cubicBezTo>
                    <a:pt x="1717" y="1490"/>
                    <a:pt x="1268" y="2923"/>
                    <a:pt x="834" y="4363"/>
                  </a:cubicBezTo>
                  <a:cubicBezTo>
                    <a:pt x="621" y="5070"/>
                    <a:pt x="541" y="5779"/>
                    <a:pt x="397" y="6498"/>
                  </a:cubicBezTo>
                  <a:cubicBezTo>
                    <a:pt x="246" y="7253"/>
                    <a:pt x="0" y="7932"/>
                    <a:pt x="226" y="8687"/>
                  </a:cubicBezTo>
                  <a:cubicBezTo>
                    <a:pt x="231" y="8706"/>
                    <a:pt x="246" y="8714"/>
                    <a:pt x="265" y="8714"/>
                  </a:cubicBezTo>
                  <a:cubicBezTo>
                    <a:pt x="302" y="8714"/>
                    <a:pt x="354" y="8681"/>
                    <a:pt x="362" y="8654"/>
                  </a:cubicBezTo>
                  <a:cubicBezTo>
                    <a:pt x="570" y="7940"/>
                    <a:pt x="532" y="7200"/>
                    <a:pt x="622" y="6463"/>
                  </a:cubicBezTo>
                  <a:cubicBezTo>
                    <a:pt x="705" y="5775"/>
                    <a:pt x="1059" y="4977"/>
                    <a:pt x="1256" y="4297"/>
                  </a:cubicBezTo>
                  <a:cubicBezTo>
                    <a:pt x="1659" y="2903"/>
                    <a:pt x="2132" y="1482"/>
                    <a:pt x="2262" y="30"/>
                  </a:cubicBezTo>
                  <a:cubicBezTo>
                    <a:pt x="2264" y="8"/>
                    <a:pt x="2250" y="0"/>
                    <a:pt x="223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5"/>
            <p:cNvSpPr/>
            <p:nvPr/>
          </p:nvSpPr>
          <p:spPr>
            <a:xfrm>
              <a:off x="2565600" y="4441500"/>
              <a:ext cx="27625" cy="84000"/>
            </a:xfrm>
            <a:custGeom>
              <a:avLst/>
              <a:gdLst/>
              <a:ahLst/>
              <a:cxnLst/>
              <a:rect l="l" t="t" r="r" b="b"/>
              <a:pathLst>
                <a:path w="1105" h="3360" extrusionOk="0">
                  <a:moveTo>
                    <a:pt x="164" y="1"/>
                  </a:moveTo>
                  <a:cubicBezTo>
                    <a:pt x="115" y="1"/>
                    <a:pt x="50" y="37"/>
                    <a:pt x="48" y="76"/>
                  </a:cubicBezTo>
                  <a:cubicBezTo>
                    <a:pt x="1" y="1175"/>
                    <a:pt x="309" y="2419"/>
                    <a:pt x="928" y="3338"/>
                  </a:cubicBezTo>
                  <a:cubicBezTo>
                    <a:pt x="938" y="3353"/>
                    <a:pt x="958" y="3359"/>
                    <a:pt x="981" y="3359"/>
                  </a:cubicBezTo>
                  <a:cubicBezTo>
                    <a:pt x="1034" y="3359"/>
                    <a:pt x="1104" y="3323"/>
                    <a:pt x="1103" y="3281"/>
                  </a:cubicBezTo>
                  <a:cubicBezTo>
                    <a:pt x="1068" y="2182"/>
                    <a:pt x="832" y="935"/>
                    <a:pt x="213" y="21"/>
                  </a:cubicBezTo>
                  <a:cubicBezTo>
                    <a:pt x="203" y="7"/>
                    <a:pt x="185" y="1"/>
                    <a:pt x="16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5"/>
            <p:cNvSpPr/>
            <p:nvPr/>
          </p:nvSpPr>
          <p:spPr>
            <a:xfrm>
              <a:off x="2712625" y="4003150"/>
              <a:ext cx="18050" cy="7225"/>
            </a:xfrm>
            <a:custGeom>
              <a:avLst/>
              <a:gdLst/>
              <a:ahLst/>
              <a:cxnLst/>
              <a:rect l="l" t="t" r="r" b="b"/>
              <a:pathLst>
                <a:path w="722" h="289" extrusionOk="0">
                  <a:moveTo>
                    <a:pt x="499" y="0"/>
                  </a:moveTo>
                  <a:cubicBezTo>
                    <a:pt x="442" y="0"/>
                    <a:pt x="384" y="8"/>
                    <a:pt x="328" y="23"/>
                  </a:cubicBezTo>
                  <a:cubicBezTo>
                    <a:pt x="212" y="57"/>
                    <a:pt x="69" y="93"/>
                    <a:pt x="9" y="208"/>
                  </a:cubicBezTo>
                  <a:cubicBezTo>
                    <a:pt x="0" y="224"/>
                    <a:pt x="7" y="244"/>
                    <a:pt x="23" y="252"/>
                  </a:cubicBezTo>
                  <a:cubicBezTo>
                    <a:pt x="66" y="279"/>
                    <a:pt x="122" y="288"/>
                    <a:pt x="180" y="288"/>
                  </a:cubicBezTo>
                  <a:cubicBezTo>
                    <a:pt x="259" y="288"/>
                    <a:pt x="342" y="271"/>
                    <a:pt x="403" y="253"/>
                  </a:cubicBezTo>
                  <a:cubicBezTo>
                    <a:pt x="516" y="219"/>
                    <a:pt x="624" y="170"/>
                    <a:pt x="703" y="79"/>
                  </a:cubicBezTo>
                  <a:cubicBezTo>
                    <a:pt x="721" y="57"/>
                    <a:pt x="712" y="34"/>
                    <a:pt x="685" y="28"/>
                  </a:cubicBezTo>
                  <a:cubicBezTo>
                    <a:pt x="625" y="10"/>
                    <a:pt x="562" y="0"/>
                    <a:pt x="49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5"/>
            <p:cNvSpPr/>
            <p:nvPr/>
          </p:nvSpPr>
          <p:spPr>
            <a:xfrm>
              <a:off x="2881200" y="3801525"/>
              <a:ext cx="63925" cy="96575"/>
            </a:xfrm>
            <a:custGeom>
              <a:avLst/>
              <a:gdLst/>
              <a:ahLst/>
              <a:cxnLst/>
              <a:rect l="l" t="t" r="r" b="b"/>
              <a:pathLst>
                <a:path w="2557" h="3863" extrusionOk="0">
                  <a:moveTo>
                    <a:pt x="2271" y="0"/>
                  </a:moveTo>
                  <a:cubicBezTo>
                    <a:pt x="2194" y="0"/>
                    <a:pt x="2111" y="22"/>
                    <a:pt x="2055" y="70"/>
                  </a:cubicBezTo>
                  <a:cubicBezTo>
                    <a:pt x="1484" y="555"/>
                    <a:pt x="1171" y="1197"/>
                    <a:pt x="880" y="1876"/>
                  </a:cubicBezTo>
                  <a:cubicBezTo>
                    <a:pt x="611" y="2504"/>
                    <a:pt x="190" y="3169"/>
                    <a:pt x="9" y="3821"/>
                  </a:cubicBezTo>
                  <a:cubicBezTo>
                    <a:pt x="1" y="3853"/>
                    <a:pt x="28" y="3863"/>
                    <a:pt x="60" y="3863"/>
                  </a:cubicBezTo>
                  <a:cubicBezTo>
                    <a:pt x="89" y="3863"/>
                    <a:pt x="122" y="3854"/>
                    <a:pt x="133" y="3849"/>
                  </a:cubicBezTo>
                  <a:cubicBezTo>
                    <a:pt x="1377" y="3177"/>
                    <a:pt x="1337" y="1178"/>
                    <a:pt x="2387" y="242"/>
                  </a:cubicBezTo>
                  <a:cubicBezTo>
                    <a:pt x="2556" y="90"/>
                    <a:pt x="2426" y="0"/>
                    <a:pt x="227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5"/>
            <p:cNvSpPr/>
            <p:nvPr/>
          </p:nvSpPr>
          <p:spPr>
            <a:xfrm>
              <a:off x="2858350" y="3918775"/>
              <a:ext cx="18225" cy="13725"/>
            </a:xfrm>
            <a:custGeom>
              <a:avLst/>
              <a:gdLst/>
              <a:ahLst/>
              <a:cxnLst/>
              <a:rect l="l" t="t" r="r" b="b"/>
              <a:pathLst>
                <a:path w="729" h="549" extrusionOk="0">
                  <a:moveTo>
                    <a:pt x="638" y="0"/>
                  </a:moveTo>
                  <a:cubicBezTo>
                    <a:pt x="602" y="0"/>
                    <a:pt x="561" y="11"/>
                    <a:pt x="540" y="26"/>
                  </a:cubicBezTo>
                  <a:cubicBezTo>
                    <a:pt x="376" y="147"/>
                    <a:pt x="214" y="268"/>
                    <a:pt x="78" y="421"/>
                  </a:cubicBezTo>
                  <a:cubicBezTo>
                    <a:pt x="0" y="509"/>
                    <a:pt x="81" y="548"/>
                    <a:pt x="172" y="548"/>
                  </a:cubicBezTo>
                  <a:cubicBezTo>
                    <a:pt x="228" y="548"/>
                    <a:pt x="288" y="534"/>
                    <a:pt x="318" y="507"/>
                  </a:cubicBezTo>
                  <a:cubicBezTo>
                    <a:pt x="463" y="379"/>
                    <a:pt x="575" y="235"/>
                    <a:pt x="688" y="78"/>
                  </a:cubicBezTo>
                  <a:cubicBezTo>
                    <a:pt x="728" y="21"/>
                    <a:pt x="688" y="0"/>
                    <a:pt x="63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5"/>
            <p:cNvSpPr/>
            <p:nvPr/>
          </p:nvSpPr>
          <p:spPr>
            <a:xfrm>
              <a:off x="2911800" y="3889525"/>
              <a:ext cx="118425" cy="66125"/>
            </a:xfrm>
            <a:custGeom>
              <a:avLst/>
              <a:gdLst/>
              <a:ahLst/>
              <a:cxnLst/>
              <a:rect l="l" t="t" r="r" b="b"/>
              <a:pathLst>
                <a:path w="4737" h="2645" extrusionOk="0">
                  <a:moveTo>
                    <a:pt x="4664" y="0"/>
                  </a:moveTo>
                  <a:cubicBezTo>
                    <a:pt x="4659" y="0"/>
                    <a:pt x="4654" y="1"/>
                    <a:pt x="4650" y="2"/>
                  </a:cubicBezTo>
                  <a:cubicBezTo>
                    <a:pt x="3002" y="348"/>
                    <a:pt x="1461" y="1738"/>
                    <a:pt x="40" y="2579"/>
                  </a:cubicBezTo>
                  <a:cubicBezTo>
                    <a:pt x="1" y="2602"/>
                    <a:pt x="4" y="2644"/>
                    <a:pt x="46" y="2644"/>
                  </a:cubicBezTo>
                  <a:cubicBezTo>
                    <a:pt x="50" y="2644"/>
                    <a:pt x="55" y="2644"/>
                    <a:pt x="61" y="2643"/>
                  </a:cubicBezTo>
                  <a:cubicBezTo>
                    <a:pt x="854" y="2480"/>
                    <a:pt x="1571" y="2074"/>
                    <a:pt x="2259" y="1658"/>
                  </a:cubicBezTo>
                  <a:cubicBezTo>
                    <a:pt x="3077" y="1163"/>
                    <a:pt x="3925" y="633"/>
                    <a:pt x="4692" y="72"/>
                  </a:cubicBezTo>
                  <a:cubicBezTo>
                    <a:pt x="4737" y="40"/>
                    <a:pt x="4707" y="0"/>
                    <a:pt x="466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5"/>
            <p:cNvSpPr/>
            <p:nvPr/>
          </p:nvSpPr>
          <p:spPr>
            <a:xfrm>
              <a:off x="3029775" y="3886450"/>
              <a:ext cx="3400" cy="1425"/>
            </a:xfrm>
            <a:custGeom>
              <a:avLst/>
              <a:gdLst/>
              <a:ahLst/>
              <a:cxnLst/>
              <a:rect l="l" t="t" r="r" b="b"/>
              <a:pathLst>
                <a:path w="136" h="57" extrusionOk="0">
                  <a:moveTo>
                    <a:pt x="87" y="0"/>
                  </a:moveTo>
                  <a:cubicBezTo>
                    <a:pt x="53" y="0"/>
                    <a:pt x="1" y="35"/>
                    <a:pt x="37" y="53"/>
                  </a:cubicBezTo>
                  <a:cubicBezTo>
                    <a:pt x="41" y="56"/>
                    <a:pt x="46" y="57"/>
                    <a:pt x="52" y="57"/>
                  </a:cubicBezTo>
                  <a:cubicBezTo>
                    <a:pt x="86" y="57"/>
                    <a:pt x="136" y="22"/>
                    <a:pt x="101" y="3"/>
                  </a:cubicBezTo>
                  <a:cubicBezTo>
                    <a:pt x="97" y="1"/>
                    <a:pt x="92" y="0"/>
                    <a:pt x="8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5"/>
            <p:cNvSpPr/>
            <p:nvPr/>
          </p:nvSpPr>
          <p:spPr>
            <a:xfrm>
              <a:off x="3001175" y="3612975"/>
              <a:ext cx="152150" cy="83475"/>
            </a:xfrm>
            <a:custGeom>
              <a:avLst/>
              <a:gdLst/>
              <a:ahLst/>
              <a:cxnLst/>
              <a:rect l="l" t="t" r="r" b="b"/>
              <a:pathLst>
                <a:path w="6086" h="3339" extrusionOk="0">
                  <a:moveTo>
                    <a:pt x="5632" y="1"/>
                  </a:moveTo>
                  <a:cubicBezTo>
                    <a:pt x="3576" y="1"/>
                    <a:pt x="844" y="1467"/>
                    <a:pt x="13" y="3304"/>
                  </a:cubicBezTo>
                  <a:cubicBezTo>
                    <a:pt x="0" y="3331"/>
                    <a:pt x="22" y="3339"/>
                    <a:pt x="45" y="3339"/>
                  </a:cubicBezTo>
                  <a:cubicBezTo>
                    <a:pt x="62" y="3339"/>
                    <a:pt x="80" y="3335"/>
                    <a:pt x="89" y="3331"/>
                  </a:cubicBezTo>
                  <a:cubicBezTo>
                    <a:pt x="932" y="2962"/>
                    <a:pt x="1430" y="2112"/>
                    <a:pt x="2134" y="1544"/>
                  </a:cubicBezTo>
                  <a:cubicBezTo>
                    <a:pt x="3249" y="645"/>
                    <a:pt x="4708" y="546"/>
                    <a:pt x="6004" y="106"/>
                  </a:cubicBezTo>
                  <a:cubicBezTo>
                    <a:pt x="6055" y="88"/>
                    <a:pt x="6086" y="26"/>
                    <a:pt x="6012" y="18"/>
                  </a:cubicBezTo>
                  <a:cubicBezTo>
                    <a:pt x="5889" y="7"/>
                    <a:pt x="5762" y="1"/>
                    <a:pt x="56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5"/>
            <p:cNvSpPr/>
            <p:nvPr/>
          </p:nvSpPr>
          <p:spPr>
            <a:xfrm>
              <a:off x="3175250" y="3605225"/>
              <a:ext cx="38675" cy="8800"/>
            </a:xfrm>
            <a:custGeom>
              <a:avLst/>
              <a:gdLst/>
              <a:ahLst/>
              <a:cxnLst/>
              <a:rect l="l" t="t" r="r" b="b"/>
              <a:pathLst>
                <a:path w="1547" h="352" extrusionOk="0">
                  <a:moveTo>
                    <a:pt x="1132" y="1"/>
                  </a:moveTo>
                  <a:cubicBezTo>
                    <a:pt x="755" y="1"/>
                    <a:pt x="352" y="162"/>
                    <a:pt x="36" y="299"/>
                  </a:cubicBezTo>
                  <a:cubicBezTo>
                    <a:pt x="0" y="315"/>
                    <a:pt x="9" y="352"/>
                    <a:pt x="42" y="352"/>
                  </a:cubicBezTo>
                  <a:cubicBezTo>
                    <a:pt x="45" y="352"/>
                    <a:pt x="49" y="351"/>
                    <a:pt x="53" y="350"/>
                  </a:cubicBezTo>
                  <a:cubicBezTo>
                    <a:pt x="515" y="255"/>
                    <a:pt x="1023" y="305"/>
                    <a:pt x="1468" y="130"/>
                  </a:cubicBezTo>
                  <a:cubicBezTo>
                    <a:pt x="1486" y="124"/>
                    <a:pt x="1546" y="80"/>
                    <a:pt x="1501" y="64"/>
                  </a:cubicBezTo>
                  <a:cubicBezTo>
                    <a:pt x="1384" y="19"/>
                    <a:pt x="1259" y="1"/>
                    <a:pt x="11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5"/>
            <p:cNvSpPr/>
            <p:nvPr/>
          </p:nvSpPr>
          <p:spPr>
            <a:xfrm>
              <a:off x="2801425" y="3673275"/>
              <a:ext cx="102575" cy="131025"/>
            </a:xfrm>
            <a:custGeom>
              <a:avLst/>
              <a:gdLst/>
              <a:ahLst/>
              <a:cxnLst/>
              <a:rect l="l" t="t" r="r" b="b"/>
              <a:pathLst>
                <a:path w="4103" h="5241" extrusionOk="0">
                  <a:moveTo>
                    <a:pt x="4073" y="1"/>
                  </a:moveTo>
                  <a:cubicBezTo>
                    <a:pt x="4055" y="1"/>
                    <a:pt x="4032" y="7"/>
                    <a:pt x="4024" y="16"/>
                  </a:cubicBezTo>
                  <a:cubicBezTo>
                    <a:pt x="3195" y="985"/>
                    <a:pt x="2823" y="2221"/>
                    <a:pt x="2017" y="3203"/>
                  </a:cubicBezTo>
                  <a:cubicBezTo>
                    <a:pt x="1470" y="3869"/>
                    <a:pt x="235" y="4322"/>
                    <a:pt x="10" y="5197"/>
                  </a:cubicBezTo>
                  <a:cubicBezTo>
                    <a:pt x="1" y="5232"/>
                    <a:pt x="36" y="5241"/>
                    <a:pt x="69" y="5241"/>
                  </a:cubicBezTo>
                  <a:cubicBezTo>
                    <a:pt x="87" y="5241"/>
                    <a:pt x="104" y="5238"/>
                    <a:pt x="113" y="5236"/>
                  </a:cubicBezTo>
                  <a:cubicBezTo>
                    <a:pt x="2413" y="4602"/>
                    <a:pt x="3004" y="1811"/>
                    <a:pt x="4092" y="23"/>
                  </a:cubicBezTo>
                  <a:cubicBezTo>
                    <a:pt x="4102" y="7"/>
                    <a:pt x="4090" y="1"/>
                    <a:pt x="40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5"/>
            <p:cNvSpPr/>
            <p:nvPr/>
          </p:nvSpPr>
          <p:spPr>
            <a:xfrm>
              <a:off x="2759000" y="3816250"/>
              <a:ext cx="24950" cy="33000"/>
            </a:xfrm>
            <a:custGeom>
              <a:avLst/>
              <a:gdLst/>
              <a:ahLst/>
              <a:cxnLst/>
              <a:rect l="l" t="t" r="r" b="b"/>
              <a:pathLst>
                <a:path w="998" h="1320" extrusionOk="0">
                  <a:moveTo>
                    <a:pt x="957" y="0"/>
                  </a:moveTo>
                  <a:cubicBezTo>
                    <a:pt x="935" y="0"/>
                    <a:pt x="907" y="9"/>
                    <a:pt x="898" y="16"/>
                  </a:cubicBezTo>
                  <a:cubicBezTo>
                    <a:pt x="673" y="171"/>
                    <a:pt x="434" y="379"/>
                    <a:pt x="296" y="620"/>
                  </a:cubicBezTo>
                  <a:cubicBezTo>
                    <a:pt x="180" y="821"/>
                    <a:pt x="1" y="1087"/>
                    <a:pt x="168" y="1300"/>
                  </a:cubicBezTo>
                  <a:cubicBezTo>
                    <a:pt x="179" y="1314"/>
                    <a:pt x="197" y="1319"/>
                    <a:pt x="216" y="1319"/>
                  </a:cubicBezTo>
                  <a:cubicBezTo>
                    <a:pt x="248" y="1319"/>
                    <a:pt x="284" y="1305"/>
                    <a:pt x="301" y="1290"/>
                  </a:cubicBezTo>
                  <a:cubicBezTo>
                    <a:pt x="485" y="1123"/>
                    <a:pt x="541" y="929"/>
                    <a:pt x="643" y="709"/>
                  </a:cubicBezTo>
                  <a:cubicBezTo>
                    <a:pt x="749" y="481"/>
                    <a:pt x="881" y="263"/>
                    <a:pt x="986" y="35"/>
                  </a:cubicBezTo>
                  <a:cubicBezTo>
                    <a:pt x="998" y="9"/>
                    <a:pt x="980" y="0"/>
                    <a:pt x="95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5"/>
            <p:cNvSpPr/>
            <p:nvPr/>
          </p:nvSpPr>
          <p:spPr>
            <a:xfrm>
              <a:off x="2676175" y="3872575"/>
              <a:ext cx="69050" cy="75600"/>
            </a:xfrm>
            <a:custGeom>
              <a:avLst/>
              <a:gdLst/>
              <a:ahLst/>
              <a:cxnLst/>
              <a:rect l="l" t="t" r="r" b="b"/>
              <a:pathLst>
                <a:path w="2762" h="3024" extrusionOk="0">
                  <a:moveTo>
                    <a:pt x="50" y="1"/>
                  </a:moveTo>
                  <a:cubicBezTo>
                    <a:pt x="27" y="1"/>
                    <a:pt x="1" y="15"/>
                    <a:pt x="3" y="37"/>
                  </a:cubicBezTo>
                  <a:cubicBezTo>
                    <a:pt x="73" y="652"/>
                    <a:pt x="721" y="1123"/>
                    <a:pt x="1147" y="1513"/>
                  </a:cubicBezTo>
                  <a:cubicBezTo>
                    <a:pt x="1399" y="1746"/>
                    <a:pt x="1639" y="1982"/>
                    <a:pt x="1907" y="2198"/>
                  </a:cubicBezTo>
                  <a:cubicBezTo>
                    <a:pt x="2195" y="2431"/>
                    <a:pt x="2211" y="2756"/>
                    <a:pt x="2428" y="3008"/>
                  </a:cubicBezTo>
                  <a:cubicBezTo>
                    <a:pt x="2437" y="3019"/>
                    <a:pt x="2452" y="3024"/>
                    <a:pt x="2467" y="3024"/>
                  </a:cubicBezTo>
                  <a:cubicBezTo>
                    <a:pt x="2501" y="3024"/>
                    <a:pt x="2540" y="3002"/>
                    <a:pt x="2551" y="2978"/>
                  </a:cubicBezTo>
                  <a:cubicBezTo>
                    <a:pt x="2761" y="2542"/>
                    <a:pt x="2263" y="1767"/>
                    <a:pt x="1957" y="1457"/>
                  </a:cubicBezTo>
                  <a:cubicBezTo>
                    <a:pt x="1418" y="911"/>
                    <a:pt x="748" y="360"/>
                    <a:pt x="67" y="4"/>
                  </a:cubicBezTo>
                  <a:cubicBezTo>
                    <a:pt x="62" y="2"/>
                    <a:pt x="56" y="1"/>
                    <a:pt x="50"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5"/>
            <p:cNvSpPr/>
            <p:nvPr/>
          </p:nvSpPr>
          <p:spPr>
            <a:xfrm>
              <a:off x="2540250" y="3522275"/>
              <a:ext cx="21650" cy="43075"/>
            </a:xfrm>
            <a:custGeom>
              <a:avLst/>
              <a:gdLst/>
              <a:ahLst/>
              <a:cxnLst/>
              <a:rect l="l" t="t" r="r" b="b"/>
              <a:pathLst>
                <a:path w="866" h="1723" extrusionOk="0">
                  <a:moveTo>
                    <a:pt x="747" y="1"/>
                  </a:moveTo>
                  <a:cubicBezTo>
                    <a:pt x="719" y="1"/>
                    <a:pt x="684" y="15"/>
                    <a:pt x="672" y="25"/>
                  </a:cubicBezTo>
                  <a:cubicBezTo>
                    <a:pt x="415" y="254"/>
                    <a:pt x="251" y="494"/>
                    <a:pt x="160" y="828"/>
                  </a:cubicBezTo>
                  <a:cubicBezTo>
                    <a:pt x="88" y="1090"/>
                    <a:pt x="0" y="1454"/>
                    <a:pt x="188" y="1684"/>
                  </a:cubicBezTo>
                  <a:cubicBezTo>
                    <a:pt x="211" y="1711"/>
                    <a:pt x="247" y="1722"/>
                    <a:pt x="287" y="1722"/>
                  </a:cubicBezTo>
                  <a:cubicBezTo>
                    <a:pt x="363" y="1722"/>
                    <a:pt x="452" y="1681"/>
                    <a:pt x="485" y="1635"/>
                  </a:cubicBezTo>
                  <a:cubicBezTo>
                    <a:pt x="798" y="1202"/>
                    <a:pt x="866" y="536"/>
                    <a:pt x="786" y="26"/>
                  </a:cubicBezTo>
                  <a:cubicBezTo>
                    <a:pt x="783" y="7"/>
                    <a:pt x="767" y="1"/>
                    <a:pt x="74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5"/>
            <p:cNvSpPr/>
            <p:nvPr/>
          </p:nvSpPr>
          <p:spPr>
            <a:xfrm>
              <a:off x="2652350" y="3488750"/>
              <a:ext cx="175475" cy="94175"/>
            </a:xfrm>
            <a:custGeom>
              <a:avLst/>
              <a:gdLst/>
              <a:ahLst/>
              <a:cxnLst/>
              <a:rect l="l" t="t" r="r" b="b"/>
              <a:pathLst>
                <a:path w="7019" h="3767" extrusionOk="0">
                  <a:moveTo>
                    <a:pt x="84" y="1"/>
                  </a:moveTo>
                  <a:cubicBezTo>
                    <a:pt x="55" y="1"/>
                    <a:pt x="1" y="37"/>
                    <a:pt x="36" y="53"/>
                  </a:cubicBezTo>
                  <a:cubicBezTo>
                    <a:pt x="1263" y="577"/>
                    <a:pt x="2423" y="1034"/>
                    <a:pt x="3709" y="1382"/>
                  </a:cubicBezTo>
                  <a:cubicBezTo>
                    <a:pt x="4344" y="1553"/>
                    <a:pt x="5054" y="1766"/>
                    <a:pt x="5533" y="2241"/>
                  </a:cubicBezTo>
                  <a:cubicBezTo>
                    <a:pt x="6025" y="2729"/>
                    <a:pt x="5716" y="3188"/>
                    <a:pt x="5855" y="3734"/>
                  </a:cubicBezTo>
                  <a:cubicBezTo>
                    <a:pt x="5861" y="3758"/>
                    <a:pt x="5883" y="3766"/>
                    <a:pt x="5909" y="3766"/>
                  </a:cubicBezTo>
                  <a:cubicBezTo>
                    <a:pt x="5944" y="3766"/>
                    <a:pt x="5987" y="3750"/>
                    <a:pt x="6003" y="3736"/>
                  </a:cubicBezTo>
                  <a:cubicBezTo>
                    <a:pt x="7019" y="2883"/>
                    <a:pt x="6045" y="1928"/>
                    <a:pt x="5172" y="1506"/>
                  </a:cubicBezTo>
                  <a:cubicBezTo>
                    <a:pt x="4585" y="1224"/>
                    <a:pt x="3925" y="1083"/>
                    <a:pt x="3294" y="933"/>
                  </a:cubicBezTo>
                  <a:cubicBezTo>
                    <a:pt x="2204" y="672"/>
                    <a:pt x="1160" y="343"/>
                    <a:pt x="91" y="2"/>
                  </a:cubicBezTo>
                  <a:cubicBezTo>
                    <a:pt x="89" y="1"/>
                    <a:pt x="86" y="1"/>
                    <a:pt x="8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5"/>
            <p:cNvSpPr/>
            <p:nvPr/>
          </p:nvSpPr>
          <p:spPr>
            <a:xfrm>
              <a:off x="2801600" y="3521200"/>
              <a:ext cx="15700" cy="18600"/>
            </a:xfrm>
            <a:custGeom>
              <a:avLst/>
              <a:gdLst/>
              <a:ahLst/>
              <a:cxnLst/>
              <a:rect l="l" t="t" r="r" b="b"/>
              <a:pathLst>
                <a:path w="628" h="744" extrusionOk="0">
                  <a:moveTo>
                    <a:pt x="322" y="0"/>
                  </a:moveTo>
                  <a:cubicBezTo>
                    <a:pt x="283" y="0"/>
                    <a:pt x="244" y="21"/>
                    <a:pt x="217" y="47"/>
                  </a:cubicBezTo>
                  <a:cubicBezTo>
                    <a:pt x="115" y="145"/>
                    <a:pt x="30" y="247"/>
                    <a:pt x="15" y="393"/>
                  </a:cubicBezTo>
                  <a:cubicBezTo>
                    <a:pt x="1" y="517"/>
                    <a:pt x="78" y="617"/>
                    <a:pt x="177" y="676"/>
                  </a:cubicBezTo>
                  <a:cubicBezTo>
                    <a:pt x="185" y="684"/>
                    <a:pt x="194" y="692"/>
                    <a:pt x="203" y="700"/>
                  </a:cubicBezTo>
                  <a:cubicBezTo>
                    <a:pt x="233" y="730"/>
                    <a:pt x="278" y="743"/>
                    <a:pt x="325" y="743"/>
                  </a:cubicBezTo>
                  <a:cubicBezTo>
                    <a:pt x="434" y="743"/>
                    <a:pt x="560" y="674"/>
                    <a:pt x="576" y="577"/>
                  </a:cubicBezTo>
                  <a:cubicBezTo>
                    <a:pt x="578" y="568"/>
                    <a:pt x="579" y="558"/>
                    <a:pt x="580" y="548"/>
                  </a:cubicBezTo>
                  <a:cubicBezTo>
                    <a:pt x="625" y="455"/>
                    <a:pt x="627" y="358"/>
                    <a:pt x="590" y="253"/>
                  </a:cubicBezTo>
                  <a:cubicBezTo>
                    <a:pt x="574" y="204"/>
                    <a:pt x="538" y="155"/>
                    <a:pt x="504" y="117"/>
                  </a:cubicBezTo>
                  <a:cubicBezTo>
                    <a:pt x="484" y="99"/>
                    <a:pt x="459" y="84"/>
                    <a:pt x="433" y="78"/>
                  </a:cubicBezTo>
                  <a:cubicBezTo>
                    <a:pt x="422" y="75"/>
                    <a:pt x="387" y="26"/>
                    <a:pt x="380" y="21"/>
                  </a:cubicBezTo>
                  <a:cubicBezTo>
                    <a:pt x="363" y="6"/>
                    <a:pt x="343" y="0"/>
                    <a:pt x="3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5"/>
            <p:cNvSpPr/>
            <p:nvPr/>
          </p:nvSpPr>
          <p:spPr>
            <a:xfrm>
              <a:off x="2845250" y="3432125"/>
              <a:ext cx="46750" cy="26675"/>
            </a:xfrm>
            <a:custGeom>
              <a:avLst/>
              <a:gdLst/>
              <a:ahLst/>
              <a:cxnLst/>
              <a:rect l="l" t="t" r="r" b="b"/>
              <a:pathLst>
                <a:path w="1870" h="1067" extrusionOk="0">
                  <a:moveTo>
                    <a:pt x="1798" y="0"/>
                  </a:moveTo>
                  <a:cubicBezTo>
                    <a:pt x="1791" y="0"/>
                    <a:pt x="1785" y="1"/>
                    <a:pt x="1779" y="3"/>
                  </a:cubicBezTo>
                  <a:cubicBezTo>
                    <a:pt x="1133" y="207"/>
                    <a:pt x="485" y="506"/>
                    <a:pt x="27" y="1021"/>
                  </a:cubicBezTo>
                  <a:cubicBezTo>
                    <a:pt x="0" y="1051"/>
                    <a:pt x="32" y="1067"/>
                    <a:pt x="61" y="1067"/>
                  </a:cubicBezTo>
                  <a:cubicBezTo>
                    <a:pt x="69" y="1067"/>
                    <a:pt x="77" y="1066"/>
                    <a:pt x="83" y="1063"/>
                  </a:cubicBezTo>
                  <a:cubicBezTo>
                    <a:pt x="712" y="809"/>
                    <a:pt x="1282" y="457"/>
                    <a:pt x="1827" y="55"/>
                  </a:cubicBezTo>
                  <a:cubicBezTo>
                    <a:pt x="1869" y="25"/>
                    <a:pt x="1833" y="0"/>
                    <a:pt x="179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5"/>
            <p:cNvSpPr/>
            <p:nvPr/>
          </p:nvSpPr>
          <p:spPr>
            <a:xfrm>
              <a:off x="2943850" y="3354075"/>
              <a:ext cx="16975" cy="38575"/>
            </a:xfrm>
            <a:custGeom>
              <a:avLst/>
              <a:gdLst/>
              <a:ahLst/>
              <a:cxnLst/>
              <a:rect l="l" t="t" r="r" b="b"/>
              <a:pathLst>
                <a:path w="679" h="1543" extrusionOk="0">
                  <a:moveTo>
                    <a:pt x="514" y="1"/>
                  </a:moveTo>
                  <a:cubicBezTo>
                    <a:pt x="484" y="1"/>
                    <a:pt x="448" y="14"/>
                    <a:pt x="435" y="25"/>
                  </a:cubicBezTo>
                  <a:cubicBezTo>
                    <a:pt x="169" y="260"/>
                    <a:pt x="20" y="418"/>
                    <a:pt x="4" y="783"/>
                  </a:cubicBezTo>
                  <a:cubicBezTo>
                    <a:pt x="1" y="914"/>
                    <a:pt x="13" y="1044"/>
                    <a:pt x="41" y="1172"/>
                  </a:cubicBezTo>
                  <a:cubicBezTo>
                    <a:pt x="59" y="1250"/>
                    <a:pt x="87" y="1324"/>
                    <a:pt x="127" y="1393"/>
                  </a:cubicBezTo>
                  <a:cubicBezTo>
                    <a:pt x="159" y="1452"/>
                    <a:pt x="223" y="1461"/>
                    <a:pt x="259" y="1521"/>
                  </a:cubicBezTo>
                  <a:cubicBezTo>
                    <a:pt x="269" y="1536"/>
                    <a:pt x="285" y="1543"/>
                    <a:pt x="304" y="1543"/>
                  </a:cubicBezTo>
                  <a:cubicBezTo>
                    <a:pt x="349" y="1543"/>
                    <a:pt x="406" y="1509"/>
                    <a:pt x="420" y="1482"/>
                  </a:cubicBezTo>
                  <a:cubicBezTo>
                    <a:pt x="470" y="1373"/>
                    <a:pt x="548" y="1328"/>
                    <a:pt x="580" y="1205"/>
                  </a:cubicBezTo>
                  <a:cubicBezTo>
                    <a:pt x="616" y="1062"/>
                    <a:pt x="638" y="917"/>
                    <a:pt x="644" y="769"/>
                  </a:cubicBezTo>
                  <a:cubicBezTo>
                    <a:pt x="650" y="625"/>
                    <a:pt x="678" y="483"/>
                    <a:pt x="669" y="338"/>
                  </a:cubicBezTo>
                  <a:cubicBezTo>
                    <a:pt x="663" y="230"/>
                    <a:pt x="580" y="136"/>
                    <a:pt x="557" y="27"/>
                  </a:cubicBezTo>
                  <a:cubicBezTo>
                    <a:pt x="553" y="8"/>
                    <a:pt x="535" y="1"/>
                    <a:pt x="51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5"/>
            <p:cNvSpPr/>
            <p:nvPr/>
          </p:nvSpPr>
          <p:spPr>
            <a:xfrm>
              <a:off x="2746000" y="3377525"/>
              <a:ext cx="36100" cy="78975"/>
            </a:xfrm>
            <a:custGeom>
              <a:avLst/>
              <a:gdLst/>
              <a:ahLst/>
              <a:cxnLst/>
              <a:rect l="l" t="t" r="r" b="b"/>
              <a:pathLst>
                <a:path w="1444" h="3159" extrusionOk="0">
                  <a:moveTo>
                    <a:pt x="1151" y="1"/>
                  </a:moveTo>
                  <a:cubicBezTo>
                    <a:pt x="1123" y="1"/>
                    <a:pt x="1088" y="19"/>
                    <a:pt x="1088" y="41"/>
                  </a:cubicBezTo>
                  <a:cubicBezTo>
                    <a:pt x="1067" y="489"/>
                    <a:pt x="1" y="3158"/>
                    <a:pt x="941" y="3158"/>
                  </a:cubicBezTo>
                  <a:cubicBezTo>
                    <a:pt x="970" y="3158"/>
                    <a:pt x="1000" y="3156"/>
                    <a:pt x="1032" y="3151"/>
                  </a:cubicBezTo>
                  <a:cubicBezTo>
                    <a:pt x="1443" y="3085"/>
                    <a:pt x="1278" y="2223"/>
                    <a:pt x="1276" y="1965"/>
                  </a:cubicBezTo>
                  <a:cubicBezTo>
                    <a:pt x="1269" y="1315"/>
                    <a:pt x="1418" y="649"/>
                    <a:pt x="1184" y="18"/>
                  </a:cubicBezTo>
                  <a:cubicBezTo>
                    <a:pt x="1179" y="6"/>
                    <a:pt x="1166" y="1"/>
                    <a:pt x="11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5"/>
            <p:cNvSpPr/>
            <p:nvPr/>
          </p:nvSpPr>
          <p:spPr>
            <a:xfrm>
              <a:off x="2737300" y="3423200"/>
              <a:ext cx="14450" cy="13925"/>
            </a:xfrm>
            <a:custGeom>
              <a:avLst/>
              <a:gdLst/>
              <a:ahLst/>
              <a:cxnLst/>
              <a:rect l="l" t="t" r="r" b="b"/>
              <a:pathLst>
                <a:path w="578" h="557" extrusionOk="0">
                  <a:moveTo>
                    <a:pt x="302" y="0"/>
                  </a:moveTo>
                  <a:cubicBezTo>
                    <a:pt x="278" y="0"/>
                    <a:pt x="246" y="14"/>
                    <a:pt x="238" y="24"/>
                  </a:cubicBezTo>
                  <a:cubicBezTo>
                    <a:pt x="169" y="107"/>
                    <a:pt x="51" y="172"/>
                    <a:pt x="30" y="288"/>
                  </a:cubicBezTo>
                  <a:cubicBezTo>
                    <a:pt x="0" y="447"/>
                    <a:pt x="79" y="536"/>
                    <a:pt x="243" y="555"/>
                  </a:cubicBezTo>
                  <a:cubicBezTo>
                    <a:pt x="254" y="556"/>
                    <a:pt x="266" y="557"/>
                    <a:pt x="279" y="557"/>
                  </a:cubicBezTo>
                  <a:cubicBezTo>
                    <a:pt x="397" y="557"/>
                    <a:pt x="578" y="500"/>
                    <a:pt x="554" y="360"/>
                  </a:cubicBezTo>
                  <a:cubicBezTo>
                    <a:pt x="528" y="209"/>
                    <a:pt x="308" y="161"/>
                    <a:pt x="327" y="25"/>
                  </a:cubicBezTo>
                  <a:cubicBezTo>
                    <a:pt x="330" y="7"/>
                    <a:pt x="318" y="0"/>
                    <a:pt x="30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5"/>
            <p:cNvSpPr/>
            <p:nvPr/>
          </p:nvSpPr>
          <p:spPr>
            <a:xfrm>
              <a:off x="2589325" y="3362275"/>
              <a:ext cx="33450" cy="15900"/>
            </a:xfrm>
            <a:custGeom>
              <a:avLst/>
              <a:gdLst/>
              <a:ahLst/>
              <a:cxnLst/>
              <a:rect l="l" t="t" r="r" b="b"/>
              <a:pathLst>
                <a:path w="1338" h="636" extrusionOk="0">
                  <a:moveTo>
                    <a:pt x="133" y="1"/>
                  </a:moveTo>
                  <a:cubicBezTo>
                    <a:pt x="99" y="1"/>
                    <a:pt x="52" y="26"/>
                    <a:pt x="45" y="62"/>
                  </a:cubicBezTo>
                  <a:cubicBezTo>
                    <a:pt x="0" y="311"/>
                    <a:pt x="232" y="452"/>
                    <a:pt x="430" y="548"/>
                  </a:cubicBezTo>
                  <a:cubicBezTo>
                    <a:pt x="559" y="611"/>
                    <a:pt x="701" y="635"/>
                    <a:pt x="845" y="635"/>
                  </a:cubicBezTo>
                  <a:cubicBezTo>
                    <a:pt x="980" y="635"/>
                    <a:pt x="1117" y="614"/>
                    <a:pt x="1244" y="582"/>
                  </a:cubicBezTo>
                  <a:cubicBezTo>
                    <a:pt x="1273" y="576"/>
                    <a:pt x="1337" y="520"/>
                    <a:pt x="1286" y="498"/>
                  </a:cubicBezTo>
                  <a:cubicBezTo>
                    <a:pt x="905" y="336"/>
                    <a:pt x="561" y="46"/>
                    <a:pt x="141" y="1"/>
                  </a:cubicBezTo>
                  <a:cubicBezTo>
                    <a:pt x="139" y="1"/>
                    <a:pt x="136" y="1"/>
                    <a:pt x="13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5"/>
            <p:cNvSpPr/>
            <p:nvPr/>
          </p:nvSpPr>
          <p:spPr>
            <a:xfrm>
              <a:off x="2308900" y="3808600"/>
              <a:ext cx="53975" cy="112675"/>
            </a:xfrm>
            <a:custGeom>
              <a:avLst/>
              <a:gdLst/>
              <a:ahLst/>
              <a:cxnLst/>
              <a:rect l="l" t="t" r="r" b="b"/>
              <a:pathLst>
                <a:path w="2159" h="4507" extrusionOk="0">
                  <a:moveTo>
                    <a:pt x="1718" y="0"/>
                  </a:moveTo>
                  <a:cubicBezTo>
                    <a:pt x="1694" y="0"/>
                    <a:pt x="1667" y="16"/>
                    <a:pt x="1662" y="36"/>
                  </a:cubicBezTo>
                  <a:cubicBezTo>
                    <a:pt x="1488" y="875"/>
                    <a:pt x="1331" y="1639"/>
                    <a:pt x="962" y="2425"/>
                  </a:cubicBezTo>
                  <a:cubicBezTo>
                    <a:pt x="681" y="3024"/>
                    <a:pt x="0" y="3787"/>
                    <a:pt x="44" y="4466"/>
                  </a:cubicBezTo>
                  <a:cubicBezTo>
                    <a:pt x="46" y="4496"/>
                    <a:pt x="70" y="4506"/>
                    <a:pt x="97" y="4506"/>
                  </a:cubicBezTo>
                  <a:cubicBezTo>
                    <a:pt x="124" y="4506"/>
                    <a:pt x="156" y="4495"/>
                    <a:pt x="171" y="4481"/>
                  </a:cubicBezTo>
                  <a:cubicBezTo>
                    <a:pt x="762" y="3956"/>
                    <a:pt x="1100" y="3135"/>
                    <a:pt x="1438" y="2433"/>
                  </a:cubicBezTo>
                  <a:cubicBezTo>
                    <a:pt x="1771" y="1739"/>
                    <a:pt x="2159" y="747"/>
                    <a:pt x="1749" y="16"/>
                  </a:cubicBezTo>
                  <a:cubicBezTo>
                    <a:pt x="1743" y="5"/>
                    <a:pt x="1731" y="0"/>
                    <a:pt x="171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5"/>
            <p:cNvSpPr/>
            <p:nvPr/>
          </p:nvSpPr>
          <p:spPr>
            <a:xfrm>
              <a:off x="2292900" y="3942100"/>
              <a:ext cx="17925" cy="63250"/>
            </a:xfrm>
            <a:custGeom>
              <a:avLst/>
              <a:gdLst/>
              <a:ahLst/>
              <a:cxnLst/>
              <a:rect l="l" t="t" r="r" b="b"/>
              <a:pathLst>
                <a:path w="717" h="2530" extrusionOk="0">
                  <a:moveTo>
                    <a:pt x="465" y="0"/>
                  </a:moveTo>
                  <a:cubicBezTo>
                    <a:pt x="442" y="0"/>
                    <a:pt x="409" y="14"/>
                    <a:pt x="402" y="28"/>
                  </a:cubicBezTo>
                  <a:cubicBezTo>
                    <a:pt x="0" y="808"/>
                    <a:pt x="117" y="1782"/>
                    <a:pt x="582" y="2515"/>
                  </a:cubicBezTo>
                  <a:cubicBezTo>
                    <a:pt x="589" y="2525"/>
                    <a:pt x="601" y="2529"/>
                    <a:pt x="616" y="2529"/>
                  </a:cubicBezTo>
                  <a:cubicBezTo>
                    <a:pt x="650" y="2529"/>
                    <a:pt x="695" y="2504"/>
                    <a:pt x="696" y="2477"/>
                  </a:cubicBezTo>
                  <a:cubicBezTo>
                    <a:pt x="717" y="1645"/>
                    <a:pt x="301" y="862"/>
                    <a:pt x="487" y="22"/>
                  </a:cubicBezTo>
                  <a:cubicBezTo>
                    <a:pt x="491" y="6"/>
                    <a:pt x="480" y="0"/>
                    <a:pt x="46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5"/>
            <p:cNvSpPr/>
            <p:nvPr/>
          </p:nvSpPr>
          <p:spPr>
            <a:xfrm>
              <a:off x="2357625" y="4003275"/>
              <a:ext cx="68675" cy="174700"/>
            </a:xfrm>
            <a:custGeom>
              <a:avLst/>
              <a:gdLst/>
              <a:ahLst/>
              <a:cxnLst/>
              <a:rect l="l" t="t" r="r" b="b"/>
              <a:pathLst>
                <a:path w="2747" h="6988" extrusionOk="0">
                  <a:moveTo>
                    <a:pt x="2723" y="0"/>
                  </a:moveTo>
                  <a:cubicBezTo>
                    <a:pt x="2702" y="0"/>
                    <a:pt x="2672" y="15"/>
                    <a:pt x="2667" y="31"/>
                  </a:cubicBezTo>
                  <a:cubicBezTo>
                    <a:pt x="2284" y="1395"/>
                    <a:pt x="1804" y="2687"/>
                    <a:pt x="1157" y="3945"/>
                  </a:cubicBezTo>
                  <a:cubicBezTo>
                    <a:pt x="657" y="4920"/>
                    <a:pt x="148" y="5851"/>
                    <a:pt x="4" y="6946"/>
                  </a:cubicBezTo>
                  <a:cubicBezTo>
                    <a:pt x="0" y="6976"/>
                    <a:pt x="19" y="6987"/>
                    <a:pt x="45" y="6987"/>
                  </a:cubicBezTo>
                  <a:cubicBezTo>
                    <a:pt x="86" y="6987"/>
                    <a:pt x="146" y="6959"/>
                    <a:pt x="159" y="6935"/>
                  </a:cubicBezTo>
                  <a:cubicBezTo>
                    <a:pt x="1286" y="4885"/>
                    <a:pt x="2387" y="2347"/>
                    <a:pt x="2744" y="19"/>
                  </a:cubicBezTo>
                  <a:cubicBezTo>
                    <a:pt x="2746" y="6"/>
                    <a:pt x="2736" y="0"/>
                    <a:pt x="272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5"/>
            <p:cNvSpPr/>
            <p:nvPr/>
          </p:nvSpPr>
          <p:spPr>
            <a:xfrm>
              <a:off x="3151975" y="4097225"/>
              <a:ext cx="38075" cy="70575"/>
            </a:xfrm>
            <a:custGeom>
              <a:avLst/>
              <a:gdLst/>
              <a:ahLst/>
              <a:cxnLst/>
              <a:rect l="l" t="t" r="r" b="b"/>
              <a:pathLst>
                <a:path w="1523" h="2823" extrusionOk="0">
                  <a:moveTo>
                    <a:pt x="1106" y="0"/>
                  </a:moveTo>
                  <a:cubicBezTo>
                    <a:pt x="1091" y="0"/>
                    <a:pt x="1074" y="9"/>
                    <a:pt x="1074" y="22"/>
                  </a:cubicBezTo>
                  <a:cubicBezTo>
                    <a:pt x="1077" y="1122"/>
                    <a:pt x="302" y="1812"/>
                    <a:pt x="7" y="2795"/>
                  </a:cubicBezTo>
                  <a:cubicBezTo>
                    <a:pt x="0" y="2816"/>
                    <a:pt x="16" y="2822"/>
                    <a:pt x="36" y="2822"/>
                  </a:cubicBezTo>
                  <a:cubicBezTo>
                    <a:pt x="61" y="2822"/>
                    <a:pt x="92" y="2813"/>
                    <a:pt x="100" y="2806"/>
                  </a:cubicBezTo>
                  <a:cubicBezTo>
                    <a:pt x="763" y="2232"/>
                    <a:pt x="1523" y="902"/>
                    <a:pt x="1125" y="10"/>
                  </a:cubicBezTo>
                  <a:cubicBezTo>
                    <a:pt x="1122" y="3"/>
                    <a:pt x="1114" y="0"/>
                    <a:pt x="110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5"/>
            <p:cNvSpPr/>
            <p:nvPr/>
          </p:nvSpPr>
          <p:spPr>
            <a:xfrm>
              <a:off x="2971600" y="4356300"/>
              <a:ext cx="54125" cy="91775"/>
            </a:xfrm>
            <a:custGeom>
              <a:avLst/>
              <a:gdLst/>
              <a:ahLst/>
              <a:cxnLst/>
              <a:rect l="l" t="t" r="r" b="b"/>
              <a:pathLst>
                <a:path w="2165" h="3671" extrusionOk="0">
                  <a:moveTo>
                    <a:pt x="388" y="0"/>
                  </a:moveTo>
                  <a:cubicBezTo>
                    <a:pt x="363" y="0"/>
                    <a:pt x="328" y="19"/>
                    <a:pt x="321" y="33"/>
                  </a:cubicBezTo>
                  <a:cubicBezTo>
                    <a:pt x="0" y="725"/>
                    <a:pt x="297" y="1611"/>
                    <a:pt x="603" y="2253"/>
                  </a:cubicBezTo>
                  <a:cubicBezTo>
                    <a:pt x="887" y="2848"/>
                    <a:pt x="1263" y="3671"/>
                    <a:pt x="2006" y="3671"/>
                  </a:cubicBezTo>
                  <a:cubicBezTo>
                    <a:pt x="2018" y="3671"/>
                    <a:pt x="2029" y="3671"/>
                    <a:pt x="2041" y="3670"/>
                  </a:cubicBezTo>
                  <a:cubicBezTo>
                    <a:pt x="2079" y="3669"/>
                    <a:pt x="2156" y="3648"/>
                    <a:pt x="2157" y="3597"/>
                  </a:cubicBezTo>
                  <a:cubicBezTo>
                    <a:pt x="2165" y="3333"/>
                    <a:pt x="2064" y="3236"/>
                    <a:pt x="1881" y="3050"/>
                  </a:cubicBezTo>
                  <a:cubicBezTo>
                    <a:pt x="1597" y="2757"/>
                    <a:pt x="1351" y="2428"/>
                    <a:pt x="1148" y="2073"/>
                  </a:cubicBezTo>
                  <a:cubicBezTo>
                    <a:pt x="776" y="1430"/>
                    <a:pt x="511" y="753"/>
                    <a:pt x="412" y="18"/>
                  </a:cubicBezTo>
                  <a:cubicBezTo>
                    <a:pt x="410" y="5"/>
                    <a:pt x="401" y="0"/>
                    <a:pt x="38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5"/>
            <p:cNvSpPr/>
            <p:nvPr/>
          </p:nvSpPr>
          <p:spPr>
            <a:xfrm>
              <a:off x="3043000" y="4299550"/>
              <a:ext cx="71950" cy="117300"/>
            </a:xfrm>
            <a:custGeom>
              <a:avLst/>
              <a:gdLst/>
              <a:ahLst/>
              <a:cxnLst/>
              <a:rect l="l" t="t" r="r" b="b"/>
              <a:pathLst>
                <a:path w="2878" h="4692" extrusionOk="0">
                  <a:moveTo>
                    <a:pt x="2818" y="1"/>
                  </a:moveTo>
                  <a:cubicBezTo>
                    <a:pt x="2803" y="1"/>
                    <a:pt x="2788" y="4"/>
                    <a:pt x="2780" y="8"/>
                  </a:cubicBezTo>
                  <a:cubicBezTo>
                    <a:pt x="1965" y="418"/>
                    <a:pt x="1497" y="1169"/>
                    <a:pt x="1096" y="1963"/>
                  </a:cubicBezTo>
                  <a:cubicBezTo>
                    <a:pt x="746" y="2657"/>
                    <a:pt x="0" y="3860"/>
                    <a:pt x="183" y="4658"/>
                  </a:cubicBezTo>
                  <a:cubicBezTo>
                    <a:pt x="188" y="4683"/>
                    <a:pt x="212" y="4692"/>
                    <a:pt x="239" y="4692"/>
                  </a:cubicBezTo>
                  <a:cubicBezTo>
                    <a:pt x="277" y="4692"/>
                    <a:pt x="322" y="4675"/>
                    <a:pt x="338" y="4660"/>
                  </a:cubicBezTo>
                  <a:cubicBezTo>
                    <a:pt x="928" y="4121"/>
                    <a:pt x="1093" y="3311"/>
                    <a:pt x="1341" y="2572"/>
                  </a:cubicBezTo>
                  <a:cubicBezTo>
                    <a:pt x="1665" y="1610"/>
                    <a:pt x="2186" y="800"/>
                    <a:pt x="2849" y="44"/>
                  </a:cubicBezTo>
                  <a:cubicBezTo>
                    <a:pt x="2877" y="12"/>
                    <a:pt x="2848" y="1"/>
                    <a:pt x="281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5"/>
            <p:cNvSpPr/>
            <p:nvPr/>
          </p:nvSpPr>
          <p:spPr>
            <a:xfrm>
              <a:off x="3114750" y="4278100"/>
              <a:ext cx="21700" cy="12950"/>
            </a:xfrm>
            <a:custGeom>
              <a:avLst/>
              <a:gdLst/>
              <a:ahLst/>
              <a:cxnLst/>
              <a:rect l="l" t="t" r="r" b="b"/>
              <a:pathLst>
                <a:path w="868" h="518" extrusionOk="0">
                  <a:moveTo>
                    <a:pt x="625" y="1"/>
                  </a:moveTo>
                  <a:cubicBezTo>
                    <a:pt x="533" y="1"/>
                    <a:pt x="432" y="24"/>
                    <a:pt x="378" y="49"/>
                  </a:cubicBezTo>
                  <a:cubicBezTo>
                    <a:pt x="324" y="72"/>
                    <a:pt x="271" y="100"/>
                    <a:pt x="222" y="135"/>
                  </a:cubicBezTo>
                  <a:cubicBezTo>
                    <a:pt x="194" y="160"/>
                    <a:pt x="166" y="188"/>
                    <a:pt x="140" y="215"/>
                  </a:cubicBezTo>
                  <a:cubicBezTo>
                    <a:pt x="131" y="226"/>
                    <a:pt x="128" y="233"/>
                    <a:pt x="122" y="241"/>
                  </a:cubicBezTo>
                  <a:cubicBezTo>
                    <a:pt x="0" y="355"/>
                    <a:pt x="66" y="518"/>
                    <a:pt x="246" y="518"/>
                  </a:cubicBezTo>
                  <a:cubicBezTo>
                    <a:pt x="248" y="518"/>
                    <a:pt x="250" y="518"/>
                    <a:pt x="252" y="518"/>
                  </a:cubicBezTo>
                  <a:cubicBezTo>
                    <a:pt x="468" y="514"/>
                    <a:pt x="725" y="419"/>
                    <a:pt x="808" y="202"/>
                  </a:cubicBezTo>
                  <a:cubicBezTo>
                    <a:pt x="868" y="47"/>
                    <a:pt x="755" y="1"/>
                    <a:pt x="62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5"/>
            <p:cNvSpPr/>
            <p:nvPr/>
          </p:nvSpPr>
          <p:spPr>
            <a:xfrm>
              <a:off x="3049025" y="4579650"/>
              <a:ext cx="18900" cy="52000"/>
            </a:xfrm>
            <a:custGeom>
              <a:avLst/>
              <a:gdLst/>
              <a:ahLst/>
              <a:cxnLst/>
              <a:rect l="l" t="t" r="r" b="b"/>
              <a:pathLst>
                <a:path w="756" h="2080" extrusionOk="0">
                  <a:moveTo>
                    <a:pt x="147" y="0"/>
                  </a:moveTo>
                  <a:cubicBezTo>
                    <a:pt x="103" y="0"/>
                    <a:pt x="56" y="24"/>
                    <a:pt x="49" y="66"/>
                  </a:cubicBezTo>
                  <a:cubicBezTo>
                    <a:pt x="1" y="371"/>
                    <a:pt x="87" y="685"/>
                    <a:pt x="147" y="982"/>
                  </a:cubicBezTo>
                  <a:cubicBezTo>
                    <a:pt x="187" y="1176"/>
                    <a:pt x="215" y="1372"/>
                    <a:pt x="233" y="1568"/>
                  </a:cubicBezTo>
                  <a:cubicBezTo>
                    <a:pt x="251" y="1778"/>
                    <a:pt x="321" y="1873"/>
                    <a:pt x="418" y="2051"/>
                  </a:cubicBezTo>
                  <a:cubicBezTo>
                    <a:pt x="429" y="2072"/>
                    <a:pt x="449" y="2080"/>
                    <a:pt x="471" y="2080"/>
                  </a:cubicBezTo>
                  <a:cubicBezTo>
                    <a:pt x="509" y="2080"/>
                    <a:pt x="553" y="2056"/>
                    <a:pt x="568" y="2027"/>
                  </a:cubicBezTo>
                  <a:cubicBezTo>
                    <a:pt x="643" y="1879"/>
                    <a:pt x="715" y="1761"/>
                    <a:pt x="735" y="1593"/>
                  </a:cubicBezTo>
                  <a:cubicBezTo>
                    <a:pt x="756" y="1416"/>
                    <a:pt x="698" y="1207"/>
                    <a:pt x="668" y="1033"/>
                  </a:cubicBezTo>
                  <a:cubicBezTo>
                    <a:pt x="605" y="667"/>
                    <a:pt x="501" y="256"/>
                    <a:pt x="200" y="16"/>
                  </a:cubicBezTo>
                  <a:cubicBezTo>
                    <a:pt x="186" y="5"/>
                    <a:pt x="167" y="0"/>
                    <a:pt x="14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5"/>
            <p:cNvSpPr/>
            <p:nvPr/>
          </p:nvSpPr>
          <p:spPr>
            <a:xfrm>
              <a:off x="3043125" y="4646550"/>
              <a:ext cx="19550" cy="27425"/>
            </a:xfrm>
            <a:custGeom>
              <a:avLst/>
              <a:gdLst/>
              <a:ahLst/>
              <a:cxnLst/>
              <a:rect l="l" t="t" r="r" b="b"/>
              <a:pathLst>
                <a:path w="782" h="1097" extrusionOk="0">
                  <a:moveTo>
                    <a:pt x="693" y="1"/>
                  </a:moveTo>
                  <a:cubicBezTo>
                    <a:pt x="667" y="1"/>
                    <a:pt x="631" y="19"/>
                    <a:pt x="621" y="35"/>
                  </a:cubicBezTo>
                  <a:cubicBezTo>
                    <a:pt x="511" y="222"/>
                    <a:pt x="333" y="379"/>
                    <a:pt x="207" y="560"/>
                  </a:cubicBezTo>
                  <a:cubicBezTo>
                    <a:pt x="120" y="687"/>
                    <a:pt x="1" y="844"/>
                    <a:pt x="44" y="1003"/>
                  </a:cubicBezTo>
                  <a:cubicBezTo>
                    <a:pt x="63" y="1072"/>
                    <a:pt x="124" y="1096"/>
                    <a:pt x="194" y="1096"/>
                  </a:cubicBezTo>
                  <a:cubicBezTo>
                    <a:pt x="295" y="1096"/>
                    <a:pt x="417" y="1047"/>
                    <a:pt x="467" y="1009"/>
                  </a:cubicBezTo>
                  <a:cubicBezTo>
                    <a:pt x="610" y="901"/>
                    <a:pt x="692" y="744"/>
                    <a:pt x="732" y="569"/>
                  </a:cubicBezTo>
                  <a:cubicBezTo>
                    <a:pt x="750" y="488"/>
                    <a:pt x="763" y="406"/>
                    <a:pt x="771" y="324"/>
                  </a:cubicBezTo>
                  <a:cubicBezTo>
                    <a:pt x="782" y="222"/>
                    <a:pt x="725" y="130"/>
                    <a:pt x="724" y="29"/>
                  </a:cubicBezTo>
                  <a:cubicBezTo>
                    <a:pt x="723" y="8"/>
                    <a:pt x="710" y="1"/>
                    <a:pt x="69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5"/>
            <p:cNvSpPr/>
            <p:nvPr/>
          </p:nvSpPr>
          <p:spPr>
            <a:xfrm>
              <a:off x="3321775" y="4476425"/>
              <a:ext cx="32425" cy="46125"/>
            </a:xfrm>
            <a:custGeom>
              <a:avLst/>
              <a:gdLst/>
              <a:ahLst/>
              <a:cxnLst/>
              <a:rect l="l" t="t" r="r" b="b"/>
              <a:pathLst>
                <a:path w="1297" h="1845" extrusionOk="0">
                  <a:moveTo>
                    <a:pt x="1206" y="1"/>
                  </a:moveTo>
                  <a:cubicBezTo>
                    <a:pt x="1179" y="1"/>
                    <a:pt x="1144" y="14"/>
                    <a:pt x="1133" y="23"/>
                  </a:cubicBezTo>
                  <a:cubicBezTo>
                    <a:pt x="837" y="262"/>
                    <a:pt x="632" y="564"/>
                    <a:pt x="416" y="874"/>
                  </a:cubicBezTo>
                  <a:cubicBezTo>
                    <a:pt x="220" y="1154"/>
                    <a:pt x="5" y="1446"/>
                    <a:pt x="1" y="1800"/>
                  </a:cubicBezTo>
                  <a:cubicBezTo>
                    <a:pt x="0" y="1833"/>
                    <a:pt x="24" y="1844"/>
                    <a:pt x="53" y="1844"/>
                  </a:cubicBezTo>
                  <a:cubicBezTo>
                    <a:pt x="86" y="1844"/>
                    <a:pt x="126" y="1829"/>
                    <a:pt x="142" y="1816"/>
                  </a:cubicBezTo>
                  <a:cubicBezTo>
                    <a:pt x="467" y="1572"/>
                    <a:pt x="703" y="1271"/>
                    <a:pt x="921" y="932"/>
                  </a:cubicBezTo>
                  <a:cubicBezTo>
                    <a:pt x="1098" y="661"/>
                    <a:pt x="1297" y="360"/>
                    <a:pt x="1242" y="25"/>
                  </a:cubicBezTo>
                  <a:cubicBezTo>
                    <a:pt x="1239" y="7"/>
                    <a:pt x="1224" y="1"/>
                    <a:pt x="12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5"/>
            <p:cNvSpPr/>
            <p:nvPr/>
          </p:nvSpPr>
          <p:spPr>
            <a:xfrm>
              <a:off x="3278450" y="4558450"/>
              <a:ext cx="17375" cy="11375"/>
            </a:xfrm>
            <a:custGeom>
              <a:avLst/>
              <a:gdLst/>
              <a:ahLst/>
              <a:cxnLst/>
              <a:rect l="l" t="t" r="r" b="b"/>
              <a:pathLst>
                <a:path w="695" h="455" extrusionOk="0">
                  <a:moveTo>
                    <a:pt x="636" y="1"/>
                  </a:moveTo>
                  <a:cubicBezTo>
                    <a:pt x="616" y="1"/>
                    <a:pt x="594" y="6"/>
                    <a:pt x="583" y="12"/>
                  </a:cubicBezTo>
                  <a:cubicBezTo>
                    <a:pt x="390" y="121"/>
                    <a:pt x="178" y="242"/>
                    <a:pt x="25" y="405"/>
                  </a:cubicBezTo>
                  <a:cubicBezTo>
                    <a:pt x="0" y="430"/>
                    <a:pt x="28" y="449"/>
                    <a:pt x="53" y="452"/>
                  </a:cubicBezTo>
                  <a:cubicBezTo>
                    <a:pt x="71" y="454"/>
                    <a:pt x="89" y="455"/>
                    <a:pt x="107" y="455"/>
                  </a:cubicBezTo>
                  <a:cubicBezTo>
                    <a:pt x="355" y="455"/>
                    <a:pt x="582" y="262"/>
                    <a:pt x="680" y="46"/>
                  </a:cubicBezTo>
                  <a:cubicBezTo>
                    <a:pt x="695" y="12"/>
                    <a:pt x="667" y="1"/>
                    <a:pt x="63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5"/>
            <p:cNvSpPr/>
            <p:nvPr/>
          </p:nvSpPr>
          <p:spPr>
            <a:xfrm>
              <a:off x="3149350" y="4563425"/>
              <a:ext cx="70625" cy="58550"/>
            </a:xfrm>
            <a:custGeom>
              <a:avLst/>
              <a:gdLst/>
              <a:ahLst/>
              <a:cxnLst/>
              <a:rect l="l" t="t" r="r" b="b"/>
              <a:pathLst>
                <a:path w="2825" h="2342" extrusionOk="0">
                  <a:moveTo>
                    <a:pt x="2757" y="1"/>
                  </a:moveTo>
                  <a:cubicBezTo>
                    <a:pt x="2750" y="1"/>
                    <a:pt x="2743" y="2"/>
                    <a:pt x="2736" y="3"/>
                  </a:cubicBezTo>
                  <a:cubicBezTo>
                    <a:pt x="1615" y="335"/>
                    <a:pt x="807" y="1451"/>
                    <a:pt x="43" y="2271"/>
                  </a:cubicBezTo>
                  <a:cubicBezTo>
                    <a:pt x="0" y="2316"/>
                    <a:pt x="53" y="2341"/>
                    <a:pt x="97" y="2341"/>
                  </a:cubicBezTo>
                  <a:cubicBezTo>
                    <a:pt x="108" y="2341"/>
                    <a:pt x="119" y="2340"/>
                    <a:pt x="128" y="2336"/>
                  </a:cubicBezTo>
                  <a:cubicBezTo>
                    <a:pt x="1232" y="1870"/>
                    <a:pt x="1893" y="817"/>
                    <a:pt x="2784" y="57"/>
                  </a:cubicBezTo>
                  <a:cubicBezTo>
                    <a:pt x="2825" y="23"/>
                    <a:pt x="2792" y="1"/>
                    <a:pt x="275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5"/>
            <p:cNvSpPr/>
            <p:nvPr/>
          </p:nvSpPr>
          <p:spPr>
            <a:xfrm>
              <a:off x="3546450" y="4190750"/>
              <a:ext cx="12825" cy="43200"/>
            </a:xfrm>
            <a:custGeom>
              <a:avLst/>
              <a:gdLst/>
              <a:ahLst/>
              <a:cxnLst/>
              <a:rect l="l" t="t" r="r" b="b"/>
              <a:pathLst>
                <a:path w="513" h="1728" extrusionOk="0">
                  <a:moveTo>
                    <a:pt x="483" y="0"/>
                  </a:moveTo>
                  <a:cubicBezTo>
                    <a:pt x="454" y="0"/>
                    <a:pt x="412" y="21"/>
                    <a:pt x="402" y="37"/>
                  </a:cubicBezTo>
                  <a:cubicBezTo>
                    <a:pt x="74" y="547"/>
                    <a:pt x="42" y="1116"/>
                    <a:pt x="1" y="1702"/>
                  </a:cubicBezTo>
                  <a:cubicBezTo>
                    <a:pt x="0" y="1721"/>
                    <a:pt x="13" y="1728"/>
                    <a:pt x="31" y="1728"/>
                  </a:cubicBezTo>
                  <a:cubicBezTo>
                    <a:pt x="56" y="1728"/>
                    <a:pt x="89" y="1713"/>
                    <a:pt x="97" y="1696"/>
                  </a:cubicBezTo>
                  <a:cubicBezTo>
                    <a:pt x="316" y="1163"/>
                    <a:pt x="482" y="610"/>
                    <a:pt x="511" y="29"/>
                  </a:cubicBezTo>
                  <a:cubicBezTo>
                    <a:pt x="513" y="8"/>
                    <a:pt x="500" y="0"/>
                    <a:pt x="48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5"/>
            <p:cNvSpPr/>
            <p:nvPr/>
          </p:nvSpPr>
          <p:spPr>
            <a:xfrm>
              <a:off x="3341125" y="4614025"/>
              <a:ext cx="75300" cy="38350"/>
            </a:xfrm>
            <a:custGeom>
              <a:avLst/>
              <a:gdLst/>
              <a:ahLst/>
              <a:cxnLst/>
              <a:rect l="l" t="t" r="r" b="b"/>
              <a:pathLst>
                <a:path w="3012" h="1534" extrusionOk="0">
                  <a:moveTo>
                    <a:pt x="2941" y="0"/>
                  </a:moveTo>
                  <a:cubicBezTo>
                    <a:pt x="2928" y="0"/>
                    <a:pt x="2914" y="3"/>
                    <a:pt x="2902" y="9"/>
                  </a:cubicBezTo>
                  <a:cubicBezTo>
                    <a:pt x="2383" y="282"/>
                    <a:pt x="1848" y="535"/>
                    <a:pt x="1312" y="778"/>
                  </a:cubicBezTo>
                  <a:cubicBezTo>
                    <a:pt x="855" y="984"/>
                    <a:pt x="400" y="1170"/>
                    <a:pt x="19" y="1505"/>
                  </a:cubicBezTo>
                  <a:cubicBezTo>
                    <a:pt x="1" y="1521"/>
                    <a:pt x="15" y="1534"/>
                    <a:pt x="33" y="1534"/>
                  </a:cubicBezTo>
                  <a:cubicBezTo>
                    <a:pt x="37" y="1534"/>
                    <a:pt x="41" y="1533"/>
                    <a:pt x="45" y="1532"/>
                  </a:cubicBezTo>
                  <a:cubicBezTo>
                    <a:pt x="1035" y="1148"/>
                    <a:pt x="2162" y="765"/>
                    <a:pt x="2969" y="58"/>
                  </a:cubicBezTo>
                  <a:cubicBezTo>
                    <a:pt x="3011" y="22"/>
                    <a:pt x="2978" y="0"/>
                    <a:pt x="294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5"/>
            <p:cNvSpPr/>
            <p:nvPr/>
          </p:nvSpPr>
          <p:spPr>
            <a:xfrm>
              <a:off x="3341650" y="4774875"/>
              <a:ext cx="26900" cy="39150"/>
            </a:xfrm>
            <a:custGeom>
              <a:avLst/>
              <a:gdLst/>
              <a:ahLst/>
              <a:cxnLst/>
              <a:rect l="l" t="t" r="r" b="b"/>
              <a:pathLst>
                <a:path w="1076" h="1566" extrusionOk="0">
                  <a:moveTo>
                    <a:pt x="1052" y="0"/>
                  </a:moveTo>
                  <a:cubicBezTo>
                    <a:pt x="1031" y="0"/>
                    <a:pt x="1004" y="12"/>
                    <a:pt x="997" y="20"/>
                  </a:cubicBezTo>
                  <a:cubicBezTo>
                    <a:pt x="600" y="477"/>
                    <a:pt x="327" y="1027"/>
                    <a:pt x="13" y="1538"/>
                  </a:cubicBezTo>
                  <a:cubicBezTo>
                    <a:pt x="0" y="1558"/>
                    <a:pt x="14" y="1565"/>
                    <a:pt x="34" y="1565"/>
                  </a:cubicBezTo>
                  <a:cubicBezTo>
                    <a:pt x="55" y="1565"/>
                    <a:pt x="84" y="1556"/>
                    <a:pt x="93" y="1548"/>
                  </a:cubicBezTo>
                  <a:cubicBezTo>
                    <a:pt x="514" y="1131"/>
                    <a:pt x="973" y="628"/>
                    <a:pt x="1073" y="21"/>
                  </a:cubicBezTo>
                  <a:cubicBezTo>
                    <a:pt x="1076" y="6"/>
                    <a:pt x="1065" y="0"/>
                    <a:pt x="105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5"/>
            <p:cNvSpPr/>
            <p:nvPr/>
          </p:nvSpPr>
          <p:spPr>
            <a:xfrm>
              <a:off x="2933050" y="4751875"/>
              <a:ext cx="188175" cy="144925"/>
            </a:xfrm>
            <a:custGeom>
              <a:avLst/>
              <a:gdLst/>
              <a:ahLst/>
              <a:cxnLst/>
              <a:rect l="l" t="t" r="r" b="b"/>
              <a:pathLst>
                <a:path w="7527" h="5797" extrusionOk="0">
                  <a:moveTo>
                    <a:pt x="104" y="0"/>
                  </a:moveTo>
                  <a:cubicBezTo>
                    <a:pt x="72" y="0"/>
                    <a:pt x="0" y="41"/>
                    <a:pt x="46" y="71"/>
                  </a:cubicBezTo>
                  <a:cubicBezTo>
                    <a:pt x="1039" y="700"/>
                    <a:pt x="1953" y="1444"/>
                    <a:pt x="2969" y="2036"/>
                  </a:cubicBezTo>
                  <a:cubicBezTo>
                    <a:pt x="3778" y="2506"/>
                    <a:pt x="4648" y="3089"/>
                    <a:pt x="5545" y="3495"/>
                  </a:cubicBezTo>
                  <a:cubicBezTo>
                    <a:pt x="5536" y="3536"/>
                    <a:pt x="5549" y="3579"/>
                    <a:pt x="5600" y="3623"/>
                  </a:cubicBezTo>
                  <a:cubicBezTo>
                    <a:pt x="5680" y="3687"/>
                    <a:pt x="5769" y="3740"/>
                    <a:pt x="5863" y="3782"/>
                  </a:cubicBezTo>
                  <a:cubicBezTo>
                    <a:pt x="5736" y="3973"/>
                    <a:pt x="5728" y="4211"/>
                    <a:pt x="5728" y="4477"/>
                  </a:cubicBezTo>
                  <a:cubicBezTo>
                    <a:pt x="5727" y="4700"/>
                    <a:pt x="5749" y="4927"/>
                    <a:pt x="5756" y="5152"/>
                  </a:cubicBezTo>
                  <a:cubicBezTo>
                    <a:pt x="5764" y="5368"/>
                    <a:pt x="5878" y="5563"/>
                    <a:pt x="5939" y="5768"/>
                  </a:cubicBezTo>
                  <a:cubicBezTo>
                    <a:pt x="5945" y="5789"/>
                    <a:pt x="5964" y="5796"/>
                    <a:pt x="5986" y="5796"/>
                  </a:cubicBezTo>
                  <a:cubicBezTo>
                    <a:pt x="6022" y="5796"/>
                    <a:pt x="6066" y="5776"/>
                    <a:pt x="6080" y="5758"/>
                  </a:cubicBezTo>
                  <a:cubicBezTo>
                    <a:pt x="6371" y="5373"/>
                    <a:pt x="6441" y="5068"/>
                    <a:pt x="6406" y="4594"/>
                  </a:cubicBezTo>
                  <a:cubicBezTo>
                    <a:pt x="6393" y="4408"/>
                    <a:pt x="6393" y="4155"/>
                    <a:pt x="6336" y="3939"/>
                  </a:cubicBezTo>
                  <a:lnTo>
                    <a:pt x="6336" y="3939"/>
                  </a:lnTo>
                  <a:cubicBezTo>
                    <a:pt x="6398" y="3954"/>
                    <a:pt x="6460" y="3969"/>
                    <a:pt x="6520" y="3983"/>
                  </a:cubicBezTo>
                  <a:cubicBezTo>
                    <a:pt x="6613" y="4005"/>
                    <a:pt x="6713" y="4016"/>
                    <a:pt x="6815" y="4016"/>
                  </a:cubicBezTo>
                  <a:cubicBezTo>
                    <a:pt x="7043" y="4016"/>
                    <a:pt x="7280" y="3961"/>
                    <a:pt x="7463" y="3847"/>
                  </a:cubicBezTo>
                  <a:cubicBezTo>
                    <a:pt x="7481" y="3835"/>
                    <a:pt x="7526" y="3805"/>
                    <a:pt x="7510" y="3775"/>
                  </a:cubicBezTo>
                  <a:cubicBezTo>
                    <a:pt x="7415" y="3589"/>
                    <a:pt x="7189" y="3487"/>
                    <a:pt x="7000" y="3425"/>
                  </a:cubicBezTo>
                  <a:cubicBezTo>
                    <a:pt x="6807" y="3363"/>
                    <a:pt x="6609" y="3293"/>
                    <a:pt x="6409" y="3249"/>
                  </a:cubicBezTo>
                  <a:cubicBezTo>
                    <a:pt x="5545" y="2423"/>
                    <a:pt x="4018" y="1911"/>
                    <a:pt x="3061" y="1385"/>
                  </a:cubicBezTo>
                  <a:cubicBezTo>
                    <a:pt x="2135" y="875"/>
                    <a:pt x="1178" y="104"/>
                    <a:pt x="107" y="1"/>
                  </a:cubicBezTo>
                  <a:cubicBezTo>
                    <a:pt x="106" y="0"/>
                    <a:pt x="105" y="0"/>
                    <a:pt x="10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5"/>
            <p:cNvSpPr/>
            <p:nvPr/>
          </p:nvSpPr>
          <p:spPr>
            <a:xfrm>
              <a:off x="3130000" y="4849275"/>
              <a:ext cx="54475" cy="18350"/>
            </a:xfrm>
            <a:custGeom>
              <a:avLst/>
              <a:gdLst/>
              <a:ahLst/>
              <a:cxnLst/>
              <a:rect l="l" t="t" r="r" b="b"/>
              <a:pathLst>
                <a:path w="2179" h="734" extrusionOk="0">
                  <a:moveTo>
                    <a:pt x="67" y="1"/>
                  </a:moveTo>
                  <a:cubicBezTo>
                    <a:pt x="51" y="1"/>
                    <a:pt x="1" y="32"/>
                    <a:pt x="31" y="44"/>
                  </a:cubicBezTo>
                  <a:cubicBezTo>
                    <a:pt x="379" y="178"/>
                    <a:pt x="733" y="291"/>
                    <a:pt x="1082" y="421"/>
                  </a:cubicBezTo>
                  <a:cubicBezTo>
                    <a:pt x="1410" y="543"/>
                    <a:pt x="1651" y="734"/>
                    <a:pt x="1999" y="734"/>
                  </a:cubicBezTo>
                  <a:cubicBezTo>
                    <a:pt x="2020" y="734"/>
                    <a:pt x="2041" y="733"/>
                    <a:pt x="2063" y="732"/>
                  </a:cubicBezTo>
                  <a:cubicBezTo>
                    <a:pt x="2090" y="729"/>
                    <a:pt x="2179" y="700"/>
                    <a:pt x="2143" y="657"/>
                  </a:cubicBezTo>
                  <a:cubicBezTo>
                    <a:pt x="1913" y="381"/>
                    <a:pt x="1397" y="364"/>
                    <a:pt x="1079" y="249"/>
                  </a:cubicBezTo>
                  <a:cubicBezTo>
                    <a:pt x="747" y="128"/>
                    <a:pt x="422" y="34"/>
                    <a:pt x="68" y="1"/>
                  </a:cubicBezTo>
                  <a:cubicBezTo>
                    <a:pt x="68" y="1"/>
                    <a:pt x="68" y="1"/>
                    <a:pt x="6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5"/>
            <p:cNvSpPr/>
            <p:nvPr/>
          </p:nvSpPr>
          <p:spPr>
            <a:xfrm>
              <a:off x="3106375" y="4870250"/>
              <a:ext cx="18200" cy="11875"/>
            </a:xfrm>
            <a:custGeom>
              <a:avLst/>
              <a:gdLst/>
              <a:ahLst/>
              <a:cxnLst/>
              <a:rect l="l" t="t" r="r" b="b"/>
              <a:pathLst>
                <a:path w="728" h="475" extrusionOk="0">
                  <a:moveTo>
                    <a:pt x="506" y="1"/>
                  </a:moveTo>
                  <a:cubicBezTo>
                    <a:pt x="435" y="1"/>
                    <a:pt x="365" y="15"/>
                    <a:pt x="328" y="27"/>
                  </a:cubicBezTo>
                  <a:cubicBezTo>
                    <a:pt x="242" y="56"/>
                    <a:pt x="0" y="189"/>
                    <a:pt x="75" y="320"/>
                  </a:cubicBezTo>
                  <a:cubicBezTo>
                    <a:pt x="130" y="421"/>
                    <a:pt x="234" y="474"/>
                    <a:pt x="344" y="474"/>
                  </a:cubicBezTo>
                  <a:cubicBezTo>
                    <a:pt x="391" y="474"/>
                    <a:pt x="439" y="464"/>
                    <a:pt x="485" y="444"/>
                  </a:cubicBezTo>
                  <a:cubicBezTo>
                    <a:pt x="629" y="377"/>
                    <a:pt x="728" y="274"/>
                    <a:pt x="708" y="112"/>
                  </a:cubicBezTo>
                  <a:cubicBezTo>
                    <a:pt x="697" y="26"/>
                    <a:pt x="601" y="1"/>
                    <a:pt x="5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5"/>
            <p:cNvSpPr/>
            <p:nvPr/>
          </p:nvSpPr>
          <p:spPr>
            <a:xfrm>
              <a:off x="3175200" y="4945950"/>
              <a:ext cx="32500" cy="65875"/>
            </a:xfrm>
            <a:custGeom>
              <a:avLst/>
              <a:gdLst/>
              <a:ahLst/>
              <a:cxnLst/>
              <a:rect l="l" t="t" r="r" b="b"/>
              <a:pathLst>
                <a:path w="1300" h="2635" extrusionOk="0">
                  <a:moveTo>
                    <a:pt x="103" y="1"/>
                  </a:moveTo>
                  <a:cubicBezTo>
                    <a:pt x="87" y="1"/>
                    <a:pt x="67" y="11"/>
                    <a:pt x="67" y="25"/>
                  </a:cubicBezTo>
                  <a:cubicBezTo>
                    <a:pt x="1" y="923"/>
                    <a:pt x="557" y="2001"/>
                    <a:pt x="1178" y="2624"/>
                  </a:cubicBezTo>
                  <a:cubicBezTo>
                    <a:pt x="1186" y="2631"/>
                    <a:pt x="1199" y="2635"/>
                    <a:pt x="1213" y="2635"/>
                  </a:cubicBezTo>
                  <a:cubicBezTo>
                    <a:pt x="1251" y="2635"/>
                    <a:pt x="1299" y="2611"/>
                    <a:pt x="1287" y="2577"/>
                  </a:cubicBezTo>
                  <a:cubicBezTo>
                    <a:pt x="1130" y="2131"/>
                    <a:pt x="885" y="1728"/>
                    <a:pt x="678" y="1303"/>
                  </a:cubicBezTo>
                  <a:cubicBezTo>
                    <a:pt x="474" y="882"/>
                    <a:pt x="326" y="435"/>
                    <a:pt x="124" y="11"/>
                  </a:cubicBezTo>
                  <a:cubicBezTo>
                    <a:pt x="120" y="4"/>
                    <a:pt x="112" y="1"/>
                    <a:pt x="10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5"/>
            <p:cNvSpPr/>
            <p:nvPr/>
          </p:nvSpPr>
          <p:spPr>
            <a:xfrm>
              <a:off x="2495250" y="4728950"/>
              <a:ext cx="116050" cy="9050"/>
            </a:xfrm>
            <a:custGeom>
              <a:avLst/>
              <a:gdLst/>
              <a:ahLst/>
              <a:cxnLst/>
              <a:rect l="l" t="t" r="r" b="b"/>
              <a:pathLst>
                <a:path w="4642" h="362" extrusionOk="0">
                  <a:moveTo>
                    <a:pt x="1122" y="0"/>
                  </a:moveTo>
                  <a:cubicBezTo>
                    <a:pt x="775" y="0"/>
                    <a:pt x="430" y="11"/>
                    <a:pt x="88" y="38"/>
                  </a:cubicBezTo>
                  <a:cubicBezTo>
                    <a:pt x="55" y="40"/>
                    <a:pt x="0" y="90"/>
                    <a:pt x="54" y="106"/>
                  </a:cubicBezTo>
                  <a:cubicBezTo>
                    <a:pt x="764" y="305"/>
                    <a:pt x="1534" y="362"/>
                    <a:pt x="2306" y="362"/>
                  </a:cubicBezTo>
                  <a:cubicBezTo>
                    <a:pt x="3048" y="362"/>
                    <a:pt x="3792" y="309"/>
                    <a:pt x="4489" y="279"/>
                  </a:cubicBezTo>
                  <a:cubicBezTo>
                    <a:pt x="4550" y="276"/>
                    <a:pt x="4642" y="184"/>
                    <a:pt x="4537" y="179"/>
                  </a:cubicBezTo>
                  <a:cubicBezTo>
                    <a:pt x="3415" y="118"/>
                    <a:pt x="2260" y="0"/>
                    <a:pt x="11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5"/>
            <p:cNvSpPr/>
            <p:nvPr/>
          </p:nvSpPr>
          <p:spPr>
            <a:xfrm>
              <a:off x="2285825" y="4783225"/>
              <a:ext cx="21050" cy="62425"/>
            </a:xfrm>
            <a:custGeom>
              <a:avLst/>
              <a:gdLst/>
              <a:ahLst/>
              <a:cxnLst/>
              <a:rect l="l" t="t" r="r" b="b"/>
              <a:pathLst>
                <a:path w="842" h="2497" extrusionOk="0">
                  <a:moveTo>
                    <a:pt x="387" y="1"/>
                  </a:moveTo>
                  <a:cubicBezTo>
                    <a:pt x="357" y="1"/>
                    <a:pt x="326" y="16"/>
                    <a:pt x="307" y="35"/>
                  </a:cubicBezTo>
                  <a:cubicBezTo>
                    <a:pt x="1" y="356"/>
                    <a:pt x="34" y="736"/>
                    <a:pt x="83" y="1152"/>
                  </a:cubicBezTo>
                  <a:cubicBezTo>
                    <a:pt x="133" y="1572"/>
                    <a:pt x="90" y="2143"/>
                    <a:pt x="384" y="2481"/>
                  </a:cubicBezTo>
                  <a:cubicBezTo>
                    <a:pt x="394" y="2492"/>
                    <a:pt x="407" y="2496"/>
                    <a:pt x="421" y="2496"/>
                  </a:cubicBezTo>
                  <a:cubicBezTo>
                    <a:pt x="450" y="2496"/>
                    <a:pt x="484" y="2478"/>
                    <a:pt x="500" y="2462"/>
                  </a:cubicBezTo>
                  <a:cubicBezTo>
                    <a:pt x="828" y="2142"/>
                    <a:pt x="841" y="1756"/>
                    <a:pt x="793" y="1324"/>
                  </a:cubicBezTo>
                  <a:cubicBezTo>
                    <a:pt x="746" y="911"/>
                    <a:pt x="762" y="309"/>
                    <a:pt x="430" y="16"/>
                  </a:cubicBezTo>
                  <a:cubicBezTo>
                    <a:pt x="418" y="5"/>
                    <a:pt x="403" y="1"/>
                    <a:pt x="38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5"/>
            <p:cNvSpPr/>
            <p:nvPr/>
          </p:nvSpPr>
          <p:spPr>
            <a:xfrm>
              <a:off x="2274150" y="4853050"/>
              <a:ext cx="17600" cy="20575"/>
            </a:xfrm>
            <a:custGeom>
              <a:avLst/>
              <a:gdLst/>
              <a:ahLst/>
              <a:cxnLst/>
              <a:rect l="l" t="t" r="r" b="b"/>
              <a:pathLst>
                <a:path w="704" h="823" extrusionOk="0">
                  <a:moveTo>
                    <a:pt x="673" y="0"/>
                  </a:moveTo>
                  <a:cubicBezTo>
                    <a:pt x="651" y="0"/>
                    <a:pt x="621" y="12"/>
                    <a:pt x="612" y="26"/>
                  </a:cubicBezTo>
                  <a:cubicBezTo>
                    <a:pt x="441" y="309"/>
                    <a:pt x="209" y="526"/>
                    <a:pt x="17" y="790"/>
                  </a:cubicBezTo>
                  <a:cubicBezTo>
                    <a:pt x="1" y="812"/>
                    <a:pt x="21" y="823"/>
                    <a:pt x="41" y="823"/>
                  </a:cubicBezTo>
                  <a:cubicBezTo>
                    <a:pt x="52" y="823"/>
                    <a:pt x="62" y="820"/>
                    <a:pt x="69" y="816"/>
                  </a:cubicBezTo>
                  <a:cubicBezTo>
                    <a:pt x="354" y="635"/>
                    <a:pt x="561" y="334"/>
                    <a:pt x="694" y="28"/>
                  </a:cubicBezTo>
                  <a:cubicBezTo>
                    <a:pt x="703" y="8"/>
                    <a:pt x="691" y="0"/>
                    <a:pt x="67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5"/>
            <p:cNvSpPr/>
            <p:nvPr/>
          </p:nvSpPr>
          <p:spPr>
            <a:xfrm>
              <a:off x="2727175" y="5214800"/>
              <a:ext cx="42100" cy="90550"/>
            </a:xfrm>
            <a:custGeom>
              <a:avLst/>
              <a:gdLst/>
              <a:ahLst/>
              <a:cxnLst/>
              <a:rect l="l" t="t" r="r" b="b"/>
              <a:pathLst>
                <a:path w="1684" h="3622" extrusionOk="0">
                  <a:moveTo>
                    <a:pt x="84" y="0"/>
                  </a:moveTo>
                  <a:cubicBezTo>
                    <a:pt x="47" y="0"/>
                    <a:pt x="0" y="29"/>
                    <a:pt x="4" y="63"/>
                  </a:cubicBezTo>
                  <a:cubicBezTo>
                    <a:pt x="83" y="795"/>
                    <a:pt x="159" y="1526"/>
                    <a:pt x="368" y="2232"/>
                  </a:cubicBezTo>
                  <a:cubicBezTo>
                    <a:pt x="532" y="2789"/>
                    <a:pt x="821" y="3588"/>
                    <a:pt x="1483" y="3622"/>
                  </a:cubicBezTo>
                  <a:cubicBezTo>
                    <a:pt x="1484" y="3622"/>
                    <a:pt x="1485" y="3622"/>
                    <a:pt x="1486" y="3622"/>
                  </a:cubicBezTo>
                  <a:cubicBezTo>
                    <a:pt x="1522" y="3622"/>
                    <a:pt x="1580" y="3601"/>
                    <a:pt x="1592" y="3565"/>
                  </a:cubicBezTo>
                  <a:cubicBezTo>
                    <a:pt x="1683" y="3320"/>
                    <a:pt x="1604" y="3216"/>
                    <a:pt x="1444" y="3013"/>
                  </a:cubicBezTo>
                  <a:cubicBezTo>
                    <a:pt x="1213" y="2725"/>
                    <a:pt x="1028" y="2401"/>
                    <a:pt x="875" y="2065"/>
                  </a:cubicBezTo>
                  <a:cubicBezTo>
                    <a:pt x="573" y="1406"/>
                    <a:pt x="399" y="694"/>
                    <a:pt x="124" y="23"/>
                  </a:cubicBezTo>
                  <a:cubicBezTo>
                    <a:pt x="117" y="7"/>
                    <a:pt x="102" y="0"/>
                    <a:pt x="8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5"/>
            <p:cNvSpPr/>
            <p:nvPr/>
          </p:nvSpPr>
          <p:spPr>
            <a:xfrm>
              <a:off x="2227175" y="4463850"/>
              <a:ext cx="42800" cy="133475"/>
            </a:xfrm>
            <a:custGeom>
              <a:avLst/>
              <a:gdLst/>
              <a:ahLst/>
              <a:cxnLst/>
              <a:rect l="l" t="t" r="r" b="b"/>
              <a:pathLst>
                <a:path w="1712" h="5339" extrusionOk="0">
                  <a:moveTo>
                    <a:pt x="149" y="1"/>
                  </a:moveTo>
                  <a:cubicBezTo>
                    <a:pt x="81" y="1"/>
                    <a:pt x="1" y="39"/>
                    <a:pt x="17" y="104"/>
                  </a:cubicBezTo>
                  <a:cubicBezTo>
                    <a:pt x="246" y="1049"/>
                    <a:pt x="854" y="1957"/>
                    <a:pt x="901" y="2920"/>
                  </a:cubicBezTo>
                  <a:cubicBezTo>
                    <a:pt x="925" y="3404"/>
                    <a:pt x="979" y="3967"/>
                    <a:pt x="868" y="4439"/>
                  </a:cubicBezTo>
                  <a:cubicBezTo>
                    <a:pt x="790" y="4772"/>
                    <a:pt x="697" y="5014"/>
                    <a:pt x="903" y="5307"/>
                  </a:cubicBezTo>
                  <a:cubicBezTo>
                    <a:pt x="919" y="5330"/>
                    <a:pt x="943" y="5339"/>
                    <a:pt x="970" y="5339"/>
                  </a:cubicBezTo>
                  <a:cubicBezTo>
                    <a:pt x="1029" y="5339"/>
                    <a:pt x="1101" y="5299"/>
                    <a:pt x="1130" y="5270"/>
                  </a:cubicBezTo>
                  <a:cubicBezTo>
                    <a:pt x="1711" y="4702"/>
                    <a:pt x="1324" y="3555"/>
                    <a:pt x="1143" y="2861"/>
                  </a:cubicBezTo>
                  <a:cubicBezTo>
                    <a:pt x="896" y="1908"/>
                    <a:pt x="1084" y="724"/>
                    <a:pt x="218" y="20"/>
                  </a:cubicBezTo>
                  <a:cubicBezTo>
                    <a:pt x="202" y="7"/>
                    <a:pt x="176" y="1"/>
                    <a:pt x="1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5"/>
            <p:cNvSpPr/>
            <p:nvPr/>
          </p:nvSpPr>
          <p:spPr>
            <a:xfrm>
              <a:off x="2011700" y="4631250"/>
              <a:ext cx="257625" cy="135275"/>
            </a:xfrm>
            <a:custGeom>
              <a:avLst/>
              <a:gdLst/>
              <a:ahLst/>
              <a:cxnLst/>
              <a:rect l="l" t="t" r="r" b="b"/>
              <a:pathLst>
                <a:path w="10305" h="5411" extrusionOk="0">
                  <a:moveTo>
                    <a:pt x="175" y="0"/>
                  </a:moveTo>
                  <a:cubicBezTo>
                    <a:pt x="122" y="0"/>
                    <a:pt x="1" y="64"/>
                    <a:pt x="76" y="118"/>
                  </a:cubicBezTo>
                  <a:cubicBezTo>
                    <a:pt x="1601" y="1217"/>
                    <a:pt x="3809" y="1423"/>
                    <a:pt x="5525" y="2158"/>
                  </a:cubicBezTo>
                  <a:cubicBezTo>
                    <a:pt x="6477" y="2566"/>
                    <a:pt x="7326" y="3156"/>
                    <a:pt x="8167" y="3749"/>
                  </a:cubicBezTo>
                  <a:cubicBezTo>
                    <a:pt x="8869" y="4242"/>
                    <a:pt x="9367" y="4904"/>
                    <a:pt x="10069" y="5397"/>
                  </a:cubicBezTo>
                  <a:cubicBezTo>
                    <a:pt x="10082" y="5406"/>
                    <a:pt x="10102" y="5411"/>
                    <a:pt x="10123" y="5411"/>
                  </a:cubicBezTo>
                  <a:cubicBezTo>
                    <a:pt x="10200" y="5411"/>
                    <a:pt x="10305" y="5355"/>
                    <a:pt x="10284" y="5284"/>
                  </a:cubicBezTo>
                  <a:cubicBezTo>
                    <a:pt x="10091" y="4594"/>
                    <a:pt x="9439" y="4210"/>
                    <a:pt x="8916" y="3780"/>
                  </a:cubicBezTo>
                  <a:cubicBezTo>
                    <a:pt x="8091" y="3099"/>
                    <a:pt x="7279" y="2541"/>
                    <a:pt x="6325" y="2037"/>
                  </a:cubicBezTo>
                  <a:cubicBezTo>
                    <a:pt x="4459" y="1049"/>
                    <a:pt x="2319" y="87"/>
                    <a:pt x="178" y="1"/>
                  </a:cubicBezTo>
                  <a:cubicBezTo>
                    <a:pt x="177" y="0"/>
                    <a:pt x="176" y="0"/>
                    <a:pt x="17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5"/>
            <p:cNvSpPr/>
            <p:nvPr/>
          </p:nvSpPr>
          <p:spPr>
            <a:xfrm>
              <a:off x="1990975" y="4765375"/>
              <a:ext cx="62250" cy="57675"/>
            </a:xfrm>
            <a:custGeom>
              <a:avLst/>
              <a:gdLst/>
              <a:ahLst/>
              <a:cxnLst/>
              <a:rect l="l" t="t" r="r" b="b"/>
              <a:pathLst>
                <a:path w="2490" h="2307" extrusionOk="0">
                  <a:moveTo>
                    <a:pt x="2451" y="1"/>
                  </a:moveTo>
                  <a:cubicBezTo>
                    <a:pt x="2444" y="1"/>
                    <a:pt x="2437" y="2"/>
                    <a:pt x="2432" y="4"/>
                  </a:cubicBezTo>
                  <a:cubicBezTo>
                    <a:pt x="1750" y="310"/>
                    <a:pt x="0" y="1415"/>
                    <a:pt x="956" y="2287"/>
                  </a:cubicBezTo>
                  <a:cubicBezTo>
                    <a:pt x="971" y="2301"/>
                    <a:pt x="992" y="2306"/>
                    <a:pt x="1014" y="2306"/>
                  </a:cubicBezTo>
                  <a:cubicBezTo>
                    <a:pt x="1053" y="2306"/>
                    <a:pt x="1095" y="2288"/>
                    <a:pt x="1115" y="2261"/>
                  </a:cubicBezTo>
                  <a:cubicBezTo>
                    <a:pt x="1383" y="1910"/>
                    <a:pt x="1436" y="1609"/>
                    <a:pt x="1536" y="1187"/>
                  </a:cubicBezTo>
                  <a:cubicBezTo>
                    <a:pt x="1661" y="659"/>
                    <a:pt x="2058" y="352"/>
                    <a:pt x="2465" y="29"/>
                  </a:cubicBezTo>
                  <a:cubicBezTo>
                    <a:pt x="2489" y="11"/>
                    <a:pt x="2470" y="1"/>
                    <a:pt x="24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5"/>
            <p:cNvSpPr/>
            <p:nvPr/>
          </p:nvSpPr>
          <p:spPr>
            <a:xfrm>
              <a:off x="1584300" y="4737975"/>
              <a:ext cx="75150" cy="41050"/>
            </a:xfrm>
            <a:custGeom>
              <a:avLst/>
              <a:gdLst/>
              <a:ahLst/>
              <a:cxnLst/>
              <a:rect l="l" t="t" r="r" b="b"/>
              <a:pathLst>
                <a:path w="3006" h="1642" extrusionOk="0">
                  <a:moveTo>
                    <a:pt x="2924" y="0"/>
                  </a:moveTo>
                  <a:cubicBezTo>
                    <a:pt x="2460" y="0"/>
                    <a:pt x="2052" y="295"/>
                    <a:pt x="1678" y="539"/>
                  </a:cubicBezTo>
                  <a:cubicBezTo>
                    <a:pt x="1136" y="891"/>
                    <a:pt x="607" y="1244"/>
                    <a:pt x="51" y="1571"/>
                  </a:cubicBezTo>
                  <a:cubicBezTo>
                    <a:pt x="0" y="1599"/>
                    <a:pt x="14" y="1641"/>
                    <a:pt x="66" y="1641"/>
                  </a:cubicBezTo>
                  <a:cubicBezTo>
                    <a:pt x="68" y="1641"/>
                    <a:pt x="71" y="1641"/>
                    <a:pt x="74" y="1641"/>
                  </a:cubicBezTo>
                  <a:cubicBezTo>
                    <a:pt x="577" y="1598"/>
                    <a:pt x="999" y="1304"/>
                    <a:pt x="1407" y="1029"/>
                  </a:cubicBezTo>
                  <a:cubicBezTo>
                    <a:pt x="1914" y="688"/>
                    <a:pt x="2492" y="420"/>
                    <a:pt x="2976" y="55"/>
                  </a:cubicBezTo>
                  <a:cubicBezTo>
                    <a:pt x="3006" y="34"/>
                    <a:pt x="2995" y="2"/>
                    <a:pt x="2959" y="1"/>
                  </a:cubicBezTo>
                  <a:cubicBezTo>
                    <a:pt x="2947" y="0"/>
                    <a:pt x="2935" y="0"/>
                    <a:pt x="292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5"/>
            <p:cNvSpPr/>
            <p:nvPr/>
          </p:nvSpPr>
          <p:spPr>
            <a:xfrm>
              <a:off x="1664375" y="4730150"/>
              <a:ext cx="67725" cy="9250"/>
            </a:xfrm>
            <a:custGeom>
              <a:avLst/>
              <a:gdLst/>
              <a:ahLst/>
              <a:cxnLst/>
              <a:rect l="l" t="t" r="r" b="b"/>
              <a:pathLst>
                <a:path w="2709" h="370" extrusionOk="0">
                  <a:moveTo>
                    <a:pt x="1715" y="0"/>
                  </a:moveTo>
                  <a:cubicBezTo>
                    <a:pt x="1178" y="0"/>
                    <a:pt x="617" y="166"/>
                    <a:pt x="115" y="277"/>
                  </a:cubicBezTo>
                  <a:cubicBezTo>
                    <a:pt x="66" y="286"/>
                    <a:pt x="0" y="370"/>
                    <a:pt x="77" y="370"/>
                  </a:cubicBezTo>
                  <a:cubicBezTo>
                    <a:pt x="80" y="370"/>
                    <a:pt x="83" y="370"/>
                    <a:pt x="86" y="370"/>
                  </a:cubicBezTo>
                  <a:cubicBezTo>
                    <a:pt x="427" y="347"/>
                    <a:pt x="768" y="343"/>
                    <a:pt x="1110" y="343"/>
                  </a:cubicBezTo>
                  <a:cubicBezTo>
                    <a:pt x="1320" y="343"/>
                    <a:pt x="1530" y="344"/>
                    <a:pt x="1740" y="344"/>
                  </a:cubicBezTo>
                  <a:cubicBezTo>
                    <a:pt x="2006" y="344"/>
                    <a:pt x="2273" y="342"/>
                    <a:pt x="2539" y="330"/>
                  </a:cubicBezTo>
                  <a:cubicBezTo>
                    <a:pt x="2577" y="328"/>
                    <a:pt x="2709" y="269"/>
                    <a:pt x="2631" y="223"/>
                  </a:cubicBezTo>
                  <a:cubicBezTo>
                    <a:pt x="2345" y="59"/>
                    <a:pt x="2034" y="0"/>
                    <a:pt x="17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5"/>
            <p:cNvSpPr/>
            <p:nvPr/>
          </p:nvSpPr>
          <p:spPr>
            <a:xfrm>
              <a:off x="1541475" y="4565850"/>
              <a:ext cx="35775" cy="19600"/>
            </a:xfrm>
            <a:custGeom>
              <a:avLst/>
              <a:gdLst/>
              <a:ahLst/>
              <a:cxnLst/>
              <a:rect l="l" t="t" r="r" b="b"/>
              <a:pathLst>
                <a:path w="1431" h="784" extrusionOk="0">
                  <a:moveTo>
                    <a:pt x="58" y="0"/>
                  </a:moveTo>
                  <a:cubicBezTo>
                    <a:pt x="40" y="0"/>
                    <a:pt x="0" y="13"/>
                    <a:pt x="17" y="34"/>
                  </a:cubicBezTo>
                  <a:cubicBezTo>
                    <a:pt x="316" y="422"/>
                    <a:pt x="831" y="653"/>
                    <a:pt x="1291" y="783"/>
                  </a:cubicBezTo>
                  <a:cubicBezTo>
                    <a:pt x="1293" y="783"/>
                    <a:pt x="1296" y="784"/>
                    <a:pt x="1299" y="784"/>
                  </a:cubicBezTo>
                  <a:cubicBezTo>
                    <a:pt x="1338" y="784"/>
                    <a:pt x="1430" y="745"/>
                    <a:pt x="1387" y="708"/>
                  </a:cubicBezTo>
                  <a:cubicBezTo>
                    <a:pt x="1008" y="374"/>
                    <a:pt x="569" y="83"/>
                    <a:pt x="62" y="0"/>
                  </a:cubicBezTo>
                  <a:cubicBezTo>
                    <a:pt x="61" y="0"/>
                    <a:pt x="60" y="0"/>
                    <a:pt x="5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5"/>
            <p:cNvSpPr/>
            <p:nvPr/>
          </p:nvSpPr>
          <p:spPr>
            <a:xfrm>
              <a:off x="1897700" y="4622350"/>
              <a:ext cx="56425" cy="13825"/>
            </a:xfrm>
            <a:custGeom>
              <a:avLst/>
              <a:gdLst/>
              <a:ahLst/>
              <a:cxnLst/>
              <a:rect l="l" t="t" r="r" b="b"/>
              <a:pathLst>
                <a:path w="2257" h="553" extrusionOk="0">
                  <a:moveTo>
                    <a:pt x="1760" y="0"/>
                  </a:moveTo>
                  <a:cubicBezTo>
                    <a:pt x="1151" y="0"/>
                    <a:pt x="556" y="149"/>
                    <a:pt x="42" y="501"/>
                  </a:cubicBezTo>
                  <a:cubicBezTo>
                    <a:pt x="0" y="530"/>
                    <a:pt x="38" y="552"/>
                    <a:pt x="71" y="552"/>
                  </a:cubicBezTo>
                  <a:cubicBezTo>
                    <a:pt x="76" y="552"/>
                    <a:pt x="82" y="552"/>
                    <a:pt x="87" y="550"/>
                  </a:cubicBezTo>
                  <a:cubicBezTo>
                    <a:pt x="774" y="348"/>
                    <a:pt x="1493" y="336"/>
                    <a:pt x="2177" y="108"/>
                  </a:cubicBezTo>
                  <a:cubicBezTo>
                    <a:pt x="2227" y="91"/>
                    <a:pt x="2257" y="32"/>
                    <a:pt x="2187" y="24"/>
                  </a:cubicBezTo>
                  <a:cubicBezTo>
                    <a:pt x="2044" y="8"/>
                    <a:pt x="1902" y="0"/>
                    <a:pt x="17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5"/>
            <p:cNvSpPr/>
            <p:nvPr/>
          </p:nvSpPr>
          <p:spPr>
            <a:xfrm>
              <a:off x="1981150" y="4622550"/>
              <a:ext cx="15200" cy="6125"/>
            </a:xfrm>
            <a:custGeom>
              <a:avLst/>
              <a:gdLst/>
              <a:ahLst/>
              <a:cxnLst/>
              <a:rect l="l" t="t" r="r" b="b"/>
              <a:pathLst>
                <a:path w="608" h="245" extrusionOk="0">
                  <a:moveTo>
                    <a:pt x="203" y="12"/>
                  </a:moveTo>
                  <a:cubicBezTo>
                    <a:pt x="146" y="12"/>
                    <a:pt x="1" y="80"/>
                    <a:pt x="63" y="149"/>
                  </a:cubicBezTo>
                  <a:cubicBezTo>
                    <a:pt x="123" y="215"/>
                    <a:pt x="176" y="245"/>
                    <a:pt x="259" y="245"/>
                  </a:cubicBezTo>
                  <a:cubicBezTo>
                    <a:pt x="272" y="245"/>
                    <a:pt x="286" y="244"/>
                    <a:pt x="300" y="242"/>
                  </a:cubicBezTo>
                  <a:cubicBezTo>
                    <a:pt x="383" y="234"/>
                    <a:pt x="471" y="195"/>
                    <a:pt x="547" y="159"/>
                  </a:cubicBezTo>
                  <a:cubicBezTo>
                    <a:pt x="563" y="149"/>
                    <a:pt x="608" y="110"/>
                    <a:pt x="578" y="88"/>
                  </a:cubicBezTo>
                  <a:cubicBezTo>
                    <a:pt x="463" y="1"/>
                    <a:pt x="343" y="27"/>
                    <a:pt x="210" y="13"/>
                  </a:cubicBezTo>
                  <a:cubicBezTo>
                    <a:pt x="208" y="12"/>
                    <a:pt x="206" y="12"/>
                    <a:pt x="203" y="12"/>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5"/>
            <p:cNvSpPr/>
            <p:nvPr/>
          </p:nvSpPr>
          <p:spPr>
            <a:xfrm>
              <a:off x="1797250" y="4367325"/>
              <a:ext cx="89400" cy="149025"/>
            </a:xfrm>
            <a:custGeom>
              <a:avLst/>
              <a:gdLst/>
              <a:ahLst/>
              <a:cxnLst/>
              <a:rect l="l" t="t" r="r" b="b"/>
              <a:pathLst>
                <a:path w="3576" h="5961" extrusionOk="0">
                  <a:moveTo>
                    <a:pt x="50" y="0"/>
                  </a:moveTo>
                  <a:cubicBezTo>
                    <a:pt x="29" y="0"/>
                    <a:pt x="1" y="12"/>
                    <a:pt x="10" y="29"/>
                  </a:cubicBezTo>
                  <a:cubicBezTo>
                    <a:pt x="608" y="1138"/>
                    <a:pt x="1275" y="2201"/>
                    <a:pt x="1842" y="3327"/>
                  </a:cubicBezTo>
                  <a:cubicBezTo>
                    <a:pt x="2299" y="4229"/>
                    <a:pt x="2632" y="5346"/>
                    <a:pt x="3463" y="5952"/>
                  </a:cubicBezTo>
                  <a:cubicBezTo>
                    <a:pt x="3470" y="5958"/>
                    <a:pt x="3480" y="5960"/>
                    <a:pt x="3491" y="5960"/>
                  </a:cubicBezTo>
                  <a:cubicBezTo>
                    <a:pt x="3528" y="5960"/>
                    <a:pt x="3576" y="5932"/>
                    <a:pt x="3570" y="5898"/>
                  </a:cubicBezTo>
                  <a:cubicBezTo>
                    <a:pt x="3488" y="5451"/>
                    <a:pt x="3364" y="5207"/>
                    <a:pt x="3097" y="4857"/>
                  </a:cubicBezTo>
                  <a:cubicBezTo>
                    <a:pt x="2639" y="4258"/>
                    <a:pt x="2371" y="3537"/>
                    <a:pt x="2029" y="2867"/>
                  </a:cubicBezTo>
                  <a:cubicBezTo>
                    <a:pt x="1498" y="1825"/>
                    <a:pt x="961" y="784"/>
                    <a:pt x="68" y="5"/>
                  </a:cubicBezTo>
                  <a:cubicBezTo>
                    <a:pt x="64" y="2"/>
                    <a:pt x="58" y="0"/>
                    <a:pt x="5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5"/>
            <p:cNvSpPr/>
            <p:nvPr/>
          </p:nvSpPr>
          <p:spPr>
            <a:xfrm>
              <a:off x="1888825" y="4524000"/>
              <a:ext cx="28700" cy="38200"/>
            </a:xfrm>
            <a:custGeom>
              <a:avLst/>
              <a:gdLst/>
              <a:ahLst/>
              <a:cxnLst/>
              <a:rect l="l" t="t" r="r" b="b"/>
              <a:pathLst>
                <a:path w="1148" h="1528" extrusionOk="0">
                  <a:moveTo>
                    <a:pt x="95" y="1"/>
                  </a:moveTo>
                  <a:cubicBezTo>
                    <a:pt x="52" y="1"/>
                    <a:pt x="0" y="34"/>
                    <a:pt x="4" y="74"/>
                  </a:cubicBezTo>
                  <a:cubicBezTo>
                    <a:pt x="78" y="782"/>
                    <a:pt x="338" y="1253"/>
                    <a:pt x="1019" y="1522"/>
                  </a:cubicBezTo>
                  <a:cubicBezTo>
                    <a:pt x="1026" y="1526"/>
                    <a:pt x="1037" y="1527"/>
                    <a:pt x="1049" y="1527"/>
                  </a:cubicBezTo>
                  <a:cubicBezTo>
                    <a:pt x="1091" y="1527"/>
                    <a:pt x="1147" y="1506"/>
                    <a:pt x="1137" y="1461"/>
                  </a:cubicBezTo>
                  <a:cubicBezTo>
                    <a:pt x="989" y="837"/>
                    <a:pt x="539" y="488"/>
                    <a:pt x="137" y="18"/>
                  </a:cubicBezTo>
                  <a:cubicBezTo>
                    <a:pt x="127" y="6"/>
                    <a:pt x="111"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5"/>
            <p:cNvSpPr/>
            <p:nvPr/>
          </p:nvSpPr>
          <p:spPr>
            <a:xfrm>
              <a:off x="1477125" y="4206125"/>
              <a:ext cx="54900" cy="116975"/>
            </a:xfrm>
            <a:custGeom>
              <a:avLst/>
              <a:gdLst/>
              <a:ahLst/>
              <a:cxnLst/>
              <a:rect l="l" t="t" r="r" b="b"/>
              <a:pathLst>
                <a:path w="2196" h="4679" extrusionOk="0">
                  <a:moveTo>
                    <a:pt x="863" y="0"/>
                  </a:moveTo>
                  <a:cubicBezTo>
                    <a:pt x="833" y="0"/>
                    <a:pt x="799" y="15"/>
                    <a:pt x="778" y="28"/>
                  </a:cubicBezTo>
                  <a:cubicBezTo>
                    <a:pt x="1" y="531"/>
                    <a:pt x="266" y="1480"/>
                    <a:pt x="479" y="2225"/>
                  </a:cubicBezTo>
                  <a:cubicBezTo>
                    <a:pt x="737" y="3139"/>
                    <a:pt x="1404" y="4087"/>
                    <a:pt x="2141" y="4675"/>
                  </a:cubicBezTo>
                  <a:cubicBezTo>
                    <a:pt x="2144" y="4678"/>
                    <a:pt x="2149" y="4679"/>
                    <a:pt x="2155" y="4679"/>
                  </a:cubicBezTo>
                  <a:cubicBezTo>
                    <a:pt x="2172" y="4679"/>
                    <a:pt x="2195" y="4667"/>
                    <a:pt x="2185" y="4651"/>
                  </a:cubicBezTo>
                  <a:cubicBezTo>
                    <a:pt x="1731" y="3929"/>
                    <a:pt x="1174" y="3291"/>
                    <a:pt x="890" y="2471"/>
                  </a:cubicBezTo>
                  <a:cubicBezTo>
                    <a:pt x="727" y="2002"/>
                    <a:pt x="704" y="1561"/>
                    <a:pt x="788" y="1074"/>
                  </a:cubicBezTo>
                  <a:cubicBezTo>
                    <a:pt x="847" y="736"/>
                    <a:pt x="1076" y="356"/>
                    <a:pt x="915" y="30"/>
                  </a:cubicBezTo>
                  <a:cubicBezTo>
                    <a:pt x="905" y="8"/>
                    <a:pt x="885" y="0"/>
                    <a:pt x="86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5"/>
            <p:cNvSpPr/>
            <p:nvPr/>
          </p:nvSpPr>
          <p:spPr>
            <a:xfrm>
              <a:off x="1506750" y="4162150"/>
              <a:ext cx="22950" cy="22075"/>
            </a:xfrm>
            <a:custGeom>
              <a:avLst/>
              <a:gdLst/>
              <a:ahLst/>
              <a:cxnLst/>
              <a:rect l="l" t="t" r="r" b="b"/>
              <a:pathLst>
                <a:path w="918" h="883" extrusionOk="0">
                  <a:moveTo>
                    <a:pt x="851" y="1"/>
                  </a:moveTo>
                  <a:cubicBezTo>
                    <a:pt x="827" y="1"/>
                    <a:pt x="802" y="6"/>
                    <a:pt x="791" y="11"/>
                  </a:cubicBezTo>
                  <a:cubicBezTo>
                    <a:pt x="543" y="143"/>
                    <a:pt x="0" y="504"/>
                    <a:pt x="131" y="848"/>
                  </a:cubicBezTo>
                  <a:cubicBezTo>
                    <a:pt x="140" y="873"/>
                    <a:pt x="162" y="882"/>
                    <a:pt x="187" y="882"/>
                  </a:cubicBezTo>
                  <a:cubicBezTo>
                    <a:pt x="223" y="882"/>
                    <a:pt x="265" y="864"/>
                    <a:pt x="286" y="849"/>
                  </a:cubicBezTo>
                  <a:cubicBezTo>
                    <a:pt x="561" y="663"/>
                    <a:pt x="740" y="335"/>
                    <a:pt x="898" y="49"/>
                  </a:cubicBezTo>
                  <a:cubicBezTo>
                    <a:pt x="918" y="12"/>
                    <a:pt x="886" y="1"/>
                    <a:pt x="8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5"/>
            <p:cNvSpPr/>
            <p:nvPr/>
          </p:nvSpPr>
          <p:spPr>
            <a:xfrm>
              <a:off x="1913675" y="3936050"/>
              <a:ext cx="34850" cy="168950"/>
            </a:xfrm>
            <a:custGeom>
              <a:avLst/>
              <a:gdLst/>
              <a:ahLst/>
              <a:cxnLst/>
              <a:rect l="l" t="t" r="r" b="b"/>
              <a:pathLst>
                <a:path w="1394" h="6758" extrusionOk="0">
                  <a:moveTo>
                    <a:pt x="1367" y="0"/>
                  </a:moveTo>
                  <a:cubicBezTo>
                    <a:pt x="1346" y="0"/>
                    <a:pt x="1319" y="12"/>
                    <a:pt x="1315" y="26"/>
                  </a:cubicBezTo>
                  <a:cubicBezTo>
                    <a:pt x="714" y="1957"/>
                    <a:pt x="1" y="4851"/>
                    <a:pt x="1068" y="6735"/>
                  </a:cubicBezTo>
                  <a:cubicBezTo>
                    <a:pt x="1077" y="6751"/>
                    <a:pt x="1096" y="6758"/>
                    <a:pt x="1117" y="6758"/>
                  </a:cubicBezTo>
                  <a:cubicBezTo>
                    <a:pt x="1154" y="6758"/>
                    <a:pt x="1195" y="6736"/>
                    <a:pt x="1197" y="6703"/>
                  </a:cubicBezTo>
                  <a:cubicBezTo>
                    <a:pt x="1272" y="5656"/>
                    <a:pt x="1078" y="4585"/>
                    <a:pt x="1090" y="3530"/>
                  </a:cubicBezTo>
                  <a:cubicBezTo>
                    <a:pt x="1104" y="2354"/>
                    <a:pt x="1280" y="1189"/>
                    <a:pt x="1392" y="20"/>
                  </a:cubicBezTo>
                  <a:cubicBezTo>
                    <a:pt x="1394" y="6"/>
                    <a:pt x="1382" y="0"/>
                    <a:pt x="136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5"/>
            <p:cNvSpPr/>
            <p:nvPr/>
          </p:nvSpPr>
          <p:spPr>
            <a:xfrm>
              <a:off x="1945100" y="4119700"/>
              <a:ext cx="26600" cy="52450"/>
            </a:xfrm>
            <a:custGeom>
              <a:avLst/>
              <a:gdLst/>
              <a:ahLst/>
              <a:cxnLst/>
              <a:rect l="l" t="t" r="r" b="b"/>
              <a:pathLst>
                <a:path w="1064" h="2098" extrusionOk="0">
                  <a:moveTo>
                    <a:pt x="56" y="0"/>
                  </a:moveTo>
                  <a:cubicBezTo>
                    <a:pt x="32" y="0"/>
                    <a:pt x="0" y="18"/>
                    <a:pt x="8" y="38"/>
                  </a:cubicBezTo>
                  <a:cubicBezTo>
                    <a:pt x="67" y="185"/>
                    <a:pt x="79" y="333"/>
                    <a:pt x="101" y="489"/>
                  </a:cubicBezTo>
                  <a:cubicBezTo>
                    <a:pt x="130" y="683"/>
                    <a:pt x="215" y="876"/>
                    <a:pt x="277" y="1061"/>
                  </a:cubicBezTo>
                  <a:cubicBezTo>
                    <a:pt x="412" y="1460"/>
                    <a:pt x="553" y="1828"/>
                    <a:pt x="897" y="2086"/>
                  </a:cubicBezTo>
                  <a:cubicBezTo>
                    <a:pt x="907" y="2093"/>
                    <a:pt x="922" y="2097"/>
                    <a:pt x="938" y="2097"/>
                  </a:cubicBezTo>
                  <a:cubicBezTo>
                    <a:pt x="972" y="2097"/>
                    <a:pt x="1009" y="2080"/>
                    <a:pt x="1014" y="2046"/>
                  </a:cubicBezTo>
                  <a:cubicBezTo>
                    <a:pt x="1063" y="1626"/>
                    <a:pt x="881" y="1295"/>
                    <a:pt x="719" y="915"/>
                  </a:cubicBezTo>
                  <a:cubicBezTo>
                    <a:pt x="562" y="550"/>
                    <a:pt x="303" y="321"/>
                    <a:pt x="76" y="8"/>
                  </a:cubicBezTo>
                  <a:cubicBezTo>
                    <a:pt x="72" y="2"/>
                    <a:pt x="64" y="0"/>
                    <a:pt x="5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5"/>
            <p:cNvSpPr/>
            <p:nvPr/>
          </p:nvSpPr>
          <p:spPr>
            <a:xfrm>
              <a:off x="1978125" y="4057400"/>
              <a:ext cx="31700" cy="44650"/>
            </a:xfrm>
            <a:custGeom>
              <a:avLst/>
              <a:gdLst/>
              <a:ahLst/>
              <a:cxnLst/>
              <a:rect l="l" t="t" r="r" b="b"/>
              <a:pathLst>
                <a:path w="1268" h="1786" extrusionOk="0">
                  <a:moveTo>
                    <a:pt x="1221" y="1"/>
                  </a:moveTo>
                  <a:cubicBezTo>
                    <a:pt x="1190" y="1"/>
                    <a:pt x="1147" y="14"/>
                    <a:pt x="1135" y="26"/>
                  </a:cubicBezTo>
                  <a:cubicBezTo>
                    <a:pt x="685" y="477"/>
                    <a:pt x="0" y="1059"/>
                    <a:pt x="134" y="1767"/>
                  </a:cubicBezTo>
                  <a:cubicBezTo>
                    <a:pt x="136" y="1781"/>
                    <a:pt x="147" y="1786"/>
                    <a:pt x="161" y="1786"/>
                  </a:cubicBezTo>
                  <a:cubicBezTo>
                    <a:pt x="185" y="1786"/>
                    <a:pt x="217" y="1771"/>
                    <a:pt x="226" y="1760"/>
                  </a:cubicBezTo>
                  <a:cubicBezTo>
                    <a:pt x="635" y="1227"/>
                    <a:pt x="916" y="620"/>
                    <a:pt x="1251" y="39"/>
                  </a:cubicBezTo>
                  <a:cubicBezTo>
                    <a:pt x="1267" y="11"/>
                    <a:pt x="1248" y="1"/>
                    <a:pt x="122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5"/>
            <p:cNvSpPr/>
            <p:nvPr/>
          </p:nvSpPr>
          <p:spPr>
            <a:xfrm>
              <a:off x="1988175" y="3705450"/>
              <a:ext cx="26550" cy="105450"/>
            </a:xfrm>
            <a:custGeom>
              <a:avLst/>
              <a:gdLst/>
              <a:ahLst/>
              <a:cxnLst/>
              <a:rect l="l" t="t" r="r" b="b"/>
              <a:pathLst>
                <a:path w="1062" h="4218" extrusionOk="0">
                  <a:moveTo>
                    <a:pt x="95" y="1"/>
                  </a:moveTo>
                  <a:cubicBezTo>
                    <a:pt x="74" y="1"/>
                    <a:pt x="50" y="13"/>
                    <a:pt x="51" y="31"/>
                  </a:cubicBezTo>
                  <a:cubicBezTo>
                    <a:pt x="62" y="742"/>
                    <a:pt x="227" y="1436"/>
                    <a:pt x="250" y="2145"/>
                  </a:cubicBezTo>
                  <a:cubicBezTo>
                    <a:pt x="272" y="2826"/>
                    <a:pt x="45" y="3502"/>
                    <a:pt x="2" y="4180"/>
                  </a:cubicBezTo>
                  <a:cubicBezTo>
                    <a:pt x="0" y="4207"/>
                    <a:pt x="20" y="4217"/>
                    <a:pt x="44" y="4217"/>
                  </a:cubicBezTo>
                  <a:cubicBezTo>
                    <a:pt x="78" y="4217"/>
                    <a:pt x="122" y="4199"/>
                    <a:pt x="134" y="4182"/>
                  </a:cubicBezTo>
                  <a:cubicBezTo>
                    <a:pt x="1061" y="3007"/>
                    <a:pt x="812" y="1268"/>
                    <a:pt x="122" y="13"/>
                  </a:cubicBezTo>
                  <a:cubicBezTo>
                    <a:pt x="118" y="4"/>
                    <a:pt x="107"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5"/>
            <p:cNvSpPr/>
            <p:nvPr/>
          </p:nvSpPr>
          <p:spPr>
            <a:xfrm>
              <a:off x="1919525" y="3621075"/>
              <a:ext cx="35125" cy="33975"/>
            </a:xfrm>
            <a:custGeom>
              <a:avLst/>
              <a:gdLst/>
              <a:ahLst/>
              <a:cxnLst/>
              <a:rect l="l" t="t" r="r" b="b"/>
              <a:pathLst>
                <a:path w="1405" h="1359" extrusionOk="0">
                  <a:moveTo>
                    <a:pt x="1315" y="0"/>
                  </a:moveTo>
                  <a:cubicBezTo>
                    <a:pt x="1305" y="0"/>
                    <a:pt x="1294" y="2"/>
                    <a:pt x="1284" y="5"/>
                  </a:cubicBezTo>
                  <a:cubicBezTo>
                    <a:pt x="767" y="186"/>
                    <a:pt x="1" y="738"/>
                    <a:pt x="459" y="1341"/>
                  </a:cubicBezTo>
                  <a:cubicBezTo>
                    <a:pt x="469" y="1354"/>
                    <a:pt x="483" y="1359"/>
                    <a:pt x="499" y="1359"/>
                  </a:cubicBezTo>
                  <a:cubicBezTo>
                    <a:pt x="539" y="1359"/>
                    <a:pt x="589" y="1326"/>
                    <a:pt x="596" y="1295"/>
                  </a:cubicBezTo>
                  <a:cubicBezTo>
                    <a:pt x="719" y="781"/>
                    <a:pt x="944" y="413"/>
                    <a:pt x="1351" y="78"/>
                  </a:cubicBezTo>
                  <a:cubicBezTo>
                    <a:pt x="1405" y="34"/>
                    <a:pt x="1363" y="0"/>
                    <a:pt x="13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5"/>
            <p:cNvSpPr/>
            <p:nvPr/>
          </p:nvSpPr>
          <p:spPr>
            <a:xfrm>
              <a:off x="2071125" y="3497925"/>
              <a:ext cx="22250" cy="29600"/>
            </a:xfrm>
            <a:custGeom>
              <a:avLst/>
              <a:gdLst/>
              <a:ahLst/>
              <a:cxnLst/>
              <a:rect l="l" t="t" r="r" b="b"/>
              <a:pathLst>
                <a:path w="890" h="1184" extrusionOk="0">
                  <a:moveTo>
                    <a:pt x="749" y="1"/>
                  </a:moveTo>
                  <a:cubicBezTo>
                    <a:pt x="733" y="1"/>
                    <a:pt x="711" y="13"/>
                    <a:pt x="709" y="25"/>
                  </a:cubicBezTo>
                  <a:cubicBezTo>
                    <a:pt x="695" y="101"/>
                    <a:pt x="583" y="189"/>
                    <a:pt x="537" y="246"/>
                  </a:cubicBezTo>
                  <a:cubicBezTo>
                    <a:pt x="461" y="342"/>
                    <a:pt x="409" y="457"/>
                    <a:pt x="347" y="562"/>
                  </a:cubicBezTo>
                  <a:cubicBezTo>
                    <a:pt x="289" y="662"/>
                    <a:pt x="222" y="756"/>
                    <a:pt x="159" y="852"/>
                  </a:cubicBezTo>
                  <a:cubicBezTo>
                    <a:pt x="102" y="939"/>
                    <a:pt x="84" y="1044"/>
                    <a:pt x="26" y="1132"/>
                  </a:cubicBezTo>
                  <a:cubicBezTo>
                    <a:pt x="1" y="1172"/>
                    <a:pt x="38" y="1183"/>
                    <a:pt x="77" y="1183"/>
                  </a:cubicBezTo>
                  <a:cubicBezTo>
                    <a:pt x="105" y="1183"/>
                    <a:pt x="133" y="1178"/>
                    <a:pt x="144" y="1173"/>
                  </a:cubicBezTo>
                  <a:cubicBezTo>
                    <a:pt x="438" y="1039"/>
                    <a:pt x="629" y="860"/>
                    <a:pt x="775" y="570"/>
                  </a:cubicBezTo>
                  <a:cubicBezTo>
                    <a:pt x="825" y="472"/>
                    <a:pt x="890" y="338"/>
                    <a:pt x="871" y="222"/>
                  </a:cubicBezTo>
                  <a:cubicBezTo>
                    <a:pt x="857" y="135"/>
                    <a:pt x="789" y="86"/>
                    <a:pt x="766" y="12"/>
                  </a:cubicBezTo>
                  <a:cubicBezTo>
                    <a:pt x="764" y="4"/>
                    <a:pt x="757" y="1"/>
                    <a:pt x="7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5"/>
            <p:cNvSpPr/>
            <p:nvPr/>
          </p:nvSpPr>
          <p:spPr>
            <a:xfrm>
              <a:off x="1755100" y="3673950"/>
              <a:ext cx="29425" cy="98425"/>
            </a:xfrm>
            <a:custGeom>
              <a:avLst/>
              <a:gdLst/>
              <a:ahLst/>
              <a:cxnLst/>
              <a:rect l="l" t="t" r="r" b="b"/>
              <a:pathLst>
                <a:path w="1177" h="3937" extrusionOk="0">
                  <a:moveTo>
                    <a:pt x="1112" y="1"/>
                  </a:moveTo>
                  <a:cubicBezTo>
                    <a:pt x="1090" y="1"/>
                    <a:pt x="1062" y="14"/>
                    <a:pt x="1056" y="30"/>
                  </a:cubicBezTo>
                  <a:cubicBezTo>
                    <a:pt x="804" y="664"/>
                    <a:pt x="590" y="1313"/>
                    <a:pt x="413" y="1972"/>
                  </a:cubicBezTo>
                  <a:cubicBezTo>
                    <a:pt x="249" y="2589"/>
                    <a:pt x="1" y="3307"/>
                    <a:pt x="299" y="3910"/>
                  </a:cubicBezTo>
                  <a:cubicBezTo>
                    <a:pt x="308" y="3929"/>
                    <a:pt x="328" y="3937"/>
                    <a:pt x="351" y="3937"/>
                  </a:cubicBezTo>
                  <a:cubicBezTo>
                    <a:pt x="388" y="3937"/>
                    <a:pt x="431" y="3916"/>
                    <a:pt x="441" y="3887"/>
                  </a:cubicBezTo>
                  <a:cubicBezTo>
                    <a:pt x="659" y="3329"/>
                    <a:pt x="678" y="2726"/>
                    <a:pt x="805" y="2142"/>
                  </a:cubicBezTo>
                  <a:cubicBezTo>
                    <a:pt x="959" y="1441"/>
                    <a:pt x="1176" y="750"/>
                    <a:pt x="1140" y="24"/>
                  </a:cubicBezTo>
                  <a:cubicBezTo>
                    <a:pt x="1139" y="7"/>
                    <a:pt x="1127" y="1"/>
                    <a:pt x="111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5"/>
            <p:cNvSpPr/>
            <p:nvPr/>
          </p:nvSpPr>
          <p:spPr>
            <a:xfrm>
              <a:off x="1769725" y="3794850"/>
              <a:ext cx="21075" cy="23700"/>
            </a:xfrm>
            <a:custGeom>
              <a:avLst/>
              <a:gdLst/>
              <a:ahLst/>
              <a:cxnLst/>
              <a:rect l="l" t="t" r="r" b="b"/>
              <a:pathLst>
                <a:path w="843" h="948" extrusionOk="0">
                  <a:moveTo>
                    <a:pt x="225" y="0"/>
                  </a:moveTo>
                  <a:cubicBezTo>
                    <a:pt x="143" y="0"/>
                    <a:pt x="36" y="56"/>
                    <a:pt x="25" y="133"/>
                  </a:cubicBezTo>
                  <a:cubicBezTo>
                    <a:pt x="0" y="311"/>
                    <a:pt x="28" y="457"/>
                    <a:pt x="128" y="613"/>
                  </a:cubicBezTo>
                  <a:cubicBezTo>
                    <a:pt x="253" y="807"/>
                    <a:pt x="451" y="890"/>
                    <a:pt x="670" y="945"/>
                  </a:cubicBezTo>
                  <a:cubicBezTo>
                    <a:pt x="677" y="947"/>
                    <a:pt x="685" y="948"/>
                    <a:pt x="694" y="948"/>
                  </a:cubicBezTo>
                  <a:cubicBezTo>
                    <a:pt x="745" y="948"/>
                    <a:pt x="813" y="919"/>
                    <a:pt x="819" y="867"/>
                  </a:cubicBezTo>
                  <a:cubicBezTo>
                    <a:pt x="843" y="682"/>
                    <a:pt x="839" y="518"/>
                    <a:pt x="735" y="357"/>
                  </a:cubicBezTo>
                  <a:cubicBezTo>
                    <a:pt x="616" y="172"/>
                    <a:pt x="473" y="78"/>
                    <a:pt x="270" y="7"/>
                  </a:cubicBezTo>
                  <a:cubicBezTo>
                    <a:pt x="257" y="3"/>
                    <a:pt x="242" y="0"/>
                    <a:pt x="22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5"/>
            <p:cNvSpPr/>
            <p:nvPr/>
          </p:nvSpPr>
          <p:spPr>
            <a:xfrm>
              <a:off x="1585325" y="3718775"/>
              <a:ext cx="31075" cy="71000"/>
            </a:xfrm>
            <a:custGeom>
              <a:avLst/>
              <a:gdLst/>
              <a:ahLst/>
              <a:cxnLst/>
              <a:rect l="l" t="t" r="r" b="b"/>
              <a:pathLst>
                <a:path w="1243" h="2840" extrusionOk="0">
                  <a:moveTo>
                    <a:pt x="1205" y="0"/>
                  </a:moveTo>
                  <a:cubicBezTo>
                    <a:pt x="1193" y="0"/>
                    <a:pt x="1178" y="5"/>
                    <a:pt x="1173" y="12"/>
                  </a:cubicBezTo>
                  <a:cubicBezTo>
                    <a:pt x="617" y="778"/>
                    <a:pt x="1" y="2248"/>
                    <a:pt x="1104" y="2833"/>
                  </a:cubicBezTo>
                  <a:cubicBezTo>
                    <a:pt x="1112" y="2837"/>
                    <a:pt x="1123" y="2839"/>
                    <a:pt x="1135" y="2839"/>
                  </a:cubicBezTo>
                  <a:cubicBezTo>
                    <a:pt x="1181" y="2839"/>
                    <a:pt x="1243" y="2811"/>
                    <a:pt x="1231" y="2766"/>
                  </a:cubicBezTo>
                  <a:cubicBezTo>
                    <a:pt x="1110" y="2301"/>
                    <a:pt x="923" y="1874"/>
                    <a:pt x="902" y="1383"/>
                  </a:cubicBezTo>
                  <a:cubicBezTo>
                    <a:pt x="884" y="952"/>
                    <a:pt x="1058" y="410"/>
                    <a:pt x="1222" y="18"/>
                  </a:cubicBezTo>
                  <a:cubicBezTo>
                    <a:pt x="1227" y="5"/>
                    <a:pt x="1217" y="0"/>
                    <a:pt x="120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5"/>
            <p:cNvSpPr/>
            <p:nvPr/>
          </p:nvSpPr>
          <p:spPr>
            <a:xfrm>
              <a:off x="1634800" y="3805925"/>
              <a:ext cx="37875" cy="28250"/>
            </a:xfrm>
            <a:custGeom>
              <a:avLst/>
              <a:gdLst/>
              <a:ahLst/>
              <a:cxnLst/>
              <a:rect l="l" t="t" r="r" b="b"/>
              <a:pathLst>
                <a:path w="1515" h="1130" extrusionOk="0">
                  <a:moveTo>
                    <a:pt x="117" y="0"/>
                  </a:moveTo>
                  <a:cubicBezTo>
                    <a:pt x="70" y="0"/>
                    <a:pt x="1" y="25"/>
                    <a:pt x="16" y="74"/>
                  </a:cubicBezTo>
                  <a:cubicBezTo>
                    <a:pt x="188" y="603"/>
                    <a:pt x="932" y="873"/>
                    <a:pt x="1379" y="1123"/>
                  </a:cubicBezTo>
                  <a:cubicBezTo>
                    <a:pt x="1386" y="1128"/>
                    <a:pt x="1396" y="1130"/>
                    <a:pt x="1408" y="1130"/>
                  </a:cubicBezTo>
                  <a:cubicBezTo>
                    <a:pt x="1452" y="1130"/>
                    <a:pt x="1515" y="1102"/>
                    <a:pt x="1501" y="1059"/>
                  </a:cubicBezTo>
                  <a:cubicBezTo>
                    <a:pt x="1314" y="490"/>
                    <a:pt x="654" y="230"/>
                    <a:pt x="148" y="5"/>
                  </a:cubicBezTo>
                  <a:cubicBezTo>
                    <a:pt x="140" y="2"/>
                    <a:pt x="129"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5"/>
            <p:cNvSpPr/>
            <p:nvPr/>
          </p:nvSpPr>
          <p:spPr>
            <a:xfrm>
              <a:off x="1705400" y="3861225"/>
              <a:ext cx="94050" cy="75975"/>
            </a:xfrm>
            <a:custGeom>
              <a:avLst/>
              <a:gdLst/>
              <a:ahLst/>
              <a:cxnLst/>
              <a:rect l="l" t="t" r="r" b="b"/>
              <a:pathLst>
                <a:path w="3762" h="3039" extrusionOk="0">
                  <a:moveTo>
                    <a:pt x="117" y="0"/>
                  </a:moveTo>
                  <a:cubicBezTo>
                    <a:pt x="72" y="0"/>
                    <a:pt x="1" y="24"/>
                    <a:pt x="18" y="70"/>
                  </a:cubicBezTo>
                  <a:cubicBezTo>
                    <a:pt x="292" y="780"/>
                    <a:pt x="980" y="1229"/>
                    <a:pt x="1562" y="1682"/>
                  </a:cubicBezTo>
                  <a:cubicBezTo>
                    <a:pt x="2196" y="2174"/>
                    <a:pt x="2954" y="2604"/>
                    <a:pt x="3640" y="3033"/>
                  </a:cubicBezTo>
                  <a:cubicBezTo>
                    <a:pt x="3645" y="3036"/>
                    <a:pt x="3653" y="3038"/>
                    <a:pt x="3662" y="3038"/>
                  </a:cubicBezTo>
                  <a:cubicBezTo>
                    <a:pt x="3701" y="3038"/>
                    <a:pt x="3761" y="3005"/>
                    <a:pt x="3732" y="2975"/>
                  </a:cubicBezTo>
                  <a:cubicBezTo>
                    <a:pt x="3191" y="2432"/>
                    <a:pt x="2606" y="1974"/>
                    <a:pt x="2081" y="1409"/>
                  </a:cubicBezTo>
                  <a:cubicBezTo>
                    <a:pt x="1571" y="861"/>
                    <a:pt x="830" y="306"/>
                    <a:pt x="144" y="4"/>
                  </a:cubicBezTo>
                  <a:cubicBezTo>
                    <a:pt x="138" y="2"/>
                    <a:pt x="128"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5"/>
            <p:cNvSpPr/>
            <p:nvPr/>
          </p:nvSpPr>
          <p:spPr>
            <a:xfrm>
              <a:off x="1815925" y="3946200"/>
              <a:ext cx="23350" cy="22075"/>
            </a:xfrm>
            <a:custGeom>
              <a:avLst/>
              <a:gdLst/>
              <a:ahLst/>
              <a:cxnLst/>
              <a:rect l="l" t="t" r="r" b="b"/>
              <a:pathLst>
                <a:path w="934" h="883" extrusionOk="0">
                  <a:moveTo>
                    <a:pt x="360" y="0"/>
                  </a:moveTo>
                  <a:cubicBezTo>
                    <a:pt x="322" y="0"/>
                    <a:pt x="287" y="14"/>
                    <a:pt x="259" y="50"/>
                  </a:cubicBezTo>
                  <a:cubicBezTo>
                    <a:pt x="0" y="375"/>
                    <a:pt x="535" y="773"/>
                    <a:pt x="803" y="878"/>
                  </a:cubicBezTo>
                  <a:cubicBezTo>
                    <a:pt x="811" y="881"/>
                    <a:pt x="822" y="883"/>
                    <a:pt x="835" y="883"/>
                  </a:cubicBezTo>
                  <a:cubicBezTo>
                    <a:pt x="876" y="883"/>
                    <a:pt x="934" y="865"/>
                    <a:pt x="930" y="824"/>
                  </a:cubicBezTo>
                  <a:cubicBezTo>
                    <a:pt x="905" y="597"/>
                    <a:pt x="816" y="380"/>
                    <a:pt x="674" y="201"/>
                  </a:cubicBezTo>
                  <a:cubicBezTo>
                    <a:pt x="622" y="136"/>
                    <a:pt x="477" y="0"/>
                    <a:pt x="3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5"/>
            <p:cNvSpPr/>
            <p:nvPr/>
          </p:nvSpPr>
          <p:spPr>
            <a:xfrm>
              <a:off x="1852225" y="3992350"/>
              <a:ext cx="28575" cy="45075"/>
            </a:xfrm>
            <a:custGeom>
              <a:avLst/>
              <a:gdLst/>
              <a:ahLst/>
              <a:cxnLst/>
              <a:rect l="l" t="t" r="r" b="b"/>
              <a:pathLst>
                <a:path w="1143" h="1803" extrusionOk="0">
                  <a:moveTo>
                    <a:pt x="251" y="1"/>
                  </a:moveTo>
                  <a:cubicBezTo>
                    <a:pt x="211" y="1"/>
                    <a:pt x="165" y="27"/>
                    <a:pt x="161" y="60"/>
                  </a:cubicBezTo>
                  <a:cubicBezTo>
                    <a:pt x="147" y="151"/>
                    <a:pt x="88" y="247"/>
                    <a:pt x="44" y="327"/>
                  </a:cubicBezTo>
                  <a:cubicBezTo>
                    <a:pt x="0" y="406"/>
                    <a:pt x="11" y="523"/>
                    <a:pt x="12" y="609"/>
                  </a:cubicBezTo>
                  <a:cubicBezTo>
                    <a:pt x="14" y="823"/>
                    <a:pt x="64" y="1021"/>
                    <a:pt x="141" y="1219"/>
                  </a:cubicBezTo>
                  <a:cubicBezTo>
                    <a:pt x="293" y="1609"/>
                    <a:pt x="591" y="1766"/>
                    <a:pt x="995" y="1802"/>
                  </a:cubicBezTo>
                  <a:cubicBezTo>
                    <a:pt x="996" y="1802"/>
                    <a:pt x="998" y="1802"/>
                    <a:pt x="999" y="1802"/>
                  </a:cubicBezTo>
                  <a:cubicBezTo>
                    <a:pt x="1041" y="1802"/>
                    <a:pt x="1142" y="1763"/>
                    <a:pt x="1118" y="1708"/>
                  </a:cubicBezTo>
                  <a:cubicBezTo>
                    <a:pt x="1065" y="1591"/>
                    <a:pt x="1029" y="1465"/>
                    <a:pt x="1011" y="1337"/>
                  </a:cubicBezTo>
                  <a:cubicBezTo>
                    <a:pt x="992" y="1200"/>
                    <a:pt x="863" y="1042"/>
                    <a:pt x="809" y="913"/>
                  </a:cubicBezTo>
                  <a:cubicBezTo>
                    <a:pt x="746" y="763"/>
                    <a:pt x="698" y="607"/>
                    <a:pt x="629" y="460"/>
                  </a:cubicBezTo>
                  <a:cubicBezTo>
                    <a:pt x="601" y="398"/>
                    <a:pt x="577" y="334"/>
                    <a:pt x="538" y="277"/>
                  </a:cubicBezTo>
                  <a:cubicBezTo>
                    <a:pt x="475" y="181"/>
                    <a:pt x="353" y="132"/>
                    <a:pt x="300" y="26"/>
                  </a:cubicBezTo>
                  <a:cubicBezTo>
                    <a:pt x="291" y="8"/>
                    <a:pt x="272" y="1"/>
                    <a:pt x="2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 name="Google Shape;1139;p15"/>
          <p:cNvSpPr/>
          <p:nvPr/>
        </p:nvSpPr>
        <p:spPr>
          <a:xfrm>
            <a:off x="3396725" y="2597500"/>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4_1">
    <p:bg>
      <p:bgPr>
        <a:blipFill>
          <a:blip r:embed="rId2">
            <a:alphaModFix/>
          </a:blip>
          <a:stretch>
            <a:fillRect/>
          </a:stretch>
        </a:blipFill>
        <a:effectLst/>
      </p:bgPr>
    </p:bg>
    <p:spTree>
      <p:nvGrpSpPr>
        <p:cNvPr id="1" name="Shape 1140"/>
        <p:cNvGrpSpPr/>
        <p:nvPr/>
      </p:nvGrpSpPr>
      <p:grpSpPr>
        <a:xfrm>
          <a:off x="0" y="0"/>
          <a:ext cx="0" cy="0"/>
          <a:chOff x="0" y="0"/>
          <a:chExt cx="0" cy="0"/>
        </a:xfrm>
      </p:grpSpPr>
      <p:sp>
        <p:nvSpPr>
          <p:cNvPr id="1141" name="Google Shape;1141;p16"/>
          <p:cNvSpPr/>
          <p:nvPr/>
        </p:nvSpPr>
        <p:spPr>
          <a:xfrm rot="10800000">
            <a:off x="928500" y="0"/>
            <a:ext cx="8219100" cy="5143500"/>
          </a:xfrm>
          <a:prstGeom prst="rect">
            <a:avLst/>
          </a:prstGeom>
          <a:gradFill>
            <a:gsLst>
              <a:gs pos="0">
                <a:schemeClr val="lt1"/>
              </a:gs>
              <a:gs pos="7500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2" name="Google Shape;1142;p16"/>
          <p:cNvPicPr preferRelativeResize="0"/>
          <p:nvPr/>
        </p:nvPicPr>
        <p:blipFill>
          <a:blip r:embed="rId3">
            <a:alphaModFix amt="35000"/>
          </a:blip>
          <a:stretch>
            <a:fillRect/>
          </a:stretch>
        </p:blipFill>
        <p:spPr>
          <a:xfrm>
            <a:off x="0" y="0"/>
            <a:ext cx="9144000" cy="5143495"/>
          </a:xfrm>
          <a:prstGeom prst="rect">
            <a:avLst/>
          </a:prstGeom>
          <a:noFill/>
          <a:ln>
            <a:noFill/>
          </a:ln>
        </p:spPr>
      </p:pic>
      <p:sp>
        <p:nvSpPr>
          <p:cNvPr id="1143" name="Google Shape;1143;p16"/>
          <p:cNvSpPr/>
          <p:nvPr/>
        </p:nvSpPr>
        <p:spPr>
          <a:xfrm>
            <a:off x="823079" y="-873750"/>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6"/>
          <p:cNvSpPr txBox="1">
            <a:spLocks noGrp="1"/>
          </p:cNvSpPr>
          <p:nvPr>
            <p:ph type="ctrTitle"/>
          </p:nvPr>
        </p:nvSpPr>
        <p:spPr>
          <a:xfrm>
            <a:off x="5009525" y="2365950"/>
            <a:ext cx="3417300" cy="10104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1200"/>
              <a:buNone/>
              <a:defRPr sz="6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145" name="Google Shape;1145;p16"/>
          <p:cNvSpPr txBox="1">
            <a:spLocks noGrp="1"/>
          </p:cNvSpPr>
          <p:nvPr>
            <p:ph type="title" idx="2" hasCustomPrompt="1"/>
          </p:nvPr>
        </p:nvSpPr>
        <p:spPr>
          <a:xfrm>
            <a:off x="7194000" y="1355550"/>
            <a:ext cx="1232700" cy="101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7000">
                <a:solidFill>
                  <a:schemeClr val="dk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146" name="Google Shape;1146;p16"/>
          <p:cNvSpPr txBox="1">
            <a:spLocks noGrp="1"/>
          </p:cNvSpPr>
          <p:nvPr>
            <p:ph type="subTitle" idx="1"/>
          </p:nvPr>
        </p:nvSpPr>
        <p:spPr>
          <a:xfrm>
            <a:off x="3822000" y="3376350"/>
            <a:ext cx="4604700" cy="4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grpSp>
        <p:nvGrpSpPr>
          <p:cNvPr id="1147" name="Google Shape;1147;p16"/>
          <p:cNvGrpSpPr/>
          <p:nvPr/>
        </p:nvGrpSpPr>
        <p:grpSpPr>
          <a:xfrm rot="9317394">
            <a:off x="1765380" y="-76134"/>
            <a:ext cx="1428334" cy="1484189"/>
            <a:chOff x="1456875" y="3243400"/>
            <a:chExt cx="2149325" cy="2233375"/>
          </a:xfrm>
        </p:grpSpPr>
        <p:sp>
          <p:nvSpPr>
            <p:cNvPr id="1148" name="Google Shape;1148;p16"/>
            <p:cNvSpPr/>
            <p:nvPr/>
          </p:nvSpPr>
          <p:spPr>
            <a:xfrm>
              <a:off x="3135350" y="4869925"/>
              <a:ext cx="2000" cy="1400"/>
            </a:xfrm>
            <a:custGeom>
              <a:avLst/>
              <a:gdLst/>
              <a:ahLst/>
              <a:cxnLst/>
              <a:rect l="l" t="t" r="r" b="b"/>
              <a:pathLst>
                <a:path w="80" h="56" extrusionOk="0">
                  <a:moveTo>
                    <a:pt x="1" y="1"/>
                  </a:moveTo>
                  <a:lnTo>
                    <a:pt x="1" y="1"/>
                  </a:lnTo>
                  <a:cubicBezTo>
                    <a:pt x="9" y="18"/>
                    <a:pt x="16" y="38"/>
                    <a:pt x="24" y="55"/>
                  </a:cubicBezTo>
                  <a:cubicBezTo>
                    <a:pt x="42" y="42"/>
                    <a:pt x="61" y="31"/>
                    <a:pt x="80" y="18"/>
                  </a:cubicBezTo>
                  <a:cubicBezTo>
                    <a:pt x="54" y="12"/>
                    <a:pt x="27" y="6"/>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6"/>
            <p:cNvSpPr/>
            <p:nvPr/>
          </p:nvSpPr>
          <p:spPr>
            <a:xfrm>
              <a:off x="2927475" y="5184725"/>
              <a:ext cx="91275" cy="292050"/>
            </a:xfrm>
            <a:custGeom>
              <a:avLst/>
              <a:gdLst/>
              <a:ahLst/>
              <a:cxnLst/>
              <a:rect l="l" t="t" r="r" b="b"/>
              <a:pathLst>
                <a:path w="3651" h="11682" extrusionOk="0">
                  <a:moveTo>
                    <a:pt x="1" y="1"/>
                  </a:moveTo>
                  <a:cubicBezTo>
                    <a:pt x="355" y="1127"/>
                    <a:pt x="1128" y="2203"/>
                    <a:pt x="1751" y="3327"/>
                  </a:cubicBezTo>
                  <a:cubicBezTo>
                    <a:pt x="2411" y="4516"/>
                    <a:pt x="2885" y="6305"/>
                    <a:pt x="2291" y="7607"/>
                  </a:cubicBezTo>
                  <a:cubicBezTo>
                    <a:pt x="1785" y="8720"/>
                    <a:pt x="770" y="9515"/>
                    <a:pt x="388" y="10699"/>
                  </a:cubicBezTo>
                  <a:cubicBezTo>
                    <a:pt x="234" y="11173"/>
                    <a:pt x="479" y="11682"/>
                    <a:pt x="979" y="11682"/>
                  </a:cubicBezTo>
                  <a:cubicBezTo>
                    <a:pt x="1019" y="11682"/>
                    <a:pt x="1060" y="11679"/>
                    <a:pt x="1103" y="11672"/>
                  </a:cubicBezTo>
                  <a:cubicBezTo>
                    <a:pt x="1642" y="11588"/>
                    <a:pt x="1972" y="10444"/>
                    <a:pt x="2176" y="10042"/>
                  </a:cubicBezTo>
                  <a:cubicBezTo>
                    <a:pt x="2605" y="9190"/>
                    <a:pt x="3124" y="8283"/>
                    <a:pt x="3343" y="7350"/>
                  </a:cubicBezTo>
                  <a:cubicBezTo>
                    <a:pt x="3651" y="6035"/>
                    <a:pt x="2962" y="4590"/>
                    <a:pt x="2349" y="3481"/>
                  </a:cubicBezTo>
                  <a:cubicBezTo>
                    <a:pt x="1682" y="2276"/>
                    <a:pt x="548" y="1239"/>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6"/>
            <p:cNvSpPr/>
            <p:nvPr/>
          </p:nvSpPr>
          <p:spPr>
            <a:xfrm>
              <a:off x="2920200" y="5138800"/>
              <a:ext cx="7300" cy="45950"/>
            </a:xfrm>
            <a:custGeom>
              <a:avLst/>
              <a:gdLst/>
              <a:ahLst/>
              <a:cxnLst/>
              <a:rect l="l" t="t" r="r" b="b"/>
              <a:pathLst>
                <a:path w="292" h="1838" extrusionOk="0">
                  <a:moveTo>
                    <a:pt x="166" y="1"/>
                  </a:moveTo>
                  <a:cubicBezTo>
                    <a:pt x="1" y="571"/>
                    <a:pt x="4" y="1183"/>
                    <a:pt x="286" y="1827"/>
                  </a:cubicBezTo>
                  <a:cubicBezTo>
                    <a:pt x="288" y="1830"/>
                    <a:pt x="291" y="1835"/>
                    <a:pt x="292" y="1838"/>
                  </a:cubicBezTo>
                  <a:cubicBezTo>
                    <a:pt x="106" y="1244"/>
                    <a:pt x="36" y="637"/>
                    <a:pt x="16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6"/>
            <p:cNvSpPr/>
            <p:nvPr/>
          </p:nvSpPr>
          <p:spPr>
            <a:xfrm>
              <a:off x="1456875" y="3243400"/>
              <a:ext cx="2149325" cy="2084950"/>
            </a:xfrm>
            <a:custGeom>
              <a:avLst/>
              <a:gdLst/>
              <a:ahLst/>
              <a:cxnLst/>
              <a:rect l="l" t="t" r="r" b="b"/>
              <a:pathLst>
                <a:path w="85973" h="83398" extrusionOk="0">
                  <a:moveTo>
                    <a:pt x="67140" y="65062"/>
                  </a:moveTo>
                  <a:lnTo>
                    <a:pt x="67140" y="65062"/>
                  </a:lnTo>
                  <a:cubicBezTo>
                    <a:pt x="67166" y="65068"/>
                    <a:pt x="67193" y="65074"/>
                    <a:pt x="67219" y="65080"/>
                  </a:cubicBezTo>
                  <a:cubicBezTo>
                    <a:pt x="67200" y="65092"/>
                    <a:pt x="67181" y="65102"/>
                    <a:pt x="67163" y="65116"/>
                  </a:cubicBezTo>
                  <a:cubicBezTo>
                    <a:pt x="67155" y="65099"/>
                    <a:pt x="67149" y="65079"/>
                    <a:pt x="67140" y="65062"/>
                  </a:cubicBezTo>
                  <a:close/>
                  <a:moveTo>
                    <a:pt x="43808" y="0"/>
                  </a:moveTo>
                  <a:cubicBezTo>
                    <a:pt x="43599" y="0"/>
                    <a:pt x="43376" y="65"/>
                    <a:pt x="43213" y="145"/>
                  </a:cubicBezTo>
                  <a:cubicBezTo>
                    <a:pt x="42625" y="431"/>
                    <a:pt x="42420" y="884"/>
                    <a:pt x="42449" y="1528"/>
                  </a:cubicBezTo>
                  <a:cubicBezTo>
                    <a:pt x="42528" y="3180"/>
                    <a:pt x="43926" y="4841"/>
                    <a:pt x="45230" y="5705"/>
                  </a:cubicBezTo>
                  <a:cubicBezTo>
                    <a:pt x="47066" y="6921"/>
                    <a:pt x="49812" y="6684"/>
                    <a:pt x="50446" y="9273"/>
                  </a:cubicBezTo>
                  <a:cubicBezTo>
                    <a:pt x="50484" y="9432"/>
                    <a:pt x="50517" y="9587"/>
                    <a:pt x="50550" y="9739"/>
                  </a:cubicBezTo>
                  <a:cubicBezTo>
                    <a:pt x="49376" y="9368"/>
                    <a:pt x="48253" y="9102"/>
                    <a:pt x="47661" y="8894"/>
                  </a:cubicBezTo>
                  <a:cubicBezTo>
                    <a:pt x="47065" y="8684"/>
                    <a:pt x="46412" y="8547"/>
                    <a:pt x="45772" y="8547"/>
                  </a:cubicBezTo>
                  <a:cubicBezTo>
                    <a:pt x="44865" y="8547"/>
                    <a:pt x="43985" y="8824"/>
                    <a:pt x="43330" y="9564"/>
                  </a:cubicBezTo>
                  <a:cubicBezTo>
                    <a:pt x="42724" y="10249"/>
                    <a:pt x="42379" y="11009"/>
                    <a:pt x="42415" y="11932"/>
                  </a:cubicBezTo>
                  <a:cubicBezTo>
                    <a:pt x="42435" y="12427"/>
                    <a:pt x="42520" y="12931"/>
                    <a:pt x="42564" y="13425"/>
                  </a:cubicBezTo>
                  <a:cubicBezTo>
                    <a:pt x="42606" y="13890"/>
                    <a:pt x="42332" y="14263"/>
                    <a:pt x="42447" y="14753"/>
                  </a:cubicBezTo>
                  <a:cubicBezTo>
                    <a:pt x="42464" y="14828"/>
                    <a:pt x="42529" y="14854"/>
                    <a:pt x="42606" y="14854"/>
                  </a:cubicBezTo>
                  <a:cubicBezTo>
                    <a:pt x="42717" y="14854"/>
                    <a:pt x="42852" y="14800"/>
                    <a:pt x="42904" y="14759"/>
                  </a:cubicBezTo>
                  <a:cubicBezTo>
                    <a:pt x="44073" y="13841"/>
                    <a:pt x="44360" y="13056"/>
                    <a:pt x="44342" y="11631"/>
                  </a:cubicBezTo>
                  <a:cubicBezTo>
                    <a:pt x="44336" y="11226"/>
                    <a:pt x="44656" y="10018"/>
                    <a:pt x="45197" y="9997"/>
                  </a:cubicBezTo>
                  <a:cubicBezTo>
                    <a:pt x="45216" y="9997"/>
                    <a:pt x="45234" y="9996"/>
                    <a:pt x="45252" y="9996"/>
                  </a:cubicBezTo>
                  <a:cubicBezTo>
                    <a:pt x="45845" y="9996"/>
                    <a:pt x="46503" y="10350"/>
                    <a:pt x="47041" y="10549"/>
                  </a:cubicBezTo>
                  <a:cubicBezTo>
                    <a:pt x="48343" y="11027"/>
                    <a:pt x="49714" y="11264"/>
                    <a:pt x="51015" y="11731"/>
                  </a:cubicBezTo>
                  <a:cubicBezTo>
                    <a:pt x="51568" y="11929"/>
                    <a:pt x="52039" y="12252"/>
                    <a:pt x="52477" y="12638"/>
                  </a:cubicBezTo>
                  <a:cubicBezTo>
                    <a:pt x="52553" y="12707"/>
                    <a:pt x="52623" y="12783"/>
                    <a:pt x="52687" y="12864"/>
                  </a:cubicBezTo>
                  <a:cubicBezTo>
                    <a:pt x="52719" y="13559"/>
                    <a:pt x="52318" y="14350"/>
                    <a:pt x="52046" y="14906"/>
                  </a:cubicBezTo>
                  <a:cubicBezTo>
                    <a:pt x="51416" y="16196"/>
                    <a:pt x="50528" y="17304"/>
                    <a:pt x="50038" y="18667"/>
                  </a:cubicBezTo>
                  <a:cubicBezTo>
                    <a:pt x="49571" y="19966"/>
                    <a:pt x="49682" y="21346"/>
                    <a:pt x="49990" y="22667"/>
                  </a:cubicBezTo>
                  <a:cubicBezTo>
                    <a:pt x="50164" y="23419"/>
                    <a:pt x="50377" y="24151"/>
                    <a:pt x="50542" y="24891"/>
                  </a:cubicBezTo>
                  <a:cubicBezTo>
                    <a:pt x="50494" y="25026"/>
                    <a:pt x="50451" y="25165"/>
                    <a:pt x="50411" y="25305"/>
                  </a:cubicBezTo>
                  <a:cubicBezTo>
                    <a:pt x="49586" y="24721"/>
                    <a:pt x="48796" y="24139"/>
                    <a:pt x="48761" y="23027"/>
                  </a:cubicBezTo>
                  <a:cubicBezTo>
                    <a:pt x="48739" y="22349"/>
                    <a:pt x="48948" y="20944"/>
                    <a:pt x="48053" y="20819"/>
                  </a:cubicBezTo>
                  <a:cubicBezTo>
                    <a:pt x="48039" y="20817"/>
                    <a:pt x="48024" y="20816"/>
                    <a:pt x="48010" y="20816"/>
                  </a:cubicBezTo>
                  <a:cubicBezTo>
                    <a:pt x="47926" y="20816"/>
                    <a:pt x="47844" y="20851"/>
                    <a:pt x="47798" y="20925"/>
                  </a:cubicBezTo>
                  <a:cubicBezTo>
                    <a:pt x="47473" y="21456"/>
                    <a:pt x="47853" y="22523"/>
                    <a:pt x="47853" y="23168"/>
                  </a:cubicBezTo>
                  <a:cubicBezTo>
                    <a:pt x="47852" y="23922"/>
                    <a:pt x="47427" y="25226"/>
                    <a:pt x="47950" y="25850"/>
                  </a:cubicBezTo>
                  <a:cubicBezTo>
                    <a:pt x="48481" y="26483"/>
                    <a:pt x="49254" y="26819"/>
                    <a:pt x="49779" y="27458"/>
                  </a:cubicBezTo>
                  <a:cubicBezTo>
                    <a:pt x="50071" y="27814"/>
                    <a:pt x="50095" y="28208"/>
                    <a:pt x="50009" y="28611"/>
                  </a:cubicBezTo>
                  <a:cubicBezTo>
                    <a:pt x="49828" y="29318"/>
                    <a:pt x="49482" y="29940"/>
                    <a:pt x="49038" y="30569"/>
                  </a:cubicBezTo>
                  <a:cubicBezTo>
                    <a:pt x="48856" y="30824"/>
                    <a:pt x="48660" y="31067"/>
                    <a:pt x="48450" y="31298"/>
                  </a:cubicBezTo>
                  <a:cubicBezTo>
                    <a:pt x="47921" y="31721"/>
                    <a:pt x="47447" y="32209"/>
                    <a:pt x="47041" y="32751"/>
                  </a:cubicBezTo>
                  <a:cubicBezTo>
                    <a:pt x="46648" y="33165"/>
                    <a:pt x="46275" y="33603"/>
                    <a:pt x="45969" y="34109"/>
                  </a:cubicBezTo>
                  <a:cubicBezTo>
                    <a:pt x="45200" y="35377"/>
                    <a:pt x="45203" y="36988"/>
                    <a:pt x="45211" y="38418"/>
                  </a:cubicBezTo>
                  <a:cubicBezTo>
                    <a:pt x="45219" y="40133"/>
                    <a:pt x="45078" y="41569"/>
                    <a:pt x="44380" y="43158"/>
                  </a:cubicBezTo>
                  <a:cubicBezTo>
                    <a:pt x="43735" y="44625"/>
                    <a:pt x="43226" y="46410"/>
                    <a:pt x="43520" y="48024"/>
                  </a:cubicBezTo>
                  <a:cubicBezTo>
                    <a:pt x="43880" y="50007"/>
                    <a:pt x="44970" y="52430"/>
                    <a:pt x="44385" y="54403"/>
                  </a:cubicBezTo>
                  <a:cubicBezTo>
                    <a:pt x="43883" y="53787"/>
                    <a:pt x="43099" y="53295"/>
                    <a:pt x="42572" y="52842"/>
                  </a:cubicBezTo>
                  <a:cubicBezTo>
                    <a:pt x="41541" y="51954"/>
                    <a:pt x="40870" y="50952"/>
                    <a:pt x="40828" y="49571"/>
                  </a:cubicBezTo>
                  <a:cubicBezTo>
                    <a:pt x="40790" y="48386"/>
                    <a:pt x="41102" y="47142"/>
                    <a:pt x="41278" y="45976"/>
                  </a:cubicBezTo>
                  <a:cubicBezTo>
                    <a:pt x="41358" y="45451"/>
                    <a:pt x="41335" y="44969"/>
                    <a:pt x="41237" y="44451"/>
                  </a:cubicBezTo>
                  <a:cubicBezTo>
                    <a:pt x="41048" y="43442"/>
                    <a:pt x="41177" y="42671"/>
                    <a:pt x="41502" y="41702"/>
                  </a:cubicBezTo>
                  <a:cubicBezTo>
                    <a:pt x="41889" y="40556"/>
                    <a:pt x="42471" y="39324"/>
                    <a:pt x="42016" y="38116"/>
                  </a:cubicBezTo>
                  <a:cubicBezTo>
                    <a:pt x="41987" y="38039"/>
                    <a:pt x="41913" y="38007"/>
                    <a:pt x="41827" y="38007"/>
                  </a:cubicBezTo>
                  <a:cubicBezTo>
                    <a:pt x="41652" y="38007"/>
                    <a:pt x="41429" y="38142"/>
                    <a:pt x="41452" y="38301"/>
                  </a:cubicBezTo>
                  <a:cubicBezTo>
                    <a:pt x="41691" y="39889"/>
                    <a:pt x="40922" y="41246"/>
                    <a:pt x="40505" y="42734"/>
                  </a:cubicBezTo>
                  <a:cubicBezTo>
                    <a:pt x="40143" y="44029"/>
                    <a:pt x="40281" y="45415"/>
                    <a:pt x="39944" y="46742"/>
                  </a:cubicBezTo>
                  <a:cubicBezTo>
                    <a:pt x="39767" y="47434"/>
                    <a:pt x="39514" y="48084"/>
                    <a:pt x="39337" y="48752"/>
                  </a:cubicBezTo>
                  <a:cubicBezTo>
                    <a:pt x="38574" y="47990"/>
                    <a:pt x="37626" y="47321"/>
                    <a:pt x="36956" y="46689"/>
                  </a:cubicBezTo>
                  <a:cubicBezTo>
                    <a:pt x="35451" y="45271"/>
                    <a:pt x="35696" y="43659"/>
                    <a:pt x="36274" y="41841"/>
                  </a:cubicBezTo>
                  <a:cubicBezTo>
                    <a:pt x="36679" y="40565"/>
                    <a:pt x="36671" y="39482"/>
                    <a:pt x="36405" y="38323"/>
                  </a:cubicBezTo>
                  <a:cubicBezTo>
                    <a:pt x="37047" y="36757"/>
                    <a:pt x="37849" y="35261"/>
                    <a:pt x="38637" y="33766"/>
                  </a:cubicBezTo>
                  <a:cubicBezTo>
                    <a:pt x="39842" y="31477"/>
                    <a:pt x="38832" y="28971"/>
                    <a:pt x="39702" y="26640"/>
                  </a:cubicBezTo>
                  <a:cubicBezTo>
                    <a:pt x="40263" y="25140"/>
                    <a:pt x="43912" y="24851"/>
                    <a:pt x="43323" y="22839"/>
                  </a:cubicBezTo>
                  <a:cubicBezTo>
                    <a:pt x="43309" y="22791"/>
                    <a:pt x="43269" y="22772"/>
                    <a:pt x="43221" y="22772"/>
                  </a:cubicBezTo>
                  <a:cubicBezTo>
                    <a:pt x="43131" y="22772"/>
                    <a:pt x="43015" y="22835"/>
                    <a:pt x="42988" y="22891"/>
                  </a:cubicBezTo>
                  <a:cubicBezTo>
                    <a:pt x="42695" y="23535"/>
                    <a:pt x="42516" y="24018"/>
                    <a:pt x="41865" y="24392"/>
                  </a:cubicBezTo>
                  <a:cubicBezTo>
                    <a:pt x="41383" y="24669"/>
                    <a:pt x="40851" y="24854"/>
                    <a:pt x="40364" y="25122"/>
                  </a:cubicBezTo>
                  <a:cubicBezTo>
                    <a:pt x="39626" y="25528"/>
                    <a:pt x="39056" y="26189"/>
                    <a:pt x="38813" y="27000"/>
                  </a:cubicBezTo>
                  <a:cubicBezTo>
                    <a:pt x="38411" y="28339"/>
                    <a:pt x="38295" y="29794"/>
                    <a:pt x="38042" y="31172"/>
                  </a:cubicBezTo>
                  <a:cubicBezTo>
                    <a:pt x="37819" y="32377"/>
                    <a:pt x="37282" y="33395"/>
                    <a:pt x="36715" y="34459"/>
                  </a:cubicBezTo>
                  <a:cubicBezTo>
                    <a:pt x="36540" y="34789"/>
                    <a:pt x="36160" y="35473"/>
                    <a:pt x="35732" y="36324"/>
                  </a:cubicBezTo>
                  <a:cubicBezTo>
                    <a:pt x="35539" y="35889"/>
                    <a:pt x="35340" y="35458"/>
                    <a:pt x="35203" y="35003"/>
                  </a:cubicBezTo>
                  <a:cubicBezTo>
                    <a:pt x="34928" y="34082"/>
                    <a:pt x="35087" y="33204"/>
                    <a:pt x="35142" y="32271"/>
                  </a:cubicBezTo>
                  <a:cubicBezTo>
                    <a:pt x="35240" y="30593"/>
                    <a:pt x="34615" y="28918"/>
                    <a:pt x="34905" y="27254"/>
                  </a:cubicBezTo>
                  <a:cubicBezTo>
                    <a:pt x="35142" y="25898"/>
                    <a:pt x="36588" y="25034"/>
                    <a:pt x="36868" y="23671"/>
                  </a:cubicBezTo>
                  <a:cubicBezTo>
                    <a:pt x="37139" y="22359"/>
                    <a:pt x="36191" y="21351"/>
                    <a:pt x="34924" y="21171"/>
                  </a:cubicBezTo>
                  <a:cubicBezTo>
                    <a:pt x="34905" y="21169"/>
                    <a:pt x="34885" y="21167"/>
                    <a:pt x="34864" y="21167"/>
                  </a:cubicBezTo>
                  <a:cubicBezTo>
                    <a:pt x="34717" y="21167"/>
                    <a:pt x="34535" y="21233"/>
                    <a:pt x="34505" y="21388"/>
                  </a:cubicBezTo>
                  <a:cubicBezTo>
                    <a:pt x="34408" y="21885"/>
                    <a:pt x="34515" y="22211"/>
                    <a:pt x="34760" y="22647"/>
                  </a:cubicBezTo>
                  <a:cubicBezTo>
                    <a:pt x="35152" y="23348"/>
                    <a:pt x="34890" y="24042"/>
                    <a:pt x="34526" y="24687"/>
                  </a:cubicBezTo>
                  <a:cubicBezTo>
                    <a:pt x="33836" y="25906"/>
                    <a:pt x="32900" y="26796"/>
                    <a:pt x="32847" y="28280"/>
                  </a:cubicBezTo>
                  <a:cubicBezTo>
                    <a:pt x="32795" y="29760"/>
                    <a:pt x="33145" y="31257"/>
                    <a:pt x="33646" y="32633"/>
                  </a:cubicBezTo>
                  <a:cubicBezTo>
                    <a:pt x="34184" y="34111"/>
                    <a:pt x="34240" y="35695"/>
                    <a:pt x="34674" y="37200"/>
                  </a:cubicBezTo>
                  <a:cubicBezTo>
                    <a:pt x="34762" y="37506"/>
                    <a:pt x="34835" y="37807"/>
                    <a:pt x="34899" y="38109"/>
                  </a:cubicBezTo>
                  <a:cubicBezTo>
                    <a:pt x="34090" y="39999"/>
                    <a:pt x="33473" y="42073"/>
                    <a:pt x="34120" y="43076"/>
                  </a:cubicBezTo>
                  <a:cubicBezTo>
                    <a:pt x="33823" y="44222"/>
                    <a:pt x="33764" y="45291"/>
                    <a:pt x="34376" y="46445"/>
                  </a:cubicBezTo>
                  <a:cubicBezTo>
                    <a:pt x="34970" y="47566"/>
                    <a:pt x="36107" y="48255"/>
                    <a:pt x="37080" y="49006"/>
                  </a:cubicBezTo>
                  <a:cubicBezTo>
                    <a:pt x="37657" y="49451"/>
                    <a:pt x="38540" y="50035"/>
                    <a:pt x="39178" y="50720"/>
                  </a:cubicBezTo>
                  <a:cubicBezTo>
                    <a:pt x="39360" y="51913"/>
                    <a:pt x="40138" y="52847"/>
                    <a:pt x="41014" y="53659"/>
                  </a:cubicBezTo>
                  <a:cubicBezTo>
                    <a:pt x="41758" y="54348"/>
                    <a:pt x="43132" y="55027"/>
                    <a:pt x="43193" y="56157"/>
                  </a:cubicBezTo>
                  <a:cubicBezTo>
                    <a:pt x="41498" y="57542"/>
                    <a:pt x="38775" y="57532"/>
                    <a:pt x="36778" y="58252"/>
                  </a:cubicBezTo>
                  <a:cubicBezTo>
                    <a:pt x="35790" y="58609"/>
                    <a:pt x="34547" y="59301"/>
                    <a:pt x="33752" y="60236"/>
                  </a:cubicBezTo>
                  <a:cubicBezTo>
                    <a:pt x="33428" y="59737"/>
                    <a:pt x="33029" y="59280"/>
                    <a:pt x="32628" y="58907"/>
                  </a:cubicBezTo>
                  <a:cubicBezTo>
                    <a:pt x="32213" y="58521"/>
                    <a:pt x="31802" y="58160"/>
                    <a:pt x="31408" y="57796"/>
                  </a:cubicBezTo>
                  <a:cubicBezTo>
                    <a:pt x="31417" y="57565"/>
                    <a:pt x="31428" y="57334"/>
                    <a:pt x="31464" y="57104"/>
                  </a:cubicBezTo>
                  <a:cubicBezTo>
                    <a:pt x="31556" y="56532"/>
                    <a:pt x="31934" y="55943"/>
                    <a:pt x="32204" y="55441"/>
                  </a:cubicBezTo>
                  <a:cubicBezTo>
                    <a:pt x="32488" y="54915"/>
                    <a:pt x="32843" y="54411"/>
                    <a:pt x="33074" y="53860"/>
                  </a:cubicBezTo>
                  <a:cubicBezTo>
                    <a:pt x="33283" y="53358"/>
                    <a:pt x="33109" y="52766"/>
                    <a:pt x="33093" y="52250"/>
                  </a:cubicBezTo>
                  <a:cubicBezTo>
                    <a:pt x="33070" y="51516"/>
                    <a:pt x="32954" y="50590"/>
                    <a:pt x="32571" y="49963"/>
                  </a:cubicBezTo>
                  <a:cubicBezTo>
                    <a:pt x="32120" y="49221"/>
                    <a:pt x="31732" y="47843"/>
                    <a:pt x="30788" y="47672"/>
                  </a:cubicBezTo>
                  <a:cubicBezTo>
                    <a:pt x="30744" y="47664"/>
                    <a:pt x="30698" y="47660"/>
                    <a:pt x="30652" y="47660"/>
                  </a:cubicBezTo>
                  <a:cubicBezTo>
                    <a:pt x="30401" y="47660"/>
                    <a:pt x="30135" y="47776"/>
                    <a:pt x="30011" y="47997"/>
                  </a:cubicBezTo>
                  <a:cubicBezTo>
                    <a:pt x="29612" y="48708"/>
                    <a:pt x="30606" y="49718"/>
                    <a:pt x="30882" y="50396"/>
                  </a:cubicBezTo>
                  <a:cubicBezTo>
                    <a:pt x="31045" y="50797"/>
                    <a:pt x="30764" y="51282"/>
                    <a:pt x="30804" y="51682"/>
                  </a:cubicBezTo>
                  <a:cubicBezTo>
                    <a:pt x="30861" y="52242"/>
                    <a:pt x="30926" y="52802"/>
                    <a:pt x="30987" y="53362"/>
                  </a:cubicBezTo>
                  <a:cubicBezTo>
                    <a:pt x="31045" y="53885"/>
                    <a:pt x="31218" y="54384"/>
                    <a:pt x="31256" y="54913"/>
                  </a:cubicBezTo>
                  <a:cubicBezTo>
                    <a:pt x="31291" y="55407"/>
                    <a:pt x="30769" y="56149"/>
                    <a:pt x="30582" y="56601"/>
                  </a:cubicBezTo>
                  <a:cubicBezTo>
                    <a:pt x="30544" y="56695"/>
                    <a:pt x="30510" y="56787"/>
                    <a:pt x="30481" y="56879"/>
                  </a:cubicBezTo>
                  <a:cubicBezTo>
                    <a:pt x="30050" y="56411"/>
                    <a:pt x="29652" y="55901"/>
                    <a:pt x="29310" y="55296"/>
                  </a:cubicBezTo>
                  <a:cubicBezTo>
                    <a:pt x="28576" y="53997"/>
                    <a:pt x="28298" y="52617"/>
                    <a:pt x="27939" y="51192"/>
                  </a:cubicBezTo>
                  <a:cubicBezTo>
                    <a:pt x="27587" y="49794"/>
                    <a:pt x="26413" y="48728"/>
                    <a:pt x="25406" y="47776"/>
                  </a:cubicBezTo>
                  <a:cubicBezTo>
                    <a:pt x="24287" y="46720"/>
                    <a:pt x="23305" y="45665"/>
                    <a:pt x="22774" y="44192"/>
                  </a:cubicBezTo>
                  <a:cubicBezTo>
                    <a:pt x="22251" y="42742"/>
                    <a:pt x="22113" y="41100"/>
                    <a:pt x="21910" y="39581"/>
                  </a:cubicBezTo>
                  <a:cubicBezTo>
                    <a:pt x="21820" y="38895"/>
                    <a:pt x="21719" y="38212"/>
                    <a:pt x="21594" y="37535"/>
                  </a:cubicBezTo>
                  <a:cubicBezTo>
                    <a:pt x="21628" y="37477"/>
                    <a:pt x="21650" y="37413"/>
                    <a:pt x="21659" y="37347"/>
                  </a:cubicBezTo>
                  <a:cubicBezTo>
                    <a:pt x="21775" y="36438"/>
                    <a:pt x="21545" y="35557"/>
                    <a:pt x="21862" y="34671"/>
                  </a:cubicBezTo>
                  <a:cubicBezTo>
                    <a:pt x="22180" y="33787"/>
                    <a:pt x="22864" y="33021"/>
                    <a:pt x="23466" y="32320"/>
                  </a:cubicBezTo>
                  <a:cubicBezTo>
                    <a:pt x="24573" y="31034"/>
                    <a:pt x="25767" y="29900"/>
                    <a:pt x="25986" y="28139"/>
                  </a:cubicBezTo>
                  <a:cubicBezTo>
                    <a:pt x="26109" y="27143"/>
                    <a:pt x="25816" y="26283"/>
                    <a:pt x="25778" y="25296"/>
                  </a:cubicBezTo>
                  <a:cubicBezTo>
                    <a:pt x="25738" y="24271"/>
                    <a:pt x="25998" y="23302"/>
                    <a:pt x="26460" y="22392"/>
                  </a:cubicBezTo>
                  <a:cubicBezTo>
                    <a:pt x="26880" y="21565"/>
                    <a:pt x="27582" y="20926"/>
                    <a:pt x="27978" y="20086"/>
                  </a:cubicBezTo>
                  <a:cubicBezTo>
                    <a:pt x="28229" y="19553"/>
                    <a:pt x="28126" y="18780"/>
                    <a:pt x="28288" y="18182"/>
                  </a:cubicBezTo>
                  <a:cubicBezTo>
                    <a:pt x="28354" y="17940"/>
                    <a:pt x="28107" y="17881"/>
                    <a:pt x="27875" y="17881"/>
                  </a:cubicBezTo>
                  <a:cubicBezTo>
                    <a:pt x="27742" y="17881"/>
                    <a:pt x="27614" y="17900"/>
                    <a:pt x="27553" y="17915"/>
                  </a:cubicBezTo>
                  <a:cubicBezTo>
                    <a:pt x="26911" y="18072"/>
                    <a:pt x="25958" y="18498"/>
                    <a:pt x="25871" y="19277"/>
                  </a:cubicBezTo>
                  <a:cubicBezTo>
                    <a:pt x="25831" y="19634"/>
                    <a:pt x="26183" y="20077"/>
                    <a:pt x="26206" y="20473"/>
                  </a:cubicBezTo>
                  <a:cubicBezTo>
                    <a:pt x="26225" y="20799"/>
                    <a:pt x="26063" y="21175"/>
                    <a:pt x="25982" y="21485"/>
                  </a:cubicBezTo>
                  <a:cubicBezTo>
                    <a:pt x="25769" y="22291"/>
                    <a:pt x="25524" y="23095"/>
                    <a:pt x="25325" y="23907"/>
                  </a:cubicBezTo>
                  <a:cubicBezTo>
                    <a:pt x="25036" y="25076"/>
                    <a:pt x="25075" y="26357"/>
                    <a:pt x="24965" y="27554"/>
                  </a:cubicBezTo>
                  <a:cubicBezTo>
                    <a:pt x="24746" y="29956"/>
                    <a:pt x="22414" y="31442"/>
                    <a:pt x="20884" y="33025"/>
                  </a:cubicBezTo>
                  <a:cubicBezTo>
                    <a:pt x="20740" y="33176"/>
                    <a:pt x="20604" y="33336"/>
                    <a:pt x="20477" y="33502"/>
                  </a:cubicBezTo>
                  <a:cubicBezTo>
                    <a:pt x="20175" y="32313"/>
                    <a:pt x="20042" y="31104"/>
                    <a:pt x="20225" y="29854"/>
                  </a:cubicBezTo>
                  <a:cubicBezTo>
                    <a:pt x="20662" y="26883"/>
                    <a:pt x="22500" y="24302"/>
                    <a:pt x="22802" y="21287"/>
                  </a:cubicBezTo>
                  <a:cubicBezTo>
                    <a:pt x="22922" y="20074"/>
                    <a:pt x="22642" y="19018"/>
                    <a:pt x="21845" y="18099"/>
                  </a:cubicBezTo>
                  <a:cubicBezTo>
                    <a:pt x="20920" y="17035"/>
                    <a:pt x="19573" y="15867"/>
                    <a:pt x="21122" y="14572"/>
                  </a:cubicBezTo>
                  <a:cubicBezTo>
                    <a:pt x="22161" y="13703"/>
                    <a:pt x="23509" y="13366"/>
                    <a:pt x="24534" y="12444"/>
                  </a:cubicBezTo>
                  <a:cubicBezTo>
                    <a:pt x="25609" y="11476"/>
                    <a:pt x="26084" y="10259"/>
                    <a:pt x="26350" y="8858"/>
                  </a:cubicBezTo>
                  <a:cubicBezTo>
                    <a:pt x="26408" y="8554"/>
                    <a:pt x="26325" y="8218"/>
                    <a:pt x="26383" y="7899"/>
                  </a:cubicBezTo>
                  <a:cubicBezTo>
                    <a:pt x="26465" y="7456"/>
                    <a:pt x="26601" y="7032"/>
                    <a:pt x="26738" y="6604"/>
                  </a:cubicBezTo>
                  <a:cubicBezTo>
                    <a:pt x="26982" y="5846"/>
                    <a:pt x="27344" y="5155"/>
                    <a:pt x="27775" y="4487"/>
                  </a:cubicBezTo>
                  <a:cubicBezTo>
                    <a:pt x="27875" y="4332"/>
                    <a:pt x="27729" y="4264"/>
                    <a:pt x="27548" y="4264"/>
                  </a:cubicBezTo>
                  <a:cubicBezTo>
                    <a:pt x="27386" y="4264"/>
                    <a:pt x="27198" y="4318"/>
                    <a:pt x="27134" y="4414"/>
                  </a:cubicBezTo>
                  <a:cubicBezTo>
                    <a:pt x="25454" y="6905"/>
                    <a:pt x="25033" y="10782"/>
                    <a:pt x="22186" y="12360"/>
                  </a:cubicBezTo>
                  <a:cubicBezTo>
                    <a:pt x="20455" y="13321"/>
                    <a:pt x="16915" y="15028"/>
                    <a:pt x="18534" y="17616"/>
                  </a:cubicBezTo>
                  <a:cubicBezTo>
                    <a:pt x="19186" y="18657"/>
                    <a:pt x="20323" y="19258"/>
                    <a:pt x="20568" y="20531"/>
                  </a:cubicBezTo>
                  <a:cubicBezTo>
                    <a:pt x="20860" y="22058"/>
                    <a:pt x="20197" y="23748"/>
                    <a:pt x="19677" y="25147"/>
                  </a:cubicBezTo>
                  <a:cubicBezTo>
                    <a:pt x="18844" y="27390"/>
                    <a:pt x="18030" y="29448"/>
                    <a:pt x="18016" y="31721"/>
                  </a:cubicBezTo>
                  <a:cubicBezTo>
                    <a:pt x="17849" y="31573"/>
                    <a:pt x="17704" y="31431"/>
                    <a:pt x="17594" y="31293"/>
                  </a:cubicBezTo>
                  <a:cubicBezTo>
                    <a:pt x="16375" y="29779"/>
                    <a:pt x="17258" y="27422"/>
                    <a:pt x="16416" y="25728"/>
                  </a:cubicBezTo>
                  <a:cubicBezTo>
                    <a:pt x="15929" y="24751"/>
                    <a:pt x="15098" y="23997"/>
                    <a:pt x="14623" y="23004"/>
                  </a:cubicBezTo>
                  <a:cubicBezTo>
                    <a:pt x="14162" y="22042"/>
                    <a:pt x="13837" y="20770"/>
                    <a:pt x="13714" y="19707"/>
                  </a:cubicBezTo>
                  <a:cubicBezTo>
                    <a:pt x="13623" y="18910"/>
                    <a:pt x="13760" y="18277"/>
                    <a:pt x="13916" y="17488"/>
                  </a:cubicBezTo>
                  <a:cubicBezTo>
                    <a:pt x="14022" y="16943"/>
                    <a:pt x="14111" y="16506"/>
                    <a:pt x="13841" y="16010"/>
                  </a:cubicBezTo>
                  <a:cubicBezTo>
                    <a:pt x="13598" y="15565"/>
                    <a:pt x="13516" y="15119"/>
                    <a:pt x="13641" y="14632"/>
                  </a:cubicBezTo>
                  <a:cubicBezTo>
                    <a:pt x="13652" y="14589"/>
                    <a:pt x="13596" y="14577"/>
                    <a:pt x="13560" y="14577"/>
                  </a:cubicBezTo>
                  <a:cubicBezTo>
                    <a:pt x="13552" y="14577"/>
                    <a:pt x="13546" y="14577"/>
                    <a:pt x="13540" y="14578"/>
                  </a:cubicBezTo>
                  <a:cubicBezTo>
                    <a:pt x="12931" y="14691"/>
                    <a:pt x="12668" y="15083"/>
                    <a:pt x="12542" y="15676"/>
                  </a:cubicBezTo>
                  <a:cubicBezTo>
                    <a:pt x="12315" y="16736"/>
                    <a:pt x="12101" y="17795"/>
                    <a:pt x="11837" y="18853"/>
                  </a:cubicBezTo>
                  <a:cubicBezTo>
                    <a:pt x="11625" y="19704"/>
                    <a:pt x="11512" y="20344"/>
                    <a:pt x="11720" y="21211"/>
                  </a:cubicBezTo>
                  <a:cubicBezTo>
                    <a:pt x="12033" y="22517"/>
                    <a:pt x="12863" y="23528"/>
                    <a:pt x="13733" y="24506"/>
                  </a:cubicBezTo>
                  <a:cubicBezTo>
                    <a:pt x="14678" y="25570"/>
                    <a:pt x="15579" y="26272"/>
                    <a:pt x="15604" y="27801"/>
                  </a:cubicBezTo>
                  <a:cubicBezTo>
                    <a:pt x="15605" y="27878"/>
                    <a:pt x="15603" y="27955"/>
                    <a:pt x="15600" y="28030"/>
                  </a:cubicBezTo>
                  <a:cubicBezTo>
                    <a:pt x="15044" y="27332"/>
                    <a:pt x="14280" y="26785"/>
                    <a:pt x="13372" y="26355"/>
                  </a:cubicBezTo>
                  <a:cubicBezTo>
                    <a:pt x="12313" y="25852"/>
                    <a:pt x="11414" y="25279"/>
                    <a:pt x="10609" y="24417"/>
                  </a:cubicBezTo>
                  <a:cubicBezTo>
                    <a:pt x="9707" y="23449"/>
                    <a:pt x="8711" y="22726"/>
                    <a:pt x="7643" y="21951"/>
                  </a:cubicBezTo>
                  <a:cubicBezTo>
                    <a:pt x="6478" y="21106"/>
                    <a:pt x="5824" y="20212"/>
                    <a:pt x="6770" y="18935"/>
                  </a:cubicBezTo>
                  <a:cubicBezTo>
                    <a:pt x="7315" y="18201"/>
                    <a:pt x="7903" y="17420"/>
                    <a:pt x="8511" y="16740"/>
                  </a:cubicBezTo>
                  <a:cubicBezTo>
                    <a:pt x="9154" y="16022"/>
                    <a:pt x="9604" y="15364"/>
                    <a:pt x="9826" y="14421"/>
                  </a:cubicBezTo>
                  <a:cubicBezTo>
                    <a:pt x="10135" y="13121"/>
                    <a:pt x="9549" y="12060"/>
                    <a:pt x="10632" y="10987"/>
                  </a:cubicBezTo>
                  <a:cubicBezTo>
                    <a:pt x="10862" y="10761"/>
                    <a:pt x="10618" y="10645"/>
                    <a:pt x="10355" y="10645"/>
                  </a:cubicBezTo>
                  <a:cubicBezTo>
                    <a:pt x="10209" y="10645"/>
                    <a:pt x="10056" y="10681"/>
                    <a:pt x="9976" y="10753"/>
                  </a:cubicBezTo>
                  <a:cubicBezTo>
                    <a:pt x="9282" y="11377"/>
                    <a:pt x="9036" y="12009"/>
                    <a:pt x="9062" y="12941"/>
                  </a:cubicBezTo>
                  <a:cubicBezTo>
                    <a:pt x="9109" y="14600"/>
                    <a:pt x="8744" y="15613"/>
                    <a:pt x="7451" y="16730"/>
                  </a:cubicBezTo>
                  <a:cubicBezTo>
                    <a:pt x="6273" y="17747"/>
                    <a:pt x="4443" y="19253"/>
                    <a:pt x="4805" y="21002"/>
                  </a:cubicBezTo>
                  <a:cubicBezTo>
                    <a:pt x="5040" y="22131"/>
                    <a:pt x="6401" y="23039"/>
                    <a:pt x="7207" y="23726"/>
                  </a:cubicBezTo>
                  <a:cubicBezTo>
                    <a:pt x="8226" y="24596"/>
                    <a:pt x="8761" y="25812"/>
                    <a:pt x="9893" y="26586"/>
                  </a:cubicBezTo>
                  <a:cubicBezTo>
                    <a:pt x="10876" y="27258"/>
                    <a:pt x="11961" y="27738"/>
                    <a:pt x="13079" y="28134"/>
                  </a:cubicBezTo>
                  <a:cubicBezTo>
                    <a:pt x="13929" y="28435"/>
                    <a:pt x="14367" y="28667"/>
                    <a:pt x="14748" y="29489"/>
                  </a:cubicBezTo>
                  <a:cubicBezTo>
                    <a:pt x="14917" y="29852"/>
                    <a:pt x="15057" y="30178"/>
                    <a:pt x="15253" y="30497"/>
                  </a:cubicBezTo>
                  <a:cubicBezTo>
                    <a:pt x="15256" y="30638"/>
                    <a:pt x="15269" y="30779"/>
                    <a:pt x="15292" y="30919"/>
                  </a:cubicBezTo>
                  <a:cubicBezTo>
                    <a:pt x="15468" y="31997"/>
                    <a:pt x="16477" y="32818"/>
                    <a:pt x="17290" y="33429"/>
                  </a:cubicBezTo>
                  <a:cubicBezTo>
                    <a:pt x="17642" y="33694"/>
                    <a:pt x="17992" y="33957"/>
                    <a:pt x="18338" y="34227"/>
                  </a:cubicBezTo>
                  <a:cubicBezTo>
                    <a:pt x="18716" y="35684"/>
                    <a:pt x="19355" y="36990"/>
                    <a:pt x="20107" y="38299"/>
                  </a:cubicBezTo>
                  <a:cubicBezTo>
                    <a:pt x="20901" y="39678"/>
                    <a:pt x="20966" y="41278"/>
                    <a:pt x="21224" y="42817"/>
                  </a:cubicBezTo>
                  <a:cubicBezTo>
                    <a:pt x="21451" y="44167"/>
                    <a:pt x="21873" y="45376"/>
                    <a:pt x="22658" y="46500"/>
                  </a:cubicBezTo>
                  <a:cubicBezTo>
                    <a:pt x="23532" y="47752"/>
                    <a:pt x="24855" y="48606"/>
                    <a:pt x="25777" y="49817"/>
                  </a:cubicBezTo>
                  <a:cubicBezTo>
                    <a:pt x="26741" y="51083"/>
                    <a:pt x="26780" y="52706"/>
                    <a:pt x="27186" y="54185"/>
                  </a:cubicBezTo>
                  <a:cubicBezTo>
                    <a:pt x="27378" y="54882"/>
                    <a:pt x="27665" y="55552"/>
                    <a:pt x="28012" y="56188"/>
                  </a:cubicBezTo>
                  <a:cubicBezTo>
                    <a:pt x="27749" y="56048"/>
                    <a:pt x="27501" y="55922"/>
                    <a:pt x="27291" y="55806"/>
                  </a:cubicBezTo>
                  <a:cubicBezTo>
                    <a:pt x="25187" y="54659"/>
                    <a:pt x="22756" y="54355"/>
                    <a:pt x="20658" y="53253"/>
                  </a:cubicBezTo>
                  <a:cubicBezTo>
                    <a:pt x="17431" y="51559"/>
                    <a:pt x="16848" y="47124"/>
                    <a:pt x="14835" y="44382"/>
                  </a:cubicBezTo>
                  <a:cubicBezTo>
                    <a:pt x="13612" y="42716"/>
                    <a:pt x="11809" y="41627"/>
                    <a:pt x="10558" y="40000"/>
                  </a:cubicBezTo>
                  <a:cubicBezTo>
                    <a:pt x="10048" y="39336"/>
                    <a:pt x="9426" y="38958"/>
                    <a:pt x="8835" y="38392"/>
                  </a:cubicBezTo>
                  <a:cubicBezTo>
                    <a:pt x="8064" y="37653"/>
                    <a:pt x="8130" y="36973"/>
                    <a:pt x="8614" y="36054"/>
                  </a:cubicBezTo>
                  <a:cubicBezTo>
                    <a:pt x="8693" y="35902"/>
                    <a:pt x="8583" y="35839"/>
                    <a:pt x="8429" y="35839"/>
                  </a:cubicBezTo>
                  <a:cubicBezTo>
                    <a:pt x="8254" y="35839"/>
                    <a:pt x="8024" y="35920"/>
                    <a:pt x="7956" y="36041"/>
                  </a:cubicBezTo>
                  <a:cubicBezTo>
                    <a:pt x="7351" y="37122"/>
                    <a:pt x="7288" y="38069"/>
                    <a:pt x="8118" y="39036"/>
                  </a:cubicBezTo>
                  <a:cubicBezTo>
                    <a:pt x="9346" y="40463"/>
                    <a:pt x="10291" y="42114"/>
                    <a:pt x="11617" y="43469"/>
                  </a:cubicBezTo>
                  <a:cubicBezTo>
                    <a:pt x="13030" y="44914"/>
                    <a:pt x="13813" y="46457"/>
                    <a:pt x="14526" y="48325"/>
                  </a:cubicBezTo>
                  <a:cubicBezTo>
                    <a:pt x="14834" y="49130"/>
                    <a:pt x="15175" y="49932"/>
                    <a:pt x="15577" y="50699"/>
                  </a:cubicBezTo>
                  <a:cubicBezTo>
                    <a:pt x="15135" y="50621"/>
                    <a:pt x="14746" y="50570"/>
                    <a:pt x="14495" y="50533"/>
                  </a:cubicBezTo>
                  <a:cubicBezTo>
                    <a:pt x="13254" y="50349"/>
                    <a:pt x="12080" y="50164"/>
                    <a:pt x="10936" y="49619"/>
                  </a:cubicBezTo>
                  <a:cubicBezTo>
                    <a:pt x="9764" y="49060"/>
                    <a:pt x="9257" y="47475"/>
                    <a:pt x="8426" y="46527"/>
                  </a:cubicBezTo>
                  <a:cubicBezTo>
                    <a:pt x="7521" y="45497"/>
                    <a:pt x="6227" y="45004"/>
                    <a:pt x="5080" y="44321"/>
                  </a:cubicBezTo>
                  <a:cubicBezTo>
                    <a:pt x="3940" y="43643"/>
                    <a:pt x="3395" y="42009"/>
                    <a:pt x="2766" y="40898"/>
                  </a:cubicBezTo>
                  <a:cubicBezTo>
                    <a:pt x="2560" y="40536"/>
                    <a:pt x="2236" y="40039"/>
                    <a:pt x="2216" y="39610"/>
                  </a:cubicBezTo>
                  <a:cubicBezTo>
                    <a:pt x="2184" y="38927"/>
                    <a:pt x="2778" y="38318"/>
                    <a:pt x="3162" y="37824"/>
                  </a:cubicBezTo>
                  <a:cubicBezTo>
                    <a:pt x="3795" y="37006"/>
                    <a:pt x="3883" y="36036"/>
                    <a:pt x="2960" y="35446"/>
                  </a:cubicBezTo>
                  <a:cubicBezTo>
                    <a:pt x="2932" y="35428"/>
                    <a:pt x="2898" y="35420"/>
                    <a:pt x="2862" y="35420"/>
                  </a:cubicBezTo>
                  <a:cubicBezTo>
                    <a:pt x="2756" y="35420"/>
                    <a:pt x="2634" y="35488"/>
                    <a:pt x="2592" y="35569"/>
                  </a:cubicBezTo>
                  <a:cubicBezTo>
                    <a:pt x="2011" y="36666"/>
                    <a:pt x="1254" y="37570"/>
                    <a:pt x="577" y="38605"/>
                  </a:cubicBezTo>
                  <a:cubicBezTo>
                    <a:pt x="1" y="39484"/>
                    <a:pt x="344" y="40412"/>
                    <a:pt x="805" y="41244"/>
                  </a:cubicBezTo>
                  <a:cubicBezTo>
                    <a:pt x="1375" y="42271"/>
                    <a:pt x="2110" y="43086"/>
                    <a:pt x="2894" y="43951"/>
                  </a:cubicBezTo>
                  <a:cubicBezTo>
                    <a:pt x="3970" y="45141"/>
                    <a:pt x="5674" y="45612"/>
                    <a:pt x="6870" y="46668"/>
                  </a:cubicBezTo>
                  <a:cubicBezTo>
                    <a:pt x="7783" y="47474"/>
                    <a:pt x="8104" y="48641"/>
                    <a:pt x="8851" y="49554"/>
                  </a:cubicBezTo>
                  <a:cubicBezTo>
                    <a:pt x="9598" y="50466"/>
                    <a:pt x="10433" y="51003"/>
                    <a:pt x="11547" y="51375"/>
                  </a:cubicBezTo>
                  <a:cubicBezTo>
                    <a:pt x="12738" y="51774"/>
                    <a:pt x="14005" y="51878"/>
                    <a:pt x="15228" y="52139"/>
                  </a:cubicBezTo>
                  <a:cubicBezTo>
                    <a:pt x="15876" y="52279"/>
                    <a:pt x="16428" y="52568"/>
                    <a:pt x="16985" y="52848"/>
                  </a:cubicBezTo>
                  <a:cubicBezTo>
                    <a:pt x="17013" y="52882"/>
                    <a:pt x="17038" y="52918"/>
                    <a:pt x="17067" y="52951"/>
                  </a:cubicBezTo>
                  <a:cubicBezTo>
                    <a:pt x="17658" y="53645"/>
                    <a:pt x="18376" y="54159"/>
                    <a:pt x="19162" y="54567"/>
                  </a:cubicBezTo>
                  <a:cubicBezTo>
                    <a:pt x="18225" y="54732"/>
                    <a:pt x="17293" y="54962"/>
                    <a:pt x="16372" y="55174"/>
                  </a:cubicBezTo>
                  <a:cubicBezTo>
                    <a:pt x="15527" y="55368"/>
                    <a:pt x="14727" y="55524"/>
                    <a:pt x="13901" y="55524"/>
                  </a:cubicBezTo>
                  <a:cubicBezTo>
                    <a:pt x="13516" y="55524"/>
                    <a:pt x="13124" y="55490"/>
                    <a:pt x="12720" y="55411"/>
                  </a:cubicBezTo>
                  <a:cubicBezTo>
                    <a:pt x="11400" y="55149"/>
                    <a:pt x="10108" y="54692"/>
                    <a:pt x="8779" y="54426"/>
                  </a:cubicBezTo>
                  <a:cubicBezTo>
                    <a:pt x="7373" y="54144"/>
                    <a:pt x="5816" y="53893"/>
                    <a:pt x="4707" y="52926"/>
                  </a:cubicBezTo>
                  <a:cubicBezTo>
                    <a:pt x="3789" y="52127"/>
                    <a:pt x="3183" y="51439"/>
                    <a:pt x="1992" y="51058"/>
                  </a:cubicBezTo>
                  <a:cubicBezTo>
                    <a:pt x="1943" y="51043"/>
                    <a:pt x="1890" y="51035"/>
                    <a:pt x="1835" y="51035"/>
                  </a:cubicBezTo>
                  <a:cubicBezTo>
                    <a:pt x="1608" y="51035"/>
                    <a:pt x="1347" y="51157"/>
                    <a:pt x="1215" y="51314"/>
                  </a:cubicBezTo>
                  <a:cubicBezTo>
                    <a:pt x="988" y="51588"/>
                    <a:pt x="731" y="51844"/>
                    <a:pt x="587" y="52174"/>
                  </a:cubicBezTo>
                  <a:cubicBezTo>
                    <a:pt x="516" y="52339"/>
                    <a:pt x="609" y="52394"/>
                    <a:pt x="745" y="52394"/>
                  </a:cubicBezTo>
                  <a:cubicBezTo>
                    <a:pt x="910" y="52394"/>
                    <a:pt x="1136" y="52312"/>
                    <a:pt x="1207" y="52245"/>
                  </a:cubicBezTo>
                  <a:cubicBezTo>
                    <a:pt x="1314" y="52134"/>
                    <a:pt x="1430" y="52031"/>
                    <a:pt x="1553" y="51937"/>
                  </a:cubicBezTo>
                  <a:cubicBezTo>
                    <a:pt x="2378" y="52518"/>
                    <a:pt x="3037" y="53299"/>
                    <a:pt x="3873" y="53861"/>
                  </a:cubicBezTo>
                  <a:cubicBezTo>
                    <a:pt x="4876" y="54539"/>
                    <a:pt x="6048" y="54836"/>
                    <a:pt x="7211" y="55118"/>
                  </a:cubicBezTo>
                  <a:cubicBezTo>
                    <a:pt x="9405" y="55651"/>
                    <a:pt x="11670" y="56632"/>
                    <a:pt x="13950" y="56632"/>
                  </a:cubicBezTo>
                  <a:cubicBezTo>
                    <a:pt x="14047" y="56632"/>
                    <a:pt x="14144" y="56630"/>
                    <a:pt x="14241" y="56626"/>
                  </a:cubicBezTo>
                  <a:cubicBezTo>
                    <a:pt x="16469" y="56542"/>
                    <a:pt x="18619" y="55798"/>
                    <a:pt x="20843" y="55754"/>
                  </a:cubicBezTo>
                  <a:cubicBezTo>
                    <a:pt x="20849" y="55754"/>
                    <a:pt x="20856" y="55754"/>
                    <a:pt x="20863" y="55754"/>
                  </a:cubicBezTo>
                  <a:cubicBezTo>
                    <a:pt x="20890" y="55754"/>
                    <a:pt x="20917" y="55755"/>
                    <a:pt x="20943" y="55755"/>
                  </a:cubicBezTo>
                  <a:cubicBezTo>
                    <a:pt x="20636" y="55838"/>
                    <a:pt x="20331" y="55936"/>
                    <a:pt x="20031" y="56063"/>
                  </a:cubicBezTo>
                  <a:cubicBezTo>
                    <a:pt x="19379" y="56338"/>
                    <a:pt x="18817" y="56809"/>
                    <a:pt x="18405" y="57376"/>
                  </a:cubicBezTo>
                  <a:cubicBezTo>
                    <a:pt x="18175" y="57691"/>
                    <a:pt x="18053" y="58122"/>
                    <a:pt x="17910" y="58482"/>
                  </a:cubicBezTo>
                  <a:cubicBezTo>
                    <a:pt x="17676" y="59081"/>
                    <a:pt x="17015" y="59198"/>
                    <a:pt x="16469" y="59325"/>
                  </a:cubicBezTo>
                  <a:cubicBezTo>
                    <a:pt x="15808" y="59478"/>
                    <a:pt x="15174" y="59536"/>
                    <a:pt x="14549" y="59536"/>
                  </a:cubicBezTo>
                  <a:cubicBezTo>
                    <a:pt x="13484" y="59536"/>
                    <a:pt x="12444" y="59367"/>
                    <a:pt x="11335" y="59214"/>
                  </a:cubicBezTo>
                  <a:cubicBezTo>
                    <a:pt x="10543" y="59104"/>
                    <a:pt x="9797" y="58984"/>
                    <a:pt x="9076" y="58984"/>
                  </a:cubicBezTo>
                  <a:cubicBezTo>
                    <a:pt x="8202" y="58984"/>
                    <a:pt x="7365" y="59161"/>
                    <a:pt x="6527" y="59745"/>
                  </a:cubicBezTo>
                  <a:cubicBezTo>
                    <a:pt x="5736" y="60298"/>
                    <a:pt x="5232" y="60732"/>
                    <a:pt x="4226" y="60830"/>
                  </a:cubicBezTo>
                  <a:cubicBezTo>
                    <a:pt x="3688" y="60881"/>
                    <a:pt x="3125" y="60917"/>
                    <a:pt x="2596" y="61032"/>
                  </a:cubicBezTo>
                  <a:cubicBezTo>
                    <a:pt x="1590" y="61251"/>
                    <a:pt x="356" y="62042"/>
                    <a:pt x="210" y="63135"/>
                  </a:cubicBezTo>
                  <a:cubicBezTo>
                    <a:pt x="191" y="63275"/>
                    <a:pt x="285" y="63320"/>
                    <a:pt x="407" y="63320"/>
                  </a:cubicBezTo>
                  <a:cubicBezTo>
                    <a:pt x="561" y="63320"/>
                    <a:pt x="758" y="63248"/>
                    <a:pt x="824" y="63205"/>
                  </a:cubicBezTo>
                  <a:cubicBezTo>
                    <a:pt x="1350" y="62859"/>
                    <a:pt x="1747" y="62235"/>
                    <a:pt x="2331" y="62004"/>
                  </a:cubicBezTo>
                  <a:cubicBezTo>
                    <a:pt x="2412" y="61971"/>
                    <a:pt x="2509" y="61959"/>
                    <a:pt x="2615" y="61959"/>
                  </a:cubicBezTo>
                  <a:cubicBezTo>
                    <a:pt x="2941" y="61959"/>
                    <a:pt x="3350" y="62078"/>
                    <a:pt x="3608" y="62103"/>
                  </a:cubicBezTo>
                  <a:cubicBezTo>
                    <a:pt x="3732" y="62116"/>
                    <a:pt x="3857" y="62122"/>
                    <a:pt x="3982" y="62122"/>
                  </a:cubicBezTo>
                  <a:cubicBezTo>
                    <a:pt x="5153" y="62122"/>
                    <a:pt x="6356" y="61597"/>
                    <a:pt x="7239" y="60887"/>
                  </a:cubicBezTo>
                  <a:cubicBezTo>
                    <a:pt x="7801" y="60434"/>
                    <a:pt x="8207" y="60282"/>
                    <a:pt x="8743" y="60282"/>
                  </a:cubicBezTo>
                  <a:cubicBezTo>
                    <a:pt x="8983" y="60282"/>
                    <a:pt x="9249" y="60312"/>
                    <a:pt x="9568" y="60360"/>
                  </a:cubicBezTo>
                  <a:cubicBezTo>
                    <a:pt x="10150" y="60448"/>
                    <a:pt x="10786" y="60584"/>
                    <a:pt x="11392" y="60584"/>
                  </a:cubicBezTo>
                  <a:cubicBezTo>
                    <a:pt x="11531" y="60584"/>
                    <a:pt x="11668" y="60577"/>
                    <a:pt x="11803" y="60561"/>
                  </a:cubicBezTo>
                  <a:cubicBezTo>
                    <a:pt x="13108" y="60403"/>
                    <a:pt x="14393" y="60310"/>
                    <a:pt x="15716" y="60202"/>
                  </a:cubicBezTo>
                  <a:cubicBezTo>
                    <a:pt x="16632" y="60126"/>
                    <a:pt x="18225" y="59951"/>
                    <a:pt x="18849" y="59147"/>
                  </a:cubicBezTo>
                  <a:cubicBezTo>
                    <a:pt x="19358" y="58490"/>
                    <a:pt x="19556" y="57789"/>
                    <a:pt x="20346" y="57345"/>
                  </a:cubicBezTo>
                  <a:cubicBezTo>
                    <a:pt x="20917" y="57025"/>
                    <a:pt x="21621" y="56952"/>
                    <a:pt x="22288" y="56952"/>
                  </a:cubicBezTo>
                  <a:cubicBezTo>
                    <a:pt x="22477" y="56952"/>
                    <a:pt x="22663" y="56958"/>
                    <a:pt x="22843" y="56965"/>
                  </a:cubicBezTo>
                  <a:cubicBezTo>
                    <a:pt x="24387" y="57030"/>
                    <a:pt x="25951" y="57500"/>
                    <a:pt x="27351" y="58127"/>
                  </a:cubicBezTo>
                  <a:cubicBezTo>
                    <a:pt x="27612" y="58243"/>
                    <a:pt x="27869" y="58377"/>
                    <a:pt x="28124" y="58517"/>
                  </a:cubicBezTo>
                  <a:cubicBezTo>
                    <a:pt x="27868" y="58592"/>
                    <a:pt x="27619" y="58686"/>
                    <a:pt x="27377" y="58797"/>
                  </a:cubicBezTo>
                  <a:cubicBezTo>
                    <a:pt x="26665" y="59125"/>
                    <a:pt x="25972" y="59262"/>
                    <a:pt x="25221" y="59457"/>
                  </a:cubicBezTo>
                  <a:cubicBezTo>
                    <a:pt x="23857" y="59808"/>
                    <a:pt x="22724" y="60398"/>
                    <a:pt x="21986" y="61630"/>
                  </a:cubicBezTo>
                  <a:cubicBezTo>
                    <a:pt x="21613" y="62252"/>
                    <a:pt x="21643" y="63005"/>
                    <a:pt x="21662" y="63694"/>
                  </a:cubicBezTo>
                  <a:cubicBezTo>
                    <a:pt x="21680" y="64439"/>
                    <a:pt x="21018" y="64872"/>
                    <a:pt x="20759" y="65499"/>
                  </a:cubicBezTo>
                  <a:cubicBezTo>
                    <a:pt x="20723" y="65587"/>
                    <a:pt x="20809" y="65615"/>
                    <a:pt x="20880" y="65615"/>
                  </a:cubicBezTo>
                  <a:cubicBezTo>
                    <a:pt x="20889" y="65615"/>
                    <a:pt x="20899" y="65614"/>
                    <a:pt x="20907" y="65613"/>
                  </a:cubicBezTo>
                  <a:cubicBezTo>
                    <a:pt x="21778" y="65525"/>
                    <a:pt x="22363" y="65066"/>
                    <a:pt x="22942" y="64433"/>
                  </a:cubicBezTo>
                  <a:cubicBezTo>
                    <a:pt x="23753" y="63547"/>
                    <a:pt x="23548" y="61969"/>
                    <a:pt x="24439" y="61185"/>
                  </a:cubicBezTo>
                  <a:cubicBezTo>
                    <a:pt x="25212" y="60505"/>
                    <a:pt x="26473" y="60433"/>
                    <a:pt x="27333" y="59835"/>
                  </a:cubicBezTo>
                  <a:cubicBezTo>
                    <a:pt x="27915" y="59430"/>
                    <a:pt x="28430" y="59333"/>
                    <a:pt x="28965" y="59333"/>
                  </a:cubicBezTo>
                  <a:cubicBezTo>
                    <a:pt x="29112" y="59333"/>
                    <a:pt x="29261" y="59340"/>
                    <a:pt x="29413" y="59350"/>
                  </a:cubicBezTo>
                  <a:cubicBezTo>
                    <a:pt x="29477" y="59400"/>
                    <a:pt x="29545" y="59447"/>
                    <a:pt x="29609" y="59496"/>
                  </a:cubicBezTo>
                  <a:cubicBezTo>
                    <a:pt x="30172" y="59942"/>
                    <a:pt x="30620" y="60505"/>
                    <a:pt x="31239" y="60875"/>
                  </a:cubicBezTo>
                  <a:cubicBezTo>
                    <a:pt x="31306" y="60913"/>
                    <a:pt x="31382" y="60933"/>
                    <a:pt x="31460" y="60933"/>
                  </a:cubicBezTo>
                  <a:cubicBezTo>
                    <a:pt x="31464" y="60933"/>
                    <a:pt x="31468" y="60933"/>
                    <a:pt x="31472" y="60933"/>
                  </a:cubicBezTo>
                  <a:cubicBezTo>
                    <a:pt x="31994" y="61755"/>
                    <a:pt x="32352" y="62624"/>
                    <a:pt x="32333" y="63608"/>
                  </a:cubicBezTo>
                  <a:cubicBezTo>
                    <a:pt x="31754" y="64608"/>
                    <a:pt x="31268" y="65653"/>
                    <a:pt x="30838" y="66549"/>
                  </a:cubicBezTo>
                  <a:cubicBezTo>
                    <a:pt x="30510" y="67232"/>
                    <a:pt x="30465" y="67996"/>
                    <a:pt x="30130" y="68679"/>
                  </a:cubicBezTo>
                  <a:cubicBezTo>
                    <a:pt x="29756" y="69441"/>
                    <a:pt x="29350" y="70178"/>
                    <a:pt x="28854" y="70867"/>
                  </a:cubicBezTo>
                  <a:cubicBezTo>
                    <a:pt x="28402" y="71495"/>
                    <a:pt x="27885" y="72041"/>
                    <a:pt x="27270" y="72509"/>
                  </a:cubicBezTo>
                  <a:cubicBezTo>
                    <a:pt x="26728" y="72924"/>
                    <a:pt x="26411" y="73858"/>
                    <a:pt x="25984" y="74397"/>
                  </a:cubicBezTo>
                  <a:cubicBezTo>
                    <a:pt x="25449" y="75073"/>
                    <a:pt x="24769" y="75576"/>
                    <a:pt x="24189" y="76202"/>
                  </a:cubicBezTo>
                  <a:cubicBezTo>
                    <a:pt x="23666" y="76768"/>
                    <a:pt x="23255" y="77444"/>
                    <a:pt x="22854" y="78097"/>
                  </a:cubicBezTo>
                  <a:cubicBezTo>
                    <a:pt x="22170" y="79209"/>
                    <a:pt x="21403" y="80563"/>
                    <a:pt x="21184" y="81820"/>
                  </a:cubicBezTo>
                  <a:cubicBezTo>
                    <a:pt x="21148" y="82025"/>
                    <a:pt x="21358" y="82087"/>
                    <a:pt x="21553" y="82087"/>
                  </a:cubicBezTo>
                  <a:cubicBezTo>
                    <a:pt x="21656" y="82087"/>
                    <a:pt x="21754" y="82070"/>
                    <a:pt x="21811" y="82048"/>
                  </a:cubicBezTo>
                  <a:cubicBezTo>
                    <a:pt x="23206" y="81510"/>
                    <a:pt x="23704" y="80524"/>
                    <a:pt x="24342" y="79217"/>
                  </a:cubicBezTo>
                  <a:cubicBezTo>
                    <a:pt x="25072" y="77716"/>
                    <a:pt x="26094" y="76323"/>
                    <a:pt x="27142" y="75031"/>
                  </a:cubicBezTo>
                  <a:cubicBezTo>
                    <a:pt x="27604" y="74460"/>
                    <a:pt x="28000" y="73838"/>
                    <a:pt x="28321" y="73177"/>
                  </a:cubicBezTo>
                  <a:cubicBezTo>
                    <a:pt x="28644" y="72512"/>
                    <a:pt x="29161" y="71979"/>
                    <a:pt x="29580" y="71371"/>
                  </a:cubicBezTo>
                  <a:cubicBezTo>
                    <a:pt x="30463" y="70096"/>
                    <a:pt x="31109" y="68682"/>
                    <a:pt x="32031" y="67433"/>
                  </a:cubicBezTo>
                  <a:cubicBezTo>
                    <a:pt x="32251" y="67135"/>
                    <a:pt x="32445" y="66809"/>
                    <a:pt x="32624" y="66467"/>
                  </a:cubicBezTo>
                  <a:cubicBezTo>
                    <a:pt x="32742" y="66307"/>
                    <a:pt x="32858" y="66151"/>
                    <a:pt x="32976" y="65999"/>
                  </a:cubicBezTo>
                  <a:cubicBezTo>
                    <a:pt x="33213" y="65824"/>
                    <a:pt x="33426" y="65626"/>
                    <a:pt x="33596" y="65458"/>
                  </a:cubicBezTo>
                  <a:cubicBezTo>
                    <a:pt x="33663" y="65389"/>
                    <a:pt x="33728" y="65318"/>
                    <a:pt x="33787" y="65242"/>
                  </a:cubicBezTo>
                  <a:cubicBezTo>
                    <a:pt x="33980" y="65137"/>
                    <a:pt x="34168" y="65092"/>
                    <a:pt x="34352" y="65092"/>
                  </a:cubicBezTo>
                  <a:cubicBezTo>
                    <a:pt x="35043" y="65092"/>
                    <a:pt x="35686" y="65722"/>
                    <a:pt x="36331" y="66191"/>
                  </a:cubicBezTo>
                  <a:cubicBezTo>
                    <a:pt x="37421" y="66982"/>
                    <a:pt x="38807" y="67343"/>
                    <a:pt x="40085" y="67699"/>
                  </a:cubicBezTo>
                  <a:cubicBezTo>
                    <a:pt x="43275" y="68586"/>
                    <a:pt x="46159" y="69474"/>
                    <a:pt x="47904" y="72492"/>
                  </a:cubicBezTo>
                  <a:cubicBezTo>
                    <a:pt x="49129" y="74608"/>
                    <a:pt x="49686" y="77137"/>
                    <a:pt x="50216" y="79496"/>
                  </a:cubicBezTo>
                  <a:cubicBezTo>
                    <a:pt x="50468" y="80616"/>
                    <a:pt x="50498" y="81650"/>
                    <a:pt x="51171" y="82621"/>
                  </a:cubicBezTo>
                  <a:cubicBezTo>
                    <a:pt x="51572" y="83198"/>
                    <a:pt x="52173" y="83398"/>
                    <a:pt x="52801" y="83398"/>
                  </a:cubicBezTo>
                  <a:cubicBezTo>
                    <a:pt x="53177" y="83398"/>
                    <a:pt x="53563" y="83326"/>
                    <a:pt x="53921" y="83221"/>
                  </a:cubicBezTo>
                  <a:cubicBezTo>
                    <a:pt x="54052" y="83182"/>
                    <a:pt x="54245" y="83012"/>
                    <a:pt x="54075" y="82896"/>
                  </a:cubicBezTo>
                  <a:cubicBezTo>
                    <a:pt x="52881" y="82083"/>
                    <a:pt x="52318" y="80979"/>
                    <a:pt x="51739" y="79699"/>
                  </a:cubicBezTo>
                  <a:cubicBezTo>
                    <a:pt x="51154" y="78403"/>
                    <a:pt x="50606" y="77182"/>
                    <a:pt x="50178" y="75820"/>
                  </a:cubicBezTo>
                  <a:cubicBezTo>
                    <a:pt x="49387" y="73304"/>
                    <a:pt x="48359" y="70850"/>
                    <a:pt x="46167" y="69251"/>
                  </a:cubicBezTo>
                  <a:cubicBezTo>
                    <a:pt x="43377" y="67217"/>
                    <a:pt x="39601" y="67484"/>
                    <a:pt x="36801" y="65510"/>
                  </a:cubicBezTo>
                  <a:cubicBezTo>
                    <a:pt x="36173" y="65067"/>
                    <a:pt x="35334" y="64549"/>
                    <a:pt x="34563" y="64444"/>
                  </a:cubicBezTo>
                  <a:cubicBezTo>
                    <a:pt x="34668" y="64411"/>
                    <a:pt x="34790" y="64396"/>
                    <a:pt x="34923" y="64396"/>
                  </a:cubicBezTo>
                  <a:cubicBezTo>
                    <a:pt x="35786" y="64396"/>
                    <a:pt x="37132" y="65004"/>
                    <a:pt x="37709" y="65139"/>
                  </a:cubicBezTo>
                  <a:cubicBezTo>
                    <a:pt x="38111" y="65234"/>
                    <a:pt x="38519" y="65268"/>
                    <a:pt x="38928" y="65268"/>
                  </a:cubicBezTo>
                  <a:cubicBezTo>
                    <a:pt x="39959" y="65268"/>
                    <a:pt x="40997" y="65053"/>
                    <a:pt x="41973" y="65053"/>
                  </a:cubicBezTo>
                  <a:cubicBezTo>
                    <a:pt x="43055" y="65053"/>
                    <a:pt x="44061" y="65317"/>
                    <a:pt x="44893" y="66434"/>
                  </a:cubicBezTo>
                  <a:cubicBezTo>
                    <a:pt x="46162" y="68136"/>
                    <a:pt x="47650" y="69050"/>
                    <a:pt x="49806" y="69189"/>
                  </a:cubicBezTo>
                  <a:cubicBezTo>
                    <a:pt x="49949" y="69198"/>
                    <a:pt x="50093" y="69202"/>
                    <a:pt x="50237" y="69202"/>
                  </a:cubicBezTo>
                  <a:cubicBezTo>
                    <a:pt x="51005" y="69202"/>
                    <a:pt x="51777" y="69072"/>
                    <a:pt x="52491" y="68805"/>
                  </a:cubicBezTo>
                  <a:cubicBezTo>
                    <a:pt x="53539" y="68412"/>
                    <a:pt x="54314" y="67494"/>
                    <a:pt x="55224" y="66878"/>
                  </a:cubicBezTo>
                  <a:cubicBezTo>
                    <a:pt x="55912" y="66411"/>
                    <a:pt x="55326" y="66070"/>
                    <a:pt x="54754" y="66070"/>
                  </a:cubicBezTo>
                  <a:cubicBezTo>
                    <a:pt x="54580" y="66070"/>
                    <a:pt x="54407" y="66101"/>
                    <a:pt x="54272" y="66170"/>
                  </a:cubicBezTo>
                  <a:cubicBezTo>
                    <a:pt x="53131" y="66748"/>
                    <a:pt x="52478" y="68018"/>
                    <a:pt x="51276" y="68452"/>
                  </a:cubicBezTo>
                  <a:cubicBezTo>
                    <a:pt x="50914" y="68583"/>
                    <a:pt x="50535" y="68642"/>
                    <a:pt x="50150" y="68642"/>
                  </a:cubicBezTo>
                  <a:cubicBezTo>
                    <a:pt x="48884" y="68642"/>
                    <a:pt x="47568" y="68006"/>
                    <a:pt x="46662" y="67231"/>
                  </a:cubicBezTo>
                  <a:cubicBezTo>
                    <a:pt x="45878" y="66558"/>
                    <a:pt x="45524" y="65551"/>
                    <a:pt x="44681" y="64921"/>
                  </a:cubicBezTo>
                  <a:cubicBezTo>
                    <a:pt x="44010" y="64419"/>
                    <a:pt x="43135" y="64298"/>
                    <a:pt x="42304" y="64298"/>
                  </a:cubicBezTo>
                  <a:cubicBezTo>
                    <a:pt x="42124" y="64298"/>
                    <a:pt x="41947" y="64304"/>
                    <a:pt x="41774" y="64312"/>
                  </a:cubicBezTo>
                  <a:cubicBezTo>
                    <a:pt x="41181" y="64342"/>
                    <a:pt x="40590" y="64435"/>
                    <a:pt x="40000" y="64506"/>
                  </a:cubicBezTo>
                  <a:cubicBezTo>
                    <a:pt x="39872" y="64521"/>
                    <a:pt x="39749" y="64529"/>
                    <a:pt x="39630" y="64529"/>
                  </a:cubicBezTo>
                  <a:cubicBezTo>
                    <a:pt x="38895" y="64529"/>
                    <a:pt x="38333" y="64246"/>
                    <a:pt x="37663" y="63872"/>
                  </a:cubicBezTo>
                  <a:cubicBezTo>
                    <a:pt x="36948" y="63472"/>
                    <a:pt x="36142" y="63301"/>
                    <a:pt x="35334" y="63301"/>
                  </a:cubicBezTo>
                  <a:cubicBezTo>
                    <a:pt x="35151" y="63301"/>
                    <a:pt x="34968" y="63310"/>
                    <a:pt x="34786" y="63326"/>
                  </a:cubicBezTo>
                  <a:cubicBezTo>
                    <a:pt x="34683" y="63336"/>
                    <a:pt x="34581" y="63353"/>
                    <a:pt x="34481" y="63376"/>
                  </a:cubicBezTo>
                  <a:cubicBezTo>
                    <a:pt x="34506" y="63110"/>
                    <a:pt x="34511" y="62842"/>
                    <a:pt x="34497" y="62575"/>
                  </a:cubicBezTo>
                  <a:cubicBezTo>
                    <a:pt x="35096" y="61647"/>
                    <a:pt x="35879" y="60912"/>
                    <a:pt x="37092" y="60634"/>
                  </a:cubicBezTo>
                  <a:cubicBezTo>
                    <a:pt x="38633" y="60282"/>
                    <a:pt x="40238" y="60198"/>
                    <a:pt x="41852" y="60198"/>
                  </a:cubicBezTo>
                  <a:cubicBezTo>
                    <a:pt x="43335" y="60198"/>
                    <a:pt x="44826" y="60269"/>
                    <a:pt x="46282" y="60269"/>
                  </a:cubicBezTo>
                  <a:cubicBezTo>
                    <a:pt x="46568" y="60269"/>
                    <a:pt x="46854" y="60266"/>
                    <a:pt x="47137" y="60260"/>
                  </a:cubicBezTo>
                  <a:cubicBezTo>
                    <a:pt x="48762" y="60222"/>
                    <a:pt x="50387" y="60161"/>
                    <a:pt x="52006" y="60012"/>
                  </a:cubicBezTo>
                  <a:cubicBezTo>
                    <a:pt x="52814" y="59939"/>
                    <a:pt x="53616" y="59819"/>
                    <a:pt x="54414" y="59673"/>
                  </a:cubicBezTo>
                  <a:cubicBezTo>
                    <a:pt x="54552" y="59648"/>
                    <a:pt x="54696" y="59638"/>
                    <a:pt x="54844" y="59638"/>
                  </a:cubicBezTo>
                  <a:cubicBezTo>
                    <a:pt x="55383" y="59638"/>
                    <a:pt x="55968" y="59773"/>
                    <a:pt x="56488" y="59796"/>
                  </a:cubicBezTo>
                  <a:cubicBezTo>
                    <a:pt x="57377" y="60081"/>
                    <a:pt x="58231" y="60445"/>
                    <a:pt x="59049" y="61028"/>
                  </a:cubicBezTo>
                  <a:cubicBezTo>
                    <a:pt x="60252" y="61888"/>
                    <a:pt x="61600" y="62644"/>
                    <a:pt x="62882" y="63391"/>
                  </a:cubicBezTo>
                  <a:cubicBezTo>
                    <a:pt x="63115" y="63527"/>
                    <a:pt x="63353" y="63655"/>
                    <a:pt x="63594" y="63777"/>
                  </a:cubicBezTo>
                  <a:cubicBezTo>
                    <a:pt x="64715" y="65741"/>
                    <a:pt x="64424" y="67702"/>
                    <a:pt x="63077" y="69612"/>
                  </a:cubicBezTo>
                  <a:cubicBezTo>
                    <a:pt x="62449" y="70501"/>
                    <a:pt x="61688" y="71304"/>
                    <a:pt x="60949" y="72101"/>
                  </a:cubicBezTo>
                  <a:cubicBezTo>
                    <a:pt x="60201" y="72910"/>
                    <a:pt x="59733" y="73693"/>
                    <a:pt x="59174" y="74628"/>
                  </a:cubicBezTo>
                  <a:cubicBezTo>
                    <a:pt x="58930" y="75037"/>
                    <a:pt x="58779" y="75432"/>
                    <a:pt x="58700" y="75817"/>
                  </a:cubicBezTo>
                  <a:cubicBezTo>
                    <a:pt x="58944" y="74980"/>
                    <a:pt x="59557" y="74230"/>
                    <a:pt x="60217" y="73600"/>
                  </a:cubicBezTo>
                  <a:cubicBezTo>
                    <a:pt x="61831" y="72063"/>
                    <a:pt x="63428" y="70499"/>
                    <a:pt x="64745" y="68692"/>
                  </a:cubicBezTo>
                  <a:cubicBezTo>
                    <a:pt x="65308" y="67920"/>
                    <a:pt x="65742" y="67027"/>
                    <a:pt x="65826" y="66073"/>
                  </a:cubicBezTo>
                  <a:cubicBezTo>
                    <a:pt x="66176" y="67193"/>
                    <a:pt x="66092" y="68434"/>
                    <a:pt x="66173" y="69588"/>
                  </a:cubicBezTo>
                  <a:cubicBezTo>
                    <a:pt x="66207" y="70083"/>
                    <a:pt x="66220" y="70578"/>
                    <a:pt x="66288" y="71071"/>
                  </a:cubicBezTo>
                  <a:cubicBezTo>
                    <a:pt x="66331" y="71371"/>
                    <a:pt x="66487" y="71469"/>
                    <a:pt x="66700" y="71680"/>
                  </a:cubicBezTo>
                  <a:cubicBezTo>
                    <a:pt x="67036" y="72012"/>
                    <a:pt x="67278" y="72609"/>
                    <a:pt x="67534" y="73008"/>
                  </a:cubicBezTo>
                  <a:cubicBezTo>
                    <a:pt x="68425" y="74399"/>
                    <a:pt x="69497" y="75488"/>
                    <a:pt x="71221" y="75504"/>
                  </a:cubicBezTo>
                  <a:cubicBezTo>
                    <a:pt x="71221" y="75504"/>
                    <a:pt x="71222" y="75504"/>
                    <a:pt x="71222" y="75504"/>
                  </a:cubicBezTo>
                  <a:cubicBezTo>
                    <a:pt x="71285" y="75504"/>
                    <a:pt x="71488" y="75402"/>
                    <a:pt x="71366" y="75335"/>
                  </a:cubicBezTo>
                  <a:cubicBezTo>
                    <a:pt x="69566" y="74360"/>
                    <a:pt x="68621" y="73031"/>
                    <a:pt x="67608" y="71296"/>
                  </a:cubicBezTo>
                  <a:cubicBezTo>
                    <a:pt x="67370" y="70886"/>
                    <a:pt x="67541" y="69835"/>
                    <a:pt x="67575" y="69369"/>
                  </a:cubicBezTo>
                  <a:cubicBezTo>
                    <a:pt x="67623" y="68702"/>
                    <a:pt x="67643" y="68038"/>
                    <a:pt x="67632" y="67369"/>
                  </a:cubicBezTo>
                  <a:cubicBezTo>
                    <a:pt x="67632" y="67355"/>
                    <a:pt x="67631" y="67340"/>
                    <a:pt x="67631" y="67325"/>
                  </a:cubicBezTo>
                  <a:lnTo>
                    <a:pt x="67631" y="67325"/>
                  </a:lnTo>
                  <a:cubicBezTo>
                    <a:pt x="67821" y="67806"/>
                    <a:pt x="68076" y="68277"/>
                    <a:pt x="68251" y="68687"/>
                  </a:cubicBezTo>
                  <a:cubicBezTo>
                    <a:pt x="68726" y="69798"/>
                    <a:pt x="69152" y="70831"/>
                    <a:pt x="69938" y="71772"/>
                  </a:cubicBezTo>
                  <a:cubicBezTo>
                    <a:pt x="70622" y="72591"/>
                    <a:pt x="71543" y="72861"/>
                    <a:pt x="72508" y="72861"/>
                  </a:cubicBezTo>
                  <a:cubicBezTo>
                    <a:pt x="73257" y="72861"/>
                    <a:pt x="74033" y="72698"/>
                    <a:pt x="74743" y="72501"/>
                  </a:cubicBezTo>
                  <a:cubicBezTo>
                    <a:pt x="75514" y="72287"/>
                    <a:pt x="76280" y="71926"/>
                    <a:pt x="77090" y="71888"/>
                  </a:cubicBezTo>
                  <a:cubicBezTo>
                    <a:pt x="77112" y="71887"/>
                    <a:pt x="77135" y="71886"/>
                    <a:pt x="77157" y="71886"/>
                  </a:cubicBezTo>
                  <a:cubicBezTo>
                    <a:pt x="78232" y="71886"/>
                    <a:pt x="79060" y="73136"/>
                    <a:pt x="79513" y="73960"/>
                  </a:cubicBezTo>
                  <a:cubicBezTo>
                    <a:pt x="80423" y="75617"/>
                    <a:pt x="80583" y="78175"/>
                    <a:pt x="83002" y="78257"/>
                  </a:cubicBezTo>
                  <a:cubicBezTo>
                    <a:pt x="83003" y="78257"/>
                    <a:pt x="83004" y="78257"/>
                    <a:pt x="83006" y="78257"/>
                  </a:cubicBezTo>
                  <a:cubicBezTo>
                    <a:pt x="83140" y="78257"/>
                    <a:pt x="83425" y="78056"/>
                    <a:pt x="83186" y="77981"/>
                  </a:cubicBezTo>
                  <a:cubicBezTo>
                    <a:pt x="80532" y="77155"/>
                    <a:pt x="80672" y="74400"/>
                    <a:pt x="79673" y="72279"/>
                  </a:cubicBezTo>
                  <a:cubicBezTo>
                    <a:pt x="79227" y="71330"/>
                    <a:pt x="78382" y="71014"/>
                    <a:pt x="77473" y="71014"/>
                  </a:cubicBezTo>
                  <a:cubicBezTo>
                    <a:pt x="77081" y="71014"/>
                    <a:pt x="76676" y="71073"/>
                    <a:pt x="76287" y="71166"/>
                  </a:cubicBezTo>
                  <a:cubicBezTo>
                    <a:pt x="75228" y="71416"/>
                    <a:pt x="74228" y="71813"/>
                    <a:pt x="73284" y="71813"/>
                  </a:cubicBezTo>
                  <a:cubicBezTo>
                    <a:pt x="72535" y="71813"/>
                    <a:pt x="71820" y="71563"/>
                    <a:pt x="71140" y="70791"/>
                  </a:cubicBezTo>
                  <a:cubicBezTo>
                    <a:pt x="70362" y="69906"/>
                    <a:pt x="69779" y="68688"/>
                    <a:pt x="69227" y="67648"/>
                  </a:cubicBezTo>
                  <a:cubicBezTo>
                    <a:pt x="68867" y="66970"/>
                    <a:pt x="68417" y="66238"/>
                    <a:pt x="67663" y="65982"/>
                  </a:cubicBezTo>
                  <a:cubicBezTo>
                    <a:pt x="67649" y="65977"/>
                    <a:pt x="67633" y="65975"/>
                    <a:pt x="67615" y="65975"/>
                  </a:cubicBezTo>
                  <a:cubicBezTo>
                    <a:pt x="67564" y="65975"/>
                    <a:pt x="67501" y="65992"/>
                    <a:pt x="67453" y="66022"/>
                  </a:cubicBezTo>
                  <a:cubicBezTo>
                    <a:pt x="67397" y="65795"/>
                    <a:pt x="67330" y="65570"/>
                    <a:pt x="67251" y="65351"/>
                  </a:cubicBezTo>
                  <a:lnTo>
                    <a:pt x="67251" y="65351"/>
                  </a:lnTo>
                  <a:cubicBezTo>
                    <a:pt x="67675" y="65592"/>
                    <a:pt x="68021" y="66039"/>
                    <a:pt x="68387" y="66347"/>
                  </a:cubicBezTo>
                  <a:cubicBezTo>
                    <a:pt x="69012" y="66876"/>
                    <a:pt x="69610" y="67434"/>
                    <a:pt x="70259" y="67934"/>
                  </a:cubicBezTo>
                  <a:cubicBezTo>
                    <a:pt x="70932" y="68453"/>
                    <a:pt x="71698" y="68700"/>
                    <a:pt x="72486" y="68700"/>
                  </a:cubicBezTo>
                  <a:cubicBezTo>
                    <a:pt x="73053" y="68700"/>
                    <a:pt x="73631" y="68572"/>
                    <a:pt x="74193" y="68325"/>
                  </a:cubicBezTo>
                  <a:cubicBezTo>
                    <a:pt x="75557" y="67728"/>
                    <a:pt x="76397" y="66394"/>
                    <a:pt x="77231" y="65223"/>
                  </a:cubicBezTo>
                  <a:cubicBezTo>
                    <a:pt x="77888" y="64299"/>
                    <a:pt x="78551" y="63554"/>
                    <a:pt x="79661" y="63174"/>
                  </a:cubicBezTo>
                  <a:cubicBezTo>
                    <a:pt x="80065" y="63036"/>
                    <a:pt x="80460" y="62977"/>
                    <a:pt x="80848" y="62977"/>
                  </a:cubicBezTo>
                  <a:cubicBezTo>
                    <a:pt x="81886" y="62977"/>
                    <a:pt x="82872" y="63401"/>
                    <a:pt x="83831" y="63867"/>
                  </a:cubicBezTo>
                  <a:cubicBezTo>
                    <a:pt x="83850" y="63877"/>
                    <a:pt x="83878" y="63881"/>
                    <a:pt x="83910" y="63881"/>
                  </a:cubicBezTo>
                  <a:cubicBezTo>
                    <a:pt x="84095" y="63881"/>
                    <a:pt x="84426" y="63732"/>
                    <a:pt x="84266" y="63590"/>
                  </a:cubicBezTo>
                  <a:cubicBezTo>
                    <a:pt x="83442" y="62857"/>
                    <a:pt x="82344" y="62566"/>
                    <a:pt x="81247" y="62566"/>
                  </a:cubicBezTo>
                  <a:cubicBezTo>
                    <a:pt x="80662" y="62566"/>
                    <a:pt x="80077" y="62649"/>
                    <a:pt x="79534" y="62791"/>
                  </a:cubicBezTo>
                  <a:cubicBezTo>
                    <a:pt x="77722" y="63268"/>
                    <a:pt x="76829" y="64900"/>
                    <a:pt x="75757" y="66275"/>
                  </a:cubicBezTo>
                  <a:cubicBezTo>
                    <a:pt x="75098" y="67120"/>
                    <a:pt x="74261" y="67788"/>
                    <a:pt x="73191" y="67788"/>
                  </a:cubicBezTo>
                  <a:cubicBezTo>
                    <a:pt x="73067" y="67788"/>
                    <a:pt x="72939" y="67779"/>
                    <a:pt x="72808" y="67760"/>
                  </a:cubicBezTo>
                  <a:cubicBezTo>
                    <a:pt x="71870" y="67625"/>
                    <a:pt x="71104" y="66840"/>
                    <a:pt x="70415" y="66251"/>
                  </a:cubicBezTo>
                  <a:cubicBezTo>
                    <a:pt x="70155" y="66029"/>
                    <a:pt x="69803" y="65721"/>
                    <a:pt x="69410" y="65451"/>
                  </a:cubicBezTo>
                  <a:lnTo>
                    <a:pt x="69410" y="65451"/>
                  </a:lnTo>
                  <a:cubicBezTo>
                    <a:pt x="69437" y="65453"/>
                    <a:pt x="69465" y="65459"/>
                    <a:pt x="69492" y="65462"/>
                  </a:cubicBezTo>
                  <a:cubicBezTo>
                    <a:pt x="69831" y="65497"/>
                    <a:pt x="70170" y="65515"/>
                    <a:pt x="70507" y="65515"/>
                  </a:cubicBezTo>
                  <a:cubicBezTo>
                    <a:pt x="72273" y="65515"/>
                    <a:pt x="73985" y="65018"/>
                    <a:pt x="75331" y="63784"/>
                  </a:cubicBezTo>
                  <a:cubicBezTo>
                    <a:pt x="76097" y="63081"/>
                    <a:pt x="76824" y="62033"/>
                    <a:pt x="77072" y="61016"/>
                  </a:cubicBezTo>
                  <a:cubicBezTo>
                    <a:pt x="77212" y="60441"/>
                    <a:pt x="77286" y="59768"/>
                    <a:pt x="77629" y="59268"/>
                  </a:cubicBezTo>
                  <a:cubicBezTo>
                    <a:pt x="78142" y="58524"/>
                    <a:pt x="79340" y="58417"/>
                    <a:pt x="80146" y="58271"/>
                  </a:cubicBezTo>
                  <a:cubicBezTo>
                    <a:pt x="80339" y="58235"/>
                    <a:pt x="80440" y="58006"/>
                    <a:pt x="80220" y="58006"/>
                  </a:cubicBezTo>
                  <a:cubicBezTo>
                    <a:pt x="80206" y="58006"/>
                    <a:pt x="80191" y="58007"/>
                    <a:pt x="80175" y="58009"/>
                  </a:cubicBezTo>
                  <a:cubicBezTo>
                    <a:pt x="79208" y="58118"/>
                    <a:pt x="78235" y="58262"/>
                    <a:pt x="77420" y="58826"/>
                  </a:cubicBezTo>
                  <a:cubicBezTo>
                    <a:pt x="76694" y="59330"/>
                    <a:pt x="76344" y="60343"/>
                    <a:pt x="75966" y="61094"/>
                  </a:cubicBezTo>
                  <a:cubicBezTo>
                    <a:pt x="75317" y="62388"/>
                    <a:pt x="74778" y="63463"/>
                    <a:pt x="73431" y="64157"/>
                  </a:cubicBezTo>
                  <a:cubicBezTo>
                    <a:pt x="72833" y="64464"/>
                    <a:pt x="72120" y="64569"/>
                    <a:pt x="71411" y="64569"/>
                  </a:cubicBezTo>
                  <a:cubicBezTo>
                    <a:pt x="70887" y="64569"/>
                    <a:pt x="70365" y="64512"/>
                    <a:pt x="69892" y="64437"/>
                  </a:cubicBezTo>
                  <a:cubicBezTo>
                    <a:pt x="69317" y="64346"/>
                    <a:pt x="68744" y="64184"/>
                    <a:pt x="68177" y="63976"/>
                  </a:cubicBezTo>
                  <a:cubicBezTo>
                    <a:pt x="69865" y="63244"/>
                    <a:pt x="71586" y="60698"/>
                    <a:pt x="72266" y="59684"/>
                  </a:cubicBezTo>
                  <a:cubicBezTo>
                    <a:pt x="72733" y="58989"/>
                    <a:pt x="73175" y="58312"/>
                    <a:pt x="73851" y="57807"/>
                  </a:cubicBezTo>
                  <a:cubicBezTo>
                    <a:pt x="75170" y="56822"/>
                    <a:pt x="76751" y="56172"/>
                    <a:pt x="78207" y="55427"/>
                  </a:cubicBezTo>
                  <a:cubicBezTo>
                    <a:pt x="79402" y="54816"/>
                    <a:pt x="80202" y="53915"/>
                    <a:pt x="81239" y="53106"/>
                  </a:cubicBezTo>
                  <a:cubicBezTo>
                    <a:pt x="82060" y="52466"/>
                    <a:pt x="82896" y="52311"/>
                    <a:pt x="83778" y="52311"/>
                  </a:cubicBezTo>
                  <a:cubicBezTo>
                    <a:pt x="84340" y="52311"/>
                    <a:pt x="84920" y="52374"/>
                    <a:pt x="85527" y="52414"/>
                  </a:cubicBezTo>
                  <a:cubicBezTo>
                    <a:pt x="85529" y="52414"/>
                    <a:pt x="85531" y="52414"/>
                    <a:pt x="85533" y="52414"/>
                  </a:cubicBezTo>
                  <a:cubicBezTo>
                    <a:pt x="85626" y="52414"/>
                    <a:pt x="85897" y="52261"/>
                    <a:pt x="85729" y="52181"/>
                  </a:cubicBezTo>
                  <a:cubicBezTo>
                    <a:pt x="85181" y="51918"/>
                    <a:pt x="84628" y="51808"/>
                    <a:pt x="84077" y="51808"/>
                  </a:cubicBezTo>
                  <a:cubicBezTo>
                    <a:pt x="82849" y="51808"/>
                    <a:pt x="81639" y="52357"/>
                    <a:pt x="80560" y="52977"/>
                  </a:cubicBezTo>
                  <a:cubicBezTo>
                    <a:pt x="79323" y="53688"/>
                    <a:pt x="78125" y="54439"/>
                    <a:pt x="76850" y="55087"/>
                  </a:cubicBezTo>
                  <a:cubicBezTo>
                    <a:pt x="75737" y="55651"/>
                    <a:pt x="74484" y="56157"/>
                    <a:pt x="73569" y="57029"/>
                  </a:cubicBezTo>
                  <a:cubicBezTo>
                    <a:pt x="72103" y="58423"/>
                    <a:pt x="69907" y="63582"/>
                    <a:pt x="67412" y="63582"/>
                  </a:cubicBezTo>
                  <a:cubicBezTo>
                    <a:pt x="67338" y="63582"/>
                    <a:pt x="67264" y="63578"/>
                    <a:pt x="67189" y="63568"/>
                  </a:cubicBezTo>
                  <a:cubicBezTo>
                    <a:pt x="65966" y="63006"/>
                    <a:pt x="64789" y="62277"/>
                    <a:pt x="63717" y="61612"/>
                  </a:cubicBezTo>
                  <a:cubicBezTo>
                    <a:pt x="62403" y="60797"/>
                    <a:pt x="61035" y="60106"/>
                    <a:pt x="59606" y="59636"/>
                  </a:cubicBezTo>
                  <a:cubicBezTo>
                    <a:pt x="59820" y="59577"/>
                    <a:pt x="60034" y="59511"/>
                    <a:pt x="60243" y="59440"/>
                  </a:cubicBezTo>
                  <a:cubicBezTo>
                    <a:pt x="62187" y="59030"/>
                    <a:pt x="64091" y="58302"/>
                    <a:pt x="65762" y="57399"/>
                  </a:cubicBezTo>
                  <a:cubicBezTo>
                    <a:pt x="66676" y="56904"/>
                    <a:pt x="67532" y="56310"/>
                    <a:pt x="68314" y="55626"/>
                  </a:cubicBezTo>
                  <a:cubicBezTo>
                    <a:pt x="70141" y="55072"/>
                    <a:pt x="71924" y="54253"/>
                    <a:pt x="73438" y="53170"/>
                  </a:cubicBezTo>
                  <a:cubicBezTo>
                    <a:pt x="74397" y="52483"/>
                    <a:pt x="75084" y="51672"/>
                    <a:pt x="75637" y="50788"/>
                  </a:cubicBezTo>
                  <a:cubicBezTo>
                    <a:pt x="76130" y="50381"/>
                    <a:pt x="76609" y="49954"/>
                    <a:pt x="77084" y="49549"/>
                  </a:cubicBezTo>
                  <a:cubicBezTo>
                    <a:pt x="78095" y="48689"/>
                    <a:pt x="78635" y="47648"/>
                    <a:pt x="79448" y="46624"/>
                  </a:cubicBezTo>
                  <a:cubicBezTo>
                    <a:pt x="80623" y="45142"/>
                    <a:pt x="82423" y="45650"/>
                    <a:pt x="84052" y="45361"/>
                  </a:cubicBezTo>
                  <a:cubicBezTo>
                    <a:pt x="84828" y="45223"/>
                    <a:pt x="85660" y="44654"/>
                    <a:pt x="85919" y="43911"/>
                  </a:cubicBezTo>
                  <a:cubicBezTo>
                    <a:pt x="85972" y="43758"/>
                    <a:pt x="85870" y="43697"/>
                    <a:pt x="85733" y="43697"/>
                  </a:cubicBezTo>
                  <a:cubicBezTo>
                    <a:pt x="85572" y="43697"/>
                    <a:pt x="85364" y="43782"/>
                    <a:pt x="85311" y="43900"/>
                  </a:cubicBezTo>
                  <a:cubicBezTo>
                    <a:pt x="84968" y="44652"/>
                    <a:pt x="84215" y="44804"/>
                    <a:pt x="83382" y="44804"/>
                  </a:cubicBezTo>
                  <a:cubicBezTo>
                    <a:pt x="82811" y="44804"/>
                    <a:pt x="82203" y="44733"/>
                    <a:pt x="81664" y="44733"/>
                  </a:cubicBezTo>
                  <a:cubicBezTo>
                    <a:pt x="81363" y="44733"/>
                    <a:pt x="81083" y="44755"/>
                    <a:pt x="80843" y="44825"/>
                  </a:cubicBezTo>
                  <a:cubicBezTo>
                    <a:pt x="79724" y="45151"/>
                    <a:pt x="78856" y="45730"/>
                    <a:pt x="78128" y="46640"/>
                  </a:cubicBezTo>
                  <a:cubicBezTo>
                    <a:pt x="77800" y="47052"/>
                    <a:pt x="77530" y="47515"/>
                    <a:pt x="77251" y="47961"/>
                  </a:cubicBezTo>
                  <a:cubicBezTo>
                    <a:pt x="77106" y="48192"/>
                    <a:pt x="76933" y="48401"/>
                    <a:pt x="76748" y="48601"/>
                  </a:cubicBezTo>
                  <a:cubicBezTo>
                    <a:pt x="77150" y="47678"/>
                    <a:pt x="77525" y="46723"/>
                    <a:pt x="77990" y="45775"/>
                  </a:cubicBezTo>
                  <a:cubicBezTo>
                    <a:pt x="79115" y="43478"/>
                    <a:pt x="82445" y="43439"/>
                    <a:pt x="83729" y="41143"/>
                  </a:cubicBezTo>
                  <a:cubicBezTo>
                    <a:pt x="84647" y="39500"/>
                    <a:pt x="83845" y="36641"/>
                    <a:pt x="85604" y="35505"/>
                  </a:cubicBezTo>
                  <a:cubicBezTo>
                    <a:pt x="85669" y="35464"/>
                    <a:pt x="85681" y="35390"/>
                    <a:pt x="85618" y="35346"/>
                  </a:cubicBezTo>
                  <a:cubicBezTo>
                    <a:pt x="85428" y="35206"/>
                    <a:pt x="85248" y="35145"/>
                    <a:pt x="85081" y="35145"/>
                  </a:cubicBezTo>
                  <a:cubicBezTo>
                    <a:pt x="84053" y="35145"/>
                    <a:pt x="83471" y="37449"/>
                    <a:pt x="83356" y="38061"/>
                  </a:cubicBezTo>
                  <a:cubicBezTo>
                    <a:pt x="83139" y="39191"/>
                    <a:pt x="83142" y="40537"/>
                    <a:pt x="82430" y="41493"/>
                  </a:cubicBezTo>
                  <a:cubicBezTo>
                    <a:pt x="81561" y="42658"/>
                    <a:pt x="79997" y="43117"/>
                    <a:pt x="78787" y="43822"/>
                  </a:cubicBezTo>
                  <a:cubicBezTo>
                    <a:pt x="76005" y="45440"/>
                    <a:pt x="75765" y="48882"/>
                    <a:pt x="73909" y="51245"/>
                  </a:cubicBezTo>
                  <a:cubicBezTo>
                    <a:pt x="72789" y="52672"/>
                    <a:pt x="71287" y="53508"/>
                    <a:pt x="69711" y="54234"/>
                  </a:cubicBezTo>
                  <a:cubicBezTo>
                    <a:pt x="70418" y="53441"/>
                    <a:pt x="71062" y="52576"/>
                    <a:pt x="71688" y="51640"/>
                  </a:cubicBezTo>
                  <a:cubicBezTo>
                    <a:pt x="72557" y="50343"/>
                    <a:pt x="73282" y="48973"/>
                    <a:pt x="74004" y="47591"/>
                  </a:cubicBezTo>
                  <a:cubicBezTo>
                    <a:pt x="74894" y="45892"/>
                    <a:pt x="75988" y="44310"/>
                    <a:pt x="76837" y="42588"/>
                  </a:cubicBezTo>
                  <a:cubicBezTo>
                    <a:pt x="76904" y="42452"/>
                    <a:pt x="76808" y="42397"/>
                    <a:pt x="76675" y="42397"/>
                  </a:cubicBezTo>
                  <a:cubicBezTo>
                    <a:pt x="76522" y="42397"/>
                    <a:pt x="76319" y="42470"/>
                    <a:pt x="76261" y="42578"/>
                  </a:cubicBezTo>
                  <a:cubicBezTo>
                    <a:pt x="74644" y="45568"/>
                    <a:pt x="72516" y="48378"/>
                    <a:pt x="70595" y="51187"/>
                  </a:cubicBezTo>
                  <a:cubicBezTo>
                    <a:pt x="69202" y="53222"/>
                    <a:pt x="67410" y="54862"/>
                    <a:pt x="65344" y="56135"/>
                  </a:cubicBezTo>
                  <a:cubicBezTo>
                    <a:pt x="66298" y="55014"/>
                    <a:pt x="67033" y="53698"/>
                    <a:pt x="67565" y="52280"/>
                  </a:cubicBezTo>
                  <a:cubicBezTo>
                    <a:pt x="68789" y="49030"/>
                    <a:pt x="69402" y="45604"/>
                    <a:pt x="71438" y="42704"/>
                  </a:cubicBezTo>
                  <a:cubicBezTo>
                    <a:pt x="72443" y="41270"/>
                    <a:pt x="73800" y="40444"/>
                    <a:pt x="75211" y="39487"/>
                  </a:cubicBezTo>
                  <a:cubicBezTo>
                    <a:pt x="76110" y="38877"/>
                    <a:pt x="77109" y="38020"/>
                    <a:pt x="77083" y="36848"/>
                  </a:cubicBezTo>
                  <a:cubicBezTo>
                    <a:pt x="77082" y="36796"/>
                    <a:pt x="77047" y="36777"/>
                    <a:pt x="77003" y="36777"/>
                  </a:cubicBezTo>
                  <a:cubicBezTo>
                    <a:pt x="76935" y="36777"/>
                    <a:pt x="76844" y="36823"/>
                    <a:pt x="76821" y="36865"/>
                  </a:cubicBezTo>
                  <a:cubicBezTo>
                    <a:pt x="75558" y="39154"/>
                    <a:pt x="72941" y="39915"/>
                    <a:pt x="71212" y="41807"/>
                  </a:cubicBezTo>
                  <a:cubicBezTo>
                    <a:pt x="69329" y="43869"/>
                    <a:pt x="68451" y="46663"/>
                    <a:pt x="67520" y="49232"/>
                  </a:cubicBezTo>
                  <a:cubicBezTo>
                    <a:pt x="66870" y="51029"/>
                    <a:pt x="66036" y="52911"/>
                    <a:pt x="64947" y="54557"/>
                  </a:cubicBezTo>
                  <a:cubicBezTo>
                    <a:pt x="64956" y="54326"/>
                    <a:pt x="64949" y="54095"/>
                    <a:pt x="64924" y="53867"/>
                  </a:cubicBezTo>
                  <a:cubicBezTo>
                    <a:pt x="64795" y="52647"/>
                    <a:pt x="64382" y="51463"/>
                    <a:pt x="64149" y="50262"/>
                  </a:cubicBezTo>
                  <a:cubicBezTo>
                    <a:pt x="64096" y="49983"/>
                    <a:pt x="64068" y="49698"/>
                    <a:pt x="64063" y="49414"/>
                  </a:cubicBezTo>
                  <a:cubicBezTo>
                    <a:pt x="64098" y="49180"/>
                    <a:pt x="64117" y="48943"/>
                    <a:pt x="64120" y="48707"/>
                  </a:cubicBezTo>
                  <a:cubicBezTo>
                    <a:pt x="64121" y="48657"/>
                    <a:pt x="64117" y="48608"/>
                    <a:pt x="64114" y="48558"/>
                  </a:cubicBezTo>
                  <a:cubicBezTo>
                    <a:pt x="64239" y="47542"/>
                    <a:pt x="64584" y="46527"/>
                    <a:pt x="64921" y="45602"/>
                  </a:cubicBezTo>
                  <a:cubicBezTo>
                    <a:pt x="66097" y="42374"/>
                    <a:pt x="68350" y="40179"/>
                    <a:pt x="71305" y="38534"/>
                  </a:cubicBezTo>
                  <a:cubicBezTo>
                    <a:pt x="72569" y="37829"/>
                    <a:pt x="74338" y="37282"/>
                    <a:pt x="75291" y="36161"/>
                  </a:cubicBezTo>
                  <a:cubicBezTo>
                    <a:pt x="76148" y="35150"/>
                    <a:pt x="75749" y="33194"/>
                    <a:pt x="76802" y="32410"/>
                  </a:cubicBezTo>
                  <a:cubicBezTo>
                    <a:pt x="77057" y="32221"/>
                    <a:pt x="76847" y="32088"/>
                    <a:pt x="76629" y="32088"/>
                  </a:cubicBezTo>
                  <a:cubicBezTo>
                    <a:pt x="76559" y="32088"/>
                    <a:pt x="76487" y="32102"/>
                    <a:pt x="76430" y="32133"/>
                  </a:cubicBezTo>
                  <a:cubicBezTo>
                    <a:pt x="75639" y="32567"/>
                    <a:pt x="75496" y="33462"/>
                    <a:pt x="75292" y="34277"/>
                  </a:cubicBezTo>
                  <a:cubicBezTo>
                    <a:pt x="74970" y="35562"/>
                    <a:pt x="74568" y="36340"/>
                    <a:pt x="73138" y="36772"/>
                  </a:cubicBezTo>
                  <a:cubicBezTo>
                    <a:pt x="72283" y="37031"/>
                    <a:pt x="71475" y="37463"/>
                    <a:pt x="70681" y="37864"/>
                  </a:cubicBezTo>
                  <a:cubicBezTo>
                    <a:pt x="68073" y="39185"/>
                    <a:pt x="65353" y="40999"/>
                    <a:pt x="63803" y="43553"/>
                  </a:cubicBezTo>
                  <a:cubicBezTo>
                    <a:pt x="63342" y="44312"/>
                    <a:pt x="62991" y="45122"/>
                    <a:pt x="62709" y="45957"/>
                  </a:cubicBezTo>
                  <a:cubicBezTo>
                    <a:pt x="62060" y="45084"/>
                    <a:pt x="61558" y="44038"/>
                    <a:pt x="62049" y="42975"/>
                  </a:cubicBezTo>
                  <a:cubicBezTo>
                    <a:pt x="62538" y="41917"/>
                    <a:pt x="63679" y="41236"/>
                    <a:pt x="64596" y="40597"/>
                  </a:cubicBezTo>
                  <a:cubicBezTo>
                    <a:pt x="66257" y="39442"/>
                    <a:pt x="67666" y="38408"/>
                    <a:pt x="68564" y="36561"/>
                  </a:cubicBezTo>
                  <a:cubicBezTo>
                    <a:pt x="69015" y="35636"/>
                    <a:pt x="70428" y="32212"/>
                    <a:pt x="68679" y="31836"/>
                  </a:cubicBezTo>
                  <a:cubicBezTo>
                    <a:pt x="68653" y="31830"/>
                    <a:pt x="68626" y="31828"/>
                    <a:pt x="68597" y="31828"/>
                  </a:cubicBezTo>
                  <a:cubicBezTo>
                    <a:pt x="68427" y="31828"/>
                    <a:pt x="68220" y="31920"/>
                    <a:pt x="68186" y="32091"/>
                  </a:cubicBezTo>
                  <a:cubicBezTo>
                    <a:pt x="68117" y="32430"/>
                    <a:pt x="68300" y="32678"/>
                    <a:pt x="68373" y="33012"/>
                  </a:cubicBezTo>
                  <a:cubicBezTo>
                    <a:pt x="68482" y="33509"/>
                    <a:pt x="68325" y="34093"/>
                    <a:pt x="68208" y="34574"/>
                  </a:cubicBezTo>
                  <a:cubicBezTo>
                    <a:pt x="67953" y="35619"/>
                    <a:pt x="67447" y="36616"/>
                    <a:pt x="66900" y="37536"/>
                  </a:cubicBezTo>
                  <a:cubicBezTo>
                    <a:pt x="66348" y="38466"/>
                    <a:pt x="65274" y="39103"/>
                    <a:pt x="64384" y="39662"/>
                  </a:cubicBezTo>
                  <a:cubicBezTo>
                    <a:pt x="63413" y="40269"/>
                    <a:pt x="62468" y="40922"/>
                    <a:pt x="61572" y="41637"/>
                  </a:cubicBezTo>
                  <a:cubicBezTo>
                    <a:pt x="60112" y="42801"/>
                    <a:pt x="59164" y="44305"/>
                    <a:pt x="60152" y="46108"/>
                  </a:cubicBezTo>
                  <a:cubicBezTo>
                    <a:pt x="60635" y="46992"/>
                    <a:pt x="61365" y="47704"/>
                    <a:pt x="61800" y="48619"/>
                  </a:cubicBezTo>
                  <a:cubicBezTo>
                    <a:pt x="62231" y="49531"/>
                    <a:pt x="61941" y="50866"/>
                    <a:pt x="62460" y="51683"/>
                  </a:cubicBezTo>
                  <a:cubicBezTo>
                    <a:pt x="62463" y="51694"/>
                    <a:pt x="62466" y="51706"/>
                    <a:pt x="62468" y="51716"/>
                  </a:cubicBezTo>
                  <a:cubicBezTo>
                    <a:pt x="62755" y="52913"/>
                    <a:pt x="63162" y="54100"/>
                    <a:pt x="63137" y="55344"/>
                  </a:cubicBezTo>
                  <a:cubicBezTo>
                    <a:pt x="63127" y="55833"/>
                    <a:pt x="63005" y="56344"/>
                    <a:pt x="62835" y="56801"/>
                  </a:cubicBezTo>
                  <a:cubicBezTo>
                    <a:pt x="62778" y="56947"/>
                    <a:pt x="62698" y="57082"/>
                    <a:pt x="62598" y="57203"/>
                  </a:cubicBezTo>
                  <a:cubicBezTo>
                    <a:pt x="61920" y="57713"/>
                    <a:pt x="61158" y="58123"/>
                    <a:pt x="60380" y="58425"/>
                  </a:cubicBezTo>
                  <a:cubicBezTo>
                    <a:pt x="60232" y="58483"/>
                    <a:pt x="60069" y="58545"/>
                    <a:pt x="59902" y="58608"/>
                  </a:cubicBezTo>
                  <a:cubicBezTo>
                    <a:pt x="59417" y="58743"/>
                    <a:pt x="58921" y="58850"/>
                    <a:pt x="58403" y="58911"/>
                  </a:cubicBezTo>
                  <a:cubicBezTo>
                    <a:pt x="58083" y="58948"/>
                    <a:pt x="57760" y="58966"/>
                    <a:pt x="57438" y="58966"/>
                  </a:cubicBezTo>
                  <a:cubicBezTo>
                    <a:pt x="56820" y="58966"/>
                    <a:pt x="56202" y="58901"/>
                    <a:pt x="55594" y="58785"/>
                  </a:cubicBezTo>
                  <a:cubicBezTo>
                    <a:pt x="55366" y="58742"/>
                    <a:pt x="55157" y="58724"/>
                    <a:pt x="54954" y="58724"/>
                  </a:cubicBezTo>
                  <a:cubicBezTo>
                    <a:pt x="54560" y="58724"/>
                    <a:pt x="54185" y="58788"/>
                    <a:pt x="53734" y="58853"/>
                  </a:cubicBezTo>
                  <a:cubicBezTo>
                    <a:pt x="52198" y="59070"/>
                    <a:pt x="50646" y="59132"/>
                    <a:pt x="49091" y="59132"/>
                  </a:cubicBezTo>
                  <a:cubicBezTo>
                    <a:pt x="47212" y="59132"/>
                    <a:pt x="45328" y="59042"/>
                    <a:pt x="43460" y="59027"/>
                  </a:cubicBezTo>
                  <a:cubicBezTo>
                    <a:pt x="43137" y="59024"/>
                    <a:pt x="42808" y="59022"/>
                    <a:pt x="42475" y="59022"/>
                  </a:cubicBezTo>
                  <a:cubicBezTo>
                    <a:pt x="40685" y="59022"/>
                    <a:pt x="38790" y="59092"/>
                    <a:pt x="37063" y="59593"/>
                  </a:cubicBezTo>
                  <a:cubicBezTo>
                    <a:pt x="37690" y="59331"/>
                    <a:pt x="38384" y="59175"/>
                    <a:pt x="39007" y="59026"/>
                  </a:cubicBezTo>
                  <a:cubicBezTo>
                    <a:pt x="39360" y="58941"/>
                    <a:pt x="39718" y="58859"/>
                    <a:pt x="40077" y="58775"/>
                  </a:cubicBezTo>
                  <a:cubicBezTo>
                    <a:pt x="40184" y="58834"/>
                    <a:pt x="40334" y="58856"/>
                    <a:pt x="40500" y="58856"/>
                  </a:cubicBezTo>
                  <a:cubicBezTo>
                    <a:pt x="40926" y="58856"/>
                    <a:pt x="41455" y="58709"/>
                    <a:pt x="41630" y="58661"/>
                  </a:cubicBezTo>
                  <a:cubicBezTo>
                    <a:pt x="41696" y="58643"/>
                    <a:pt x="41856" y="58510"/>
                    <a:pt x="41729" y="58453"/>
                  </a:cubicBezTo>
                  <a:cubicBezTo>
                    <a:pt x="41726" y="58452"/>
                    <a:pt x="41724" y="58451"/>
                    <a:pt x="41721" y="58450"/>
                  </a:cubicBezTo>
                  <a:cubicBezTo>
                    <a:pt x="42484" y="58291"/>
                    <a:pt x="43328" y="58147"/>
                    <a:pt x="43969" y="57695"/>
                  </a:cubicBezTo>
                  <a:cubicBezTo>
                    <a:pt x="44230" y="57510"/>
                    <a:pt x="44438" y="57257"/>
                    <a:pt x="44590" y="56972"/>
                  </a:cubicBezTo>
                  <a:cubicBezTo>
                    <a:pt x="44808" y="56809"/>
                    <a:pt x="45014" y="56632"/>
                    <a:pt x="45207" y="56441"/>
                  </a:cubicBezTo>
                  <a:cubicBezTo>
                    <a:pt x="45370" y="56278"/>
                    <a:pt x="45522" y="56106"/>
                    <a:pt x="45662" y="55926"/>
                  </a:cubicBezTo>
                  <a:cubicBezTo>
                    <a:pt x="46149" y="55356"/>
                    <a:pt x="46572" y="54775"/>
                    <a:pt x="47171" y="54295"/>
                  </a:cubicBezTo>
                  <a:cubicBezTo>
                    <a:pt x="47945" y="53673"/>
                    <a:pt x="48836" y="53203"/>
                    <a:pt x="49646" y="52632"/>
                  </a:cubicBezTo>
                  <a:cubicBezTo>
                    <a:pt x="49875" y="52470"/>
                    <a:pt x="50088" y="52288"/>
                    <a:pt x="50283" y="52088"/>
                  </a:cubicBezTo>
                  <a:cubicBezTo>
                    <a:pt x="50321" y="52082"/>
                    <a:pt x="50359" y="52080"/>
                    <a:pt x="50398" y="52080"/>
                  </a:cubicBezTo>
                  <a:cubicBezTo>
                    <a:pt x="50784" y="52080"/>
                    <a:pt x="51167" y="52334"/>
                    <a:pt x="51495" y="52495"/>
                  </a:cubicBezTo>
                  <a:cubicBezTo>
                    <a:pt x="52182" y="52829"/>
                    <a:pt x="52884" y="53277"/>
                    <a:pt x="53639" y="53277"/>
                  </a:cubicBezTo>
                  <a:cubicBezTo>
                    <a:pt x="53812" y="53277"/>
                    <a:pt x="53987" y="53254"/>
                    <a:pt x="54166" y="53200"/>
                  </a:cubicBezTo>
                  <a:cubicBezTo>
                    <a:pt x="54280" y="53165"/>
                    <a:pt x="54414" y="53070"/>
                    <a:pt x="54391" y="52938"/>
                  </a:cubicBezTo>
                  <a:cubicBezTo>
                    <a:pt x="54307" y="52432"/>
                    <a:pt x="53542" y="52320"/>
                    <a:pt x="53133" y="52138"/>
                  </a:cubicBezTo>
                  <a:cubicBezTo>
                    <a:pt x="52634" y="51917"/>
                    <a:pt x="52154" y="51628"/>
                    <a:pt x="51611" y="51533"/>
                  </a:cubicBezTo>
                  <a:cubicBezTo>
                    <a:pt x="51530" y="51519"/>
                    <a:pt x="51447" y="51511"/>
                    <a:pt x="51364" y="51502"/>
                  </a:cubicBezTo>
                  <a:cubicBezTo>
                    <a:pt x="52081" y="50882"/>
                    <a:pt x="52494" y="49599"/>
                    <a:pt x="52671" y="48859"/>
                  </a:cubicBezTo>
                  <a:cubicBezTo>
                    <a:pt x="52960" y="47655"/>
                    <a:pt x="53116" y="46426"/>
                    <a:pt x="53363" y="45215"/>
                  </a:cubicBezTo>
                  <a:cubicBezTo>
                    <a:pt x="53604" y="44043"/>
                    <a:pt x="53604" y="43188"/>
                    <a:pt x="54628" y="42417"/>
                  </a:cubicBezTo>
                  <a:cubicBezTo>
                    <a:pt x="54716" y="42350"/>
                    <a:pt x="54677" y="42265"/>
                    <a:pt x="54575" y="42258"/>
                  </a:cubicBezTo>
                  <a:cubicBezTo>
                    <a:pt x="54543" y="42256"/>
                    <a:pt x="54511" y="42255"/>
                    <a:pt x="54480" y="42255"/>
                  </a:cubicBezTo>
                  <a:cubicBezTo>
                    <a:pt x="52789" y="42255"/>
                    <a:pt x="52048" y="45444"/>
                    <a:pt x="51787" y="46638"/>
                  </a:cubicBezTo>
                  <a:cubicBezTo>
                    <a:pt x="51759" y="46771"/>
                    <a:pt x="51732" y="46906"/>
                    <a:pt x="51705" y="47040"/>
                  </a:cubicBezTo>
                  <a:cubicBezTo>
                    <a:pt x="51568" y="44624"/>
                    <a:pt x="50994" y="42252"/>
                    <a:pt x="50962" y="39826"/>
                  </a:cubicBezTo>
                  <a:cubicBezTo>
                    <a:pt x="50958" y="39451"/>
                    <a:pt x="50920" y="38416"/>
                    <a:pt x="51449" y="38325"/>
                  </a:cubicBezTo>
                  <a:cubicBezTo>
                    <a:pt x="51569" y="38305"/>
                    <a:pt x="51692" y="38300"/>
                    <a:pt x="51816" y="38300"/>
                  </a:cubicBezTo>
                  <a:cubicBezTo>
                    <a:pt x="51910" y="38300"/>
                    <a:pt x="52004" y="38303"/>
                    <a:pt x="52098" y="38303"/>
                  </a:cubicBezTo>
                  <a:cubicBezTo>
                    <a:pt x="52182" y="38303"/>
                    <a:pt x="52266" y="38301"/>
                    <a:pt x="52349" y="38293"/>
                  </a:cubicBezTo>
                  <a:cubicBezTo>
                    <a:pt x="52791" y="38253"/>
                    <a:pt x="53554" y="38129"/>
                    <a:pt x="53718" y="37640"/>
                  </a:cubicBezTo>
                  <a:cubicBezTo>
                    <a:pt x="53764" y="37504"/>
                    <a:pt x="53646" y="37462"/>
                    <a:pt x="53536" y="37462"/>
                  </a:cubicBezTo>
                  <a:cubicBezTo>
                    <a:pt x="53521" y="37462"/>
                    <a:pt x="53506" y="37462"/>
                    <a:pt x="53492" y="37464"/>
                  </a:cubicBezTo>
                  <a:cubicBezTo>
                    <a:pt x="52507" y="37568"/>
                    <a:pt x="50680" y="37346"/>
                    <a:pt x="50161" y="38470"/>
                  </a:cubicBezTo>
                  <a:cubicBezTo>
                    <a:pt x="49676" y="39526"/>
                    <a:pt x="49869" y="40818"/>
                    <a:pt x="49971" y="41938"/>
                  </a:cubicBezTo>
                  <a:cubicBezTo>
                    <a:pt x="50098" y="43313"/>
                    <a:pt x="50329" y="44674"/>
                    <a:pt x="50424" y="46054"/>
                  </a:cubicBezTo>
                  <a:cubicBezTo>
                    <a:pt x="50525" y="47488"/>
                    <a:pt x="50233" y="49088"/>
                    <a:pt x="49559" y="50346"/>
                  </a:cubicBezTo>
                  <a:cubicBezTo>
                    <a:pt x="49012" y="51368"/>
                    <a:pt x="48144" y="51923"/>
                    <a:pt x="47189" y="52544"/>
                  </a:cubicBezTo>
                  <a:cubicBezTo>
                    <a:pt x="47077" y="52616"/>
                    <a:pt x="46909" y="52728"/>
                    <a:pt x="46710" y="52866"/>
                  </a:cubicBezTo>
                  <a:cubicBezTo>
                    <a:pt x="46731" y="51793"/>
                    <a:pt x="46503" y="50671"/>
                    <a:pt x="46207" y="49543"/>
                  </a:cubicBezTo>
                  <a:cubicBezTo>
                    <a:pt x="45795" y="47963"/>
                    <a:pt x="45534" y="46575"/>
                    <a:pt x="45869" y="44943"/>
                  </a:cubicBezTo>
                  <a:cubicBezTo>
                    <a:pt x="46184" y="43397"/>
                    <a:pt x="46766" y="41918"/>
                    <a:pt x="46940" y="40340"/>
                  </a:cubicBezTo>
                  <a:cubicBezTo>
                    <a:pt x="47080" y="39074"/>
                    <a:pt x="46957" y="37796"/>
                    <a:pt x="47030" y="36527"/>
                  </a:cubicBezTo>
                  <a:cubicBezTo>
                    <a:pt x="47606" y="35676"/>
                    <a:pt x="47981" y="34708"/>
                    <a:pt x="48435" y="33780"/>
                  </a:cubicBezTo>
                  <a:cubicBezTo>
                    <a:pt x="49026" y="32575"/>
                    <a:pt x="50076" y="31816"/>
                    <a:pt x="51244" y="31236"/>
                  </a:cubicBezTo>
                  <a:cubicBezTo>
                    <a:pt x="51910" y="30905"/>
                    <a:pt x="52581" y="30620"/>
                    <a:pt x="53242" y="30336"/>
                  </a:cubicBezTo>
                  <a:cubicBezTo>
                    <a:pt x="53953" y="30277"/>
                    <a:pt x="54669" y="30127"/>
                    <a:pt x="55361" y="30091"/>
                  </a:cubicBezTo>
                  <a:cubicBezTo>
                    <a:pt x="56650" y="30024"/>
                    <a:pt x="57768" y="29669"/>
                    <a:pt x="58922" y="29096"/>
                  </a:cubicBezTo>
                  <a:cubicBezTo>
                    <a:pt x="60004" y="28557"/>
                    <a:pt x="61033" y="27796"/>
                    <a:pt x="61942" y="27005"/>
                  </a:cubicBezTo>
                  <a:cubicBezTo>
                    <a:pt x="62840" y="26221"/>
                    <a:pt x="63623" y="25339"/>
                    <a:pt x="64766" y="24945"/>
                  </a:cubicBezTo>
                  <a:cubicBezTo>
                    <a:pt x="64835" y="24921"/>
                    <a:pt x="65037" y="24812"/>
                    <a:pt x="64975" y="24703"/>
                  </a:cubicBezTo>
                  <a:cubicBezTo>
                    <a:pt x="64821" y="24439"/>
                    <a:pt x="64565" y="24341"/>
                    <a:pt x="64288" y="24341"/>
                  </a:cubicBezTo>
                  <a:cubicBezTo>
                    <a:pt x="64029" y="24341"/>
                    <a:pt x="63752" y="24427"/>
                    <a:pt x="63523" y="24545"/>
                  </a:cubicBezTo>
                  <a:cubicBezTo>
                    <a:pt x="62394" y="25122"/>
                    <a:pt x="61273" y="25789"/>
                    <a:pt x="60216" y="26492"/>
                  </a:cubicBezTo>
                  <a:cubicBezTo>
                    <a:pt x="58958" y="27329"/>
                    <a:pt x="57895" y="28117"/>
                    <a:pt x="56471" y="28641"/>
                  </a:cubicBezTo>
                  <a:cubicBezTo>
                    <a:pt x="56895" y="28336"/>
                    <a:pt x="57301" y="27992"/>
                    <a:pt x="57681" y="27586"/>
                  </a:cubicBezTo>
                  <a:cubicBezTo>
                    <a:pt x="58494" y="26717"/>
                    <a:pt x="59022" y="25616"/>
                    <a:pt x="59585" y="24582"/>
                  </a:cubicBezTo>
                  <a:cubicBezTo>
                    <a:pt x="60356" y="23173"/>
                    <a:pt x="61456" y="21951"/>
                    <a:pt x="62925" y="21256"/>
                  </a:cubicBezTo>
                  <a:cubicBezTo>
                    <a:pt x="63661" y="20908"/>
                    <a:pt x="64521" y="20692"/>
                    <a:pt x="65358" y="20692"/>
                  </a:cubicBezTo>
                  <a:cubicBezTo>
                    <a:pt x="65656" y="20692"/>
                    <a:pt x="65951" y="20719"/>
                    <a:pt x="66236" y="20778"/>
                  </a:cubicBezTo>
                  <a:cubicBezTo>
                    <a:pt x="67633" y="21064"/>
                    <a:pt x="67576" y="22490"/>
                    <a:pt x="67227" y="23571"/>
                  </a:cubicBezTo>
                  <a:cubicBezTo>
                    <a:pt x="67164" y="23768"/>
                    <a:pt x="67308" y="23849"/>
                    <a:pt x="67490" y="23849"/>
                  </a:cubicBezTo>
                  <a:cubicBezTo>
                    <a:pt x="67696" y="23849"/>
                    <a:pt x="67948" y="23745"/>
                    <a:pt x="68000" y="23586"/>
                  </a:cubicBezTo>
                  <a:cubicBezTo>
                    <a:pt x="68687" y="21455"/>
                    <a:pt x="67729" y="20139"/>
                    <a:pt x="65562" y="20139"/>
                  </a:cubicBezTo>
                  <a:cubicBezTo>
                    <a:pt x="65514" y="20139"/>
                    <a:pt x="65466" y="20139"/>
                    <a:pt x="65418" y="20141"/>
                  </a:cubicBezTo>
                  <a:cubicBezTo>
                    <a:pt x="63430" y="20192"/>
                    <a:pt x="61873" y="21090"/>
                    <a:pt x="60513" y="22316"/>
                  </a:cubicBezTo>
                  <a:cubicBezTo>
                    <a:pt x="61594" y="20247"/>
                    <a:pt x="62661" y="17993"/>
                    <a:pt x="64560" y="16793"/>
                  </a:cubicBezTo>
                  <a:cubicBezTo>
                    <a:pt x="66665" y="15462"/>
                    <a:pt x="69311" y="16096"/>
                    <a:pt x="71517" y="15126"/>
                  </a:cubicBezTo>
                  <a:cubicBezTo>
                    <a:pt x="71886" y="14965"/>
                    <a:pt x="71904" y="14763"/>
                    <a:pt x="72107" y="14763"/>
                  </a:cubicBezTo>
                  <a:cubicBezTo>
                    <a:pt x="72206" y="14763"/>
                    <a:pt x="72348" y="14810"/>
                    <a:pt x="72595" y="14934"/>
                  </a:cubicBezTo>
                  <a:cubicBezTo>
                    <a:pt x="73172" y="15222"/>
                    <a:pt x="73591" y="15801"/>
                    <a:pt x="73909" y="16339"/>
                  </a:cubicBezTo>
                  <a:cubicBezTo>
                    <a:pt x="74750" y="17760"/>
                    <a:pt x="73364" y="18926"/>
                    <a:pt x="73179" y="20292"/>
                  </a:cubicBezTo>
                  <a:cubicBezTo>
                    <a:pt x="73164" y="20405"/>
                    <a:pt x="73251" y="20451"/>
                    <a:pt x="73364" y="20451"/>
                  </a:cubicBezTo>
                  <a:cubicBezTo>
                    <a:pt x="73539" y="20451"/>
                    <a:pt x="73778" y="20341"/>
                    <a:pt x="73805" y="20194"/>
                  </a:cubicBezTo>
                  <a:cubicBezTo>
                    <a:pt x="74055" y="18835"/>
                    <a:pt x="75653" y="17658"/>
                    <a:pt x="75325" y="16178"/>
                  </a:cubicBezTo>
                  <a:cubicBezTo>
                    <a:pt x="75113" y="15223"/>
                    <a:pt x="74140" y="13957"/>
                    <a:pt x="73089" y="13813"/>
                  </a:cubicBezTo>
                  <a:cubicBezTo>
                    <a:pt x="72933" y="13792"/>
                    <a:pt x="72782" y="13783"/>
                    <a:pt x="72635" y="13783"/>
                  </a:cubicBezTo>
                  <a:cubicBezTo>
                    <a:pt x="71806" y="13783"/>
                    <a:pt x="71097" y="14078"/>
                    <a:pt x="70246" y="14142"/>
                  </a:cubicBezTo>
                  <a:cubicBezTo>
                    <a:pt x="68723" y="14253"/>
                    <a:pt x="67211" y="14444"/>
                    <a:pt x="65733" y="14827"/>
                  </a:cubicBezTo>
                  <a:cubicBezTo>
                    <a:pt x="62512" y="15660"/>
                    <a:pt x="60764" y="18212"/>
                    <a:pt x="59199" y="20945"/>
                  </a:cubicBezTo>
                  <a:cubicBezTo>
                    <a:pt x="58378" y="22378"/>
                    <a:pt x="57603" y="23837"/>
                    <a:pt x="56779" y="25268"/>
                  </a:cubicBezTo>
                  <a:cubicBezTo>
                    <a:pt x="56102" y="26444"/>
                    <a:pt x="55252" y="27434"/>
                    <a:pt x="54326" y="28380"/>
                  </a:cubicBezTo>
                  <a:cubicBezTo>
                    <a:pt x="53496" y="28836"/>
                    <a:pt x="52608" y="29185"/>
                    <a:pt x="51727" y="29539"/>
                  </a:cubicBezTo>
                  <a:cubicBezTo>
                    <a:pt x="51969" y="29135"/>
                    <a:pt x="52142" y="28695"/>
                    <a:pt x="52239" y="28234"/>
                  </a:cubicBezTo>
                  <a:cubicBezTo>
                    <a:pt x="52600" y="26553"/>
                    <a:pt x="52181" y="24896"/>
                    <a:pt x="53413" y="23480"/>
                  </a:cubicBezTo>
                  <a:cubicBezTo>
                    <a:pt x="53865" y="22960"/>
                    <a:pt x="54588" y="22620"/>
                    <a:pt x="55148" y="22230"/>
                  </a:cubicBezTo>
                  <a:cubicBezTo>
                    <a:pt x="55751" y="21813"/>
                    <a:pt x="56233" y="21239"/>
                    <a:pt x="56643" y="20637"/>
                  </a:cubicBezTo>
                  <a:cubicBezTo>
                    <a:pt x="57552" y="19302"/>
                    <a:pt x="57923" y="17691"/>
                    <a:pt x="58865" y="16353"/>
                  </a:cubicBezTo>
                  <a:cubicBezTo>
                    <a:pt x="59683" y="15191"/>
                    <a:pt x="60495" y="13048"/>
                    <a:pt x="61950" y="12702"/>
                  </a:cubicBezTo>
                  <a:cubicBezTo>
                    <a:pt x="63130" y="12421"/>
                    <a:pt x="64253" y="12422"/>
                    <a:pt x="65342" y="11823"/>
                  </a:cubicBezTo>
                  <a:cubicBezTo>
                    <a:pt x="65558" y="11704"/>
                    <a:pt x="65519" y="11487"/>
                    <a:pt x="65300" y="11487"/>
                  </a:cubicBezTo>
                  <a:cubicBezTo>
                    <a:pt x="65279" y="11487"/>
                    <a:pt x="65257" y="11489"/>
                    <a:pt x="65233" y="11493"/>
                  </a:cubicBezTo>
                  <a:cubicBezTo>
                    <a:pt x="62909" y="11893"/>
                    <a:pt x="60496" y="11799"/>
                    <a:pt x="59220" y="14095"/>
                  </a:cubicBezTo>
                  <a:cubicBezTo>
                    <a:pt x="58759" y="14923"/>
                    <a:pt x="58128" y="15684"/>
                    <a:pt x="57569" y="16448"/>
                  </a:cubicBezTo>
                  <a:cubicBezTo>
                    <a:pt x="57107" y="17078"/>
                    <a:pt x="56412" y="17665"/>
                    <a:pt x="56049" y="18350"/>
                  </a:cubicBezTo>
                  <a:cubicBezTo>
                    <a:pt x="55641" y="19119"/>
                    <a:pt x="55264" y="19889"/>
                    <a:pt x="54718" y="20573"/>
                  </a:cubicBezTo>
                  <a:cubicBezTo>
                    <a:pt x="54156" y="21276"/>
                    <a:pt x="53293" y="21734"/>
                    <a:pt x="52560" y="22233"/>
                  </a:cubicBezTo>
                  <a:cubicBezTo>
                    <a:pt x="52251" y="22442"/>
                    <a:pt x="51967" y="22683"/>
                    <a:pt x="51710" y="22954"/>
                  </a:cubicBezTo>
                  <a:cubicBezTo>
                    <a:pt x="51703" y="22923"/>
                    <a:pt x="51698" y="22894"/>
                    <a:pt x="51691" y="22863"/>
                  </a:cubicBezTo>
                  <a:cubicBezTo>
                    <a:pt x="51285" y="20794"/>
                    <a:pt x="51614" y="19095"/>
                    <a:pt x="52706" y="17312"/>
                  </a:cubicBezTo>
                  <a:cubicBezTo>
                    <a:pt x="53526" y="15974"/>
                    <a:pt x="54597" y="14557"/>
                    <a:pt x="54829" y="12964"/>
                  </a:cubicBezTo>
                  <a:cubicBezTo>
                    <a:pt x="55121" y="12565"/>
                    <a:pt x="55317" y="12085"/>
                    <a:pt x="55422" y="11548"/>
                  </a:cubicBezTo>
                  <a:cubicBezTo>
                    <a:pt x="55513" y="11081"/>
                    <a:pt x="55094" y="10590"/>
                    <a:pt x="54935" y="10186"/>
                  </a:cubicBezTo>
                  <a:cubicBezTo>
                    <a:pt x="54617" y="9378"/>
                    <a:pt x="56489" y="8523"/>
                    <a:pt x="56983" y="8247"/>
                  </a:cubicBezTo>
                  <a:cubicBezTo>
                    <a:pt x="57959" y="7701"/>
                    <a:pt x="60092" y="6727"/>
                    <a:pt x="60327" y="5482"/>
                  </a:cubicBezTo>
                  <a:cubicBezTo>
                    <a:pt x="60387" y="5165"/>
                    <a:pt x="60397" y="4863"/>
                    <a:pt x="60405" y="4540"/>
                  </a:cubicBezTo>
                  <a:cubicBezTo>
                    <a:pt x="60425" y="3759"/>
                    <a:pt x="61705" y="3777"/>
                    <a:pt x="62158" y="3757"/>
                  </a:cubicBezTo>
                  <a:cubicBezTo>
                    <a:pt x="62191" y="3756"/>
                    <a:pt x="62224" y="3755"/>
                    <a:pt x="62256" y="3755"/>
                  </a:cubicBezTo>
                  <a:cubicBezTo>
                    <a:pt x="62923" y="3755"/>
                    <a:pt x="63538" y="4050"/>
                    <a:pt x="64214" y="4050"/>
                  </a:cubicBezTo>
                  <a:cubicBezTo>
                    <a:pt x="64266" y="4050"/>
                    <a:pt x="64319" y="4048"/>
                    <a:pt x="64373" y="4044"/>
                  </a:cubicBezTo>
                  <a:cubicBezTo>
                    <a:pt x="64636" y="4025"/>
                    <a:pt x="64887" y="3611"/>
                    <a:pt x="64531" y="3611"/>
                  </a:cubicBezTo>
                  <a:cubicBezTo>
                    <a:pt x="64522" y="3611"/>
                    <a:pt x="64513" y="3611"/>
                    <a:pt x="64504" y="3612"/>
                  </a:cubicBezTo>
                  <a:cubicBezTo>
                    <a:pt x="64467" y="3614"/>
                    <a:pt x="64430" y="3615"/>
                    <a:pt x="64394" y="3615"/>
                  </a:cubicBezTo>
                  <a:cubicBezTo>
                    <a:pt x="63501" y="3615"/>
                    <a:pt x="62812" y="3054"/>
                    <a:pt x="61949" y="2936"/>
                  </a:cubicBezTo>
                  <a:cubicBezTo>
                    <a:pt x="61796" y="2915"/>
                    <a:pt x="61645" y="2905"/>
                    <a:pt x="61496" y="2905"/>
                  </a:cubicBezTo>
                  <a:cubicBezTo>
                    <a:pt x="60997" y="2905"/>
                    <a:pt x="60515" y="3017"/>
                    <a:pt x="60042" y="3209"/>
                  </a:cubicBezTo>
                  <a:cubicBezTo>
                    <a:pt x="59504" y="3428"/>
                    <a:pt x="58867" y="3822"/>
                    <a:pt x="58603" y="4365"/>
                  </a:cubicBezTo>
                  <a:cubicBezTo>
                    <a:pt x="58367" y="4846"/>
                    <a:pt x="58532" y="5333"/>
                    <a:pt x="58106" y="5763"/>
                  </a:cubicBezTo>
                  <a:cubicBezTo>
                    <a:pt x="57711" y="6161"/>
                    <a:pt x="57182" y="6438"/>
                    <a:pt x="56716" y="6741"/>
                  </a:cubicBezTo>
                  <a:cubicBezTo>
                    <a:pt x="55643" y="7439"/>
                    <a:pt x="54508" y="7969"/>
                    <a:pt x="53624" y="8847"/>
                  </a:cubicBezTo>
                  <a:cubicBezTo>
                    <a:pt x="53632" y="8595"/>
                    <a:pt x="53681" y="8346"/>
                    <a:pt x="53772" y="8111"/>
                  </a:cubicBezTo>
                  <a:cubicBezTo>
                    <a:pt x="54431" y="6363"/>
                    <a:pt x="53897" y="5299"/>
                    <a:pt x="53124" y="3708"/>
                  </a:cubicBezTo>
                  <a:cubicBezTo>
                    <a:pt x="52450" y="2318"/>
                    <a:pt x="51076" y="718"/>
                    <a:pt x="49559" y="718"/>
                  </a:cubicBezTo>
                  <a:cubicBezTo>
                    <a:pt x="49060" y="718"/>
                    <a:pt x="48544" y="892"/>
                    <a:pt x="48033" y="1304"/>
                  </a:cubicBezTo>
                  <a:cubicBezTo>
                    <a:pt x="47635" y="1627"/>
                    <a:pt x="47940" y="1824"/>
                    <a:pt x="48297" y="1824"/>
                  </a:cubicBezTo>
                  <a:cubicBezTo>
                    <a:pt x="48465" y="1824"/>
                    <a:pt x="48644" y="1780"/>
                    <a:pt x="48766" y="1685"/>
                  </a:cubicBezTo>
                  <a:cubicBezTo>
                    <a:pt x="48941" y="1550"/>
                    <a:pt x="49116" y="1491"/>
                    <a:pt x="49288" y="1491"/>
                  </a:cubicBezTo>
                  <a:cubicBezTo>
                    <a:pt x="50207" y="1491"/>
                    <a:pt x="51045" y="3164"/>
                    <a:pt x="51353" y="3763"/>
                  </a:cubicBezTo>
                  <a:cubicBezTo>
                    <a:pt x="51846" y="4722"/>
                    <a:pt x="52091" y="6042"/>
                    <a:pt x="51923" y="7167"/>
                  </a:cubicBezTo>
                  <a:cubicBezTo>
                    <a:pt x="51616" y="6747"/>
                    <a:pt x="51217" y="6377"/>
                    <a:pt x="50689" y="6021"/>
                  </a:cubicBezTo>
                  <a:cubicBezTo>
                    <a:pt x="49397" y="5152"/>
                    <a:pt x="47646" y="4824"/>
                    <a:pt x="46189" y="4332"/>
                  </a:cubicBezTo>
                  <a:cubicBezTo>
                    <a:pt x="45447" y="4082"/>
                    <a:pt x="42963" y="1381"/>
                    <a:pt x="44234" y="545"/>
                  </a:cubicBezTo>
                  <a:cubicBezTo>
                    <a:pt x="44343" y="474"/>
                    <a:pt x="44393" y="349"/>
                    <a:pt x="44321" y="238"/>
                  </a:cubicBezTo>
                  <a:cubicBezTo>
                    <a:pt x="44209" y="63"/>
                    <a:pt x="44015" y="0"/>
                    <a:pt x="4380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6"/>
            <p:cNvSpPr/>
            <p:nvPr/>
          </p:nvSpPr>
          <p:spPr>
            <a:xfrm>
              <a:off x="2328525" y="4675725"/>
              <a:ext cx="209050" cy="77775"/>
            </a:xfrm>
            <a:custGeom>
              <a:avLst/>
              <a:gdLst/>
              <a:ahLst/>
              <a:cxnLst/>
              <a:rect l="l" t="t" r="r" b="b"/>
              <a:pathLst>
                <a:path w="8362" h="3111" extrusionOk="0">
                  <a:moveTo>
                    <a:pt x="7948" y="1"/>
                  </a:moveTo>
                  <a:cubicBezTo>
                    <a:pt x="7911" y="1"/>
                    <a:pt x="7874" y="6"/>
                    <a:pt x="7840" y="17"/>
                  </a:cubicBezTo>
                  <a:cubicBezTo>
                    <a:pt x="6241" y="550"/>
                    <a:pt x="4606" y="730"/>
                    <a:pt x="2971" y="1115"/>
                  </a:cubicBezTo>
                  <a:cubicBezTo>
                    <a:pt x="2058" y="1330"/>
                    <a:pt x="166" y="1881"/>
                    <a:pt x="11" y="3012"/>
                  </a:cubicBezTo>
                  <a:cubicBezTo>
                    <a:pt x="1" y="3086"/>
                    <a:pt x="51" y="3110"/>
                    <a:pt x="115" y="3110"/>
                  </a:cubicBezTo>
                  <a:cubicBezTo>
                    <a:pt x="197" y="3110"/>
                    <a:pt x="301" y="3072"/>
                    <a:pt x="336" y="3050"/>
                  </a:cubicBezTo>
                  <a:cubicBezTo>
                    <a:pt x="981" y="2625"/>
                    <a:pt x="1465" y="2144"/>
                    <a:pt x="2208" y="1858"/>
                  </a:cubicBezTo>
                  <a:cubicBezTo>
                    <a:pt x="2983" y="1560"/>
                    <a:pt x="3830" y="1444"/>
                    <a:pt x="4645" y="1309"/>
                  </a:cubicBezTo>
                  <a:cubicBezTo>
                    <a:pt x="5805" y="1118"/>
                    <a:pt x="7112" y="982"/>
                    <a:pt x="8114" y="315"/>
                  </a:cubicBezTo>
                  <a:cubicBezTo>
                    <a:pt x="8362" y="149"/>
                    <a:pt x="8149" y="1"/>
                    <a:pt x="794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6"/>
            <p:cNvSpPr/>
            <p:nvPr/>
          </p:nvSpPr>
          <p:spPr>
            <a:xfrm>
              <a:off x="2534725" y="4661525"/>
              <a:ext cx="20475" cy="14125"/>
            </a:xfrm>
            <a:custGeom>
              <a:avLst/>
              <a:gdLst/>
              <a:ahLst/>
              <a:cxnLst/>
              <a:rect l="l" t="t" r="r" b="b"/>
              <a:pathLst>
                <a:path w="819" h="565" extrusionOk="0">
                  <a:moveTo>
                    <a:pt x="599" y="1"/>
                  </a:moveTo>
                  <a:cubicBezTo>
                    <a:pt x="489" y="1"/>
                    <a:pt x="361" y="48"/>
                    <a:pt x="300" y="132"/>
                  </a:cubicBezTo>
                  <a:cubicBezTo>
                    <a:pt x="257" y="189"/>
                    <a:pt x="207" y="238"/>
                    <a:pt x="164" y="296"/>
                  </a:cubicBezTo>
                  <a:cubicBezTo>
                    <a:pt x="136" y="335"/>
                    <a:pt x="105" y="374"/>
                    <a:pt x="74" y="410"/>
                  </a:cubicBezTo>
                  <a:cubicBezTo>
                    <a:pt x="0" y="467"/>
                    <a:pt x="22" y="558"/>
                    <a:pt x="118" y="558"/>
                  </a:cubicBezTo>
                  <a:cubicBezTo>
                    <a:pt x="119" y="558"/>
                    <a:pt x="121" y="558"/>
                    <a:pt x="122" y="558"/>
                  </a:cubicBezTo>
                  <a:cubicBezTo>
                    <a:pt x="156" y="558"/>
                    <a:pt x="191" y="559"/>
                    <a:pt x="225" y="563"/>
                  </a:cubicBezTo>
                  <a:cubicBezTo>
                    <a:pt x="232" y="564"/>
                    <a:pt x="240" y="564"/>
                    <a:pt x="248" y="564"/>
                  </a:cubicBezTo>
                  <a:cubicBezTo>
                    <a:pt x="326" y="564"/>
                    <a:pt x="409" y="522"/>
                    <a:pt x="476" y="492"/>
                  </a:cubicBezTo>
                  <a:cubicBezTo>
                    <a:pt x="612" y="432"/>
                    <a:pt x="714" y="318"/>
                    <a:pt x="776" y="187"/>
                  </a:cubicBezTo>
                  <a:cubicBezTo>
                    <a:pt x="819" y="98"/>
                    <a:pt x="759" y="28"/>
                    <a:pt x="672" y="8"/>
                  </a:cubicBezTo>
                  <a:cubicBezTo>
                    <a:pt x="649" y="3"/>
                    <a:pt x="625" y="1"/>
                    <a:pt x="59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6"/>
            <p:cNvSpPr/>
            <p:nvPr/>
          </p:nvSpPr>
          <p:spPr>
            <a:xfrm>
              <a:off x="2647000" y="4522350"/>
              <a:ext cx="85525" cy="59850"/>
            </a:xfrm>
            <a:custGeom>
              <a:avLst/>
              <a:gdLst/>
              <a:ahLst/>
              <a:cxnLst/>
              <a:rect l="l" t="t" r="r" b="b"/>
              <a:pathLst>
                <a:path w="3421" h="2394" extrusionOk="0">
                  <a:moveTo>
                    <a:pt x="2986" y="0"/>
                  </a:moveTo>
                  <a:cubicBezTo>
                    <a:pt x="2500" y="0"/>
                    <a:pt x="1910" y="335"/>
                    <a:pt x="1612" y="638"/>
                  </a:cubicBezTo>
                  <a:cubicBezTo>
                    <a:pt x="1341" y="917"/>
                    <a:pt x="1102" y="1219"/>
                    <a:pt x="824" y="1495"/>
                  </a:cubicBezTo>
                  <a:cubicBezTo>
                    <a:pt x="578" y="1739"/>
                    <a:pt x="140" y="1992"/>
                    <a:pt x="20" y="2323"/>
                  </a:cubicBezTo>
                  <a:cubicBezTo>
                    <a:pt x="1" y="2377"/>
                    <a:pt x="46" y="2393"/>
                    <a:pt x="91" y="2393"/>
                  </a:cubicBezTo>
                  <a:cubicBezTo>
                    <a:pt x="108" y="2393"/>
                    <a:pt x="126" y="2391"/>
                    <a:pt x="140" y="2387"/>
                  </a:cubicBezTo>
                  <a:cubicBezTo>
                    <a:pt x="628" y="2245"/>
                    <a:pt x="1036" y="1697"/>
                    <a:pt x="1396" y="1360"/>
                  </a:cubicBezTo>
                  <a:cubicBezTo>
                    <a:pt x="1924" y="865"/>
                    <a:pt x="2616" y="644"/>
                    <a:pt x="3230" y="303"/>
                  </a:cubicBezTo>
                  <a:cubicBezTo>
                    <a:pt x="3349" y="236"/>
                    <a:pt x="3421" y="96"/>
                    <a:pt x="3256" y="41"/>
                  </a:cubicBezTo>
                  <a:cubicBezTo>
                    <a:pt x="3172" y="13"/>
                    <a:pt x="3081" y="0"/>
                    <a:pt x="298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6"/>
            <p:cNvSpPr/>
            <p:nvPr/>
          </p:nvSpPr>
          <p:spPr>
            <a:xfrm>
              <a:off x="2725750" y="4494175"/>
              <a:ext cx="23325" cy="16475"/>
            </a:xfrm>
            <a:custGeom>
              <a:avLst/>
              <a:gdLst/>
              <a:ahLst/>
              <a:cxnLst/>
              <a:rect l="l" t="t" r="r" b="b"/>
              <a:pathLst>
                <a:path w="933" h="659" extrusionOk="0">
                  <a:moveTo>
                    <a:pt x="573" y="1"/>
                  </a:moveTo>
                  <a:cubicBezTo>
                    <a:pt x="542" y="1"/>
                    <a:pt x="513" y="3"/>
                    <a:pt x="491" y="6"/>
                  </a:cubicBezTo>
                  <a:cubicBezTo>
                    <a:pt x="282" y="38"/>
                    <a:pt x="78" y="154"/>
                    <a:pt x="17" y="364"/>
                  </a:cubicBezTo>
                  <a:cubicBezTo>
                    <a:pt x="1" y="411"/>
                    <a:pt x="4" y="463"/>
                    <a:pt x="25" y="507"/>
                  </a:cubicBezTo>
                  <a:cubicBezTo>
                    <a:pt x="72" y="617"/>
                    <a:pt x="183" y="659"/>
                    <a:pt x="305" y="659"/>
                  </a:cubicBezTo>
                  <a:cubicBezTo>
                    <a:pt x="457" y="659"/>
                    <a:pt x="626" y="594"/>
                    <a:pt x="711" y="517"/>
                  </a:cubicBezTo>
                  <a:cubicBezTo>
                    <a:pt x="810" y="428"/>
                    <a:pt x="873" y="360"/>
                    <a:pt x="899" y="226"/>
                  </a:cubicBezTo>
                  <a:cubicBezTo>
                    <a:pt x="932" y="50"/>
                    <a:pt x="721" y="1"/>
                    <a:pt x="5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6"/>
            <p:cNvSpPr/>
            <p:nvPr/>
          </p:nvSpPr>
          <p:spPr>
            <a:xfrm>
              <a:off x="2323025" y="4240050"/>
              <a:ext cx="14200" cy="91550"/>
            </a:xfrm>
            <a:custGeom>
              <a:avLst/>
              <a:gdLst/>
              <a:ahLst/>
              <a:cxnLst/>
              <a:rect l="l" t="t" r="r" b="b"/>
              <a:pathLst>
                <a:path w="568" h="3662" extrusionOk="0">
                  <a:moveTo>
                    <a:pt x="332" y="1"/>
                  </a:moveTo>
                  <a:cubicBezTo>
                    <a:pt x="311" y="1"/>
                    <a:pt x="284" y="16"/>
                    <a:pt x="276" y="31"/>
                  </a:cubicBezTo>
                  <a:cubicBezTo>
                    <a:pt x="1" y="519"/>
                    <a:pt x="55" y="1136"/>
                    <a:pt x="36" y="1684"/>
                  </a:cubicBezTo>
                  <a:cubicBezTo>
                    <a:pt x="12" y="2350"/>
                    <a:pt x="9" y="2997"/>
                    <a:pt x="179" y="3645"/>
                  </a:cubicBezTo>
                  <a:cubicBezTo>
                    <a:pt x="182" y="3657"/>
                    <a:pt x="192" y="3661"/>
                    <a:pt x="203" y="3661"/>
                  </a:cubicBezTo>
                  <a:cubicBezTo>
                    <a:pt x="226" y="3661"/>
                    <a:pt x="258" y="3643"/>
                    <a:pt x="261" y="3625"/>
                  </a:cubicBezTo>
                  <a:cubicBezTo>
                    <a:pt x="397" y="2961"/>
                    <a:pt x="389" y="2301"/>
                    <a:pt x="399" y="1627"/>
                  </a:cubicBezTo>
                  <a:cubicBezTo>
                    <a:pt x="407" y="1122"/>
                    <a:pt x="568" y="487"/>
                    <a:pt x="360" y="17"/>
                  </a:cubicBezTo>
                  <a:cubicBezTo>
                    <a:pt x="354" y="5"/>
                    <a:pt x="344" y="1"/>
                    <a:pt x="3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6"/>
            <p:cNvSpPr/>
            <p:nvPr/>
          </p:nvSpPr>
          <p:spPr>
            <a:xfrm>
              <a:off x="2316800" y="4343025"/>
              <a:ext cx="32625" cy="70125"/>
            </a:xfrm>
            <a:custGeom>
              <a:avLst/>
              <a:gdLst/>
              <a:ahLst/>
              <a:cxnLst/>
              <a:rect l="l" t="t" r="r" b="b"/>
              <a:pathLst>
                <a:path w="1305" h="2805" extrusionOk="0">
                  <a:moveTo>
                    <a:pt x="369" y="0"/>
                  </a:moveTo>
                  <a:cubicBezTo>
                    <a:pt x="349" y="0"/>
                    <a:pt x="321" y="12"/>
                    <a:pt x="316" y="26"/>
                  </a:cubicBezTo>
                  <a:cubicBezTo>
                    <a:pt x="151" y="525"/>
                    <a:pt x="1" y="1124"/>
                    <a:pt x="97" y="1649"/>
                  </a:cubicBezTo>
                  <a:cubicBezTo>
                    <a:pt x="199" y="2210"/>
                    <a:pt x="583" y="2749"/>
                    <a:pt x="1172" y="2804"/>
                  </a:cubicBezTo>
                  <a:cubicBezTo>
                    <a:pt x="1174" y="2804"/>
                    <a:pt x="1177" y="2804"/>
                    <a:pt x="1179" y="2804"/>
                  </a:cubicBezTo>
                  <a:cubicBezTo>
                    <a:pt x="1223" y="2804"/>
                    <a:pt x="1305" y="2767"/>
                    <a:pt x="1289" y="2715"/>
                  </a:cubicBezTo>
                  <a:cubicBezTo>
                    <a:pt x="1227" y="2505"/>
                    <a:pt x="1096" y="2359"/>
                    <a:pt x="957" y="2196"/>
                  </a:cubicBezTo>
                  <a:cubicBezTo>
                    <a:pt x="783" y="1990"/>
                    <a:pt x="682" y="1735"/>
                    <a:pt x="604" y="1481"/>
                  </a:cubicBezTo>
                  <a:cubicBezTo>
                    <a:pt x="451" y="974"/>
                    <a:pt x="309" y="560"/>
                    <a:pt x="392" y="21"/>
                  </a:cubicBezTo>
                  <a:cubicBezTo>
                    <a:pt x="395" y="6"/>
                    <a:pt x="384" y="0"/>
                    <a:pt x="36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6"/>
            <p:cNvSpPr/>
            <p:nvPr/>
          </p:nvSpPr>
          <p:spPr>
            <a:xfrm>
              <a:off x="2445150" y="4421875"/>
              <a:ext cx="23425" cy="117950"/>
            </a:xfrm>
            <a:custGeom>
              <a:avLst/>
              <a:gdLst/>
              <a:ahLst/>
              <a:cxnLst/>
              <a:rect l="l" t="t" r="r" b="b"/>
              <a:pathLst>
                <a:path w="937" h="4718" extrusionOk="0">
                  <a:moveTo>
                    <a:pt x="660" y="0"/>
                  </a:moveTo>
                  <a:cubicBezTo>
                    <a:pt x="634" y="0"/>
                    <a:pt x="599" y="16"/>
                    <a:pt x="592" y="33"/>
                  </a:cubicBezTo>
                  <a:cubicBezTo>
                    <a:pt x="288" y="823"/>
                    <a:pt x="192" y="1655"/>
                    <a:pt x="95" y="2491"/>
                  </a:cubicBezTo>
                  <a:cubicBezTo>
                    <a:pt x="0" y="3308"/>
                    <a:pt x="8" y="4131"/>
                    <a:pt x="667" y="4700"/>
                  </a:cubicBezTo>
                  <a:cubicBezTo>
                    <a:pt x="681" y="4712"/>
                    <a:pt x="699" y="4717"/>
                    <a:pt x="719" y="4717"/>
                  </a:cubicBezTo>
                  <a:cubicBezTo>
                    <a:pt x="763" y="4717"/>
                    <a:pt x="812" y="4691"/>
                    <a:pt x="818" y="4651"/>
                  </a:cubicBezTo>
                  <a:cubicBezTo>
                    <a:pt x="937" y="3933"/>
                    <a:pt x="660" y="3297"/>
                    <a:pt x="501" y="2602"/>
                  </a:cubicBezTo>
                  <a:cubicBezTo>
                    <a:pt x="305" y="1744"/>
                    <a:pt x="599" y="875"/>
                    <a:pt x="688" y="25"/>
                  </a:cubicBezTo>
                  <a:cubicBezTo>
                    <a:pt x="690" y="7"/>
                    <a:pt x="677" y="0"/>
                    <a:pt x="6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6"/>
            <p:cNvSpPr/>
            <p:nvPr/>
          </p:nvSpPr>
          <p:spPr>
            <a:xfrm>
              <a:off x="2471675" y="4552075"/>
              <a:ext cx="13950" cy="13800"/>
            </a:xfrm>
            <a:custGeom>
              <a:avLst/>
              <a:gdLst/>
              <a:ahLst/>
              <a:cxnLst/>
              <a:rect l="l" t="t" r="r" b="b"/>
              <a:pathLst>
                <a:path w="558" h="552" extrusionOk="0">
                  <a:moveTo>
                    <a:pt x="120" y="0"/>
                  </a:moveTo>
                  <a:cubicBezTo>
                    <a:pt x="97" y="0"/>
                    <a:pt x="69" y="17"/>
                    <a:pt x="65" y="34"/>
                  </a:cubicBezTo>
                  <a:cubicBezTo>
                    <a:pt x="38" y="149"/>
                    <a:pt x="0" y="255"/>
                    <a:pt x="38" y="372"/>
                  </a:cubicBezTo>
                  <a:cubicBezTo>
                    <a:pt x="82" y="511"/>
                    <a:pt x="207" y="552"/>
                    <a:pt x="332" y="552"/>
                  </a:cubicBezTo>
                  <a:cubicBezTo>
                    <a:pt x="369" y="552"/>
                    <a:pt x="406" y="548"/>
                    <a:pt x="441" y="543"/>
                  </a:cubicBezTo>
                  <a:cubicBezTo>
                    <a:pt x="476" y="536"/>
                    <a:pt x="526" y="514"/>
                    <a:pt x="532" y="473"/>
                  </a:cubicBezTo>
                  <a:cubicBezTo>
                    <a:pt x="540" y="421"/>
                    <a:pt x="557" y="406"/>
                    <a:pt x="531" y="355"/>
                  </a:cubicBezTo>
                  <a:cubicBezTo>
                    <a:pt x="505" y="302"/>
                    <a:pt x="447" y="256"/>
                    <a:pt x="398" y="223"/>
                  </a:cubicBezTo>
                  <a:cubicBezTo>
                    <a:pt x="314" y="169"/>
                    <a:pt x="182" y="115"/>
                    <a:pt x="145" y="15"/>
                  </a:cubicBezTo>
                  <a:cubicBezTo>
                    <a:pt x="140" y="4"/>
                    <a:pt x="131" y="0"/>
                    <a:pt x="12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6"/>
            <p:cNvSpPr/>
            <p:nvPr/>
          </p:nvSpPr>
          <p:spPr>
            <a:xfrm>
              <a:off x="2588250" y="4065325"/>
              <a:ext cx="61125" cy="114700"/>
            </a:xfrm>
            <a:custGeom>
              <a:avLst/>
              <a:gdLst/>
              <a:ahLst/>
              <a:cxnLst/>
              <a:rect l="l" t="t" r="r" b="b"/>
              <a:pathLst>
                <a:path w="2445" h="4588" extrusionOk="0">
                  <a:moveTo>
                    <a:pt x="2407" y="1"/>
                  </a:moveTo>
                  <a:cubicBezTo>
                    <a:pt x="2388" y="1"/>
                    <a:pt x="2367" y="6"/>
                    <a:pt x="2359" y="13"/>
                  </a:cubicBezTo>
                  <a:cubicBezTo>
                    <a:pt x="1203" y="1057"/>
                    <a:pt x="0" y="3066"/>
                    <a:pt x="1061" y="4572"/>
                  </a:cubicBezTo>
                  <a:cubicBezTo>
                    <a:pt x="1069" y="4583"/>
                    <a:pt x="1081" y="4588"/>
                    <a:pt x="1095" y="4588"/>
                  </a:cubicBezTo>
                  <a:cubicBezTo>
                    <a:pt x="1131" y="4588"/>
                    <a:pt x="1177" y="4557"/>
                    <a:pt x="1183" y="4530"/>
                  </a:cubicBezTo>
                  <a:cubicBezTo>
                    <a:pt x="1367" y="3759"/>
                    <a:pt x="1273" y="2960"/>
                    <a:pt x="1446" y="2182"/>
                  </a:cubicBezTo>
                  <a:cubicBezTo>
                    <a:pt x="1621" y="1396"/>
                    <a:pt x="2019" y="710"/>
                    <a:pt x="2433" y="29"/>
                  </a:cubicBezTo>
                  <a:cubicBezTo>
                    <a:pt x="2445" y="8"/>
                    <a:pt x="2428" y="1"/>
                    <a:pt x="240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6"/>
            <p:cNvSpPr/>
            <p:nvPr/>
          </p:nvSpPr>
          <p:spPr>
            <a:xfrm>
              <a:off x="2558850" y="4210700"/>
              <a:ext cx="56625" cy="217850"/>
            </a:xfrm>
            <a:custGeom>
              <a:avLst/>
              <a:gdLst/>
              <a:ahLst/>
              <a:cxnLst/>
              <a:rect l="l" t="t" r="r" b="b"/>
              <a:pathLst>
                <a:path w="2265" h="8714" extrusionOk="0">
                  <a:moveTo>
                    <a:pt x="2232" y="0"/>
                  </a:moveTo>
                  <a:cubicBezTo>
                    <a:pt x="2200" y="0"/>
                    <a:pt x="2154" y="24"/>
                    <a:pt x="2147" y="49"/>
                  </a:cubicBezTo>
                  <a:cubicBezTo>
                    <a:pt x="1717" y="1490"/>
                    <a:pt x="1268" y="2923"/>
                    <a:pt x="834" y="4363"/>
                  </a:cubicBezTo>
                  <a:cubicBezTo>
                    <a:pt x="621" y="5070"/>
                    <a:pt x="541" y="5779"/>
                    <a:pt x="397" y="6498"/>
                  </a:cubicBezTo>
                  <a:cubicBezTo>
                    <a:pt x="246" y="7253"/>
                    <a:pt x="0" y="7932"/>
                    <a:pt x="226" y="8687"/>
                  </a:cubicBezTo>
                  <a:cubicBezTo>
                    <a:pt x="231" y="8706"/>
                    <a:pt x="246" y="8714"/>
                    <a:pt x="265" y="8714"/>
                  </a:cubicBezTo>
                  <a:cubicBezTo>
                    <a:pt x="302" y="8714"/>
                    <a:pt x="354" y="8681"/>
                    <a:pt x="362" y="8654"/>
                  </a:cubicBezTo>
                  <a:cubicBezTo>
                    <a:pt x="570" y="7940"/>
                    <a:pt x="532" y="7200"/>
                    <a:pt x="622" y="6463"/>
                  </a:cubicBezTo>
                  <a:cubicBezTo>
                    <a:pt x="705" y="5775"/>
                    <a:pt x="1059" y="4977"/>
                    <a:pt x="1256" y="4297"/>
                  </a:cubicBezTo>
                  <a:cubicBezTo>
                    <a:pt x="1659" y="2903"/>
                    <a:pt x="2132" y="1482"/>
                    <a:pt x="2262" y="30"/>
                  </a:cubicBezTo>
                  <a:cubicBezTo>
                    <a:pt x="2264" y="8"/>
                    <a:pt x="2250" y="0"/>
                    <a:pt x="223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6"/>
            <p:cNvSpPr/>
            <p:nvPr/>
          </p:nvSpPr>
          <p:spPr>
            <a:xfrm>
              <a:off x="2565600" y="4441500"/>
              <a:ext cx="27625" cy="84000"/>
            </a:xfrm>
            <a:custGeom>
              <a:avLst/>
              <a:gdLst/>
              <a:ahLst/>
              <a:cxnLst/>
              <a:rect l="l" t="t" r="r" b="b"/>
              <a:pathLst>
                <a:path w="1105" h="3360" extrusionOk="0">
                  <a:moveTo>
                    <a:pt x="164" y="1"/>
                  </a:moveTo>
                  <a:cubicBezTo>
                    <a:pt x="115" y="1"/>
                    <a:pt x="50" y="37"/>
                    <a:pt x="48" y="76"/>
                  </a:cubicBezTo>
                  <a:cubicBezTo>
                    <a:pt x="1" y="1175"/>
                    <a:pt x="309" y="2419"/>
                    <a:pt x="928" y="3338"/>
                  </a:cubicBezTo>
                  <a:cubicBezTo>
                    <a:pt x="938" y="3353"/>
                    <a:pt x="958" y="3359"/>
                    <a:pt x="981" y="3359"/>
                  </a:cubicBezTo>
                  <a:cubicBezTo>
                    <a:pt x="1034" y="3359"/>
                    <a:pt x="1104" y="3323"/>
                    <a:pt x="1103" y="3281"/>
                  </a:cubicBezTo>
                  <a:cubicBezTo>
                    <a:pt x="1068" y="2182"/>
                    <a:pt x="832" y="935"/>
                    <a:pt x="213" y="21"/>
                  </a:cubicBezTo>
                  <a:cubicBezTo>
                    <a:pt x="203" y="7"/>
                    <a:pt x="185" y="1"/>
                    <a:pt x="16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6"/>
            <p:cNvSpPr/>
            <p:nvPr/>
          </p:nvSpPr>
          <p:spPr>
            <a:xfrm>
              <a:off x="2712625" y="4003150"/>
              <a:ext cx="18050" cy="7225"/>
            </a:xfrm>
            <a:custGeom>
              <a:avLst/>
              <a:gdLst/>
              <a:ahLst/>
              <a:cxnLst/>
              <a:rect l="l" t="t" r="r" b="b"/>
              <a:pathLst>
                <a:path w="722" h="289" extrusionOk="0">
                  <a:moveTo>
                    <a:pt x="499" y="0"/>
                  </a:moveTo>
                  <a:cubicBezTo>
                    <a:pt x="442" y="0"/>
                    <a:pt x="384" y="8"/>
                    <a:pt x="328" y="23"/>
                  </a:cubicBezTo>
                  <a:cubicBezTo>
                    <a:pt x="212" y="57"/>
                    <a:pt x="69" y="93"/>
                    <a:pt x="9" y="208"/>
                  </a:cubicBezTo>
                  <a:cubicBezTo>
                    <a:pt x="0" y="224"/>
                    <a:pt x="7" y="244"/>
                    <a:pt x="23" y="252"/>
                  </a:cubicBezTo>
                  <a:cubicBezTo>
                    <a:pt x="66" y="279"/>
                    <a:pt x="122" y="288"/>
                    <a:pt x="180" y="288"/>
                  </a:cubicBezTo>
                  <a:cubicBezTo>
                    <a:pt x="259" y="288"/>
                    <a:pt x="342" y="271"/>
                    <a:pt x="403" y="253"/>
                  </a:cubicBezTo>
                  <a:cubicBezTo>
                    <a:pt x="516" y="219"/>
                    <a:pt x="624" y="170"/>
                    <a:pt x="703" y="79"/>
                  </a:cubicBezTo>
                  <a:cubicBezTo>
                    <a:pt x="721" y="57"/>
                    <a:pt x="712" y="34"/>
                    <a:pt x="685" y="28"/>
                  </a:cubicBezTo>
                  <a:cubicBezTo>
                    <a:pt x="625" y="10"/>
                    <a:pt x="562" y="0"/>
                    <a:pt x="49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6"/>
            <p:cNvSpPr/>
            <p:nvPr/>
          </p:nvSpPr>
          <p:spPr>
            <a:xfrm>
              <a:off x="2881200" y="3801525"/>
              <a:ext cx="63925" cy="96575"/>
            </a:xfrm>
            <a:custGeom>
              <a:avLst/>
              <a:gdLst/>
              <a:ahLst/>
              <a:cxnLst/>
              <a:rect l="l" t="t" r="r" b="b"/>
              <a:pathLst>
                <a:path w="2557" h="3863" extrusionOk="0">
                  <a:moveTo>
                    <a:pt x="2271" y="0"/>
                  </a:moveTo>
                  <a:cubicBezTo>
                    <a:pt x="2194" y="0"/>
                    <a:pt x="2111" y="22"/>
                    <a:pt x="2055" y="70"/>
                  </a:cubicBezTo>
                  <a:cubicBezTo>
                    <a:pt x="1484" y="555"/>
                    <a:pt x="1171" y="1197"/>
                    <a:pt x="880" y="1876"/>
                  </a:cubicBezTo>
                  <a:cubicBezTo>
                    <a:pt x="611" y="2504"/>
                    <a:pt x="190" y="3169"/>
                    <a:pt x="9" y="3821"/>
                  </a:cubicBezTo>
                  <a:cubicBezTo>
                    <a:pt x="1" y="3853"/>
                    <a:pt x="28" y="3863"/>
                    <a:pt x="60" y="3863"/>
                  </a:cubicBezTo>
                  <a:cubicBezTo>
                    <a:pt x="89" y="3863"/>
                    <a:pt x="122" y="3854"/>
                    <a:pt x="133" y="3849"/>
                  </a:cubicBezTo>
                  <a:cubicBezTo>
                    <a:pt x="1377" y="3177"/>
                    <a:pt x="1337" y="1178"/>
                    <a:pt x="2387" y="242"/>
                  </a:cubicBezTo>
                  <a:cubicBezTo>
                    <a:pt x="2556" y="90"/>
                    <a:pt x="2426" y="0"/>
                    <a:pt x="227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6"/>
            <p:cNvSpPr/>
            <p:nvPr/>
          </p:nvSpPr>
          <p:spPr>
            <a:xfrm>
              <a:off x="2858350" y="3918775"/>
              <a:ext cx="18225" cy="13725"/>
            </a:xfrm>
            <a:custGeom>
              <a:avLst/>
              <a:gdLst/>
              <a:ahLst/>
              <a:cxnLst/>
              <a:rect l="l" t="t" r="r" b="b"/>
              <a:pathLst>
                <a:path w="729" h="549" extrusionOk="0">
                  <a:moveTo>
                    <a:pt x="638" y="0"/>
                  </a:moveTo>
                  <a:cubicBezTo>
                    <a:pt x="602" y="0"/>
                    <a:pt x="561" y="11"/>
                    <a:pt x="540" y="26"/>
                  </a:cubicBezTo>
                  <a:cubicBezTo>
                    <a:pt x="376" y="147"/>
                    <a:pt x="214" y="268"/>
                    <a:pt x="78" y="421"/>
                  </a:cubicBezTo>
                  <a:cubicBezTo>
                    <a:pt x="0" y="509"/>
                    <a:pt x="81" y="548"/>
                    <a:pt x="172" y="548"/>
                  </a:cubicBezTo>
                  <a:cubicBezTo>
                    <a:pt x="228" y="548"/>
                    <a:pt x="288" y="534"/>
                    <a:pt x="318" y="507"/>
                  </a:cubicBezTo>
                  <a:cubicBezTo>
                    <a:pt x="463" y="379"/>
                    <a:pt x="575" y="235"/>
                    <a:pt x="688" y="78"/>
                  </a:cubicBezTo>
                  <a:cubicBezTo>
                    <a:pt x="728" y="21"/>
                    <a:pt x="688" y="0"/>
                    <a:pt x="63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6"/>
            <p:cNvSpPr/>
            <p:nvPr/>
          </p:nvSpPr>
          <p:spPr>
            <a:xfrm>
              <a:off x="2911800" y="3889525"/>
              <a:ext cx="118425" cy="66125"/>
            </a:xfrm>
            <a:custGeom>
              <a:avLst/>
              <a:gdLst/>
              <a:ahLst/>
              <a:cxnLst/>
              <a:rect l="l" t="t" r="r" b="b"/>
              <a:pathLst>
                <a:path w="4737" h="2645" extrusionOk="0">
                  <a:moveTo>
                    <a:pt x="4664" y="0"/>
                  </a:moveTo>
                  <a:cubicBezTo>
                    <a:pt x="4659" y="0"/>
                    <a:pt x="4654" y="1"/>
                    <a:pt x="4650" y="2"/>
                  </a:cubicBezTo>
                  <a:cubicBezTo>
                    <a:pt x="3002" y="348"/>
                    <a:pt x="1461" y="1738"/>
                    <a:pt x="40" y="2579"/>
                  </a:cubicBezTo>
                  <a:cubicBezTo>
                    <a:pt x="1" y="2602"/>
                    <a:pt x="4" y="2644"/>
                    <a:pt x="46" y="2644"/>
                  </a:cubicBezTo>
                  <a:cubicBezTo>
                    <a:pt x="50" y="2644"/>
                    <a:pt x="55" y="2644"/>
                    <a:pt x="61" y="2643"/>
                  </a:cubicBezTo>
                  <a:cubicBezTo>
                    <a:pt x="854" y="2480"/>
                    <a:pt x="1571" y="2074"/>
                    <a:pt x="2259" y="1658"/>
                  </a:cubicBezTo>
                  <a:cubicBezTo>
                    <a:pt x="3077" y="1163"/>
                    <a:pt x="3925" y="633"/>
                    <a:pt x="4692" y="72"/>
                  </a:cubicBezTo>
                  <a:cubicBezTo>
                    <a:pt x="4737" y="40"/>
                    <a:pt x="4707" y="0"/>
                    <a:pt x="466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6"/>
            <p:cNvSpPr/>
            <p:nvPr/>
          </p:nvSpPr>
          <p:spPr>
            <a:xfrm>
              <a:off x="3029775" y="3886450"/>
              <a:ext cx="3400" cy="1425"/>
            </a:xfrm>
            <a:custGeom>
              <a:avLst/>
              <a:gdLst/>
              <a:ahLst/>
              <a:cxnLst/>
              <a:rect l="l" t="t" r="r" b="b"/>
              <a:pathLst>
                <a:path w="136" h="57" extrusionOk="0">
                  <a:moveTo>
                    <a:pt x="87" y="0"/>
                  </a:moveTo>
                  <a:cubicBezTo>
                    <a:pt x="53" y="0"/>
                    <a:pt x="1" y="35"/>
                    <a:pt x="37" y="53"/>
                  </a:cubicBezTo>
                  <a:cubicBezTo>
                    <a:pt x="41" y="56"/>
                    <a:pt x="46" y="57"/>
                    <a:pt x="52" y="57"/>
                  </a:cubicBezTo>
                  <a:cubicBezTo>
                    <a:pt x="86" y="57"/>
                    <a:pt x="136" y="22"/>
                    <a:pt x="101" y="3"/>
                  </a:cubicBezTo>
                  <a:cubicBezTo>
                    <a:pt x="97" y="1"/>
                    <a:pt x="92" y="0"/>
                    <a:pt x="8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6"/>
            <p:cNvSpPr/>
            <p:nvPr/>
          </p:nvSpPr>
          <p:spPr>
            <a:xfrm>
              <a:off x="3001175" y="3612975"/>
              <a:ext cx="152150" cy="83475"/>
            </a:xfrm>
            <a:custGeom>
              <a:avLst/>
              <a:gdLst/>
              <a:ahLst/>
              <a:cxnLst/>
              <a:rect l="l" t="t" r="r" b="b"/>
              <a:pathLst>
                <a:path w="6086" h="3339" extrusionOk="0">
                  <a:moveTo>
                    <a:pt x="5632" y="1"/>
                  </a:moveTo>
                  <a:cubicBezTo>
                    <a:pt x="3576" y="1"/>
                    <a:pt x="844" y="1467"/>
                    <a:pt x="13" y="3304"/>
                  </a:cubicBezTo>
                  <a:cubicBezTo>
                    <a:pt x="0" y="3331"/>
                    <a:pt x="22" y="3339"/>
                    <a:pt x="45" y="3339"/>
                  </a:cubicBezTo>
                  <a:cubicBezTo>
                    <a:pt x="62" y="3339"/>
                    <a:pt x="80" y="3335"/>
                    <a:pt x="89" y="3331"/>
                  </a:cubicBezTo>
                  <a:cubicBezTo>
                    <a:pt x="932" y="2962"/>
                    <a:pt x="1430" y="2112"/>
                    <a:pt x="2134" y="1544"/>
                  </a:cubicBezTo>
                  <a:cubicBezTo>
                    <a:pt x="3249" y="645"/>
                    <a:pt x="4708" y="546"/>
                    <a:pt x="6004" y="106"/>
                  </a:cubicBezTo>
                  <a:cubicBezTo>
                    <a:pt x="6055" y="88"/>
                    <a:pt x="6086" y="26"/>
                    <a:pt x="6012" y="18"/>
                  </a:cubicBezTo>
                  <a:cubicBezTo>
                    <a:pt x="5889" y="7"/>
                    <a:pt x="5762" y="1"/>
                    <a:pt x="56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6"/>
            <p:cNvSpPr/>
            <p:nvPr/>
          </p:nvSpPr>
          <p:spPr>
            <a:xfrm>
              <a:off x="3175250" y="3605225"/>
              <a:ext cx="38675" cy="8800"/>
            </a:xfrm>
            <a:custGeom>
              <a:avLst/>
              <a:gdLst/>
              <a:ahLst/>
              <a:cxnLst/>
              <a:rect l="l" t="t" r="r" b="b"/>
              <a:pathLst>
                <a:path w="1547" h="352" extrusionOk="0">
                  <a:moveTo>
                    <a:pt x="1132" y="1"/>
                  </a:moveTo>
                  <a:cubicBezTo>
                    <a:pt x="755" y="1"/>
                    <a:pt x="352" y="162"/>
                    <a:pt x="36" y="299"/>
                  </a:cubicBezTo>
                  <a:cubicBezTo>
                    <a:pt x="0" y="315"/>
                    <a:pt x="9" y="352"/>
                    <a:pt x="42" y="352"/>
                  </a:cubicBezTo>
                  <a:cubicBezTo>
                    <a:pt x="45" y="352"/>
                    <a:pt x="49" y="351"/>
                    <a:pt x="53" y="350"/>
                  </a:cubicBezTo>
                  <a:cubicBezTo>
                    <a:pt x="515" y="255"/>
                    <a:pt x="1023" y="305"/>
                    <a:pt x="1468" y="130"/>
                  </a:cubicBezTo>
                  <a:cubicBezTo>
                    <a:pt x="1486" y="124"/>
                    <a:pt x="1546" y="80"/>
                    <a:pt x="1501" y="64"/>
                  </a:cubicBezTo>
                  <a:cubicBezTo>
                    <a:pt x="1384" y="19"/>
                    <a:pt x="1259" y="1"/>
                    <a:pt x="11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6"/>
            <p:cNvSpPr/>
            <p:nvPr/>
          </p:nvSpPr>
          <p:spPr>
            <a:xfrm>
              <a:off x="2801425" y="3673275"/>
              <a:ext cx="102575" cy="131025"/>
            </a:xfrm>
            <a:custGeom>
              <a:avLst/>
              <a:gdLst/>
              <a:ahLst/>
              <a:cxnLst/>
              <a:rect l="l" t="t" r="r" b="b"/>
              <a:pathLst>
                <a:path w="4103" h="5241" extrusionOk="0">
                  <a:moveTo>
                    <a:pt x="4073" y="1"/>
                  </a:moveTo>
                  <a:cubicBezTo>
                    <a:pt x="4055" y="1"/>
                    <a:pt x="4032" y="7"/>
                    <a:pt x="4024" y="16"/>
                  </a:cubicBezTo>
                  <a:cubicBezTo>
                    <a:pt x="3195" y="985"/>
                    <a:pt x="2823" y="2221"/>
                    <a:pt x="2017" y="3203"/>
                  </a:cubicBezTo>
                  <a:cubicBezTo>
                    <a:pt x="1470" y="3869"/>
                    <a:pt x="235" y="4322"/>
                    <a:pt x="10" y="5197"/>
                  </a:cubicBezTo>
                  <a:cubicBezTo>
                    <a:pt x="1" y="5232"/>
                    <a:pt x="36" y="5241"/>
                    <a:pt x="69" y="5241"/>
                  </a:cubicBezTo>
                  <a:cubicBezTo>
                    <a:pt x="87" y="5241"/>
                    <a:pt x="104" y="5238"/>
                    <a:pt x="113" y="5236"/>
                  </a:cubicBezTo>
                  <a:cubicBezTo>
                    <a:pt x="2413" y="4602"/>
                    <a:pt x="3004" y="1811"/>
                    <a:pt x="4092" y="23"/>
                  </a:cubicBezTo>
                  <a:cubicBezTo>
                    <a:pt x="4102" y="7"/>
                    <a:pt x="4090" y="1"/>
                    <a:pt x="40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6"/>
            <p:cNvSpPr/>
            <p:nvPr/>
          </p:nvSpPr>
          <p:spPr>
            <a:xfrm>
              <a:off x="2759000" y="3816250"/>
              <a:ext cx="24950" cy="33000"/>
            </a:xfrm>
            <a:custGeom>
              <a:avLst/>
              <a:gdLst/>
              <a:ahLst/>
              <a:cxnLst/>
              <a:rect l="l" t="t" r="r" b="b"/>
              <a:pathLst>
                <a:path w="998" h="1320" extrusionOk="0">
                  <a:moveTo>
                    <a:pt x="957" y="0"/>
                  </a:moveTo>
                  <a:cubicBezTo>
                    <a:pt x="935" y="0"/>
                    <a:pt x="907" y="9"/>
                    <a:pt x="898" y="16"/>
                  </a:cubicBezTo>
                  <a:cubicBezTo>
                    <a:pt x="673" y="171"/>
                    <a:pt x="434" y="379"/>
                    <a:pt x="296" y="620"/>
                  </a:cubicBezTo>
                  <a:cubicBezTo>
                    <a:pt x="180" y="821"/>
                    <a:pt x="1" y="1087"/>
                    <a:pt x="168" y="1300"/>
                  </a:cubicBezTo>
                  <a:cubicBezTo>
                    <a:pt x="179" y="1314"/>
                    <a:pt x="197" y="1319"/>
                    <a:pt x="216" y="1319"/>
                  </a:cubicBezTo>
                  <a:cubicBezTo>
                    <a:pt x="248" y="1319"/>
                    <a:pt x="284" y="1305"/>
                    <a:pt x="301" y="1290"/>
                  </a:cubicBezTo>
                  <a:cubicBezTo>
                    <a:pt x="485" y="1123"/>
                    <a:pt x="541" y="929"/>
                    <a:pt x="643" y="709"/>
                  </a:cubicBezTo>
                  <a:cubicBezTo>
                    <a:pt x="749" y="481"/>
                    <a:pt x="881" y="263"/>
                    <a:pt x="986" y="35"/>
                  </a:cubicBezTo>
                  <a:cubicBezTo>
                    <a:pt x="998" y="9"/>
                    <a:pt x="980" y="0"/>
                    <a:pt x="95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6"/>
            <p:cNvSpPr/>
            <p:nvPr/>
          </p:nvSpPr>
          <p:spPr>
            <a:xfrm>
              <a:off x="2676175" y="3872575"/>
              <a:ext cx="69050" cy="75600"/>
            </a:xfrm>
            <a:custGeom>
              <a:avLst/>
              <a:gdLst/>
              <a:ahLst/>
              <a:cxnLst/>
              <a:rect l="l" t="t" r="r" b="b"/>
              <a:pathLst>
                <a:path w="2762" h="3024" extrusionOk="0">
                  <a:moveTo>
                    <a:pt x="50" y="1"/>
                  </a:moveTo>
                  <a:cubicBezTo>
                    <a:pt x="27" y="1"/>
                    <a:pt x="1" y="15"/>
                    <a:pt x="3" y="37"/>
                  </a:cubicBezTo>
                  <a:cubicBezTo>
                    <a:pt x="73" y="652"/>
                    <a:pt x="721" y="1123"/>
                    <a:pt x="1147" y="1513"/>
                  </a:cubicBezTo>
                  <a:cubicBezTo>
                    <a:pt x="1399" y="1746"/>
                    <a:pt x="1639" y="1982"/>
                    <a:pt x="1907" y="2198"/>
                  </a:cubicBezTo>
                  <a:cubicBezTo>
                    <a:pt x="2195" y="2431"/>
                    <a:pt x="2211" y="2756"/>
                    <a:pt x="2428" y="3008"/>
                  </a:cubicBezTo>
                  <a:cubicBezTo>
                    <a:pt x="2437" y="3019"/>
                    <a:pt x="2452" y="3024"/>
                    <a:pt x="2467" y="3024"/>
                  </a:cubicBezTo>
                  <a:cubicBezTo>
                    <a:pt x="2501" y="3024"/>
                    <a:pt x="2540" y="3002"/>
                    <a:pt x="2551" y="2978"/>
                  </a:cubicBezTo>
                  <a:cubicBezTo>
                    <a:pt x="2761" y="2542"/>
                    <a:pt x="2263" y="1767"/>
                    <a:pt x="1957" y="1457"/>
                  </a:cubicBezTo>
                  <a:cubicBezTo>
                    <a:pt x="1418" y="911"/>
                    <a:pt x="748" y="360"/>
                    <a:pt x="67" y="4"/>
                  </a:cubicBezTo>
                  <a:cubicBezTo>
                    <a:pt x="62" y="2"/>
                    <a:pt x="56" y="1"/>
                    <a:pt x="50"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6"/>
            <p:cNvSpPr/>
            <p:nvPr/>
          </p:nvSpPr>
          <p:spPr>
            <a:xfrm>
              <a:off x="2540250" y="3522275"/>
              <a:ext cx="21650" cy="43075"/>
            </a:xfrm>
            <a:custGeom>
              <a:avLst/>
              <a:gdLst/>
              <a:ahLst/>
              <a:cxnLst/>
              <a:rect l="l" t="t" r="r" b="b"/>
              <a:pathLst>
                <a:path w="866" h="1723" extrusionOk="0">
                  <a:moveTo>
                    <a:pt x="747" y="1"/>
                  </a:moveTo>
                  <a:cubicBezTo>
                    <a:pt x="719" y="1"/>
                    <a:pt x="684" y="15"/>
                    <a:pt x="672" y="25"/>
                  </a:cubicBezTo>
                  <a:cubicBezTo>
                    <a:pt x="415" y="254"/>
                    <a:pt x="251" y="494"/>
                    <a:pt x="160" y="828"/>
                  </a:cubicBezTo>
                  <a:cubicBezTo>
                    <a:pt x="88" y="1090"/>
                    <a:pt x="0" y="1454"/>
                    <a:pt x="188" y="1684"/>
                  </a:cubicBezTo>
                  <a:cubicBezTo>
                    <a:pt x="211" y="1711"/>
                    <a:pt x="247" y="1722"/>
                    <a:pt x="287" y="1722"/>
                  </a:cubicBezTo>
                  <a:cubicBezTo>
                    <a:pt x="363" y="1722"/>
                    <a:pt x="452" y="1681"/>
                    <a:pt x="485" y="1635"/>
                  </a:cubicBezTo>
                  <a:cubicBezTo>
                    <a:pt x="798" y="1202"/>
                    <a:pt x="866" y="536"/>
                    <a:pt x="786" y="26"/>
                  </a:cubicBezTo>
                  <a:cubicBezTo>
                    <a:pt x="783" y="7"/>
                    <a:pt x="767" y="1"/>
                    <a:pt x="74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6"/>
            <p:cNvSpPr/>
            <p:nvPr/>
          </p:nvSpPr>
          <p:spPr>
            <a:xfrm>
              <a:off x="2652350" y="3488750"/>
              <a:ext cx="175475" cy="94175"/>
            </a:xfrm>
            <a:custGeom>
              <a:avLst/>
              <a:gdLst/>
              <a:ahLst/>
              <a:cxnLst/>
              <a:rect l="l" t="t" r="r" b="b"/>
              <a:pathLst>
                <a:path w="7019" h="3767" extrusionOk="0">
                  <a:moveTo>
                    <a:pt x="84" y="1"/>
                  </a:moveTo>
                  <a:cubicBezTo>
                    <a:pt x="55" y="1"/>
                    <a:pt x="1" y="37"/>
                    <a:pt x="36" y="53"/>
                  </a:cubicBezTo>
                  <a:cubicBezTo>
                    <a:pt x="1263" y="577"/>
                    <a:pt x="2423" y="1034"/>
                    <a:pt x="3709" y="1382"/>
                  </a:cubicBezTo>
                  <a:cubicBezTo>
                    <a:pt x="4344" y="1553"/>
                    <a:pt x="5054" y="1766"/>
                    <a:pt x="5533" y="2241"/>
                  </a:cubicBezTo>
                  <a:cubicBezTo>
                    <a:pt x="6025" y="2729"/>
                    <a:pt x="5716" y="3188"/>
                    <a:pt x="5855" y="3734"/>
                  </a:cubicBezTo>
                  <a:cubicBezTo>
                    <a:pt x="5861" y="3758"/>
                    <a:pt x="5883" y="3766"/>
                    <a:pt x="5909" y="3766"/>
                  </a:cubicBezTo>
                  <a:cubicBezTo>
                    <a:pt x="5944" y="3766"/>
                    <a:pt x="5987" y="3750"/>
                    <a:pt x="6003" y="3736"/>
                  </a:cubicBezTo>
                  <a:cubicBezTo>
                    <a:pt x="7019" y="2883"/>
                    <a:pt x="6045" y="1928"/>
                    <a:pt x="5172" y="1506"/>
                  </a:cubicBezTo>
                  <a:cubicBezTo>
                    <a:pt x="4585" y="1224"/>
                    <a:pt x="3925" y="1083"/>
                    <a:pt x="3294" y="933"/>
                  </a:cubicBezTo>
                  <a:cubicBezTo>
                    <a:pt x="2204" y="672"/>
                    <a:pt x="1160" y="343"/>
                    <a:pt x="91" y="2"/>
                  </a:cubicBezTo>
                  <a:cubicBezTo>
                    <a:pt x="89" y="1"/>
                    <a:pt x="86" y="1"/>
                    <a:pt x="8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6"/>
            <p:cNvSpPr/>
            <p:nvPr/>
          </p:nvSpPr>
          <p:spPr>
            <a:xfrm>
              <a:off x="2801600" y="3521200"/>
              <a:ext cx="15700" cy="18600"/>
            </a:xfrm>
            <a:custGeom>
              <a:avLst/>
              <a:gdLst/>
              <a:ahLst/>
              <a:cxnLst/>
              <a:rect l="l" t="t" r="r" b="b"/>
              <a:pathLst>
                <a:path w="628" h="744" extrusionOk="0">
                  <a:moveTo>
                    <a:pt x="322" y="0"/>
                  </a:moveTo>
                  <a:cubicBezTo>
                    <a:pt x="283" y="0"/>
                    <a:pt x="244" y="21"/>
                    <a:pt x="217" y="47"/>
                  </a:cubicBezTo>
                  <a:cubicBezTo>
                    <a:pt x="115" y="145"/>
                    <a:pt x="30" y="247"/>
                    <a:pt x="15" y="393"/>
                  </a:cubicBezTo>
                  <a:cubicBezTo>
                    <a:pt x="1" y="517"/>
                    <a:pt x="78" y="617"/>
                    <a:pt x="177" y="676"/>
                  </a:cubicBezTo>
                  <a:cubicBezTo>
                    <a:pt x="185" y="684"/>
                    <a:pt x="194" y="692"/>
                    <a:pt x="203" y="700"/>
                  </a:cubicBezTo>
                  <a:cubicBezTo>
                    <a:pt x="233" y="730"/>
                    <a:pt x="278" y="743"/>
                    <a:pt x="325" y="743"/>
                  </a:cubicBezTo>
                  <a:cubicBezTo>
                    <a:pt x="434" y="743"/>
                    <a:pt x="560" y="674"/>
                    <a:pt x="576" y="577"/>
                  </a:cubicBezTo>
                  <a:cubicBezTo>
                    <a:pt x="578" y="568"/>
                    <a:pt x="579" y="558"/>
                    <a:pt x="580" y="548"/>
                  </a:cubicBezTo>
                  <a:cubicBezTo>
                    <a:pt x="625" y="455"/>
                    <a:pt x="627" y="358"/>
                    <a:pt x="590" y="253"/>
                  </a:cubicBezTo>
                  <a:cubicBezTo>
                    <a:pt x="574" y="204"/>
                    <a:pt x="538" y="155"/>
                    <a:pt x="504" y="117"/>
                  </a:cubicBezTo>
                  <a:cubicBezTo>
                    <a:pt x="484" y="99"/>
                    <a:pt x="459" y="84"/>
                    <a:pt x="433" y="78"/>
                  </a:cubicBezTo>
                  <a:cubicBezTo>
                    <a:pt x="422" y="75"/>
                    <a:pt x="387" y="26"/>
                    <a:pt x="380" y="21"/>
                  </a:cubicBezTo>
                  <a:cubicBezTo>
                    <a:pt x="363" y="6"/>
                    <a:pt x="343" y="0"/>
                    <a:pt x="3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6"/>
            <p:cNvSpPr/>
            <p:nvPr/>
          </p:nvSpPr>
          <p:spPr>
            <a:xfrm>
              <a:off x="2845250" y="3432125"/>
              <a:ext cx="46750" cy="26675"/>
            </a:xfrm>
            <a:custGeom>
              <a:avLst/>
              <a:gdLst/>
              <a:ahLst/>
              <a:cxnLst/>
              <a:rect l="l" t="t" r="r" b="b"/>
              <a:pathLst>
                <a:path w="1870" h="1067" extrusionOk="0">
                  <a:moveTo>
                    <a:pt x="1798" y="0"/>
                  </a:moveTo>
                  <a:cubicBezTo>
                    <a:pt x="1791" y="0"/>
                    <a:pt x="1785" y="1"/>
                    <a:pt x="1779" y="3"/>
                  </a:cubicBezTo>
                  <a:cubicBezTo>
                    <a:pt x="1133" y="207"/>
                    <a:pt x="485" y="506"/>
                    <a:pt x="27" y="1021"/>
                  </a:cubicBezTo>
                  <a:cubicBezTo>
                    <a:pt x="0" y="1051"/>
                    <a:pt x="32" y="1067"/>
                    <a:pt x="61" y="1067"/>
                  </a:cubicBezTo>
                  <a:cubicBezTo>
                    <a:pt x="69" y="1067"/>
                    <a:pt x="77" y="1066"/>
                    <a:pt x="83" y="1063"/>
                  </a:cubicBezTo>
                  <a:cubicBezTo>
                    <a:pt x="712" y="809"/>
                    <a:pt x="1282" y="457"/>
                    <a:pt x="1827" y="55"/>
                  </a:cubicBezTo>
                  <a:cubicBezTo>
                    <a:pt x="1869" y="25"/>
                    <a:pt x="1833" y="0"/>
                    <a:pt x="179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6"/>
            <p:cNvSpPr/>
            <p:nvPr/>
          </p:nvSpPr>
          <p:spPr>
            <a:xfrm>
              <a:off x="2943850" y="3354075"/>
              <a:ext cx="16975" cy="38575"/>
            </a:xfrm>
            <a:custGeom>
              <a:avLst/>
              <a:gdLst/>
              <a:ahLst/>
              <a:cxnLst/>
              <a:rect l="l" t="t" r="r" b="b"/>
              <a:pathLst>
                <a:path w="679" h="1543" extrusionOk="0">
                  <a:moveTo>
                    <a:pt x="514" y="1"/>
                  </a:moveTo>
                  <a:cubicBezTo>
                    <a:pt x="484" y="1"/>
                    <a:pt x="448" y="14"/>
                    <a:pt x="435" y="25"/>
                  </a:cubicBezTo>
                  <a:cubicBezTo>
                    <a:pt x="169" y="260"/>
                    <a:pt x="20" y="418"/>
                    <a:pt x="4" y="783"/>
                  </a:cubicBezTo>
                  <a:cubicBezTo>
                    <a:pt x="1" y="914"/>
                    <a:pt x="13" y="1044"/>
                    <a:pt x="41" y="1172"/>
                  </a:cubicBezTo>
                  <a:cubicBezTo>
                    <a:pt x="59" y="1250"/>
                    <a:pt x="87" y="1324"/>
                    <a:pt x="127" y="1393"/>
                  </a:cubicBezTo>
                  <a:cubicBezTo>
                    <a:pt x="159" y="1452"/>
                    <a:pt x="223" y="1461"/>
                    <a:pt x="259" y="1521"/>
                  </a:cubicBezTo>
                  <a:cubicBezTo>
                    <a:pt x="269" y="1536"/>
                    <a:pt x="285" y="1543"/>
                    <a:pt x="304" y="1543"/>
                  </a:cubicBezTo>
                  <a:cubicBezTo>
                    <a:pt x="349" y="1543"/>
                    <a:pt x="406" y="1509"/>
                    <a:pt x="420" y="1482"/>
                  </a:cubicBezTo>
                  <a:cubicBezTo>
                    <a:pt x="470" y="1373"/>
                    <a:pt x="548" y="1328"/>
                    <a:pt x="580" y="1205"/>
                  </a:cubicBezTo>
                  <a:cubicBezTo>
                    <a:pt x="616" y="1062"/>
                    <a:pt x="638" y="917"/>
                    <a:pt x="644" y="769"/>
                  </a:cubicBezTo>
                  <a:cubicBezTo>
                    <a:pt x="650" y="625"/>
                    <a:pt x="678" y="483"/>
                    <a:pt x="669" y="338"/>
                  </a:cubicBezTo>
                  <a:cubicBezTo>
                    <a:pt x="663" y="230"/>
                    <a:pt x="580" y="136"/>
                    <a:pt x="557" y="27"/>
                  </a:cubicBezTo>
                  <a:cubicBezTo>
                    <a:pt x="553" y="8"/>
                    <a:pt x="535" y="1"/>
                    <a:pt x="51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6"/>
            <p:cNvSpPr/>
            <p:nvPr/>
          </p:nvSpPr>
          <p:spPr>
            <a:xfrm>
              <a:off x="2746000" y="3377525"/>
              <a:ext cx="36100" cy="78975"/>
            </a:xfrm>
            <a:custGeom>
              <a:avLst/>
              <a:gdLst/>
              <a:ahLst/>
              <a:cxnLst/>
              <a:rect l="l" t="t" r="r" b="b"/>
              <a:pathLst>
                <a:path w="1444" h="3159" extrusionOk="0">
                  <a:moveTo>
                    <a:pt x="1151" y="1"/>
                  </a:moveTo>
                  <a:cubicBezTo>
                    <a:pt x="1123" y="1"/>
                    <a:pt x="1088" y="19"/>
                    <a:pt x="1088" y="41"/>
                  </a:cubicBezTo>
                  <a:cubicBezTo>
                    <a:pt x="1067" y="489"/>
                    <a:pt x="1" y="3158"/>
                    <a:pt x="941" y="3158"/>
                  </a:cubicBezTo>
                  <a:cubicBezTo>
                    <a:pt x="970" y="3158"/>
                    <a:pt x="1000" y="3156"/>
                    <a:pt x="1032" y="3151"/>
                  </a:cubicBezTo>
                  <a:cubicBezTo>
                    <a:pt x="1443" y="3085"/>
                    <a:pt x="1278" y="2223"/>
                    <a:pt x="1276" y="1965"/>
                  </a:cubicBezTo>
                  <a:cubicBezTo>
                    <a:pt x="1269" y="1315"/>
                    <a:pt x="1418" y="649"/>
                    <a:pt x="1184" y="18"/>
                  </a:cubicBezTo>
                  <a:cubicBezTo>
                    <a:pt x="1179" y="6"/>
                    <a:pt x="1166" y="1"/>
                    <a:pt x="11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6"/>
            <p:cNvSpPr/>
            <p:nvPr/>
          </p:nvSpPr>
          <p:spPr>
            <a:xfrm>
              <a:off x="2737300" y="3423200"/>
              <a:ext cx="14450" cy="13925"/>
            </a:xfrm>
            <a:custGeom>
              <a:avLst/>
              <a:gdLst/>
              <a:ahLst/>
              <a:cxnLst/>
              <a:rect l="l" t="t" r="r" b="b"/>
              <a:pathLst>
                <a:path w="578" h="557" extrusionOk="0">
                  <a:moveTo>
                    <a:pt x="302" y="0"/>
                  </a:moveTo>
                  <a:cubicBezTo>
                    <a:pt x="278" y="0"/>
                    <a:pt x="246" y="14"/>
                    <a:pt x="238" y="24"/>
                  </a:cubicBezTo>
                  <a:cubicBezTo>
                    <a:pt x="169" y="107"/>
                    <a:pt x="51" y="172"/>
                    <a:pt x="30" y="288"/>
                  </a:cubicBezTo>
                  <a:cubicBezTo>
                    <a:pt x="0" y="447"/>
                    <a:pt x="79" y="536"/>
                    <a:pt x="243" y="555"/>
                  </a:cubicBezTo>
                  <a:cubicBezTo>
                    <a:pt x="254" y="556"/>
                    <a:pt x="266" y="557"/>
                    <a:pt x="279" y="557"/>
                  </a:cubicBezTo>
                  <a:cubicBezTo>
                    <a:pt x="397" y="557"/>
                    <a:pt x="578" y="500"/>
                    <a:pt x="554" y="360"/>
                  </a:cubicBezTo>
                  <a:cubicBezTo>
                    <a:pt x="528" y="209"/>
                    <a:pt x="308" y="161"/>
                    <a:pt x="327" y="25"/>
                  </a:cubicBezTo>
                  <a:cubicBezTo>
                    <a:pt x="330" y="7"/>
                    <a:pt x="318" y="0"/>
                    <a:pt x="30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6"/>
            <p:cNvSpPr/>
            <p:nvPr/>
          </p:nvSpPr>
          <p:spPr>
            <a:xfrm>
              <a:off x="2589325" y="3362275"/>
              <a:ext cx="33450" cy="15900"/>
            </a:xfrm>
            <a:custGeom>
              <a:avLst/>
              <a:gdLst/>
              <a:ahLst/>
              <a:cxnLst/>
              <a:rect l="l" t="t" r="r" b="b"/>
              <a:pathLst>
                <a:path w="1338" h="636" extrusionOk="0">
                  <a:moveTo>
                    <a:pt x="133" y="1"/>
                  </a:moveTo>
                  <a:cubicBezTo>
                    <a:pt x="99" y="1"/>
                    <a:pt x="52" y="26"/>
                    <a:pt x="45" y="62"/>
                  </a:cubicBezTo>
                  <a:cubicBezTo>
                    <a:pt x="0" y="311"/>
                    <a:pt x="232" y="452"/>
                    <a:pt x="430" y="548"/>
                  </a:cubicBezTo>
                  <a:cubicBezTo>
                    <a:pt x="559" y="611"/>
                    <a:pt x="701" y="635"/>
                    <a:pt x="845" y="635"/>
                  </a:cubicBezTo>
                  <a:cubicBezTo>
                    <a:pt x="980" y="635"/>
                    <a:pt x="1117" y="614"/>
                    <a:pt x="1244" y="582"/>
                  </a:cubicBezTo>
                  <a:cubicBezTo>
                    <a:pt x="1273" y="576"/>
                    <a:pt x="1337" y="520"/>
                    <a:pt x="1286" y="498"/>
                  </a:cubicBezTo>
                  <a:cubicBezTo>
                    <a:pt x="905" y="336"/>
                    <a:pt x="561" y="46"/>
                    <a:pt x="141" y="1"/>
                  </a:cubicBezTo>
                  <a:cubicBezTo>
                    <a:pt x="139" y="1"/>
                    <a:pt x="136" y="1"/>
                    <a:pt x="13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6"/>
            <p:cNvSpPr/>
            <p:nvPr/>
          </p:nvSpPr>
          <p:spPr>
            <a:xfrm>
              <a:off x="2308900" y="3808600"/>
              <a:ext cx="53975" cy="112675"/>
            </a:xfrm>
            <a:custGeom>
              <a:avLst/>
              <a:gdLst/>
              <a:ahLst/>
              <a:cxnLst/>
              <a:rect l="l" t="t" r="r" b="b"/>
              <a:pathLst>
                <a:path w="2159" h="4507" extrusionOk="0">
                  <a:moveTo>
                    <a:pt x="1718" y="0"/>
                  </a:moveTo>
                  <a:cubicBezTo>
                    <a:pt x="1694" y="0"/>
                    <a:pt x="1667" y="16"/>
                    <a:pt x="1662" y="36"/>
                  </a:cubicBezTo>
                  <a:cubicBezTo>
                    <a:pt x="1488" y="875"/>
                    <a:pt x="1331" y="1639"/>
                    <a:pt x="962" y="2425"/>
                  </a:cubicBezTo>
                  <a:cubicBezTo>
                    <a:pt x="681" y="3024"/>
                    <a:pt x="0" y="3787"/>
                    <a:pt x="44" y="4466"/>
                  </a:cubicBezTo>
                  <a:cubicBezTo>
                    <a:pt x="46" y="4496"/>
                    <a:pt x="70" y="4506"/>
                    <a:pt x="97" y="4506"/>
                  </a:cubicBezTo>
                  <a:cubicBezTo>
                    <a:pt x="124" y="4506"/>
                    <a:pt x="156" y="4495"/>
                    <a:pt x="171" y="4481"/>
                  </a:cubicBezTo>
                  <a:cubicBezTo>
                    <a:pt x="762" y="3956"/>
                    <a:pt x="1100" y="3135"/>
                    <a:pt x="1438" y="2433"/>
                  </a:cubicBezTo>
                  <a:cubicBezTo>
                    <a:pt x="1771" y="1739"/>
                    <a:pt x="2159" y="747"/>
                    <a:pt x="1749" y="16"/>
                  </a:cubicBezTo>
                  <a:cubicBezTo>
                    <a:pt x="1743" y="5"/>
                    <a:pt x="1731" y="0"/>
                    <a:pt x="171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6"/>
            <p:cNvSpPr/>
            <p:nvPr/>
          </p:nvSpPr>
          <p:spPr>
            <a:xfrm>
              <a:off x="2292900" y="3942100"/>
              <a:ext cx="17925" cy="63250"/>
            </a:xfrm>
            <a:custGeom>
              <a:avLst/>
              <a:gdLst/>
              <a:ahLst/>
              <a:cxnLst/>
              <a:rect l="l" t="t" r="r" b="b"/>
              <a:pathLst>
                <a:path w="717" h="2530" extrusionOk="0">
                  <a:moveTo>
                    <a:pt x="465" y="0"/>
                  </a:moveTo>
                  <a:cubicBezTo>
                    <a:pt x="442" y="0"/>
                    <a:pt x="409" y="14"/>
                    <a:pt x="402" y="28"/>
                  </a:cubicBezTo>
                  <a:cubicBezTo>
                    <a:pt x="0" y="808"/>
                    <a:pt x="117" y="1782"/>
                    <a:pt x="582" y="2515"/>
                  </a:cubicBezTo>
                  <a:cubicBezTo>
                    <a:pt x="589" y="2525"/>
                    <a:pt x="601" y="2529"/>
                    <a:pt x="616" y="2529"/>
                  </a:cubicBezTo>
                  <a:cubicBezTo>
                    <a:pt x="650" y="2529"/>
                    <a:pt x="695" y="2504"/>
                    <a:pt x="696" y="2477"/>
                  </a:cubicBezTo>
                  <a:cubicBezTo>
                    <a:pt x="717" y="1645"/>
                    <a:pt x="301" y="862"/>
                    <a:pt x="487" y="22"/>
                  </a:cubicBezTo>
                  <a:cubicBezTo>
                    <a:pt x="491" y="6"/>
                    <a:pt x="480" y="0"/>
                    <a:pt x="46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6"/>
            <p:cNvSpPr/>
            <p:nvPr/>
          </p:nvSpPr>
          <p:spPr>
            <a:xfrm>
              <a:off x="2357625" y="4003275"/>
              <a:ext cx="68675" cy="174700"/>
            </a:xfrm>
            <a:custGeom>
              <a:avLst/>
              <a:gdLst/>
              <a:ahLst/>
              <a:cxnLst/>
              <a:rect l="l" t="t" r="r" b="b"/>
              <a:pathLst>
                <a:path w="2747" h="6988" extrusionOk="0">
                  <a:moveTo>
                    <a:pt x="2723" y="0"/>
                  </a:moveTo>
                  <a:cubicBezTo>
                    <a:pt x="2702" y="0"/>
                    <a:pt x="2672" y="15"/>
                    <a:pt x="2667" y="31"/>
                  </a:cubicBezTo>
                  <a:cubicBezTo>
                    <a:pt x="2284" y="1395"/>
                    <a:pt x="1804" y="2687"/>
                    <a:pt x="1157" y="3945"/>
                  </a:cubicBezTo>
                  <a:cubicBezTo>
                    <a:pt x="657" y="4920"/>
                    <a:pt x="148" y="5851"/>
                    <a:pt x="4" y="6946"/>
                  </a:cubicBezTo>
                  <a:cubicBezTo>
                    <a:pt x="0" y="6976"/>
                    <a:pt x="19" y="6987"/>
                    <a:pt x="45" y="6987"/>
                  </a:cubicBezTo>
                  <a:cubicBezTo>
                    <a:pt x="86" y="6987"/>
                    <a:pt x="146" y="6959"/>
                    <a:pt x="159" y="6935"/>
                  </a:cubicBezTo>
                  <a:cubicBezTo>
                    <a:pt x="1286" y="4885"/>
                    <a:pt x="2387" y="2347"/>
                    <a:pt x="2744" y="19"/>
                  </a:cubicBezTo>
                  <a:cubicBezTo>
                    <a:pt x="2746" y="6"/>
                    <a:pt x="2736" y="0"/>
                    <a:pt x="272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6"/>
            <p:cNvSpPr/>
            <p:nvPr/>
          </p:nvSpPr>
          <p:spPr>
            <a:xfrm>
              <a:off x="3151975" y="4097225"/>
              <a:ext cx="38075" cy="70575"/>
            </a:xfrm>
            <a:custGeom>
              <a:avLst/>
              <a:gdLst/>
              <a:ahLst/>
              <a:cxnLst/>
              <a:rect l="l" t="t" r="r" b="b"/>
              <a:pathLst>
                <a:path w="1523" h="2823" extrusionOk="0">
                  <a:moveTo>
                    <a:pt x="1106" y="0"/>
                  </a:moveTo>
                  <a:cubicBezTo>
                    <a:pt x="1091" y="0"/>
                    <a:pt x="1074" y="9"/>
                    <a:pt x="1074" y="22"/>
                  </a:cubicBezTo>
                  <a:cubicBezTo>
                    <a:pt x="1077" y="1122"/>
                    <a:pt x="302" y="1812"/>
                    <a:pt x="7" y="2795"/>
                  </a:cubicBezTo>
                  <a:cubicBezTo>
                    <a:pt x="0" y="2816"/>
                    <a:pt x="16" y="2822"/>
                    <a:pt x="36" y="2822"/>
                  </a:cubicBezTo>
                  <a:cubicBezTo>
                    <a:pt x="61" y="2822"/>
                    <a:pt x="92" y="2813"/>
                    <a:pt x="100" y="2806"/>
                  </a:cubicBezTo>
                  <a:cubicBezTo>
                    <a:pt x="763" y="2232"/>
                    <a:pt x="1523" y="902"/>
                    <a:pt x="1125" y="10"/>
                  </a:cubicBezTo>
                  <a:cubicBezTo>
                    <a:pt x="1122" y="3"/>
                    <a:pt x="1114" y="0"/>
                    <a:pt x="110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6"/>
            <p:cNvSpPr/>
            <p:nvPr/>
          </p:nvSpPr>
          <p:spPr>
            <a:xfrm>
              <a:off x="2971600" y="4356300"/>
              <a:ext cx="54125" cy="91775"/>
            </a:xfrm>
            <a:custGeom>
              <a:avLst/>
              <a:gdLst/>
              <a:ahLst/>
              <a:cxnLst/>
              <a:rect l="l" t="t" r="r" b="b"/>
              <a:pathLst>
                <a:path w="2165" h="3671" extrusionOk="0">
                  <a:moveTo>
                    <a:pt x="388" y="0"/>
                  </a:moveTo>
                  <a:cubicBezTo>
                    <a:pt x="363" y="0"/>
                    <a:pt x="328" y="19"/>
                    <a:pt x="321" y="33"/>
                  </a:cubicBezTo>
                  <a:cubicBezTo>
                    <a:pt x="0" y="725"/>
                    <a:pt x="297" y="1611"/>
                    <a:pt x="603" y="2253"/>
                  </a:cubicBezTo>
                  <a:cubicBezTo>
                    <a:pt x="887" y="2848"/>
                    <a:pt x="1263" y="3671"/>
                    <a:pt x="2006" y="3671"/>
                  </a:cubicBezTo>
                  <a:cubicBezTo>
                    <a:pt x="2018" y="3671"/>
                    <a:pt x="2029" y="3671"/>
                    <a:pt x="2041" y="3670"/>
                  </a:cubicBezTo>
                  <a:cubicBezTo>
                    <a:pt x="2079" y="3669"/>
                    <a:pt x="2156" y="3648"/>
                    <a:pt x="2157" y="3597"/>
                  </a:cubicBezTo>
                  <a:cubicBezTo>
                    <a:pt x="2165" y="3333"/>
                    <a:pt x="2064" y="3236"/>
                    <a:pt x="1881" y="3050"/>
                  </a:cubicBezTo>
                  <a:cubicBezTo>
                    <a:pt x="1597" y="2757"/>
                    <a:pt x="1351" y="2428"/>
                    <a:pt x="1148" y="2073"/>
                  </a:cubicBezTo>
                  <a:cubicBezTo>
                    <a:pt x="776" y="1430"/>
                    <a:pt x="511" y="753"/>
                    <a:pt x="412" y="18"/>
                  </a:cubicBezTo>
                  <a:cubicBezTo>
                    <a:pt x="410" y="5"/>
                    <a:pt x="401" y="0"/>
                    <a:pt x="38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6"/>
            <p:cNvSpPr/>
            <p:nvPr/>
          </p:nvSpPr>
          <p:spPr>
            <a:xfrm>
              <a:off x="3043000" y="4299550"/>
              <a:ext cx="71950" cy="117300"/>
            </a:xfrm>
            <a:custGeom>
              <a:avLst/>
              <a:gdLst/>
              <a:ahLst/>
              <a:cxnLst/>
              <a:rect l="l" t="t" r="r" b="b"/>
              <a:pathLst>
                <a:path w="2878" h="4692" extrusionOk="0">
                  <a:moveTo>
                    <a:pt x="2818" y="1"/>
                  </a:moveTo>
                  <a:cubicBezTo>
                    <a:pt x="2803" y="1"/>
                    <a:pt x="2788" y="4"/>
                    <a:pt x="2780" y="8"/>
                  </a:cubicBezTo>
                  <a:cubicBezTo>
                    <a:pt x="1965" y="418"/>
                    <a:pt x="1497" y="1169"/>
                    <a:pt x="1096" y="1963"/>
                  </a:cubicBezTo>
                  <a:cubicBezTo>
                    <a:pt x="746" y="2657"/>
                    <a:pt x="0" y="3860"/>
                    <a:pt x="183" y="4658"/>
                  </a:cubicBezTo>
                  <a:cubicBezTo>
                    <a:pt x="188" y="4683"/>
                    <a:pt x="212" y="4692"/>
                    <a:pt x="239" y="4692"/>
                  </a:cubicBezTo>
                  <a:cubicBezTo>
                    <a:pt x="277" y="4692"/>
                    <a:pt x="322" y="4675"/>
                    <a:pt x="338" y="4660"/>
                  </a:cubicBezTo>
                  <a:cubicBezTo>
                    <a:pt x="928" y="4121"/>
                    <a:pt x="1093" y="3311"/>
                    <a:pt x="1341" y="2572"/>
                  </a:cubicBezTo>
                  <a:cubicBezTo>
                    <a:pt x="1665" y="1610"/>
                    <a:pt x="2186" y="800"/>
                    <a:pt x="2849" y="44"/>
                  </a:cubicBezTo>
                  <a:cubicBezTo>
                    <a:pt x="2877" y="12"/>
                    <a:pt x="2848" y="1"/>
                    <a:pt x="281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6"/>
            <p:cNvSpPr/>
            <p:nvPr/>
          </p:nvSpPr>
          <p:spPr>
            <a:xfrm>
              <a:off x="3114750" y="4278100"/>
              <a:ext cx="21700" cy="12950"/>
            </a:xfrm>
            <a:custGeom>
              <a:avLst/>
              <a:gdLst/>
              <a:ahLst/>
              <a:cxnLst/>
              <a:rect l="l" t="t" r="r" b="b"/>
              <a:pathLst>
                <a:path w="868" h="518" extrusionOk="0">
                  <a:moveTo>
                    <a:pt x="625" y="1"/>
                  </a:moveTo>
                  <a:cubicBezTo>
                    <a:pt x="533" y="1"/>
                    <a:pt x="432" y="24"/>
                    <a:pt x="378" y="49"/>
                  </a:cubicBezTo>
                  <a:cubicBezTo>
                    <a:pt x="324" y="72"/>
                    <a:pt x="271" y="100"/>
                    <a:pt x="222" y="135"/>
                  </a:cubicBezTo>
                  <a:cubicBezTo>
                    <a:pt x="194" y="160"/>
                    <a:pt x="166" y="188"/>
                    <a:pt x="140" y="215"/>
                  </a:cubicBezTo>
                  <a:cubicBezTo>
                    <a:pt x="131" y="226"/>
                    <a:pt x="128" y="233"/>
                    <a:pt x="122" y="241"/>
                  </a:cubicBezTo>
                  <a:cubicBezTo>
                    <a:pt x="0" y="355"/>
                    <a:pt x="66" y="518"/>
                    <a:pt x="246" y="518"/>
                  </a:cubicBezTo>
                  <a:cubicBezTo>
                    <a:pt x="248" y="518"/>
                    <a:pt x="250" y="518"/>
                    <a:pt x="252" y="518"/>
                  </a:cubicBezTo>
                  <a:cubicBezTo>
                    <a:pt x="468" y="514"/>
                    <a:pt x="725" y="419"/>
                    <a:pt x="808" y="202"/>
                  </a:cubicBezTo>
                  <a:cubicBezTo>
                    <a:pt x="868" y="47"/>
                    <a:pt x="755" y="1"/>
                    <a:pt x="62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6"/>
            <p:cNvSpPr/>
            <p:nvPr/>
          </p:nvSpPr>
          <p:spPr>
            <a:xfrm>
              <a:off x="3049025" y="4579650"/>
              <a:ext cx="18900" cy="52000"/>
            </a:xfrm>
            <a:custGeom>
              <a:avLst/>
              <a:gdLst/>
              <a:ahLst/>
              <a:cxnLst/>
              <a:rect l="l" t="t" r="r" b="b"/>
              <a:pathLst>
                <a:path w="756" h="2080" extrusionOk="0">
                  <a:moveTo>
                    <a:pt x="147" y="0"/>
                  </a:moveTo>
                  <a:cubicBezTo>
                    <a:pt x="103" y="0"/>
                    <a:pt x="56" y="24"/>
                    <a:pt x="49" y="66"/>
                  </a:cubicBezTo>
                  <a:cubicBezTo>
                    <a:pt x="1" y="371"/>
                    <a:pt x="87" y="685"/>
                    <a:pt x="147" y="982"/>
                  </a:cubicBezTo>
                  <a:cubicBezTo>
                    <a:pt x="187" y="1176"/>
                    <a:pt x="215" y="1372"/>
                    <a:pt x="233" y="1568"/>
                  </a:cubicBezTo>
                  <a:cubicBezTo>
                    <a:pt x="251" y="1778"/>
                    <a:pt x="321" y="1873"/>
                    <a:pt x="418" y="2051"/>
                  </a:cubicBezTo>
                  <a:cubicBezTo>
                    <a:pt x="429" y="2072"/>
                    <a:pt x="449" y="2080"/>
                    <a:pt x="471" y="2080"/>
                  </a:cubicBezTo>
                  <a:cubicBezTo>
                    <a:pt x="509" y="2080"/>
                    <a:pt x="553" y="2056"/>
                    <a:pt x="568" y="2027"/>
                  </a:cubicBezTo>
                  <a:cubicBezTo>
                    <a:pt x="643" y="1879"/>
                    <a:pt x="715" y="1761"/>
                    <a:pt x="735" y="1593"/>
                  </a:cubicBezTo>
                  <a:cubicBezTo>
                    <a:pt x="756" y="1416"/>
                    <a:pt x="698" y="1207"/>
                    <a:pt x="668" y="1033"/>
                  </a:cubicBezTo>
                  <a:cubicBezTo>
                    <a:pt x="605" y="667"/>
                    <a:pt x="501" y="256"/>
                    <a:pt x="200" y="16"/>
                  </a:cubicBezTo>
                  <a:cubicBezTo>
                    <a:pt x="186" y="5"/>
                    <a:pt x="167" y="0"/>
                    <a:pt x="14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6"/>
            <p:cNvSpPr/>
            <p:nvPr/>
          </p:nvSpPr>
          <p:spPr>
            <a:xfrm>
              <a:off x="3043125" y="4646550"/>
              <a:ext cx="19550" cy="27425"/>
            </a:xfrm>
            <a:custGeom>
              <a:avLst/>
              <a:gdLst/>
              <a:ahLst/>
              <a:cxnLst/>
              <a:rect l="l" t="t" r="r" b="b"/>
              <a:pathLst>
                <a:path w="782" h="1097" extrusionOk="0">
                  <a:moveTo>
                    <a:pt x="693" y="1"/>
                  </a:moveTo>
                  <a:cubicBezTo>
                    <a:pt x="667" y="1"/>
                    <a:pt x="631" y="19"/>
                    <a:pt x="621" y="35"/>
                  </a:cubicBezTo>
                  <a:cubicBezTo>
                    <a:pt x="511" y="222"/>
                    <a:pt x="333" y="379"/>
                    <a:pt x="207" y="560"/>
                  </a:cubicBezTo>
                  <a:cubicBezTo>
                    <a:pt x="120" y="687"/>
                    <a:pt x="1" y="844"/>
                    <a:pt x="44" y="1003"/>
                  </a:cubicBezTo>
                  <a:cubicBezTo>
                    <a:pt x="63" y="1072"/>
                    <a:pt x="124" y="1096"/>
                    <a:pt x="194" y="1096"/>
                  </a:cubicBezTo>
                  <a:cubicBezTo>
                    <a:pt x="295" y="1096"/>
                    <a:pt x="417" y="1047"/>
                    <a:pt x="467" y="1009"/>
                  </a:cubicBezTo>
                  <a:cubicBezTo>
                    <a:pt x="610" y="901"/>
                    <a:pt x="692" y="744"/>
                    <a:pt x="732" y="569"/>
                  </a:cubicBezTo>
                  <a:cubicBezTo>
                    <a:pt x="750" y="488"/>
                    <a:pt x="763" y="406"/>
                    <a:pt x="771" y="324"/>
                  </a:cubicBezTo>
                  <a:cubicBezTo>
                    <a:pt x="782" y="222"/>
                    <a:pt x="725" y="130"/>
                    <a:pt x="724" y="29"/>
                  </a:cubicBezTo>
                  <a:cubicBezTo>
                    <a:pt x="723" y="8"/>
                    <a:pt x="710" y="1"/>
                    <a:pt x="69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6"/>
            <p:cNvSpPr/>
            <p:nvPr/>
          </p:nvSpPr>
          <p:spPr>
            <a:xfrm>
              <a:off x="3321775" y="4476425"/>
              <a:ext cx="32425" cy="46125"/>
            </a:xfrm>
            <a:custGeom>
              <a:avLst/>
              <a:gdLst/>
              <a:ahLst/>
              <a:cxnLst/>
              <a:rect l="l" t="t" r="r" b="b"/>
              <a:pathLst>
                <a:path w="1297" h="1845" extrusionOk="0">
                  <a:moveTo>
                    <a:pt x="1206" y="1"/>
                  </a:moveTo>
                  <a:cubicBezTo>
                    <a:pt x="1179" y="1"/>
                    <a:pt x="1144" y="14"/>
                    <a:pt x="1133" y="23"/>
                  </a:cubicBezTo>
                  <a:cubicBezTo>
                    <a:pt x="837" y="262"/>
                    <a:pt x="632" y="564"/>
                    <a:pt x="416" y="874"/>
                  </a:cubicBezTo>
                  <a:cubicBezTo>
                    <a:pt x="220" y="1154"/>
                    <a:pt x="5" y="1446"/>
                    <a:pt x="1" y="1800"/>
                  </a:cubicBezTo>
                  <a:cubicBezTo>
                    <a:pt x="0" y="1833"/>
                    <a:pt x="24" y="1844"/>
                    <a:pt x="53" y="1844"/>
                  </a:cubicBezTo>
                  <a:cubicBezTo>
                    <a:pt x="86" y="1844"/>
                    <a:pt x="126" y="1829"/>
                    <a:pt x="142" y="1816"/>
                  </a:cubicBezTo>
                  <a:cubicBezTo>
                    <a:pt x="467" y="1572"/>
                    <a:pt x="703" y="1271"/>
                    <a:pt x="921" y="932"/>
                  </a:cubicBezTo>
                  <a:cubicBezTo>
                    <a:pt x="1098" y="661"/>
                    <a:pt x="1297" y="360"/>
                    <a:pt x="1242" y="25"/>
                  </a:cubicBezTo>
                  <a:cubicBezTo>
                    <a:pt x="1239" y="7"/>
                    <a:pt x="1224" y="1"/>
                    <a:pt x="12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6"/>
            <p:cNvSpPr/>
            <p:nvPr/>
          </p:nvSpPr>
          <p:spPr>
            <a:xfrm>
              <a:off x="3278450" y="4558450"/>
              <a:ext cx="17375" cy="11375"/>
            </a:xfrm>
            <a:custGeom>
              <a:avLst/>
              <a:gdLst/>
              <a:ahLst/>
              <a:cxnLst/>
              <a:rect l="l" t="t" r="r" b="b"/>
              <a:pathLst>
                <a:path w="695" h="455" extrusionOk="0">
                  <a:moveTo>
                    <a:pt x="636" y="1"/>
                  </a:moveTo>
                  <a:cubicBezTo>
                    <a:pt x="616" y="1"/>
                    <a:pt x="594" y="6"/>
                    <a:pt x="583" y="12"/>
                  </a:cubicBezTo>
                  <a:cubicBezTo>
                    <a:pt x="390" y="121"/>
                    <a:pt x="178" y="242"/>
                    <a:pt x="25" y="405"/>
                  </a:cubicBezTo>
                  <a:cubicBezTo>
                    <a:pt x="0" y="430"/>
                    <a:pt x="28" y="449"/>
                    <a:pt x="53" y="452"/>
                  </a:cubicBezTo>
                  <a:cubicBezTo>
                    <a:pt x="71" y="454"/>
                    <a:pt x="89" y="455"/>
                    <a:pt x="107" y="455"/>
                  </a:cubicBezTo>
                  <a:cubicBezTo>
                    <a:pt x="355" y="455"/>
                    <a:pt x="582" y="262"/>
                    <a:pt x="680" y="46"/>
                  </a:cubicBezTo>
                  <a:cubicBezTo>
                    <a:pt x="695" y="12"/>
                    <a:pt x="667" y="1"/>
                    <a:pt x="63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6"/>
            <p:cNvSpPr/>
            <p:nvPr/>
          </p:nvSpPr>
          <p:spPr>
            <a:xfrm>
              <a:off x="3149350" y="4563425"/>
              <a:ext cx="70625" cy="58550"/>
            </a:xfrm>
            <a:custGeom>
              <a:avLst/>
              <a:gdLst/>
              <a:ahLst/>
              <a:cxnLst/>
              <a:rect l="l" t="t" r="r" b="b"/>
              <a:pathLst>
                <a:path w="2825" h="2342" extrusionOk="0">
                  <a:moveTo>
                    <a:pt x="2757" y="1"/>
                  </a:moveTo>
                  <a:cubicBezTo>
                    <a:pt x="2750" y="1"/>
                    <a:pt x="2743" y="2"/>
                    <a:pt x="2736" y="3"/>
                  </a:cubicBezTo>
                  <a:cubicBezTo>
                    <a:pt x="1615" y="335"/>
                    <a:pt x="807" y="1451"/>
                    <a:pt x="43" y="2271"/>
                  </a:cubicBezTo>
                  <a:cubicBezTo>
                    <a:pt x="0" y="2316"/>
                    <a:pt x="53" y="2341"/>
                    <a:pt x="97" y="2341"/>
                  </a:cubicBezTo>
                  <a:cubicBezTo>
                    <a:pt x="108" y="2341"/>
                    <a:pt x="119" y="2340"/>
                    <a:pt x="128" y="2336"/>
                  </a:cubicBezTo>
                  <a:cubicBezTo>
                    <a:pt x="1232" y="1870"/>
                    <a:pt x="1893" y="817"/>
                    <a:pt x="2784" y="57"/>
                  </a:cubicBezTo>
                  <a:cubicBezTo>
                    <a:pt x="2825" y="23"/>
                    <a:pt x="2792" y="1"/>
                    <a:pt x="275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6"/>
            <p:cNvSpPr/>
            <p:nvPr/>
          </p:nvSpPr>
          <p:spPr>
            <a:xfrm>
              <a:off x="3546450" y="4190750"/>
              <a:ext cx="12825" cy="43200"/>
            </a:xfrm>
            <a:custGeom>
              <a:avLst/>
              <a:gdLst/>
              <a:ahLst/>
              <a:cxnLst/>
              <a:rect l="l" t="t" r="r" b="b"/>
              <a:pathLst>
                <a:path w="513" h="1728" extrusionOk="0">
                  <a:moveTo>
                    <a:pt x="483" y="0"/>
                  </a:moveTo>
                  <a:cubicBezTo>
                    <a:pt x="454" y="0"/>
                    <a:pt x="412" y="21"/>
                    <a:pt x="402" y="37"/>
                  </a:cubicBezTo>
                  <a:cubicBezTo>
                    <a:pt x="74" y="547"/>
                    <a:pt x="42" y="1116"/>
                    <a:pt x="1" y="1702"/>
                  </a:cubicBezTo>
                  <a:cubicBezTo>
                    <a:pt x="0" y="1721"/>
                    <a:pt x="13" y="1728"/>
                    <a:pt x="31" y="1728"/>
                  </a:cubicBezTo>
                  <a:cubicBezTo>
                    <a:pt x="56" y="1728"/>
                    <a:pt x="89" y="1713"/>
                    <a:pt x="97" y="1696"/>
                  </a:cubicBezTo>
                  <a:cubicBezTo>
                    <a:pt x="316" y="1163"/>
                    <a:pt x="482" y="610"/>
                    <a:pt x="511" y="29"/>
                  </a:cubicBezTo>
                  <a:cubicBezTo>
                    <a:pt x="513" y="8"/>
                    <a:pt x="500" y="0"/>
                    <a:pt x="48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6"/>
            <p:cNvSpPr/>
            <p:nvPr/>
          </p:nvSpPr>
          <p:spPr>
            <a:xfrm>
              <a:off x="3341125" y="4614025"/>
              <a:ext cx="75300" cy="38350"/>
            </a:xfrm>
            <a:custGeom>
              <a:avLst/>
              <a:gdLst/>
              <a:ahLst/>
              <a:cxnLst/>
              <a:rect l="l" t="t" r="r" b="b"/>
              <a:pathLst>
                <a:path w="3012" h="1534" extrusionOk="0">
                  <a:moveTo>
                    <a:pt x="2941" y="0"/>
                  </a:moveTo>
                  <a:cubicBezTo>
                    <a:pt x="2928" y="0"/>
                    <a:pt x="2914" y="3"/>
                    <a:pt x="2902" y="9"/>
                  </a:cubicBezTo>
                  <a:cubicBezTo>
                    <a:pt x="2383" y="282"/>
                    <a:pt x="1848" y="535"/>
                    <a:pt x="1312" y="778"/>
                  </a:cubicBezTo>
                  <a:cubicBezTo>
                    <a:pt x="855" y="984"/>
                    <a:pt x="400" y="1170"/>
                    <a:pt x="19" y="1505"/>
                  </a:cubicBezTo>
                  <a:cubicBezTo>
                    <a:pt x="1" y="1521"/>
                    <a:pt x="15" y="1534"/>
                    <a:pt x="33" y="1534"/>
                  </a:cubicBezTo>
                  <a:cubicBezTo>
                    <a:pt x="37" y="1534"/>
                    <a:pt x="41" y="1533"/>
                    <a:pt x="45" y="1532"/>
                  </a:cubicBezTo>
                  <a:cubicBezTo>
                    <a:pt x="1035" y="1148"/>
                    <a:pt x="2162" y="765"/>
                    <a:pt x="2969" y="58"/>
                  </a:cubicBezTo>
                  <a:cubicBezTo>
                    <a:pt x="3011" y="22"/>
                    <a:pt x="2978" y="0"/>
                    <a:pt x="294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6"/>
            <p:cNvSpPr/>
            <p:nvPr/>
          </p:nvSpPr>
          <p:spPr>
            <a:xfrm>
              <a:off x="3341650" y="4774875"/>
              <a:ext cx="26900" cy="39150"/>
            </a:xfrm>
            <a:custGeom>
              <a:avLst/>
              <a:gdLst/>
              <a:ahLst/>
              <a:cxnLst/>
              <a:rect l="l" t="t" r="r" b="b"/>
              <a:pathLst>
                <a:path w="1076" h="1566" extrusionOk="0">
                  <a:moveTo>
                    <a:pt x="1052" y="0"/>
                  </a:moveTo>
                  <a:cubicBezTo>
                    <a:pt x="1031" y="0"/>
                    <a:pt x="1004" y="12"/>
                    <a:pt x="997" y="20"/>
                  </a:cubicBezTo>
                  <a:cubicBezTo>
                    <a:pt x="600" y="477"/>
                    <a:pt x="327" y="1027"/>
                    <a:pt x="13" y="1538"/>
                  </a:cubicBezTo>
                  <a:cubicBezTo>
                    <a:pt x="0" y="1558"/>
                    <a:pt x="14" y="1565"/>
                    <a:pt x="34" y="1565"/>
                  </a:cubicBezTo>
                  <a:cubicBezTo>
                    <a:pt x="55" y="1565"/>
                    <a:pt x="84" y="1556"/>
                    <a:pt x="93" y="1548"/>
                  </a:cubicBezTo>
                  <a:cubicBezTo>
                    <a:pt x="514" y="1131"/>
                    <a:pt x="973" y="628"/>
                    <a:pt x="1073" y="21"/>
                  </a:cubicBezTo>
                  <a:cubicBezTo>
                    <a:pt x="1076" y="6"/>
                    <a:pt x="1065" y="0"/>
                    <a:pt x="105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6"/>
            <p:cNvSpPr/>
            <p:nvPr/>
          </p:nvSpPr>
          <p:spPr>
            <a:xfrm>
              <a:off x="2933050" y="4751875"/>
              <a:ext cx="188175" cy="144925"/>
            </a:xfrm>
            <a:custGeom>
              <a:avLst/>
              <a:gdLst/>
              <a:ahLst/>
              <a:cxnLst/>
              <a:rect l="l" t="t" r="r" b="b"/>
              <a:pathLst>
                <a:path w="7527" h="5797" extrusionOk="0">
                  <a:moveTo>
                    <a:pt x="104" y="0"/>
                  </a:moveTo>
                  <a:cubicBezTo>
                    <a:pt x="72" y="0"/>
                    <a:pt x="0" y="41"/>
                    <a:pt x="46" y="71"/>
                  </a:cubicBezTo>
                  <a:cubicBezTo>
                    <a:pt x="1039" y="700"/>
                    <a:pt x="1953" y="1444"/>
                    <a:pt x="2969" y="2036"/>
                  </a:cubicBezTo>
                  <a:cubicBezTo>
                    <a:pt x="3778" y="2506"/>
                    <a:pt x="4648" y="3089"/>
                    <a:pt x="5545" y="3495"/>
                  </a:cubicBezTo>
                  <a:cubicBezTo>
                    <a:pt x="5536" y="3536"/>
                    <a:pt x="5549" y="3579"/>
                    <a:pt x="5600" y="3623"/>
                  </a:cubicBezTo>
                  <a:cubicBezTo>
                    <a:pt x="5680" y="3687"/>
                    <a:pt x="5769" y="3740"/>
                    <a:pt x="5863" y="3782"/>
                  </a:cubicBezTo>
                  <a:cubicBezTo>
                    <a:pt x="5736" y="3973"/>
                    <a:pt x="5728" y="4211"/>
                    <a:pt x="5728" y="4477"/>
                  </a:cubicBezTo>
                  <a:cubicBezTo>
                    <a:pt x="5727" y="4700"/>
                    <a:pt x="5749" y="4927"/>
                    <a:pt x="5756" y="5152"/>
                  </a:cubicBezTo>
                  <a:cubicBezTo>
                    <a:pt x="5764" y="5368"/>
                    <a:pt x="5878" y="5563"/>
                    <a:pt x="5939" y="5768"/>
                  </a:cubicBezTo>
                  <a:cubicBezTo>
                    <a:pt x="5945" y="5789"/>
                    <a:pt x="5964" y="5796"/>
                    <a:pt x="5986" y="5796"/>
                  </a:cubicBezTo>
                  <a:cubicBezTo>
                    <a:pt x="6022" y="5796"/>
                    <a:pt x="6066" y="5776"/>
                    <a:pt x="6080" y="5758"/>
                  </a:cubicBezTo>
                  <a:cubicBezTo>
                    <a:pt x="6371" y="5373"/>
                    <a:pt x="6441" y="5068"/>
                    <a:pt x="6406" y="4594"/>
                  </a:cubicBezTo>
                  <a:cubicBezTo>
                    <a:pt x="6393" y="4408"/>
                    <a:pt x="6393" y="4155"/>
                    <a:pt x="6336" y="3939"/>
                  </a:cubicBezTo>
                  <a:lnTo>
                    <a:pt x="6336" y="3939"/>
                  </a:lnTo>
                  <a:cubicBezTo>
                    <a:pt x="6398" y="3954"/>
                    <a:pt x="6460" y="3969"/>
                    <a:pt x="6520" y="3983"/>
                  </a:cubicBezTo>
                  <a:cubicBezTo>
                    <a:pt x="6613" y="4005"/>
                    <a:pt x="6713" y="4016"/>
                    <a:pt x="6815" y="4016"/>
                  </a:cubicBezTo>
                  <a:cubicBezTo>
                    <a:pt x="7043" y="4016"/>
                    <a:pt x="7280" y="3961"/>
                    <a:pt x="7463" y="3847"/>
                  </a:cubicBezTo>
                  <a:cubicBezTo>
                    <a:pt x="7481" y="3835"/>
                    <a:pt x="7526" y="3805"/>
                    <a:pt x="7510" y="3775"/>
                  </a:cubicBezTo>
                  <a:cubicBezTo>
                    <a:pt x="7415" y="3589"/>
                    <a:pt x="7189" y="3487"/>
                    <a:pt x="7000" y="3425"/>
                  </a:cubicBezTo>
                  <a:cubicBezTo>
                    <a:pt x="6807" y="3363"/>
                    <a:pt x="6609" y="3293"/>
                    <a:pt x="6409" y="3249"/>
                  </a:cubicBezTo>
                  <a:cubicBezTo>
                    <a:pt x="5545" y="2423"/>
                    <a:pt x="4018" y="1911"/>
                    <a:pt x="3061" y="1385"/>
                  </a:cubicBezTo>
                  <a:cubicBezTo>
                    <a:pt x="2135" y="875"/>
                    <a:pt x="1178" y="104"/>
                    <a:pt x="107" y="1"/>
                  </a:cubicBezTo>
                  <a:cubicBezTo>
                    <a:pt x="106" y="0"/>
                    <a:pt x="105" y="0"/>
                    <a:pt x="10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6"/>
            <p:cNvSpPr/>
            <p:nvPr/>
          </p:nvSpPr>
          <p:spPr>
            <a:xfrm>
              <a:off x="3130000" y="4849275"/>
              <a:ext cx="54475" cy="18350"/>
            </a:xfrm>
            <a:custGeom>
              <a:avLst/>
              <a:gdLst/>
              <a:ahLst/>
              <a:cxnLst/>
              <a:rect l="l" t="t" r="r" b="b"/>
              <a:pathLst>
                <a:path w="2179" h="734" extrusionOk="0">
                  <a:moveTo>
                    <a:pt x="67" y="1"/>
                  </a:moveTo>
                  <a:cubicBezTo>
                    <a:pt x="51" y="1"/>
                    <a:pt x="1" y="32"/>
                    <a:pt x="31" y="44"/>
                  </a:cubicBezTo>
                  <a:cubicBezTo>
                    <a:pt x="379" y="178"/>
                    <a:pt x="733" y="291"/>
                    <a:pt x="1082" y="421"/>
                  </a:cubicBezTo>
                  <a:cubicBezTo>
                    <a:pt x="1410" y="543"/>
                    <a:pt x="1651" y="734"/>
                    <a:pt x="1999" y="734"/>
                  </a:cubicBezTo>
                  <a:cubicBezTo>
                    <a:pt x="2020" y="734"/>
                    <a:pt x="2041" y="733"/>
                    <a:pt x="2063" y="732"/>
                  </a:cubicBezTo>
                  <a:cubicBezTo>
                    <a:pt x="2090" y="729"/>
                    <a:pt x="2179" y="700"/>
                    <a:pt x="2143" y="657"/>
                  </a:cubicBezTo>
                  <a:cubicBezTo>
                    <a:pt x="1913" y="381"/>
                    <a:pt x="1397" y="364"/>
                    <a:pt x="1079" y="249"/>
                  </a:cubicBezTo>
                  <a:cubicBezTo>
                    <a:pt x="747" y="128"/>
                    <a:pt x="422" y="34"/>
                    <a:pt x="68" y="1"/>
                  </a:cubicBezTo>
                  <a:cubicBezTo>
                    <a:pt x="68" y="1"/>
                    <a:pt x="68" y="1"/>
                    <a:pt x="6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6"/>
            <p:cNvSpPr/>
            <p:nvPr/>
          </p:nvSpPr>
          <p:spPr>
            <a:xfrm>
              <a:off x="3106375" y="4870250"/>
              <a:ext cx="18200" cy="11875"/>
            </a:xfrm>
            <a:custGeom>
              <a:avLst/>
              <a:gdLst/>
              <a:ahLst/>
              <a:cxnLst/>
              <a:rect l="l" t="t" r="r" b="b"/>
              <a:pathLst>
                <a:path w="728" h="475" extrusionOk="0">
                  <a:moveTo>
                    <a:pt x="506" y="1"/>
                  </a:moveTo>
                  <a:cubicBezTo>
                    <a:pt x="435" y="1"/>
                    <a:pt x="365" y="15"/>
                    <a:pt x="328" y="27"/>
                  </a:cubicBezTo>
                  <a:cubicBezTo>
                    <a:pt x="242" y="56"/>
                    <a:pt x="0" y="189"/>
                    <a:pt x="75" y="320"/>
                  </a:cubicBezTo>
                  <a:cubicBezTo>
                    <a:pt x="130" y="421"/>
                    <a:pt x="234" y="474"/>
                    <a:pt x="344" y="474"/>
                  </a:cubicBezTo>
                  <a:cubicBezTo>
                    <a:pt x="391" y="474"/>
                    <a:pt x="439" y="464"/>
                    <a:pt x="485" y="444"/>
                  </a:cubicBezTo>
                  <a:cubicBezTo>
                    <a:pt x="629" y="377"/>
                    <a:pt x="728" y="274"/>
                    <a:pt x="708" y="112"/>
                  </a:cubicBezTo>
                  <a:cubicBezTo>
                    <a:pt x="697" y="26"/>
                    <a:pt x="601" y="1"/>
                    <a:pt x="5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6"/>
            <p:cNvSpPr/>
            <p:nvPr/>
          </p:nvSpPr>
          <p:spPr>
            <a:xfrm>
              <a:off x="3175200" y="4945950"/>
              <a:ext cx="32500" cy="65875"/>
            </a:xfrm>
            <a:custGeom>
              <a:avLst/>
              <a:gdLst/>
              <a:ahLst/>
              <a:cxnLst/>
              <a:rect l="l" t="t" r="r" b="b"/>
              <a:pathLst>
                <a:path w="1300" h="2635" extrusionOk="0">
                  <a:moveTo>
                    <a:pt x="103" y="1"/>
                  </a:moveTo>
                  <a:cubicBezTo>
                    <a:pt x="87" y="1"/>
                    <a:pt x="67" y="11"/>
                    <a:pt x="67" y="25"/>
                  </a:cubicBezTo>
                  <a:cubicBezTo>
                    <a:pt x="1" y="923"/>
                    <a:pt x="557" y="2001"/>
                    <a:pt x="1178" y="2624"/>
                  </a:cubicBezTo>
                  <a:cubicBezTo>
                    <a:pt x="1186" y="2631"/>
                    <a:pt x="1199" y="2635"/>
                    <a:pt x="1213" y="2635"/>
                  </a:cubicBezTo>
                  <a:cubicBezTo>
                    <a:pt x="1251" y="2635"/>
                    <a:pt x="1299" y="2611"/>
                    <a:pt x="1287" y="2577"/>
                  </a:cubicBezTo>
                  <a:cubicBezTo>
                    <a:pt x="1130" y="2131"/>
                    <a:pt x="885" y="1728"/>
                    <a:pt x="678" y="1303"/>
                  </a:cubicBezTo>
                  <a:cubicBezTo>
                    <a:pt x="474" y="882"/>
                    <a:pt x="326" y="435"/>
                    <a:pt x="124" y="11"/>
                  </a:cubicBezTo>
                  <a:cubicBezTo>
                    <a:pt x="120" y="4"/>
                    <a:pt x="112" y="1"/>
                    <a:pt x="10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6"/>
            <p:cNvSpPr/>
            <p:nvPr/>
          </p:nvSpPr>
          <p:spPr>
            <a:xfrm>
              <a:off x="2495250" y="4728950"/>
              <a:ext cx="116050" cy="9050"/>
            </a:xfrm>
            <a:custGeom>
              <a:avLst/>
              <a:gdLst/>
              <a:ahLst/>
              <a:cxnLst/>
              <a:rect l="l" t="t" r="r" b="b"/>
              <a:pathLst>
                <a:path w="4642" h="362" extrusionOk="0">
                  <a:moveTo>
                    <a:pt x="1122" y="0"/>
                  </a:moveTo>
                  <a:cubicBezTo>
                    <a:pt x="775" y="0"/>
                    <a:pt x="430" y="11"/>
                    <a:pt x="88" y="38"/>
                  </a:cubicBezTo>
                  <a:cubicBezTo>
                    <a:pt x="55" y="40"/>
                    <a:pt x="0" y="90"/>
                    <a:pt x="54" y="106"/>
                  </a:cubicBezTo>
                  <a:cubicBezTo>
                    <a:pt x="764" y="305"/>
                    <a:pt x="1534" y="362"/>
                    <a:pt x="2306" y="362"/>
                  </a:cubicBezTo>
                  <a:cubicBezTo>
                    <a:pt x="3048" y="362"/>
                    <a:pt x="3792" y="309"/>
                    <a:pt x="4489" y="279"/>
                  </a:cubicBezTo>
                  <a:cubicBezTo>
                    <a:pt x="4550" y="276"/>
                    <a:pt x="4642" y="184"/>
                    <a:pt x="4537" y="179"/>
                  </a:cubicBezTo>
                  <a:cubicBezTo>
                    <a:pt x="3415" y="118"/>
                    <a:pt x="2260" y="0"/>
                    <a:pt x="11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6"/>
            <p:cNvSpPr/>
            <p:nvPr/>
          </p:nvSpPr>
          <p:spPr>
            <a:xfrm>
              <a:off x="2285825" y="4783225"/>
              <a:ext cx="21050" cy="62425"/>
            </a:xfrm>
            <a:custGeom>
              <a:avLst/>
              <a:gdLst/>
              <a:ahLst/>
              <a:cxnLst/>
              <a:rect l="l" t="t" r="r" b="b"/>
              <a:pathLst>
                <a:path w="842" h="2497" extrusionOk="0">
                  <a:moveTo>
                    <a:pt x="387" y="1"/>
                  </a:moveTo>
                  <a:cubicBezTo>
                    <a:pt x="357" y="1"/>
                    <a:pt x="326" y="16"/>
                    <a:pt x="307" y="35"/>
                  </a:cubicBezTo>
                  <a:cubicBezTo>
                    <a:pt x="1" y="356"/>
                    <a:pt x="34" y="736"/>
                    <a:pt x="83" y="1152"/>
                  </a:cubicBezTo>
                  <a:cubicBezTo>
                    <a:pt x="133" y="1572"/>
                    <a:pt x="90" y="2143"/>
                    <a:pt x="384" y="2481"/>
                  </a:cubicBezTo>
                  <a:cubicBezTo>
                    <a:pt x="394" y="2492"/>
                    <a:pt x="407" y="2496"/>
                    <a:pt x="421" y="2496"/>
                  </a:cubicBezTo>
                  <a:cubicBezTo>
                    <a:pt x="450" y="2496"/>
                    <a:pt x="484" y="2478"/>
                    <a:pt x="500" y="2462"/>
                  </a:cubicBezTo>
                  <a:cubicBezTo>
                    <a:pt x="828" y="2142"/>
                    <a:pt x="841" y="1756"/>
                    <a:pt x="793" y="1324"/>
                  </a:cubicBezTo>
                  <a:cubicBezTo>
                    <a:pt x="746" y="911"/>
                    <a:pt x="762" y="309"/>
                    <a:pt x="430" y="16"/>
                  </a:cubicBezTo>
                  <a:cubicBezTo>
                    <a:pt x="418" y="5"/>
                    <a:pt x="403" y="1"/>
                    <a:pt x="38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6"/>
            <p:cNvSpPr/>
            <p:nvPr/>
          </p:nvSpPr>
          <p:spPr>
            <a:xfrm>
              <a:off x="2274150" y="4853050"/>
              <a:ext cx="17600" cy="20575"/>
            </a:xfrm>
            <a:custGeom>
              <a:avLst/>
              <a:gdLst/>
              <a:ahLst/>
              <a:cxnLst/>
              <a:rect l="l" t="t" r="r" b="b"/>
              <a:pathLst>
                <a:path w="704" h="823" extrusionOk="0">
                  <a:moveTo>
                    <a:pt x="673" y="0"/>
                  </a:moveTo>
                  <a:cubicBezTo>
                    <a:pt x="651" y="0"/>
                    <a:pt x="621" y="12"/>
                    <a:pt x="612" y="26"/>
                  </a:cubicBezTo>
                  <a:cubicBezTo>
                    <a:pt x="441" y="309"/>
                    <a:pt x="209" y="526"/>
                    <a:pt x="17" y="790"/>
                  </a:cubicBezTo>
                  <a:cubicBezTo>
                    <a:pt x="1" y="812"/>
                    <a:pt x="21" y="823"/>
                    <a:pt x="41" y="823"/>
                  </a:cubicBezTo>
                  <a:cubicBezTo>
                    <a:pt x="52" y="823"/>
                    <a:pt x="62" y="820"/>
                    <a:pt x="69" y="816"/>
                  </a:cubicBezTo>
                  <a:cubicBezTo>
                    <a:pt x="354" y="635"/>
                    <a:pt x="561" y="334"/>
                    <a:pt x="694" y="28"/>
                  </a:cubicBezTo>
                  <a:cubicBezTo>
                    <a:pt x="703" y="8"/>
                    <a:pt x="691" y="0"/>
                    <a:pt x="67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6"/>
            <p:cNvSpPr/>
            <p:nvPr/>
          </p:nvSpPr>
          <p:spPr>
            <a:xfrm>
              <a:off x="2727175" y="5214800"/>
              <a:ext cx="42100" cy="90550"/>
            </a:xfrm>
            <a:custGeom>
              <a:avLst/>
              <a:gdLst/>
              <a:ahLst/>
              <a:cxnLst/>
              <a:rect l="l" t="t" r="r" b="b"/>
              <a:pathLst>
                <a:path w="1684" h="3622" extrusionOk="0">
                  <a:moveTo>
                    <a:pt x="84" y="0"/>
                  </a:moveTo>
                  <a:cubicBezTo>
                    <a:pt x="47" y="0"/>
                    <a:pt x="0" y="29"/>
                    <a:pt x="4" y="63"/>
                  </a:cubicBezTo>
                  <a:cubicBezTo>
                    <a:pt x="83" y="795"/>
                    <a:pt x="159" y="1526"/>
                    <a:pt x="368" y="2232"/>
                  </a:cubicBezTo>
                  <a:cubicBezTo>
                    <a:pt x="532" y="2789"/>
                    <a:pt x="821" y="3588"/>
                    <a:pt x="1483" y="3622"/>
                  </a:cubicBezTo>
                  <a:cubicBezTo>
                    <a:pt x="1484" y="3622"/>
                    <a:pt x="1485" y="3622"/>
                    <a:pt x="1486" y="3622"/>
                  </a:cubicBezTo>
                  <a:cubicBezTo>
                    <a:pt x="1522" y="3622"/>
                    <a:pt x="1580" y="3601"/>
                    <a:pt x="1592" y="3565"/>
                  </a:cubicBezTo>
                  <a:cubicBezTo>
                    <a:pt x="1683" y="3320"/>
                    <a:pt x="1604" y="3216"/>
                    <a:pt x="1444" y="3013"/>
                  </a:cubicBezTo>
                  <a:cubicBezTo>
                    <a:pt x="1213" y="2725"/>
                    <a:pt x="1028" y="2401"/>
                    <a:pt x="875" y="2065"/>
                  </a:cubicBezTo>
                  <a:cubicBezTo>
                    <a:pt x="573" y="1406"/>
                    <a:pt x="399" y="694"/>
                    <a:pt x="124" y="23"/>
                  </a:cubicBezTo>
                  <a:cubicBezTo>
                    <a:pt x="117" y="7"/>
                    <a:pt x="102" y="0"/>
                    <a:pt x="8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6"/>
            <p:cNvSpPr/>
            <p:nvPr/>
          </p:nvSpPr>
          <p:spPr>
            <a:xfrm>
              <a:off x="2227175" y="4463850"/>
              <a:ext cx="42800" cy="133475"/>
            </a:xfrm>
            <a:custGeom>
              <a:avLst/>
              <a:gdLst/>
              <a:ahLst/>
              <a:cxnLst/>
              <a:rect l="l" t="t" r="r" b="b"/>
              <a:pathLst>
                <a:path w="1712" h="5339" extrusionOk="0">
                  <a:moveTo>
                    <a:pt x="149" y="1"/>
                  </a:moveTo>
                  <a:cubicBezTo>
                    <a:pt x="81" y="1"/>
                    <a:pt x="1" y="39"/>
                    <a:pt x="17" y="104"/>
                  </a:cubicBezTo>
                  <a:cubicBezTo>
                    <a:pt x="246" y="1049"/>
                    <a:pt x="854" y="1957"/>
                    <a:pt x="901" y="2920"/>
                  </a:cubicBezTo>
                  <a:cubicBezTo>
                    <a:pt x="925" y="3404"/>
                    <a:pt x="979" y="3967"/>
                    <a:pt x="868" y="4439"/>
                  </a:cubicBezTo>
                  <a:cubicBezTo>
                    <a:pt x="790" y="4772"/>
                    <a:pt x="697" y="5014"/>
                    <a:pt x="903" y="5307"/>
                  </a:cubicBezTo>
                  <a:cubicBezTo>
                    <a:pt x="919" y="5330"/>
                    <a:pt x="943" y="5339"/>
                    <a:pt x="970" y="5339"/>
                  </a:cubicBezTo>
                  <a:cubicBezTo>
                    <a:pt x="1029" y="5339"/>
                    <a:pt x="1101" y="5299"/>
                    <a:pt x="1130" y="5270"/>
                  </a:cubicBezTo>
                  <a:cubicBezTo>
                    <a:pt x="1711" y="4702"/>
                    <a:pt x="1324" y="3555"/>
                    <a:pt x="1143" y="2861"/>
                  </a:cubicBezTo>
                  <a:cubicBezTo>
                    <a:pt x="896" y="1908"/>
                    <a:pt x="1084" y="724"/>
                    <a:pt x="218" y="20"/>
                  </a:cubicBezTo>
                  <a:cubicBezTo>
                    <a:pt x="202" y="7"/>
                    <a:pt x="176" y="1"/>
                    <a:pt x="1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6"/>
            <p:cNvSpPr/>
            <p:nvPr/>
          </p:nvSpPr>
          <p:spPr>
            <a:xfrm>
              <a:off x="2011700" y="4631250"/>
              <a:ext cx="257625" cy="135275"/>
            </a:xfrm>
            <a:custGeom>
              <a:avLst/>
              <a:gdLst/>
              <a:ahLst/>
              <a:cxnLst/>
              <a:rect l="l" t="t" r="r" b="b"/>
              <a:pathLst>
                <a:path w="10305" h="5411" extrusionOk="0">
                  <a:moveTo>
                    <a:pt x="175" y="0"/>
                  </a:moveTo>
                  <a:cubicBezTo>
                    <a:pt x="122" y="0"/>
                    <a:pt x="1" y="64"/>
                    <a:pt x="76" y="118"/>
                  </a:cubicBezTo>
                  <a:cubicBezTo>
                    <a:pt x="1601" y="1217"/>
                    <a:pt x="3809" y="1423"/>
                    <a:pt x="5525" y="2158"/>
                  </a:cubicBezTo>
                  <a:cubicBezTo>
                    <a:pt x="6477" y="2566"/>
                    <a:pt x="7326" y="3156"/>
                    <a:pt x="8167" y="3749"/>
                  </a:cubicBezTo>
                  <a:cubicBezTo>
                    <a:pt x="8869" y="4242"/>
                    <a:pt x="9367" y="4904"/>
                    <a:pt x="10069" y="5397"/>
                  </a:cubicBezTo>
                  <a:cubicBezTo>
                    <a:pt x="10082" y="5406"/>
                    <a:pt x="10102" y="5411"/>
                    <a:pt x="10123" y="5411"/>
                  </a:cubicBezTo>
                  <a:cubicBezTo>
                    <a:pt x="10200" y="5411"/>
                    <a:pt x="10305" y="5355"/>
                    <a:pt x="10284" y="5284"/>
                  </a:cubicBezTo>
                  <a:cubicBezTo>
                    <a:pt x="10091" y="4594"/>
                    <a:pt x="9439" y="4210"/>
                    <a:pt x="8916" y="3780"/>
                  </a:cubicBezTo>
                  <a:cubicBezTo>
                    <a:pt x="8091" y="3099"/>
                    <a:pt x="7279" y="2541"/>
                    <a:pt x="6325" y="2037"/>
                  </a:cubicBezTo>
                  <a:cubicBezTo>
                    <a:pt x="4459" y="1049"/>
                    <a:pt x="2319" y="87"/>
                    <a:pt x="178" y="1"/>
                  </a:cubicBezTo>
                  <a:cubicBezTo>
                    <a:pt x="177" y="0"/>
                    <a:pt x="176" y="0"/>
                    <a:pt x="17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6"/>
            <p:cNvSpPr/>
            <p:nvPr/>
          </p:nvSpPr>
          <p:spPr>
            <a:xfrm>
              <a:off x="1990975" y="4765375"/>
              <a:ext cx="62250" cy="57675"/>
            </a:xfrm>
            <a:custGeom>
              <a:avLst/>
              <a:gdLst/>
              <a:ahLst/>
              <a:cxnLst/>
              <a:rect l="l" t="t" r="r" b="b"/>
              <a:pathLst>
                <a:path w="2490" h="2307" extrusionOk="0">
                  <a:moveTo>
                    <a:pt x="2451" y="1"/>
                  </a:moveTo>
                  <a:cubicBezTo>
                    <a:pt x="2444" y="1"/>
                    <a:pt x="2437" y="2"/>
                    <a:pt x="2432" y="4"/>
                  </a:cubicBezTo>
                  <a:cubicBezTo>
                    <a:pt x="1750" y="310"/>
                    <a:pt x="0" y="1415"/>
                    <a:pt x="956" y="2287"/>
                  </a:cubicBezTo>
                  <a:cubicBezTo>
                    <a:pt x="971" y="2301"/>
                    <a:pt x="992" y="2306"/>
                    <a:pt x="1014" y="2306"/>
                  </a:cubicBezTo>
                  <a:cubicBezTo>
                    <a:pt x="1053" y="2306"/>
                    <a:pt x="1095" y="2288"/>
                    <a:pt x="1115" y="2261"/>
                  </a:cubicBezTo>
                  <a:cubicBezTo>
                    <a:pt x="1383" y="1910"/>
                    <a:pt x="1436" y="1609"/>
                    <a:pt x="1536" y="1187"/>
                  </a:cubicBezTo>
                  <a:cubicBezTo>
                    <a:pt x="1661" y="659"/>
                    <a:pt x="2058" y="352"/>
                    <a:pt x="2465" y="29"/>
                  </a:cubicBezTo>
                  <a:cubicBezTo>
                    <a:pt x="2489" y="11"/>
                    <a:pt x="2470" y="1"/>
                    <a:pt x="24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6"/>
            <p:cNvSpPr/>
            <p:nvPr/>
          </p:nvSpPr>
          <p:spPr>
            <a:xfrm>
              <a:off x="1584300" y="4737975"/>
              <a:ext cx="75150" cy="41050"/>
            </a:xfrm>
            <a:custGeom>
              <a:avLst/>
              <a:gdLst/>
              <a:ahLst/>
              <a:cxnLst/>
              <a:rect l="l" t="t" r="r" b="b"/>
              <a:pathLst>
                <a:path w="3006" h="1642" extrusionOk="0">
                  <a:moveTo>
                    <a:pt x="2924" y="0"/>
                  </a:moveTo>
                  <a:cubicBezTo>
                    <a:pt x="2460" y="0"/>
                    <a:pt x="2052" y="295"/>
                    <a:pt x="1678" y="539"/>
                  </a:cubicBezTo>
                  <a:cubicBezTo>
                    <a:pt x="1136" y="891"/>
                    <a:pt x="607" y="1244"/>
                    <a:pt x="51" y="1571"/>
                  </a:cubicBezTo>
                  <a:cubicBezTo>
                    <a:pt x="0" y="1599"/>
                    <a:pt x="14" y="1641"/>
                    <a:pt x="66" y="1641"/>
                  </a:cubicBezTo>
                  <a:cubicBezTo>
                    <a:pt x="68" y="1641"/>
                    <a:pt x="71" y="1641"/>
                    <a:pt x="74" y="1641"/>
                  </a:cubicBezTo>
                  <a:cubicBezTo>
                    <a:pt x="577" y="1598"/>
                    <a:pt x="999" y="1304"/>
                    <a:pt x="1407" y="1029"/>
                  </a:cubicBezTo>
                  <a:cubicBezTo>
                    <a:pt x="1914" y="688"/>
                    <a:pt x="2492" y="420"/>
                    <a:pt x="2976" y="55"/>
                  </a:cubicBezTo>
                  <a:cubicBezTo>
                    <a:pt x="3006" y="34"/>
                    <a:pt x="2995" y="2"/>
                    <a:pt x="2959" y="1"/>
                  </a:cubicBezTo>
                  <a:cubicBezTo>
                    <a:pt x="2947" y="0"/>
                    <a:pt x="2935" y="0"/>
                    <a:pt x="292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6"/>
            <p:cNvSpPr/>
            <p:nvPr/>
          </p:nvSpPr>
          <p:spPr>
            <a:xfrm>
              <a:off x="1664375" y="4730150"/>
              <a:ext cx="67725" cy="9250"/>
            </a:xfrm>
            <a:custGeom>
              <a:avLst/>
              <a:gdLst/>
              <a:ahLst/>
              <a:cxnLst/>
              <a:rect l="l" t="t" r="r" b="b"/>
              <a:pathLst>
                <a:path w="2709" h="370" extrusionOk="0">
                  <a:moveTo>
                    <a:pt x="1715" y="0"/>
                  </a:moveTo>
                  <a:cubicBezTo>
                    <a:pt x="1178" y="0"/>
                    <a:pt x="617" y="166"/>
                    <a:pt x="115" y="277"/>
                  </a:cubicBezTo>
                  <a:cubicBezTo>
                    <a:pt x="66" y="286"/>
                    <a:pt x="0" y="370"/>
                    <a:pt x="77" y="370"/>
                  </a:cubicBezTo>
                  <a:cubicBezTo>
                    <a:pt x="80" y="370"/>
                    <a:pt x="83" y="370"/>
                    <a:pt x="86" y="370"/>
                  </a:cubicBezTo>
                  <a:cubicBezTo>
                    <a:pt x="427" y="347"/>
                    <a:pt x="768" y="343"/>
                    <a:pt x="1110" y="343"/>
                  </a:cubicBezTo>
                  <a:cubicBezTo>
                    <a:pt x="1320" y="343"/>
                    <a:pt x="1530" y="344"/>
                    <a:pt x="1740" y="344"/>
                  </a:cubicBezTo>
                  <a:cubicBezTo>
                    <a:pt x="2006" y="344"/>
                    <a:pt x="2273" y="342"/>
                    <a:pt x="2539" y="330"/>
                  </a:cubicBezTo>
                  <a:cubicBezTo>
                    <a:pt x="2577" y="328"/>
                    <a:pt x="2709" y="269"/>
                    <a:pt x="2631" y="223"/>
                  </a:cubicBezTo>
                  <a:cubicBezTo>
                    <a:pt x="2345" y="59"/>
                    <a:pt x="2034" y="0"/>
                    <a:pt x="17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6"/>
            <p:cNvSpPr/>
            <p:nvPr/>
          </p:nvSpPr>
          <p:spPr>
            <a:xfrm>
              <a:off x="1541475" y="4565850"/>
              <a:ext cx="35775" cy="19600"/>
            </a:xfrm>
            <a:custGeom>
              <a:avLst/>
              <a:gdLst/>
              <a:ahLst/>
              <a:cxnLst/>
              <a:rect l="l" t="t" r="r" b="b"/>
              <a:pathLst>
                <a:path w="1431" h="784" extrusionOk="0">
                  <a:moveTo>
                    <a:pt x="58" y="0"/>
                  </a:moveTo>
                  <a:cubicBezTo>
                    <a:pt x="40" y="0"/>
                    <a:pt x="0" y="13"/>
                    <a:pt x="17" y="34"/>
                  </a:cubicBezTo>
                  <a:cubicBezTo>
                    <a:pt x="316" y="422"/>
                    <a:pt x="831" y="653"/>
                    <a:pt x="1291" y="783"/>
                  </a:cubicBezTo>
                  <a:cubicBezTo>
                    <a:pt x="1293" y="783"/>
                    <a:pt x="1296" y="784"/>
                    <a:pt x="1299" y="784"/>
                  </a:cubicBezTo>
                  <a:cubicBezTo>
                    <a:pt x="1338" y="784"/>
                    <a:pt x="1430" y="745"/>
                    <a:pt x="1387" y="708"/>
                  </a:cubicBezTo>
                  <a:cubicBezTo>
                    <a:pt x="1008" y="374"/>
                    <a:pt x="569" y="83"/>
                    <a:pt x="62" y="0"/>
                  </a:cubicBezTo>
                  <a:cubicBezTo>
                    <a:pt x="61" y="0"/>
                    <a:pt x="60" y="0"/>
                    <a:pt x="5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6"/>
            <p:cNvSpPr/>
            <p:nvPr/>
          </p:nvSpPr>
          <p:spPr>
            <a:xfrm>
              <a:off x="1897700" y="4622350"/>
              <a:ext cx="56425" cy="13825"/>
            </a:xfrm>
            <a:custGeom>
              <a:avLst/>
              <a:gdLst/>
              <a:ahLst/>
              <a:cxnLst/>
              <a:rect l="l" t="t" r="r" b="b"/>
              <a:pathLst>
                <a:path w="2257" h="553" extrusionOk="0">
                  <a:moveTo>
                    <a:pt x="1760" y="0"/>
                  </a:moveTo>
                  <a:cubicBezTo>
                    <a:pt x="1151" y="0"/>
                    <a:pt x="556" y="149"/>
                    <a:pt x="42" y="501"/>
                  </a:cubicBezTo>
                  <a:cubicBezTo>
                    <a:pt x="0" y="530"/>
                    <a:pt x="38" y="552"/>
                    <a:pt x="71" y="552"/>
                  </a:cubicBezTo>
                  <a:cubicBezTo>
                    <a:pt x="76" y="552"/>
                    <a:pt x="82" y="552"/>
                    <a:pt x="87" y="550"/>
                  </a:cubicBezTo>
                  <a:cubicBezTo>
                    <a:pt x="774" y="348"/>
                    <a:pt x="1493" y="336"/>
                    <a:pt x="2177" y="108"/>
                  </a:cubicBezTo>
                  <a:cubicBezTo>
                    <a:pt x="2227" y="91"/>
                    <a:pt x="2257" y="32"/>
                    <a:pt x="2187" y="24"/>
                  </a:cubicBezTo>
                  <a:cubicBezTo>
                    <a:pt x="2044" y="8"/>
                    <a:pt x="1902" y="0"/>
                    <a:pt x="17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6"/>
            <p:cNvSpPr/>
            <p:nvPr/>
          </p:nvSpPr>
          <p:spPr>
            <a:xfrm>
              <a:off x="1981150" y="4622550"/>
              <a:ext cx="15200" cy="6125"/>
            </a:xfrm>
            <a:custGeom>
              <a:avLst/>
              <a:gdLst/>
              <a:ahLst/>
              <a:cxnLst/>
              <a:rect l="l" t="t" r="r" b="b"/>
              <a:pathLst>
                <a:path w="608" h="245" extrusionOk="0">
                  <a:moveTo>
                    <a:pt x="203" y="12"/>
                  </a:moveTo>
                  <a:cubicBezTo>
                    <a:pt x="146" y="12"/>
                    <a:pt x="1" y="80"/>
                    <a:pt x="63" y="149"/>
                  </a:cubicBezTo>
                  <a:cubicBezTo>
                    <a:pt x="123" y="215"/>
                    <a:pt x="176" y="245"/>
                    <a:pt x="259" y="245"/>
                  </a:cubicBezTo>
                  <a:cubicBezTo>
                    <a:pt x="272" y="245"/>
                    <a:pt x="286" y="244"/>
                    <a:pt x="300" y="242"/>
                  </a:cubicBezTo>
                  <a:cubicBezTo>
                    <a:pt x="383" y="234"/>
                    <a:pt x="471" y="195"/>
                    <a:pt x="547" y="159"/>
                  </a:cubicBezTo>
                  <a:cubicBezTo>
                    <a:pt x="563" y="149"/>
                    <a:pt x="608" y="110"/>
                    <a:pt x="578" y="88"/>
                  </a:cubicBezTo>
                  <a:cubicBezTo>
                    <a:pt x="463" y="1"/>
                    <a:pt x="343" y="27"/>
                    <a:pt x="210" y="13"/>
                  </a:cubicBezTo>
                  <a:cubicBezTo>
                    <a:pt x="208" y="12"/>
                    <a:pt x="206" y="12"/>
                    <a:pt x="203" y="12"/>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6"/>
            <p:cNvSpPr/>
            <p:nvPr/>
          </p:nvSpPr>
          <p:spPr>
            <a:xfrm>
              <a:off x="1797250" y="4367325"/>
              <a:ext cx="89400" cy="149025"/>
            </a:xfrm>
            <a:custGeom>
              <a:avLst/>
              <a:gdLst/>
              <a:ahLst/>
              <a:cxnLst/>
              <a:rect l="l" t="t" r="r" b="b"/>
              <a:pathLst>
                <a:path w="3576" h="5961" extrusionOk="0">
                  <a:moveTo>
                    <a:pt x="50" y="0"/>
                  </a:moveTo>
                  <a:cubicBezTo>
                    <a:pt x="29" y="0"/>
                    <a:pt x="1" y="12"/>
                    <a:pt x="10" y="29"/>
                  </a:cubicBezTo>
                  <a:cubicBezTo>
                    <a:pt x="608" y="1138"/>
                    <a:pt x="1275" y="2201"/>
                    <a:pt x="1842" y="3327"/>
                  </a:cubicBezTo>
                  <a:cubicBezTo>
                    <a:pt x="2299" y="4229"/>
                    <a:pt x="2632" y="5346"/>
                    <a:pt x="3463" y="5952"/>
                  </a:cubicBezTo>
                  <a:cubicBezTo>
                    <a:pt x="3470" y="5958"/>
                    <a:pt x="3480" y="5960"/>
                    <a:pt x="3491" y="5960"/>
                  </a:cubicBezTo>
                  <a:cubicBezTo>
                    <a:pt x="3528" y="5960"/>
                    <a:pt x="3576" y="5932"/>
                    <a:pt x="3570" y="5898"/>
                  </a:cubicBezTo>
                  <a:cubicBezTo>
                    <a:pt x="3488" y="5451"/>
                    <a:pt x="3364" y="5207"/>
                    <a:pt x="3097" y="4857"/>
                  </a:cubicBezTo>
                  <a:cubicBezTo>
                    <a:pt x="2639" y="4258"/>
                    <a:pt x="2371" y="3537"/>
                    <a:pt x="2029" y="2867"/>
                  </a:cubicBezTo>
                  <a:cubicBezTo>
                    <a:pt x="1498" y="1825"/>
                    <a:pt x="961" y="784"/>
                    <a:pt x="68" y="5"/>
                  </a:cubicBezTo>
                  <a:cubicBezTo>
                    <a:pt x="64" y="2"/>
                    <a:pt x="58" y="0"/>
                    <a:pt x="5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6"/>
            <p:cNvSpPr/>
            <p:nvPr/>
          </p:nvSpPr>
          <p:spPr>
            <a:xfrm>
              <a:off x="1888825" y="4524000"/>
              <a:ext cx="28700" cy="38200"/>
            </a:xfrm>
            <a:custGeom>
              <a:avLst/>
              <a:gdLst/>
              <a:ahLst/>
              <a:cxnLst/>
              <a:rect l="l" t="t" r="r" b="b"/>
              <a:pathLst>
                <a:path w="1148" h="1528" extrusionOk="0">
                  <a:moveTo>
                    <a:pt x="95" y="1"/>
                  </a:moveTo>
                  <a:cubicBezTo>
                    <a:pt x="52" y="1"/>
                    <a:pt x="0" y="34"/>
                    <a:pt x="4" y="74"/>
                  </a:cubicBezTo>
                  <a:cubicBezTo>
                    <a:pt x="78" y="782"/>
                    <a:pt x="338" y="1253"/>
                    <a:pt x="1019" y="1522"/>
                  </a:cubicBezTo>
                  <a:cubicBezTo>
                    <a:pt x="1026" y="1526"/>
                    <a:pt x="1037" y="1527"/>
                    <a:pt x="1049" y="1527"/>
                  </a:cubicBezTo>
                  <a:cubicBezTo>
                    <a:pt x="1091" y="1527"/>
                    <a:pt x="1147" y="1506"/>
                    <a:pt x="1137" y="1461"/>
                  </a:cubicBezTo>
                  <a:cubicBezTo>
                    <a:pt x="989" y="837"/>
                    <a:pt x="539" y="488"/>
                    <a:pt x="137" y="18"/>
                  </a:cubicBezTo>
                  <a:cubicBezTo>
                    <a:pt x="127" y="6"/>
                    <a:pt x="111"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6"/>
            <p:cNvSpPr/>
            <p:nvPr/>
          </p:nvSpPr>
          <p:spPr>
            <a:xfrm>
              <a:off x="1477125" y="4206125"/>
              <a:ext cx="54900" cy="116975"/>
            </a:xfrm>
            <a:custGeom>
              <a:avLst/>
              <a:gdLst/>
              <a:ahLst/>
              <a:cxnLst/>
              <a:rect l="l" t="t" r="r" b="b"/>
              <a:pathLst>
                <a:path w="2196" h="4679" extrusionOk="0">
                  <a:moveTo>
                    <a:pt x="863" y="0"/>
                  </a:moveTo>
                  <a:cubicBezTo>
                    <a:pt x="833" y="0"/>
                    <a:pt x="799" y="15"/>
                    <a:pt x="778" y="28"/>
                  </a:cubicBezTo>
                  <a:cubicBezTo>
                    <a:pt x="1" y="531"/>
                    <a:pt x="266" y="1480"/>
                    <a:pt x="479" y="2225"/>
                  </a:cubicBezTo>
                  <a:cubicBezTo>
                    <a:pt x="737" y="3139"/>
                    <a:pt x="1404" y="4087"/>
                    <a:pt x="2141" y="4675"/>
                  </a:cubicBezTo>
                  <a:cubicBezTo>
                    <a:pt x="2144" y="4678"/>
                    <a:pt x="2149" y="4679"/>
                    <a:pt x="2155" y="4679"/>
                  </a:cubicBezTo>
                  <a:cubicBezTo>
                    <a:pt x="2172" y="4679"/>
                    <a:pt x="2195" y="4667"/>
                    <a:pt x="2185" y="4651"/>
                  </a:cubicBezTo>
                  <a:cubicBezTo>
                    <a:pt x="1731" y="3929"/>
                    <a:pt x="1174" y="3291"/>
                    <a:pt x="890" y="2471"/>
                  </a:cubicBezTo>
                  <a:cubicBezTo>
                    <a:pt x="727" y="2002"/>
                    <a:pt x="704" y="1561"/>
                    <a:pt x="788" y="1074"/>
                  </a:cubicBezTo>
                  <a:cubicBezTo>
                    <a:pt x="847" y="736"/>
                    <a:pt x="1076" y="356"/>
                    <a:pt x="915" y="30"/>
                  </a:cubicBezTo>
                  <a:cubicBezTo>
                    <a:pt x="905" y="8"/>
                    <a:pt x="885" y="0"/>
                    <a:pt x="86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6"/>
            <p:cNvSpPr/>
            <p:nvPr/>
          </p:nvSpPr>
          <p:spPr>
            <a:xfrm>
              <a:off x="1506750" y="4162150"/>
              <a:ext cx="22950" cy="22075"/>
            </a:xfrm>
            <a:custGeom>
              <a:avLst/>
              <a:gdLst/>
              <a:ahLst/>
              <a:cxnLst/>
              <a:rect l="l" t="t" r="r" b="b"/>
              <a:pathLst>
                <a:path w="918" h="883" extrusionOk="0">
                  <a:moveTo>
                    <a:pt x="851" y="1"/>
                  </a:moveTo>
                  <a:cubicBezTo>
                    <a:pt x="827" y="1"/>
                    <a:pt x="802" y="6"/>
                    <a:pt x="791" y="11"/>
                  </a:cubicBezTo>
                  <a:cubicBezTo>
                    <a:pt x="543" y="143"/>
                    <a:pt x="0" y="504"/>
                    <a:pt x="131" y="848"/>
                  </a:cubicBezTo>
                  <a:cubicBezTo>
                    <a:pt x="140" y="873"/>
                    <a:pt x="162" y="882"/>
                    <a:pt x="187" y="882"/>
                  </a:cubicBezTo>
                  <a:cubicBezTo>
                    <a:pt x="223" y="882"/>
                    <a:pt x="265" y="864"/>
                    <a:pt x="286" y="849"/>
                  </a:cubicBezTo>
                  <a:cubicBezTo>
                    <a:pt x="561" y="663"/>
                    <a:pt x="740" y="335"/>
                    <a:pt x="898" y="49"/>
                  </a:cubicBezTo>
                  <a:cubicBezTo>
                    <a:pt x="918" y="12"/>
                    <a:pt x="886" y="1"/>
                    <a:pt x="8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6"/>
            <p:cNvSpPr/>
            <p:nvPr/>
          </p:nvSpPr>
          <p:spPr>
            <a:xfrm>
              <a:off x="1913675" y="3936050"/>
              <a:ext cx="34850" cy="168950"/>
            </a:xfrm>
            <a:custGeom>
              <a:avLst/>
              <a:gdLst/>
              <a:ahLst/>
              <a:cxnLst/>
              <a:rect l="l" t="t" r="r" b="b"/>
              <a:pathLst>
                <a:path w="1394" h="6758" extrusionOk="0">
                  <a:moveTo>
                    <a:pt x="1367" y="0"/>
                  </a:moveTo>
                  <a:cubicBezTo>
                    <a:pt x="1346" y="0"/>
                    <a:pt x="1319" y="12"/>
                    <a:pt x="1315" y="26"/>
                  </a:cubicBezTo>
                  <a:cubicBezTo>
                    <a:pt x="714" y="1957"/>
                    <a:pt x="1" y="4851"/>
                    <a:pt x="1068" y="6735"/>
                  </a:cubicBezTo>
                  <a:cubicBezTo>
                    <a:pt x="1077" y="6751"/>
                    <a:pt x="1096" y="6758"/>
                    <a:pt x="1117" y="6758"/>
                  </a:cubicBezTo>
                  <a:cubicBezTo>
                    <a:pt x="1154" y="6758"/>
                    <a:pt x="1195" y="6736"/>
                    <a:pt x="1197" y="6703"/>
                  </a:cubicBezTo>
                  <a:cubicBezTo>
                    <a:pt x="1272" y="5656"/>
                    <a:pt x="1078" y="4585"/>
                    <a:pt x="1090" y="3530"/>
                  </a:cubicBezTo>
                  <a:cubicBezTo>
                    <a:pt x="1104" y="2354"/>
                    <a:pt x="1280" y="1189"/>
                    <a:pt x="1392" y="20"/>
                  </a:cubicBezTo>
                  <a:cubicBezTo>
                    <a:pt x="1394" y="6"/>
                    <a:pt x="1382" y="0"/>
                    <a:pt x="136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6"/>
            <p:cNvSpPr/>
            <p:nvPr/>
          </p:nvSpPr>
          <p:spPr>
            <a:xfrm>
              <a:off x="1945100" y="4119700"/>
              <a:ext cx="26600" cy="52450"/>
            </a:xfrm>
            <a:custGeom>
              <a:avLst/>
              <a:gdLst/>
              <a:ahLst/>
              <a:cxnLst/>
              <a:rect l="l" t="t" r="r" b="b"/>
              <a:pathLst>
                <a:path w="1064" h="2098" extrusionOk="0">
                  <a:moveTo>
                    <a:pt x="56" y="0"/>
                  </a:moveTo>
                  <a:cubicBezTo>
                    <a:pt x="32" y="0"/>
                    <a:pt x="0" y="18"/>
                    <a:pt x="8" y="38"/>
                  </a:cubicBezTo>
                  <a:cubicBezTo>
                    <a:pt x="67" y="185"/>
                    <a:pt x="79" y="333"/>
                    <a:pt x="101" y="489"/>
                  </a:cubicBezTo>
                  <a:cubicBezTo>
                    <a:pt x="130" y="683"/>
                    <a:pt x="215" y="876"/>
                    <a:pt x="277" y="1061"/>
                  </a:cubicBezTo>
                  <a:cubicBezTo>
                    <a:pt x="412" y="1460"/>
                    <a:pt x="553" y="1828"/>
                    <a:pt x="897" y="2086"/>
                  </a:cubicBezTo>
                  <a:cubicBezTo>
                    <a:pt x="907" y="2093"/>
                    <a:pt x="922" y="2097"/>
                    <a:pt x="938" y="2097"/>
                  </a:cubicBezTo>
                  <a:cubicBezTo>
                    <a:pt x="972" y="2097"/>
                    <a:pt x="1009" y="2080"/>
                    <a:pt x="1014" y="2046"/>
                  </a:cubicBezTo>
                  <a:cubicBezTo>
                    <a:pt x="1063" y="1626"/>
                    <a:pt x="881" y="1295"/>
                    <a:pt x="719" y="915"/>
                  </a:cubicBezTo>
                  <a:cubicBezTo>
                    <a:pt x="562" y="550"/>
                    <a:pt x="303" y="321"/>
                    <a:pt x="76" y="8"/>
                  </a:cubicBezTo>
                  <a:cubicBezTo>
                    <a:pt x="72" y="2"/>
                    <a:pt x="64" y="0"/>
                    <a:pt x="5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6"/>
            <p:cNvSpPr/>
            <p:nvPr/>
          </p:nvSpPr>
          <p:spPr>
            <a:xfrm>
              <a:off x="1978125" y="4057400"/>
              <a:ext cx="31700" cy="44650"/>
            </a:xfrm>
            <a:custGeom>
              <a:avLst/>
              <a:gdLst/>
              <a:ahLst/>
              <a:cxnLst/>
              <a:rect l="l" t="t" r="r" b="b"/>
              <a:pathLst>
                <a:path w="1268" h="1786" extrusionOk="0">
                  <a:moveTo>
                    <a:pt x="1221" y="1"/>
                  </a:moveTo>
                  <a:cubicBezTo>
                    <a:pt x="1190" y="1"/>
                    <a:pt x="1147" y="14"/>
                    <a:pt x="1135" y="26"/>
                  </a:cubicBezTo>
                  <a:cubicBezTo>
                    <a:pt x="685" y="477"/>
                    <a:pt x="0" y="1059"/>
                    <a:pt x="134" y="1767"/>
                  </a:cubicBezTo>
                  <a:cubicBezTo>
                    <a:pt x="136" y="1781"/>
                    <a:pt x="147" y="1786"/>
                    <a:pt x="161" y="1786"/>
                  </a:cubicBezTo>
                  <a:cubicBezTo>
                    <a:pt x="185" y="1786"/>
                    <a:pt x="217" y="1771"/>
                    <a:pt x="226" y="1760"/>
                  </a:cubicBezTo>
                  <a:cubicBezTo>
                    <a:pt x="635" y="1227"/>
                    <a:pt x="916" y="620"/>
                    <a:pt x="1251" y="39"/>
                  </a:cubicBezTo>
                  <a:cubicBezTo>
                    <a:pt x="1267" y="11"/>
                    <a:pt x="1248" y="1"/>
                    <a:pt x="122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6"/>
            <p:cNvSpPr/>
            <p:nvPr/>
          </p:nvSpPr>
          <p:spPr>
            <a:xfrm>
              <a:off x="1988175" y="3705450"/>
              <a:ext cx="26550" cy="105450"/>
            </a:xfrm>
            <a:custGeom>
              <a:avLst/>
              <a:gdLst/>
              <a:ahLst/>
              <a:cxnLst/>
              <a:rect l="l" t="t" r="r" b="b"/>
              <a:pathLst>
                <a:path w="1062" h="4218" extrusionOk="0">
                  <a:moveTo>
                    <a:pt x="95" y="1"/>
                  </a:moveTo>
                  <a:cubicBezTo>
                    <a:pt x="74" y="1"/>
                    <a:pt x="50" y="13"/>
                    <a:pt x="51" y="31"/>
                  </a:cubicBezTo>
                  <a:cubicBezTo>
                    <a:pt x="62" y="742"/>
                    <a:pt x="227" y="1436"/>
                    <a:pt x="250" y="2145"/>
                  </a:cubicBezTo>
                  <a:cubicBezTo>
                    <a:pt x="272" y="2826"/>
                    <a:pt x="45" y="3502"/>
                    <a:pt x="2" y="4180"/>
                  </a:cubicBezTo>
                  <a:cubicBezTo>
                    <a:pt x="0" y="4207"/>
                    <a:pt x="20" y="4217"/>
                    <a:pt x="44" y="4217"/>
                  </a:cubicBezTo>
                  <a:cubicBezTo>
                    <a:pt x="78" y="4217"/>
                    <a:pt x="122" y="4199"/>
                    <a:pt x="134" y="4182"/>
                  </a:cubicBezTo>
                  <a:cubicBezTo>
                    <a:pt x="1061" y="3007"/>
                    <a:pt x="812" y="1268"/>
                    <a:pt x="122" y="13"/>
                  </a:cubicBezTo>
                  <a:cubicBezTo>
                    <a:pt x="118" y="4"/>
                    <a:pt x="107"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6"/>
            <p:cNvSpPr/>
            <p:nvPr/>
          </p:nvSpPr>
          <p:spPr>
            <a:xfrm>
              <a:off x="1919525" y="3621075"/>
              <a:ext cx="35125" cy="33975"/>
            </a:xfrm>
            <a:custGeom>
              <a:avLst/>
              <a:gdLst/>
              <a:ahLst/>
              <a:cxnLst/>
              <a:rect l="l" t="t" r="r" b="b"/>
              <a:pathLst>
                <a:path w="1405" h="1359" extrusionOk="0">
                  <a:moveTo>
                    <a:pt x="1315" y="0"/>
                  </a:moveTo>
                  <a:cubicBezTo>
                    <a:pt x="1305" y="0"/>
                    <a:pt x="1294" y="2"/>
                    <a:pt x="1284" y="5"/>
                  </a:cubicBezTo>
                  <a:cubicBezTo>
                    <a:pt x="767" y="186"/>
                    <a:pt x="1" y="738"/>
                    <a:pt x="459" y="1341"/>
                  </a:cubicBezTo>
                  <a:cubicBezTo>
                    <a:pt x="469" y="1354"/>
                    <a:pt x="483" y="1359"/>
                    <a:pt x="499" y="1359"/>
                  </a:cubicBezTo>
                  <a:cubicBezTo>
                    <a:pt x="539" y="1359"/>
                    <a:pt x="589" y="1326"/>
                    <a:pt x="596" y="1295"/>
                  </a:cubicBezTo>
                  <a:cubicBezTo>
                    <a:pt x="719" y="781"/>
                    <a:pt x="944" y="413"/>
                    <a:pt x="1351" y="78"/>
                  </a:cubicBezTo>
                  <a:cubicBezTo>
                    <a:pt x="1405" y="34"/>
                    <a:pt x="1363" y="0"/>
                    <a:pt x="13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6"/>
            <p:cNvSpPr/>
            <p:nvPr/>
          </p:nvSpPr>
          <p:spPr>
            <a:xfrm>
              <a:off x="2071125" y="3497925"/>
              <a:ext cx="22250" cy="29600"/>
            </a:xfrm>
            <a:custGeom>
              <a:avLst/>
              <a:gdLst/>
              <a:ahLst/>
              <a:cxnLst/>
              <a:rect l="l" t="t" r="r" b="b"/>
              <a:pathLst>
                <a:path w="890" h="1184" extrusionOk="0">
                  <a:moveTo>
                    <a:pt x="749" y="1"/>
                  </a:moveTo>
                  <a:cubicBezTo>
                    <a:pt x="733" y="1"/>
                    <a:pt x="711" y="13"/>
                    <a:pt x="709" y="25"/>
                  </a:cubicBezTo>
                  <a:cubicBezTo>
                    <a:pt x="695" y="101"/>
                    <a:pt x="583" y="189"/>
                    <a:pt x="537" y="246"/>
                  </a:cubicBezTo>
                  <a:cubicBezTo>
                    <a:pt x="461" y="342"/>
                    <a:pt x="409" y="457"/>
                    <a:pt x="347" y="562"/>
                  </a:cubicBezTo>
                  <a:cubicBezTo>
                    <a:pt x="289" y="662"/>
                    <a:pt x="222" y="756"/>
                    <a:pt x="159" y="852"/>
                  </a:cubicBezTo>
                  <a:cubicBezTo>
                    <a:pt x="102" y="939"/>
                    <a:pt x="84" y="1044"/>
                    <a:pt x="26" y="1132"/>
                  </a:cubicBezTo>
                  <a:cubicBezTo>
                    <a:pt x="1" y="1172"/>
                    <a:pt x="38" y="1183"/>
                    <a:pt x="77" y="1183"/>
                  </a:cubicBezTo>
                  <a:cubicBezTo>
                    <a:pt x="105" y="1183"/>
                    <a:pt x="133" y="1178"/>
                    <a:pt x="144" y="1173"/>
                  </a:cubicBezTo>
                  <a:cubicBezTo>
                    <a:pt x="438" y="1039"/>
                    <a:pt x="629" y="860"/>
                    <a:pt x="775" y="570"/>
                  </a:cubicBezTo>
                  <a:cubicBezTo>
                    <a:pt x="825" y="472"/>
                    <a:pt x="890" y="338"/>
                    <a:pt x="871" y="222"/>
                  </a:cubicBezTo>
                  <a:cubicBezTo>
                    <a:pt x="857" y="135"/>
                    <a:pt x="789" y="86"/>
                    <a:pt x="766" y="12"/>
                  </a:cubicBezTo>
                  <a:cubicBezTo>
                    <a:pt x="764" y="4"/>
                    <a:pt x="757" y="1"/>
                    <a:pt x="7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6"/>
            <p:cNvSpPr/>
            <p:nvPr/>
          </p:nvSpPr>
          <p:spPr>
            <a:xfrm>
              <a:off x="1755100" y="3673950"/>
              <a:ext cx="29425" cy="98425"/>
            </a:xfrm>
            <a:custGeom>
              <a:avLst/>
              <a:gdLst/>
              <a:ahLst/>
              <a:cxnLst/>
              <a:rect l="l" t="t" r="r" b="b"/>
              <a:pathLst>
                <a:path w="1177" h="3937" extrusionOk="0">
                  <a:moveTo>
                    <a:pt x="1112" y="1"/>
                  </a:moveTo>
                  <a:cubicBezTo>
                    <a:pt x="1090" y="1"/>
                    <a:pt x="1062" y="14"/>
                    <a:pt x="1056" y="30"/>
                  </a:cubicBezTo>
                  <a:cubicBezTo>
                    <a:pt x="804" y="664"/>
                    <a:pt x="590" y="1313"/>
                    <a:pt x="413" y="1972"/>
                  </a:cubicBezTo>
                  <a:cubicBezTo>
                    <a:pt x="249" y="2589"/>
                    <a:pt x="1" y="3307"/>
                    <a:pt x="299" y="3910"/>
                  </a:cubicBezTo>
                  <a:cubicBezTo>
                    <a:pt x="308" y="3929"/>
                    <a:pt x="328" y="3937"/>
                    <a:pt x="351" y="3937"/>
                  </a:cubicBezTo>
                  <a:cubicBezTo>
                    <a:pt x="388" y="3937"/>
                    <a:pt x="431" y="3916"/>
                    <a:pt x="441" y="3887"/>
                  </a:cubicBezTo>
                  <a:cubicBezTo>
                    <a:pt x="659" y="3329"/>
                    <a:pt x="678" y="2726"/>
                    <a:pt x="805" y="2142"/>
                  </a:cubicBezTo>
                  <a:cubicBezTo>
                    <a:pt x="959" y="1441"/>
                    <a:pt x="1176" y="750"/>
                    <a:pt x="1140" y="24"/>
                  </a:cubicBezTo>
                  <a:cubicBezTo>
                    <a:pt x="1139" y="7"/>
                    <a:pt x="1127" y="1"/>
                    <a:pt x="111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6"/>
            <p:cNvSpPr/>
            <p:nvPr/>
          </p:nvSpPr>
          <p:spPr>
            <a:xfrm>
              <a:off x="1769725" y="3794850"/>
              <a:ext cx="21075" cy="23700"/>
            </a:xfrm>
            <a:custGeom>
              <a:avLst/>
              <a:gdLst/>
              <a:ahLst/>
              <a:cxnLst/>
              <a:rect l="l" t="t" r="r" b="b"/>
              <a:pathLst>
                <a:path w="843" h="948" extrusionOk="0">
                  <a:moveTo>
                    <a:pt x="225" y="0"/>
                  </a:moveTo>
                  <a:cubicBezTo>
                    <a:pt x="143" y="0"/>
                    <a:pt x="36" y="56"/>
                    <a:pt x="25" y="133"/>
                  </a:cubicBezTo>
                  <a:cubicBezTo>
                    <a:pt x="0" y="311"/>
                    <a:pt x="28" y="457"/>
                    <a:pt x="128" y="613"/>
                  </a:cubicBezTo>
                  <a:cubicBezTo>
                    <a:pt x="253" y="807"/>
                    <a:pt x="451" y="890"/>
                    <a:pt x="670" y="945"/>
                  </a:cubicBezTo>
                  <a:cubicBezTo>
                    <a:pt x="677" y="947"/>
                    <a:pt x="685" y="948"/>
                    <a:pt x="694" y="948"/>
                  </a:cubicBezTo>
                  <a:cubicBezTo>
                    <a:pt x="745" y="948"/>
                    <a:pt x="813" y="919"/>
                    <a:pt x="819" y="867"/>
                  </a:cubicBezTo>
                  <a:cubicBezTo>
                    <a:pt x="843" y="682"/>
                    <a:pt x="839" y="518"/>
                    <a:pt x="735" y="357"/>
                  </a:cubicBezTo>
                  <a:cubicBezTo>
                    <a:pt x="616" y="172"/>
                    <a:pt x="473" y="78"/>
                    <a:pt x="270" y="7"/>
                  </a:cubicBezTo>
                  <a:cubicBezTo>
                    <a:pt x="257" y="3"/>
                    <a:pt x="242" y="0"/>
                    <a:pt x="22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6"/>
            <p:cNvSpPr/>
            <p:nvPr/>
          </p:nvSpPr>
          <p:spPr>
            <a:xfrm>
              <a:off x="1585325" y="3718775"/>
              <a:ext cx="31075" cy="71000"/>
            </a:xfrm>
            <a:custGeom>
              <a:avLst/>
              <a:gdLst/>
              <a:ahLst/>
              <a:cxnLst/>
              <a:rect l="l" t="t" r="r" b="b"/>
              <a:pathLst>
                <a:path w="1243" h="2840" extrusionOk="0">
                  <a:moveTo>
                    <a:pt x="1205" y="0"/>
                  </a:moveTo>
                  <a:cubicBezTo>
                    <a:pt x="1193" y="0"/>
                    <a:pt x="1178" y="5"/>
                    <a:pt x="1173" y="12"/>
                  </a:cubicBezTo>
                  <a:cubicBezTo>
                    <a:pt x="617" y="778"/>
                    <a:pt x="1" y="2248"/>
                    <a:pt x="1104" y="2833"/>
                  </a:cubicBezTo>
                  <a:cubicBezTo>
                    <a:pt x="1112" y="2837"/>
                    <a:pt x="1123" y="2839"/>
                    <a:pt x="1135" y="2839"/>
                  </a:cubicBezTo>
                  <a:cubicBezTo>
                    <a:pt x="1181" y="2839"/>
                    <a:pt x="1243" y="2811"/>
                    <a:pt x="1231" y="2766"/>
                  </a:cubicBezTo>
                  <a:cubicBezTo>
                    <a:pt x="1110" y="2301"/>
                    <a:pt x="923" y="1874"/>
                    <a:pt x="902" y="1383"/>
                  </a:cubicBezTo>
                  <a:cubicBezTo>
                    <a:pt x="884" y="952"/>
                    <a:pt x="1058" y="410"/>
                    <a:pt x="1222" y="18"/>
                  </a:cubicBezTo>
                  <a:cubicBezTo>
                    <a:pt x="1227" y="5"/>
                    <a:pt x="1217" y="0"/>
                    <a:pt x="120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6"/>
            <p:cNvSpPr/>
            <p:nvPr/>
          </p:nvSpPr>
          <p:spPr>
            <a:xfrm>
              <a:off x="1634800" y="3805925"/>
              <a:ext cx="37875" cy="28250"/>
            </a:xfrm>
            <a:custGeom>
              <a:avLst/>
              <a:gdLst/>
              <a:ahLst/>
              <a:cxnLst/>
              <a:rect l="l" t="t" r="r" b="b"/>
              <a:pathLst>
                <a:path w="1515" h="1130" extrusionOk="0">
                  <a:moveTo>
                    <a:pt x="117" y="0"/>
                  </a:moveTo>
                  <a:cubicBezTo>
                    <a:pt x="70" y="0"/>
                    <a:pt x="1" y="25"/>
                    <a:pt x="16" y="74"/>
                  </a:cubicBezTo>
                  <a:cubicBezTo>
                    <a:pt x="188" y="603"/>
                    <a:pt x="932" y="873"/>
                    <a:pt x="1379" y="1123"/>
                  </a:cubicBezTo>
                  <a:cubicBezTo>
                    <a:pt x="1386" y="1128"/>
                    <a:pt x="1396" y="1130"/>
                    <a:pt x="1408" y="1130"/>
                  </a:cubicBezTo>
                  <a:cubicBezTo>
                    <a:pt x="1452" y="1130"/>
                    <a:pt x="1515" y="1102"/>
                    <a:pt x="1501" y="1059"/>
                  </a:cubicBezTo>
                  <a:cubicBezTo>
                    <a:pt x="1314" y="490"/>
                    <a:pt x="654" y="230"/>
                    <a:pt x="148" y="5"/>
                  </a:cubicBezTo>
                  <a:cubicBezTo>
                    <a:pt x="140" y="2"/>
                    <a:pt x="129"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6"/>
            <p:cNvSpPr/>
            <p:nvPr/>
          </p:nvSpPr>
          <p:spPr>
            <a:xfrm>
              <a:off x="1705400" y="3861225"/>
              <a:ext cx="94050" cy="75975"/>
            </a:xfrm>
            <a:custGeom>
              <a:avLst/>
              <a:gdLst/>
              <a:ahLst/>
              <a:cxnLst/>
              <a:rect l="l" t="t" r="r" b="b"/>
              <a:pathLst>
                <a:path w="3762" h="3039" extrusionOk="0">
                  <a:moveTo>
                    <a:pt x="117" y="0"/>
                  </a:moveTo>
                  <a:cubicBezTo>
                    <a:pt x="72" y="0"/>
                    <a:pt x="1" y="24"/>
                    <a:pt x="18" y="70"/>
                  </a:cubicBezTo>
                  <a:cubicBezTo>
                    <a:pt x="292" y="780"/>
                    <a:pt x="980" y="1229"/>
                    <a:pt x="1562" y="1682"/>
                  </a:cubicBezTo>
                  <a:cubicBezTo>
                    <a:pt x="2196" y="2174"/>
                    <a:pt x="2954" y="2604"/>
                    <a:pt x="3640" y="3033"/>
                  </a:cubicBezTo>
                  <a:cubicBezTo>
                    <a:pt x="3645" y="3036"/>
                    <a:pt x="3653" y="3038"/>
                    <a:pt x="3662" y="3038"/>
                  </a:cubicBezTo>
                  <a:cubicBezTo>
                    <a:pt x="3701" y="3038"/>
                    <a:pt x="3761" y="3005"/>
                    <a:pt x="3732" y="2975"/>
                  </a:cubicBezTo>
                  <a:cubicBezTo>
                    <a:pt x="3191" y="2432"/>
                    <a:pt x="2606" y="1974"/>
                    <a:pt x="2081" y="1409"/>
                  </a:cubicBezTo>
                  <a:cubicBezTo>
                    <a:pt x="1571" y="861"/>
                    <a:pt x="830" y="306"/>
                    <a:pt x="144" y="4"/>
                  </a:cubicBezTo>
                  <a:cubicBezTo>
                    <a:pt x="138" y="2"/>
                    <a:pt x="128"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
            <p:cNvSpPr/>
            <p:nvPr/>
          </p:nvSpPr>
          <p:spPr>
            <a:xfrm>
              <a:off x="1815925" y="3946200"/>
              <a:ext cx="23350" cy="22075"/>
            </a:xfrm>
            <a:custGeom>
              <a:avLst/>
              <a:gdLst/>
              <a:ahLst/>
              <a:cxnLst/>
              <a:rect l="l" t="t" r="r" b="b"/>
              <a:pathLst>
                <a:path w="934" h="883" extrusionOk="0">
                  <a:moveTo>
                    <a:pt x="360" y="0"/>
                  </a:moveTo>
                  <a:cubicBezTo>
                    <a:pt x="322" y="0"/>
                    <a:pt x="287" y="14"/>
                    <a:pt x="259" y="50"/>
                  </a:cubicBezTo>
                  <a:cubicBezTo>
                    <a:pt x="0" y="375"/>
                    <a:pt x="535" y="773"/>
                    <a:pt x="803" y="878"/>
                  </a:cubicBezTo>
                  <a:cubicBezTo>
                    <a:pt x="811" y="881"/>
                    <a:pt x="822" y="883"/>
                    <a:pt x="835" y="883"/>
                  </a:cubicBezTo>
                  <a:cubicBezTo>
                    <a:pt x="876" y="883"/>
                    <a:pt x="934" y="865"/>
                    <a:pt x="930" y="824"/>
                  </a:cubicBezTo>
                  <a:cubicBezTo>
                    <a:pt x="905" y="597"/>
                    <a:pt x="816" y="380"/>
                    <a:pt x="674" y="201"/>
                  </a:cubicBezTo>
                  <a:cubicBezTo>
                    <a:pt x="622" y="136"/>
                    <a:pt x="477" y="0"/>
                    <a:pt x="3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
            <p:cNvSpPr/>
            <p:nvPr/>
          </p:nvSpPr>
          <p:spPr>
            <a:xfrm>
              <a:off x="1852225" y="3992350"/>
              <a:ext cx="28575" cy="45075"/>
            </a:xfrm>
            <a:custGeom>
              <a:avLst/>
              <a:gdLst/>
              <a:ahLst/>
              <a:cxnLst/>
              <a:rect l="l" t="t" r="r" b="b"/>
              <a:pathLst>
                <a:path w="1143" h="1803" extrusionOk="0">
                  <a:moveTo>
                    <a:pt x="251" y="1"/>
                  </a:moveTo>
                  <a:cubicBezTo>
                    <a:pt x="211" y="1"/>
                    <a:pt x="165" y="27"/>
                    <a:pt x="161" y="60"/>
                  </a:cubicBezTo>
                  <a:cubicBezTo>
                    <a:pt x="147" y="151"/>
                    <a:pt x="88" y="247"/>
                    <a:pt x="44" y="327"/>
                  </a:cubicBezTo>
                  <a:cubicBezTo>
                    <a:pt x="0" y="406"/>
                    <a:pt x="11" y="523"/>
                    <a:pt x="12" y="609"/>
                  </a:cubicBezTo>
                  <a:cubicBezTo>
                    <a:pt x="14" y="823"/>
                    <a:pt x="64" y="1021"/>
                    <a:pt x="141" y="1219"/>
                  </a:cubicBezTo>
                  <a:cubicBezTo>
                    <a:pt x="293" y="1609"/>
                    <a:pt x="591" y="1766"/>
                    <a:pt x="995" y="1802"/>
                  </a:cubicBezTo>
                  <a:cubicBezTo>
                    <a:pt x="996" y="1802"/>
                    <a:pt x="998" y="1802"/>
                    <a:pt x="999" y="1802"/>
                  </a:cubicBezTo>
                  <a:cubicBezTo>
                    <a:pt x="1041" y="1802"/>
                    <a:pt x="1142" y="1763"/>
                    <a:pt x="1118" y="1708"/>
                  </a:cubicBezTo>
                  <a:cubicBezTo>
                    <a:pt x="1065" y="1591"/>
                    <a:pt x="1029" y="1465"/>
                    <a:pt x="1011" y="1337"/>
                  </a:cubicBezTo>
                  <a:cubicBezTo>
                    <a:pt x="992" y="1200"/>
                    <a:pt x="863" y="1042"/>
                    <a:pt x="809" y="913"/>
                  </a:cubicBezTo>
                  <a:cubicBezTo>
                    <a:pt x="746" y="763"/>
                    <a:pt x="698" y="607"/>
                    <a:pt x="629" y="460"/>
                  </a:cubicBezTo>
                  <a:cubicBezTo>
                    <a:pt x="601" y="398"/>
                    <a:pt x="577" y="334"/>
                    <a:pt x="538" y="277"/>
                  </a:cubicBezTo>
                  <a:cubicBezTo>
                    <a:pt x="475" y="181"/>
                    <a:pt x="353" y="132"/>
                    <a:pt x="300" y="26"/>
                  </a:cubicBezTo>
                  <a:cubicBezTo>
                    <a:pt x="291" y="8"/>
                    <a:pt x="272" y="1"/>
                    <a:pt x="2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16"/>
          <p:cNvSpPr/>
          <p:nvPr/>
        </p:nvSpPr>
        <p:spPr>
          <a:xfrm>
            <a:off x="7022075" y="3904100"/>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
          <p:cNvSpPr/>
          <p:nvPr/>
        </p:nvSpPr>
        <p:spPr>
          <a:xfrm rot="9210638">
            <a:off x="5710938" y="956213"/>
            <a:ext cx="304687" cy="304687"/>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CUSTOM_4_1_1">
    <p:bg>
      <p:bgPr>
        <a:blipFill>
          <a:blip r:embed="rId2">
            <a:alphaModFix/>
          </a:blip>
          <a:stretch>
            <a:fillRect/>
          </a:stretch>
        </a:blipFill>
        <a:effectLst/>
      </p:bgPr>
    </p:bg>
    <p:spTree>
      <p:nvGrpSpPr>
        <p:cNvPr id="1" name="Shape 1231"/>
        <p:cNvGrpSpPr/>
        <p:nvPr/>
      </p:nvGrpSpPr>
      <p:grpSpPr>
        <a:xfrm>
          <a:off x="0" y="0"/>
          <a:ext cx="0" cy="0"/>
          <a:chOff x="0" y="0"/>
          <a:chExt cx="0" cy="0"/>
        </a:xfrm>
      </p:grpSpPr>
      <p:sp>
        <p:nvSpPr>
          <p:cNvPr id="1232" name="Google Shape;1232;p17"/>
          <p:cNvSpPr/>
          <p:nvPr/>
        </p:nvSpPr>
        <p:spPr>
          <a:xfrm rot="10800000">
            <a:off x="0" y="0"/>
            <a:ext cx="9147600" cy="5143500"/>
          </a:xfrm>
          <a:prstGeom prst="rect">
            <a:avLst/>
          </a:prstGeom>
          <a:gradFill>
            <a:gsLst>
              <a:gs pos="0">
                <a:schemeClr val="lt1"/>
              </a:gs>
              <a:gs pos="7500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3" name="Google Shape;1233;p17"/>
          <p:cNvPicPr preferRelativeResize="0"/>
          <p:nvPr/>
        </p:nvPicPr>
        <p:blipFill>
          <a:blip r:embed="rId3">
            <a:alphaModFix amt="35000"/>
          </a:blip>
          <a:stretch>
            <a:fillRect/>
          </a:stretch>
        </p:blipFill>
        <p:spPr>
          <a:xfrm>
            <a:off x="0" y="0"/>
            <a:ext cx="9144000" cy="5143495"/>
          </a:xfrm>
          <a:prstGeom prst="rect">
            <a:avLst/>
          </a:prstGeom>
          <a:noFill/>
          <a:ln>
            <a:noFill/>
          </a:ln>
        </p:spPr>
      </p:pic>
      <p:sp>
        <p:nvSpPr>
          <p:cNvPr id="1234" name="Google Shape;1234;p17"/>
          <p:cNvSpPr txBox="1">
            <a:spLocks noGrp="1"/>
          </p:cNvSpPr>
          <p:nvPr>
            <p:ph type="ctrTitle"/>
          </p:nvPr>
        </p:nvSpPr>
        <p:spPr>
          <a:xfrm>
            <a:off x="3553925" y="2365950"/>
            <a:ext cx="4872900" cy="1010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200"/>
              <a:buNone/>
              <a:defRPr sz="6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235" name="Google Shape;1235;p17"/>
          <p:cNvSpPr txBox="1">
            <a:spLocks noGrp="1"/>
          </p:cNvSpPr>
          <p:nvPr>
            <p:ph type="title" idx="2" hasCustomPrompt="1"/>
          </p:nvPr>
        </p:nvSpPr>
        <p:spPr>
          <a:xfrm>
            <a:off x="3553925" y="1355550"/>
            <a:ext cx="1232700" cy="101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7000">
                <a:solidFill>
                  <a:schemeClr val="dk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236" name="Google Shape;1236;p17"/>
          <p:cNvSpPr txBox="1">
            <a:spLocks noGrp="1"/>
          </p:cNvSpPr>
          <p:nvPr>
            <p:ph type="subTitle" idx="1"/>
          </p:nvPr>
        </p:nvSpPr>
        <p:spPr>
          <a:xfrm>
            <a:off x="3553925" y="3376350"/>
            <a:ext cx="4604700" cy="4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237" name="Google Shape;1237;p17"/>
          <p:cNvSpPr/>
          <p:nvPr/>
        </p:nvSpPr>
        <p:spPr>
          <a:xfrm>
            <a:off x="7507100" y="3626837"/>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7"/>
          <p:cNvSpPr/>
          <p:nvPr/>
        </p:nvSpPr>
        <p:spPr>
          <a:xfrm>
            <a:off x="-567675" y="3448937"/>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7"/>
          <p:cNvSpPr/>
          <p:nvPr/>
        </p:nvSpPr>
        <p:spPr>
          <a:xfrm rot="9211026">
            <a:off x="-527004" y="289880"/>
            <a:ext cx="1122820" cy="112282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7"/>
          <p:cNvSpPr/>
          <p:nvPr/>
        </p:nvSpPr>
        <p:spPr>
          <a:xfrm rot="9211026">
            <a:off x="6496146" y="599955"/>
            <a:ext cx="1122820" cy="112282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17"/>
          <p:cNvGrpSpPr/>
          <p:nvPr/>
        </p:nvGrpSpPr>
        <p:grpSpPr>
          <a:xfrm rot="1239324" flipH="1">
            <a:off x="264816" y="4374823"/>
            <a:ext cx="2519586" cy="1569990"/>
            <a:chOff x="3088675" y="610200"/>
            <a:chExt cx="3246075" cy="2022675"/>
          </a:xfrm>
        </p:grpSpPr>
        <p:sp>
          <p:nvSpPr>
            <p:cNvPr id="1242" name="Google Shape;1242;p17"/>
            <p:cNvSpPr/>
            <p:nvPr/>
          </p:nvSpPr>
          <p:spPr>
            <a:xfrm>
              <a:off x="4197075" y="610200"/>
              <a:ext cx="2135275" cy="1912275"/>
            </a:xfrm>
            <a:custGeom>
              <a:avLst/>
              <a:gdLst/>
              <a:ahLst/>
              <a:cxnLst/>
              <a:rect l="l" t="t" r="r" b="b"/>
              <a:pathLst>
                <a:path w="85411" h="76491" extrusionOk="0">
                  <a:moveTo>
                    <a:pt x="70507" y="0"/>
                  </a:moveTo>
                  <a:cubicBezTo>
                    <a:pt x="70366" y="0"/>
                    <a:pt x="70172" y="257"/>
                    <a:pt x="70320" y="332"/>
                  </a:cubicBezTo>
                  <a:cubicBezTo>
                    <a:pt x="71280" y="810"/>
                    <a:pt x="72048" y="1659"/>
                    <a:pt x="72810" y="2394"/>
                  </a:cubicBezTo>
                  <a:cubicBezTo>
                    <a:pt x="73375" y="2940"/>
                    <a:pt x="73916" y="3512"/>
                    <a:pt x="74434" y="4102"/>
                  </a:cubicBezTo>
                  <a:cubicBezTo>
                    <a:pt x="75563" y="5390"/>
                    <a:pt x="76589" y="6766"/>
                    <a:pt x="77528" y="8197"/>
                  </a:cubicBezTo>
                  <a:cubicBezTo>
                    <a:pt x="79555" y="11286"/>
                    <a:pt x="81192" y="14641"/>
                    <a:pt x="82425" y="18121"/>
                  </a:cubicBezTo>
                  <a:cubicBezTo>
                    <a:pt x="83647" y="21573"/>
                    <a:pt x="84487" y="25193"/>
                    <a:pt x="84672" y="28859"/>
                  </a:cubicBezTo>
                  <a:cubicBezTo>
                    <a:pt x="84758" y="30569"/>
                    <a:pt x="84701" y="32292"/>
                    <a:pt x="84434" y="33984"/>
                  </a:cubicBezTo>
                  <a:cubicBezTo>
                    <a:pt x="84175" y="35634"/>
                    <a:pt x="83762" y="37363"/>
                    <a:pt x="82907" y="38813"/>
                  </a:cubicBezTo>
                  <a:cubicBezTo>
                    <a:pt x="82333" y="39787"/>
                    <a:pt x="81489" y="40551"/>
                    <a:pt x="80333" y="40551"/>
                  </a:cubicBezTo>
                  <a:cubicBezTo>
                    <a:pt x="80275" y="40551"/>
                    <a:pt x="80216" y="40549"/>
                    <a:pt x="80156" y="40545"/>
                  </a:cubicBezTo>
                  <a:cubicBezTo>
                    <a:pt x="78973" y="40466"/>
                    <a:pt x="77867" y="39773"/>
                    <a:pt x="76930" y="39097"/>
                  </a:cubicBezTo>
                  <a:cubicBezTo>
                    <a:pt x="74685" y="37474"/>
                    <a:pt x="72875" y="35327"/>
                    <a:pt x="70638" y="33698"/>
                  </a:cubicBezTo>
                  <a:cubicBezTo>
                    <a:pt x="69321" y="32739"/>
                    <a:pt x="67753" y="31942"/>
                    <a:pt x="66173" y="31942"/>
                  </a:cubicBezTo>
                  <a:cubicBezTo>
                    <a:pt x="65420" y="31942"/>
                    <a:pt x="64663" y="32123"/>
                    <a:pt x="63930" y="32556"/>
                  </a:cubicBezTo>
                  <a:cubicBezTo>
                    <a:pt x="61878" y="33766"/>
                    <a:pt x="60762" y="36174"/>
                    <a:pt x="59998" y="38327"/>
                  </a:cubicBezTo>
                  <a:cubicBezTo>
                    <a:pt x="59171" y="40654"/>
                    <a:pt x="58632" y="43129"/>
                    <a:pt x="58330" y="45579"/>
                  </a:cubicBezTo>
                  <a:cubicBezTo>
                    <a:pt x="58071" y="47679"/>
                    <a:pt x="57711" y="49782"/>
                    <a:pt x="57177" y="51833"/>
                  </a:cubicBezTo>
                  <a:cubicBezTo>
                    <a:pt x="56914" y="52844"/>
                    <a:pt x="56617" y="53872"/>
                    <a:pt x="56133" y="54803"/>
                  </a:cubicBezTo>
                  <a:cubicBezTo>
                    <a:pt x="55930" y="55196"/>
                    <a:pt x="55590" y="55834"/>
                    <a:pt x="55085" y="55834"/>
                  </a:cubicBezTo>
                  <a:cubicBezTo>
                    <a:pt x="55027" y="55834"/>
                    <a:pt x="54967" y="55826"/>
                    <a:pt x="54904" y="55808"/>
                  </a:cubicBezTo>
                  <a:cubicBezTo>
                    <a:pt x="54570" y="55711"/>
                    <a:pt x="54314" y="55405"/>
                    <a:pt x="54116" y="55136"/>
                  </a:cubicBezTo>
                  <a:cubicBezTo>
                    <a:pt x="53734" y="54619"/>
                    <a:pt x="53463" y="54017"/>
                    <a:pt x="53222" y="53426"/>
                  </a:cubicBezTo>
                  <a:cubicBezTo>
                    <a:pt x="52659" y="52050"/>
                    <a:pt x="52248" y="50618"/>
                    <a:pt x="51822" y="49197"/>
                  </a:cubicBezTo>
                  <a:cubicBezTo>
                    <a:pt x="51435" y="47904"/>
                    <a:pt x="51060" y="46588"/>
                    <a:pt x="50493" y="45359"/>
                  </a:cubicBezTo>
                  <a:cubicBezTo>
                    <a:pt x="50153" y="44623"/>
                    <a:pt x="49658" y="43631"/>
                    <a:pt x="48801" y="43399"/>
                  </a:cubicBezTo>
                  <a:cubicBezTo>
                    <a:pt x="48680" y="43366"/>
                    <a:pt x="48560" y="43351"/>
                    <a:pt x="48442" y="43351"/>
                  </a:cubicBezTo>
                  <a:cubicBezTo>
                    <a:pt x="47625" y="43351"/>
                    <a:pt x="46893" y="44077"/>
                    <a:pt x="46402" y="44653"/>
                  </a:cubicBezTo>
                  <a:cubicBezTo>
                    <a:pt x="45106" y="46176"/>
                    <a:pt x="44227" y="48049"/>
                    <a:pt x="43483" y="49888"/>
                  </a:cubicBezTo>
                  <a:cubicBezTo>
                    <a:pt x="42664" y="51916"/>
                    <a:pt x="42049" y="54035"/>
                    <a:pt x="41858" y="56220"/>
                  </a:cubicBezTo>
                  <a:cubicBezTo>
                    <a:pt x="41762" y="57333"/>
                    <a:pt x="41769" y="58456"/>
                    <a:pt x="41960" y="59558"/>
                  </a:cubicBezTo>
                  <a:cubicBezTo>
                    <a:pt x="42143" y="60600"/>
                    <a:pt x="42439" y="61615"/>
                    <a:pt x="42726" y="62632"/>
                  </a:cubicBezTo>
                  <a:cubicBezTo>
                    <a:pt x="43306" y="64677"/>
                    <a:pt x="43810" y="66766"/>
                    <a:pt x="43475" y="68902"/>
                  </a:cubicBezTo>
                  <a:cubicBezTo>
                    <a:pt x="43235" y="70443"/>
                    <a:pt x="42587" y="71909"/>
                    <a:pt x="41530" y="73064"/>
                  </a:cubicBezTo>
                  <a:cubicBezTo>
                    <a:pt x="39619" y="75154"/>
                    <a:pt x="36751" y="76057"/>
                    <a:pt x="33966" y="76057"/>
                  </a:cubicBezTo>
                  <a:cubicBezTo>
                    <a:pt x="33659" y="76057"/>
                    <a:pt x="33352" y="76046"/>
                    <a:pt x="33048" y="76025"/>
                  </a:cubicBezTo>
                  <a:cubicBezTo>
                    <a:pt x="29249" y="75756"/>
                    <a:pt x="25589" y="73899"/>
                    <a:pt x="22485" y="71796"/>
                  </a:cubicBezTo>
                  <a:cubicBezTo>
                    <a:pt x="19109" y="69509"/>
                    <a:pt x="16118" y="66703"/>
                    <a:pt x="13266" y="63803"/>
                  </a:cubicBezTo>
                  <a:cubicBezTo>
                    <a:pt x="11893" y="62408"/>
                    <a:pt x="10528" y="61002"/>
                    <a:pt x="9175" y="59586"/>
                  </a:cubicBezTo>
                  <a:cubicBezTo>
                    <a:pt x="7733" y="58079"/>
                    <a:pt x="6365" y="56502"/>
                    <a:pt x="4908" y="55009"/>
                  </a:cubicBezTo>
                  <a:cubicBezTo>
                    <a:pt x="3500" y="53566"/>
                    <a:pt x="2026" y="52218"/>
                    <a:pt x="301" y="51162"/>
                  </a:cubicBezTo>
                  <a:cubicBezTo>
                    <a:pt x="290" y="51155"/>
                    <a:pt x="278" y="51152"/>
                    <a:pt x="264" y="51152"/>
                  </a:cubicBezTo>
                  <a:cubicBezTo>
                    <a:pt x="160" y="51152"/>
                    <a:pt x="1" y="51346"/>
                    <a:pt x="88" y="51410"/>
                  </a:cubicBezTo>
                  <a:lnTo>
                    <a:pt x="87" y="51410"/>
                  </a:lnTo>
                  <a:cubicBezTo>
                    <a:pt x="3532" y="53944"/>
                    <a:pt x="6191" y="57311"/>
                    <a:pt x="9160" y="60349"/>
                  </a:cubicBezTo>
                  <a:cubicBezTo>
                    <a:pt x="11986" y="63241"/>
                    <a:pt x="14743" y="66206"/>
                    <a:pt x="17806" y="68854"/>
                  </a:cubicBezTo>
                  <a:cubicBezTo>
                    <a:pt x="20873" y="71505"/>
                    <a:pt x="24264" y="73916"/>
                    <a:pt x="28082" y="75350"/>
                  </a:cubicBezTo>
                  <a:cubicBezTo>
                    <a:pt x="29948" y="76049"/>
                    <a:pt x="31914" y="76490"/>
                    <a:pt x="33879" y="76490"/>
                  </a:cubicBezTo>
                  <a:cubicBezTo>
                    <a:pt x="35187" y="76490"/>
                    <a:pt x="36495" y="76295"/>
                    <a:pt x="37771" y="75850"/>
                  </a:cubicBezTo>
                  <a:cubicBezTo>
                    <a:pt x="40590" y="74865"/>
                    <a:pt x="42886" y="72715"/>
                    <a:pt x="43692" y="69795"/>
                  </a:cubicBezTo>
                  <a:cubicBezTo>
                    <a:pt x="44202" y="67947"/>
                    <a:pt x="44073" y="66027"/>
                    <a:pt x="43645" y="64177"/>
                  </a:cubicBezTo>
                  <a:cubicBezTo>
                    <a:pt x="43133" y="61965"/>
                    <a:pt x="42269" y="59832"/>
                    <a:pt x="42244" y="57534"/>
                  </a:cubicBezTo>
                  <a:cubicBezTo>
                    <a:pt x="42219" y="55153"/>
                    <a:pt x="42771" y="52802"/>
                    <a:pt x="43604" y="50582"/>
                  </a:cubicBezTo>
                  <a:cubicBezTo>
                    <a:pt x="44341" y="48622"/>
                    <a:pt x="45229" y="46627"/>
                    <a:pt x="46550" y="44982"/>
                  </a:cubicBezTo>
                  <a:cubicBezTo>
                    <a:pt x="46970" y="44460"/>
                    <a:pt x="47590" y="43811"/>
                    <a:pt x="48262" y="43811"/>
                  </a:cubicBezTo>
                  <a:cubicBezTo>
                    <a:pt x="48479" y="43811"/>
                    <a:pt x="48701" y="43878"/>
                    <a:pt x="48924" y="44039"/>
                  </a:cubicBezTo>
                  <a:cubicBezTo>
                    <a:pt x="49775" y="44656"/>
                    <a:pt x="50186" y="45877"/>
                    <a:pt x="50529" y="46821"/>
                  </a:cubicBezTo>
                  <a:cubicBezTo>
                    <a:pt x="51017" y="48162"/>
                    <a:pt x="51393" y="49542"/>
                    <a:pt x="51812" y="50906"/>
                  </a:cubicBezTo>
                  <a:cubicBezTo>
                    <a:pt x="52240" y="52300"/>
                    <a:pt x="52670" y="53758"/>
                    <a:pt x="53409" y="55024"/>
                  </a:cubicBezTo>
                  <a:cubicBezTo>
                    <a:pt x="53716" y="55549"/>
                    <a:pt x="54200" y="56284"/>
                    <a:pt x="54881" y="56284"/>
                  </a:cubicBezTo>
                  <a:cubicBezTo>
                    <a:pt x="54933" y="56284"/>
                    <a:pt x="54986" y="56279"/>
                    <a:pt x="55040" y="56270"/>
                  </a:cubicBezTo>
                  <a:cubicBezTo>
                    <a:pt x="55728" y="56158"/>
                    <a:pt x="56182" y="55447"/>
                    <a:pt x="56484" y="54884"/>
                  </a:cubicBezTo>
                  <a:cubicBezTo>
                    <a:pt x="56974" y="53970"/>
                    <a:pt x="57281" y="52949"/>
                    <a:pt x="57549" y="51951"/>
                  </a:cubicBezTo>
                  <a:cubicBezTo>
                    <a:pt x="57864" y="50781"/>
                    <a:pt x="58108" y="49594"/>
                    <a:pt x="58319" y="48402"/>
                  </a:cubicBezTo>
                  <a:cubicBezTo>
                    <a:pt x="58687" y="46324"/>
                    <a:pt x="58898" y="44226"/>
                    <a:pt x="59340" y="42161"/>
                  </a:cubicBezTo>
                  <a:cubicBezTo>
                    <a:pt x="59889" y="39591"/>
                    <a:pt x="60631" y="36870"/>
                    <a:pt x="62165" y="34693"/>
                  </a:cubicBezTo>
                  <a:cubicBezTo>
                    <a:pt x="62786" y="33812"/>
                    <a:pt x="63584" y="33005"/>
                    <a:pt x="64611" y="32615"/>
                  </a:cubicBezTo>
                  <a:cubicBezTo>
                    <a:pt x="65062" y="32444"/>
                    <a:pt x="65527" y="32369"/>
                    <a:pt x="65994" y="32369"/>
                  </a:cubicBezTo>
                  <a:cubicBezTo>
                    <a:pt x="66716" y="32369"/>
                    <a:pt x="67441" y="32549"/>
                    <a:pt x="68114" y="32832"/>
                  </a:cubicBezTo>
                  <a:cubicBezTo>
                    <a:pt x="70735" y="33935"/>
                    <a:pt x="72697" y="36238"/>
                    <a:pt x="74798" y="38071"/>
                  </a:cubicBezTo>
                  <a:cubicBezTo>
                    <a:pt x="75794" y="38940"/>
                    <a:pt x="76841" y="39799"/>
                    <a:pt x="78025" y="40405"/>
                  </a:cubicBezTo>
                  <a:cubicBezTo>
                    <a:pt x="78684" y="40742"/>
                    <a:pt x="79421" y="40995"/>
                    <a:pt x="80160" y="40995"/>
                  </a:cubicBezTo>
                  <a:cubicBezTo>
                    <a:pt x="80474" y="40995"/>
                    <a:pt x="80789" y="40949"/>
                    <a:pt x="81097" y="40845"/>
                  </a:cubicBezTo>
                  <a:cubicBezTo>
                    <a:pt x="82327" y="40429"/>
                    <a:pt x="83124" y="39272"/>
                    <a:pt x="83648" y="38146"/>
                  </a:cubicBezTo>
                  <a:cubicBezTo>
                    <a:pt x="84350" y="36639"/>
                    <a:pt x="84730" y="34975"/>
                    <a:pt x="84947" y="33333"/>
                  </a:cubicBezTo>
                  <a:cubicBezTo>
                    <a:pt x="85410" y="29824"/>
                    <a:pt x="85067" y="26241"/>
                    <a:pt x="84298" y="22799"/>
                  </a:cubicBezTo>
                  <a:cubicBezTo>
                    <a:pt x="83478" y="19134"/>
                    <a:pt x="82158" y="15578"/>
                    <a:pt x="80462" y="12229"/>
                  </a:cubicBezTo>
                  <a:cubicBezTo>
                    <a:pt x="78868" y="9080"/>
                    <a:pt x="76931" y="6067"/>
                    <a:pt x="74568" y="3438"/>
                  </a:cubicBezTo>
                  <a:cubicBezTo>
                    <a:pt x="73392" y="2129"/>
                    <a:pt x="72139" y="803"/>
                    <a:pt x="70551" y="10"/>
                  </a:cubicBezTo>
                  <a:cubicBezTo>
                    <a:pt x="70538" y="3"/>
                    <a:pt x="70523" y="0"/>
                    <a:pt x="7050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7"/>
            <p:cNvSpPr/>
            <p:nvPr/>
          </p:nvSpPr>
          <p:spPr>
            <a:xfrm>
              <a:off x="3088675" y="1891900"/>
              <a:ext cx="1122050" cy="403325"/>
            </a:xfrm>
            <a:custGeom>
              <a:avLst/>
              <a:gdLst/>
              <a:ahLst/>
              <a:cxnLst/>
              <a:rect l="l" t="t" r="r" b="b"/>
              <a:pathLst>
                <a:path w="44882" h="16133" extrusionOk="0">
                  <a:moveTo>
                    <a:pt x="43872" y="0"/>
                  </a:moveTo>
                  <a:cubicBezTo>
                    <a:pt x="43063" y="0"/>
                    <a:pt x="42242" y="454"/>
                    <a:pt x="41594" y="909"/>
                  </a:cubicBezTo>
                  <a:cubicBezTo>
                    <a:pt x="41074" y="1274"/>
                    <a:pt x="40595" y="1693"/>
                    <a:pt x="40121" y="2114"/>
                  </a:cubicBezTo>
                  <a:cubicBezTo>
                    <a:pt x="39877" y="2330"/>
                    <a:pt x="39643" y="2528"/>
                    <a:pt x="39373" y="2708"/>
                  </a:cubicBezTo>
                  <a:cubicBezTo>
                    <a:pt x="39041" y="2931"/>
                    <a:pt x="38710" y="3155"/>
                    <a:pt x="38378" y="3377"/>
                  </a:cubicBezTo>
                  <a:cubicBezTo>
                    <a:pt x="35623" y="5217"/>
                    <a:pt x="32820" y="6990"/>
                    <a:pt x="29929" y="8609"/>
                  </a:cubicBezTo>
                  <a:cubicBezTo>
                    <a:pt x="27036" y="10228"/>
                    <a:pt x="24051" y="11694"/>
                    <a:pt x="20968" y="12921"/>
                  </a:cubicBezTo>
                  <a:cubicBezTo>
                    <a:pt x="19423" y="13535"/>
                    <a:pt x="17862" y="14075"/>
                    <a:pt x="16243" y="14463"/>
                  </a:cubicBezTo>
                  <a:cubicBezTo>
                    <a:pt x="14625" y="14853"/>
                    <a:pt x="12982" y="15123"/>
                    <a:pt x="11330" y="15310"/>
                  </a:cubicBezTo>
                  <a:cubicBezTo>
                    <a:pt x="8030" y="15684"/>
                    <a:pt x="4692" y="15743"/>
                    <a:pt x="1374" y="15818"/>
                  </a:cubicBezTo>
                  <a:cubicBezTo>
                    <a:pt x="967" y="15827"/>
                    <a:pt x="560" y="15836"/>
                    <a:pt x="153" y="15852"/>
                  </a:cubicBezTo>
                  <a:cubicBezTo>
                    <a:pt x="96" y="15854"/>
                    <a:pt x="0" y="15982"/>
                    <a:pt x="88" y="15987"/>
                  </a:cubicBezTo>
                  <a:cubicBezTo>
                    <a:pt x="1499" y="16084"/>
                    <a:pt x="2912" y="16132"/>
                    <a:pt x="4325" y="16132"/>
                  </a:cubicBezTo>
                  <a:cubicBezTo>
                    <a:pt x="6176" y="16132"/>
                    <a:pt x="8026" y="16050"/>
                    <a:pt x="9870" y="15885"/>
                  </a:cubicBezTo>
                  <a:cubicBezTo>
                    <a:pt x="13126" y="15592"/>
                    <a:pt x="16379" y="15029"/>
                    <a:pt x="19455" y="13895"/>
                  </a:cubicBezTo>
                  <a:cubicBezTo>
                    <a:pt x="22565" y="12750"/>
                    <a:pt x="25578" y="11354"/>
                    <a:pt x="28499" y="9789"/>
                  </a:cubicBezTo>
                  <a:cubicBezTo>
                    <a:pt x="31400" y="8233"/>
                    <a:pt x="34211" y="6512"/>
                    <a:pt x="36966" y="4710"/>
                  </a:cubicBezTo>
                  <a:cubicBezTo>
                    <a:pt x="37656" y="4260"/>
                    <a:pt x="38343" y="3802"/>
                    <a:pt x="39027" y="3342"/>
                  </a:cubicBezTo>
                  <a:cubicBezTo>
                    <a:pt x="39343" y="3128"/>
                    <a:pt x="39681" y="2930"/>
                    <a:pt x="39965" y="2674"/>
                  </a:cubicBezTo>
                  <a:cubicBezTo>
                    <a:pt x="40176" y="2484"/>
                    <a:pt x="40384" y="2290"/>
                    <a:pt x="40594" y="2100"/>
                  </a:cubicBezTo>
                  <a:cubicBezTo>
                    <a:pt x="41486" y="1295"/>
                    <a:pt x="42565" y="313"/>
                    <a:pt x="43828" y="239"/>
                  </a:cubicBezTo>
                  <a:cubicBezTo>
                    <a:pt x="43870" y="236"/>
                    <a:pt x="43911" y="235"/>
                    <a:pt x="43953" y="235"/>
                  </a:cubicBezTo>
                  <a:cubicBezTo>
                    <a:pt x="44216" y="235"/>
                    <a:pt x="44479" y="283"/>
                    <a:pt x="44726" y="377"/>
                  </a:cubicBezTo>
                  <a:cubicBezTo>
                    <a:pt x="44731" y="378"/>
                    <a:pt x="44737" y="379"/>
                    <a:pt x="44742" y="379"/>
                  </a:cubicBezTo>
                  <a:cubicBezTo>
                    <a:pt x="44801" y="379"/>
                    <a:pt x="44881" y="280"/>
                    <a:pt x="44820" y="246"/>
                  </a:cubicBezTo>
                  <a:lnTo>
                    <a:pt x="44822" y="245"/>
                  </a:lnTo>
                  <a:cubicBezTo>
                    <a:pt x="44514" y="73"/>
                    <a:pt x="44194" y="0"/>
                    <a:pt x="4387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7"/>
            <p:cNvSpPr/>
            <p:nvPr/>
          </p:nvSpPr>
          <p:spPr>
            <a:xfrm>
              <a:off x="3098200" y="2289700"/>
              <a:ext cx="2145250" cy="343175"/>
            </a:xfrm>
            <a:custGeom>
              <a:avLst/>
              <a:gdLst/>
              <a:ahLst/>
              <a:cxnLst/>
              <a:rect l="l" t="t" r="r" b="b"/>
              <a:pathLst>
                <a:path w="85810" h="13727" extrusionOk="0">
                  <a:moveTo>
                    <a:pt x="342" y="0"/>
                  </a:moveTo>
                  <a:cubicBezTo>
                    <a:pt x="208" y="0"/>
                    <a:pt x="0" y="243"/>
                    <a:pt x="116" y="320"/>
                  </a:cubicBezTo>
                  <a:cubicBezTo>
                    <a:pt x="1363" y="1154"/>
                    <a:pt x="2694" y="1860"/>
                    <a:pt x="4015" y="2568"/>
                  </a:cubicBezTo>
                  <a:cubicBezTo>
                    <a:pt x="5340" y="3278"/>
                    <a:pt x="6682" y="3956"/>
                    <a:pt x="8049" y="4579"/>
                  </a:cubicBezTo>
                  <a:cubicBezTo>
                    <a:pt x="10918" y="5884"/>
                    <a:pt x="13890" y="6815"/>
                    <a:pt x="16916" y="7678"/>
                  </a:cubicBezTo>
                  <a:cubicBezTo>
                    <a:pt x="23239" y="9481"/>
                    <a:pt x="29657" y="10965"/>
                    <a:pt x="36148" y="12019"/>
                  </a:cubicBezTo>
                  <a:cubicBezTo>
                    <a:pt x="42435" y="13039"/>
                    <a:pt x="48801" y="13669"/>
                    <a:pt x="55172" y="13722"/>
                  </a:cubicBezTo>
                  <a:cubicBezTo>
                    <a:pt x="55519" y="13725"/>
                    <a:pt x="55866" y="13727"/>
                    <a:pt x="56214" y="13727"/>
                  </a:cubicBezTo>
                  <a:cubicBezTo>
                    <a:pt x="60963" y="13727"/>
                    <a:pt x="65733" y="13444"/>
                    <a:pt x="70407" y="12593"/>
                  </a:cubicBezTo>
                  <a:cubicBezTo>
                    <a:pt x="75317" y="11700"/>
                    <a:pt x="80227" y="10136"/>
                    <a:pt x="84330" y="7221"/>
                  </a:cubicBezTo>
                  <a:cubicBezTo>
                    <a:pt x="84829" y="6868"/>
                    <a:pt x="85310" y="6492"/>
                    <a:pt x="85774" y="6096"/>
                  </a:cubicBezTo>
                  <a:cubicBezTo>
                    <a:pt x="85807" y="6068"/>
                    <a:pt x="85810" y="6013"/>
                    <a:pt x="85781" y="6013"/>
                  </a:cubicBezTo>
                  <a:cubicBezTo>
                    <a:pt x="85773" y="6013"/>
                    <a:pt x="85762" y="6018"/>
                    <a:pt x="85749" y="6028"/>
                  </a:cubicBezTo>
                  <a:lnTo>
                    <a:pt x="85750" y="6030"/>
                  </a:lnTo>
                  <a:cubicBezTo>
                    <a:pt x="81819" y="9230"/>
                    <a:pt x="76991" y="11018"/>
                    <a:pt x="72069" y="12026"/>
                  </a:cubicBezTo>
                  <a:cubicBezTo>
                    <a:pt x="67189" y="13027"/>
                    <a:pt x="62188" y="13299"/>
                    <a:pt x="57216" y="13299"/>
                  </a:cubicBezTo>
                  <a:cubicBezTo>
                    <a:pt x="57106" y="13299"/>
                    <a:pt x="56997" y="13299"/>
                    <a:pt x="56887" y="13299"/>
                  </a:cubicBezTo>
                  <a:cubicBezTo>
                    <a:pt x="50778" y="13285"/>
                    <a:pt x="44682" y="12806"/>
                    <a:pt x="38637" y="11925"/>
                  </a:cubicBezTo>
                  <a:cubicBezTo>
                    <a:pt x="32162" y="10979"/>
                    <a:pt x="25756" y="9586"/>
                    <a:pt x="19443" y="7868"/>
                  </a:cubicBezTo>
                  <a:cubicBezTo>
                    <a:pt x="16407" y="7042"/>
                    <a:pt x="13349" y="6216"/>
                    <a:pt x="10427" y="5038"/>
                  </a:cubicBezTo>
                  <a:cubicBezTo>
                    <a:pt x="7674" y="3929"/>
                    <a:pt x="5036" y="2558"/>
                    <a:pt x="2447" y="1110"/>
                  </a:cubicBezTo>
                  <a:cubicBezTo>
                    <a:pt x="1764" y="729"/>
                    <a:pt x="1085" y="351"/>
                    <a:pt x="381" y="9"/>
                  </a:cubicBezTo>
                  <a:cubicBezTo>
                    <a:pt x="369" y="3"/>
                    <a:pt x="356" y="0"/>
                    <a:pt x="34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7"/>
            <p:cNvSpPr/>
            <p:nvPr/>
          </p:nvSpPr>
          <p:spPr>
            <a:xfrm>
              <a:off x="4287575" y="1691575"/>
              <a:ext cx="1126800" cy="283050"/>
            </a:xfrm>
            <a:custGeom>
              <a:avLst/>
              <a:gdLst/>
              <a:ahLst/>
              <a:cxnLst/>
              <a:rect l="l" t="t" r="r" b="b"/>
              <a:pathLst>
                <a:path w="45072" h="11322" extrusionOk="0">
                  <a:moveTo>
                    <a:pt x="43868" y="1"/>
                  </a:moveTo>
                  <a:cubicBezTo>
                    <a:pt x="43369" y="1"/>
                    <a:pt x="42855" y="115"/>
                    <a:pt x="42411" y="234"/>
                  </a:cubicBezTo>
                  <a:cubicBezTo>
                    <a:pt x="41225" y="555"/>
                    <a:pt x="40098" y="1086"/>
                    <a:pt x="39005" y="1640"/>
                  </a:cubicBezTo>
                  <a:cubicBezTo>
                    <a:pt x="37940" y="2180"/>
                    <a:pt x="36902" y="2773"/>
                    <a:pt x="35854" y="3346"/>
                  </a:cubicBezTo>
                  <a:cubicBezTo>
                    <a:pt x="35004" y="3811"/>
                    <a:pt x="34140" y="4189"/>
                    <a:pt x="33239" y="4549"/>
                  </a:cubicBezTo>
                  <a:cubicBezTo>
                    <a:pt x="30340" y="5706"/>
                    <a:pt x="27379" y="6710"/>
                    <a:pt x="24379" y="7571"/>
                  </a:cubicBezTo>
                  <a:cubicBezTo>
                    <a:pt x="20829" y="8591"/>
                    <a:pt x="17217" y="9409"/>
                    <a:pt x="13567" y="9983"/>
                  </a:cubicBezTo>
                  <a:cubicBezTo>
                    <a:pt x="9945" y="10552"/>
                    <a:pt x="6279" y="10877"/>
                    <a:pt x="2612" y="10877"/>
                  </a:cubicBezTo>
                  <a:cubicBezTo>
                    <a:pt x="2318" y="10877"/>
                    <a:pt x="2024" y="10875"/>
                    <a:pt x="1730" y="10871"/>
                  </a:cubicBezTo>
                  <a:cubicBezTo>
                    <a:pt x="1487" y="10868"/>
                    <a:pt x="1244" y="10862"/>
                    <a:pt x="1002" y="10857"/>
                  </a:cubicBezTo>
                  <a:cubicBezTo>
                    <a:pt x="985" y="10856"/>
                    <a:pt x="968" y="10856"/>
                    <a:pt x="951" y="10856"/>
                  </a:cubicBezTo>
                  <a:cubicBezTo>
                    <a:pt x="709" y="10856"/>
                    <a:pt x="480" y="10898"/>
                    <a:pt x="241" y="10936"/>
                  </a:cubicBezTo>
                  <a:cubicBezTo>
                    <a:pt x="174" y="10946"/>
                    <a:pt x="0" y="11141"/>
                    <a:pt x="125" y="11176"/>
                  </a:cubicBezTo>
                  <a:cubicBezTo>
                    <a:pt x="334" y="11234"/>
                    <a:pt x="529" y="11293"/>
                    <a:pt x="746" y="11299"/>
                  </a:cubicBezTo>
                  <a:cubicBezTo>
                    <a:pt x="1017" y="11306"/>
                    <a:pt x="1288" y="11312"/>
                    <a:pt x="1559" y="11316"/>
                  </a:cubicBezTo>
                  <a:cubicBezTo>
                    <a:pt x="1826" y="11320"/>
                    <a:pt x="2092" y="11322"/>
                    <a:pt x="2359" y="11322"/>
                  </a:cubicBezTo>
                  <a:cubicBezTo>
                    <a:pt x="2577" y="11322"/>
                    <a:pt x="2794" y="11320"/>
                    <a:pt x="3012" y="11318"/>
                  </a:cubicBezTo>
                  <a:cubicBezTo>
                    <a:pt x="4020" y="11309"/>
                    <a:pt x="5027" y="11275"/>
                    <a:pt x="6033" y="11217"/>
                  </a:cubicBezTo>
                  <a:cubicBezTo>
                    <a:pt x="7997" y="11106"/>
                    <a:pt x="9954" y="10910"/>
                    <a:pt x="11903" y="10642"/>
                  </a:cubicBezTo>
                  <a:cubicBezTo>
                    <a:pt x="15590" y="10138"/>
                    <a:pt x="19242" y="9374"/>
                    <a:pt x="22835" y="8404"/>
                  </a:cubicBezTo>
                  <a:cubicBezTo>
                    <a:pt x="25948" y="7563"/>
                    <a:pt x="29017" y="6566"/>
                    <a:pt x="32030" y="5415"/>
                  </a:cubicBezTo>
                  <a:cubicBezTo>
                    <a:pt x="33050" y="5024"/>
                    <a:pt x="34096" y="4651"/>
                    <a:pt x="35070" y="4153"/>
                  </a:cubicBezTo>
                  <a:cubicBezTo>
                    <a:pt x="36029" y="3663"/>
                    <a:pt x="36959" y="3116"/>
                    <a:pt x="37906" y="2603"/>
                  </a:cubicBezTo>
                  <a:cubicBezTo>
                    <a:pt x="39023" y="1999"/>
                    <a:pt x="40155" y="1411"/>
                    <a:pt x="41337" y="944"/>
                  </a:cubicBezTo>
                  <a:cubicBezTo>
                    <a:pt x="42173" y="615"/>
                    <a:pt x="43099" y="275"/>
                    <a:pt x="44017" y="275"/>
                  </a:cubicBezTo>
                  <a:cubicBezTo>
                    <a:pt x="44124" y="275"/>
                    <a:pt x="44231" y="280"/>
                    <a:pt x="44338" y="290"/>
                  </a:cubicBezTo>
                  <a:cubicBezTo>
                    <a:pt x="44540" y="308"/>
                    <a:pt x="44742" y="339"/>
                    <a:pt x="44935" y="405"/>
                  </a:cubicBezTo>
                  <a:cubicBezTo>
                    <a:pt x="44940" y="406"/>
                    <a:pt x="44944" y="407"/>
                    <a:pt x="44949" y="407"/>
                  </a:cubicBezTo>
                  <a:cubicBezTo>
                    <a:pt x="45000" y="407"/>
                    <a:pt x="45072" y="323"/>
                    <a:pt x="45017" y="290"/>
                  </a:cubicBezTo>
                  <a:lnTo>
                    <a:pt x="45017" y="290"/>
                  </a:lnTo>
                  <a:lnTo>
                    <a:pt x="45018" y="291"/>
                  </a:lnTo>
                  <a:cubicBezTo>
                    <a:pt x="44677" y="78"/>
                    <a:pt x="44277" y="1"/>
                    <a:pt x="43868"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7"/>
            <p:cNvSpPr/>
            <p:nvPr/>
          </p:nvSpPr>
          <p:spPr>
            <a:xfrm>
              <a:off x="5242925" y="2004575"/>
              <a:ext cx="346525" cy="84975"/>
            </a:xfrm>
            <a:custGeom>
              <a:avLst/>
              <a:gdLst/>
              <a:ahLst/>
              <a:cxnLst/>
              <a:rect l="l" t="t" r="r" b="b"/>
              <a:pathLst>
                <a:path w="13861" h="3399" extrusionOk="0">
                  <a:moveTo>
                    <a:pt x="13831" y="0"/>
                  </a:moveTo>
                  <a:cubicBezTo>
                    <a:pt x="13823" y="0"/>
                    <a:pt x="13812" y="4"/>
                    <a:pt x="13799" y="13"/>
                  </a:cubicBezTo>
                  <a:lnTo>
                    <a:pt x="13798" y="13"/>
                  </a:lnTo>
                  <a:cubicBezTo>
                    <a:pt x="13414" y="272"/>
                    <a:pt x="13014" y="509"/>
                    <a:pt x="12600" y="721"/>
                  </a:cubicBezTo>
                  <a:cubicBezTo>
                    <a:pt x="12146" y="952"/>
                    <a:pt x="11678" y="1150"/>
                    <a:pt x="11204" y="1336"/>
                  </a:cubicBezTo>
                  <a:cubicBezTo>
                    <a:pt x="10198" y="1732"/>
                    <a:pt x="9151" y="2023"/>
                    <a:pt x="8097" y="2254"/>
                  </a:cubicBezTo>
                  <a:cubicBezTo>
                    <a:pt x="7046" y="2485"/>
                    <a:pt x="5962" y="2676"/>
                    <a:pt x="4911" y="2804"/>
                  </a:cubicBezTo>
                  <a:cubicBezTo>
                    <a:pt x="4423" y="2863"/>
                    <a:pt x="3935" y="2907"/>
                    <a:pt x="3444" y="2944"/>
                  </a:cubicBezTo>
                  <a:cubicBezTo>
                    <a:pt x="3095" y="2970"/>
                    <a:pt x="2745" y="2969"/>
                    <a:pt x="2395" y="2974"/>
                  </a:cubicBezTo>
                  <a:lnTo>
                    <a:pt x="1151" y="2988"/>
                  </a:lnTo>
                  <a:lnTo>
                    <a:pt x="619" y="2994"/>
                  </a:lnTo>
                  <a:cubicBezTo>
                    <a:pt x="553" y="2996"/>
                    <a:pt x="486" y="2997"/>
                    <a:pt x="419" y="2999"/>
                  </a:cubicBezTo>
                  <a:cubicBezTo>
                    <a:pt x="342" y="2999"/>
                    <a:pt x="264" y="3018"/>
                    <a:pt x="196" y="3058"/>
                  </a:cubicBezTo>
                  <a:cubicBezTo>
                    <a:pt x="171" y="3073"/>
                    <a:pt x="144" y="3087"/>
                    <a:pt x="118" y="3103"/>
                  </a:cubicBezTo>
                  <a:lnTo>
                    <a:pt x="118" y="3103"/>
                  </a:lnTo>
                  <a:cubicBezTo>
                    <a:pt x="75" y="3121"/>
                    <a:pt x="38" y="3160"/>
                    <a:pt x="19" y="3200"/>
                  </a:cubicBezTo>
                  <a:cubicBezTo>
                    <a:pt x="3" y="3232"/>
                    <a:pt x="0" y="3282"/>
                    <a:pt x="29" y="3302"/>
                  </a:cubicBezTo>
                  <a:lnTo>
                    <a:pt x="29" y="3302"/>
                  </a:lnTo>
                  <a:cubicBezTo>
                    <a:pt x="38" y="3315"/>
                    <a:pt x="50" y="3327"/>
                    <a:pt x="61" y="3340"/>
                  </a:cubicBezTo>
                  <a:cubicBezTo>
                    <a:pt x="110" y="3396"/>
                    <a:pt x="168" y="3398"/>
                    <a:pt x="237" y="3398"/>
                  </a:cubicBezTo>
                  <a:cubicBezTo>
                    <a:pt x="387" y="3398"/>
                    <a:pt x="537" y="3395"/>
                    <a:pt x="688" y="3392"/>
                  </a:cubicBezTo>
                  <a:lnTo>
                    <a:pt x="1928" y="3372"/>
                  </a:lnTo>
                  <a:cubicBezTo>
                    <a:pt x="2275" y="3366"/>
                    <a:pt x="2623" y="3366"/>
                    <a:pt x="2970" y="3354"/>
                  </a:cubicBezTo>
                  <a:cubicBezTo>
                    <a:pt x="3452" y="3338"/>
                    <a:pt x="3936" y="3270"/>
                    <a:pt x="4415" y="3213"/>
                  </a:cubicBezTo>
                  <a:cubicBezTo>
                    <a:pt x="5501" y="3084"/>
                    <a:pt x="6580" y="2899"/>
                    <a:pt x="7647" y="2659"/>
                  </a:cubicBezTo>
                  <a:cubicBezTo>
                    <a:pt x="8742" y="2409"/>
                    <a:pt x="9819" y="2086"/>
                    <a:pt x="10870" y="1690"/>
                  </a:cubicBezTo>
                  <a:cubicBezTo>
                    <a:pt x="11359" y="1506"/>
                    <a:pt x="11837" y="1295"/>
                    <a:pt x="12302" y="1056"/>
                  </a:cubicBezTo>
                  <a:cubicBezTo>
                    <a:pt x="12528" y="940"/>
                    <a:pt x="12748" y="815"/>
                    <a:pt x="12964" y="685"/>
                  </a:cubicBezTo>
                  <a:cubicBezTo>
                    <a:pt x="13165" y="563"/>
                    <a:pt x="13368" y="440"/>
                    <a:pt x="13551" y="293"/>
                  </a:cubicBezTo>
                  <a:cubicBezTo>
                    <a:pt x="13642" y="221"/>
                    <a:pt x="13735" y="153"/>
                    <a:pt x="13823" y="79"/>
                  </a:cubicBezTo>
                  <a:cubicBezTo>
                    <a:pt x="13856" y="51"/>
                    <a:pt x="13861" y="0"/>
                    <a:pt x="1383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7"/>
            <p:cNvSpPr/>
            <p:nvPr/>
          </p:nvSpPr>
          <p:spPr>
            <a:xfrm>
              <a:off x="4988300" y="612725"/>
              <a:ext cx="971900" cy="552975"/>
            </a:xfrm>
            <a:custGeom>
              <a:avLst/>
              <a:gdLst/>
              <a:ahLst/>
              <a:cxnLst/>
              <a:rect l="l" t="t" r="r" b="b"/>
              <a:pathLst>
                <a:path w="38876" h="22119" extrusionOk="0">
                  <a:moveTo>
                    <a:pt x="38821" y="1"/>
                  </a:moveTo>
                  <a:cubicBezTo>
                    <a:pt x="38790" y="1"/>
                    <a:pt x="38750" y="20"/>
                    <a:pt x="38732" y="49"/>
                  </a:cubicBezTo>
                  <a:lnTo>
                    <a:pt x="38732" y="50"/>
                  </a:lnTo>
                  <a:cubicBezTo>
                    <a:pt x="37122" y="2642"/>
                    <a:pt x="35087" y="4908"/>
                    <a:pt x="32814" y="6935"/>
                  </a:cubicBezTo>
                  <a:cubicBezTo>
                    <a:pt x="30568" y="8939"/>
                    <a:pt x="28125" y="10758"/>
                    <a:pt x="25587" y="12372"/>
                  </a:cubicBezTo>
                  <a:cubicBezTo>
                    <a:pt x="22819" y="14131"/>
                    <a:pt x="19859" y="15581"/>
                    <a:pt x="16820" y="16805"/>
                  </a:cubicBezTo>
                  <a:cubicBezTo>
                    <a:pt x="13727" y="18049"/>
                    <a:pt x="10540" y="19054"/>
                    <a:pt x="7312" y="19885"/>
                  </a:cubicBezTo>
                  <a:cubicBezTo>
                    <a:pt x="6870" y="19999"/>
                    <a:pt x="6439" y="20159"/>
                    <a:pt x="5994" y="20271"/>
                  </a:cubicBezTo>
                  <a:cubicBezTo>
                    <a:pt x="5419" y="20414"/>
                    <a:pt x="4843" y="20543"/>
                    <a:pt x="4265" y="20671"/>
                  </a:cubicBezTo>
                  <a:cubicBezTo>
                    <a:pt x="3114" y="20928"/>
                    <a:pt x="1947" y="21162"/>
                    <a:pt x="826" y="21533"/>
                  </a:cubicBezTo>
                  <a:cubicBezTo>
                    <a:pt x="596" y="21610"/>
                    <a:pt x="410" y="21743"/>
                    <a:pt x="193" y="21838"/>
                  </a:cubicBezTo>
                  <a:cubicBezTo>
                    <a:pt x="70" y="21892"/>
                    <a:pt x="0" y="22119"/>
                    <a:pt x="122" y="22119"/>
                  </a:cubicBezTo>
                  <a:cubicBezTo>
                    <a:pt x="142" y="22119"/>
                    <a:pt x="166" y="22113"/>
                    <a:pt x="195" y="22100"/>
                  </a:cubicBezTo>
                  <a:lnTo>
                    <a:pt x="195" y="22100"/>
                  </a:lnTo>
                  <a:cubicBezTo>
                    <a:pt x="188" y="22104"/>
                    <a:pt x="186" y="22105"/>
                    <a:pt x="189" y="22105"/>
                  </a:cubicBezTo>
                  <a:cubicBezTo>
                    <a:pt x="199" y="22105"/>
                    <a:pt x="276" y="22083"/>
                    <a:pt x="290" y="22079"/>
                  </a:cubicBezTo>
                  <a:cubicBezTo>
                    <a:pt x="337" y="22068"/>
                    <a:pt x="385" y="22057"/>
                    <a:pt x="432" y="22046"/>
                  </a:cubicBezTo>
                  <a:cubicBezTo>
                    <a:pt x="548" y="22020"/>
                    <a:pt x="662" y="21987"/>
                    <a:pt x="775" y="21948"/>
                  </a:cubicBezTo>
                  <a:cubicBezTo>
                    <a:pt x="1027" y="21866"/>
                    <a:pt x="1283" y="21791"/>
                    <a:pt x="1541" y="21721"/>
                  </a:cubicBezTo>
                  <a:cubicBezTo>
                    <a:pt x="2141" y="21558"/>
                    <a:pt x="2747" y="21417"/>
                    <a:pt x="3354" y="21279"/>
                  </a:cubicBezTo>
                  <a:cubicBezTo>
                    <a:pt x="4470" y="21025"/>
                    <a:pt x="5606" y="20813"/>
                    <a:pt x="6698" y="20466"/>
                  </a:cubicBezTo>
                  <a:cubicBezTo>
                    <a:pt x="8146" y="20008"/>
                    <a:pt x="9625" y="19644"/>
                    <a:pt x="11076" y="19191"/>
                  </a:cubicBezTo>
                  <a:cubicBezTo>
                    <a:pt x="12675" y="18692"/>
                    <a:pt x="14257" y="18142"/>
                    <a:pt x="15823" y="17543"/>
                  </a:cubicBezTo>
                  <a:cubicBezTo>
                    <a:pt x="18928" y="16349"/>
                    <a:pt x="21950" y="14927"/>
                    <a:pt x="24799" y="13205"/>
                  </a:cubicBezTo>
                  <a:cubicBezTo>
                    <a:pt x="27414" y="11625"/>
                    <a:pt x="29910" y="9797"/>
                    <a:pt x="32230" y="7810"/>
                  </a:cubicBezTo>
                  <a:cubicBezTo>
                    <a:pt x="34544" y="5828"/>
                    <a:pt x="36769" y="3608"/>
                    <a:pt x="38348" y="982"/>
                  </a:cubicBezTo>
                  <a:cubicBezTo>
                    <a:pt x="38527" y="684"/>
                    <a:pt x="38696" y="382"/>
                    <a:pt x="38851" y="71"/>
                  </a:cubicBezTo>
                  <a:cubicBezTo>
                    <a:pt x="38875" y="21"/>
                    <a:pt x="38854" y="1"/>
                    <a:pt x="38821"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7"/>
            <p:cNvSpPr/>
            <p:nvPr/>
          </p:nvSpPr>
          <p:spPr>
            <a:xfrm>
              <a:off x="4655275" y="1158950"/>
              <a:ext cx="538375" cy="786350"/>
            </a:xfrm>
            <a:custGeom>
              <a:avLst/>
              <a:gdLst/>
              <a:ahLst/>
              <a:cxnLst/>
              <a:rect l="l" t="t" r="r" b="b"/>
              <a:pathLst>
                <a:path w="21535" h="31454" extrusionOk="0">
                  <a:moveTo>
                    <a:pt x="539" y="31084"/>
                  </a:moveTo>
                  <a:lnTo>
                    <a:pt x="539" y="31084"/>
                  </a:lnTo>
                  <a:cubicBezTo>
                    <a:pt x="537" y="31085"/>
                    <a:pt x="536" y="31086"/>
                    <a:pt x="534" y="31087"/>
                  </a:cubicBezTo>
                  <a:cubicBezTo>
                    <a:pt x="536" y="31086"/>
                    <a:pt x="537" y="31085"/>
                    <a:pt x="539" y="31084"/>
                  </a:cubicBezTo>
                  <a:close/>
                  <a:moveTo>
                    <a:pt x="13564" y="1"/>
                  </a:moveTo>
                  <a:cubicBezTo>
                    <a:pt x="13477" y="1"/>
                    <a:pt x="13352" y="153"/>
                    <a:pt x="13416" y="219"/>
                  </a:cubicBezTo>
                  <a:cubicBezTo>
                    <a:pt x="14257" y="1087"/>
                    <a:pt x="15143" y="1907"/>
                    <a:pt x="15951" y="2806"/>
                  </a:cubicBezTo>
                  <a:cubicBezTo>
                    <a:pt x="16838" y="3789"/>
                    <a:pt x="17648" y="4837"/>
                    <a:pt x="18379" y="5940"/>
                  </a:cubicBezTo>
                  <a:cubicBezTo>
                    <a:pt x="19098" y="7031"/>
                    <a:pt x="19734" y="8183"/>
                    <a:pt x="20227" y="9393"/>
                  </a:cubicBezTo>
                  <a:cubicBezTo>
                    <a:pt x="20591" y="10285"/>
                    <a:pt x="20904" y="11226"/>
                    <a:pt x="21018" y="12187"/>
                  </a:cubicBezTo>
                  <a:cubicBezTo>
                    <a:pt x="21091" y="12809"/>
                    <a:pt x="21078" y="13426"/>
                    <a:pt x="20922" y="14022"/>
                  </a:cubicBezTo>
                  <a:cubicBezTo>
                    <a:pt x="20785" y="14542"/>
                    <a:pt x="20570" y="14966"/>
                    <a:pt x="20230" y="15388"/>
                  </a:cubicBezTo>
                  <a:cubicBezTo>
                    <a:pt x="20211" y="15412"/>
                    <a:pt x="20191" y="15437"/>
                    <a:pt x="20170" y="15461"/>
                  </a:cubicBezTo>
                  <a:cubicBezTo>
                    <a:pt x="20182" y="15447"/>
                    <a:pt x="20187" y="15442"/>
                    <a:pt x="20187" y="15442"/>
                  </a:cubicBezTo>
                  <a:lnTo>
                    <a:pt x="20187" y="15442"/>
                  </a:lnTo>
                  <a:cubicBezTo>
                    <a:pt x="20186" y="15442"/>
                    <a:pt x="20149" y="15485"/>
                    <a:pt x="20141" y="15495"/>
                  </a:cubicBezTo>
                  <a:cubicBezTo>
                    <a:pt x="20094" y="15548"/>
                    <a:pt x="20044" y="15600"/>
                    <a:pt x="19995" y="15651"/>
                  </a:cubicBezTo>
                  <a:cubicBezTo>
                    <a:pt x="19900" y="15749"/>
                    <a:pt x="19799" y="15842"/>
                    <a:pt x="19696" y="15933"/>
                  </a:cubicBezTo>
                  <a:cubicBezTo>
                    <a:pt x="19686" y="15945"/>
                    <a:pt x="19674" y="15955"/>
                    <a:pt x="19660" y="15965"/>
                  </a:cubicBezTo>
                  <a:cubicBezTo>
                    <a:pt x="19632" y="15987"/>
                    <a:pt x="19603" y="16010"/>
                    <a:pt x="19575" y="16033"/>
                  </a:cubicBezTo>
                  <a:cubicBezTo>
                    <a:pt x="19520" y="16077"/>
                    <a:pt x="19465" y="16121"/>
                    <a:pt x="19408" y="16163"/>
                  </a:cubicBezTo>
                  <a:cubicBezTo>
                    <a:pt x="19292" y="16248"/>
                    <a:pt x="19173" y="16329"/>
                    <a:pt x="19053" y="16407"/>
                  </a:cubicBezTo>
                  <a:cubicBezTo>
                    <a:pt x="18991" y="16446"/>
                    <a:pt x="18928" y="16485"/>
                    <a:pt x="18866" y="16523"/>
                  </a:cubicBezTo>
                  <a:cubicBezTo>
                    <a:pt x="18875" y="16517"/>
                    <a:pt x="18879" y="16515"/>
                    <a:pt x="18879" y="16515"/>
                  </a:cubicBezTo>
                  <a:lnTo>
                    <a:pt x="18879" y="16515"/>
                  </a:lnTo>
                  <a:cubicBezTo>
                    <a:pt x="18879" y="16515"/>
                    <a:pt x="18833" y="16542"/>
                    <a:pt x="18822" y="16548"/>
                  </a:cubicBezTo>
                  <a:cubicBezTo>
                    <a:pt x="18785" y="16570"/>
                    <a:pt x="18748" y="16590"/>
                    <a:pt x="18710" y="16612"/>
                  </a:cubicBezTo>
                  <a:cubicBezTo>
                    <a:pt x="18577" y="16686"/>
                    <a:pt x="18443" y="16757"/>
                    <a:pt x="18306" y="16823"/>
                  </a:cubicBezTo>
                  <a:cubicBezTo>
                    <a:pt x="18021" y="16963"/>
                    <a:pt x="17730" y="17089"/>
                    <a:pt x="17435" y="17204"/>
                  </a:cubicBezTo>
                  <a:cubicBezTo>
                    <a:pt x="16154" y="17706"/>
                    <a:pt x="14741" y="18036"/>
                    <a:pt x="13374" y="18333"/>
                  </a:cubicBezTo>
                  <a:cubicBezTo>
                    <a:pt x="11910" y="18651"/>
                    <a:pt x="10437" y="18930"/>
                    <a:pt x="8983" y="19295"/>
                  </a:cubicBezTo>
                  <a:cubicBezTo>
                    <a:pt x="7654" y="19630"/>
                    <a:pt x="6312" y="20029"/>
                    <a:pt x="5099" y="20679"/>
                  </a:cubicBezTo>
                  <a:cubicBezTo>
                    <a:pt x="4545" y="20976"/>
                    <a:pt x="4021" y="21325"/>
                    <a:pt x="3557" y="21750"/>
                  </a:cubicBezTo>
                  <a:cubicBezTo>
                    <a:pt x="3162" y="22112"/>
                    <a:pt x="2784" y="22534"/>
                    <a:pt x="2580" y="23036"/>
                  </a:cubicBezTo>
                  <a:cubicBezTo>
                    <a:pt x="2329" y="23655"/>
                    <a:pt x="2206" y="24325"/>
                    <a:pt x="2094" y="24980"/>
                  </a:cubicBezTo>
                  <a:cubicBezTo>
                    <a:pt x="1955" y="25790"/>
                    <a:pt x="1848" y="26604"/>
                    <a:pt x="1725" y="27416"/>
                  </a:cubicBezTo>
                  <a:cubicBezTo>
                    <a:pt x="1609" y="28181"/>
                    <a:pt x="1486" y="28951"/>
                    <a:pt x="1284" y="29698"/>
                  </a:cubicBezTo>
                  <a:cubicBezTo>
                    <a:pt x="1199" y="30009"/>
                    <a:pt x="1123" y="30253"/>
                    <a:pt x="992" y="30530"/>
                  </a:cubicBezTo>
                  <a:cubicBezTo>
                    <a:pt x="965" y="30586"/>
                    <a:pt x="937" y="30641"/>
                    <a:pt x="908" y="30695"/>
                  </a:cubicBezTo>
                  <a:cubicBezTo>
                    <a:pt x="901" y="30709"/>
                    <a:pt x="892" y="30723"/>
                    <a:pt x="884" y="30737"/>
                  </a:cubicBezTo>
                  <a:cubicBezTo>
                    <a:pt x="867" y="30763"/>
                    <a:pt x="850" y="30789"/>
                    <a:pt x="833" y="30814"/>
                  </a:cubicBezTo>
                  <a:cubicBezTo>
                    <a:pt x="818" y="30836"/>
                    <a:pt x="801" y="30856"/>
                    <a:pt x="786" y="30878"/>
                  </a:cubicBezTo>
                  <a:cubicBezTo>
                    <a:pt x="783" y="30883"/>
                    <a:pt x="779" y="30887"/>
                    <a:pt x="775" y="30892"/>
                  </a:cubicBezTo>
                  <a:lnTo>
                    <a:pt x="775" y="30892"/>
                  </a:lnTo>
                  <a:cubicBezTo>
                    <a:pt x="775" y="30893"/>
                    <a:pt x="774" y="30894"/>
                    <a:pt x="773" y="30895"/>
                  </a:cubicBezTo>
                  <a:cubicBezTo>
                    <a:pt x="754" y="30914"/>
                    <a:pt x="736" y="30934"/>
                    <a:pt x="717" y="30953"/>
                  </a:cubicBezTo>
                  <a:cubicBezTo>
                    <a:pt x="710" y="30959"/>
                    <a:pt x="703" y="30965"/>
                    <a:pt x="697" y="30972"/>
                  </a:cubicBezTo>
                  <a:lnTo>
                    <a:pt x="697" y="30972"/>
                  </a:lnTo>
                  <a:cubicBezTo>
                    <a:pt x="662" y="30997"/>
                    <a:pt x="629" y="31022"/>
                    <a:pt x="594" y="31046"/>
                  </a:cubicBezTo>
                  <a:cubicBezTo>
                    <a:pt x="579" y="31056"/>
                    <a:pt x="565" y="31067"/>
                    <a:pt x="550" y="31077"/>
                  </a:cubicBezTo>
                  <a:lnTo>
                    <a:pt x="550" y="31077"/>
                  </a:lnTo>
                  <a:cubicBezTo>
                    <a:pt x="543" y="31081"/>
                    <a:pt x="532" y="31087"/>
                    <a:pt x="521" y="31092"/>
                  </a:cubicBezTo>
                  <a:cubicBezTo>
                    <a:pt x="458" y="31119"/>
                    <a:pt x="498" y="31110"/>
                    <a:pt x="426" y="31126"/>
                  </a:cubicBezTo>
                  <a:cubicBezTo>
                    <a:pt x="386" y="31134"/>
                    <a:pt x="353" y="31138"/>
                    <a:pt x="321" y="31148"/>
                  </a:cubicBezTo>
                  <a:lnTo>
                    <a:pt x="321" y="31148"/>
                  </a:lnTo>
                  <a:cubicBezTo>
                    <a:pt x="310" y="31146"/>
                    <a:pt x="299" y="31145"/>
                    <a:pt x="288" y="31143"/>
                  </a:cubicBezTo>
                  <a:cubicBezTo>
                    <a:pt x="284" y="31143"/>
                    <a:pt x="280" y="31142"/>
                    <a:pt x="276" y="31142"/>
                  </a:cubicBezTo>
                  <a:cubicBezTo>
                    <a:pt x="158" y="31142"/>
                    <a:pt x="1" y="31385"/>
                    <a:pt x="161" y="31410"/>
                  </a:cubicBezTo>
                  <a:cubicBezTo>
                    <a:pt x="164" y="31410"/>
                    <a:pt x="166" y="31411"/>
                    <a:pt x="169" y="31411"/>
                  </a:cubicBezTo>
                  <a:lnTo>
                    <a:pt x="169" y="31411"/>
                  </a:lnTo>
                  <a:cubicBezTo>
                    <a:pt x="211" y="31446"/>
                    <a:pt x="288" y="31454"/>
                    <a:pt x="352" y="31454"/>
                  </a:cubicBezTo>
                  <a:cubicBezTo>
                    <a:pt x="375" y="31454"/>
                    <a:pt x="396" y="31453"/>
                    <a:pt x="413" y="31452"/>
                  </a:cubicBezTo>
                  <a:cubicBezTo>
                    <a:pt x="542" y="31444"/>
                    <a:pt x="667" y="31401"/>
                    <a:pt x="774" y="31327"/>
                  </a:cubicBezTo>
                  <a:cubicBezTo>
                    <a:pt x="995" y="31172"/>
                    <a:pt x="1157" y="30949"/>
                    <a:pt x="1289" y="30716"/>
                  </a:cubicBezTo>
                  <a:cubicBezTo>
                    <a:pt x="1613" y="30142"/>
                    <a:pt x="1763" y="29465"/>
                    <a:pt x="1894" y="28825"/>
                  </a:cubicBezTo>
                  <a:cubicBezTo>
                    <a:pt x="2219" y="27238"/>
                    <a:pt x="2340" y="25614"/>
                    <a:pt x="2687" y="24031"/>
                  </a:cubicBezTo>
                  <a:cubicBezTo>
                    <a:pt x="2755" y="23724"/>
                    <a:pt x="2832" y="23415"/>
                    <a:pt x="2939" y="23120"/>
                  </a:cubicBezTo>
                  <a:lnTo>
                    <a:pt x="2939" y="23120"/>
                  </a:lnTo>
                  <a:cubicBezTo>
                    <a:pt x="2937" y="23127"/>
                    <a:pt x="2936" y="23130"/>
                    <a:pt x="2936" y="23130"/>
                  </a:cubicBezTo>
                  <a:cubicBezTo>
                    <a:pt x="2937" y="23130"/>
                    <a:pt x="2959" y="23070"/>
                    <a:pt x="2963" y="23059"/>
                  </a:cubicBezTo>
                  <a:cubicBezTo>
                    <a:pt x="2973" y="23034"/>
                    <a:pt x="2983" y="23010"/>
                    <a:pt x="2994" y="22984"/>
                  </a:cubicBezTo>
                  <a:cubicBezTo>
                    <a:pt x="3019" y="22926"/>
                    <a:pt x="3045" y="22869"/>
                    <a:pt x="3075" y="22814"/>
                  </a:cubicBezTo>
                  <a:cubicBezTo>
                    <a:pt x="3084" y="22795"/>
                    <a:pt x="3094" y="22776"/>
                    <a:pt x="3105" y="22757"/>
                  </a:cubicBezTo>
                  <a:lnTo>
                    <a:pt x="3105" y="22757"/>
                  </a:lnTo>
                  <a:cubicBezTo>
                    <a:pt x="3102" y="22762"/>
                    <a:pt x="3102" y="22763"/>
                    <a:pt x="3102" y="22763"/>
                  </a:cubicBezTo>
                  <a:cubicBezTo>
                    <a:pt x="3102" y="22763"/>
                    <a:pt x="3124" y="22726"/>
                    <a:pt x="3131" y="22715"/>
                  </a:cubicBezTo>
                  <a:cubicBezTo>
                    <a:pt x="3160" y="22673"/>
                    <a:pt x="3192" y="22631"/>
                    <a:pt x="3224" y="22589"/>
                  </a:cubicBezTo>
                  <a:cubicBezTo>
                    <a:pt x="3267" y="22535"/>
                    <a:pt x="3310" y="22479"/>
                    <a:pt x="3355" y="22425"/>
                  </a:cubicBezTo>
                  <a:cubicBezTo>
                    <a:pt x="3362" y="22416"/>
                    <a:pt x="3369" y="22407"/>
                    <a:pt x="3377" y="22398"/>
                  </a:cubicBezTo>
                  <a:lnTo>
                    <a:pt x="3377" y="22398"/>
                  </a:lnTo>
                  <a:cubicBezTo>
                    <a:pt x="3381" y="22393"/>
                    <a:pt x="3384" y="22389"/>
                    <a:pt x="3387" y="22387"/>
                  </a:cubicBezTo>
                  <a:cubicBezTo>
                    <a:pt x="3414" y="22356"/>
                    <a:pt x="3441" y="22326"/>
                    <a:pt x="3469" y="22295"/>
                  </a:cubicBezTo>
                  <a:cubicBezTo>
                    <a:pt x="3565" y="22191"/>
                    <a:pt x="3666" y="22090"/>
                    <a:pt x="3770" y="21994"/>
                  </a:cubicBezTo>
                  <a:cubicBezTo>
                    <a:pt x="3815" y="21953"/>
                    <a:pt x="3860" y="21912"/>
                    <a:pt x="3907" y="21872"/>
                  </a:cubicBezTo>
                  <a:lnTo>
                    <a:pt x="3907" y="21872"/>
                  </a:lnTo>
                  <a:cubicBezTo>
                    <a:pt x="3907" y="21872"/>
                    <a:pt x="3907" y="21872"/>
                    <a:pt x="3907" y="21872"/>
                  </a:cubicBezTo>
                  <a:cubicBezTo>
                    <a:pt x="3907" y="21872"/>
                    <a:pt x="3962" y="21826"/>
                    <a:pt x="3972" y="21818"/>
                  </a:cubicBezTo>
                  <a:cubicBezTo>
                    <a:pt x="4001" y="21794"/>
                    <a:pt x="4032" y="21770"/>
                    <a:pt x="4062" y="21746"/>
                  </a:cubicBezTo>
                  <a:cubicBezTo>
                    <a:pt x="4184" y="21650"/>
                    <a:pt x="4309" y="21558"/>
                    <a:pt x="4438" y="21471"/>
                  </a:cubicBezTo>
                  <a:cubicBezTo>
                    <a:pt x="4934" y="21134"/>
                    <a:pt x="5497" y="20852"/>
                    <a:pt x="6091" y="20607"/>
                  </a:cubicBezTo>
                  <a:cubicBezTo>
                    <a:pt x="6724" y="20346"/>
                    <a:pt x="7375" y="20137"/>
                    <a:pt x="8046" y="19948"/>
                  </a:cubicBezTo>
                  <a:cubicBezTo>
                    <a:pt x="9497" y="19540"/>
                    <a:pt x="10980" y="19249"/>
                    <a:pt x="12455" y="18939"/>
                  </a:cubicBezTo>
                  <a:cubicBezTo>
                    <a:pt x="13885" y="18639"/>
                    <a:pt x="15321" y="18331"/>
                    <a:pt x="16707" y="17863"/>
                  </a:cubicBezTo>
                  <a:cubicBezTo>
                    <a:pt x="17909" y="17457"/>
                    <a:pt x="19108" y="16925"/>
                    <a:pt x="20048" y="16054"/>
                  </a:cubicBezTo>
                  <a:cubicBezTo>
                    <a:pt x="20932" y="15234"/>
                    <a:pt x="21444" y="14132"/>
                    <a:pt x="21501" y="12926"/>
                  </a:cubicBezTo>
                  <a:cubicBezTo>
                    <a:pt x="21535" y="12199"/>
                    <a:pt x="21415" y="11468"/>
                    <a:pt x="21227" y="10767"/>
                  </a:cubicBezTo>
                  <a:cubicBezTo>
                    <a:pt x="20899" y="9549"/>
                    <a:pt x="20396" y="8385"/>
                    <a:pt x="19795" y="7276"/>
                  </a:cubicBezTo>
                  <a:cubicBezTo>
                    <a:pt x="18544" y="4970"/>
                    <a:pt x="16890" y="2815"/>
                    <a:pt x="14954" y="1043"/>
                  </a:cubicBezTo>
                  <a:cubicBezTo>
                    <a:pt x="14534" y="657"/>
                    <a:pt x="14079" y="310"/>
                    <a:pt x="13596" y="9"/>
                  </a:cubicBezTo>
                  <a:cubicBezTo>
                    <a:pt x="13586" y="3"/>
                    <a:pt x="13575" y="1"/>
                    <a:pt x="1356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7"/>
            <p:cNvSpPr/>
            <p:nvPr/>
          </p:nvSpPr>
          <p:spPr>
            <a:xfrm>
              <a:off x="4911875" y="1408450"/>
              <a:ext cx="964650" cy="227525"/>
            </a:xfrm>
            <a:custGeom>
              <a:avLst/>
              <a:gdLst/>
              <a:ahLst/>
              <a:cxnLst/>
              <a:rect l="l" t="t" r="r" b="b"/>
              <a:pathLst>
                <a:path w="38586" h="9101" extrusionOk="0">
                  <a:moveTo>
                    <a:pt x="37161" y="1"/>
                  </a:moveTo>
                  <a:cubicBezTo>
                    <a:pt x="36997" y="1"/>
                    <a:pt x="36833" y="3"/>
                    <a:pt x="36668" y="10"/>
                  </a:cubicBezTo>
                  <a:cubicBezTo>
                    <a:pt x="36039" y="35"/>
                    <a:pt x="35409" y="77"/>
                    <a:pt x="34781" y="138"/>
                  </a:cubicBezTo>
                  <a:cubicBezTo>
                    <a:pt x="33557" y="254"/>
                    <a:pt x="32340" y="421"/>
                    <a:pt x="31131" y="640"/>
                  </a:cubicBezTo>
                  <a:cubicBezTo>
                    <a:pt x="28653" y="1092"/>
                    <a:pt x="26227" y="1782"/>
                    <a:pt x="23823" y="2524"/>
                  </a:cubicBezTo>
                  <a:cubicBezTo>
                    <a:pt x="21392" y="3275"/>
                    <a:pt x="18993" y="4125"/>
                    <a:pt x="16589" y="4959"/>
                  </a:cubicBezTo>
                  <a:cubicBezTo>
                    <a:pt x="14214" y="5784"/>
                    <a:pt x="11829" y="6584"/>
                    <a:pt x="9406" y="7259"/>
                  </a:cubicBezTo>
                  <a:cubicBezTo>
                    <a:pt x="8783" y="7433"/>
                    <a:pt x="8159" y="7604"/>
                    <a:pt x="7523" y="7729"/>
                  </a:cubicBezTo>
                  <a:cubicBezTo>
                    <a:pt x="6833" y="7863"/>
                    <a:pt x="6138" y="7976"/>
                    <a:pt x="5442" y="8076"/>
                  </a:cubicBezTo>
                  <a:cubicBezTo>
                    <a:pt x="4068" y="8276"/>
                    <a:pt x="2689" y="8433"/>
                    <a:pt x="1313" y="8618"/>
                  </a:cubicBezTo>
                  <a:cubicBezTo>
                    <a:pt x="944" y="8667"/>
                    <a:pt x="603" y="8736"/>
                    <a:pt x="250" y="8853"/>
                  </a:cubicBezTo>
                  <a:cubicBezTo>
                    <a:pt x="182" y="8876"/>
                    <a:pt x="0" y="9082"/>
                    <a:pt x="162" y="9093"/>
                  </a:cubicBezTo>
                  <a:cubicBezTo>
                    <a:pt x="245" y="9098"/>
                    <a:pt x="328" y="9101"/>
                    <a:pt x="411" y="9101"/>
                  </a:cubicBezTo>
                  <a:cubicBezTo>
                    <a:pt x="1001" y="9101"/>
                    <a:pt x="1593" y="8980"/>
                    <a:pt x="2177" y="8906"/>
                  </a:cubicBezTo>
                  <a:cubicBezTo>
                    <a:pt x="2871" y="8817"/>
                    <a:pt x="3567" y="8732"/>
                    <a:pt x="4261" y="8640"/>
                  </a:cubicBezTo>
                  <a:cubicBezTo>
                    <a:pt x="5623" y="8458"/>
                    <a:pt x="7007" y="8273"/>
                    <a:pt x="8337" y="7921"/>
                  </a:cubicBezTo>
                  <a:cubicBezTo>
                    <a:pt x="10768" y="7278"/>
                    <a:pt x="13156" y="6480"/>
                    <a:pt x="15532" y="5657"/>
                  </a:cubicBezTo>
                  <a:cubicBezTo>
                    <a:pt x="17936" y="4825"/>
                    <a:pt x="20332" y="3968"/>
                    <a:pt x="22741" y="3151"/>
                  </a:cubicBezTo>
                  <a:cubicBezTo>
                    <a:pt x="25126" y="2341"/>
                    <a:pt x="27552" y="1621"/>
                    <a:pt x="30014" y="1085"/>
                  </a:cubicBezTo>
                  <a:cubicBezTo>
                    <a:pt x="31249" y="816"/>
                    <a:pt x="32492" y="585"/>
                    <a:pt x="33746" y="417"/>
                  </a:cubicBezTo>
                  <a:cubicBezTo>
                    <a:pt x="35008" y="246"/>
                    <a:pt x="36280" y="170"/>
                    <a:pt x="37551" y="121"/>
                  </a:cubicBezTo>
                  <a:cubicBezTo>
                    <a:pt x="37865" y="109"/>
                    <a:pt x="38177" y="93"/>
                    <a:pt x="38491" y="93"/>
                  </a:cubicBezTo>
                  <a:cubicBezTo>
                    <a:pt x="38501" y="93"/>
                    <a:pt x="38511" y="93"/>
                    <a:pt x="38521" y="93"/>
                  </a:cubicBezTo>
                  <a:cubicBezTo>
                    <a:pt x="38547" y="93"/>
                    <a:pt x="38585" y="36"/>
                    <a:pt x="38548" y="35"/>
                  </a:cubicBezTo>
                  <a:lnTo>
                    <a:pt x="38549" y="35"/>
                  </a:lnTo>
                  <a:cubicBezTo>
                    <a:pt x="38085" y="21"/>
                    <a:pt x="37624" y="1"/>
                    <a:pt x="37161"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7"/>
            <p:cNvSpPr/>
            <p:nvPr/>
          </p:nvSpPr>
          <p:spPr>
            <a:xfrm>
              <a:off x="5657350" y="1607850"/>
              <a:ext cx="613400" cy="123050"/>
            </a:xfrm>
            <a:custGeom>
              <a:avLst/>
              <a:gdLst/>
              <a:ahLst/>
              <a:cxnLst/>
              <a:rect l="l" t="t" r="r" b="b"/>
              <a:pathLst>
                <a:path w="24536" h="4922" extrusionOk="0">
                  <a:moveTo>
                    <a:pt x="24507" y="0"/>
                  </a:moveTo>
                  <a:cubicBezTo>
                    <a:pt x="24504" y="0"/>
                    <a:pt x="24501" y="1"/>
                    <a:pt x="24497" y="2"/>
                  </a:cubicBezTo>
                  <a:cubicBezTo>
                    <a:pt x="22969" y="498"/>
                    <a:pt x="21433" y="972"/>
                    <a:pt x="19891" y="1428"/>
                  </a:cubicBezTo>
                  <a:cubicBezTo>
                    <a:pt x="18338" y="1883"/>
                    <a:pt x="16786" y="2332"/>
                    <a:pt x="15215" y="2718"/>
                  </a:cubicBezTo>
                  <a:cubicBezTo>
                    <a:pt x="13640" y="3102"/>
                    <a:pt x="12053" y="3435"/>
                    <a:pt x="10453" y="3698"/>
                  </a:cubicBezTo>
                  <a:cubicBezTo>
                    <a:pt x="8836" y="3964"/>
                    <a:pt x="7207" y="4154"/>
                    <a:pt x="5571" y="4253"/>
                  </a:cubicBezTo>
                  <a:cubicBezTo>
                    <a:pt x="3987" y="4348"/>
                    <a:pt x="2393" y="4281"/>
                    <a:pt x="815" y="4466"/>
                  </a:cubicBezTo>
                  <a:cubicBezTo>
                    <a:pt x="624" y="4488"/>
                    <a:pt x="438" y="4512"/>
                    <a:pt x="250" y="4554"/>
                  </a:cubicBezTo>
                  <a:cubicBezTo>
                    <a:pt x="147" y="4576"/>
                    <a:pt x="43" y="4679"/>
                    <a:pt x="21" y="4782"/>
                  </a:cubicBezTo>
                  <a:cubicBezTo>
                    <a:pt x="0" y="4873"/>
                    <a:pt x="48" y="4921"/>
                    <a:pt x="126" y="4921"/>
                  </a:cubicBezTo>
                  <a:cubicBezTo>
                    <a:pt x="136" y="4921"/>
                    <a:pt x="147" y="4921"/>
                    <a:pt x="158" y="4919"/>
                  </a:cubicBezTo>
                  <a:cubicBezTo>
                    <a:pt x="538" y="4869"/>
                    <a:pt x="916" y="4812"/>
                    <a:pt x="1300" y="4782"/>
                  </a:cubicBezTo>
                  <a:cubicBezTo>
                    <a:pt x="1694" y="4752"/>
                    <a:pt x="2090" y="4734"/>
                    <a:pt x="2485" y="4723"/>
                  </a:cubicBezTo>
                  <a:cubicBezTo>
                    <a:pt x="3286" y="4701"/>
                    <a:pt x="4084" y="4697"/>
                    <a:pt x="4885" y="4657"/>
                  </a:cubicBezTo>
                  <a:cubicBezTo>
                    <a:pt x="6525" y="4575"/>
                    <a:pt x="8159" y="4400"/>
                    <a:pt x="9781" y="4150"/>
                  </a:cubicBezTo>
                  <a:cubicBezTo>
                    <a:pt x="11394" y="3901"/>
                    <a:pt x="12996" y="3578"/>
                    <a:pt x="14580" y="3192"/>
                  </a:cubicBezTo>
                  <a:cubicBezTo>
                    <a:pt x="16159" y="2809"/>
                    <a:pt x="17725" y="2374"/>
                    <a:pt x="19276" y="1888"/>
                  </a:cubicBezTo>
                  <a:cubicBezTo>
                    <a:pt x="20840" y="1400"/>
                    <a:pt x="22379" y="848"/>
                    <a:pt x="23914" y="279"/>
                  </a:cubicBezTo>
                  <a:cubicBezTo>
                    <a:pt x="24105" y="208"/>
                    <a:pt x="24298" y="135"/>
                    <a:pt x="24490" y="64"/>
                  </a:cubicBezTo>
                  <a:cubicBezTo>
                    <a:pt x="24512" y="55"/>
                    <a:pt x="24535" y="0"/>
                    <a:pt x="2450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7"/>
            <p:cNvSpPr/>
            <p:nvPr/>
          </p:nvSpPr>
          <p:spPr>
            <a:xfrm>
              <a:off x="3143175" y="1890650"/>
              <a:ext cx="1054550" cy="443350"/>
            </a:xfrm>
            <a:custGeom>
              <a:avLst/>
              <a:gdLst/>
              <a:ahLst/>
              <a:cxnLst/>
              <a:rect l="l" t="t" r="r" b="b"/>
              <a:pathLst>
                <a:path w="42182" h="17734" extrusionOk="0">
                  <a:moveTo>
                    <a:pt x="42164" y="1"/>
                  </a:moveTo>
                  <a:cubicBezTo>
                    <a:pt x="42156" y="1"/>
                    <a:pt x="42147" y="5"/>
                    <a:pt x="42140" y="13"/>
                  </a:cubicBezTo>
                  <a:lnTo>
                    <a:pt x="42142" y="13"/>
                  </a:lnTo>
                  <a:cubicBezTo>
                    <a:pt x="40266" y="2338"/>
                    <a:pt x="37849" y="4157"/>
                    <a:pt x="35518" y="5994"/>
                  </a:cubicBezTo>
                  <a:cubicBezTo>
                    <a:pt x="33130" y="7876"/>
                    <a:pt x="30523" y="9536"/>
                    <a:pt x="27821" y="10923"/>
                  </a:cubicBezTo>
                  <a:cubicBezTo>
                    <a:pt x="26450" y="11627"/>
                    <a:pt x="25035" y="12231"/>
                    <a:pt x="23608" y="12813"/>
                  </a:cubicBezTo>
                  <a:cubicBezTo>
                    <a:pt x="22128" y="13416"/>
                    <a:pt x="20632" y="13977"/>
                    <a:pt x="19120" y="14496"/>
                  </a:cubicBezTo>
                  <a:cubicBezTo>
                    <a:pt x="16123" y="15525"/>
                    <a:pt x="13050" y="16369"/>
                    <a:pt x="9920" y="16880"/>
                  </a:cubicBezTo>
                  <a:cubicBezTo>
                    <a:pt x="8443" y="17121"/>
                    <a:pt x="6954" y="17284"/>
                    <a:pt x="5460" y="17369"/>
                  </a:cubicBezTo>
                  <a:cubicBezTo>
                    <a:pt x="5077" y="17391"/>
                    <a:pt x="4691" y="17405"/>
                    <a:pt x="4303" y="17405"/>
                  </a:cubicBezTo>
                  <a:cubicBezTo>
                    <a:pt x="3268" y="17405"/>
                    <a:pt x="2230" y="17302"/>
                    <a:pt x="1250" y="16966"/>
                  </a:cubicBezTo>
                  <a:cubicBezTo>
                    <a:pt x="931" y="16857"/>
                    <a:pt x="612" y="16727"/>
                    <a:pt x="304" y="16589"/>
                  </a:cubicBezTo>
                  <a:cubicBezTo>
                    <a:pt x="295" y="16585"/>
                    <a:pt x="285" y="16583"/>
                    <a:pt x="275" y="16583"/>
                  </a:cubicBezTo>
                  <a:cubicBezTo>
                    <a:pt x="168" y="16583"/>
                    <a:pt x="0" y="16776"/>
                    <a:pt x="95" y="16836"/>
                  </a:cubicBezTo>
                  <a:cubicBezTo>
                    <a:pt x="1267" y="17582"/>
                    <a:pt x="2770" y="17729"/>
                    <a:pt x="4130" y="17733"/>
                  </a:cubicBezTo>
                  <a:cubicBezTo>
                    <a:pt x="4155" y="17733"/>
                    <a:pt x="4180" y="17733"/>
                    <a:pt x="4205" y="17733"/>
                  </a:cubicBezTo>
                  <a:cubicBezTo>
                    <a:pt x="5629" y="17733"/>
                    <a:pt x="7065" y="17582"/>
                    <a:pt x="8476" y="17401"/>
                  </a:cubicBezTo>
                  <a:cubicBezTo>
                    <a:pt x="11696" y="16986"/>
                    <a:pt x="14852" y="16173"/>
                    <a:pt x="17933" y="15161"/>
                  </a:cubicBezTo>
                  <a:cubicBezTo>
                    <a:pt x="19477" y="14655"/>
                    <a:pt x="20999" y="14090"/>
                    <a:pt x="22509" y="13491"/>
                  </a:cubicBezTo>
                  <a:cubicBezTo>
                    <a:pt x="23976" y="12909"/>
                    <a:pt x="25438" y="12306"/>
                    <a:pt x="26856" y="11614"/>
                  </a:cubicBezTo>
                  <a:cubicBezTo>
                    <a:pt x="29637" y="10256"/>
                    <a:pt x="32253" y="8604"/>
                    <a:pt x="34727" y="6749"/>
                  </a:cubicBezTo>
                  <a:cubicBezTo>
                    <a:pt x="35931" y="5847"/>
                    <a:pt x="37109" y="4900"/>
                    <a:pt x="38260" y="3930"/>
                  </a:cubicBezTo>
                  <a:cubicBezTo>
                    <a:pt x="39408" y="2962"/>
                    <a:pt x="40535" y="1953"/>
                    <a:pt x="41521" y="817"/>
                  </a:cubicBezTo>
                  <a:cubicBezTo>
                    <a:pt x="41745" y="559"/>
                    <a:pt x="41961" y="295"/>
                    <a:pt x="42170" y="24"/>
                  </a:cubicBezTo>
                  <a:cubicBezTo>
                    <a:pt x="42181" y="9"/>
                    <a:pt x="42175" y="1"/>
                    <a:pt x="4216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7"/>
            <p:cNvSpPr/>
            <p:nvPr/>
          </p:nvSpPr>
          <p:spPr>
            <a:xfrm>
              <a:off x="3194575" y="1895975"/>
              <a:ext cx="1019850" cy="468025"/>
            </a:xfrm>
            <a:custGeom>
              <a:avLst/>
              <a:gdLst/>
              <a:ahLst/>
              <a:cxnLst/>
              <a:rect l="l" t="t" r="r" b="b"/>
              <a:pathLst>
                <a:path w="40794" h="18721" extrusionOk="0">
                  <a:moveTo>
                    <a:pt x="40742" y="0"/>
                  </a:moveTo>
                  <a:cubicBezTo>
                    <a:pt x="40708" y="0"/>
                    <a:pt x="40652" y="53"/>
                    <a:pt x="40657" y="84"/>
                  </a:cubicBezTo>
                  <a:lnTo>
                    <a:pt x="40656" y="83"/>
                  </a:lnTo>
                  <a:lnTo>
                    <a:pt x="40656" y="83"/>
                  </a:lnTo>
                  <a:cubicBezTo>
                    <a:pt x="40700" y="347"/>
                    <a:pt x="40528" y="630"/>
                    <a:pt x="40394" y="845"/>
                  </a:cubicBezTo>
                  <a:cubicBezTo>
                    <a:pt x="40163" y="1214"/>
                    <a:pt x="39877" y="1549"/>
                    <a:pt x="39584" y="1872"/>
                  </a:cubicBezTo>
                  <a:cubicBezTo>
                    <a:pt x="38870" y="2658"/>
                    <a:pt x="38082" y="3379"/>
                    <a:pt x="37292" y="4088"/>
                  </a:cubicBezTo>
                  <a:cubicBezTo>
                    <a:pt x="36716" y="4604"/>
                    <a:pt x="36128" y="5111"/>
                    <a:pt x="35547" y="5625"/>
                  </a:cubicBezTo>
                  <a:cubicBezTo>
                    <a:pt x="34252" y="6772"/>
                    <a:pt x="32804" y="7782"/>
                    <a:pt x="31362" y="8734"/>
                  </a:cubicBezTo>
                  <a:cubicBezTo>
                    <a:pt x="28432" y="10668"/>
                    <a:pt x="25339" y="12342"/>
                    <a:pt x="22118" y="13738"/>
                  </a:cubicBezTo>
                  <a:cubicBezTo>
                    <a:pt x="18883" y="15142"/>
                    <a:pt x="15538" y="16304"/>
                    <a:pt x="12105" y="17118"/>
                  </a:cubicBezTo>
                  <a:cubicBezTo>
                    <a:pt x="10405" y="17521"/>
                    <a:pt x="8687" y="17810"/>
                    <a:pt x="6958" y="18062"/>
                  </a:cubicBezTo>
                  <a:cubicBezTo>
                    <a:pt x="5663" y="18251"/>
                    <a:pt x="4350" y="18394"/>
                    <a:pt x="3038" y="18394"/>
                  </a:cubicBezTo>
                  <a:cubicBezTo>
                    <a:pt x="2549" y="18394"/>
                    <a:pt x="2059" y="18374"/>
                    <a:pt x="1571" y="18329"/>
                  </a:cubicBezTo>
                  <a:cubicBezTo>
                    <a:pt x="1123" y="18287"/>
                    <a:pt x="683" y="18227"/>
                    <a:pt x="235" y="18197"/>
                  </a:cubicBezTo>
                  <a:cubicBezTo>
                    <a:pt x="234" y="18197"/>
                    <a:pt x="232" y="18197"/>
                    <a:pt x="231" y="18197"/>
                  </a:cubicBezTo>
                  <a:cubicBezTo>
                    <a:pt x="154" y="18197"/>
                    <a:pt x="0" y="18371"/>
                    <a:pt x="109" y="18409"/>
                  </a:cubicBezTo>
                  <a:cubicBezTo>
                    <a:pt x="951" y="18699"/>
                    <a:pt x="1893" y="18716"/>
                    <a:pt x="2779" y="18720"/>
                  </a:cubicBezTo>
                  <a:cubicBezTo>
                    <a:pt x="2814" y="18721"/>
                    <a:pt x="2850" y="18721"/>
                    <a:pt x="2885" y="18721"/>
                  </a:cubicBezTo>
                  <a:cubicBezTo>
                    <a:pt x="3766" y="18721"/>
                    <a:pt x="4647" y="18656"/>
                    <a:pt x="5523" y="18557"/>
                  </a:cubicBezTo>
                  <a:cubicBezTo>
                    <a:pt x="7290" y="18358"/>
                    <a:pt x="9058" y="18079"/>
                    <a:pt x="10797" y="17711"/>
                  </a:cubicBezTo>
                  <a:cubicBezTo>
                    <a:pt x="14327" y="16962"/>
                    <a:pt x="17765" y="15827"/>
                    <a:pt x="21091" y="14434"/>
                  </a:cubicBezTo>
                  <a:cubicBezTo>
                    <a:pt x="24391" y="13051"/>
                    <a:pt x="27562" y="11380"/>
                    <a:pt x="30570" y="9443"/>
                  </a:cubicBezTo>
                  <a:cubicBezTo>
                    <a:pt x="32089" y="8465"/>
                    <a:pt x="33570" y="7426"/>
                    <a:pt x="34976" y="6290"/>
                  </a:cubicBezTo>
                  <a:cubicBezTo>
                    <a:pt x="35668" y="5730"/>
                    <a:pt x="36331" y="5134"/>
                    <a:pt x="36997" y="4544"/>
                  </a:cubicBezTo>
                  <a:cubicBezTo>
                    <a:pt x="37819" y="3816"/>
                    <a:pt x="38628" y="3074"/>
                    <a:pt x="39382" y="2276"/>
                  </a:cubicBezTo>
                  <a:cubicBezTo>
                    <a:pt x="39706" y="1932"/>
                    <a:pt x="40023" y="1579"/>
                    <a:pt x="40301" y="1197"/>
                  </a:cubicBezTo>
                  <a:cubicBezTo>
                    <a:pt x="40490" y="939"/>
                    <a:pt x="40698" y="647"/>
                    <a:pt x="40766" y="328"/>
                  </a:cubicBezTo>
                  <a:cubicBezTo>
                    <a:pt x="40787" y="226"/>
                    <a:pt x="40793" y="121"/>
                    <a:pt x="40766" y="19"/>
                  </a:cubicBezTo>
                  <a:cubicBezTo>
                    <a:pt x="40762" y="6"/>
                    <a:pt x="40753" y="0"/>
                    <a:pt x="4074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7"/>
            <p:cNvSpPr/>
            <p:nvPr/>
          </p:nvSpPr>
          <p:spPr>
            <a:xfrm>
              <a:off x="3265225" y="1924050"/>
              <a:ext cx="992200" cy="462875"/>
            </a:xfrm>
            <a:custGeom>
              <a:avLst/>
              <a:gdLst/>
              <a:ahLst/>
              <a:cxnLst/>
              <a:rect l="l" t="t" r="r" b="b"/>
              <a:pathLst>
                <a:path w="39688" h="18515" extrusionOk="0">
                  <a:moveTo>
                    <a:pt x="39656" y="0"/>
                  </a:moveTo>
                  <a:cubicBezTo>
                    <a:pt x="39649" y="0"/>
                    <a:pt x="39640" y="3"/>
                    <a:pt x="39630" y="11"/>
                  </a:cubicBezTo>
                  <a:cubicBezTo>
                    <a:pt x="38539" y="817"/>
                    <a:pt x="37625" y="1861"/>
                    <a:pt x="36714" y="2859"/>
                  </a:cubicBezTo>
                  <a:cubicBezTo>
                    <a:pt x="35778" y="3885"/>
                    <a:pt x="34855" y="4948"/>
                    <a:pt x="33792" y="5847"/>
                  </a:cubicBezTo>
                  <a:cubicBezTo>
                    <a:pt x="31606" y="7697"/>
                    <a:pt x="29181" y="9225"/>
                    <a:pt x="26683" y="10615"/>
                  </a:cubicBezTo>
                  <a:cubicBezTo>
                    <a:pt x="24152" y="12022"/>
                    <a:pt x="21578" y="13336"/>
                    <a:pt x="18893" y="14427"/>
                  </a:cubicBezTo>
                  <a:cubicBezTo>
                    <a:pt x="16152" y="15539"/>
                    <a:pt x="13323" y="16418"/>
                    <a:pt x="10434" y="17055"/>
                  </a:cubicBezTo>
                  <a:cubicBezTo>
                    <a:pt x="7491" y="17704"/>
                    <a:pt x="4490" y="18062"/>
                    <a:pt x="1478" y="18159"/>
                  </a:cubicBezTo>
                  <a:cubicBezTo>
                    <a:pt x="1086" y="18171"/>
                    <a:pt x="700" y="18185"/>
                    <a:pt x="309" y="18222"/>
                  </a:cubicBezTo>
                  <a:cubicBezTo>
                    <a:pt x="204" y="18232"/>
                    <a:pt x="1" y="18479"/>
                    <a:pt x="180" y="18491"/>
                  </a:cubicBezTo>
                  <a:cubicBezTo>
                    <a:pt x="417" y="18508"/>
                    <a:pt x="654" y="18515"/>
                    <a:pt x="892" y="18515"/>
                  </a:cubicBezTo>
                  <a:cubicBezTo>
                    <a:pt x="1438" y="18515"/>
                    <a:pt x="1985" y="18480"/>
                    <a:pt x="2528" y="18451"/>
                  </a:cubicBezTo>
                  <a:cubicBezTo>
                    <a:pt x="3299" y="18410"/>
                    <a:pt x="4070" y="18350"/>
                    <a:pt x="4838" y="18273"/>
                  </a:cubicBezTo>
                  <a:cubicBezTo>
                    <a:pt x="6317" y="18120"/>
                    <a:pt x="7792" y="17904"/>
                    <a:pt x="9251" y="17619"/>
                  </a:cubicBezTo>
                  <a:cubicBezTo>
                    <a:pt x="12165" y="17050"/>
                    <a:pt x="15006" y="16190"/>
                    <a:pt x="17778" y="15128"/>
                  </a:cubicBezTo>
                  <a:cubicBezTo>
                    <a:pt x="20548" y="14066"/>
                    <a:pt x="23198" y="12752"/>
                    <a:pt x="25794" y="11322"/>
                  </a:cubicBezTo>
                  <a:cubicBezTo>
                    <a:pt x="28283" y="9952"/>
                    <a:pt x="30723" y="8476"/>
                    <a:pt x="32955" y="6711"/>
                  </a:cubicBezTo>
                  <a:cubicBezTo>
                    <a:pt x="34067" y="5832"/>
                    <a:pt x="35064" y="4860"/>
                    <a:pt x="36016" y="3812"/>
                  </a:cubicBezTo>
                  <a:cubicBezTo>
                    <a:pt x="36960" y="2771"/>
                    <a:pt x="37881" y="1704"/>
                    <a:pt x="38912" y="747"/>
                  </a:cubicBezTo>
                  <a:cubicBezTo>
                    <a:pt x="39160" y="516"/>
                    <a:pt x="39409" y="288"/>
                    <a:pt x="39661" y="60"/>
                  </a:cubicBezTo>
                  <a:cubicBezTo>
                    <a:pt x="39687" y="36"/>
                    <a:pt x="39681" y="0"/>
                    <a:pt x="39656"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7"/>
            <p:cNvSpPr/>
            <p:nvPr/>
          </p:nvSpPr>
          <p:spPr>
            <a:xfrm>
              <a:off x="3316450" y="1951875"/>
              <a:ext cx="958800" cy="467250"/>
            </a:xfrm>
            <a:custGeom>
              <a:avLst/>
              <a:gdLst/>
              <a:ahLst/>
              <a:cxnLst/>
              <a:rect l="l" t="t" r="r" b="b"/>
              <a:pathLst>
                <a:path w="38352" h="18690" extrusionOk="0">
                  <a:moveTo>
                    <a:pt x="38333" y="0"/>
                  </a:moveTo>
                  <a:cubicBezTo>
                    <a:pt x="38307" y="0"/>
                    <a:pt x="38260" y="40"/>
                    <a:pt x="38258" y="68"/>
                  </a:cubicBezTo>
                  <a:lnTo>
                    <a:pt x="38258" y="69"/>
                  </a:lnTo>
                  <a:cubicBezTo>
                    <a:pt x="38242" y="259"/>
                    <a:pt x="38015" y="458"/>
                    <a:pt x="37895" y="587"/>
                  </a:cubicBezTo>
                  <a:cubicBezTo>
                    <a:pt x="37723" y="774"/>
                    <a:pt x="37540" y="951"/>
                    <a:pt x="37358" y="1131"/>
                  </a:cubicBezTo>
                  <a:cubicBezTo>
                    <a:pt x="36881" y="1600"/>
                    <a:pt x="36392" y="2059"/>
                    <a:pt x="35907" y="2521"/>
                  </a:cubicBezTo>
                  <a:cubicBezTo>
                    <a:pt x="34822" y="3555"/>
                    <a:pt x="33697" y="4540"/>
                    <a:pt x="32582" y="5541"/>
                  </a:cubicBezTo>
                  <a:cubicBezTo>
                    <a:pt x="30429" y="7476"/>
                    <a:pt x="28010" y="9078"/>
                    <a:pt x="25551" y="10592"/>
                  </a:cubicBezTo>
                  <a:cubicBezTo>
                    <a:pt x="23137" y="12078"/>
                    <a:pt x="20612" y="13342"/>
                    <a:pt x="17975" y="14386"/>
                  </a:cubicBezTo>
                  <a:cubicBezTo>
                    <a:pt x="15387" y="15417"/>
                    <a:pt x="12716" y="16221"/>
                    <a:pt x="10015" y="16899"/>
                  </a:cubicBezTo>
                  <a:cubicBezTo>
                    <a:pt x="8620" y="17250"/>
                    <a:pt x="7214" y="17584"/>
                    <a:pt x="5803" y="17862"/>
                  </a:cubicBezTo>
                  <a:cubicBezTo>
                    <a:pt x="4367" y="18145"/>
                    <a:pt x="2923" y="18308"/>
                    <a:pt x="1459" y="18308"/>
                  </a:cubicBezTo>
                  <a:cubicBezTo>
                    <a:pt x="1412" y="18308"/>
                    <a:pt x="1365" y="18308"/>
                    <a:pt x="1317" y="18307"/>
                  </a:cubicBezTo>
                  <a:cubicBezTo>
                    <a:pt x="1305" y="18307"/>
                    <a:pt x="1292" y="18307"/>
                    <a:pt x="1280" y="18307"/>
                  </a:cubicBezTo>
                  <a:cubicBezTo>
                    <a:pt x="906" y="18307"/>
                    <a:pt x="533" y="18353"/>
                    <a:pt x="159" y="18362"/>
                  </a:cubicBezTo>
                  <a:cubicBezTo>
                    <a:pt x="113" y="18363"/>
                    <a:pt x="1" y="18483"/>
                    <a:pt x="76" y="18500"/>
                  </a:cubicBezTo>
                  <a:cubicBezTo>
                    <a:pt x="425" y="18576"/>
                    <a:pt x="778" y="18671"/>
                    <a:pt x="1137" y="18683"/>
                  </a:cubicBezTo>
                  <a:cubicBezTo>
                    <a:pt x="1271" y="18687"/>
                    <a:pt x="1405" y="18690"/>
                    <a:pt x="1540" y="18690"/>
                  </a:cubicBezTo>
                  <a:cubicBezTo>
                    <a:pt x="1793" y="18690"/>
                    <a:pt x="2047" y="18682"/>
                    <a:pt x="2300" y="18671"/>
                  </a:cubicBezTo>
                  <a:cubicBezTo>
                    <a:pt x="3048" y="18635"/>
                    <a:pt x="3794" y="18552"/>
                    <a:pt x="4536" y="18439"/>
                  </a:cubicBezTo>
                  <a:cubicBezTo>
                    <a:pt x="6012" y="18212"/>
                    <a:pt x="7472" y="17861"/>
                    <a:pt x="8923" y="17511"/>
                  </a:cubicBezTo>
                  <a:cubicBezTo>
                    <a:pt x="11709" y="16841"/>
                    <a:pt x="14455" y="16007"/>
                    <a:pt x="17128" y="14973"/>
                  </a:cubicBezTo>
                  <a:cubicBezTo>
                    <a:pt x="19815" y="13934"/>
                    <a:pt x="22438" y="12699"/>
                    <a:pt x="24895" y="11190"/>
                  </a:cubicBezTo>
                  <a:cubicBezTo>
                    <a:pt x="27395" y="9654"/>
                    <a:pt x="29861" y="8049"/>
                    <a:pt x="32093" y="6136"/>
                  </a:cubicBezTo>
                  <a:cubicBezTo>
                    <a:pt x="33248" y="5147"/>
                    <a:pt x="34378" y="4130"/>
                    <a:pt x="35485" y="3084"/>
                  </a:cubicBezTo>
                  <a:cubicBezTo>
                    <a:pt x="36054" y="2547"/>
                    <a:pt x="36618" y="2003"/>
                    <a:pt x="37176" y="1455"/>
                  </a:cubicBezTo>
                  <a:cubicBezTo>
                    <a:pt x="37518" y="1117"/>
                    <a:pt x="37887" y="780"/>
                    <a:pt x="38174" y="392"/>
                  </a:cubicBezTo>
                  <a:cubicBezTo>
                    <a:pt x="38251" y="288"/>
                    <a:pt x="38347" y="160"/>
                    <a:pt x="38351" y="24"/>
                  </a:cubicBezTo>
                  <a:cubicBezTo>
                    <a:pt x="38351" y="7"/>
                    <a:pt x="38344" y="0"/>
                    <a:pt x="38333"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7"/>
            <p:cNvSpPr/>
            <p:nvPr/>
          </p:nvSpPr>
          <p:spPr>
            <a:xfrm>
              <a:off x="3371200" y="1995200"/>
              <a:ext cx="928700" cy="443100"/>
            </a:xfrm>
            <a:custGeom>
              <a:avLst/>
              <a:gdLst/>
              <a:ahLst/>
              <a:cxnLst/>
              <a:rect l="l" t="t" r="r" b="b"/>
              <a:pathLst>
                <a:path w="37148" h="17724" extrusionOk="0">
                  <a:moveTo>
                    <a:pt x="37114" y="0"/>
                  </a:moveTo>
                  <a:cubicBezTo>
                    <a:pt x="37098" y="0"/>
                    <a:pt x="37079" y="10"/>
                    <a:pt x="37065" y="28"/>
                  </a:cubicBezTo>
                  <a:cubicBezTo>
                    <a:pt x="36360" y="1013"/>
                    <a:pt x="35429" y="1825"/>
                    <a:pt x="34490" y="2579"/>
                  </a:cubicBezTo>
                  <a:cubicBezTo>
                    <a:pt x="34016" y="2960"/>
                    <a:pt x="33536" y="3332"/>
                    <a:pt x="33059" y="3710"/>
                  </a:cubicBezTo>
                  <a:cubicBezTo>
                    <a:pt x="32599" y="4075"/>
                    <a:pt x="32161" y="4460"/>
                    <a:pt x="31715" y="4844"/>
                  </a:cubicBezTo>
                  <a:cubicBezTo>
                    <a:pt x="29665" y="6610"/>
                    <a:pt x="27468" y="8201"/>
                    <a:pt x="25116" y="9545"/>
                  </a:cubicBezTo>
                  <a:cubicBezTo>
                    <a:pt x="23933" y="10221"/>
                    <a:pt x="22716" y="10843"/>
                    <a:pt x="21502" y="11459"/>
                  </a:cubicBezTo>
                  <a:cubicBezTo>
                    <a:pt x="20272" y="12082"/>
                    <a:pt x="19027" y="12670"/>
                    <a:pt x="17766" y="13226"/>
                  </a:cubicBezTo>
                  <a:cubicBezTo>
                    <a:pt x="15241" y="14343"/>
                    <a:pt x="12646" y="15323"/>
                    <a:pt x="9981" y="16053"/>
                  </a:cubicBezTo>
                  <a:cubicBezTo>
                    <a:pt x="7183" y="16820"/>
                    <a:pt x="4287" y="17293"/>
                    <a:pt x="1383" y="17354"/>
                  </a:cubicBezTo>
                  <a:cubicBezTo>
                    <a:pt x="1008" y="17362"/>
                    <a:pt x="639" y="17384"/>
                    <a:pt x="265" y="17422"/>
                  </a:cubicBezTo>
                  <a:cubicBezTo>
                    <a:pt x="178" y="17431"/>
                    <a:pt x="0" y="17627"/>
                    <a:pt x="155" y="17651"/>
                  </a:cubicBezTo>
                  <a:cubicBezTo>
                    <a:pt x="494" y="17705"/>
                    <a:pt x="836" y="17723"/>
                    <a:pt x="1180" y="17723"/>
                  </a:cubicBezTo>
                  <a:cubicBezTo>
                    <a:pt x="1574" y="17723"/>
                    <a:pt x="1970" y="17699"/>
                    <a:pt x="2364" y="17676"/>
                  </a:cubicBezTo>
                  <a:cubicBezTo>
                    <a:pt x="3102" y="17632"/>
                    <a:pt x="3840" y="17560"/>
                    <a:pt x="4575" y="17467"/>
                  </a:cubicBezTo>
                  <a:cubicBezTo>
                    <a:pt x="6035" y="17282"/>
                    <a:pt x="7483" y="17022"/>
                    <a:pt x="8912" y="16665"/>
                  </a:cubicBezTo>
                  <a:cubicBezTo>
                    <a:pt x="11626" y="15987"/>
                    <a:pt x="14274" y="15047"/>
                    <a:pt x="16840" y="13934"/>
                  </a:cubicBezTo>
                  <a:cubicBezTo>
                    <a:pt x="19409" y="12820"/>
                    <a:pt x="21916" y="11554"/>
                    <a:pt x="24376" y="10216"/>
                  </a:cubicBezTo>
                  <a:cubicBezTo>
                    <a:pt x="26757" y="8922"/>
                    <a:pt x="28994" y="7354"/>
                    <a:pt x="31068" y="5611"/>
                  </a:cubicBezTo>
                  <a:cubicBezTo>
                    <a:pt x="31580" y="5181"/>
                    <a:pt x="32070" y="4724"/>
                    <a:pt x="32585" y="4296"/>
                  </a:cubicBezTo>
                  <a:cubicBezTo>
                    <a:pt x="33036" y="3922"/>
                    <a:pt x="33500" y="3563"/>
                    <a:pt x="33960" y="3199"/>
                  </a:cubicBezTo>
                  <a:cubicBezTo>
                    <a:pt x="34905" y="2451"/>
                    <a:pt x="35863" y="1679"/>
                    <a:pt x="36631" y="745"/>
                  </a:cubicBezTo>
                  <a:cubicBezTo>
                    <a:pt x="36811" y="524"/>
                    <a:pt x="36977" y="292"/>
                    <a:pt x="37127" y="50"/>
                  </a:cubicBezTo>
                  <a:cubicBezTo>
                    <a:pt x="37147" y="17"/>
                    <a:pt x="37134" y="0"/>
                    <a:pt x="3711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7"/>
            <p:cNvSpPr/>
            <p:nvPr/>
          </p:nvSpPr>
          <p:spPr>
            <a:xfrm>
              <a:off x="3419825" y="2012100"/>
              <a:ext cx="914925" cy="446075"/>
            </a:xfrm>
            <a:custGeom>
              <a:avLst/>
              <a:gdLst/>
              <a:ahLst/>
              <a:cxnLst/>
              <a:rect l="l" t="t" r="r" b="b"/>
              <a:pathLst>
                <a:path w="36597" h="17843" extrusionOk="0">
                  <a:moveTo>
                    <a:pt x="36567" y="0"/>
                  </a:moveTo>
                  <a:cubicBezTo>
                    <a:pt x="36560" y="0"/>
                    <a:pt x="36552" y="3"/>
                    <a:pt x="36543" y="11"/>
                  </a:cubicBezTo>
                  <a:lnTo>
                    <a:pt x="36544" y="12"/>
                  </a:lnTo>
                  <a:cubicBezTo>
                    <a:pt x="35475" y="874"/>
                    <a:pt x="34482" y="1828"/>
                    <a:pt x="33475" y="2761"/>
                  </a:cubicBezTo>
                  <a:cubicBezTo>
                    <a:pt x="32461" y="3703"/>
                    <a:pt x="31431" y="4629"/>
                    <a:pt x="30362" y="5509"/>
                  </a:cubicBezTo>
                  <a:cubicBezTo>
                    <a:pt x="28335" y="7176"/>
                    <a:pt x="26156" y="8656"/>
                    <a:pt x="23877" y="9956"/>
                  </a:cubicBezTo>
                  <a:cubicBezTo>
                    <a:pt x="21525" y="11296"/>
                    <a:pt x="19102" y="12502"/>
                    <a:pt x="16606" y="13550"/>
                  </a:cubicBezTo>
                  <a:cubicBezTo>
                    <a:pt x="14097" y="14605"/>
                    <a:pt x="11518" y="15498"/>
                    <a:pt x="8879" y="16170"/>
                  </a:cubicBezTo>
                  <a:cubicBezTo>
                    <a:pt x="7600" y="16496"/>
                    <a:pt x="6305" y="16736"/>
                    <a:pt x="5017" y="17025"/>
                  </a:cubicBezTo>
                  <a:cubicBezTo>
                    <a:pt x="3870" y="17281"/>
                    <a:pt x="2710" y="17533"/>
                    <a:pt x="1531" y="17533"/>
                  </a:cubicBezTo>
                  <a:cubicBezTo>
                    <a:pt x="1391" y="17533"/>
                    <a:pt x="1250" y="17530"/>
                    <a:pt x="1109" y="17522"/>
                  </a:cubicBezTo>
                  <a:cubicBezTo>
                    <a:pt x="782" y="17503"/>
                    <a:pt x="455" y="17502"/>
                    <a:pt x="129" y="17471"/>
                  </a:cubicBezTo>
                  <a:cubicBezTo>
                    <a:pt x="128" y="17470"/>
                    <a:pt x="127" y="17470"/>
                    <a:pt x="126" y="17470"/>
                  </a:cubicBezTo>
                  <a:cubicBezTo>
                    <a:pt x="83" y="17470"/>
                    <a:pt x="1" y="17564"/>
                    <a:pt x="60" y="17586"/>
                  </a:cubicBezTo>
                  <a:cubicBezTo>
                    <a:pt x="547" y="17773"/>
                    <a:pt x="1065" y="17842"/>
                    <a:pt x="1589" y="17842"/>
                  </a:cubicBezTo>
                  <a:cubicBezTo>
                    <a:pt x="2350" y="17842"/>
                    <a:pt x="3125" y="17697"/>
                    <a:pt x="3846" y="17555"/>
                  </a:cubicBezTo>
                  <a:cubicBezTo>
                    <a:pt x="4511" y="17422"/>
                    <a:pt x="5170" y="17264"/>
                    <a:pt x="5833" y="17121"/>
                  </a:cubicBezTo>
                  <a:cubicBezTo>
                    <a:pt x="6468" y="16986"/>
                    <a:pt x="7107" y="16868"/>
                    <a:pt x="7740" y="16721"/>
                  </a:cubicBezTo>
                  <a:cubicBezTo>
                    <a:pt x="10411" y="16106"/>
                    <a:pt x="13027" y="15256"/>
                    <a:pt x="15572" y="14240"/>
                  </a:cubicBezTo>
                  <a:cubicBezTo>
                    <a:pt x="18123" y="13220"/>
                    <a:pt x="20591" y="12009"/>
                    <a:pt x="22993" y="10676"/>
                  </a:cubicBezTo>
                  <a:cubicBezTo>
                    <a:pt x="25312" y="9390"/>
                    <a:pt x="27539" y="7934"/>
                    <a:pt x="29613" y="6283"/>
                  </a:cubicBezTo>
                  <a:cubicBezTo>
                    <a:pt x="31786" y="4553"/>
                    <a:pt x="33733" y="2580"/>
                    <a:pt x="35806" y="738"/>
                  </a:cubicBezTo>
                  <a:cubicBezTo>
                    <a:pt x="36061" y="512"/>
                    <a:pt x="36315" y="283"/>
                    <a:pt x="36572" y="57"/>
                  </a:cubicBezTo>
                  <a:cubicBezTo>
                    <a:pt x="36597" y="35"/>
                    <a:pt x="36590" y="0"/>
                    <a:pt x="3656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7"/>
            <p:cNvSpPr/>
            <p:nvPr/>
          </p:nvSpPr>
          <p:spPr>
            <a:xfrm>
              <a:off x="3495050" y="2037625"/>
              <a:ext cx="870900" cy="443125"/>
            </a:xfrm>
            <a:custGeom>
              <a:avLst/>
              <a:gdLst/>
              <a:ahLst/>
              <a:cxnLst/>
              <a:rect l="l" t="t" r="r" b="b"/>
              <a:pathLst>
                <a:path w="34836" h="17725" extrusionOk="0">
                  <a:moveTo>
                    <a:pt x="34804" y="1"/>
                  </a:moveTo>
                  <a:cubicBezTo>
                    <a:pt x="34781" y="1"/>
                    <a:pt x="34745" y="19"/>
                    <a:pt x="34732" y="43"/>
                  </a:cubicBezTo>
                  <a:lnTo>
                    <a:pt x="34731" y="43"/>
                  </a:lnTo>
                  <a:cubicBezTo>
                    <a:pt x="34214" y="996"/>
                    <a:pt x="33210" y="1567"/>
                    <a:pt x="32375" y="2209"/>
                  </a:cubicBezTo>
                  <a:cubicBezTo>
                    <a:pt x="31334" y="3007"/>
                    <a:pt x="30320" y="3840"/>
                    <a:pt x="29292" y="4656"/>
                  </a:cubicBezTo>
                  <a:cubicBezTo>
                    <a:pt x="28238" y="5493"/>
                    <a:pt x="27143" y="6280"/>
                    <a:pt x="26051" y="7066"/>
                  </a:cubicBezTo>
                  <a:cubicBezTo>
                    <a:pt x="24955" y="7856"/>
                    <a:pt x="23845" y="8629"/>
                    <a:pt x="22724" y="9384"/>
                  </a:cubicBezTo>
                  <a:cubicBezTo>
                    <a:pt x="22171" y="9755"/>
                    <a:pt x="21619" y="10126"/>
                    <a:pt x="21063" y="10491"/>
                  </a:cubicBezTo>
                  <a:cubicBezTo>
                    <a:pt x="20516" y="10850"/>
                    <a:pt x="19938" y="11165"/>
                    <a:pt x="19364" y="11477"/>
                  </a:cubicBezTo>
                  <a:cubicBezTo>
                    <a:pt x="18261" y="12076"/>
                    <a:pt x="17133" y="12627"/>
                    <a:pt x="15981" y="13128"/>
                  </a:cubicBezTo>
                  <a:cubicBezTo>
                    <a:pt x="13669" y="14140"/>
                    <a:pt x="11283" y="14967"/>
                    <a:pt x="8873" y="15708"/>
                  </a:cubicBezTo>
                  <a:cubicBezTo>
                    <a:pt x="7649" y="16084"/>
                    <a:pt x="6418" y="16439"/>
                    <a:pt x="5179" y="16756"/>
                  </a:cubicBezTo>
                  <a:cubicBezTo>
                    <a:pt x="3871" y="17090"/>
                    <a:pt x="2541" y="17371"/>
                    <a:pt x="1191" y="17445"/>
                  </a:cubicBezTo>
                  <a:cubicBezTo>
                    <a:pt x="856" y="17464"/>
                    <a:pt x="526" y="17482"/>
                    <a:pt x="192" y="17512"/>
                  </a:cubicBezTo>
                  <a:cubicBezTo>
                    <a:pt x="127" y="17517"/>
                    <a:pt x="0" y="17661"/>
                    <a:pt x="113" y="17678"/>
                  </a:cubicBezTo>
                  <a:cubicBezTo>
                    <a:pt x="334" y="17711"/>
                    <a:pt x="557" y="17725"/>
                    <a:pt x="780" y="17725"/>
                  </a:cubicBezTo>
                  <a:cubicBezTo>
                    <a:pt x="1211" y="17725"/>
                    <a:pt x="1645" y="17675"/>
                    <a:pt x="2073" y="17621"/>
                  </a:cubicBezTo>
                  <a:cubicBezTo>
                    <a:pt x="2751" y="17536"/>
                    <a:pt x="3423" y="17410"/>
                    <a:pt x="4090" y="17259"/>
                  </a:cubicBezTo>
                  <a:cubicBezTo>
                    <a:pt x="5391" y="16967"/>
                    <a:pt x="6667" y="16585"/>
                    <a:pt x="7945" y="16203"/>
                  </a:cubicBezTo>
                  <a:cubicBezTo>
                    <a:pt x="10385" y="15475"/>
                    <a:pt x="12806" y="14668"/>
                    <a:pt x="15158" y="13687"/>
                  </a:cubicBezTo>
                  <a:cubicBezTo>
                    <a:pt x="16342" y="13193"/>
                    <a:pt x="17509" y="12655"/>
                    <a:pt x="18647" y="12063"/>
                  </a:cubicBezTo>
                  <a:cubicBezTo>
                    <a:pt x="19805" y="11461"/>
                    <a:pt x="20929" y="10794"/>
                    <a:pt x="22012" y="10066"/>
                  </a:cubicBezTo>
                  <a:cubicBezTo>
                    <a:pt x="23155" y="9301"/>
                    <a:pt x="24280" y="8510"/>
                    <a:pt x="25399" y="7710"/>
                  </a:cubicBezTo>
                  <a:cubicBezTo>
                    <a:pt x="26523" y="6908"/>
                    <a:pt x="27647" y="6101"/>
                    <a:pt x="28741" y="5259"/>
                  </a:cubicBezTo>
                  <a:cubicBezTo>
                    <a:pt x="29826" y="4423"/>
                    <a:pt x="30861" y="3524"/>
                    <a:pt x="31939" y="2677"/>
                  </a:cubicBezTo>
                  <a:cubicBezTo>
                    <a:pt x="32371" y="2337"/>
                    <a:pt x="32812" y="2009"/>
                    <a:pt x="33249" y="1676"/>
                  </a:cubicBezTo>
                  <a:cubicBezTo>
                    <a:pt x="33662" y="1362"/>
                    <a:pt x="34070" y="1032"/>
                    <a:pt x="34408" y="637"/>
                  </a:cubicBezTo>
                  <a:cubicBezTo>
                    <a:pt x="34567" y="456"/>
                    <a:pt x="34703" y="257"/>
                    <a:pt x="34818" y="44"/>
                  </a:cubicBezTo>
                  <a:cubicBezTo>
                    <a:pt x="34835" y="13"/>
                    <a:pt x="34824" y="1"/>
                    <a:pt x="3480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7"/>
            <p:cNvSpPr/>
            <p:nvPr/>
          </p:nvSpPr>
          <p:spPr>
            <a:xfrm>
              <a:off x="3592775" y="2074650"/>
              <a:ext cx="805425" cy="418175"/>
            </a:xfrm>
            <a:custGeom>
              <a:avLst/>
              <a:gdLst/>
              <a:ahLst/>
              <a:cxnLst/>
              <a:rect l="l" t="t" r="r" b="b"/>
              <a:pathLst>
                <a:path w="32217" h="16727" extrusionOk="0">
                  <a:moveTo>
                    <a:pt x="32199" y="1"/>
                  </a:moveTo>
                  <a:cubicBezTo>
                    <a:pt x="32194" y="1"/>
                    <a:pt x="32187" y="4"/>
                    <a:pt x="32181" y="11"/>
                  </a:cubicBezTo>
                  <a:lnTo>
                    <a:pt x="32182" y="10"/>
                  </a:lnTo>
                  <a:lnTo>
                    <a:pt x="32182" y="10"/>
                  </a:lnTo>
                  <a:cubicBezTo>
                    <a:pt x="31346" y="872"/>
                    <a:pt x="30404" y="1610"/>
                    <a:pt x="29442" y="2325"/>
                  </a:cubicBezTo>
                  <a:cubicBezTo>
                    <a:pt x="28456" y="3058"/>
                    <a:pt x="27481" y="3805"/>
                    <a:pt x="26492" y="4533"/>
                  </a:cubicBezTo>
                  <a:cubicBezTo>
                    <a:pt x="25488" y="5271"/>
                    <a:pt x="24477" y="6002"/>
                    <a:pt x="23440" y="6694"/>
                  </a:cubicBezTo>
                  <a:cubicBezTo>
                    <a:pt x="22372" y="7405"/>
                    <a:pt x="21279" y="8074"/>
                    <a:pt x="20173" y="8724"/>
                  </a:cubicBezTo>
                  <a:cubicBezTo>
                    <a:pt x="17989" y="10006"/>
                    <a:pt x="15749" y="11188"/>
                    <a:pt x="13456" y="12270"/>
                  </a:cubicBezTo>
                  <a:cubicBezTo>
                    <a:pt x="11167" y="13347"/>
                    <a:pt x="8821" y="14328"/>
                    <a:pt x="6424" y="15140"/>
                  </a:cubicBezTo>
                  <a:cubicBezTo>
                    <a:pt x="5534" y="15442"/>
                    <a:pt x="4643" y="15753"/>
                    <a:pt x="3736" y="16002"/>
                  </a:cubicBezTo>
                  <a:cubicBezTo>
                    <a:pt x="2875" y="16239"/>
                    <a:pt x="1983" y="16439"/>
                    <a:pt x="1085" y="16439"/>
                  </a:cubicBezTo>
                  <a:cubicBezTo>
                    <a:pt x="1007" y="16439"/>
                    <a:pt x="928" y="16438"/>
                    <a:pt x="850" y="16435"/>
                  </a:cubicBezTo>
                  <a:cubicBezTo>
                    <a:pt x="637" y="16426"/>
                    <a:pt x="421" y="16418"/>
                    <a:pt x="209" y="16396"/>
                  </a:cubicBezTo>
                  <a:cubicBezTo>
                    <a:pt x="207" y="16396"/>
                    <a:pt x="205" y="16396"/>
                    <a:pt x="204" y="16396"/>
                  </a:cubicBezTo>
                  <a:cubicBezTo>
                    <a:pt x="133" y="16396"/>
                    <a:pt x="1" y="16549"/>
                    <a:pt x="96" y="16585"/>
                  </a:cubicBezTo>
                  <a:cubicBezTo>
                    <a:pt x="385" y="16693"/>
                    <a:pt x="682" y="16726"/>
                    <a:pt x="984" y="16726"/>
                  </a:cubicBezTo>
                  <a:cubicBezTo>
                    <a:pt x="1106" y="16726"/>
                    <a:pt x="1229" y="16721"/>
                    <a:pt x="1353" y="16713"/>
                  </a:cubicBezTo>
                  <a:cubicBezTo>
                    <a:pt x="1853" y="16679"/>
                    <a:pt x="2350" y="16594"/>
                    <a:pt x="2839" y="16485"/>
                  </a:cubicBezTo>
                  <a:cubicBezTo>
                    <a:pt x="3819" y="16267"/>
                    <a:pt x="4774" y="15950"/>
                    <a:pt x="5724" y="15627"/>
                  </a:cubicBezTo>
                  <a:cubicBezTo>
                    <a:pt x="8038" y="14842"/>
                    <a:pt x="10304" y="13929"/>
                    <a:pt x="12529" y="12917"/>
                  </a:cubicBezTo>
                  <a:cubicBezTo>
                    <a:pt x="14865" y="11855"/>
                    <a:pt x="17148" y="10682"/>
                    <a:pt x="19375" y="9399"/>
                  </a:cubicBezTo>
                  <a:cubicBezTo>
                    <a:pt x="20490" y="8759"/>
                    <a:pt x="21598" y="8103"/>
                    <a:pt x="22675" y="7397"/>
                  </a:cubicBezTo>
                  <a:cubicBezTo>
                    <a:pt x="23746" y="6696"/>
                    <a:pt x="24795" y="5961"/>
                    <a:pt x="25829" y="5202"/>
                  </a:cubicBezTo>
                  <a:cubicBezTo>
                    <a:pt x="26839" y="4463"/>
                    <a:pt x="27820" y="3686"/>
                    <a:pt x="28817" y="2929"/>
                  </a:cubicBezTo>
                  <a:cubicBezTo>
                    <a:pt x="29769" y="2206"/>
                    <a:pt x="30743" y="1500"/>
                    <a:pt x="31603" y="667"/>
                  </a:cubicBezTo>
                  <a:cubicBezTo>
                    <a:pt x="31813" y="465"/>
                    <a:pt x="32013" y="255"/>
                    <a:pt x="32203" y="33"/>
                  </a:cubicBezTo>
                  <a:cubicBezTo>
                    <a:pt x="32216" y="16"/>
                    <a:pt x="32211" y="1"/>
                    <a:pt x="32199"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7"/>
            <p:cNvSpPr/>
            <p:nvPr/>
          </p:nvSpPr>
          <p:spPr>
            <a:xfrm>
              <a:off x="3651075" y="2123800"/>
              <a:ext cx="795800" cy="384675"/>
            </a:xfrm>
            <a:custGeom>
              <a:avLst/>
              <a:gdLst/>
              <a:ahLst/>
              <a:cxnLst/>
              <a:rect l="l" t="t" r="r" b="b"/>
              <a:pathLst>
                <a:path w="31832" h="15387" extrusionOk="0">
                  <a:moveTo>
                    <a:pt x="31815" y="1"/>
                  </a:moveTo>
                  <a:cubicBezTo>
                    <a:pt x="31811" y="1"/>
                    <a:pt x="31805" y="3"/>
                    <a:pt x="31797" y="9"/>
                  </a:cubicBezTo>
                  <a:lnTo>
                    <a:pt x="31796" y="9"/>
                  </a:lnTo>
                  <a:cubicBezTo>
                    <a:pt x="30862" y="698"/>
                    <a:pt x="29947" y="1413"/>
                    <a:pt x="29009" y="2097"/>
                  </a:cubicBezTo>
                  <a:cubicBezTo>
                    <a:pt x="28064" y="2788"/>
                    <a:pt x="27106" y="3461"/>
                    <a:pt x="26135" y="4115"/>
                  </a:cubicBezTo>
                  <a:cubicBezTo>
                    <a:pt x="24184" y="5432"/>
                    <a:pt x="22188" y="6685"/>
                    <a:pt x="20140" y="7844"/>
                  </a:cubicBezTo>
                  <a:cubicBezTo>
                    <a:pt x="18143" y="8973"/>
                    <a:pt x="16092" y="10019"/>
                    <a:pt x="14004" y="10967"/>
                  </a:cubicBezTo>
                  <a:cubicBezTo>
                    <a:pt x="11919" y="11915"/>
                    <a:pt x="9789" y="12761"/>
                    <a:pt x="7609" y="13461"/>
                  </a:cubicBezTo>
                  <a:cubicBezTo>
                    <a:pt x="6539" y="13804"/>
                    <a:pt x="5455" y="14112"/>
                    <a:pt x="4376" y="14425"/>
                  </a:cubicBezTo>
                  <a:cubicBezTo>
                    <a:pt x="3269" y="14745"/>
                    <a:pt x="2147" y="15032"/>
                    <a:pt x="994" y="15126"/>
                  </a:cubicBezTo>
                  <a:cubicBezTo>
                    <a:pt x="704" y="15149"/>
                    <a:pt x="418" y="15184"/>
                    <a:pt x="130" y="15219"/>
                  </a:cubicBezTo>
                  <a:cubicBezTo>
                    <a:pt x="99" y="15224"/>
                    <a:pt x="0" y="15318"/>
                    <a:pt x="65" y="15330"/>
                  </a:cubicBezTo>
                  <a:cubicBezTo>
                    <a:pt x="272" y="15370"/>
                    <a:pt x="478" y="15386"/>
                    <a:pt x="685" y="15386"/>
                  </a:cubicBezTo>
                  <a:cubicBezTo>
                    <a:pt x="1005" y="15386"/>
                    <a:pt x="1325" y="15347"/>
                    <a:pt x="1647" y="15300"/>
                  </a:cubicBezTo>
                  <a:cubicBezTo>
                    <a:pt x="2219" y="15217"/>
                    <a:pt x="2784" y="15092"/>
                    <a:pt x="3343" y="14949"/>
                  </a:cubicBezTo>
                  <a:cubicBezTo>
                    <a:pt x="4452" y="14663"/>
                    <a:pt x="5554" y="14327"/>
                    <a:pt x="6650" y="13997"/>
                  </a:cubicBezTo>
                  <a:cubicBezTo>
                    <a:pt x="8854" y="13333"/>
                    <a:pt x="11011" y="12519"/>
                    <a:pt x="13119" y="11594"/>
                  </a:cubicBezTo>
                  <a:cubicBezTo>
                    <a:pt x="15242" y="10663"/>
                    <a:pt x="17313" y="9618"/>
                    <a:pt x="19339" y="8490"/>
                  </a:cubicBezTo>
                  <a:cubicBezTo>
                    <a:pt x="21403" y="7340"/>
                    <a:pt x="23415" y="6107"/>
                    <a:pt x="25377" y="4791"/>
                  </a:cubicBezTo>
                  <a:cubicBezTo>
                    <a:pt x="27346" y="3464"/>
                    <a:pt x="29288" y="2079"/>
                    <a:pt x="31143" y="595"/>
                  </a:cubicBezTo>
                  <a:cubicBezTo>
                    <a:pt x="31367" y="415"/>
                    <a:pt x="31590" y="233"/>
                    <a:pt x="31810" y="47"/>
                  </a:cubicBezTo>
                  <a:cubicBezTo>
                    <a:pt x="31829" y="32"/>
                    <a:pt x="31831" y="1"/>
                    <a:pt x="31815"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7"/>
            <p:cNvSpPr/>
            <p:nvPr/>
          </p:nvSpPr>
          <p:spPr>
            <a:xfrm>
              <a:off x="3716600" y="2162075"/>
              <a:ext cx="766050" cy="366075"/>
            </a:xfrm>
            <a:custGeom>
              <a:avLst/>
              <a:gdLst/>
              <a:ahLst/>
              <a:cxnLst/>
              <a:rect l="l" t="t" r="r" b="b"/>
              <a:pathLst>
                <a:path w="30642" h="14643" extrusionOk="0">
                  <a:moveTo>
                    <a:pt x="30614" y="1"/>
                  </a:moveTo>
                  <a:cubicBezTo>
                    <a:pt x="30606" y="1"/>
                    <a:pt x="30597" y="4"/>
                    <a:pt x="30584" y="13"/>
                  </a:cubicBezTo>
                  <a:lnTo>
                    <a:pt x="30585" y="13"/>
                  </a:lnTo>
                  <a:cubicBezTo>
                    <a:pt x="28754" y="1275"/>
                    <a:pt x="26937" y="2552"/>
                    <a:pt x="25065" y="3755"/>
                  </a:cubicBezTo>
                  <a:cubicBezTo>
                    <a:pt x="23195" y="4955"/>
                    <a:pt x="21291" y="6096"/>
                    <a:pt x="19373" y="7216"/>
                  </a:cubicBezTo>
                  <a:cubicBezTo>
                    <a:pt x="17489" y="8317"/>
                    <a:pt x="15516" y="9282"/>
                    <a:pt x="13528" y="10179"/>
                  </a:cubicBezTo>
                  <a:cubicBezTo>
                    <a:pt x="11536" y="11078"/>
                    <a:pt x="9506" y="11885"/>
                    <a:pt x="7440" y="12603"/>
                  </a:cubicBezTo>
                  <a:cubicBezTo>
                    <a:pt x="6379" y="12968"/>
                    <a:pt x="5319" y="13302"/>
                    <a:pt x="4224" y="13544"/>
                  </a:cubicBezTo>
                  <a:cubicBezTo>
                    <a:pt x="3123" y="13787"/>
                    <a:pt x="2005" y="13962"/>
                    <a:pt x="914" y="14242"/>
                  </a:cubicBezTo>
                  <a:cubicBezTo>
                    <a:pt x="637" y="14315"/>
                    <a:pt x="367" y="14407"/>
                    <a:pt x="104" y="14516"/>
                  </a:cubicBezTo>
                  <a:cubicBezTo>
                    <a:pt x="56" y="14535"/>
                    <a:pt x="0" y="14642"/>
                    <a:pt x="75" y="14642"/>
                  </a:cubicBezTo>
                  <a:cubicBezTo>
                    <a:pt x="79" y="14642"/>
                    <a:pt x="83" y="14642"/>
                    <a:pt x="88" y="14641"/>
                  </a:cubicBezTo>
                  <a:cubicBezTo>
                    <a:pt x="644" y="14567"/>
                    <a:pt x="1187" y="14434"/>
                    <a:pt x="1737" y="14319"/>
                  </a:cubicBezTo>
                  <a:cubicBezTo>
                    <a:pt x="2292" y="14204"/>
                    <a:pt x="2849" y="14098"/>
                    <a:pt x="3406" y="13986"/>
                  </a:cubicBezTo>
                  <a:cubicBezTo>
                    <a:pt x="4523" y="13758"/>
                    <a:pt x="5616" y="13476"/>
                    <a:pt x="6697" y="13114"/>
                  </a:cubicBezTo>
                  <a:cubicBezTo>
                    <a:pt x="8768" y="12422"/>
                    <a:pt x="10805" y="11637"/>
                    <a:pt x="12807" y="10758"/>
                  </a:cubicBezTo>
                  <a:cubicBezTo>
                    <a:pt x="14819" y="9874"/>
                    <a:pt x="16782" y="8888"/>
                    <a:pt x="18702" y="7822"/>
                  </a:cubicBezTo>
                  <a:cubicBezTo>
                    <a:pt x="19673" y="7282"/>
                    <a:pt x="20620" y="6701"/>
                    <a:pt x="21568" y="6122"/>
                  </a:cubicBezTo>
                  <a:cubicBezTo>
                    <a:pt x="22514" y="5545"/>
                    <a:pt x="23456" y="4967"/>
                    <a:pt x="24392" y="4375"/>
                  </a:cubicBezTo>
                  <a:cubicBezTo>
                    <a:pt x="26282" y="3177"/>
                    <a:pt x="28139" y="1925"/>
                    <a:pt x="29936" y="591"/>
                  </a:cubicBezTo>
                  <a:cubicBezTo>
                    <a:pt x="30163" y="422"/>
                    <a:pt x="30386" y="249"/>
                    <a:pt x="30607" y="72"/>
                  </a:cubicBezTo>
                  <a:cubicBezTo>
                    <a:pt x="30638" y="48"/>
                    <a:pt x="30642" y="1"/>
                    <a:pt x="3061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7"/>
            <p:cNvSpPr/>
            <p:nvPr/>
          </p:nvSpPr>
          <p:spPr>
            <a:xfrm>
              <a:off x="3784025" y="2190350"/>
              <a:ext cx="729175" cy="357225"/>
            </a:xfrm>
            <a:custGeom>
              <a:avLst/>
              <a:gdLst/>
              <a:ahLst/>
              <a:cxnLst/>
              <a:rect l="l" t="t" r="r" b="b"/>
              <a:pathLst>
                <a:path w="29167" h="14289" extrusionOk="0">
                  <a:moveTo>
                    <a:pt x="29142" y="0"/>
                  </a:moveTo>
                  <a:cubicBezTo>
                    <a:pt x="29135" y="0"/>
                    <a:pt x="29127" y="3"/>
                    <a:pt x="29118" y="11"/>
                  </a:cubicBezTo>
                  <a:cubicBezTo>
                    <a:pt x="28386" y="670"/>
                    <a:pt x="27562" y="1212"/>
                    <a:pt x="26727" y="1730"/>
                  </a:cubicBezTo>
                  <a:cubicBezTo>
                    <a:pt x="25880" y="2253"/>
                    <a:pt x="25033" y="2771"/>
                    <a:pt x="24198" y="3312"/>
                  </a:cubicBezTo>
                  <a:cubicBezTo>
                    <a:pt x="22373" y="4492"/>
                    <a:pt x="20560" y="5695"/>
                    <a:pt x="18679" y="6786"/>
                  </a:cubicBezTo>
                  <a:cubicBezTo>
                    <a:pt x="16818" y="7867"/>
                    <a:pt x="14881" y="8828"/>
                    <a:pt x="12924" y="9727"/>
                  </a:cubicBezTo>
                  <a:cubicBezTo>
                    <a:pt x="10984" y="10617"/>
                    <a:pt x="9010" y="11430"/>
                    <a:pt x="7013" y="12183"/>
                  </a:cubicBezTo>
                  <a:cubicBezTo>
                    <a:pt x="6010" y="12560"/>
                    <a:pt x="5004" y="12943"/>
                    <a:pt x="3990" y="13292"/>
                  </a:cubicBezTo>
                  <a:cubicBezTo>
                    <a:pt x="2990" y="13636"/>
                    <a:pt x="1960" y="13917"/>
                    <a:pt x="906" y="14018"/>
                  </a:cubicBezTo>
                  <a:cubicBezTo>
                    <a:pt x="644" y="14043"/>
                    <a:pt x="389" y="14082"/>
                    <a:pt x="130" y="14126"/>
                  </a:cubicBezTo>
                  <a:cubicBezTo>
                    <a:pt x="83" y="14134"/>
                    <a:pt x="1" y="14243"/>
                    <a:pt x="82" y="14256"/>
                  </a:cubicBezTo>
                  <a:cubicBezTo>
                    <a:pt x="230" y="14279"/>
                    <a:pt x="378" y="14288"/>
                    <a:pt x="527" y="14288"/>
                  </a:cubicBezTo>
                  <a:cubicBezTo>
                    <a:pt x="889" y="14288"/>
                    <a:pt x="1250" y="14232"/>
                    <a:pt x="1608" y="14169"/>
                  </a:cubicBezTo>
                  <a:cubicBezTo>
                    <a:pt x="2139" y="14076"/>
                    <a:pt x="2662" y="13945"/>
                    <a:pt x="3177" y="13790"/>
                  </a:cubicBezTo>
                  <a:cubicBezTo>
                    <a:pt x="4198" y="13483"/>
                    <a:pt x="5194" y="13088"/>
                    <a:pt x="6196" y="12720"/>
                  </a:cubicBezTo>
                  <a:cubicBezTo>
                    <a:pt x="8224" y="11974"/>
                    <a:pt x="10232" y="11167"/>
                    <a:pt x="12204" y="10281"/>
                  </a:cubicBezTo>
                  <a:cubicBezTo>
                    <a:pt x="14186" y="9394"/>
                    <a:pt x="16142" y="8436"/>
                    <a:pt x="18028" y="7359"/>
                  </a:cubicBezTo>
                  <a:cubicBezTo>
                    <a:pt x="19930" y="6275"/>
                    <a:pt x="21769" y="5090"/>
                    <a:pt x="23595" y="3885"/>
                  </a:cubicBezTo>
                  <a:cubicBezTo>
                    <a:pt x="24456" y="3317"/>
                    <a:pt x="25317" y="2751"/>
                    <a:pt x="26197" y="2210"/>
                  </a:cubicBezTo>
                  <a:cubicBezTo>
                    <a:pt x="27025" y="1701"/>
                    <a:pt x="27861" y="1186"/>
                    <a:pt x="28600" y="549"/>
                  </a:cubicBezTo>
                  <a:cubicBezTo>
                    <a:pt x="28789" y="387"/>
                    <a:pt x="28972" y="217"/>
                    <a:pt x="29147" y="39"/>
                  </a:cubicBezTo>
                  <a:cubicBezTo>
                    <a:pt x="29167" y="19"/>
                    <a:pt x="29159" y="0"/>
                    <a:pt x="2914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7"/>
            <p:cNvSpPr/>
            <p:nvPr/>
          </p:nvSpPr>
          <p:spPr>
            <a:xfrm>
              <a:off x="3834075" y="2203125"/>
              <a:ext cx="702950" cy="356050"/>
            </a:xfrm>
            <a:custGeom>
              <a:avLst/>
              <a:gdLst/>
              <a:ahLst/>
              <a:cxnLst/>
              <a:rect l="l" t="t" r="r" b="b"/>
              <a:pathLst>
                <a:path w="28118" h="14242" extrusionOk="0">
                  <a:moveTo>
                    <a:pt x="28103" y="1"/>
                  </a:moveTo>
                  <a:cubicBezTo>
                    <a:pt x="28099" y="1"/>
                    <a:pt x="28095" y="2"/>
                    <a:pt x="28090" y="7"/>
                  </a:cubicBezTo>
                  <a:cubicBezTo>
                    <a:pt x="26524" y="1289"/>
                    <a:pt x="24948" y="2550"/>
                    <a:pt x="23299" y="3724"/>
                  </a:cubicBezTo>
                  <a:cubicBezTo>
                    <a:pt x="21639" y="4907"/>
                    <a:pt x="19928" y="6013"/>
                    <a:pt x="18165" y="7045"/>
                  </a:cubicBezTo>
                  <a:cubicBezTo>
                    <a:pt x="16403" y="8078"/>
                    <a:pt x="14597" y="9032"/>
                    <a:pt x="12749" y="9908"/>
                  </a:cubicBezTo>
                  <a:cubicBezTo>
                    <a:pt x="10918" y="10776"/>
                    <a:pt x="9045" y="11556"/>
                    <a:pt x="7145" y="12263"/>
                  </a:cubicBezTo>
                  <a:cubicBezTo>
                    <a:pt x="6167" y="12626"/>
                    <a:pt x="5182" y="12995"/>
                    <a:pt x="4174" y="13268"/>
                  </a:cubicBezTo>
                  <a:cubicBezTo>
                    <a:pt x="3117" y="13554"/>
                    <a:pt x="2038" y="13723"/>
                    <a:pt x="960" y="13909"/>
                  </a:cubicBezTo>
                  <a:cubicBezTo>
                    <a:pt x="683" y="13960"/>
                    <a:pt x="408" y="14024"/>
                    <a:pt x="137" y="14103"/>
                  </a:cubicBezTo>
                  <a:cubicBezTo>
                    <a:pt x="95" y="14114"/>
                    <a:pt x="0" y="14241"/>
                    <a:pt x="81" y="14241"/>
                  </a:cubicBezTo>
                  <a:cubicBezTo>
                    <a:pt x="83" y="14241"/>
                    <a:pt x="84" y="14241"/>
                    <a:pt x="86" y="14241"/>
                  </a:cubicBezTo>
                  <a:cubicBezTo>
                    <a:pt x="629" y="14211"/>
                    <a:pt x="1161" y="14121"/>
                    <a:pt x="1697" y="14030"/>
                  </a:cubicBezTo>
                  <a:cubicBezTo>
                    <a:pt x="2229" y="13938"/>
                    <a:pt x="2759" y="13841"/>
                    <a:pt x="3287" y="13723"/>
                  </a:cubicBezTo>
                  <a:cubicBezTo>
                    <a:pt x="4346" y="13487"/>
                    <a:pt x="5366" y="13135"/>
                    <a:pt x="6386" y="12767"/>
                  </a:cubicBezTo>
                  <a:cubicBezTo>
                    <a:pt x="8306" y="12075"/>
                    <a:pt x="10191" y="11292"/>
                    <a:pt x="12045" y="10438"/>
                  </a:cubicBezTo>
                  <a:cubicBezTo>
                    <a:pt x="13915" y="9576"/>
                    <a:pt x="15744" y="8631"/>
                    <a:pt x="17534" y="7606"/>
                  </a:cubicBezTo>
                  <a:cubicBezTo>
                    <a:pt x="19310" y="6589"/>
                    <a:pt x="21036" y="5490"/>
                    <a:pt x="22714" y="4313"/>
                  </a:cubicBezTo>
                  <a:cubicBezTo>
                    <a:pt x="24384" y="3137"/>
                    <a:pt x="26016" y="1887"/>
                    <a:pt x="27553" y="539"/>
                  </a:cubicBezTo>
                  <a:cubicBezTo>
                    <a:pt x="27741" y="374"/>
                    <a:pt x="27922" y="200"/>
                    <a:pt x="28105" y="31"/>
                  </a:cubicBezTo>
                  <a:cubicBezTo>
                    <a:pt x="28118" y="19"/>
                    <a:pt x="28114" y="1"/>
                    <a:pt x="28103"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7"/>
            <p:cNvSpPr/>
            <p:nvPr/>
          </p:nvSpPr>
          <p:spPr>
            <a:xfrm>
              <a:off x="3881675" y="2239425"/>
              <a:ext cx="678125" cy="330400"/>
            </a:xfrm>
            <a:custGeom>
              <a:avLst/>
              <a:gdLst/>
              <a:ahLst/>
              <a:cxnLst/>
              <a:rect l="l" t="t" r="r" b="b"/>
              <a:pathLst>
                <a:path w="27125" h="13216" extrusionOk="0">
                  <a:moveTo>
                    <a:pt x="27096" y="1"/>
                  </a:moveTo>
                  <a:cubicBezTo>
                    <a:pt x="27088" y="1"/>
                    <a:pt x="27077" y="5"/>
                    <a:pt x="27066" y="16"/>
                  </a:cubicBezTo>
                  <a:cubicBezTo>
                    <a:pt x="25725" y="1285"/>
                    <a:pt x="24261" y="2389"/>
                    <a:pt x="22690" y="3356"/>
                  </a:cubicBezTo>
                  <a:cubicBezTo>
                    <a:pt x="21116" y="4324"/>
                    <a:pt x="19469" y="5171"/>
                    <a:pt x="17824" y="6012"/>
                  </a:cubicBezTo>
                  <a:cubicBezTo>
                    <a:pt x="16048" y="6921"/>
                    <a:pt x="14290" y="7867"/>
                    <a:pt x="12486" y="8722"/>
                  </a:cubicBezTo>
                  <a:cubicBezTo>
                    <a:pt x="10581" y="9625"/>
                    <a:pt x="8638" y="10451"/>
                    <a:pt x="6654" y="11165"/>
                  </a:cubicBezTo>
                  <a:cubicBezTo>
                    <a:pt x="6163" y="11343"/>
                    <a:pt x="5668" y="11512"/>
                    <a:pt x="5173" y="11676"/>
                  </a:cubicBezTo>
                  <a:cubicBezTo>
                    <a:pt x="4691" y="11834"/>
                    <a:pt x="4213" y="12011"/>
                    <a:pt x="3725" y="12150"/>
                  </a:cubicBezTo>
                  <a:cubicBezTo>
                    <a:pt x="2771" y="12422"/>
                    <a:pt x="1786" y="12562"/>
                    <a:pt x="826" y="12808"/>
                  </a:cubicBezTo>
                  <a:cubicBezTo>
                    <a:pt x="588" y="12868"/>
                    <a:pt x="356" y="12949"/>
                    <a:pt x="133" y="13048"/>
                  </a:cubicBezTo>
                  <a:cubicBezTo>
                    <a:pt x="76" y="13074"/>
                    <a:pt x="0" y="13215"/>
                    <a:pt x="89" y="13215"/>
                  </a:cubicBezTo>
                  <a:cubicBezTo>
                    <a:pt x="96" y="13215"/>
                    <a:pt x="103" y="13214"/>
                    <a:pt x="112" y="13212"/>
                  </a:cubicBezTo>
                  <a:cubicBezTo>
                    <a:pt x="589" y="13116"/>
                    <a:pt x="1059" y="12986"/>
                    <a:pt x="1535" y="12884"/>
                  </a:cubicBezTo>
                  <a:cubicBezTo>
                    <a:pt x="2034" y="12778"/>
                    <a:pt x="2534" y="12683"/>
                    <a:pt x="3030" y="12567"/>
                  </a:cubicBezTo>
                  <a:cubicBezTo>
                    <a:pt x="3516" y="12453"/>
                    <a:pt x="3984" y="12303"/>
                    <a:pt x="4456" y="12140"/>
                  </a:cubicBezTo>
                  <a:cubicBezTo>
                    <a:pt x="4958" y="11967"/>
                    <a:pt x="5468" y="11813"/>
                    <a:pt x="5971" y="11639"/>
                  </a:cubicBezTo>
                  <a:cubicBezTo>
                    <a:pt x="7959" y="10948"/>
                    <a:pt x="9910" y="10147"/>
                    <a:pt x="11819" y="9260"/>
                  </a:cubicBezTo>
                  <a:cubicBezTo>
                    <a:pt x="13681" y="8396"/>
                    <a:pt x="15478" y="7412"/>
                    <a:pt x="17304" y="6477"/>
                  </a:cubicBezTo>
                  <a:cubicBezTo>
                    <a:pt x="18957" y="5629"/>
                    <a:pt x="20613" y="4786"/>
                    <a:pt x="22205" y="3828"/>
                  </a:cubicBezTo>
                  <a:cubicBezTo>
                    <a:pt x="23782" y="2880"/>
                    <a:pt x="25317" y="1831"/>
                    <a:pt x="26635" y="538"/>
                  </a:cubicBezTo>
                  <a:cubicBezTo>
                    <a:pt x="26795" y="381"/>
                    <a:pt x="26951" y="219"/>
                    <a:pt x="27102" y="51"/>
                  </a:cubicBezTo>
                  <a:cubicBezTo>
                    <a:pt x="27125" y="25"/>
                    <a:pt x="27116" y="1"/>
                    <a:pt x="27096"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7"/>
            <p:cNvSpPr/>
            <p:nvPr/>
          </p:nvSpPr>
          <p:spPr>
            <a:xfrm>
              <a:off x="3941800" y="2259025"/>
              <a:ext cx="637500" cy="317200"/>
            </a:xfrm>
            <a:custGeom>
              <a:avLst/>
              <a:gdLst/>
              <a:ahLst/>
              <a:cxnLst/>
              <a:rect l="l" t="t" r="r" b="b"/>
              <a:pathLst>
                <a:path w="25500" h="12688" extrusionOk="0">
                  <a:moveTo>
                    <a:pt x="25481" y="0"/>
                  </a:moveTo>
                  <a:cubicBezTo>
                    <a:pt x="25476" y="0"/>
                    <a:pt x="25469" y="3"/>
                    <a:pt x="25462" y="10"/>
                  </a:cubicBezTo>
                  <a:lnTo>
                    <a:pt x="25460" y="11"/>
                  </a:lnTo>
                  <a:cubicBezTo>
                    <a:pt x="24134" y="1308"/>
                    <a:pt x="22638" y="2394"/>
                    <a:pt x="21067" y="3374"/>
                  </a:cubicBezTo>
                  <a:cubicBezTo>
                    <a:pt x="19500" y="4352"/>
                    <a:pt x="17874" y="5229"/>
                    <a:pt x="16254" y="6113"/>
                  </a:cubicBezTo>
                  <a:cubicBezTo>
                    <a:pt x="15804" y="6358"/>
                    <a:pt x="15365" y="6626"/>
                    <a:pt x="14918" y="6876"/>
                  </a:cubicBezTo>
                  <a:cubicBezTo>
                    <a:pt x="14464" y="7130"/>
                    <a:pt x="14007" y="7377"/>
                    <a:pt x="13546" y="7614"/>
                  </a:cubicBezTo>
                  <a:cubicBezTo>
                    <a:pt x="12631" y="8088"/>
                    <a:pt x="11705" y="8541"/>
                    <a:pt x="10770" y="8969"/>
                  </a:cubicBezTo>
                  <a:cubicBezTo>
                    <a:pt x="8889" y="9827"/>
                    <a:pt x="6966" y="10573"/>
                    <a:pt x="4990" y="11179"/>
                  </a:cubicBezTo>
                  <a:cubicBezTo>
                    <a:pt x="4595" y="11300"/>
                    <a:pt x="4193" y="11404"/>
                    <a:pt x="3801" y="11534"/>
                  </a:cubicBezTo>
                  <a:cubicBezTo>
                    <a:pt x="3456" y="11648"/>
                    <a:pt x="3117" y="11777"/>
                    <a:pt x="2774" y="11900"/>
                  </a:cubicBezTo>
                  <a:cubicBezTo>
                    <a:pt x="2408" y="12030"/>
                    <a:pt x="2038" y="12157"/>
                    <a:pt x="1661" y="12256"/>
                  </a:cubicBezTo>
                  <a:cubicBezTo>
                    <a:pt x="1349" y="12338"/>
                    <a:pt x="1027" y="12408"/>
                    <a:pt x="703" y="12408"/>
                  </a:cubicBezTo>
                  <a:cubicBezTo>
                    <a:pt x="687" y="12408"/>
                    <a:pt x="670" y="12408"/>
                    <a:pt x="654" y="12408"/>
                  </a:cubicBezTo>
                  <a:cubicBezTo>
                    <a:pt x="640" y="12407"/>
                    <a:pt x="627" y="12407"/>
                    <a:pt x="613" y="12407"/>
                  </a:cubicBezTo>
                  <a:cubicBezTo>
                    <a:pt x="570" y="12407"/>
                    <a:pt x="525" y="12408"/>
                    <a:pt x="480" y="12408"/>
                  </a:cubicBezTo>
                  <a:cubicBezTo>
                    <a:pt x="395" y="12408"/>
                    <a:pt x="310" y="12404"/>
                    <a:pt x="239" y="12381"/>
                  </a:cubicBezTo>
                  <a:cubicBezTo>
                    <a:pt x="232" y="12379"/>
                    <a:pt x="225" y="12378"/>
                    <a:pt x="217" y="12378"/>
                  </a:cubicBezTo>
                  <a:cubicBezTo>
                    <a:pt x="125" y="12378"/>
                    <a:pt x="1" y="12548"/>
                    <a:pt x="97" y="12579"/>
                  </a:cubicBezTo>
                  <a:cubicBezTo>
                    <a:pt x="234" y="12625"/>
                    <a:pt x="342" y="12681"/>
                    <a:pt x="492" y="12687"/>
                  </a:cubicBezTo>
                  <a:cubicBezTo>
                    <a:pt x="516" y="12687"/>
                    <a:pt x="541" y="12688"/>
                    <a:pt x="566" y="12688"/>
                  </a:cubicBezTo>
                  <a:cubicBezTo>
                    <a:pt x="701" y="12688"/>
                    <a:pt x="836" y="12677"/>
                    <a:pt x="970" y="12657"/>
                  </a:cubicBezTo>
                  <a:cubicBezTo>
                    <a:pt x="1342" y="12607"/>
                    <a:pt x="1706" y="12505"/>
                    <a:pt x="2064" y="12392"/>
                  </a:cubicBezTo>
                  <a:cubicBezTo>
                    <a:pt x="2755" y="12173"/>
                    <a:pt x="3424" y="11886"/>
                    <a:pt x="4122" y="11689"/>
                  </a:cubicBezTo>
                  <a:cubicBezTo>
                    <a:pt x="6123" y="11123"/>
                    <a:pt x="8074" y="10373"/>
                    <a:pt x="9977" y="9537"/>
                  </a:cubicBezTo>
                  <a:cubicBezTo>
                    <a:pt x="11906" y="8689"/>
                    <a:pt x="13773" y="7711"/>
                    <a:pt x="15599" y="6661"/>
                  </a:cubicBezTo>
                  <a:cubicBezTo>
                    <a:pt x="17237" y="5719"/>
                    <a:pt x="18917" y="4851"/>
                    <a:pt x="20528" y="3860"/>
                  </a:cubicBezTo>
                  <a:cubicBezTo>
                    <a:pt x="22120" y="2882"/>
                    <a:pt x="23669" y="1805"/>
                    <a:pt x="25020" y="507"/>
                  </a:cubicBezTo>
                  <a:cubicBezTo>
                    <a:pt x="25179" y="354"/>
                    <a:pt x="25335" y="195"/>
                    <a:pt x="25485" y="33"/>
                  </a:cubicBezTo>
                  <a:cubicBezTo>
                    <a:pt x="25500" y="16"/>
                    <a:pt x="25494" y="0"/>
                    <a:pt x="2548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7"/>
            <p:cNvSpPr/>
            <p:nvPr/>
          </p:nvSpPr>
          <p:spPr>
            <a:xfrm>
              <a:off x="3997075" y="2293125"/>
              <a:ext cx="611425" cy="286525"/>
            </a:xfrm>
            <a:custGeom>
              <a:avLst/>
              <a:gdLst/>
              <a:ahLst/>
              <a:cxnLst/>
              <a:rect l="l" t="t" r="r" b="b"/>
              <a:pathLst>
                <a:path w="24457" h="11461" extrusionOk="0">
                  <a:moveTo>
                    <a:pt x="24426" y="0"/>
                  </a:moveTo>
                  <a:cubicBezTo>
                    <a:pt x="24417" y="0"/>
                    <a:pt x="24406" y="5"/>
                    <a:pt x="24395" y="15"/>
                  </a:cubicBezTo>
                  <a:lnTo>
                    <a:pt x="24394" y="15"/>
                  </a:lnTo>
                  <a:cubicBezTo>
                    <a:pt x="23164" y="1133"/>
                    <a:pt x="21801" y="2103"/>
                    <a:pt x="20372" y="2948"/>
                  </a:cubicBezTo>
                  <a:cubicBezTo>
                    <a:pt x="18947" y="3791"/>
                    <a:pt x="17478" y="4554"/>
                    <a:pt x="16010" y="5318"/>
                  </a:cubicBezTo>
                  <a:cubicBezTo>
                    <a:pt x="14447" y="6130"/>
                    <a:pt x="12909" y="6981"/>
                    <a:pt x="11317" y="7735"/>
                  </a:cubicBezTo>
                  <a:cubicBezTo>
                    <a:pt x="9645" y="8528"/>
                    <a:pt x="7935" y="9245"/>
                    <a:pt x="6175" y="9817"/>
                  </a:cubicBezTo>
                  <a:cubicBezTo>
                    <a:pt x="5308" y="10098"/>
                    <a:pt x="4425" y="10325"/>
                    <a:pt x="3549" y="10576"/>
                  </a:cubicBezTo>
                  <a:cubicBezTo>
                    <a:pt x="2661" y="10832"/>
                    <a:pt x="1761" y="11083"/>
                    <a:pt x="839" y="11177"/>
                  </a:cubicBezTo>
                  <a:cubicBezTo>
                    <a:pt x="607" y="11201"/>
                    <a:pt x="384" y="11226"/>
                    <a:pt x="155" y="11268"/>
                  </a:cubicBezTo>
                  <a:cubicBezTo>
                    <a:pt x="98" y="11279"/>
                    <a:pt x="1" y="11408"/>
                    <a:pt x="98" y="11424"/>
                  </a:cubicBezTo>
                  <a:cubicBezTo>
                    <a:pt x="193" y="11441"/>
                    <a:pt x="288" y="11460"/>
                    <a:pt x="384" y="11460"/>
                  </a:cubicBezTo>
                  <a:cubicBezTo>
                    <a:pt x="396" y="11460"/>
                    <a:pt x="407" y="11460"/>
                    <a:pt x="419" y="11459"/>
                  </a:cubicBezTo>
                  <a:cubicBezTo>
                    <a:pt x="540" y="11453"/>
                    <a:pt x="663" y="11443"/>
                    <a:pt x="784" y="11429"/>
                  </a:cubicBezTo>
                  <a:cubicBezTo>
                    <a:pt x="1007" y="11405"/>
                    <a:pt x="1231" y="11372"/>
                    <a:pt x="1453" y="11332"/>
                  </a:cubicBezTo>
                  <a:cubicBezTo>
                    <a:pt x="1915" y="11249"/>
                    <a:pt x="2372" y="11138"/>
                    <a:pt x="2826" y="11014"/>
                  </a:cubicBezTo>
                  <a:cubicBezTo>
                    <a:pt x="3271" y="10893"/>
                    <a:pt x="3713" y="10757"/>
                    <a:pt x="4158" y="10634"/>
                  </a:cubicBezTo>
                  <a:cubicBezTo>
                    <a:pt x="4600" y="10514"/>
                    <a:pt x="5045" y="10399"/>
                    <a:pt x="5483" y="10266"/>
                  </a:cubicBezTo>
                  <a:cubicBezTo>
                    <a:pt x="7260" y="9727"/>
                    <a:pt x="8989" y="9038"/>
                    <a:pt x="10675" y="8263"/>
                  </a:cubicBezTo>
                  <a:cubicBezTo>
                    <a:pt x="12328" y="7504"/>
                    <a:pt x="13925" y="6642"/>
                    <a:pt x="15526" y="5780"/>
                  </a:cubicBezTo>
                  <a:cubicBezTo>
                    <a:pt x="16996" y="4988"/>
                    <a:pt x="18494" y="4245"/>
                    <a:pt x="19930" y="3394"/>
                  </a:cubicBezTo>
                  <a:cubicBezTo>
                    <a:pt x="21361" y="2546"/>
                    <a:pt x="22774" y="1622"/>
                    <a:pt x="23996" y="488"/>
                  </a:cubicBezTo>
                  <a:cubicBezTo>
                    <a:pt x="24146" y="348"/>
                    <a:pt x="24287" y="198"/>
                    <a:pt x="24431" y="51"/>
                  </a:cubicBezTo>
                  <a:cubicBezTo>
                    <a:pt x="24457" y="25"/>
                    <a:pt x="24447" y="0"/>
                    <a:pt x="24426"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7"/>
            <p:cNvSpPr/>
            <p:nvPr/>
          </p:nvSpPr>
          <p:spPr>
            <a:xfrm>
              <a:off x="4091525" y="2329625"/>
              <a:ext cx="554250" cy="275025"/>
            </a:xfrm>
            <a:custGeom>
              <a:avLst/>
              <a:gdLst/>
              <a:ahLst/>
              <a:cxnLst/>
              <a:rect l="l" t="t" r="r" b="b"/>
              <a:pathLst>
                <a:path w="22170" h="11001" extrusionOk="0">
                  <a:moveTo>
                    <a:pt x="22147" y="1"/>
                  </a:moveTo>
                  <a:cubicBezTo>
                    <a:pt x="22144" y="1"/>
                    <a:pt x="22139" y="2"/>
                    <a:pt x="22133" y="5"/>
                  </a:cubicBezTo>
                  <a:lnTo>
                    <a:pt x="22132" y="5"/>
                  </a:lnTo>
                  <a:cubicBezTo>
                    <a:pt x="21800" y="160"/>
                    <a:pt x="21469" y="316"/>
                    <a:pt x="21151" y="500"/>
                  </a:cubicBezTo>
                  <a:cubicBezTo>
                    <a:pt x="20823" y="691"/>
                    <a:pt x="20503" y="892"/>
                    <a:pt x="20187" y="1100"/>
                  </a:cubicBezTo>
                  <a:cubicBezTo>
                    <a:pt x="19548" y="1521"/>
                    <a:pt x="18924" y="1965"/>
                    <a:pt x="18307" y="2417"/>
                  </a:cubicBezTo>
                  <a:cubicBezTo>
                    <a:pt x="17067" y="3325"/>
                    <a:pt x="15837" y="4261"/>
                    <a:pt x="14506" y="5036"/>
                  </a:cubicBezTo>
                  <a:cubicBezTo>
                    <a:pt x="13806" y="5443"/>
                    <a:pt x="13085" y="5815"/>
                    <a:pt x="12367" y="6190"/>
                  </a:cubicBezTo>
                  <a:cubicBezTo>
                    <a:pt x="11631" y="6573"/>
                    <a:pt x="10889" y="6945"/>
                    <a:pt x="10142" y="7305"/>
                  </a:cubicBezTo>
                  <a:cubicBezTo>
                    <a:pt x="8656" y="8019"/>
                    <a:pt x="7136" y="8671"/>
                    <a:pt x="5594" y="9253"/>
                  </a:cubicBezTo>
                  <a:cubicBezTo>
                    <a:pt x="4819" y="9546"/>
                    <a:pt x="4037" y="9814"/>
                    <a:pt x="3250" y="10074"/>
                  </a:cubicBezTo>
                  <a:cubicBezTo>
                    <a:pt x="2464" y="10334"/>
                    <a:pt x="1666" y="10593"/>
                    <a:pt x="841" y="10690"/>
                  </a:cubicBezTo>
                  <a:cubicBezTo>
                    <a:pt x="636" y="10714"/>
                    <a:pt x="431" y="10735"/>
                    <a:pt x="226" y="10761"/>
                  </a:cubicBezTo>
                  <a:cubicBezTo>
                    <a:pt x="142" y="10772"/>
                    <a:pt x="1" y="10973"/>
                    <a:pt x="142" y="10988"/>
                  </a:cubicBezTo>
                  <a:cubicBezTo>
                    <a:pt x="222" y="10997"/>
                    <a:pt x="302" y="11001"/>
                    <a:pt x="382" y="11001"/>
                  </a:cubicBezTo>
                  <a:cubicBezTo>
                    <a:pt x="713" y="11001"/>
                    <a:pt x="1047" y="10937"/>
                    <a:pt x="1368" y="10871"/>
                  </a:cubicBezTo>
                  <a:cubicBezTo>
                    <a:pt x="1775" y="10788"/>
                    <a:pt x="2175" y="10676"/>
                    <a:pt x="2572" y="10552"/>
                  </a:cubicBezTo>
                  <a:cubicBezTo>
                    <a:pt x="3361" y="10307"/>
                    <a:pt x="4145" y="10043"/>
                    <a:pt x="4923" y="9761"/>
                  </a:cubicBezTo>
                  <a:cubicBezTo>
                    <a:pt x="6492" y="9190"/>
                    <a:pt x="8021" y="8526"/>
                    <a:pt x="9531" y="7817"/>
                  </a:cubicBezTo>
                  <a:cubicBezTo>
                    <a:pt x="11035" y="7110"/>
                    <a:pt x="12506" y="6342"/>
                    <a:pt x="13967" y="5552"/>
                  </a:cubicBezTo>
                  <a:cubicBezTo>
                    <a:pt x="15331" y="4814"/>
                    <a:pt x="16579" y="3894"/>
                    <a:pt x="17820" y="2970"/>
                  </a:cubicBezTo>
                  <a:cubicBezTo>
                    <a:pt x="19062" y="2044"/>
                    <a:pt x="20302" y="1125"/>
                    <a:pt x="21640" y="342"/>
                  </a:cubicBezTo>
                  <a:cubicBezTo>
                    <a:pt x="21804" y="246"/>
                    <a:pt x="21966" y="145"/>
                    <a:pt x="22133" y="55"/>
                  </a:cubicBezTo>
                  <a:cubicBezTo>
                    <a:pt x="22154" y="43"/>
                    <a:pt x="22169" y="1"/>
                    <a:pt x="2214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7"/>
            <p:cNvSpPr/>
            <p:nvPr/>
          </p:nvSpPr>
          <p:spPr>
            <a:xfrm>
              <a:off x="4157700" y="2346600"/>
              <a:ext cx="510150" cy="258650"/>
            </a:xfrm>
            <a:custGeom>
              <a:avLst/>
              <a:gdLst/>
              <a:ahLst/>
              <a:cxnLst/>
              <a:rect l="l" t="t" r="r" b="b"/>
              <a:pathLst>
                <a:path w="20406" h="10346" extrusionOk="0">
                  <a:moveTo>
                    <a:pt x="20382" y="0"/>
                  </a:moveTo>
                  <a:cubicBezTo>
                    <a:pt x="20361" y="0"/>
                    <a:pt x="20330" y="29"/>
                    <a:pt x="20331" y="51"/>
                  </a:cubicBezTo>
                  <a:cubicBezTo>
                    <a:pt x="20335" y="154"/>
                    <a:pt x="20268" y="250"/>
                    <a:pt x="20207" y="328"/>
                  </a:cubicBezTo>
                  <a:cubicBezTo>
                    <a:pt x="20106" y="460"/>
                    <a:pt x="19983" y="579"/>
                    <a:pt x="19860" y="690"/>
                  </a:cubicBezTo>
                  <a:cubicBezTo>
                    <a:pt x="19481" y="1027"/>
                    <a:pt x="19085" y="1341"/>
                    <a:pt x="18676" y="1641"/>
                  </a:cubicBezTo>
                  <a:cubicBezTo>
                    <a:pt x="17649" y="2394"/>
                    <a:pt x="16575" y="3078"/>
                    <a:pt x="15494" y="3748"/>
                  </a:cubicBezTo>
                  <a:cubicBezTo>
                    <a:pt x="14591" y="4308"/>
                    <a:pt x="13683" y="4840"/>
                    <a:pt x="12764" y="5379"/>
                  </a:cubicBezTo>
                  <a:cubicBezTo>
                    <a:pt x="10963" y="6436"/>
                    <a:pt x="9097" y="7362"/>
                    <a:pt x="7157" y="8138"/>
                  </a:cubicBezTo>
                  <a:cubicBezTo>
                    <a:pt x="6172" y="8532"/>
                    <a:pt x="5170" y="8883"/>
                    <a:pt x="4152" y="9188"/>
                  </a:cubicBezTo>
                  <a:cubicBezTo>
                    <a:pt x="3894" y="9266"/>
                    <a:pt x="3635" y="9341"/>
                    <a:pt x="3373" y="9410"/>
                  </a:cubicBezTo>
                  <a:cubicBezTo>
                    <a:pt x="3122" y="9476"/>
                    <a:pt x="2879" y="9571"/>
                    <a:pt x="2629" y="9644"/>
                  </a:cubicBezTo>
                  <a:cubicBezTo>
                    <a:pt x="2096" y="9803"/>
                    <a:pt x="1549" y="9912"/>
                    <a:pt x="997" y="9995"/>
                  </a:cubicBezTo>
                  <a:cubicBezTo>
                    <a:pt x="719" y="10036"/>
                    <a:pt x="453" y="10082"/>
                    <a:pt x="182" y="10156"/>
                  </a:cubicBezTo>
                  <a:cubicBezTo>
                    <a:pt x="125" y="10172"/>
                    <a:pt x="0" y="10321"/>
                    <a:pt x="117" y="10334"/>
                  </a:cubicBezTo>
                  <a:cubicBezTo>
                    <a:pt x="199" y="10342"/>
                    <a:pt x="279" y="10346"/>
                    <a:pt x="359" y="10346"/>
                  </a:cubicBezTo>
                  <a:cubicBezTo>
                    <a:pt x="546" y="10346"/>
                    <a:pt x="730" y="10325"/>
                    <a:pt x="922" y="10297"/>
                  </a:cubicBezTo>
                  <a:cubicBezTo>
                    <a:pt x="1205" y="10257"/>
                    <a:pt x="1487" y="10205"/>
                    <a:pt x="1767" y="10145"/>
                  </a:cubicBezTo>
                  <a:cubicBezTo>
                    <a:pt x="2039" y="10086"/>
                    <a:pt x="2308" y="10018"/>
                    <a:pt x="2574" y="9937"/>
                  </a:cubicBezTo>
                  <a:cubicBezTo>
                    <a:pt x="2844" y="9855"/>
                    <a:pt x="3104" y="9750"/>
                    <a:pt x="3375" y="9672"/>
                  </a:cubicBezTo>
                  <a:cubicBezTo>
                    <a:pt x="4412" y="9369"/>
                    <a:pt x="5437" y="9040"/>
                    <a:pt x="6447" y="8656"/>
                  </a:cubicBezTo>
                  <a:cubicBezTo>
                    <a:pt x="8435" y="7902"/>
                    <a:pt x="10360" y="6967"/>
                    <a:pt x="12207" y="5914"/>
                  </a:cubicBezTo>
                  <a:cubicBezTo>
                    <a:pt x="12797" y="5577"/>
                    <a:pt x="13377" y="5223"/>
                    <a:pt x="13964" y="4880"/>
                  </a:cubicBezTo>
                  <a:cubicBezTo>
                    <a:pt x="14397" y="4627"/>
                    <a:pt x="14827" y="4368"/>
                    <a:pt x="15253" y="4105"/>
                  </a:cubicBezTo>
                  <a:cubicBezTo>
                    <a:pt x="16356" y="3426"/>
                    <a:pt x="17447" y="2722"/>
                    <a:pt x="18494" y="1960"/>
                  </a:cubicBezTo>
                  <a:cubicBezTo>
                    <a:pt x="18939" y="1636"/>
                    <a:pt x="19380" y="1303"/>
                    <a:pt x="19785" y="929"/>
                  </a:cubicBezTo>
                  <a:cubicBezTo>
                    <a:pt x="19933" y="794"/>
                    <a:pt x="20069" y="648"/>
                    <a:pt x="20193" y="492"/>
                  </a:cubicBezTo>
                  <a:cubicBezTo>
                    <a:pt x="20273" y="390"/>
                    <a:pt x="20352" y="272"/>
                    <a:pt x="20388" y="147"/>
                  </a:cubicBezTo>
                  <a:cubicBezTo>
                    <a:pt x="20401" y="105"/>
                    <a:pt x="20406" y="61"/>
                    <a:pt x="20400" y="18"/>
                  </a:cubicBezTo>
                  <a:cubicBezTo>
                    <a:pt x="20398" y="5"/>
                    <a:pt x="20391" y="0"/>
                    <a:pt x="2038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7"/>
            <p:cNvSpPr/>
            <p:nvPr/>
          </p:nvSpPr>
          <p:spPr>
            <a:xfrm>
              <a:off x="4220900" y="2369975"/>
              <a:ext cx="490600" cy="243750"/>
            </a:xfrm>
            <a:custGeom>
              <a:avLst/>
              <a:gdLst/>
              <a:ahLst/>
              <a:cxnLst/>
              <a:rect l="l" t="t" r="r" b="b"/>
              <a:pathLst>
                <a:path w="19624" h="9750" extrusionOk="0">
                  <a:moveTo>
                    <a:pt x="19603" y="1"/>
                  </a:moveTo>
                  <a:cubicBezTo>
                    <a:pt x="19598" y="1"/>
                    <a:pt x="19591" y="3"/>
                    <a:pt x="19584" y="9"/>
                  </a:cubicBezTo>
                  <a:lnTo>
                    <a:pt x="19584" y="10"/>
                  </a:lnTo>
                  <a:cubicBezTo>
                    <a:pt x="18524" y="875"/>
                    <a:pt x="17394" y="1651"/>
                    <a:pt x="16229" y="2367"/>
                  </a:cubicBezTo>
                  <a:cubicBezTo>
                    <a:pt x="15063" y="3083"/>
                    <a:pt x="13870" y="3753"/>
                    <a:pt x="12687" y="4439"/>
                  </a:cubicBezTo>
                  <a:cubicBezTo>
                    <a:pt x="11418" y="5174"/>
                    <a:pt x="10129" y="5877"/>
                    <a:pt x="8812" y="6522"/>
                  </a:cubicBezTo>
                  <a:cubicBezTo>
                    <a:pt x="7516" y="7158"/>
                    <a:pt x="6195" y="7740"/>
                    <a:pt x="4847" y="8258"/>
                  </a:cubicBezTo>
                  <a:cubicBezTo>
                    <a:pt x="4501" y="8391"/>
                    <a:pt x="4153" y="8520"/>
                    <a:pt x="3804" y="8645"/>
                  </a:cubicBezTo>
                  <a:cubicBezTo>
                    <a:pt x="3633" y="8705"/>
                    <a:pt x="3464" y="8765"/>
                    <a:pt x="3293" y="8823"/>
                  </a:cubicBezTo>
                  <a:cubicBezTo>
                    <a:pt x="3119" y="8882"/>
                    <a:pt x="2939" y="8923"/>
                    <a:pt x="2761" y="8971"/>
                  </a:cubicBezTo>
                  <a:cubicBezTo>
                    <a:pt x="2062" y="9159"/>
                    <a:pt x="1359" y="9332"/>
                    <a:pt x="653" y="9492"/>
                  </a:cubicBezTo>
                  <a:cubicBezTo>
                    <a:pt x="458" y="9536"/>
                    <a:pt x="271" y="9602"/>
                    <a:pt x="83" y="9670"/>
                  </a:cubicBezTo>
                  <a:cubicBezTo>
                    <a:pt x="62" y="9678"/>
                    <a:pt x="1" y="9745"/>
                    <a:pt x="54" y="9748"/>
                  </a:cubicBezTo>
                  <a:cubicBezTo>
                    <a:pt x="90" y="9749"/>
                    <a:pt x="126" y="9750"/>
                    <a:pt x="162" y="9750"/>
                  </a:cubicBezTo>
                  <a:cubicBezTo>
                    <a:pt x="489" y="9750"/>
                    <a:pt x="803" y="9685"/>
                    <a:pt x="1123" y="9612"/>
                  </a:cubicBezTo>
                  <a:cubicBezTo>
                    <a:pt x="1477" y="9531"/>
                    <a:pt x="1828" y="9441"/>
                    <a:pt x="2178" y="9349"/>
                  </a:cubicBezTo>
                  <a:cubicBezTo>
                    <a:pt x="2528" y="9256"/>
                    <a:pt x="2890" y="9180"/>
                    <a:pt x="3233" y="9062"/>
                  </a:cubicBezTo>
                  <a:cubicBezTo>
                    <a:pt x="3584" y="8941"/>
                    <a:pt x="3933" y="8816"/>
                    <a:pt x="4281" y="8688"/>
                  </a:cubicBezTo>
                  <a:cubicBezTo>
                    <a:pt x="5654" y="8181"/>
                    <a:pt x="7002" y="7606"/>
                    <a:pt x="8323" y="6976"/>
                  </a:cubicBezTo>
                  <a:cubicBezTo>
                    <a:pt x="9652" y="6340"/>
                    <a:pt x="10954" y="5649"/>
                    <a:pt x="12233" y="4916"/>
                  </a:cubicBezTo>
                  <a:cubicBezTo>
                    <a:pt x="13445" y="4221"/>
                    <a:pt x="14660" y="3526"/>
                    <a:pt x="15849" y="2792"/>
                  </a:cubicBezTo>
                  <a:cubicBezTo>
                    <a:pt x="17030" y="2065"/>
                    <a:pt x="18198" y="1300"/>
                    <a:pt x="19240" y="381"/>
                  </a:cubicBezTo>
                  <a:cubicBezTo>
                    <a:pt x="19364" y="271"/>
                    <a:pt x="19487" y="160"/>
                    <a:pt x="19606" y="44"/>
                  </a:cubicBezTo>
                  <a:cubicBezTo>
                    <a:pt x="19624" y="27"/>
                    <a:pt x="19620" y="1"/>
                    <a:pt x="19603"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7"/>
            <p:cNvSpPr/>
            <p:nvPr/>
          </p:nvSpPr>
          <p:spPr>
            <a:xfrm>
              <a:off x="4289200" y="2402075"/>
              <a:ext cx="455475" cy="218575"/>
            </a:xfrm>
            <a:custGeom>
              <a:avLst/>
              <a:gdLst/>
              <a:ahLst/>
              <a:cxnLst/>
              <a:rect l="l" t="t" r="r" b="b"/>
              <a:pathLst>
                <a:path w="18219" h="8743" extrusionOk="0">
                  <a:moveTo>
                    <a:pt x="18197" y="1"/>
                  </a:moveTo>
                  <a:cubicBezTo>
                    <a:pt x="18193" y="1"/>
                    <a:pt x="18189" y="2"/>
                    <a:pt x="18183" y="5"/>
                  </a:cubicBezTo>
                  <a:cubicBezTo>
                    <a:pt x="17594" y="286"/>
                    <a:pt x="17028" y="615"/>
                    <a:pt x="16460" y="935"/>
                  </a:cubicBezTo>
                  <a:cubicBezTo>
                    <a:pt x="15897" y="1251"/>
                    <a:pt x="15338" y="1575"/>
                    <a:pt x="14779" y="1898"/>
                  </a:cubicBezTo>
                  <a:cubicBezTo>
                    <a:pt x="13666" y="2540"/>
                    <a:pt x="12549" y="3175"/>
                    <a:pt x="11427" y="3800"/>
                  </a:cubicBezTo>
                  <a:cubicBezTo>
                    <a:pt x="10299" y="4425"/>
                    <a:pt x="9160" y="5030"/>
                    <a:pt x="8000" y="5594"/>
                  </a:cubicBezTo>
                  <a:cubicBezTo>
                    <a:pt x="6827" y="6164"/>
                    <a:pt x="5632" y="6692"/>
                    <a:pt x="4416" y="7163"/>
                  </a:cubicBezTo>
                  <a:cubicBezTo>
                    <a:pt x="3793" y="7403"/>
                    <a:pt x="3155" y="7605"/>
                    <a:pt x="2541" y="7864"/>
                  </a:cubicBezTo>
                  <a:cubicBezTo>
                    <a:pt x="1930" y="8122"/>
                    <a:pt x="1308" y="8380"/>
                    <a:pt x="647" y="8482"/>
                  </a:cubicBezTo>
                  <a:cubicBezTo>
                    <a:pt x="479" y="8508"/>
                    <a:pt x="315" y="8537"/>
                    <a:pt x="147" y="8571"/>
                  </a:cubicBezTo>
                  <a:cubicBezTo>
                    <a:pt x="110" y="8578"/>
                    <a:pt x="1" y="8701"/>
                    <a:pt x="77" y="8716"/>
                  </a:cubicBezTo>
                  <a:cubicBezTo>
                    <a:pt x="163" y="8734"/>
                    <a:pt x="251" y="8742"/>
                    <a:pt x="339" y="8742"/>
                  </a:cubicBezTo>
                  <a:cubicBezTo>
                    <a:pt x="400" y="8742"/>
                    <a:pt x="462" y="8738"/>
                    <a:pt x="523" y="8729"/>
                  </a:cubicBezTo>
                  <a:cubicBezTo>
                    <a:pt x="692" y="8706"/>
                    <a:pt x="860" y="8673"/>
                    <a:pt x="1025" y="8630"/>
                  </a:cubicBezTo>
                  <a:cubicBezTo>
                    <a:pt x="1354" y="8547"/>
                    <a:pt x="1676" y="8432"/>
                    <a:pt x="1992" y="8307"/>
                  </a:cubicBezTo>
                  <a:cubicBezTo>
                    <a:pt x="2297" y="8188"/>
                    <a:pt x="2595" y="8044"/>
                    <a:pt x="2903" y="7931"/>
                  </a:cubicBezTo>
                  <a:cubicBezTo>
                    <a:pt x="3221" y="7813"/>
                    <a:pt x="3544" y="7708"/>
                    <a:pt x="3862" y="7590"/>
                  </a:cubicBezTo>
                  <a:cubicBezTo>
                    <a:pt x="5102" y="7133"/>
                    <a:pt x="6317" y="6612"/>
                    <a:pt x="7511" y="6046"/>
                  </a:cubicBezTo>
                  <a:cubicBezTo>
                    <a:pt x="8687" y="5486"/>
                    <a:pt x="9841" y="4883"/>
                    <a:pt x="10982" y="4257"/>
                  </a:cubicBezTo>
                  <a:cubicBezTo>
                    <a:pt x="12121" y="3631"/>
                    <a:pt x="13243" y="2975"/>
                    <a:pt x="14364" y="2320"/>
                  </a:cubicBezTo>
                  <a:cubicBezTo>
                    <a:pt x="15501" y="1656"/>
                    <a:pt x="16642" y="997"/>
                    <a:pt x="17768" y="315"/>
                  </a:cubicBezTo>
                  <a:cubicBezTo>
                    <a:pt x="17910" y="228"/>
                    <a:pt x="18051" y="142"/>
                    <a:pt x="18190" y="52"/>
                  </a:cubicBezTo>
                  <a:cubicBezTo>
                    <a:pt x="18210" y="39"/>
                    <a:pt x="18218" y="1"/>
                    <a:pt x="1819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7"/>
            <p:cNvSpPr/>
            <p:nvPr/>
          </p:nvSpPr>
          <p:spPr>
            <a:xfrm>
              <a:off x="4306375" y="2423375"/>
              <a:ext cx="464825" cy="208550"/>
            </a:xfrm>
            <a:custGeom>
              <a:avLst/>
              <a:gdLst/>
              <a:ahLst/>
              <a:cxnLst/>
              <a:rect l="l" t="t" r="r" b="b"/>
              <a:pathLst>
                <a:path w="18593" h="8342" extrusionOk="0">
                  <a:moveTo>
                    <a:pt x="18567" y="0"/>
                  </a:moveTo>
                  <a:cubicBezTo>
                    <a:pt x="18562" y="0"/>
                    <a:pt x="18557" y="2"/>
                    <a:pt x="18550" y="4"/>
                  </a:cubicBezTo>
                  <a:cubicBezTo>
                    <a:pt x="18247" y="123"/>
                    <a:pt x="17959" y="279"/>
                    <a:pt x="17670" y="431"/>
                  </a:cubicBezTo>
                  <a:cubicBezTo>
                    <a:pt x="17372" y="587"/>
                    <a:pt x="17080" y="751"/>
                    <a:pt x="16789" y="921"/>
                  </a:cubicBezTo>
                  <a:cubicBezTo>
                    <a:pt x="16198" y="1265"/>
                    <a:pt x="15614" y="1620"/>
                    <a:pt x="15032" y="1978"/>
                  </a:cubicBezTo>
                  <a:cubicBezTo>
                    <a:pt x="13892" y="2680"/>
                    <a:pt x="12759" y="3400"/>
                    <a:pt x="11582" y="4040"/>
                  </a:cubicBezTo>
                  <a:cubicBezTo>
                    <a:pt x="10447" y="4656"/>
                    <a:pt x="9277" y="5191"/>
                    <a:pt x="8087" y="5692"/>
                  </a:cubicBezTo>
                  <a:cubicBezTo>
                    <a:pt x="6887" y="6199"/>
                    <a:pt x="5668" y="6661"/>
                    <a:pt x="4446" y="7112"/>
                  </a:cubicBezTo>
                  <a:cubicBezTo>
                    <a:pt x="3828" y="7340"/>
                    <a:pt x="3195" y="7522"/>
                    <a:pt x="2550" y="7656"/>
                  </a:cubicBezTo>
                  <a:cubicBezTo>
                    <a:pt x="1892" y="7794"/>
                    <a:pt x="1223" y="7893"/>
                    <a:pt x="582" y="8101"/>
                  </a:cubicBezTo>
                  <a:cubicBezTo>
                    <a:pt x="410" y="8156"/>
                    <a:pt x="238" y="8211"/>
                    <a:pt x="68" y="8269"/>
                  </a:cubicBezTo>
                  <a:cubicBezTo>
                    <a:pt x="40" y="8278"/>
                    <a:pt x="0" y="8341"/>
                    <a:pt x="39" y="8341"/>
                  </a:cubicBezTo>
                  <a:cubicBezTo>
                    <a:pt x="42" y="8341"/>
                    <a:pt x="45" y="8341"/>
                    <a:pt x="49" y="8340"/>
                  </a:cubicBezTo>
                  <a:cubicBezTo>
                    <a:pt x="374" y="8279"/>
                    <a:pt x="703" y="8236"/>
                    <a:pt x="1030" y="8188"/>
                  </a:cubicBezTo>
                  <a:cubicBezTo>
                    <a:pt x="1362" y="8139"/>
                    <a:pt x="1691" y="8072"/>
                    <a:pt x="2020" y="8009"/>
                  </a:cubicBezTo>
                  <a:cubicBezTo>
                    <a:pt x="2671" y="7882"/>
                    <a:pt x="3319" y="7743"/>
                    <a:pt x="3948" y="7528"/>
                  </a:cubicBezTo>
                  <a:cubicBezTo>
                    <a:pt x="4572" y="7315"/>
                    <a:pt x="5187" y="7073"/>
                    <a:pt x="5803" y="6838"/>
                  </a:cubicBezTo>
                  <a:cubicBezTo>
                    <a:pt x="6415" y="6604"/>
                    <a:pt x="7023" y="6362"/>
                    <a:pt x="7629" y="6114"/>
                  </a:cubicBezTo>
                  <a:cubicBezTo>
                    <a:pt x="8824" y="5620"/>
                    <a:pt x="10001" y="5078"/>
                    <a:pt x="11144" y="4476"/>
                  </a:cubicBezTo>
                  <a:cubicBezTo>
                    <a:pt x="11721" y="4172"/>
                    <a:pt x="12289" y="3850"/>
                    <a:pt x="12847" y="3511"/>
                  </a:cubicBezTo>
                  <a:cubicBezTo>
                    <a:pt x="13433" y="3153"/>
                    <a:pt x="14022" y="2800"/>
                    <a:pt x="14604" y="2434"/>
                  </a:cubicBezTo>
                  <a:cubicBezTo>
                    <a:pt x="15769" y="1699"/>
                    <a:pt x="16931" y="954"/>
                    <a:pt x="18142" y="294"/>
                  </a:cubicBezTo>
                  <a:cubicBezTo>
                    <a:pt x="18282" y="218"/>
                    <a:pt x="18422" y="140"/>
                    <a:pt x="18560" y="58"/>
                  </a:cubicBezTo>
                  <a:cubicBezTo>
                    <a:pt x="18584" y="43"/>
                    <a:pt x="18593" y="0"/>
                    <a:pt x="1856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7"/>
            <p:cNvSpPr/>
            <p:nvPr/>
          </p:nvSpPr>
          <p:spPr>
            <a:xfrm>
              <a:off x="4382475" y="2438375"/>
              <a:ext cx="421150" cy="192425"/>
            </a:xfrm>
            <a:custGeom>
              <a:avLst/>
              <a:gdLst/>
              <a:ahLst/>
              <a:cxnLst/>
              <a:rect l="l" t="t" r="r" b="b"/>
              <a:pathLst>
                <a:path w="16846" h="7697" extrusionOk="0">
                  <a:moveTo>
                    <a:pt x="16837" y="1"/>
                  </a:moveTo>
                  <a:cubicBezTo>
                    <a:pt x="16825" y="1"/>
                    <a:pt x="16801" y="20"/>
                    <a:pt x="16798" y="30"/>
                  </a:cubicBezTo>
                  <a:lnTo>
                    <a:pt x="16799" y="29"/>
                  </a:lnTo>
                  <a:lnTo>
                    <a:pt x="16799" y="29"/>
                  </a:lnTo>
                  <a:cubicBezTo>
                    <a:pt x="16717" y="312"/>
                    <a:pt x="16419" y="513"/>
                    <a:pt x="16188" y="666"/>
                  </a:cubicBezTo>
                  <a:cubicBezTo>
                    <a:pt x="15812" y="914"/>
                    <a:pt x="15403" y="1113"/>
                    <a:pt x="14994" y="1304"/>
                  </a:cubicBezTo>
                  <a:cubicBezTo>
                    <a:pt x="14564" y="1503"/>
                    <a:pt x="14125" y="1683"/>
                    <a:pt x="13689" y="1872"/>
                  </a:cubicBezTo>
                  <a:cubicBezTo>
                    <a:pt x="13359" y="2016"/>
                    <a:pt x="13020" y="2156"/>
                    <a:pt x="12708" y="2341"/>
                  </a:cubicBezTo>
                  <a:cubicBezTo>
                    <a:pt x="11446" y="3085"/>
                    <a:pt x="10154" y="3783"/>
                    <a:pt x="8844" y="4439"/>
                  </a:cubicBezTo>
                  <a:cubicBezTo>
                    <a:pt x="7522" y="5103"/>
                    <a:pt x="6172" y="5716"/>
                    <a:pt x="4793" y="6258"/>
                  </a:cubicBezTo>
                  <a:cubicBezTo>
                    <a:pt x="4114" y="6526"/>
                    <a:pt x="3433" y="6786"/>
                    <a:pt x="2733" y="6996"/>
                  </a:cubicBezTo>
                  <a:cubicBezTo>
                    <a:pt x="2036" y="7206"/>
                    <a:pt x="1326" y="7349"/>
                    <a:pt x="617" y="7507"/>
                  </a:cubicBezTo>
                  <a:cubicBezTo>
                    <a:pt x="433" y="7548"/>
                    <a:pt x="250" y="7593"/>
                    <a:pt x="66" y="7629"/>
                  </a:cubicBezTo>
                  <a:cubicBezTo>
                    <a:pt x="43" y="7633"/>
                    <a:pt x="0" y="7696"/>
                    <a:pt x="40" y="7696"/>
                  </a:cubicBezTo>
                  <a:cubicBezTo>
                    <a:pt x="41" y="7696"/>
                    <a:pt x="41" y="7696"/>
                    <a:pt x="41" y="7696"/>
                  </a:cubicBezTo>
                  <a:cubicBezTo>
                    <a:pt x="400" y="7682"/>
                    <a:pt x="759" y="7648"/>
                    <a:pt x="1113" y="7593"/>
                  </a:cubicBezTo>
                  <a:cubicBezTo>
                    <a:pt x="1476" y="7533"/>
                    <a:pt x="1834" y="7440"/>
                    <a:pt x="2188" y="7346"/>
                  </a:cubicBezTo>
                  <a:cubicBezTo>
                    <a:pt x="2895" y="7156"/>
                    <a:pt x="3587" y="6919"/>
                    <a:pt x="4270" y="6655"/>
                  </a:cubicBezTo>
                  <a:cubicBezTo>
                    <a:pt x="5682" y="6109"/>
                    <a:pt x="7069" y="5502"/>
                    <a:pt x="8428" y="4832"/>
                  </a:cubicBezTo>
                  <a:cubicBezTo>
                    <a:pt x="9792" y="4158"/>
                    <a:pt x="11122" y="3421"/>
                    <a:pt x="12435" y="2653"/>
                  </a:cubicBezTo>
                  <a:cubicBezTo>
                    <a:pt x="12623" y="2543"/>
                    <a:pt x="12787" y="2441"/>
                    <a:pt x="12980" y="2345"/>
                  </a:cubicBezTo>
                  <a:cubicBezTo>
                    <a:pt x="13156" y="2257"/>
                    <a:pt x="13336" y="2176"/>
                    <a:pt x="13515" y="2095"/>
                  </a:cubicBezTo>
                  <a:cubicBezTo>
                    <a:pt x="13950" y="1900"/>
                    <a:pt x="14386" y="1708"/>
                    <a:pt x="14818" y="1508"/>
                  </a:cubicBezTo>
                  <a:cubicBezTo>
                    <a:pt x="15246" y="1310"/>
                    <a:pt x="15673" y="1104"/>
                    <a:pt x="16071" y="852"/>
                  </a:cubicBezTo>
                  <a:cubicBezTo>
                    <a:pt x="16233" y="749"/>
                    <a:pt x="16392" y="637"/>
                    <a:pt x="16533" y="507"/>
                  </a:cubicBezTo>
                  <a:cubicBezTo>
                    <a:pt x="16637" y="412"/>
                    <a:pt x="16747" y="299"/>
                    <a:pt x="16804" y="169"/>
                  </a:cubicBezTo>
                  <a:cubicBezTo>
                    <a:pt x="16826" y="120"/>
                    <a:pt x="16839" y="67"/>
                    <a:pt x="16845" y="12"/>
                  </a:cubicBezTo>
                  <a:cubicBezTo>
                    <a:pt x="16846" y="4"/>
                    <a:pt x="16842" y="1"/>
                    <a:pt x="1683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7"/>
            <p:cNvSpPr/>
            <p:nvPr/>
          </p:nvSpPr>
          <p:spPr>
            <a:xfrm>
              <a:off x="4481825" y="2453075"/>
              <a:ext cx="365500" cy="174550"/>
            </a:xfrm>
            <a:custGeom>
              <a:avLst/>
              <a:gdLst/>
              <a:ahLst/>
              <a:cxnLst/>
              <a:rect l="l" t="t" r="r" b="b"/>
              <a:pathLst>
                <a:path w="14620" h="6982" extrusionOk="0">
                  <a:moveTo>
                    <a:pt x="14603" y="0"/>
                  </a:moveTo>
                  <a:cubicBezTo>
                    <a:pt x="14599" y="0"/>
                    <a:pt x="14595" y="2"/>
                    <a:pt x="14589" y="5"/>
                  </a:cubicBezTo>
                  <a:lnTo>
                    <a:pt x="14589" y="4"/>
                  </a:lnTo>
                  <a:cubicBezTo>
                    <a:pt x="13796" y="595"/>
                    <a:pt x="12935" y="1074"/>
                    <a:pt x="12064" y="1539"/>
                  </a:cubicBezTo>
                  <a:cubicBezTo>
                    <a:pt x="11635" y="1769"/>
                    <a:pt x="11205" y="1999"/>
                    <a:pt x="10785" y="2245"/>
                  </a:cubicBezTo>
                  <a:cubicBezTo>
                    <a:pt x="10328" y="2512"/>
                    <a:pt x="9871" y="2777"/>
                    <a:pt x="9403" y="3029"/>
                  </a:cubicBezTo>
                  <a:cubicBezTo>
                    <a:pt x="8437" y="3549"/>
                    <a:pt x="7447" y="4027"/>
                    <a:pt x="6449" y="4483"/>
                  </a:cubicBezTo>
                  <a:cubicBezTo>
                    <a:pt x="5950" y="4710"/>
                    <a:pt x="5448" y="4931"/>
                    <a:pt x="4943" y="5146"/>
                  </a:cubicBezTo>
                  <a:cubicBezTo>
                    <a:pt x="4450" y="5353"/>
                    <a:pt x="3950" y="5547"/>
                    <a:pt x="3457" y="5753"/>
                  </a:cubicBezTo>
                  <a:cubicBezTo>
                    <a:pt x="2489" y="6158"/>
                    <a:pt x="1472" y="6410"/>
                    <a:pt x="475" y="6731"/>
                  </a:cubicBezTo>
                  <a:cubicBezTo>
                    <a:pt x="342" y="6774"/>
                    <a:pt x="213" y="6828"/>
                    <a:pt x="83" y="6880"/>
                  </a:cubicBezTo>
                  <a:cubicBezTo>
                    <a:pt x="44" y="6894"/>
                    <a:pt x="1" y="6981"/>
                    <a:pt x="58" y="6981"/>
                  </a:cubicBezTo>
                  <a:cubicBezTo>
                    <a:pt x="61" y="6981"/>
                    <a:pt x="65" y="6981"/>
                    <a:pt x="69" y="6980"/>
                  </a:cubicBezTo>
                  <a:cubicBezTo>
                    <a:pt x="589" y="6894"/>
                    <a:pt x="1094" y="6761"/>
                    <a:pt x="1598" y="6612"/>
                  </a:cubicBezTo>
                  <a:cubicBezTo>
                    <a:pt x="2098" y="6463"/>
                    <a:pt x="2594" y="6302"/>
                    <a:pt x="3080" y="6114"/>
                  </a:cubicBezTo>
                  <a:cubicBezTo>
                    <a:pt x="3587" y="5917"/>
                    <a:pt x="4084" y="5694"/>
                    <a:pt x="4586" y="5483"/>
                  </a:cubicBezTo>
                  <a:cubicBezTo>
                    <a:pt x="5090" y="5270"/>
                    <a:pt x="5591" y="5052"/>
                    <a:pt x="6091" y="4827"/>
                  </a:cubicBezTo>
                  <a:cubicBezTo>
                    <a:pt x="7105" y="4370"/>
                    <a:pt x="8098" y="3876"/>
                    <a:pt x="9078" y="3353"/>
                  </a:cubicBezTo>
                  <a:cubicBezTo>
                    <a:pt x="9996" y="2864"/>
                    <a:pt x="10885" y="2324"/>
                    <a:pt x="11793" y="1818"/>
                  </a:cubicBezTo>
                  <a:cubicBezTo>
                    <a:pt x="12663" y="1335"/>
                    <a:pt x="13555" y="862"/>
                    <a:pt x="14343" y="249"/>
                  </a:cubicBezTo>
                  <a:cubicBezTo>
                    <a:pt x="14433" y="179"/>
                    <a:pt x="14519" y="105"/>
                    <a:pt x="14606" y="31"/>
                  </a:cubicBezTo>
                  <a:cubicBezTo>
                    <a:pt x="14619" y="19"/>
                    <a:pt x="14616" y="0"/>
                    <a:pt x="14603"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7"/>
            <p:cNvSpPr/>
            <p:nvPr/>
          </p:nvSpPr>
          <p:spPr>
            <a:xfrm>
              <a:off x="4553825" y="2471725"/>
              <a:ext cx="322500" cy="152350"/>
            </a:xfrm>
            <a:custGeom>
              <a:avLst/>
              <a:gdLst/>
              <a:ahLst/>
              <a:cxnLst/>
              <a:rect l="l" t="t" r="r" b="b"/>
              <a:pathLst>
                <a:path w="12900" h="6094" extrusionOk="0">
                  <a:moveTo>
                    <a:pt x="12873" y="1"/>
                  </a:moveTo>
                  <a:cubicBezTo>
                    <a:pt x="12866" y="1"/>
                    <a:pt x="12857" y="4"/>
                    <a:pt x="12845" y="11"/>
                  </a:cubicBezTo>
                  <a:lnTo>
                    <a:pt x="12846" y="11"/>
                  </a:lnTo>
                  <a:cubicBezTo>
                    <a:pt x="12471" y="251"/>
                    <a:pt x="12100" y="499"/>
                    <a:pt x="11720" y="733"/>
                  </a:cubicBezTo>
                  <a:cubicBezTo>
                    <a:pt x="11322" y="979"/>
                    <a:pt x="10916" y="1211"/>
                    <a:pt x="10505" y="1433"/>
                  </a:cubicBezTo>
                  <a:cubicBezTo>
                    <a:pt x="9682" y="1879"/>
                    <a:pt x="8846" y="2297"/>
                    <a:pt x="7997" y="2687"/>
                  </a:cubicBezTo>
                  <a:cubicBezTo>
                    <a:pt x="7600" y="2869"/>
                    <a:pt x="7198" y="3037"/>
                    <a:pt x="6800" y="3215"/>
                  </a:cubicBezTo>
                  <a:cubicBezTo>
                    <a:pt x="6377" y="3405"/>
                    <a:pt x="5962" y="3613"/>
                    <a:pt x="5545" y="3820"/>
                  </a:cubicBezTo>
                  <a:cubicBezTo>
                    <a:pt x="4708" y="4233"/>
                    <a:pt x="3884" y="4675"/>
                    <a:pt x="3031" y="5055"/>
                  </a:cubicBezTo>
                  <a:cubicBezTo>
                    <a:pt x="2616" y="5241"/>
                    <a:pt x="2194" y="5411"/>
                    <a:pt x="1763" y="5554"/>
                  </a:cubicBezTo>
                  <a:cubicBezTo>
                    <a:pt x="1323" y="5699"/>
                    <a:pt x="871" y="5798"/>
                    <a:pt x="426" y="5924"/>
                  </a:cubicBezTo>
                  <a:cubicBezTo>
                    <a:pt x="312" y="5955"/>
                    <a:pt x="197" y="5986"/>
                    <a:pt x="81" y="6013"/>
                  </a:cubicBezTo>
                  <a:cubicBezTo>
                    <a:pt x="55" y="6020"/>
                    <a:pt x="0" y="6093"/>
                    <a:pt x="52" y="6093"/>
                  </a:cubicBezTo>
                  <a:cubicBezTo>
                    <a:pt x="65" y="6093"/>
                    <a:pt x="78" y="6093"/>
                    <a:pt x="91" y="6093"/>
                  </a:cubicBezTo>
                  <a:cubicBezTo>
                    <a:pt x="299" y="6093"/>
                    <a:pt x="507" y="6077"/>
                    <a:pt x="711" y="6044"/>
                  </a:cubicBezTo>
                  <a:cubicBezTo>
                    <a:pt x="935" y="6005"/>
                    <a:pt x="1156" y="5952"/>
                    <a:pt x="1372" y="5888"/>
                  </a:cubicBezTo>
                  <a:cubicBezTo>
                    <a:pt x="1820" y="5753"/>
                    <a:pt x="2260" y="5594"/>
                    <a:pt x="2690" y="5409"/>
                  </a:cubicBezTo>
                  <a:cubicBezTo>
                    <a:pt x="3555" y="5043"/>
                    <a:pt x="4389" y="4604"/>
                    <a:pt x="5219" y="4167"/>
                  </a:cubicBezTo>
                  <a:cubicBezTo>
                    <a:pt x="5636" y="3948"/>
                    <a:pt x="6056" y="3734"/>
                    <a:pt x="6483" y="3534"/>
                  </a:cubicBezTo>
                  <a:cubicBezTo>
                    <a:pt x="6883" y="3346"/>
                    <a:pt x="7294" y="3176"/>
                    <a:pt x="7697" y="2994"/>
                  </a:cubicBezTo>
                  <a:cubicBezTo>
                    <a:pt x="8551" y="2606"/>
                    <a:pt x="9396" y="2196"/>
                    <a:pt x="10218" y="1744"/>
                  </a:cubicBezTo>
                  <a:cubicBezTo>
                    <a:pt x="11034" y="1295"/>
                    <a:pt x="11845" y="819"/>
                    <a:pt x="12600" y="272"/>
                  </a:cubicBezTo>
                  <a:cubicBezTo>
                    <a:pt x="12691" y="206"/>
                    <a:pt x="12779" y="138"/>
                    <a:pt x="12866" y="67"/>
                  </a:cubicBezTo>
                  <a:cubicBezTo>
                    <a:pt x="12895" y="44"/>
                    <a:pt x="12899" y="1"/>
                    <a:pt x="12873"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7"/>
            <p:cNvSpPr/>
            <p:nvPr/>
          </p:nvSpPr>
          <p:spPr>
            <a:xfrm>
              <a:off x="4589025" y="2482550"/>
              <a:ext cx="319325" cy="149700"/>
            </a:xfrm>
            <a:custGeom>
              <a:avLst/>
              <a:gdLst/>
              <a:ahLst/>
              <a:cxnLst/>
              <a:rect l="l" t="t" r="r" b="b"/>
              <a:pathLst>
                <a:path w="12773" h="5988" extrusionOk="0">
                  <a:moveTo>
                    <a:pt x="12682" y="0"/>
                  </a:moveTo>
                  <a:cubicBezTo>
                    <a:pt x="12664" y="0"/>
                    <a:pt x="12638" y="29"/>
                    <a:pt x="12653" y="43"/>
                  </a:cubicBezTo>
                  <a:cubicBezTo>
                    <a:pt x="12675" y="65"/>
                    <a:pt x="12685" y="84"/>
                    <a:pt x="12679" y="112"/>
                  </a:cubicBezTo>
                  <a:lnTo>
                    <a:pt x="12679" y="112"/>
                  </a:lnTo>
                  <a:cubicBezTo>
                    <a:pt x="12677" y="116"/>
                    <a:pt x="12673" y="126"/>
                    <a:pt x="12669" y="132"/>
                  </a:cubicBezTo>
                  <a:cubicBezTo>
                    <a:pt x="12665" y="136"/>
                    <a:pt x="12661" y="139"/>
                    <a:pt x="12657" y="145"/>
                  </a:cubicBezTo>
                  <a:cubicBezTo>
                    <a:pt x="12643" y="159"/>
                    <a:pt x="12626" y="172"/>
                    <a:pt x="12609" y="184"/>
                  </a:cubicBezTo>
                  <a:cubicBezTo>
                    <a:pt x="12501" y="258"/>
                    <a:pt x="12388" y="322"/>
                    <a:pt x="12269" y="377"/>
                  </a:cubicBezTo>
                  <a:cubicBezTo>
                    <a:pt x="12132" y="444"/>
                    <a:pt x="11994" y="507"/>
                    <a:pt x="11855" y="570"/>
                  </a:cubicBezTo>
                  <a:cubicBezTo>
                    <a:pt x="11701" y="643"/>
                    <a:pt x="11551" y="724"/>
                    <a:pt x="11405" y="812"/>
                  </a:cubicBezTo>
                  <a:cubicBezTo>
                    <a:pt x="10536" y="1331"/>
                    <a:pt x="9680" y="1882"/>
                    <a:pt x="8781" y="2350"/>
                  </a:cubicBezTo>
                  <a:cubicBezTo>
                    <a:pt x="8339" y="2579"/>
                    <a:pt x="7880" y="2778"/>
                    <a:pt x="7429" y="2987"/>
                  </a:cubicBezTo>
                  <a:cubicBezTo>
                    <a:pt x="6973" y="3199"/>
                    <a:pt x="6514" y="3404"/>
                    <a:pt x="6053" y="3606"/>
                  </a:cubicBezTo>
                  <a:cubicBezTo>
                    <a:pt x="5130" y="4007"/>
                    <a:pt x="4197" y="4387"/>
                    <a:pt x="3256" y="4746"/>
                  </a:cubicBezTo>
                  <a:cubicBezTo>
                    <a:pt x="2791" y="4922"/>
                    <a:pt x="2324" y="5092"/>
                    <a:pt x="1854" y="5257"/>
                  </a:cubicBezTo>
                  <a:cubicBezTo>
                    <a:pt x="1615" y="5339"/>
                    <a:pt x="1377" y="5421"/>
                    <a:pt x="1138" y="5502"/>
                  </a:cubicBezTo>
                  <a:cubicBezTo>
                    <a:pt x="896" y="5584"/>
                    <a:pt x="648" y="5662"/>
                    <a:pt x="413" y="5763"/>
                  </a:cubicBezTo>
                  <a:cubicBezTo>
                    <a:pt x="295" y="5813"/>
                    <a:pt x="177" y="5865"/>
                    <a:pt x="58" y="5914"/>
                  </a:cubicBezTo>
                  <a:cubicBezTo>
                    <a:pt x="33" y="5925"/>
                    <a:pt x="1" y="5987"/>
                    <a:pt x="40" y="5987"/>
                  </a:cubicBezTo>
                  <a:cubicBezTo>
                    <a:pt x="43" y="5987"/>
                    <a:pt x="46" y="5987"/>
                    <a:pt x="50" y="5986"/>
                  </a:cubicBezTo>
                  <a:cubicBezTo>
                    <a:pt x="168" y="5963"/>
                    <a:pt x="287" y="5940"/>
                    <a:pt x="405" y="5916"/>
                  </a:cubicBezTo>
                  <a:cubicBezTo>
                    <a:pt x="531" y="5889"/>
                    <a:pt x="655" y="5847"/>
                    <a:pt x="777" y="5812"/>
                  </a:cubicBezTo>
                  <a:cubicBezTo>
                    <a:pt x="1022" y="5741"/>
                    <a:pt x="1263" y="5660"/>
                    <a:pt x="1504" y="5578"/>
                  </a:cubicBezTo>
                  <a:cubicBezTo>
                    <a:pt x="1994" y="5411"/>
                    <a:pt x="2482" y="5236"/>
                    <a:pt x="2967" y="5054"/>
                  </a:cubicBezTo>
                  <a:cubicBezTo>
                    <a:pt x="3933" y="4694"/>
                    <a:pt x="4889" y="4308"/>
                    <a:pt x="5835" y="3898"/>
                  </a:cubicBezTo>
                  <a:cubicBezTo>
                    <a:pt x="6308" y="3693"/>
                    <a:pt x="6778" y="3482"/>
                    <a:pt x="7247" y="3265"/>
                  </a:cubicBezTo>
                  <a:cubicBezTo>
                    <a:pt x="7715" y="3050"/>
                    <a:pt x="8187" y="2833"/>
                    <a:pt x="8643" y="2592"/>
                  </a:cubicBezTo>
                  <a:cubicBezTo>
                    <a:pt x="9569" y="2104"/>
                    <a:pt x="10450" y="1537"/>
                    <a:pt x="11338" y="983"/>
                  </a:cubicBezTo>
                  <a:cubicBezTo>
                    <a:pt x="11497" y="882"/>
                    <a:pt x="11655" y="785"/>
                    <a:pt x="11826" y="705"/>
                  </a:cubicBezTo>
                  <a:cubicBezTo>
                    <a:pt x="11968" y="637"/>
                    <a:pt x="12111" y="574"/>
                    <a:pt x="12250" y="502"/>
                  </a:cubicBezTo>
                  <a:cubicBezTo>
                    <a:pt x="12375" y="438"/>
                    <a:pt x="12508" y="371"/>
                    <a:pt x="12619" y="282"/>
                  </a:cubicBezTo>
                  <a:cubicBezTo>
                    <a:pt x="12676" y="235"/>
                    <a:pt x="12773" y="147"/>
                    <a:pt x="12751" y="65"/>
                  </a:cubicBezTo>
                  <a:cubicBezTo>
                    <a:pt x="12743" y="33"/>
                    <a:pt x="12716" y="15"/>
                    <a:pt x="12688" y="2"/>
                  </a:cubicBezTo>
                  <a:cubicBezTo>
                    <a:pt x="12686" y="1"/>
                    <a:pt x="12684" y="0"/>
                    <a:pt x="1268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7"/>
            <p:cNvSpPr/>
            <p:nvPr/>
          </p:nvSpPr>
          <p:spPr>
            <a:xfrm>
              <a:off x="4698100" y="2503225"/>
              <a:ext cx="248450" cy="109900"/>
            </a:xfrm>
            <a:custGeom>
              <a:avLst/>
              <a:gdLst/>
              <a:ahLst/>
              <a:cxnLst/>
              <a:rect l="l" t="t" r="r" b="b"/>
              <a:pathLst>
                <a:path w="9938" h="4396" extrusionOk="0">
                  <a:moveTo>
                    <a:pt x="9909" y="0"/>
                  </a:moveTo>
                  <a:cubicBezTo>
                    <a:pt x="9903" y="0"/>
                    <a:pt x="9896" y="2"/>
                    <a:pt x="9887" y="7"/>
                  </a:cubicBezTo>
                  <a:cubicBezTo>
                    <a:pt x="9292" y="334"/>
                    <a:pt x="8703" y="672"/>
                    <a:pt x="8108" y="1001"/>
                  </a:cubicBezTo>
                  <a:cubicBezTo>
                    <a:pt x="7489" y="1342"/>
                    <a:pt x="6861" y="1667"/>
                    <a:pt x="6224" y="1974"/>
                  </a:cubicBezTo>
                  <a:cubicBezTo>
                    <a:pt x="5581" y="2285"/>
                    <a:pt x="4935" y="2588"/>
                    <a:pt x="4278" y="2867"/>
                  </a:cubicBezTo>
                  <a:cubicBezTo>
                    <a:pt x="3628" y="3143"/>
                    <a:pt x="2968" y="3397"/>
                    <a:pt x="2298" y="3623"/>
                  </a:cubicBezTo>
                  <a:cubicBezTo>
                    <a:pt x="1968" y="3735"/>
                    <a:pt x="1635" y="3840"/>
                    <a:pt x="1300" y="3937"/>
                  </a:cubicBezTo>
                  <a:cubicBezTo>
                    <a:pt x="1133" y="3985"/>
                    <a:pt x="966" y="4033"/>
                    <a:pt x="799" y="4085"/>
                  </a:cubicBezTo>
                  <a:cubicBezTo>
                    <a:pt x="717" y="4110"/>
                    <a:pt x="634" y="4136"/>
                    <a:pt x="552" y="4162"/>
                  </a:cubicBezTo>
                  <a:cubicBezTo>
                    <a:pt x="465" y="4188"/>
                    <a:pt x="379" y="4222"/>
                    <a:pt x="293" y="4250"/>
                  </a:cubicBezTo>
                  <a:cubicBezTo>
                    <a:pt x="210" y="4277"/>
                    <a:pt x="125" y="4302"/>
                    <a:pt x="43" y="4330"/>
                  </a:cubicBezTo>
                  <a:cubicBezTo>
                    <a:pt x="25" y="4335"/>
                    <a:pt x="11" y="4349"/>
                    <a:pt x="4" y="4366"/>
                  </a:cubicBezTo>
                  <a:cubicBezTo>
                    <a:pt x="1" y="4378"/>
                    <a:pt x="1" y="4396"/>
                    <a:pt x="17" y="4396"/>
                  </a:cubicBezTo>
                  <a:cubicBezTo>
                    <a:pt x="17" y="4396"/>
                    <a:pt x="18" y="4396"/>
                    <a:pt x="19" y="4396"/>
                  </a:cubicBezTo>
                  <a:cubicBezTo>
                    <a:pt x="699" y="4332"/>
                    <a:pt x="1352" y="4135"/>
                    <a:pt x="1999" y="3924"/>
                  </a:cubicBezTo>
                  <a:cubicBezTo>
                    <a:pt x="2679" y="3702"/>
                    <a:pt x="3350" y="3451"/>
                    <a:pt x="4012" y="3178"/>
                  </a:cubicBezTo>
                  <a:cubicBezTo>
                    <a:pt x="4678" y="2903"/>
                    <a:pt x="5333" y="2603"/>
                    <a:pt x="5981" y="2288"/>
                  </a:cubicBezTo>
                  <a:cubicBezTo>
                    <a:pt x="6626" y="1973"/>
                    <a:pt x="7257" y="1633"/>
                    <a:pt x="7884" y="1285"/>
                  </a:cubicBezTo>
                  <a:cubicBezTo>
                    <a:pt x="8494" y="947"/>
                    <a:pt x="9098" y="598"/>
                    <a:pt x="9684" y="217"/>
                  </a:cubicBezTo>
                  <a:cubicBezTo>
                    <a:pt x="9756" y="170"/>
                    <a:pt x="9828" y="123"/>
                    <a:pt x="9899" y="75"/>
                  </a:cubicBezTo>
                  <a:cubicBezTo>
                    <a:pt x="9927" y="57"/>
                    <a:pt x="9938" y="0"/>
                    <a:pt x="9909"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7"/>
            <p:cNvSpPr/>
            <p:nvPr/>
          </p:nvSpPr>
          <p:spPr>
            <a:xfrm>
              <a:off x="4752625" y="2505325"/>
              <a:ext cx="219600" cy="113475"/>
            </a:xfrm>
            <a:custGeom>
              <a:avLst/>
              <a:gdLst/>
              <a:ahLst/>
              <a:cxnLst/>
              <a:rect l="l" t="t" r="r" b="b"/>
              <a:pathLst>
                <a:path w="8784" h="4539" extrusionOk="0">
                  <a:moveTo>
                    <a:pt x="8764" y="1"/>
                  </a:moveTo>
                  <a:cubicBezTo>
                    <a:pt x="8759" y="1"/>
                    <a:pt x="8751" y="3"/>
                    <a:pt x="8742" y="10"/>
                  </a:cubicBezTo>
                  <a:lnTo>
                    <a:pt x="8742" y="9"/>
                  </a:lnTo>
                  <a:cubicBezTo>
                    <a:pt x="8218" y="362"/>
                    <a:pt x="7694" y="714"/>
                    <a:pt x="7152" y="1042"/>
                  </a:cubicBezTo>
                  <a:cubicBezTo>
                    <a:pt x="6611" y="1370"/>
                    <a:pt x="6051" y="1670"/>
                    <a:pt x="5487" y="1961"/>
                  </a:cubicBezTo>
                  <a:cubicBezTo>
                    <a:pt x="4916" y="2256"/>
                    <a:pt x="4336" y="2533"/>
                    <a:pt x="3752" y="2802"/>
                  </a:cubicBezTo>
                  <a:cubicBezTo>
                    <a:pt x="3168" y="3070"/>
                    <a:pt x="2577" y="3329"/>
                    <a:pt x="1985" y="3583"/>
                  </a:cubicBezTo>
                  <a:cubicBezTo>
                    <a:pt x="1695" y="3709"/>
                    <a:pt x="1403" y="3829"/>
                    <a:pt x="1113" y="3956"/>
                  </a:cubicBezTo>
                  <a:cubicBezTo>
                    <a:pt x="966" y="4021"/>
                    <a:pt x="821" y="4085"/>
                    <a:pt x="676" y="4153"/>
                  </a:cubicBezTo>
                  <a:cubicBezTo>
                    <a:pt x="602" y="4188"/>
                    <a:pt x="529" y="4225"/>
                    <a:pt x="455" y="4261"/>
                  </a:cubicBezTo>
                  <a:cubicBezTo>
                    <a:pt x="382" y="4296"/>
                    <a:pt x="314" y="4338"/>
                    <a:pt x="242" y="4375"/>
                  </a:cubicBezTo>
                  <a:cubicBezTo>
                    <a:pt x="171" y="4411"/>
                    <a:pt x="101" y="4445"/>
                    <a:pt x="30" y="4480"/>
                  </a:cubicBezTo>
                  <a:cubicBezTo>
                    <a:pt x="17" y="4487"/>
                    <a:pt x="0" y="4502"/>
                    <a:pt x="0" y="4518"/>
                  </a:cubicBezTo>
                  <a:cubicBezTo>
                    <a:pt x="0" y="4528"/>
                    <a:pt x="6" y="4538"/>
                    <a:pt x="16" y="4538"/>
                  </a:cubicBezTo>
                  <a:cubicBezTo>
                    <a:pt x="18" y="4538"/>
                    <a:pt x="21" y="4538"/>
                    <a:pt x="23" y="4537"/>
                  </a:cubicBezTo>
                  <a:cubicBezTo>
                    <a:pt x="94" y="4511"/>
                    <a:pt x="167" y="4483"/>
                    <a:pt x="238" y="4459"/>
                  </a:cubicBezTo>
                  <a:cubicBezTo>
                    <a:pt x="310" y="4435"/>
                    <a:pt x="381" y="4417"/>
                    <a:pt x="452" y="4392"/>
                  </a:cubicBezTo>
                  <a:cubicBezTo>
                    <a:pt x="598" y="4338"/>
                    <a:pt x="742" y="4284"/>
                    <a:pt x="885" y="4227"/>
                  </a:cubicBezTo>
                  <a:cubicBezTo>
                    <a:pt x="1183" y="4107"/>
                    <a:pt x="1476" y="3981"/>
                    <a:pt x="1771" y="3855"/>
                  </a:cubicBezTo>
                  <a:cubicBezTo>
                    <a:pt x="2361" y="3603"/>
                    <a:pt x="2951" y="3346"/>
                    <a:pt x="3538" y="3080"/>
                  </a:cubicBezTo>
                  <a:cubicBezTo>
                    <a:pt x="4128" y="2812"/>
                    <a:pt x="4713" y="2530"/>
                    <a:pt x="5291" y="2236"/>
                  </a:cubicBezTo>
                  <a:cubicBezTo>
                    <a:pt x="5869" y="1942"/>
                    <a:pt x="6434" y="1623"/>
                    <a:pt x="6988" y="1288"/>
                  </a:cubicBezTo>
                  <a:cubicBezTo>
                    <a:pt x="7262" y="1122"/>
                    <a:pt x="7531" y="951"/>
                    <a:pt x="7796" y="771"/>
                  </a:cubicBezTo>
                  <a:cubicBezTo>
                    <a:pt x="8059" y="591"/>
                    <a:pt x="8329" y="409"/>
                    <a:pt x="8576" y="205"/>
                  </a:cubicBezTo>
                  <a:cubicBezTo>
                    <a:pt x="8637" y="155"/>
                    <a:pt x="8698" y="105"/>
                    <a:pt x="8759" y="53"/>
                  </a:cubicBezTo>
                  <a:cubicBezTo>
                    <a:pt x="8780" y="35"/>
                    <a:pt x="8784" y="1"/>
                    <a:pt x="876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7"/>
            <p:cNvSpPr/>
            <p:nvPr/>
          </p:nvSpPr>
          <p:spPr>
            <a:xfrm>
              <a:off x="4813100" y="2507100"/>
              <a:ext cx="208875" cy="106350"/>
            </a:xfrm>
            <a:custGeom>
              <a:avLst/>
              <a:gdLst/>
              <a:ahLst/>
              <a:cxnLst/>
              <a:rect l="l" t="t" r="r" b="b"/>
              <a:pathLst>
                <a:path w="8355" h="4254" extrusionOk="0">
                  <a:moveTo>
                    <a:pt x="8342" y="0"/>
                  </a:moveTo>
                  <a:cubicBezTo>
                    <a:pt x="8339" y="0"/>
                    <a:pt x="8336" y="1"/>
                    <a:pt x="8332" y="3"/>
                  </a:cubicBezTo>
                  <a:lnTo>
                    <a:pt x="8333" y="2"/>
                  </a:lnTo>
                  <a:lnTo>
                    <a:pt x="8333" y="2"/>
                  </a:lnTo>
                  <a:cubicBezTo>
                    <a:pt x="8084" y="141"/>
                    <a:pt x="7846" y="295"/>
                    <a:pt x="7605" y="450"/>
                  </a:cubicBezTo>
                  <a:cubicBezTo>
                    <a:pt x="7356" y="609"/>
                    <a:pt x="7109" y="775"/>
                    <a:pt x="6859" y="938"/>
                  </a:cubicBezTo>
                  <a:cubicBezTo>
                    <a:pt x="6343" y="1275"/>
                    <a:pt x="5820" y="1604"/>
                    <a:pt x="5293" y="1924"/>
                  </a:cubicBezTo>
                  <a:cubicBezTo>
                    <a:pt x="4764" y="2244"/>
                    <a:pt x="4226" y="2554"/>
                    <a:pt x="3675" y="2838"/>
                  </a:cubicBezTo>
                  <a:cubicBezTo>
                    <a:pt x="3126" y="3122"/>
                    <a:pt x="2562" y="3382"/>
                    <a:pt x="1982" y="3601"/>
                  </a:cubicBezTo>
                  <a:cubicBezTo>
                    <a:pt x="1706" y="3703"/>
                    <a:pt x="1422" y="3792"/>
                    <a:pt x="1140" y="3888"/>
                  </a:cubicBezTo>
                  <a:cubicBezTo>
                    <a:pt x="997" y="3939"/>
                    <a:pt x="850" y="3980"/>
                    <a:pt x="706" y="4026"/>
                  </a:cubicBezTo>
                  <a:cubicBezTo>
                    <a:pt x="562" y="4072"/>
                    <a:pt x="416" y="4112"/>
                    <a:pt x="269" y="4149"/>
                  </a:cubicBezTo>
                  <a:cubicBezTo>
                    <a:pt x="196" y="4166"/>
                    <a:pt x="124" y="4184"/>
                    <a:pt x="51" y="4200"/>
                  </a:cubicBezTo>
                  <a:cubicBezTo>
                    <a:pt x="32" y="4203"/>
                    <a:pt x="0" y="4254"/>
                    <a:pt x="28" y="4254"/>
                  </a:cubicBezTo>
                  <a:cubicBezTo>
                    <a:pt x="29" y="4254"/>
                    <a:pt x="30" y="4254"/>
                    <a:pt x="31" y="4254"/>
                  </a:cubicBezTo>
                  <a:cubicBezTo>
                    <a:pt x="171" y="4238"/>
                    <a:pt x="313" y="4226"/>
                    <a:pt x="453" y="4202"/>
                  </a:cubicBezTo>
                  <a:cubicBezTo>
                    <a:pt x="596" y="4177"/>
                    <a:pt x="740" y="4161"/>
                    <a:pt x="881" y="4128"/>
                  </a:cubicBezTo>
                  <a:cubicBezTo>
                    <a:pt x="1169" y="4061"/>
                    <a:pt x="1452" y="3979"/>
                    <a:pt x="1731" y="3882"/>
                  </a:cubicBezTo>
                  <a:cubicBezTo>
                    <a:pt x="2320" y="3675"/>
                    <a:pt x="2893" y="3420"/>
                    <a:pt x="3450" y="3139"/>
                  </a:cubicBezTo>
                  <a:cubicBezTo>
                    <a:pt x="4018" y="2854"/>
                    <a:pt x="4572" y="2541"/>
                    <a:pt x="5113" y="2209"/>
                  </a:cubicBezTo>
                  <a:cubicBezTo>
                    <a:pt x="5648" y="1881"/>
                    <a:pt x="6173" y="1538"/>
                    <a:pt x="6692" y="1186"/>
                  </a:cubicBezTo>
                  <a:cubicBezTo>
                    <a:pt x="6944" y="1015"/>
                    <a:pt x="7194" y="846"/>
                    <a:pt x="7445" y="675"/>
                  </a:cubicBezTo>
                  <a:cubicBezTo>
                    <a:pt x="7567" y="591"/>
                    <a:pt x="7690" y="503"/>
                    <a:pt x="7812" y="418"/>
                  </a:cubicBezTo>
                  <a:cubicBezTo>
                    <a:pt x="7930" y="335"/>
                    <a:pt x="8052" y="254"/>
                    <a:pt x="8166" y="166"/>
                  </a:cubicBezTo>
                  <a:cubicBezTo>
                    <a:pt x="8224" y="121"/>
                    <a:pt x="8281" y="78"/>
                    <a:pt x="8337" y="33"/>
                  </a:cubicBezTo>
                  <a:cubicBezTo>
                    <a:pt x="8348" y="25"/>
                    <a:pt x="8355" y="0"/>
                    <a:pt x="834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7"/>
            <p:cNvSpPr/>
            <p:nvPr/>
          </p:nvSpPr>
          <p:spPr>
            <a:xfrm>
              <a:off x="4917225" y="2513075"/>
              <a:ext cx="120450" cy="66400"/>
            </a:xfrm>
            <a:custGeom>
              <a:avLst/>
              <a:gdLst/>
              <a:ahLst/>
              <a:cxnLst/>
              <a:rect l="l" t="t" r="r" b="b"/>
              <a:pathLst>
                <a:path w="4818" h="2656" extrusionOk="0">
                  <a:moveTo>
                    <a:pt x="4797" y="0"/>
                  </a:moveTo>
                  <a:cubicBezTo>
                    <a:pt x="4786" y="0"/>
                    <a:pt x="4773" y="9"/>
                    <a:pt x="4765" y="16"/>
                  </a:cubicBezTo>
                  <a:cubicBezTo>
                    <a:pt x="4512" y="238"/>
                    <a:pt x="4246" y="446"/>
                    <a:pt x="3968" y="636"/>
                  </a:cubicBezTo>
                  <a:cubicBezTo>
                    <a:pt x="3822" y="737"/>
                    <a:pt x="3676" y="834"/>
                    <a:pt x="3526" y="927"/>
                  </a:cubicBezTo>
                  <a:cubicBezTo>
                    <a:pt x="3488" y="951"/>
                    <a:pt x="3449" y="974"/>
                    <a:pt x="3411" y="997"/>
                  </a:cubicBezTo>
                  <a:lnTo>
                    <a:pt x="3385" y="1013"/>
                  </a:lnTo>
                  <a:lnTo>
                    <a:pt x="3385" y="1013"/>
                  </a:lnTo>
                  <a:lnTo>
                    <a:pt x="3375" y="1019"/>
                  </a:lnTo>
                  <a:cubicBezTo>
                    <a:pt x="3354" y="1031"/>
                    <a:pt x="3334" y="1043"/>
                    <a:pt x="3314" y="1055"/>
                  </a:cubicBezTo>
                  <a:cubicBezTo>
                    <a:pt x="3236" y="1100"/>
                    <a:pt x="3157" y="1145"/>
                    <a:pt x="3078" y="1188"/>
                  </a:cubicBezTo>
                  <a:cubicBezTo>
                    <a:pt x="2758" y="1364"/>
                    <a:pt x="2430" y="1525"/>
                    <a:pt x="2097" y="1676"/>
                  </a:cubicBezTo>
                  <a:cubicBezTo>
                    <a:pt x="1769" y="1825"/>
                    <a:pt x="1436" y="1964"/>
                    <a:pt x="1103" y="2106"/>
                  </a:cubicBezTo>
                  <a:cubicBezTo>
                    <a:pt x="782" y="2242"/>
                    <a:pt x="467" y="2394"/>
                    <a:pt x="148" y="2541"/>
                  </a:cubicBezTo>
                  <a:lnTo>
                    <a:pt x="35" y="2594"/>
                  </a:lnTo>
                  <a:cubicBezTo>
                    <a:pt x="18" y="2601"/>
                    <a:pt x="6" y="2617"/>
                    <a:pt x="3" y="2634"/>
                  </a:cubicBezTo>
                  <a:cubicBezTo>
                    <a:pt x="0" y="2646"/>
                    <a:pt x="9" y="2655"/>
                    <a:pt x="20" y="2655"/>
                  </a:cubicBezTo>
                  <a:cubicBezTo>
                    <a:pt x="22" y="2655"/>
                    <a:pt x="25" y="2655"/>
                    <a:pt x="27" y="2654"/>
                  </a:cubicBezTo>
                  <a:cubicBezTo>
                    <a:pt x="183" y="2599"/>
                    <a:pt x="334" y="2549"/>
                    <a:pt x="490" y="2498"/>
                  </a:cubicBezTo>
                  <a:cubicBezTo>
                    <a:pt x="529" y="2485"/>
                    <a:pt x="568" y="2472"/>
                    <a:pt x="607" y="2459"/>
                  </a:cubicBezTo>
                  <a:cubicBezTo>
                    <a:pt x="611" y="2457"/>
                    <a:pt x="615" y="2456"/>
                    <a:pt x="621" y="2455"/>
                  </a:cubicBezTo>
                  <a:lnTo>
                    <a:pt x="641" y="2447"/>
                  </a:lnTo>
                  <a:lnTo>
                    <a:pt x="641" y="2447"/>
                  </a:lnTo>
                  <a:cubicBezTo>
                    <a:pt x="636" y="2449"/>
                    <a:pt x="634" y="2450"/>
                    <a:pt x="634" y="2450"/>
                  </a:cubicBezTo>
                  <a:cubicBezTo>
                    <a:pt x="634" y="2450"/>
                    <a:pt x="635" y="2450"/>
                    <a:pt x="637" y="2449"/>
                  </a:cubicBezTo>
                  <a:cubicBezTo>
                    <a:pt x="647" y="2446"/>
                    <a:pt x="657" y="2441"/>
                    <a:pt x="667" y="2438"/>
                  </a:cubicBezTo>
                  <a:cubicBezTo>
                    <a:pt x="691" y="2431"/>
                    <a:pt x="716" y="2422"/>
                    <a:pt x="740" y="2413"/>
                  </a:cubicBezTo>
                  <a:lnTo>
                    <a:pt x="740" y="2413"/>
                  </a:lnTo>
                  <a:cubicBezTo>
                    <a:pt x="735" y="2415"/>
                    <a:pt x="733" y="2416"/>
                    <a:pt x="733" y="2416"/>
                  </a:cubicBezTo>
                  <a:cubicBezTo>
                    <a:pt x="733" y="2416"/>
                    <a:pt x="753" y="2408"/>
                    <a:pt x="756" y="2408"/>
                  </a:cubicBezTo>
                  <a:lnTo>
                    <a:pt x="785" y="2397"/>
                  </a:lnTo>
                  <a:lnTo>
                    <a:pt x="849" y="2374"/>
                  </a:lnTo>
                  <a:cubicBezTo>
                    <a:pt x="896" y="2357"/>
                    <a:pt x="942" y="2340"/>
                    <a:pt x="987" y="2322"/>
                  </a:cubicBezTo>
                  <a:cubicBezTo>
                    <a:pt x="1324" y="2190"/>
                    <a:pt x="1658" y="2049"/>
                    <a:pt x="1990" y="1900"/>
                  </a:cubicBezTo>
                  <a:cubicBezTo>
                    <a:pt x="2324" y="1750"/>
                    <a:pt x="2655" y="1589"/>
                    <a:pt x="2978" y="1415"/>
                  </a:cubicBezTo>
                  <a:cubicBezTo>
                    <a:pt x="3303" y="1239"/>
                    <a:pt x="3625" y="1052"/>
                    <a:pt x="3925" y="836"/>
                  </a:cubicBezTo>
                  <a:cubicBezTo>
                    <a:pt x="4074" y="729"/>
                    <a:pt x="4217" y="616"/>
                    <a:pt x="4355" y="497"/>
                  </a:cubicBezTo>
                  <a:cubicBezTo>
                    <a:pt x="4484" y="386"/>
                    <a:pt x="4602" y="262"/>
                    <a:pt x="4719" y="137"/>
                  </a:cubicBezTo>
                  <a:cubicBezTo>
                    <a:pt x="4749" y="107"/>
                    <a:pt x="4776" y="73"/>
                    <a:pt x="4804" y="40"/>
                  </a:cubicBezTo>
                  <a:cubicBezTo>
                    <a:pt x="4812" y="30"/>
                    <a:pt x="4818" y="11"/>
                    <a:pt x="4806" y="3"/>
                  </a:cubicBezTo>
                  <a:cubicBezTo>
                    <a:pt x="4803" y="1"/>
                    <a:pt x="4800" y="0"/>
                    <a:pt x="479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7"/>
            <p:cNvSpPr/>
            <p:nvPr/>
          </p:nvSpPr>
          <p:spPr>
            <a:xfrm>
              <a:off x="4333125" y="1705500"/>
              <a:ext cx="1064850" cy="295925"/>
            </a:xfrm>
            <a:custGeom>
              <a:avLst/>
              <a:gdLst/>
              <a:ahLst/>
              <a:cxnLst/>
              <a:rect l="l" t="t" r="r" b="b"/>
              <a:pathLst>
                <a:path w="42594" h="11837" extrusionOk="0">
                  <a:moveTo>
                    <a:pt x="42555" y="1"/>
                  </a:moveTo>
                  <a:cubicBezTo>
                    <a:pt x="39840" y="423"/>
                    <a:pt x="37473" y="1861"/>
                    <a:pt x="35080" y="3118"/>
                  </a:cubicBezTo>
                  <a:cubicBezTo>
                    <a:pt x="32479" y="4485"/>
                    <a:pt x="29787" y="5672"/>
                    <a:pt x="27024" y="6672"/>
                  </a:cubicBezTo>
                  <a:cubicBezTo>
                    <a:pt x="25660" y="7165"/>
                    <a:pt x="24274" y="7601"/>
                    <a:pt x="22890" y="8036"/>
                  </a:cubicBezTo>
                  <a:cubicBezTo>
                    <a:pt x="21476" y="8481"/>
                    <a:pt x="20054" y="8900"/>
                    <a:pt x="18619" y="9280"/>
                  </a:cubicBezTo>
                  <a:cubicBezTo>
                    <a:pt x="15734" y="10044"/>
                    <a:pt x="12805" y="10630"/>
                    <a:pt x="9838" y="10964"/>
                  </a:cubicBezTo>
                  <a:cubicBezTo>
                    <a:pt x="9104" y="11047"/>
                    <a:pt x="8362" y="11083"/>
                    <a:pt x="7630" y="11176"/>
                  </a:cubicBezTo>
                  <a:cubicBezTo>
                    <a:pt x="6874" y="11274"/>
                    <a:pt x="6114" y="11344"/>
                    <a:pt x="5353" y="11394"/>
                  </a:cubicBezTo>
                  <a:cubicBezTo>
                    <a:pt x="4586" y="11444"/>
                    <a:pt x="3818" y="11450"/>
                    <a:pt x="3051" y="11492"/>
                  </a:cubicBezTo>
                  <a:cubicBezTo>
                    <a:pt x="2966" y="11497"/>
                    <a:pt x="2881" y="11499"/>
                    <a:pt x="2796" y="11499"/>
                  </a:cubicBezTo>
                  <a:cubicBezTo>
                    <a:pt x="2240" y="11499"/>
                    <a:pt x="1687" y="11411"/>
                    <a:pt x="1131" y="11411"/>
                  </a:cubicBezTo>
                  <a:cubicBezTo>
                    <a:pt x="1109" y="11411"/>
                    <a:pt x="1087" y="11411"/>
                    <a:pt x="1064" y="11411"/>
                  </a:cubicBezTo>
                  <a:cubicBezTo>
                    <a:pt x="764" y="11414"/>
                    <a:pt x="465" y="11472"/>
                    <a:pt x="184" y="11583"/>
                  </a:cubicBezTo>
                  <a:cubicBezTo>
                    <a:pt x="100" y="11616"/>
                    <a:pt x="0" y="11816"/>
                    <a:pt x="124" y="11816"/>
                  </a:cubicBezTo>
                  <a:cubicBezTo>
                    <a:pt x="133" y="11816"/>
                    <a:pt x="144" y="11815"/>
                    <a:pt x="155" y="11813"/>
                  </a:cubicBezTo>
                  <a:cubicBezTo>
                    <a:pt x="402" y="11763"/>
                    <a:pt x="653" y="11746"/>
                    <a:pt x="905" y="11746"/>
                  </a:cubicBezTo>
                  <a:cubicBezTo>
                    <a:pt x="1316" y="11746"/>
                    <a:pt x="1731" y="11792"/>
                    <a:pt x="2136" y="11818"/>
                  </a:cubicBezTo>
                  <a:cubicBezTo>
                    <a:pt x="2340" y="11832"/>
                    <a:pt x="2546" y="11837"/>
                    <a:pt x="2752" y="11837"/>
                  </a:cubicBezTo>
                  <a:cubicBezTo>
                    <a:pt x="3260" y="11837"/>
                    <a:pt x="3770" y="11805"/>
                    <a:pt x="4275" y="11783"/>
                  </a:cubicBezTo>
                  <a:cubicBezTo>
                    <a:pt x="5786" y="11718"/>
                    <a:pt x="7288" y="11540"/>
                    <a:pt x="8793" y="11396"/>
                  </a:cubicBezTo>
                  <a:cubicBezTo>
                    <a:pt x="11730" y="11114"/>
                    <a:pt x="14638" y="10549"/>
                    <a:pt x="17499" y="9836"/>
                  </a:cubicBezTo>
                  <a:cubicBezTo>
                    <a:pt x="20371" y="9119"/>
                    <a:pt x="23182" y="8215"/>
                    <a:pt x="25978" y="7255"/>
                  </a:cubicBezTo>
                  <a:cubicBezTo>
                    <a:pt x="28731" y="6310"/>
                    <a:pt x="31407" y="5154"/>
                    <a:pt x="34005" y="3842"/>
                  </a:cubicBezTo>
                  <a:cubicBezTo>
                    <a:pt x="36468" y="2598"/>
                    <a:pt x="38821" y="1047"/>
                    <a:pt x="41504" y="304"/>
                  </a:cubicBezTo>
                  <a:cubicBezTo>
                    <a:pt x="41846" y="209"/>
                    <a:pt x="42193" y="128"/>
                    <a:pt x="42542" y="57"/>
                  </a:cubicBezTo>
                  <a:cubicBezTo>
                    <a:pt x="42566" y="52"/>
                    <a:pt x="42594" y="1"/>
                    <a:pt x="42562" y="1"/>
                  </a:cubicBezTo>
                  <a:cubicBezTo>
                    <a:pt x="42560" y="1"/>
                    <a:pt x="42558" y="2"/>
                    <a:pt x="42555" y="2"/>
                  </a:cubicBezTo>
                  <a:lnTo>
                    <a:pt x="42555" y="1"/>
                  </a:ln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7"/>
            <p:cNvSpPr/>
            <p:nvPr/>
          </p:nvSpPr>
          <p:spPr>
            <a:xfrm>
              <a:off x="4346375" y="1703550"/>
              <a:ext cx="1046825" cy="338075"/>
            </a:xfrm>
            <a:custGeom>
              <a:avLst/>
              <a:gdLst/>
              <a:ahLst/>
              <a:cxnLst/>
              <a:rect l="l" t="t" r="r" b="b"/>
              <a:pathLst>
                <a:path w="41873" h="13523" extrusionOk="0">
                  <a:moveTo>
                    <a:pt x="41853" y="0"/>
                  </a:moveTo>
                  <a:cubicBezTo>
                    <a:pt x="41847" y="0"/>
                    <a:pt x="41840" y="3"/>
                    <a:pt x="41833" y="10"/>
                  </a:cubicBezTo>
                  <a:lnTo>
                    <a:pt x="41832" y="10"/>
                  </a:lnTo>
                  <a:cubicBezTo>
                    <a:pt x="41364" y="460"/>
                    <a:pt x="40773" y="718"/>
                    <a:pt x="40187" y="975"/>
                  </a:cubicBezTo>
                  <a:cubicBezTo>
                    <a:pt x="39570" y="1246"/>
                    <a:pt x="38955" y="1529"/>
                    <a:pt x="38357" y="1837"/>
                  </a:cubicBezTo>
                  <a:cubicBezTo>
                    <a:pt x="37093" y="2487"/>
                    <a:pt x="35888" y="3242"/>
                    <a:pt x="34639" y="3917"/>
                  </a:cubicBezTo>
                  <a:cubicBezTo>
                    <a:pt x="32089" y="5295"/>
                    <a:pt x="29458" y="6519"/>
                    <a:pt x="26755" y="7565"/>
                  </a:cubicBezTo>
                  <a:cubicBezTo>
                    <a:pt x="24070" y="8604"/>
                    <a:pt x="21366" y="9599"/>
                    <a:pt x="18617" y="10453"/>
                  </a:cubicBezTo>
                  <a:cubicBezTo>
                    <a:pt x="15890" y="11300"/>
                    <a:pt x="13113" y="11998"/>
                    <a:pt x="10295" y="12462"/>
                  </a:cubicBezTo>
                  <a:cubicBezTo>
                    <a:pt x="8815" y="12706"/>
                    <a:pt x="7321" y="12906"/>
                    <a:pt x="5823" y="13001"/>
                  </a:cubicBezTo>
                  <a:cubicBezTo>
                    <a:pt x="4334" y="13096"/>
                    <a:pt x="2843" y="13104"/>
                    <a:pt x="1352" y="13119"/>
                  </a:cubicBezTo>
                  <a:cubicBezTo>
                    <a:pt x="966" y="13123"/>
                    <a:pt x="609" y="13145"/>
                    <a:pt x="228" y="13215"/>
                  </a:cubicBezTo>
                  <a:cubicBezTo>
                    <a:pt x="169" y="13225"/>
                    <a:pt x="1" y="13417"/>
                    <a:pt x="120" y="13439"/>
                  </a:cubicBezTo>
                  <a:cubicBezTo>
                    <a:pt x="481" y="13505"/>
                    <a:pt x="849" y="13523"/>
                    <a:pt x="1219" y="13523"/>
                  </a:cubicBezTo>
                  <a:cubicBezTo>
                    <a:pt x="1592" y="13523"/>
                    <a:pt x="1966" y="13505"/>
                    <a:pt x="2335" y="13500"/>
                  </a:cubicBezTo>
                  <a:cubicBezTo>
                    <a:pt x="3086" y="13492"/>
                    <a:pt x="3838" y="13478"/>
                    <a:pt x="4587" y="13449"/>
                  </a:cubicBezTo>
                  <a:cubicBezTo>
                    <a:pt x="6096" y="13390"/>
                    <a:pt x="7588" y="13230"/>
                    <a:pt x="9082" y="13019"/>
                  </a:cubicBezTo>
                  <a:cubicBezTo>
                    <a:pt x="11969" y="12610"/>
                    <a:pt x="14814" y="11947"/>
                    <a:pt x="17606" y="11114"/>
                  </a:cubicBezTo>
                  <a:cubicBezTo>
                    <a:pt x="20375" y="10288"/>
                    <a:pt x="23110" y="9309"/>
                    <a:pt x="25789" y="8227"/>
                  </a:cubicBezTo>
                  <a:cubicBezTo>
                    <a:pt x="28536" y="7116"/>
                    <a:pt x="31241" y="5920"/>
                    <a:pt x="33856" y="4523"/>
                  </a:cubicBezTo>
                  <a:cubicBezTo>
                    <a:pt x="35141" y="3836"/>
                    <a:pt x="36381" y="3075"/>
                    <a:pt x="37651" y="2359"/>
                  </a:cubicBezTo>
                  <a:cubicBezTo>
                    <a:pt x="38280" y="2006"/>
                    <a:pt x="38920" y="1671"/>
                    <a:pt x="39580" y="1380"/>
                  </a:cubicBezTo>
                  <a:cubicBezTo>
                    <a:pt x="40122" y="1140"/>
                    <a:pt x="40680" y="884"/>
                    <a:pt x="41184" y="572"/>
                  </a:cubicBezTo>
                  <a:cubicBezTo>
                    <a:pt x="41430" y="422"/>
                    <a:pt x="41655" y="241"/>
                    <a:pt x="41856" y="34"/>
                  </a:cubicBezTo>
                  <a:cubicBezTo>
                    <a:pt x="41873" y="16"/>
                    <a:pt x="41866" y="0"/>
                    <a:pt x="41853"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7"/>
            <p:cNvSpPr/>
            <p:nvPr/>
          </p:nvSpPr>
          <p:spPr>
            <a:xfrm>
              <a:off x="4373350" y="1725650"/>
              <a:ext cx="991875" cy="334000"/>
            </a:xfrm>
            <a:custGeom>
              <a:avLst/>
              <a:gdLst/>
              <a:ahLst/>
              <a:cxnLst/>
              <a:rect l="l" t="t" r="r" b="b"/>
              <a:pathLst>
                <a:path w="39675" h="13360" extrusionOk="0">
                  <a:moveTo>
                    <a:pt x="39657" y="0"/>
                  </a:moveTo>
                  <a:cubicBezTo>
                    <a:pt x="39653" y="0"/>
                    <a:pt x="39647" y="2"/>
                    <a:pt x="39640" y="7"/>
                  </a:cubicBezTo>
                  <a:lnTo>
                    <a:pt x="39641" y="7"/>
                  </a:lnTo>
                  <a:cubicBezTo>
                    <a:pt x="37293" y="1468"/>
                    <a:pt x="34919" y="2883"/>
                    <a:pt x="32488" y="4205"/>
                  </a:cubicBezTo>
                  <a:cubicBezTo>
                    <a:pt x="30083" y="5513"/>
                    <a:pt x="27630" y="6726"/>
                    <a:pt x="25129" y="7843"/>
                  </a:cubicBezTo>
                  <a:cubicBezTo>
                    <a:pt x="22662" y="8947"/>
                    <a:pt x="20140" y="9892"/>
                    <a:pt x="17559" y="10695"/>
                  </a:cubicBezTo>
                  <a:cubicBezTo>
                    <a:pt x="14982" y="11498"/>
                    <a:pt x="12351" y="12134"/>
                    <a:pt x="9688" y="12567"/>
                  </a:cubicBezTo>
                  <a:cubicBezTo>
                    <a:pt x="8299" y="12793"/>
                    <a:pt x="6911" y="12934"/>
                    <a:pt x="5505" y="12971"/>
                  </a:cubicBezTo>
                  <a:cubicBezTo>
                    <a:pt x="4092" y="13007"/>
                    <a:pt x="2681" y="12975"/>
                    <a:pt x="1268" y="13005"/>
                  </a:cubicBezTo>
                  <a:cubicBezTo>
                    <a:pt x="903" y="13012"/>
                    <a:pt x="559" y="13043"/>
                    <a:pt x="201" y="13112"/>
                  </a:cubicBezTo>
                  <a:cubicBezTo>
                    <a:pt x="129" y="13125"/>
                    <a:pt x="0" y="13296"/>
                    <a:pt x="127" y="13311"/>
                  </a:cubicBezTo>
                  <a:cubicBezTo>
                    <a:pt x="427" y="13349"/>
                    <a:pt x="729" y="13360"/>
                    <a:pt x="1032" y="13360"/>
                  </a:cubicBezTo>
                  <a:cubicBezTo>
                    <a:pt x="1442" y="13360"/>
                    <a:pt x="1854" y="13340"/>
                    <a:pt x="2262" y="13338"/>
                  </a:cubicBezTo>
                  <a:cubicBezTo>
                    <a:pt x="2531" y="13337"/>
                    <a:pt x="2800" y="13337"/>
                    <a:pt x="3070" y="13337"/>
                  </a:cubicBezTo>
                  <a:cubicBezTo>
                    <a:pt x="3159" y="13337"/>
                    <a:pt x="3249" y="13337"/>
                    <a:pt x="3339" y="13337"/>
                  </a:cubicBezTo>
                  <a:cubicBezTo>
                    <a:pt x="3698" y="13337"/>
                    <a:pt x="4057" y="13337"/>
                    <a:pt x="4415" y="13334"/>
                  </a:cubicBezTo>
                  <a:cubicBezTo>
                    <a:pt x="5831" y="13321"/>
                    <a:pt x="7239" y="13252"/>
                    <a:pt x="8640" y="13050"/>
                  </a:cubicBezTo>
                  <a:cubicBezTo>
                    <a:pt x="11335" y="12662"/>
                    <a:pt x="13991" y="12044"/>
                    <a:pt x="16599" y="11268"/>
                  </a:cubicBezTo>
                  <a:cubicBezTo>
                    <a:pt x="19201" y="10495"/>
                    <a:pt x="21755" y="9534"/>
                    <a:pt x="24243" y="8448"/>
                  </a:cubicBezTo>
                  <a:cubicBezTo>
                    <a:pt x="26753" y="7351"/>
                    <a:pt x="29220" y="6135"/>
                    <a:pt x="31635" y="4842"/>
                  </a:cubicBezTo>
                  <a:cubicBezTo>
                    <a:pt x="34072" y="3537"/>
                    <a:pt x="36470" y="2145"/>
                    <a:pt x="38780" y="625"/>
                  </a:cubicBezTo>
                  <a:cubicBezTo>
                    <a:pt x="39072" y="432"/>
                    <a:pt x="39363" y="238"/>
                    <a:pt x="39653" y="42"/>
                  </a:cubicBezTo>
                  <a:cubicBezTo>
                    <a:pt x="39673" y="29"/>
                    <a:pt x="39674" y="0"/>
                    <a:pt x="3965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7"/>
            <p:cNvSpPr/>
            <p:nvPr/>
          </p:nvSpPr>
          <p:spPr>
            <a:xfrm>
              <a:off x="4396900" y="1769350"/>
              <a:ext cx="945350" cy="335500"/>
            </a:xfrm>
            <a:custGeom>
              <a:avLst/>
              <a:gdLst/>
              <a:ahLst/>
              <a:cxnLst/>
              <a:rect l="l" t="t" r="r" b="b"/>
              <a:pathLst>
                <a:path w="37814" h="13420" extrusionOk="0">
                  <a:moveTo>
                    <a:pt x="37784" y="0"/>
                  </a:moveTo>
                  <a:cubicBezTo>
                    <a:pt x="37776" y="0"/>
                    <a:pt x="37765" y="4"/>
                    <a:pt x="37757" y="14"/>
                  </a:cubicBezTo>
                  <a:lnTo>
                    <a:pt x="37758" y="14"/>
                  </a:lnTo>
                  <a:cubicBezTo>
                    <a:pt x="37014" y="835"/>
                    <a:pt x="36028" y="1410"/>
                    <a:pt x="35063" y="1933"/>
                  </a:cubicBezTo>
                  <a:cubicBezTo>
                    <a:pt x="34116" y="2445"/>
                    <a:pt x="33144" y="2909"/>
                    <a:pt x="32234" y="3487"/>
                  </a:cubicBezTo>
                  <a:cubicBezTo>
                    <a:pt x="29914" y="4963"/>
                    <a:pt x="27478" y="6251"/>
                    <a:pt x="24970" y="7376"/>
                  </a:cubicBezTo>
                  <a:cubicBezTo>
                    <a:pt x="23727" y="7933"/>
                    <a:pt x="22460" y="8432"/>
                    <a:pt x="21189" y="8919"/>
                  </a:cubicBezTo>
                  <a:cubicBezTo>
                    <a:pt x="19922" y="9403"/>
                    <a:pt x="18649" y="9874"/>
                    <a:pt x="17359" y="10299"/>
                  </a:cubicBezTo>
                  <a:cubicBezTo>
                    <a:pt x="14778" y="11154"/>
                    <a:pt x="12156" y="11876"/>
                    <a:pt x="9479" y="12360"/>
                  </a:cubicBezTo>
                  <a:cubicBezTo>
                    <a:pt x="8113" y="12606"/>
                    <a:pt x="6735" y="12782"/>
                    <a:pt x="5353" y="12913"/>
                  </a:cubicBezTo>
                  <a:cubicBezTo>
                    <a:pt x="4644" y="12981"/>
                    <a:pt x="3934" y="13029"/>
                    <a:pt x="3221" y="13047"/>
                  </a:cubicBezTo>
                  <a:cubicBezTo>
                    <a:pt x="3176" y="13048"/>
                    <a:pt x="3131" y="13048"/>
                    <a:pt x="3086" y="13048"/>
                  </a:cubicBezTo>
                  <a:cubicBezTo>
                    <a:pt x="2456" y="13048"/>
                    <a:pt x="1836" y="12955"/>
                    <a:pt x="1207" y="12936"/>
                  </a:cubicBezTo>
                  <a:cubicBezTo>
                    <a:pt x="1171" y="12935"/>
                    <a:pt x="1136" y="12935"/>
                    <a:pt x="1101" y="12935"/>
                  </a:cubicBezTo>
                  <a:cubicBezTo>
                    <a:pt x="806" y="12935"/>
                    <a:pt x="532" y="12973"/>
                    <a:pt x="247" y="13066"/>
                  </a:cubicBezTo>
                  <a:cubicBezTo>
                    <a:pt x="177" y="13089"/>
                    <a:pt x="0" y="13315"/>
                    <a:pt x="145" y="13315"/>
                  </a:cubicBezTo>
                  <a:cubicBezTo>
                    <a:pt x="148" y="13315"/>
                    <a:pt x="151" y="13315"/>
                    <a:pt x="155" y="13315"/>
                  </a:cubicBezTo>
                  <a:cubicBezTo>
                    <a:pt x="307" y="13305"/>
                    <a:pt x="460" y="13300"/>
                    <a:pt x="612" y="13300"/>
                  </a:cubicBezTo>
                  <a:cubicBezTo>
                    <a:pt x="1128" y="13300"/>
                    <a:pt x="1642" y="13350"/>
                    <a:pt x="2157" y="13392"/>
                  </a:cubicBezTo>
                  <a:cubicBezTo>
                    <a:pt x="2396" y="13412"/>
                    <a:pt x="2636" y="13420"/>
                    <a:pt x="2876" y="13420"/>
                  </a:cubicBezTo>
                  <a:cubicBezTo>
                    <a:pt x="3333" y="13420"/>
                    <a:pt x="3791" y="13391"/>
                    <a:pt x="4245" y="13360"/>
                  </a:cubicBezTo>
                  <a:cubicBezTo>
                    <a:pt x="5639" y="13264"/>
                    <a:pt x="7037" y="13103"/>
                    <a:pt x="8416" y="12884"/>
                  </a:cubicBezTo>
                  <a:cubicBezTo>
                    <a:pt x="11147" y="12452"/>
                    <a:pt x="13831" y="11757"/>
                    <a:pt x="16458" y="10899"/>
                  </a:cubicBezTo>
                  <a:cubicBezTo>
                    <a:pt x="19060" y="10050"/>
                    <a:pt x="21640" y="9074"/>
                    <a:pt x="24148" y="7979"/>
                  </a:cubicBezTo>
                  <a:cubicBezTo>
                    <a:pt x="26684" y="6874"/>
                    <a:pt x="29154" y="5589"/>
                    <a:pt x="31499" y="4122"/>
                  </a:cubicBezTo>
                  <a:cubicBezTo>
                    <a:pt x="32019" y="3797"/>
                    <a:pt x="32527" y="3451"/>
                    <a:pt x="33061" y="3146"/>
                  </a:cubicBezTo>
                  <a:cubicBezTo>
                    <a:pt x="33552" y="2866"/>
                    <a:pt x="34055" y="2605"/>
                    <a:pt x="34552" y="2338"/>
                  </a:cubicBezTo>
                  <a:cubicBezTo>
                    <a:pt x="35505" y="1826"/>
                    <a:pt x="36487" y="1305"/>
                    <a:pt x="37290" y="568"/>
                  </a:cubicBezTo>
                  <a:cubicBezTo>
                    <a:pt x="37469" y="403"/>
                    <a:pt x="37639" y="226"/>
                    <a:pt x="37795" y="38"/>
                  </a:cubicBezTo>
                  <a:cubicBezTo>
                    <a:pt x="37813" y="16"/>
                    <a:pt x="37802" y="0"/>
                    <a:pt x="3778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7"/>
            <p:cNvSpPr/>
            <p:nvPr/>
          </p:nvSpPr>
          <p:spPr>
            <a:xfrm>
              <a:off x="4430150" y="1826550"/>
              <a:ext cx="873625" cy="307300"/>
            </a:xfrm>
            <a:custGeom>
              <a:avLst/>
              <a:gdLst/>
              <a:ahLst/>
              <a:cxnLst/>
              <a:rect l="l" t="t" r="r" b="b"/>
              <a:pathLst>
                <a:path w="34945" h="12292" extrusionOk="0">
                  <a:moveTo>
                    <a:pt x="34920" y="0"/>
                  </a:moveTo>
                  <a:cubicBezTo>
                    <a:pt x="34914" y="0"/>
                    <a:pt x="34906" y="4"/>
                    <a:pt x="34897" y="11"/>
                  </a:cubicBezTo>
                  <a:cubicBezTo>
                    <a:pt x="34012" y="837"/>
                    <a:pt x="33036" y="1544"/>
                    <a:pt x="32004" y="2175"/>
                  </a:cubicBezTo>
                  <a:cubicBezTo>
                    <a:pt x="30986" y="2798"/>
                    <a:pt x="29926" y="3347"/>
                    <a:pt x="28890" y="3938"/>
                  </a:cubicBezTo>
                  <a:cubicBezTo>
                    <a:pt x="26638" y="5224"/>
                    <a:pt x="24329" y="6433"/>
                    <a:pt x="21936" y="7436"/>
                  </a:cubicBezTo>
                  <a:cubicBezTo>
                    <a:pt x="19568" y="8428"/>
                    <a:pt x="17125" y="9248"/>
                    <a:pt x="14648" y="9916"/>
                  </a:cubicBezTo>
                  <a:cubicBezTo>
                    <a:pt x="12173" y="10585"/>
                    <a:pt x="9658" y="11099"/>
                    <a:pt x="7120" y="11457"/>
                  </a:cubicBezTo>
                  <a:cubicBezTo>
                    <a:pt x="6071" y="11604"/>
                    <a:pt x="5017" y="11754"/>
                    <a:pt x="3964" y="11877"/>
                  </a:cubicBezTo>
                  <a:cubicBezTo>
                    <a:pt x="3429" y="11939"/>
                    <a:pt x="2886" y="11988"/>
                    <a:pt x="2345" y="11988"/>
                  </a:cubicBezTo>
                  <a:cubicBezTo>
                    <a:pt x="1850" y="11988"/>
                    <a:pt x="1356" y="11947"/>
                    <a:pt x="873" y="11836"/>
                  </a:cubicBezTo>
                  <a:cubicBezTo>
                    <a:pt x="636" y="11783"/>
                    <a:pt x="400" y="11738"/>
                    <a:pt x="164" y="11684"/>
                  </a:cubicBezTo>
                  <a:cubicBezTo>
                    <a:pt x="161" y="11684"/>
                    <a:pt x="158" y="11683"/>
                    <a:pt x="155" y="11683"/>
                  </a:cubicBezTo>
                  <a:cubicBezTo>
                    <a:pt x="103" y="11683"/>
                    <a:pt x="1" y="11769"/>
                    <a:pt x="54" y="11812"/>
                  </a:cubicBezTo>
                  <a:cubicBezTo>
                    <a:pt x="233" y="11957"/>
                    <a:pt x="398" y="12052"/>
                    <a:pt x="619" y="12115"/>
                  </a:cubicBezTo>
                  <a:cubicBezTo>
                    <a:pt x="848" y="12181"/>
                    <a:pt x="1087" y="12219"/>
                    <a:pt x="1324" y="12246"/>
                  </a:cubicBezTo>
                  <a:cubicBezTo>
                    <a:pt x="1608" y="12278"/>
                    <a:pt x="1895" y="12292"/>
                    <a:pt x="2181" y="12292"/>
                  </a:cubicBezTo>
                  <a:cubicBezTo>
                    <a:pt x="2431" y="12292"/>
                    <a:pt x="2680" y="12282"/>
                    <a:pt x="2929" y="12265"/>
                  </a:cubicBezTo>
                  <a:cubicBezTo>
                    <a:pt x="3947" y="12198"/>
                    <a:pt x="4953" y="12021"/>
                    <a:pt x="5965" y="11897"/>
                  </a:cubicBezTo>
                  <a:cubicBezTo>
                    <a:pt x="8536" y="11580"/>
                    <a:pt x="11084" y="11104"/>
                    <a:pt x="13595" y="10470"/>
                  </a:cubicBezTo>
                  <a:cubicBezTo>
                    <a:pt x="16126" y="9828"/>
                    <a:pt x="18609" y="9010"/>
                    <a:pt x="21028" y="8023"/>
                  </a:cubicBezTo>
                  <a:cubicBezTo>
                    <a:pt x="23488" y="7021"/>
                    <a:pt x="25850" y="5802"/>
                    <a:pt x="28163" y="4499"/>
                  </a:cubicBezTo>
                  <a:cubicBezTo>
                    <a:pt x="29239" y="3893"/>
                    <a:pt x="30314" y="3285"/>
                    <a:pt x="31378" y="2658"/>
                  </a:cubicBezTo>
                  <a:cubicBezTo>
                    <a:pt x="32385" y="2063"/>
                    <a:pt x="33370" y="1423"/>
                    <a:pt x="34261" y="659"/>
                  </a:cubicBezTo>
                  <a:cubicBezTo>
                    <a:pt x="34490" y="461"/>
                    <a:pt x="34711" y="255"/>
                    <a:pt x="34925" y="39"/>
                  </a:cubicBezTo>
                  <a:cubicBezTo>
                    <a:pt x="34944" y="19"/>
                    <a:pt x="34937" y="0"/>
                    <a:pt x="34920"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7"/>
            <p:cNvSpPr/>
            <p:nvPr/>
          </p:nvSpPr>
          <p:spPr>
            <a:xfrm>
              <a:off x="4458575" y="1881300"/>
              <a:ext cx="834750" cy="293050"/>
            </a:xfrm>
            <a:custGeom>
              <a:avLst/>
              <a:gdLst/>
              <a:ahLst/>
              <a:cxnLst/>
              <a:rect l="l" t="t" r="r" b="b"/>
              <a:pathLst>
                <a:path w="33390" h="11722" extrusionOk="0">
                  <a:moveTo>
                    <a:pt x="33377" y="0"/>
                  </a:moveTo>
                  <a:cubicBezTo>
                    <a:pt x="33374" y="0"/>
                    <a:pt x="33371" y="2"/>
                    <a:pt x="33367" y="5"/>
                  </a:cubicBezTo>
                  <a:lnTo>
                    <a:pt x="33367" y="4"/>
                  </a:lnTo>
                  <a:cubicBezTo>
                    <a:pt x="31619" y="1410"/>
                    <a:pt x="29751" y="2622"/>
                    <a:pt x="27776" y="3685"/>
                  </a:cubicBezTo>
                  <a:cubicBezTo>
                    <a:pt x="25784" y="4756"/>
                    <a:pt x="23719" y="5688"/>
                    <a:pt x="21641" y="6577"/>
                  </a:cubicBezTo>
                  <a:cubicBezTo>
                    <a:pt x="20563" y="7040"/>
                    <a:pt x="19490" y="7515"/>
                    <a:pt x="18396" y="7937"/>
                  </a:cubicBezTo>
                  <a:cubicBezTo>
                    <a:pt x="17247" y="8381"/>
                    <a:pt x="16084" y="8788"/>
                    <a:pt x="14908" y="9160"/>
                  </a:cubicBezTo>
                  <a:cubicBezTo>
                    <a:pt x="12583" y="9894"/>
                    <a:pt x="10209" y="10464"/>
                    <a:pt x="7804" y="10865"/>
                  </a:cubicBezTo>
                  <a:cubicBezTo>
                    <a:pt x="6663" y="11056"/>
                    <a:pt x="5514" y="11229"/>
                    <a:pt x="4364" y="11350"/>
                  </a:cubicBezTo>
                  <a:cubicBezTo>
                    <a:pt x="3767" y="11412"/>
                    <a:pt x="3163" y="11457"/>
                    <a:pt x="2561" y="11457"/>
                  </a:cubicBezTo>
                  <a:cubicBezTo>
                    <a:pt x="2034" y="11457"/>
                    <a:pt x="1508" y="11423"/>
                    <a:pt x="989" y="11336"/>
                  </a:cubicBezTo>
                  <a:cubicBezTo>
                    <a:pt x="717" y="11290"/>
                    <a:pt x="447" y="11244"/>
                    <a:pt x="175" y="11202"/>
                  </a:cubicBezTo>
                  <a:cubicBezTo>
                    <a:pt x="172" y="11202"/>
                    <a:pt x="170" y="11202"/>
                    <a:pt x="168" y="11202"/>
                  </a:cubicBezTo>
                  <a:cubicBezTo>
                    <a:pt x="105" y="11202"/>
                    <a:pt x="0" y="11328"/>
                    <a:pt x="78" y="11365"/>
                  </a:cubicBezTo>
                  <a:cubicBezTo>
                    <a:pt x="563" y="11593"/>
                    <a:pt x="1105" y="11653"/>
                    <a:pt x="1635" y="11692"/>
                  </a:cubicBezTo>
                  <a:cubicBezTo>
                    <a:pt x="1903" y="11712"/>
                    <a:pt x="2171" y="11721"/>
                    <a:pt x="2439" y="11721"/>
                  </a:cubicBezTo>
                  <a:cubicBezTo>
                    <a:pt x="2747" y="11721"/>
                    <a:pt x="3055" y="11710"/>
                    <a:pt x="3363" y="11690"/>
                  </a:cubicBezTo>
                  <a:cubicBezTo>
                    <a:pt x="4501" y="11619"/>
                    <a:pt x="5631" y="11444"/>
                    <a:pt x="6758" y="11280"/>
                  </a:cubicBezTo>
                  <a:cubicBezTo>
                    <a:pt x="9204" y="10923"/>
                    <a:pt x="11620" y="10389"/>
                    <a:pt x="13989" y="9684"/>
                  </a:cubicBezTo>
                  <a:cubicBezTo>
                    <a:pt x="16345" y="8981"/>
                    <a:pt x="18618" y="8084"/>
                    <a:pt x="20873" y="7109"/>
                  </a:cubicBezTo>
                  <a:cubicBezTo>
                    <a:pt x="22974" y="6201"/>
                    <a:pt x="25067" y="5266"/>
                    <a:pt x="27091" y="4196"/>
                  </a:cubicBezTo>
                  <a:cubicBezTo>
                    <a:pt x="29087" y="3141"/>
                    <a:pt x="31037" y="1971"/>
                    <a:pt x="32789" y="539"/>
                  </a:cubicBezTo>
                  <a:cubicBezTo>
                    <a:pt x="32991" y="374"/>
                    <a:pt x="33186" y="200"/>
                    <a:pt x="33379" y="25"/>
                  </a:cubicBezTo>
                  <a:cubicBezTo>
                    <a:pt x="33389" y="15"/>
                    <a:pt x="33387" y="0"/>
                    <a:pt x="3337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7"/>
            <p:cNvSpPr/>
            <p:nvPr/>
          </p:nvSpPr>
          <p:spPr>
            <a:xfrm>
              <a:off x="4497400" y="1950700"/>
              <a:ext cx="773850" cy="247475"/>
            </a:xfrm>
            <a:custGeom>
              <a:avLst/>
              <a:gdLst/>
              <a:ahLst/>
              <a:cxnLst/>
              <a:rect l="l" t="t" r="r" b="b"/>
              <a:pathLst>
                <a:path w="30954" h="9899" extrusionOk="0">
                  <a:moveTo>
                    <a:pt x="30917" y="1"/>
                  </a:moveTo>
                  <a:cubicBezTo>
                    <a:pt x="30906" y="1"/>
                    <a:pt x="30892" y="6"/>
                    <a:pt x="30881" y="17"/>
                  </a:cubicBezTo>
                  <a:lnTo>
                    <a:pt x="30882" y="17"/>
                  </a:lnTo>
                  <a:cubicBezTo>
                    <a:pt x="30385" y="539"/>
                    <a:pt x="29722" y="917"/>
                    <a:pt x="29107" y="1278"/>
                  </a:cubicBezTo>
                  <a:cubicBezTo>
                    <a:pt x="28400" y="1693"/>
                    <a:pt x="27676" y="2074"/>
                    <a:pt x="26947" y="2447"/>
                  </a:cubicBezTo>
                  <a:cubicBezTo>
                    <a:pt x="25990" y="2937"/>
                    <a:pt x="25055" y="3468"/>
                    <a:pt x="24092" y="3948"/>
                  </a:cubicBezTo>
                  <a:cubicBezTo>
                    <a:pt x="23088" y="4450"/>
                    <a:pt x="22068" y="4923"/>
                    <a:pt x="21029" y="5351"/>
                  </a:cubicBezTo>
                  <a:cubicBezTo>
                    <a:pt x="18931" y="6215"/>
                    <a:pt x="16751" y="6885"/>
                    <a:pt x="14558" y="7461"/>
                  </a:cubicBezTo>
                  <a:cubicBezTo>
                    <a:pt x="12357" y="8040"/>
                    <a:pt x="10125" y="8501"/>
                    <a:pt x="7878" y="8855"/>
                  </a:cubicBezTo>
                  <a:cubicBezTo>
                    <a:pt x="6760" y="9030"/>
                    <a:pt x="5637" y="9189"/>
                    <a:pt x="4515" y="9339"/>
                  </a:cubicBezTo>
                  <a:cubicBezTo>
                    <a:pt x="3380" y="9491"/>
                    <a:pt x="2238" y="9598"/>
                    <a:pt x="1093" y="9646"/>
                  </a:cubicBezTo>
                  <a:cubicBezTo>
                    <a:pt x="798" y="9658"/>
                    <a:pt x="504" y="9670"/>
                    <a:pt x="209" y="9700"/>
                  </a:cubicBezTo>
                  <a:cubicBezTo>
                    <a:pt x="139" y="9707"/>
                    <a:pt x="0" y="9872"/>
                    <a:pt x="123" y="9881"/>
                  </a:cubicBezTo>
                  <a:cubicBezTo>
                    <a:pt x="284" y="9894"/>
                    <a:pt x="445" y="9899"/>
                    <a:pt x="607" y="9899"/>
                  </a:cubicBezTo>
                  <a:cubicBezTo>
                    <a:pt x="1027" y="9899"/>
                    <a:pt x="1449" y="9865"/>
                    <a:pt x="1867" y="9837"/>
                  </a:cubicBezTo>
                  <a:cubicBezTo>
                    <a:pt x="2442" y="9798"/>
                    <a:pt x="3017" y="9745"/>
                    <a:pt x="3590" y="9679"/>
                  </a:cubicBezTo>
                  <a:cubicBezTo>
                    <a:pt x="4721" y="9550"/>
                    <a:pt x="5849" y="9379"/>
                    <a:pt x="6976" y="9215"/>
                  </a:cubicBezTo>
                  <a:cubicBezTo>
                    <a:pt x="9268" y="8881"/>
                    <a:pt x="11544" y="8441"/>
                    <a:pt x="13789" y="7875"/>
                  </a:cubicBezTo>
                  <a:cubicBezTo>
                    <a:pt x="15997" y="7318"/>
                    <a:pt x="18184" y="6646"/>
                    <a:pt x="20307" y="5821"/>
                  </a:cubicBezTo>
                  <a:cubicBezTo>
                    <a:pt x="22437" y="4992"/>
                    <a:pt x="24492" y="3967"/>
                    <a:pt x="26487" y="2855"/>
                  </a:cubicBezTo>
                  <a:cubicBezTo>
                    <a:pt x="27220" y="2446"/>
                    <a:pt x="27971" y="2067"/>
                    <a:pt x="28700" y="1649"/>
                  </a:cubicBezTo>
                  <a:cubicBezTo>
                    <a:pt x="29377" y="1261"/>
                    <a:pt x="30067" y="856"/>
                    <a:pt x="30657" y="339"/>
                  </a:cubicBezTo>
                  <a:cubicBezTo>
                    <a:pt x="30756" y="250"/>
                    <a:pt x="30847" y="153"/>
                    <a:pt x="30931" y="48"/>
                  </a:cubicBezTo>
                  <a:cubicBezTo>
                    <a:pt x="30954" y="20"/>
                    <a:pt x="30939" y="1"/>
                    <a:pt x="3091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7"/>
            <p:cNvSpPr/>
            <p:nvPr/>
          </p:nvSpPr>
          <p:spPr>
            <a:xfrm>
              <a:off x="4518175" y="2007275"/>
              <a:ext cx="736475" cy="226200"/>
            </a:xfrm>
            <a:custGeom>
              <a:avLst/>
              <a:gdLst/>
              <a:ahLst/>
              <a:cxnLst/>
              <a:rect l="l" t="t" r="r" b="b"/>
              <a:pathLst>
                <a:path w="29459" h="9048" extrusionOk="0">
                  <a:moveTo>
                    <a:pt x="29428" y="0"/>
                  </a:moveTo>
                  <a:cubicBezTo>
                    <a:pt x="29422" y="0"/>
                    <a:pt x="29416" y="2"/>
                    <a:pt x="29407" y="7"/>
                  </a:cubicBezTo>
                  <a:lnTo>
                    <a:pt x="29408" y="8"/>
                  </a:lnTo>
                  <a:cubicBezTo>
                    <a:pt x="27679" y="945"/>
                    <a:pt x="25975" y="1926"/>
                    <a:pt x="24230" y="2833"/>
                  </a:cubicBezTo>
                  <a:cubicBezTo>
                    <a:pt x="22490" y="3737"/>
                    <a:pt x="20715" y="4579"/>
                    <a:pt x="18897" y="5313"/>
                  </a:cubicBezTo>
                  <a:cubicBezTo>
                    <a:pt x="17022" y="6070"/>
                    <a:pt x="15072" y="6664"/>
                    <a:pt x="13116" y="7171"/>
                  </a:cubicBezTo>
                  <a:cubicBezTo>
                    <a:pt x="11158" y="7679"/>
                    <a:pt x="9173" y="8068"/>
                    <a:pt x="7168" y="8337"/>
                  </a:cubicBezTo>
                  <a:cubicBezTo>
                    <a:pt x="6147" y="8473"/>
                    <a:pt x="5120" y="8579"/>
                    <a:pt x="4094" y="8681"/>
                  </a:cubicBezTo>
                  <a:cubicBezTo>
                    <a:pt x="3360" y="8753"/>
                    <a:pt x="2623" y="8806"/>
                    <a:pt x="1885" y="8806"/>
                  </a:cubicBezTo>
                  <a:cubicBezTo>
                    <a:pt x="1580" y="8806"/>
                    <a:pt x="1274" y="8797"/>
                    <a:pt x="969" y="8776"/>
                  </a:cubicBezTo>
                  <a:cubicBezTo>
                    <a:pt x="702" y="8759"/>
                    <a:pt x="440" y="8743"/>
                    <a:pt x="172" y="8743"/>
                  </a:cubicBezTo>
                  <a:cubicBezTo>
                    <a:pt x="121" y="8743"/>
                    <a:pt x="1" y="8870"/>
                    <a:pt x="83" y="8893"/>
                  </a:cubicBezTo>
                  <a:cubicBezTo>
                    <a:pt x="573" y="9033"/>
                    <a:pt x="1091" y="9041"/>
                    <a:pt x="1599" y="9046"/>
                  </a:cubicBezTo>
                  <a:cubicBezTo>
                    <a:pt x="1653" y="9047"/>
                    <a:pt x="1707" y="9047"/>
                    <a:pt x="1760" y="9047"/>
                  </a:cubicBezTo>
                  <a:cubicBezTo>
                    <a:pt x="2233" y="9047"/>
                    <a:pt x="2705" y="9026"/>
                    <a:pt x="3176" y="8992"/>
                  </a:cubicBezTo>
                  <a:cubicBezTo>
                    <a:pt x="4214" y="8916"/>
                    <a:pt x="5251" y="8794"/>
                    <a:pt x="6284" y="8674"/>
                  </a:cubicBezTo>
                  <a:cubicBezTo>
                    <a:pt x="8301" y="8439"/>
                    <a:pt x="10299" y="8081"/>
                    <a:pt x="12271" y="7603"/>
                  </a:cubicBezTo>
                  <a:cubicBezTo>
                    <a:pt x="14260" y="7122"/>
                    <a:pt x="16214" y="6513"/>
                    <a:pt x="18131" y="5798"/>
                  </a:cubicBezTo>
                  <a:cubicBezTo>
                    <a:pt x="19991" y="5105"/>
                    <a:pt x="21797" y="4254"/>
                    <a:pt x="23563" y="3351"/>
                  </a:cubicBezTo>
                  <a:cubicBezTo>
                    <a:pt x="24443" y="2903"/>
                    <a:pt x="25314" y="2439"/>
                    <a:pt x="26177" y="1960"/>
                  </a:cubicBezTo>
                  <a:cubicBezTo>
                    <a:pt x="27053" y="1476"/>
                    <a:pt x="27929" y="988"/>
                    <a:pt x="28781" y="467"/>
                  </a:cubicBezTo>
                  <a:cubicBezTo>
                    <a:pt x="28995" y="337"/>
                    <a:pt x="29207" y="205"/>
                    <a:pt x="29419" y="75"/>
                  </a:cubicBezTo>
                  <a:cubicBezTo>
                    <a:pt x="29448" y="57"/>
                    <a:pt x="29458" y="0"/>
                    <a:pt x="29428"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7"/>
            <p:cNvSpPr/>
            <p:nvPr/>
          </p:nvSpPr>
          <p:spPr>
            <a:xfrm>
              <a:off x="4554550" y="2044500"/>
              <a:ext cx="702575" cy="211400"/>
            </a:xfrm>
            <a:custGeom>
              <a:avLst/>
              <a:gdLst/>
              <a:ahLst/>
              <a:cxnLst/>
              <a:rect l="l" t="t" r="r" b="b"/>
              <a:pathLst>
                <a:path w="28103" h="8456" extrusionOk="0">
                  <a:moveTo>
                    <a:pt x="28075" y="1"/>
                  </a:moveTo>
                  <a:cubicBezTo>
                    <a:pt x="28066" y="1"/>
                    <a:pt x="28056" y="5"/>
                    <a:pt x="28045" y="16"/>
                  </a:cubicBezTo>
                  <a:lnTo>
                    <a:pt x="28045" y="14"/>
                  </a:lnTo>
                  <a:cubicBezTo>
                    <a:pt x="26886" y="1132"/>
                    <a:pt x="25471" y="1928"/>
                    <a:pt x="24015" y="2591"/>
                  </a:cubicBezTo>
                  <a:cubicBezTo>
                    <a:pt x="22468" y="3297"/>
                    <a:pt x="20864" y="3857"/>
                    <a:pt x="19259" y="4411"/>
                  </a:cubicBezTo>
                  <a:cubicBezTo>
                    <a:pt x="18464" y="4684"/>
                    <a:pt x="17675" y="4978"/>
                    <a:pt x="16875" y="5241"/>
                  </a:cubicBezTo>
                  <a:cubicBezTo>
                    <a:pt x="15869" y="5570"/>
                    <a:pt x="14852" y="5868"/>
                    <a:pt x="13826" y="6133"/>
                  </a:cubicBezTo>
                  <a:cubicBezTo>
                    <a:pt x="11756" y="6673"/>
                    <a:pt x="9655" y="7094"/>
                    <a:pt x="7544" y="7436"/>
                  </a:cubicBezTo>
                  <a:cubicBezTo>
                    <a:pt x="6486" y="7607"/>
                    <a:pt x="5423" y="7757"/>
                    <a:pt x="4360" y="7895"/>
                  </a:cubicBezTo>
                  <a:cubicBezTo>
                    <a:pt x="3261" y="8038"/>
                    <a:pt x="2161" y="8166"/>
                    <a:pt x="1053" y="8221"/>
                  </a:cubicBezTo>
                  <a:cubicBezTo>
                    <a:pt x="778" y="8235"/>
                    <a:pt x="501" y="8244"/>
                    <a:pt x="224" y="8251"/>
                  </a:cubicBezTo>
                  <a:cubicBezTo>
                    <a:pt x="135" y="8253"/>
                    <a:pt x="0" y="8456"/>
                    <a:pt x="125" y="8456"/>
                  </a:cubicBezTo>
                  <a:cubicBezTo>
                    <a:pt x="125" y="8456"/>
                    <a:pt x="125" y="8456"/>
                    <a:pt x="126" y="8456"/>
                  </a:cubicBezTo>
                  <a:cubicBezTo>
                    <a:pt x="1249" y="8448"/>
                    <a:pt x="2372" y="8336"/>
                    <a:pt x="3487" y="8203"/>
                  </a:cubicBezTo>
                  <a:cubicBezTo>
                    <a:pt x="4561" y="8074"/>
                    <a:pt x="5634" y="7927"/>
                    <a:pt x="6705" y="7764"/>
                  </a:cubicBezTo>
                  <a:cubicBezTo>
                    <a:pt x="8840" y="7439"/>
                    <a:pt x="10964" y="7039"/>
                    <a:pt x="13060" y="6521"/>
                  </a:cubicBezTo>
                  <a:cubicBezTo>
                    <a:pt x="14107" y="6263"/>
                    <a:pt x="15145" y="5973"/>
                    <a:pt x="16175" y="5651"/>
                  </a:cubicBezTo>
                  <a:cubicBezTo>
                    <a:pt x="17048" y="5378"/>
                    <a:pt x="17907" y="5065"/>
                    <a:pt x="18770" y="4760"/>
                  </a:cubicBezTo>
                  <a:cubicBezTo>
                    <a:pt x="20364" y="4196"/>
                    <a:pt x="21965" y="3635"/>
                    <a:pt x="23514" y="2957"/>
                  </a:cubicBezTo>
                  <a:cubicBezTo>
                    <a:pt x="25002" y="2306"/>
                    <a:pt x="26487" y="1534"/>
                    <a:pt x="27695" y="433"/>
                  </a:cubicBezTo>
                  <a:cubicBezTo>
                    <a:pt x="27829" y="311"/>
                    <a:pt x="27958" y="183"/>
                    <a:pt x="28080" y="49"/>
                  </a:cubicBezTo>
                  <a:cubicBezTo>
                    <a:pt x="28103" y="24"/>
                    <a:pt x="28094" y="1"/>
                    <a:pt x="28075"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7"/>
            <p:cNvSpPr/>
            <p:nvPr/>
          </p:nvSpPr>
          <p:spPr>
            <a:xfrm>
              <a:off x="4613500" y="2079675"/>
              <a:ext cx="641525" cy="219125"/>
            </a:xfrm>
            <a:custGeom>
              <a:avLst/>
              <a:gdLst/>
              <a:ahLst/>
              <a:cxnLst/>
              <a:rect l="l" t="t" r="r" b="b"/>
              <a:pathLst>
                <a:path w="25661" h="8765" extrusionOk="0">
                  <a:moveTo>
                    <a:pt x="25643" y="0"/>
                  </a:moveTo>
                  <a:cubicBezTo>
                    <a:pt x="25638" y="0"/>
                    <a:pt x="25632" y="2"/>
                    <a:pt x="25626" y="8"/>
                  </a:cubicBezTo>
                  <a:cubicBezTo>
                    <a:pt x="25048" y="514"/>
                    <a:pt x="24354" y="860"/>
                    <a:pt x="23659" y="1175"/>
                  </a:cubicBezTo>
                  <a:cubicBezTo>
                    <a:pt x="22931" y="1506"/>
                    <a:pt x="22207" y="1838"/>
                    <a:pt x="21487" y="2187"/>
                  </a:cubicBezTo>
                  <a:cubicBezTo>
                    <a:pt x="19873" y="2973"/>
                    <a:pt x="18244" y="3730"/>
                    <a:pt x="16558" y="4348"/>
                  </a:cubicBezTo>
                  <a:cubicBezTo>
                    <a:pt x="15715" y="4657"/>
                    <a:pt x="14863" y="4938"/>
                    <a:pt x="14018" y="5241"/>
                  </a:cubicBezTo>
                  <a:cubicBezTo>
                    <a:pt x="13180" y="5542"/>
                    <a:pt x="12341" y="5843"/>
                    <a:pt x="11499" y="6132"/>
                  </a:cubicBezTo>
                  <a:cubicBezTo>
                    <a:pt x="9809" y="6710"/>
                    <a:pt x="8098" y="7229"/>
                    <a:pt x="6352" y="7612"/>
                  </a:cubicBezTo>
                  <a:cubicBezTo>
                    <a:pt x="5914" y="7707"/>
                    <a:pt x="5469" y="7776"/>
                    <a:pt x="5031" y="7873"/>
                  </a:cubicBezTo>
                  <a:cubicBezTo>
                    <a:pt x="4588" y="7972"/>
                    <a:pt x="4147" y="8073"/>
                    <a:pt x="3701" y="8158"/>
                  </a:cubicBezTo>
                  <a:cubicBezTo>
                    <a:pt x="2788" y="8333"/>
                    <a:pt x="1866" y="8461"/>
                    <a:pt x="938" y="8514"/>
                  </a:cubicBezTo>
                  <a:cubicBezTo>
                    <a:pt x="707" y="8527"/>
                    <a:pt x="477" y="8535"/>
                    <a:pt x="246" y="8539"/>
                  </a:cubicBezTo>
                  <a:cubicBezTo>
                    <a:pt x="144" y="8541"/>
                    <a:pt x="1" y="8764"/>
                    <a:pt x="135" y="8764"/>
                  </a:cubicBezTo>
                  <a:cubicBezTo>
                    <a:pt x="136" y="8764"/>
                    <a:pt x="137" y="8764"/>
                    <a:pt x="137" y="8764"/>
                  </a:cubicBezTo>
                  <a:cubicBezTo>
                    <a:pt x="1070" y="8750"/>
                    <a:pt x="2000" y="8655"/>
                    <a:pt x="2920" y="8507"/>
                  </a:cubicBezTo>
                  <a:cubicBezTo>
                    <a:pt x="3832" y="8359"/>
                    <a:pt x="4733" y="8145"/>
                    <a:pt x="5639" y="7966"/>
                  </a:cubicBezTo>
                  <a:cubicBezTo>
                    <a:pt x="7418" y="7615"/>
                    <a:pt x="9151" y="7087"/>
                    <a:pt x="10867" y="6508"/>
                  </a:cubicBezTo>
                  <a:cubicBezTo>
                    <a:pt x="12593" y="5926"/>
                    <a:pt x="14291" y="5273"/>
                    <a:pt x="16009" y="4670"/>
                  </a:cubicBezTo>
                  <a:cubicBezTo>
                    <a:pt x="17707" y="4074"/>
                    <a:pt x="19349" y="3339"/>
                    <a:pt x="20967" y="2555"/>
                  </a:cubicBezTo>
                  <a:cubicBezTo>
                    <a:pt x="21725" y="2186"/>
                    <a:pt x="22474" y="1804"/>
                    <a:pt x="23242" y="1458"/>
                  </a:cubicBezTo>
                  <a:cubicBezTo>
                    <a:pt x="23939" y="1143"/>
                    <a:pt x="24647" y="824"/>
                    <a:pt x="25260" y="360"/>
                  </a:cubicBezTo>
                  <a:cubicBezTo>
                    <a:pt x="25396" y="257"/>
                    <a:pt x="25524" y="147"/>
                    <a:pt x="25645" y="28"/>
                  </a:cubicBezTo>
                  <a:cubicBezTo>
                    <a:pt x="25660" y="13"/>
                    <a:pt x="25655" y="0"/>
                    <a:pt x="25643"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7"/>
            <p:cNvSpPr/>
            <p:nvPr/>
          </p:nvSpPr>
          <p:spPr>
            <a:xfrm>
              <a:off x="4631225" y="2125225"/>
              <a:ext cx="631025" cy="193775"/>
            </a:xfrm>
            <a:custGeom>
              <a:avLst/>
              <a:gdLst/>
              <a:ahLst/>
              <a:cxnLst/>
              <a:rect l="l" t="t" r="r" b="b"/>
              <a:pathLst>
                <a:path w="25241" h="7751" extrusionOk="0">
                  <a:moveTo>
                    <a:pt x="25224" y="0"/>
                  </a:moveTo>
                  <a:cubicBezTo>
                    <a:pt x="25223" y="0"/>
                    <a:pt x="25221" y="1"/>
                    <a:pt x="25219" y="1"/>
                  </a:cubicBezTo>
                  <a:lnTo>
                    <a:pt x="25220" y="1"/>
                  </a:lnTo>
                  <a:cubicBezTo>
                    <a:pt x="23622" y="440"/>
                    <a:pt x="22129" y="1171"/>
                    <a:pt x="20636" y="1876"/>
                  </a:cubicBezTo>
                  <a:cubicBezTo>
                    <a:pt x="19875" y="2235"/>
                    <a:pt x="19111" y="2590"/>
                    <a:pt x="18330" y="2900"/>
                  </a:cubicBezTo>
                  <a:cubicBezTo>
                    <a:pt x="17528" y="3220"/>
                    <a:pt x="16708" y="3493"/>
                    <a:pt x="15895" y="3780"/>
                  </a:cubicBezTo>
                  <a:cubicBezTo>
                    <a:pt x="14286" y="4345"/>
                    <a:pt x="12661" y="4861"/>
                    <a:pt x="11017" y="5312"/>
                  </a:cubicBezTo>
                  <a:cubicBezTo>
                    <a:pt x="9356" y="5768"/>
                    <a:pt x="7680" y="6159"/>
                    <a:pt x="5988" y="6483"/>
                  </a:cubicBezTo>
                  <a:cubicBezTo>
                    <a:pt x="5120" y="6648"/>
                    <a:pt x="4253" y="6820"/>
                    <a:pt x="3384" y="6975"/>
                  </a:cubicBezTo>
                  <a:cubicBezTo>
                    <a:pt x="2510" y="7131"/>
                    <a:pt x="1633" y="7278"/>
                    <a:pt x="763" y="7455"/>
                  </a:cubicBezTo>
                  <a:cubicBezTo>
                    <a:pt x="544" y="7502"/>
                    <a:pt x="329" y="7561"/>
                    <a:pt x="117" y="7632"/>
                  </a:cubicBezTo>
                  <a:cubicBezTo>
                    <a:pt x="85" y="7643"/>
                    <a:pt x="0" y="7751"/>
                    <a:pt x="69" y="7751"/>
                  </a:cubicBezTo>
                  <a:cubicBezTo>
                    <a:pt x="70" y="7751"/>
                    <a:pt x="72" y="7751"/>
                    <a:pt x="74" y="7751"/>
                  </a:cubicBezTo>
                  <a:cubicBezTo>
                    <a:pt x="496" y="7720"/>
                    <a:pt x="908" y="7636"/>
                    <a:pt x="1323" y="7559"/>
                  </a:cubicBezTo>
                  <a:cubicBezTo>
                    <a:pt x="1760" y="7477"/>
                    <a:pt x="2198" y="7399"/>
                    <a:pt x="2635" y="7322"/>
                  </a:cubicBezTo>
                  <a:cubicBezTo>
                    <a:pt x="3508" y="7166"/>
                    <a:pt x="4381" y="7012"/>
                    <a:pt x="5251" y="6840"/>
                  </a:cubicBezTo>
                  <a:cubicBezTo>
                    <a:pt x="6947" y="6504"/>
                    <a:pt x="8637" y="6155"/>
                    <a:pt x="10310" y="5713"/>
                  </a:cubicBezTo>
                  <a:cubicBezTo>
                    <a:pt x="11964" y="5276"/>
                    <a:pt x="13598" y="4770"/>
                    <a:pt x="15215" y="4213"/>
                  </a:cubicBezTo>
                  <a:cubicBezTo>
                    <a:pt x="16826" y="3660"/>
                    <a:pt x="18426" y="3074"/>
                    <a:pt x="19971" y="2356"/>
                  </a:cubicBezTo>
                  <a:cubicBezTo>
                    <a:pt x="21505" y="1642"/>
                    <a:pt x="23010" y="856"/>
                    <a:pt x="24594" y="258"/>
                  </a:cubicBezTo>
                  <a:cubicBezTo>
                    <a:pt x="24799" y="180"/>
                    <a:pt x="25003" y="106"/>
                    <a:pt x="25210" y="35"/>
                  </a:cubicBezTo>
                  <a:cubicBezTo>
                    <a:pt x="25223" y="31"/>
                    <a:pt x="25241" y="0"/>
                    <a:pt x="2522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7"/>
            <p:cNvSpPr/>
            <p:nvPr/>
          </p:nvSpPr>
          <p:spPr>
            <a:xfrm>
              <a:off x="4651150" y="2152700"/>
              <a:ext cx="617050" cy="188725"/>
            </a:xfrm>
            <a:custGeom>
              <a:avLst/>
              <a:gdLst/>
              <a:ahLst/>
              <a:cxnLst/>
              <a:rect l="l" t="t" r="r" b="b"/>
              <a:pathLst>
                <a:path w="24682" h="7549" extrusionOk="0">
                  <a:moveTo>
                    <a:pt x="24631" y="1"/>
                  </a:moveTo>
                  <a:cubicBezTo>
                    <a:pt x="24628" y="1"/>
                    <a:pt x="24624" y="1"/>
                    <a:pt x="24620" y="2"/>
                  </a:cubicBezTo>
                  <a:cubicBezTo>
                    <a:pt x="24424" y="34"/>
                    <a:pt x="24237" y="123"/>
                    <a:pt x="24058" y="205"/>
                  </a:cubicBezTo>
                  <a:cubicBezTo>
                    <a:pt x="23784" y="331"/>
                    <a:pt x="23517" y="473"/>
                    <a:pt x="23251" y="618"/>
                  </a:cubicBezTo>
                  <a:cubicBezTo>
                    <a:pt x="22723" y="903"/>
                    <a:pt x="22197" y="1193"/>
                    <a:pt x="21657" y="1455"/>
                  </a:cubicBezTo>
                  <a:cubicBezTo>
                    <a:pt x="20043" y="2236"/>
                    <a:pt x="18375" y="2900"/>
                    <a:pt x="16673" y="3466"/>
                  </a:cubicBezTo>
                  <a:cubicBezTo>
                    <a:pt x="15823" y="3748"/>
                    <a:pt x="14965" y="4008"/>
                    <a:pt x="14110" y="4277"/>
                  </a:cubicBezTo>
                  <a:cubicBezTo>
                    <a:pt x="13239" y="4551"/>
                    <a:pt x="12365" y="4811"/>
                    <a:pt x="11486" y="5059"/>
                  </a:cubicBezTo>
                  <a:cubicBezTo>
                    <a:pt x="9723" y="5556"/>
                    <a:pt x="7944" y="5997"/>
                    <a:pt x="6151" y="6367"/>
                  </a:cubicBezTo>
                  <a:cubicBezTo>
                    <a:pt x="5272" y="6549"/>
                    <a:pt x="4390" y="6721"/>
                    <a:pt x="3501" y="6849"/>
                  </a:cubicBezTo>
                  <a:cubicBezTo>
                    <a:pt x="2599" y="6979"/>
                    <a:pt x="1692" y="7076"/>
                    <a:pt x="790" y="7219"/>
                  </a:cubicBezTo>
                  <a:cubicBezTo>
                    <a:pt x="566" y="7256"/>
                    <a:pt x="346" y="7296"/>
                    <a:pt x="126" y="7353"/>
                  </a:cubicBezTo>
                  <a:cubicBezTo>
                    <a:pt x="72" y="7368"/>
                    <a:pt x="30" y="7408"/>
                    <a:pt x="10" y="7460"/>
                  </a:cubicBezTo>
                  <a:cubicBezTo>
                    <a:pt x="1" y="7492"/>
                    <a:pt x="1" y="7548"/>
                    <a:pt x="48" y="7548"/>
                  </a:cubicBezTo>
                  <a:cubicBezTo>
                    <a:pt x="50" y="7548"/>
                    <a:pt x="52" y="7548"/>
                    <a:pt x="55" y="7548"/>
                  </a:cubicBezTo>
                  <a:cubicBezTo>
                    <a:pt x="489" y="7496"/>
                    <a:pt x="921" y="7416"/>
                    <a:pt x="1355" y="7356"/>
                  </a:cubicBezTo>
                  <a:cubicBezTo>
                    <a:pt x="1811" y="7292"/>
                    <a:pt x="2268" y="7235"/>
                    <a:pt x="2726" y="7176"/>
                  </a:cubicBezTo>
                  <a:cubicBezTo>
                    <a:pt x="3625" y="7058"/>
                    <a:pt x="4517" y="6909"/>
                    <a:pt x="5407" y="6735"/>
                  </a:cubicBezTo>
                  <a:cubicBezTo>
                    <a:pt x="7202" y="6385"/>
                    <a:pt x="8981" y="5960"/>
                    <a:pt x="10743" y="5479"/>
                  </a:cubicBezTo>
                  <a:cubicBezTo>
                    <a:pt x="12507" y="4998"/>
                    <a:pt x="14242" y="4436"/>
                    <a:pt x="15980" y="3869"/>
                  </a:cubicBezTo>
                  <a:cubicBezTo>
                    <a:pt x="17679" y="3315"/>
                    <a:pt x="19355" y="2692"/>
                    <a:pt x="20977" y="1936"/>
                  </a:cubicBezTo>
                  <a:cubicBezTo>
                    <a:pt x="21587" y="1653"/>
                    <a:pt x="22182" y="1345"/>
                    <a:pt x="22769" y="1016"/>
                  </a:cubicBezTo>
                  <a:cubicBezTo>
                    <a:pt x="23283" y="726"/>
                    <a:pt x="23796" y="410"/>
                    <a:pt x="24342" y="179"/>
                  </a:cubicBezTo>
                  <a:cubicBezTo>
                    <a:pt x="24424" y="143"/>
                    <a:pt x="24509" y="113"/>
                    <a:pt x="24598" y="92"/>
                  </a:cubicBezTo>
                  <a:cubicBezTo>
                    <a:pt x="24636" y="83"/>
                    <a:pt x="24682" y="1"/>
                    <a:pt x="24631"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7"/>
            <p:cNvSpPr/>
            <p:nvPr/>
          </p:nvSpPr>
          <p:spPr>
            <a:xfrm>
              <a:off x="4665700" y="2177225"/>
              <a:ext cx="610325" cy="186025"/>
            </a:xfrm>
            <a:custGeom>
              <a:avLst/>
              <a:gdLst/>
              <a:ahLst/>
              <a:cxnLst/>
              <a:rect l="l" t="t" r="r" b="b"/>
              <a:pathLst>
                <a:path w="24413" h="7441" extrusionOk="0">
                  <a:moveTo>
                    <a:pt x="24397" y="0"/>
                  </a:moveTo>
                  <a:cubicBezTo>
                    <a:pt x="24395" y="0"/>
                    <a:pt x="24392" y="1"/>
                    <a:pt x="24389" y="2"/>
                  </a:cubicBezTo>
                  <a:cubicBezTo>
                    <a:pt x="22885" y="615"/>
                    <a:pt x="21434" y="1347"/>
                    <a:pt x="19962" y="2033"/>
                  </a:cubicBezTo>
                  <a:cubicBezTo>
                    <a:pt x="19235" y="2372"/>
                    <a:pt x="18500" y="2697"/>
                    <a:pt x="17760" y="3004"/>
                  </a:cubicBezTo>
                  <a:cubicBezTo>
                    <a:pt x="16994" y="3322"/>
                    <a:pt x="16215" y="3595"/>
                    <a:pt x="15433" y="3868"/>
                  </a:cubicBezTo>
                  <a:cubicBezTo>
                    <a:pt x="13866" y="4412"/>
                    <a:pt x="12294" y="4940"/>
                    <a:pt x="10703" y="5410"/>
                  </a:cubicBezTo>
                  <a:cubicBezTo>
                    <a:pt x="9122" y="5879"/>
                    <a:pt x="7521" y="6282"/>
                    <a:pt x="5896" y="6570"/>
                  </a:cubicBezTo>
                  <a:cubicBezTo>
                    <a:pt x="4209" y="6870"/>
                    <a:pt x="2510" y="7119"/>
                    <a:pt x="797" y="7186"/>
                  </a:cubicBezTo>
                  <a:cubicBezTo>
                    <a:pt x="583" y="7195"/>
                    <a:pt x="371" y="7216"/>
                    <a:pt x="160" y="7248"/>
                  </a:cubicBezTo>
                  <a:cubicBezTo>
                    <a:pt x="101" y="7257"/>
                    <a:pt x="0" y="7396"/>
                    <a:pt x="101" y="7410"/>
                  </a:cubicBezTo>
                  <a:cubicBezTo>
                    <a:pt x="259" y="7433"/>
                    <a:pt x="418" y="7441"/>
                    <a:pt x="577" y="7441"/>
                  </a:cubicBezTo>
                  <a:cubicBezTo>
                    <a:pt x="840" y="7441"/>
                    <a:pt x="1104" y="7419"/>
                    <a:pt x="1366" y="7402"/>
                  </a:cubicBezTo>
                  <a:cubicBezTo>
                    <a:pt x="1795" y="7374"/>
                    <a:pt x="2223" y="7336"/>
                    <a:pt x="2651" y="7289"/>
                  </a:cubicBezTo>
                  <a:cubicBezTo>
                    <a:pt x="3513" y="7195"/>
                    <a:pt x="4365" y="7057"/>
                    <a:pt x="5220" y="6920"/>
                  </a:cubicBezTo>
                  <a:cubicBezTo>
                    <a:pt x="6851" y="6659"/>
                    <a:pt x="8461" y="6276"/>
                    <a:pt x="10050" y="5822"/>
                  </a:cubicBezTo>
                  <a:cubicBezTo>
                    <a:pt x="11659" y="5361"/>
                    <a:pt x="13243" y="4819"/>
                    <a:pt x="14824" y="4272"/>
                  </a:cubicBezTo>
                  <a:cubicBezTo>
                    <a:pt x="15604" y="4002"/>
                    <a:pt x="16387" y="3736"/>
                    <a:pt x="17155" y="3433"/>
                  </a:cubicBezTo>
                  <a:cubicBezTo>
                    <a:pt x="17912" y="3133"/>
                    <a:pt x="18655" y="2801"/>
                    <a:pt x="19392" y="2456"/>
                  </a:cubicBezTo>
                  <a:cubicBezTo>
                    <a:pt x="20881" y="1761"/>
                    <a:pt x="22353" y="1027"/>
                    <a:pt x="23829" y="304"/>
                  </a:cubicBezTo>
                  <a:cubicBezTo>
                    <a:pt x="24015" y="213"/>
                    <a:pt x="24202" y="122"/>
                    <a:pt x="24389" y="33"/>
                  </a:cubicBezTo>
                  <a:cubicBezTo>
                    <a:pt x="24403" y="26"/>
                    <a:pt x="24413" y="0"/>
                    <a:pt x="2439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7"/>
            <p:cNvSpPr/>
            <p:nvPr/>
          </p:nvSpPr>
          <p:spPr>
            <a:xfrm>
              <a:off x="4705575" y="2211650"/>
              <a:ext cx="577650" cy="163050"/>
            </a:xfrm>
            <a:custGeom>
              <a:avLst/>
              <a:gdLst/>
              <a:ahLst/>
              <a:cxnLst/>
              <a:rect l="l" t="t" r="r" b="b"/>
              <a:pathLst>
                <a:path w="23106" h="6522" extrusionOk="0">
                  <a:moveTo>
                    <a:pt x="23086" y="1"/>
                  </a:moveTo>
                  <a:cubicBezTo>
                    <a:pt x="23083" y="1"/>
                    <a:pt x="23078" y="2"/>
                    <a:pt x="23073" y="5"/>
                  </a:cubicBezTo>
                  <a:cubicBezTo>
                    <a:pt x="21771" y="652"/>
                    <a:pt x="20462" y="1275"/>
                    <a:pt x="19118" y="1829"/>
                  </a:cubicBezTo>
                  <a:cubicBezTo>
                    <a:pt x="17683" y="2419"/>
                    <a:pt x="16234" y="2968"/>
                    <a:pt x="14760" y="3456"/>
                  </a:cubicBezTo>
                  <a:cubicBezTo>
                    <a:pt x="13266" y="3951"/>
                    <a:pt x="11755" y="4390"/>
                    <a:pt x="10227" y="4774"/>
                  </a:cubicBezTo>
                  <a:cubicBezTo>
                    <a:pt x="8731" y="5149"/>
                    <a:pt x="7223" y="5471"/>
                    <a:pt x="5702" y="5727"/>
                  </a:cubicBezTo>
                  <a:cubicBezTo>
                    <a:pt x="4921" y="5858"/>
                    <a:pt x="4137" y="5979"/>
                    <a:pt x="3349" y="6056"/>
                  </a:cubicBezTo>
                  <a:cubicBezTo>
                    <a:pt x="2491" y="6141"/>
                    <a:pt x="1627" y="6189"/>
                    <a:pt x="770" y="6283"/>
                  </a:cubicBezTo>
                  <a:cubicBezTo>
                    <a:pt x="556" y="6304"/>
                    <a:pt x="344" y="6337"/>
                    <a:pt x="135" y="6382"/>
                  </a:cubicBezTo>
                  <a:cubicBezTo>
                    <a:pt x="90" y="6393"/>
                    <a:pt x="0" y="6521"/>
                    <a:pt x="79" y="6521"/>
                  </a:cubicBezTo>
                  <a:cubicBezTo>
                    <a:pt x="81" y="6521"/>
                    <a:pt x="82" y="6521"/>
                    <a:pt x="84" y="6521"/>
                  </a:cubicBezTo>
                  <a:cubicBezTo>
                    <a:pt x="520" y="6503"/>
                    <a:pt x="954" y="6438"/>
                    <a:pt x="1389" y="6400"/>
                  </a:cubicBezTo>
                  <a:cubicBezTo>
                    <a:pt x="1813" y="6363"/>
                    <a:pt x="2239" y="6332"/>
                    <a:pt x="2663" y="6297"/>
                  </a:cubicBezTo>
                  <a:cubicBezTo>
                    <a:pt x="3475" y="6228"/>
                    <a:pt x="4281" y="6127"/>
                    <a:pt x="5085" y="6000"/>
                  </a:cubicBezTo>
                  <a:cubicBezTo>
                    <a:pt x="6607" y="5762"/>
                    <a:pt x="8118" y="5455"/>
                    <a:pt x="9615" y="5093"/>
                  </a:cubicBezTo>
                  <a:cubicBezTo>
                    <a:pt x="11158" y="4720"/>
                    <a:pt x="12685" y="4289"/>
                    <a:pt x="14196" y="3800"/>
                  </a:cubicBezTo>
                  <a:cubicBezTo>
                    <a:pt x="15677" y="3323"/>
                    <a:pt x="17136" y="2790"/>
                    <a:pt x="18577" y="2202"/>
                  </a:cubicBezTo>
                  <a:cubicBezTo>
                    <a:pt x="19948" y="1639"/>
                    <a:pt x="21305" y="1014"/>
                    <a:pt x="22608" y="309"/>
                  </a:cubicBezTo>
                  <a:cubicBezTo>
                    <a:pt x="22764" y="225"/>
                    <a:pt x="22919" y="139"/>
                    <a:pt x="23073" y="52"/>
                  </a:cubicBezTo>
                  <a:cubicBezTo>
                    <a:pt x="23092" y="41"/>
                    <a:pt x="23106" y="1"/>
                    <a:pt x="23086"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7"/>
            <p:cNvSpPr/>
            <p:nvPr/>
          </p:nvSpPr>
          <p:spPr>
            <a:xfrm>
              <a:off x="4714700" y="2240150"/>
              <a:ext cx="570775" cy="147200"/>
            </a:xfrm>
            <a:custGeom>
              <a:avLst/>
              <a:gdLst/>
              <a:ahLst/>
              <a:cxnLst/>
              <a:rect l="l" t="t" r="r" b="b"/>
              <a:pathLst>
                <a:path w="22831" h="5888" extrusionOk="0">
                  <a:moveTo>
                    <a:pt x="22818" y="0"/>
                  </a:moveTo>
                  <a:cubicBezTo>
                    <a:pt x="22815" y="0"/>
                    <a:pt x="22811" y="1"/>
                    <a:pt x="22806" y="5"/>
                  </a:cubicBezTo>
                  <a:lnTo>
                    <a:pt x="22808" y="5"/>
                  </a:lnTo>
                  <a:cubicBezTo>
                    <a:pt x="22606" y="161"/>
                    <a:pt x="22358" y="260"/>
                    <a:pt x="22119" y="342"/>
                  </a:cubicBezTo>
                  <a:cubicBezTo>
                    <a:pt x="21834" y="439"/>
                    <a:pt x="21545" y="520"/>
                    <a:pt x="21255" y="603"/>
                  </a:cubicBezTo>
                  <a:cubicBezTo>
                    <a:pt x="20969" y="685"/>
                    <a:pt x="20683" y="767"/>
                    <a:pt x="20406" y="874"/>
                  </a:cubicBezTo>
                  <a:cubicBezTo>
                    <a:pt x="20050" y="1010"/>
                    <a:pt x="19687" y="1126"/>
                    <a:pt x="19327" y="1250"/>
                  </a:cubicBezTo>
                  <a:cubicBezTo>
                    <a:pt x="17775" y="1782"/>
                    <a:pt x="16234" y="2345"/>
                    <a:pt x="14677" y="2866"/>
                  </a:cubicBezTo>
                  <a:cubicBezTo>
                    <a:pt x="13162" y="3372"/>
                    <a:pt x="11620" y="3799"/>
                    <a:pt x="10062" y="4156"/>
                  </a:cubicBezTo>
                  <a:cubicBezTo>
                    <a:pt x="8499" y="4513"/>
                    <a:pt x="6925" y="4816"/>
                    <a:pt x="5341" y="5065"/>
                  </a:cubicBezTo>
                  <a:cubicBezTo>
                    <a:pt x="4575" y="5184"/>
                    <a:pt x="3809" y="5292"/>
                    <a:pt x="3037" y="5363"/>
                  </a:cubicBezTo>
                  <a:cubicBezTo>
                    <a:pt x="2265" y="5434"/>
                    <a:pt x="1490" y="5493"/>
                    <a:pt x="723" y="5611"/>
                  </a:cubicBezTo>
                  <a:cubicBezTo>
                    <a:pt x="517" y="5644"/>
                    <a:pt x="316" y="5697"/>
                    <a:pt x="121" y="5771"/>
                  </a:cubicBezTo>
                  <a:cubicBezTo>
                    <a:pt x="91" y="5782"/>
                    <a:pt x="0" y="5888"/>
                    <a:pt x="76" y="5888"/>
                  </a:cubicBezTo>
                  <a:cubicBezTo>
                    <a:pt x="77" y="5888"/>
                    <a:pt x="78" y="5888"/>
                    <a:pt x="78" y="5888"/>
                  </a:cubicBezTo>
                  <a:cubicBezTo>
                    <a:pt x="467" y="5882"/>
                    <a:pt x="847" y="5806"/>
                    <a:pt x="1233" y="5760"/>
                  </a:cubicBezTo>
                  <a:cubicBezTo>
                    <a:pt x="1628" y="5713"/>
                    <a:pt x="2025" y="5677"/>
                    <a:pt x="2421" y="5642"/>
                  </a:cubicBezTo>
                  <a:cubicBezTo>
                    <a:pt x="3185" y="5573"/>
                    <a:pt x="3943" y="5492"/>
                    <a:pt x="4700" y="5381"/>
                  </a:cubicBezTo>
                  <a:cubicBezTo>
                    <a:pt x="6309" y="5146"/>
                    <a:pt x="7907" y="4852"/>
                    <a:pt x="9495" y="4496"/>
                  </a:cubicBezTo>
                  <a:cubicBezTo>
                    <a:pt x="11072" y="4139"/>
                    <a:pt x="12637" y="3706"/>
                    <a:pt x="14174" y="3204"/>
                  </a:cubicBezTo>
                  <a:cubicBezTo>
                    <a:pt x="15751" y="2690"/>
                    <a:pt x="17302" y="2099"/>
                    <a:pt x="18865" y="1545"/>
                  </a:cubicBezTo>
                  <a:cubicBezTo>
                    <a:pt x="19260" y="1405"/>
                    <a:pt x="19657" y="1270"/>
                    <a:pt x="20051" y="1133"/>
                  </a:cubicBezTo>
                  <a:cubicBezTo>
                    <a:pt x="20344" y="1031"/>
                    <a:pt x="20625" y="904"/>
                    <a:pt x="20919" y="809"/>
                  </a:cubicBezTo>
                  <a:cubicBezTo>
                    <a:pt x="21472" y="632"/>
                    <a:pt x="22062" y="499"/>
                    <a:pt x="22570" y="207"/>
                  </a:cubicBezTo>
                  <a:cubicBezTo>
                    <a:pt x="22660" y="156"/>
                    <a:pt x="22743" y="95"/>
                    <a:pt x="22820" y="26"/>
                  </a:cubicBezTo>
                  <a:cubicBezTo>
                    <a:pt x="22830" y="15"/>
                    <a:pt x="22828" y="0"/>
                    <a:pt x="22818"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7"/>
            <p:cNvSpPr/>
            <p:nvPr/>
          </p:nvSpPr>
          <p:spPr>
            <a:xfrm>
              <a:off x="4735725" y="2270575"/>
              <a:ext cx="550375" cy="141650"/>
            </a:xfrm>
            <a:custGeom>
              <a:avLst/>
              <a:gdLst/>
              <a:ahLst/>
              <a:cxnLst/>
              <a:rect l="l" t="t" r="r" b="b"/>
              <a:pathLst>
                <a:path w="22015" h="5666" extrusionOk="0">
                  <a:moveTo>
                    <a:pt x="21999" y="0"/>
                  </a:moveTo>
                  <a:cubicBezTo>
                    <a:pt x="21996" y="0"/>
                    <a:pt x="21993" y="1"/>
                    <a:pt x="21990" y="2"/>
                  </a:cubicBezTo>
                  <a:cubicBezTo>
                    <a:pt x="20610" y="514"/>
                    <a:pt x="19237" y="1045"/>
                    <a:pt x="17847" y="1531"/>
                  </a:cubicBezTo>
                  <a:cubicBezTo>
                    <a:pt x="16458" y="2017"/>
                    <a:pt x="15065" y="2477"/>
                    <a:pt x="13657" y="2901"/>
                  </a:cubicBezTo>
                  <a:cubicBezTo>
                    <a:pt x="12243" y="3325"/>
                    <a:pt x="10819" y="3708"/>
                    <a:pt x="9381" y="4052"/>
                  </a:cubicBezTo>
                  <a:cubicBezTo>
                    <a:pt x="7959" y="4393"/>
                    <a:pt x="6526" y="4694"/>
                    <a:pt x="5084" y="4940"/>
                  </a:cubicBezTo>
                  <a:cubicBezTo>
                    <a:pt x="4367" y="5064"/>
                    <a:pt x="3646" y="5168"/>
                    <a:pt x="2924" y="5269"/>
                  </a:cubicBezTo>
                  <a:cubicBezTo>
                    <a:pt x="2195" y="5372"/>
                    <a:pt x="1462" y="5458"/>
                    <a:pt x="724" y="5465"/>
                  </a:cubicBezTo>
                  <a:cubicBezTo>
                    <a:pt x="547" y="5466"/>
                    <a:pt x="369" y="5466"/>
                    <a:pt x="192" y="5470"/>
                  </a:cubicBezTo>
                  <a:cubicBezTo>
                    <a:pt x="120" y="5472"/>
                    <a:pt x="0" y="5626"/>
                    <a:pt x="109" y="5639"/>
                  </a:cubicBezTo>
                  <a:cubicBezTo>
                    <a:pt x="274" y="5658"/>
                    <a:pt x="439" y="5665"/>
                    <a:pt x="604" y="5665"/>
                  </a:cubicBezTo>
                  <a:cubicBezTo>
                    <a:pt x="796" y="5665"/>
                    <a:pt x="988" y="5656"/>
                    <a:pt x="1180" y="5645"/>
                  </a:cubicBezTo>
                  <a:cubicBezTo>
                    <a:pt x="1553" y="5623"/>
                    <a:pt x="1924" y="5586"/>
                    <a:pt x="2293" y="5540"/>
                  </a:cubicBezTo>
                  <a:cubicBezTo>
                    <a:pt x="3011" y="5451"/>
                    <a:pt x="3730" y="5347"/>
                    <a:pt x="4443" y="5232"/>
                  </a:cubicBezTo>
                  <a:cubicBezTo>
                    <a:pt x="5900" y="4998"/>
                    <a:pt x="7347" y="4711"/>
                    <a:pt x="8784" y="4372"/>
                  </a:cubicBezTo>
                  <a:cubicBezTo>
                    <a:pt x="10233" y="4033"/>
                    <a:pt x="11670" y="3648"/>
                    <a:pt x="13094" y="3215"/>
                  </a:cubicBezTo>
                  <a:cubicBezTo>
                    <a:pt x="14519" y="2783"/>
                    <a:pt x="15938" y="2328"/>
                    <a:pt x="17341" y="1829"/>
                  </a:cubicBezTo>
                  <a:cubicBezTo>
                    <a:pt x="18727" y="1335"/>
                    <a:pt x="20116" y="833"/>
                    <a:pt x="21471" y="256"/>
                  </a:cubicBezTo>
                  <a:cubicBezTo>
                    <a:pt x="21644" y="183"/>
                    <a:pt x="21817" y="108"/>
                    <a:pt x="21990" y="34"/>
                  </a:cubicBezTo>
                  <a:cubicBezTo>
                    <a:pt x="22005" y="27"/>
                    <a:pt x="22014" y="0"/>
                    <a:pt x="21999"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7"/>
            <p:cNvSpPr/>
            <p:nvPr/>
          </p:nvSpPr>
          <p:spPr>
            <a:xfrm>
              <a:off x="4768075" y="2302775"/>
              <a:ext cx="533825" cy="147800"/>
            </a:xfrm>
            <a:custGeom>
              <a:avLst/>
              <a:gdLst/>
              <a:ahLst/>
              <a:cxnLst/>
              <a:rect l="l" t="t" r="r" b="b"/>
              <a:pathLst>
                <a:path w="21353" h="5912" extrusionOk="0">
                  <a:moveTo>
                    <a:pt x="21334" y="0"/>
                  </a:moveTo>
                  <a:cubicBezTo>
                    <a:pt x="21330" y="0"/>
                    <a:pt x="21323" y="2"/>
                    <a:pt x="21316" y="8"/>
                  </a:cubicBezTo>
                  <a:lnTo>
                    <a:pt x="21316" y="6"/>
                  </a:lnTo>
                  <a:cubicBezTo>
                    <a:pt x="20798" y="347"/>
                    <a:pt x="20262" y="643"/>
                    <a:pt x="19693" y="888"/>
                  </a:cubicBezTo>
                  <a:cubicBezTo>
                    <a:pt x="19098" y="1143"/>
                    <a:pt x="18484" y="1350"/>
                    <a:pt x="17864" y="1533"/>
                  </a:cubicBezTo>
                  <a:cubicBezTo>
                    <a:pt x="16640" y="1893"/>
                    <a:pt x="15393" y="2168"/>
                    <a:pt x="14155" y="2477"/>
                  </a:cubicBezTo>
                  <a:cubicBezTo>
                    <a:pt x="12745" y="2827"/>
                    <a:pt x="11375" y="3320"/>
                    <a:pt x="9991" y="3759"/>
                  </a:cubicBezTo>
                  <a:cubicBezTo>
                    <a:pt x="8492" y="4234"/>
                    <a:pt x="6981" y="4678"/>
                    <a:pt x="5441" y="5005"/>
                  </a:cubicBezTo>
                  <a:cubicBezTo>
                    <a:pt x="5060" y="5086"/>
                    <a:pt x="4676" y="5160"/>
                    <a:pt x="4292" y="5226"/>
                  </a:cubicBezTo>
                  <a:cubicBezTo>
                    <a:pt x="3900" y="5293"/>
                    <a:pt x="3508" y="5331"/>
                    <a:pt x="3115" y="5381"/>
                  </a:cubicBezTo>
                  <a:cubicBezTo>
                    <a:pt x="2311" y="5482"/>
                    <a:pt x="1511" y="5626"/>
                    <a:pt x="703" y="5684"/>
                  </a:cubicBezTo>
                  <a:cubicBezTo>
                    <a:pt x="504" y="5697"/>
                    <a:pt x="307" y="5722"/>
                    <a:pt x="112" y="5761"/>
                  </a:cubicBezTo>
                  <a:cubicBezTo>
                    <a:pt x="85" y="5767"/>
                    <a:pt x="0" y="5858"/>
                    <a:pt x="59" y="5871"/>
                  </a:cubicBezTo>
                  <a:cubicBezTo>
                    <a:pt x="136" y="5886"/>
                    <a:pt x="216" y="5908"/>
                    <a:pt x="295" y="5911"/>
                  </a:cubicBezTo>
                  <a:cubicBezTo>
                    <a:pt x="309" y="5912"/>
                    <a:pt x="324" y="5912"/>
                    <a:pt x="339" y="5912"/>
                  </a:cubicBezTo>
                  <a:cubicBezTo>
                    <a:pt x="433" y="5912"/>
                    <a:pt x="528" y="5904"/>
                    <a:pt x="621" y="5897"/>
                  </a:cubicBezTo>
                  <a:cubicBezTo>
                    <a:pt x="819" y="5882"/>
                    <a:pt x="1017" y="5863"/>
                    <a:pt x="1215" y="5840"/>
                  </a:cubicBezTo>
                  <a:cubicBezTo>
                    <a:pt x="1613" y="5794"/>
                    <a:pt x="2010" y="5735"/>
                    <a:pt x="2407" y="5678"/>
                  </a:cubicBezTo>
                  <a:cubicBezTo>
                    <a:pt x="2814" y="5621"/>
                    <a:pt x="3221" y="5565"/>
                    <a:pt x="3632" y="5528"/>
                  </a:cubicBezTo>
                  <a:cubicBezTo>
                    <a:pt x="4021" y="5493"/>
                    <a:pt x="4412" y="5409"/>
                    <a:pt x="4796" y="5335"/>
                  </a:cubicBezTo>
                  <a:cubicBezTo>
                    <a:pt x="6355" y="5034"/>
                    <a:pt x="7886" y="4604"/>
                    <a:pt x="9400" y="4131"/>
                  </a:cubicBezTo>
                  <a:cubicBezTo>
                    <a:pt x="10161" y="3894"/>
                    <a:pt x="10921" y="3645"/>
                    <a:pt x="11679" y="3397"/>
                  </a:cubicBezTo>
                  <a:cubicBezTo>
                    <a:pt x="12358" y="3175"/>
                    <a:pt x="13033" y="2942"/>
                    <a:pt x="13723" y="2756"/>
                  </a:cubicBezTo>
                  <a:cubicBezTo>
                    <a:pt x="14965" y="2421"/>
                    <a:pt x="16226" y="2156"/>
                    <a:pt x="17458" y="1788"/>
                  </a:cubicBezTo>
                  <a:cubicBezTo>
                    <a:pt x="18673" y="1424"/>
                    <a:pt x="19888" y="985"/>
                    <a:pt x="20964" y="302"/>
                  </a:cubicBezTo>
                  <a:cubicBezTo>
                    <a:pt x="21089" y="222"/>
                    <a:pt x="21211" y="137"/>
                    <a:pt x="21330" y="46"/>
                  </a:cubicBezTo>
                  <a:cubicBezTo>
                    <a:pt x="21350" y="30"/>
                    <a:pt x="21352" y="0"/>
                    <a:pt x="2133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7"/>
            <p:cNvSpPr/>
            <p:nvPr/>
          </p:nvSpPr>
          <p:spPr>
            <a:xfrm>
              <a:off x="4834775" y="2333450"/>
              <a:ext cx="454425" cy="131725"/>
            </a:xfrm>
            <a:custGeom>
              <a:avLst/>
              <a:gdLst/>
              <a:ahLst/>
              <a:cxnLst/>
              <a:rect l="l" t="t" r="r" b="b"/>
              <a:pathLst>
                <a:path w="18177" h="5269" extrusionOk="0">
                  <a:moveTo>
                    <a:pt x="18162" y="1"/>
                  </a:moveTo>
                  <a:cubicBezTo>
                    <a:pt x="18160" y="1"/>
                    <a:pt x="18156" y="2"/>
                    <a:pt x="18151" y="5"/>
                  </a:cubicBezTo>
                  <a:lnTo>
                    <a:pt x="18151" y="6"/>
                  </a:lnTo>
                  <a:cubicBezTo>
                    <a:pt x="17698" y="263"/>
                    <a:pt x="17243" y="511"/>
                    <a:pt x="16769" y="728"/>
                  </a:cubicBezTo>
                  <a:cubicBezTo>
                    <a:pt x="16258" y="960"/>
                    <a:pt x="15734" y="1166"/>
                    <a:pt x="15204" y="1352"/>
                  </a:cubicBezTo>
                  <a:cubicBezTo>
                    <a:pt x="14143" y="1725"/>
                    <a:pt x="13066" y="2040"/>
                    <a:pt x="11986" y="2349"/>
                  </a:cubicBezTo>
                  <a:cubicBezTo>
                    <a:pt x="10769" y="2700"/>
                    <a:pt x="9543" y="3002"/>
                    <a:pt x="8310" y="3289"/>
                  </a:cubicBezTo>
                  <a:cubicBezTo>
                    <a:pt x="6986" y="3598"/>
                    <a:pt x="5656" y="3879"/>
                    <a:pt x="4330" y="4178"/>
                  </a:cubicBezTo>
                  <a:cubicBezTo>
                    <a:pt x="3699" y="4320"/>
                    <a:pt x="3066" y="4458"/>
                    <a:pt x="2439" y="4618"/>
                  </a:cubicBezTo>
                  <a:cubicBezTo>
                    <a:pt x="1838" y="4771"/>
                    <a:pt x="1235" y="4941"/>
                    <a:pt x="618" y="5009"/>
                  </a:cubicBezTo>
                  <a:cubicBezTo>
                    <a:pt x="544" y="5017"/>
                    <a:pt x="469" y="5025"/>
                    <a:pt x="395" y="5031"/>
                  </a:cubicBezTo>
                  <a:cubicBezTo>
                    <a:pt x="313" y="5040"/>
                    <a:pt x="233" y="5065"/>
                    <a:pt x="153" y="5083"/>
                  </a:cubicBezTo>
                  <a:cubicBezTo>
                    <a:pt x="116" y="5091"/>
                    <a:pt x="1" y="5214"/>
                    <a:pt x="81" y="5231"/>
                  </a:cubicBezTo>
                  <a:cubicBezTo>
                    <a:pt x="141" y="5245"/>
                    <a:pt x="204" y="5262"/>
                    <a:pt x="266" y="5267"/>
                  </a:cubicBezTo>
                  <a:cubicBezTo>
                    <a:pt x="277" y="5268"/>
                    <a:pt x="289" y="5269"/>
                    <a:pt x="301" y="5269"/>
                  </a:cubicBezTo>
                  <a:cubicBezTo>
                    <a:pt x="367" y="5269"/>
                    <a:pt x="438" y="5258"/>
                    <a:pt x="502" y="5251"/>
                  </a:cubicBezTo>
                  <a:cubicBezTo>
                    <a:pt x="656" y="5235"/>
                    <a:pt x="809" y="5212"/>
                    <a:pt x="962" y="5185"/>
                  </a:cubicBezTo>
                  <a:cubicBezTo>
                    <a:pt x="1272" y="5131"/>
                    <a:pt x="1580" y="5057"/>
                    <a:pt x="1886" y="4980"/>
                  </a:cubicBezTo>
                  <a:cubicBezTo>
                    <a:pt x="2500" y="4823"/>
                    <a:pt x="3116" y="4674"/>
                    <a:pt x="3734" y="4532"/>
                  </a:cubicBezTo>
                  <a:cubicBezTo>
                    <a:pt x="5075" y="4224"/>
                    <a:pt x="6419" y="3921"/>
                    <a:pt x="7760" y="3607"/>
                  </a:cubicBezTo>
                  <a:cubicBezTo>
                    <a:pt x="9048" y="3306"/>
                    <a:pt x="10335" y="2987"/>
                    <a:pt x="11604" y="2614"/>
                  </a:cubicBezTo>
                  <a:cubicBezTo>
                    <a:pt x="12680" y="2298"/>
                    <a:pt x="13757" y="1991"/>
                    <a:pt x="14815" y="1624"/>
                  </a:cubicBezTo>
                  <a:cubicBezTo>
                    <a:pt x="15855" y="1263"/>
                    <a:pt x="16901" y="844"/>
                    <a:pt x="17837" y="260"/>
                  </a:cubicBezTo>
                  <a:cubicBezTo>
                    <a:pt x="17947" y="191"/>
                    <a:pt x="18053" y="119"/>
                    <a:pt x="18157" y="41"/>
                  </a:cubicBezTo>
                  <a:cubicBezTo>
                    <a:pt x="18169" y="31"/>
                    <a:pt x="18177" y="1"/>
                    <a:pt x="18162"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7"/>
            <p:cNvSpPr/>
            <p:nvPr/>
          </p:nvSpPr>
          <p:spPr>
            <a:xfrm>
              <a:off x="4866450" y="2355125"/>
              <a:ext cx="429700" cy="131100"/>
            </a:xfrm>
            <a:custGeom>
              <a:avLst/>
              <a:gdLst/>
              <a:ahLst/>
              <a:cxnLst/>
              <a:rect l="l" t="t" r="r" b="b"/>
              <a:pathLst>
                <a:path w="17188" h="5244" extrusionOk="0">
                  <a:moveTo>
                    <a:pt x="17170" y="1"/>
                  </a:moveTo>
                  <a:cubicBezTo>
                    <a:pt x="17168" y="1"/>
                    <a:pt x="17166" y="1"/>
                    <a:pt x="17163" y="2"/>
                  </a:cubicBezTo>
                  <a:lnTo>
                    <a:pt x="17163" y="3"/>
                  </a:lnTo>
                  <a:cubicBezTo>
                    <a:pt x="16626" y="177"/>
                    <a:pt x="16105" y="397"/>
                    <a:pt x="15585" y="616"/>
                  </a:cubicBezTo>
                  <a:cubicBezTo>
                    <a:pt x="15054" y="839"/>
                    <a:pt x="14524" y="1068"/>
                    <a:pt x="13991" y="1290"/>
                  </a:cubicBezTo>
                  <a:cubicBezTo>
                    <a:pt x="12927" y="1734"/>
                    <a:pt x="11845" y="2156"/>
                    <a:pt x="10725" y="2441"/>
                  </a:cubicBezTo>
                  <a:cubicBezTo>
                    <a:pt x="10148" y="2588"/>
                    <a:pt x="9581" y="2772"/>
                    <a:pt x="9004" y="2923"/>
                  </a:cubicBezTo>
                  <a:cubicBezTo>
                    <a:pt x="8420" y="3077"/>
                    <a:pt x="7834" y="3225"/>
                    <a:pt x="7247" y="3373"/>
                  </a:cubicBezTo>
                  <a:cubicBezTo>
                    <a:pt x="6082" y="3669"/>
                    <a:pt x="4913" y="3952"/>
                    <a:pt x="3750" y="4254"/>
                  </a:cubicBezTo>
                  <a:cubicBezTo>
                    <a:pt x="3213" y="4393"/>
                    <a:pt x="2685" y="4553"/>
                    <a:pt x="2154" y="4716"/>
                  </a:cubicBezTo>
                  <a:cubicBezTo>
                    <a:pt x="1898" y="4794"/>
                    <a:pt x="1639" y="4869"/>
                    <a:pt x="1377" y="4927"/>
                  </a:cubicBezTo>
                  <a:cubicBezTo>
                    <a:pt x="1107" y="4987"/>
                    <a:pt x="836" y="5018"/>
                    <a:pt x="562" y="5046"/>
                  </a:cubicBezTo>
                  <a:cubicBezTo>
                    <a:pt x="416" y="5061"/>
                    <a:pt x="269" y="5072"/>
                    <a:pt x="123" y="5089"/>
                  </a:cubicBezTo>
                  <a:cubicBezTo>
                    <a:pt x="93" y="5092"/>
                    <a:pt x="1" y="5176"/>
                    <a:pt x="61" y="5193"/>
                  </a:cubicBezTo>
                  <a:cubicBezTo>
                    <a:pt x="199" y="5229"/>
                    <a:pt x="338" y="5243"/>
                    <a:pt x="478" y="5243"/>
                  </a:cubicBezTo>
                  <a:cubicBezTo>
                    <a:pt x="600" y="5243"/>
                    <a:pt x="723" y="5233"/>
                    <a:pt x="847" y="5217"/>
                  </a:cubicBezTo>
                  <a:cubicBezTo>
                    <a:pt x="1114" y="5180"/>
                    <a:pt x="1378" y="5126"/>
                    <a:pt x="1639" y="5055"/>
                  </a:cubicBezTo>
                  <a:cubicBezTo>
                    <a:pt x="2167" y="4914"/>
                    <a:pt x="2682" y="4725"/>
                    <a:pt x="3210" y="4585"/>
                  </a:cubicBezTo>
                  <a:cubicBezTo>
                    <a:pt x="4375" y="4275"/>
                    <a:pt x="5548" y="3988"/>
                    <a:pt x="6718" y="3693"/>
                  </a:cubicBezTo>
                  <a:cubicBezTo>
                    <a:pt x="7900" y="3394"/>
                    <a:pt x="9078" y="3078"/>
                    <a:pt x="10247" y="2730"/>
                  </a:cubicBezTo>
                  <a:cubicBezTo>
                    <a:pt x="10805" y="2565"/>
                    <a:pt x="11367" y="2420"/>
                    <a:pt x="11917" y="2231"/>
                  </a:cubicBezTo>
                  <a:cubicBezTo>
                    <a:pt x="12465" y="2042"/>
                    <a:pt x="13003" y="1827"/>
                    <a:pt x="13537" y="1602"/>
                  </a:cubicBezTo>
                  <a:cubicBezTo>
                    <a:pt x="14612" y="1148"/>
                    <a:pt x="15670" y="654"/>
                    <a:pt x="16751" y="217"/>
                  </a:cubicBezTo>
                  <a:cubicBezTo>
                    <a:pt x="16887" y="161"/>
                    <a:pt x="17022" y="100"/>
                    <a:pt x="17158" y="42"/>
                  </a:cubicBezTo>
                  <a:cubicBezTo>
                    <a:pt x="17172" y="36"/>
                    <a:pt x="17187" y="1"/>
                    <a:pt x="17170"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7"/>
            <p:cNvSpPr/>
            <p:nvPr/>
          </p:nvSpPr>
          <p:spPr>
            <a:xfrm>
              <a:off x="4914600" y="2409875"/>
              <a:ext cx="354050" cy="86800"/>
            </a:xfrm>
            <a:custGeom>
              <a:avLst/>
              <a:gdLst/>
              <a:ahLst/>
              <a:cxnLst/>
              <a:rect l="l" t="t" r="r" b="b"/>
              <a:pathLst>
                <a:path w="14162" h="3472" extrusionOk="0">
                  <a:moveTo>
                    <a:pt x="14144" y="1"/>
                  </a:moveTo>
                  <a:cubicBezTo>
                    <a:pt x="14141" y="1"/>
                    <a:pt x="14138" y="2"/>
                    <a:pt x="14133" y="4"/>
                  </a:cubicBezTo>
                  <a:lnTo>
                    <a:pt x="14133" y="5"/>
                  </a:lnTo>
                  <a:cubicBezTo>
                    <a:pt x="13309" y="349"/>
                    <a:pt x="12487" y="690"/>
                    <a:pt x="11636" y="965"/>
                  </a:cubicBezTo>
                  <a:cubicBezTo>
                    <a:pt x="10747" y="1254"/>
                    <a:pt x="9839" y="1492"/>
                    <a:pt x="8930" y="1709"/>
                  </a:cubicBezTo>
                  <a:cubicBezTo>
                    <a:pt x="8007" y="1930"/>
                    <a:pt x="7077" y="2116"/>
                    <a:pt x="6147" y="2298"/>
                  </a:cubicBezTo>
                  <a:cubicBezTo>
                    <a:pt x="5245" y="2474"/>
                    <a:pt x="4339" y="2639"/>
                    <a:pt x="3436" y="2819"/>
                  </a:cubicBezTo>
                  <a:cubicBezTo>
                    <a:pt x="3222" y="2861"/>
                    <a:pt x="3005" y="2918"/>
                    <a:pt x="2789" y="2948"/>
                  </a:cubicBezTo>
                  <a:cubicBezTo>
                    <a:pt x="2536" y="2982"/>
                    <a:pt x="2283" y="3021"/>
                    <a:pt x="2031" y="3064"/>
                  </a:cubicBezTo>
                  <a:cubicBezTo>
                    <a:pt x="1780" y="3108"/>
                    <a:pt x="1527" y="3154"/>
                    <a:pt x="1273" y="3189"/>
                  </a:cubicBezTo>
                  <a:cubicBezTo>
                    <a:pt x="1019" y="3225"/>
                    <a:pt x="765" y="3244"/>
                    <a:pt x="512" y="3273"/>
                  </a:cubicBezTo>
                  <a:cubicBezTo>
                    <a:pt x="380" y="3288"/>
                    <a:pt x="249" y="3300"/>
                    <a:pt x="115" y="3307"/>
                  </a:cubicBezTo>
                  <a:cubicBezTo>
                    <a:pt x="83" y="3309"/>
                    <a:pt x="1" y="3395"/>
                    <a:pt x="55" y="3407"/>
                  </a:cubicBezTo>
                  <a:cubicBezTo>
                    <a:pt x="237" y="3450"/>
                    <a:pt x="423" y="3472"/>
                    <a:pt x="609" y="3472"/>
                  </a:cubicBezTo>
                  <a:cubicBezTo>
                    <a:pt x="661" y="3472"/>
                    <a:pt x="713" y="3470"/>
                    <a:pt x="765" y="3467"/>
                  </a:cubicBezTo>
                  <a:cubicBezTo>
                    <a:pt x="1025" y="3448"/>
                    <a:pt x="1282" y="3409"/>
                    <a:pt x="1538" y="3366"/>
                  </a:cubicBezTo>
                  <a:cubicBezTo>
                    <a:pt x="1794" y="3323"/>
                    <a:pt x="2049" y="3276"/>
                    <a:pt x="2305" y="3235"/>
                  </a:cubicBezTo>
                  <a:cubicBezTo>
                    <a:pt x="2542" y="3196"/>
                    <a:pt x="2780" y="3166"/>
                    <a:pt x="3015" y="3118"/>
                  </a:cubicBezTo>
                  <a:cubicBezTo>
                    <a:pt x="3921" y="2933"/>
                    <a:pt x="4828" y="2755"/>
                    <a:pt x="5734" y="2570"/>
                  </a:cubicBezTo>
                  <a:cubicBezTo>
                    <a:pt x="6676" y="2378"/>
                    <a:pt x="7613" y="2171"/>
                    <a:pt x="8549" y="1950"/>
                  </a:cubicBezTo>
                  <a:cubicBezTo>
                    <a:pt x="9476" y="1730"/>
                    <a:pt x="10397" y="1489"/>
                    <a:pt x="11303" y="1193"/>
                  </a:cubicBezTo>
                  <a:cubicBezTo>
                    <a:pt x="12162" y="912"/>
                    <a:pt x="13029" y="613"/>
                    <a:pt x="13837" y="205"/>
                  </a:cubicBezTo>
                  <a:cubicBezTo>
                    <a:pt x="13937" y="155"/>
                    <a:pt x="14035" y="98"/>
                    <a:pt x="14133" y="42"/>
                  </a:cubicBezTo>
                  <a:cubicBezTo>
                    <a:pt x="14149" y="34"/>
                    <a:pt x="14162" y="1"/>
                    <a:pt x="1414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7"/>
            <p:cNvSpPr/>
            <p:nvPr/>
          </p:nvSpPr>
          <p:spPr>
            <a:xfrm>
              <a:off x="4967600" y="2447375"/>
              <a:ext cx="268925" cy="59775"/>
            </a:xfrm>
            <a:custGeom>
              <a:avLst/>
              <a:gdLst/>
              <a:ahLst/>
              <a:cxnLst/>
              <a:rect l="l" t="t" r="r" b="b"/>
              <a:pathLst>
                <a:path w="10757" h="2391" extrusionOk="0">
                  <a:moveTo>
                    <a:pt x="10741" y="0"/>
                  </a:moveTo>
                  <a:cubicBezTo>
                    <a:pt x="10738" y="0"/>
                    <a:pt x="10735" y="1"/>
                    <a:pt x="10731" y="3"/>
                  </a:cubicBezTo>
                  <a:lnTo>
                    <a:pt x="10730" y="3"/>
                  </a:lnTo>
                  <a:cubicBezTo>
                    <a:pt x="10409" y="144"/>
                    <a:pt x="10093" y="295"/>
                    <a:pt x="9768" y="427"/>
                  </a:cubicBezTo>
                  <a:cubicBezTo>
                    <a:pt x="9444" y="561"/>
                    <a:pt x="9113" y="679"/>
                    <a:pt x="8778" y="786"/>
                  </a:cubicBezTo>
                  <a:cubicBezTo>
                    <a:pt x="8100" y="1000"/>
                    <a:pt x="7410" y="1181"/>
                    <a:pt x="6713" y="1326"/>
                  </a:cubicBezTo>
                  <a:cubicBezTo>
                    <a:pt x="6005" y="1475"/>
                    <a:pt x="5291" y="1595"/>
                    <a:pt x="4573" y="1689"/>
                  </a:cubicBezTo>
                  <a:cubicBezTo>
                    <a:pt x="3864" y="1782"/>
                    <a:pt x="3154" y="1869"/>
                    <a:pt x="2444" y="1951"/>
                  </a:cubicBezTo>
                  <a:cubicBezTo>
                    <a:pt x="2093" y="1992"/>
                    <a:pt x="1742" y="2030"/>
                    <a:pt x="1390" y="2073"/>
                  </a:cubicBezTo>
                  <a:cubicBezTo>
                    <a:pt x="1213" y="2095"/>
                    <a:pt x="1034" y="2113"/>
                    <a:pt x="857" y="2144"/>
                  </a:cubicBezTo>
                  <a:cubicBezTo>
                    <a:pt x="684" y="2173"/>
                    <a:pt x="505" y="2206"/>
                    <a:pt x="337" y="2255"/>
                  </a:cubicBezTo>
                  <a:cubicBezTo>
                    <a:pt x="252" y="2279"/>
                    <a:pt x="162" y="2294"/>
                    <a:pt x="75" y="2311"/>
                  </a:cubicBezTo>
                  <a:cubicBezTo>
                    <a:pt x="49" y="2318"/>
                    <a:pt x="1" y="2390"/>
                    <a:pt x="43" y="2390"/>
                  </a:cubicBezTo>
                  <a:cubicBezTo>
                    <a:pt x="44" y="2390"/>
                    <a:pt x="45" y="2390"/>
                    <a:pt x="46" y="2390"/>
                  </a:cubicBezTo>
                  <a:cubicBezTo>
                    <a:pt x="117" y="2385"/>
                    <a:pt x="189" y="2376"/>
                    <a:pt x="261" y="2376"/>
                  </a:cubicBezTo>
                  <a:cubicBezTo>
                    <a:pt x="271" y="2376"/>
                    <a:pt x="282" y="2376"/>
                    <a:pt x="292" y="2377"/>
                  </a:cubicBezTo>
                  <a:cubicBezTo>
                    <a:pt x="305" y="2377"/>
                    <a:pt x="319" y="2377"/>
                    <a:pt x="332" y="2377"/>
                  </a:cubicBezTo>
                  <a:cubicBezTo>
                    <a:pt x="401" y="2377"/>
                    <a:pt x="469" y="2375"/>
                    <a:pt x="538" y="2369"/>
                  </a:cubicBezTo>
                  <a:cubicBezTo>
                    <a:pt x="708" y="2357"/>
                    <a:pt x="877" y="2348"/>
                    <a:pt x="1047" y="2328"/>
                  </a:cubicBezTo>
                  <a:cubicBezTo>
                    <a:pt x="1399" y="2285"/>
                    <a:pt x="1753" y="2243"/>
                    <a:pt x="2105" y="2201"/>
                  </a:cubicBezTo>
                  <a:cubicBezTo>
                    <a:pt x="2827" y="2115"/>
                    <a:pt x="3551" y="2035"/>
                    <a:pt x="4270" y="1927"/>
                  </a:cubicBezTo>
                  <a:cubicBezTo>
                    <a:pt x="4992" y="1819"/>
                    <a:pt x="5714" y="1702"/>
                    <a:pt x="6430" y="1554"/>
                  </a:cubicBezTo>
                  <a:cubicBezTo>
                    <a:pt x="7138" y="1407"/>
                    <a:pt x="7844" y="1235"/>
                    <a:pt x="8530" y="1004"/>
                  </a:cubicBezTo>
                  <a:cubicBezTo>
                    <a:pt x="9209" y="775"/>
                    <a:pt x="9879" y="506"/>
                    <a:pt x="10511" y="170"/>
                  </a:cubicBezTo>
                  <a:cubicBezTo>
                    <a:pt x="10589" y="128"/>
                    <a:pt x="10662" y="80"/>
                    <a:pt x="10736" y="34"/>
                  </a:cubicBezTo>
                  <a:cubicBezTo>
                    <a:pt x="10750" y="26"/>
                    <a:pt x="10756" y="0"/>
                    <a:pt x="1074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7"/>
            <p:cNvSpPr/>
            <p:nvPr/>
          </p:nvSpPr>
          <p:spPr>
            <a:xfrm>
              <a:off x="5250750" y="2009675"/>
              <a:ext cx="323100" cy="60400"/>
            </a:xfrm>
            <a:custGeom>
              <a:avLst/>
              <a:gdLst/>
              <a:ahLst/>
              <a:cxnLst/>
              <a:rect l="l" t="t" r="r" b="b"/>
              <a:pathLst>
                <a:path w="12924" h="2416" extrusionOk="0">
                  <a:moveTo>
                    <a:pt x="12904" y="0"/>
                  </a:moveTo>
                  <a:cubicBezTo>
                    <a:pt x="12901" y="0"/>
                    <a:pt x="12897" y="1"/>
                    <a:pt x="12893" y="3"/>
                  </a:cubicBezTo>
                  <a:lnTo>
                    <a:pt x="12892" y="3"/>
                  </a:lnTo>
                  <a:cubicBezTo>
                    <a:pt x="12101" y="296"/>
                    <a:pt x="11301" y="551"/>
                    <a:pt x="10482" y="746"/>
                  </a:cubicBezTo>
                  <a:cubicBezTo>
                    <a:pt x="10054" y="847"/>
                    <a:pt x="9626" y="944"/>
                    <a:pt x="9196" y="1032"/>
                  </a:cubicBezTo>
                  <a:cubicBezTo>
                    <a:pt x="8770" y="1119"/>
                    <a:pt x="8344" y="1190"/>
                    <a:pt x="7917" y="1269"/>
                  </a:cubicBezTo>
                  <a:cubicBezTo>
                    <a:pt x="7089" y="1419"/>
                    <a:pt x="6262" y="1583"/>
                    <a:pt x="5424" y="1660"/>
                  </a:cubicBezTo>
                  <a:cubicBezTo>
                    <a:pt x="4565" y="1740"/>
                    <a:pt x="3703" y="1769"/>
                    <a:pt x="2843" y="1832"/>
                  </a:cubicBezTo>
                  <a:cubicBezTo>
                    <a:pt x="2414" y="1865"/>
                    <a:pt x="1985" y="1905"/>
                    <a:pt x="1558" y="1967"/>
                  </a:cubicBezTo>
                  <a:cubicBezTo>
                    <a:pt x="1152" y="2025"/>
                    <a:pt x="732" y="2090"/>
                    <a:pt x="341" y="2218"/>
                  </a:cubicBezTo>
                  <a:cubicBezTo>
                    <a:pt x="239" y="2252"/>
                    <a:pt x="146" y="2304"/>
                    <a:pt x="54" y="2357"/>
                  </a:cubicBezTo>
                  <a:cubicBezTo>
                    <a:pt x="42" y="2365"/>
                    <a:pt x="1" y="2415"/>
                    <a:pt x="37" y="2415"/>
                  </a:cubicBezTo>
                  <a:cubicBezTo>
                    <a:pt x="38" y="2415"/>
                    <a:pt x="38" y="2415"/>
                    <a:pt x="38" y="2415"/>
                  </a:cubicBezTo>
                  <a:cubicBezTo>
                    <a:pt x="233" y="2412"/>
                    <a:pt x="411" y="2363"/>
                    <a:pt x="600" y="2318"/>
                  </a:cubicBezTo>
                  <a:cubicBezTo>
                    <a:pt x="804" y="2270"/>
                    <a:pt x="1011" y="2228"/>
                    <a:pt x="1220" y="2193"/>
                  </a:cubicBezTo>
                  <a:cubicBezTo>
                    <a:pt x="1638" y="2122"/>
                    <a:pt x="2061" y="2075"/>
                    <a:pt x="2484" y="2039"/>
                  </a:cubicBezTo>
                  <a:cubicBezTo>
                    <a:pt x="3348" y="1964"/>
                    <a:pt x="4216" y="1937"/>
                    <a:pt x="5081" y="1865"/>
                  </a:cubicBezTo>
                  <a:cubicBezTo>
                    <a:pt x="5502" y="1830"/>
                    <a:pt x="5925" y="1784"/>
                    <a:pt x="6343" y="1716"/>
                  </a:cubicBezTo>
                  <a:cubicBezTo>
                    <a:pt x="6757" y="1647"/>
                    <a:pt x="7172" y="1567"/>
                    <a:pt x="7586" y="1492"/>
                  </a:cubicBezTo>
                  <a:cubicBezTo>
                    <a:pt x="8448" y="1333"/>
                    <a:pt x="9309" y="1158"/>
                    <a:pt x="10160" y="951"/>
                  </a:cubicBezTo>
                  <a:cubicBezTo>
                    <a:pt x="10585" y="848"/>
                    <a:pt x="11007" y="728"/>
                    <a:pt x="11424" y="598"/>
                  </a:cubicBezTo>
                  <a:cubicBezTo>
                    <a:pt x="11826" y="473"/>
                    <a:pt x="12228" y="339"/>
                    <a:pt x="12615" y="172"/>
                  </a:cubicBezTo>
                  <a:cubicBezTo>
                    <a:pt x="12709" y="132"/>
                    <a:pt x="12801" y="87"/>
                    <a:pt x="12893" y="43"/>
                  </a:cubicBezTo>
                  <a:cubicBezTo>
                    <a:pt x="12911" y="35"/>
                    <a:pt x="12924" y="0"/>
                    <a:pt x="1290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7"/>
            <p:cNvSpPr/>
            <p:nvPr/>
          </p:nvSpPr>
          <p:spPr>
            <a:xfrm>
              <a:off x="5247125" y="1992625"/>
              <a:ext cx="311150" cy="50075"/>
            </a:xfrm>
            <a:custGeom>
              <a:avLst/>
              <a:gdLst/>
              <a:ahLst/>
              <a:cxnLst/>
              <a:rect l="l" t="t" r="r" b="b"/>
              <a:pathLst>
                <a:path w="12446" h="2003" extrusionOk="0">
                  <a:moveTo>
                    <a:pt x="12295" y="1"/>
                  </a:moveTo>
                  <a:cubicBezTo>
                    <a:pt x="11588" y="1"/>
                    <a:pt x="10884" y="99"/>
                    <a:pt x="10185" y="199"/>
                  </a:cubicBezTo>
                  <a:cubicBezTo>
                    <a:pt x="9387" y="313"/>
                    <a:pt x="8592" y="444"/>
                    <a:pt x="7798" y="592"/>
                  </a:cubicBezTo>
                  <a:cubicBezTo>
                    <a:pt x="6978" y="745"/>
                    <a:pt x="6157" y="907"/>
                    <a:pt x="5338" y="1064"/>
                  </a:cubicBezTo>
                  <a:cubicBezTo>
                    <a:pt x="4513" y="1223"/>
                    <a:pt x="3688" y="1377"/>
                    <a:pt x="2860" y="1510"/>
                  </a:cubicBezTo>
                  <a:cubicBezTo>
                    <a:pt x="2450" y="1575"/>
                    <a:pt x="2040" y="1635"/>
                    <a:pt x="1630" y="1689"/>
                  </a:cubicBezTo>
                  <a:cubicBezTo>
                    <a:pt x="1226" y="1743"/>
                    <a:pt x="821" y="1779"/>
                    <a:pt x="416" y="1826"/>
                  </a:cubicBezTo>
                  <a:cubicBezTo>
                    <a:pt x="312" y="1840"/>
                    <a:pt x="210" y="1860"/>
                    <a:pt x="108" y="1886"/>
                  </a:cubicBezTo>
                  <a:cubicBezTo>
                    <a:pt x="73" y="1895"/>
                    <a:pt x="1" y="1984"/>
                    <a:pt x="70" y="1992"/>
                  </a:cubicBezTo>
                  <a:cubicBezTo>
                    <a:pt x="131" y="1999"/>
                    <a:pt x="192" y="2002"/>
                    <a:pt x="252" y="2002"/>
                  </a:cubicBezTo>
                  <a:cubicBezTo>
                    <a:pt x="386" y="2002"/>
                    <a:pt x="518" y="1988"/>
                    <a:pt x="653" y="1975"/>
                  </a:cubicBezTo>
                  <a:cubicBezTo>
                    <a:pt x="855" y="1954"/>
                    <a:pt x="1058" y="1932"/>
                    <a:pt x="1260" y="1907"/>
                  </a:cubicBezTo>
                  <a:cubicBezTo>
                    <a:pt x="1669" y="1856"/>
                    <a:pt x="2077" y="1800"/>
                    <a:pt x="2485" y="1737"/>
                  </a:cubicBezTo>
                  <a:cubicBezTo>
                    <a:pt x="3314" y="1609"/>
                    <a:pt x="4139" y="1459"/>
                    <a:pt x="4961" y="1303"/>
                  </a:cubicBezTo>
                  <a:cubicBezTo>
                    <a:pt x="5785" y="1145"/>
                    <a:pt x="6607" y="979"/>
                    <a:pt x="7430" y="820"/>
                  </a:cubicBezTo>
                  <a:cubicBezTo>
                    <a:pt x="8231" y="665"/>
                    <a:pt x="9033" y="505"/>
                    <a:pt x="9838" y="377"/>
                  </a:cubicBezTo>
                  <a:cubicBezTo>
                    <a:pt x="10605" y="254"/>
                    <a:pt x="11375" y="173"/>
                    <a:pt x="12144" y="72"/>
                  </a:cubicBezTo>
                  <a:cubicBezTo>
                    <a:pt x="12234" y="60"/>
                    <a:pt x="12324" y="45"/>
                    <a:pt x="12413" y="33"/>
                  </a:cubicBezTo>
                  <a:cubicBezTo>
                    <a:pt x="12425" y="31"/>
                    <a:pt x="12445" y="2"/>
                    <a:pt x="12425" y="2"/>
                  </a:cubicBezTo>
                  <a:cubicBezTo>
                    <a:pt x="12382" y="1"/>
                    <a:pt x="12339" y="1"/>
                    <a:pt x="12295"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7"/>
            <p:cNvSpPr/>
            <p:nvPr/>
          </p:nvSpPr>
          <p:spPr>
            <a:xfrm>
              <a:off x="5251125" y="1959875"/>
              <a:ext cx="283625" cy="46400"/>
            </a:xfrm>
            <a:custGeom>
              <a:avLst/>
              <a:gdLst/>
              <a:ahLst/>
              <a:cxnLst/>
              <a:rect l="l" t="t" r="r" b="b"/>
              <a:pathLst>
                <a:path w="11345" h="1856" extrusionOk="0">
                  <a:moveTo>
                    <a:pt x="11293" y="0"/>
                  </a:moveTo>
                  <a:cubicBezTo>
                    <a:pt x="11119" y="23"/>
                    <a:pt x="10948" y="65"/>
                    <a:pt x="10777" y="102"/>
                  </a:cubicBezTo>
                  <a:cubicBezTo>
                    <a:pt x="10600" y="141"/>
                    <a:pt x="10422" y="181"/>
                    <a:pt x="10245" y="219"/>
                  </a:cubicBezTo>
                  <a:cubicBezTo>
                    <a:pt x="9887" y="297"/>
                    <a:pt x="9529" y="374"/>
                    <a:pt x="9171" y="451"/>
                  </a:cubicBezTo>
                  <a:cubicBezTo>
                    <a:pt x="8446" y="606"/>
                    <a:pt x="7719" y="750"/>
                    <a:pt x="6991" y="883"/>
                  </a:cubicBezTo>
                  <a:cubicBezTo>
                    <a:pt x="6253" y="1016"/>
                    <a:pt x="5517" y="1148"/>
                    <a:pt x="4776" y="1258"/>
                  </a:cubicBezTo>
                  <a:cubicBezTo>
                    <a:pt x="4039" y="1368"/>
                    <a:pt x="3299" y="1462"/>
                    <a:pt x="2557" y="1532"/>
                  </a:cubicBezTo>
                  <a:cubicBezTo>
                    <a:pt x="2192" y="1566"/>
                    <a:pt x="1825" y="1594"/>
                    <a:pt x="1459" y="1617"/>
                  </a:cubicBezTo>
                  <a:cubicBezTo>
                    <a:pt x="1279" y="1628"/>
                    <a:pt x="1100" y="1638"/>
                    <a:pt x="919" y="1646"/>
                  </a:cubicBezTo>
                  <a:cubicBezTo>
                    <a:pt x="740" y="1653"/>
                    <a:pt x="558" y="1653"/>
                    <a:pt x="379" y="1676"/>
                  </a:cubicBezTo>
                  <a:cubicBezTo>
                    <a:pt x="285" y="1687"/>
                    <a:pt x="192" y="1705"/>
                    <a:pt x="99" y="1718"/>
                  </a:cubicBezTo>
                  <a:cubicBezTo>
                    <a:pt x="62" y="1723"/>
                    <a:pt x="0" y="1809"/>
                    <a:pt x="62" y="1817"/>
                  </a:cubicBezTo>
                  <a:cubicBezTo>
                    <a:pt x="146" y="1828"/>
                    <a:pt x="230" y="1843"/>
                    <a:pt x="314" y="1850"/>
                  </a:cubicBezTo>
                  <a:cubicBezTo>
                    <a:pt x="367" y="1853"/>
                    <a:pt x="419" y="1855"/>
                    <a:pt x="471" y="1855"/>
                  </a:cubicBezTo>
                  <a:cubicBezTo>
                    <a:pt x="508" y="1855"/>
                    <a:pt x="545" y="1854"/>
                    <a:pt x="582" y="1852"/>
                  </a:cubicBezTo>
                  <a:cubicBezTo>
                    <a:pt x="762" y="1847"/>
                    <a:pt x="941" y="1838"/>
                    <a:pt x="1120" y="1827"/>
                  </a:cubicBezTo>
                  <a:cubicBezTo>
                    <a:pt x="1486" y="1808"/>
                    <a:pt x="1852" y="1781"/>
                    <a:pt x="2216" y="1748"/>
                  </a:cubicBezTo>
                  <a:cubicBezTo>
                    <a:pt x="2960" y="1682"/>
                    <a:pt x="3701" y="1592"/>
                    <a:pt x="4438" y="1486"/>
                  </a:cubicBezTo>
                  <a:cubicBezTo>
                    <a:pt x="5183" y="1378"/>
                    <a:pt x="5926" y="1252"/>
                    <a:pt x="6667" y="1114"/>
                  </a:cubicBezTo>
                  <a:cubicBezTo>
                    <a:pt x="7404" y="976"/>
                    <a:pt x="8138" y="813"/>
                    <a:pt x="8871" y="652"/>
                  </a:cubicBezTo>
                  <a:cubicBezTo>
                    <a:pt x="9585" y="495"/>
                    <a:pt x="10297" y="330"/>
                    <a:pt x="11006" y="151"/>
                  </a:cubicBezTo>
                  <a:cubicBezTo>
                    <a:pt x="11097" y="129"/>
                    <a:pt x="11186" y="104"/>
                    <a:pt x="11274" y="74"/>
                  </a:cubicBezTo>
                  <a:cubicBezTo>
                    <a:pt x="11302" y="65"/>
                    <a:pt x="11345" y="1"/>
                    <a:pt x="11301" y="1"/>
                  </a:cubicBezTo>
                  <a:cubicBezTo>
                    <a:pt x="11298" y="1"/>
                    <a:pt x="11296" y="1"/>
                    <a:pt x="11293" y="1"/>
                  </a:cubicBezTo>
                  <a:lnTo>
                    <a:pt x="11293" y="0"/>
                  </a:ln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7"/>
            <p:cNvSpPr/>
            <p:nvPr/>
          </p:nvSpPr>
          <p:spPr>
            <a:xfrm>
              <a:off x="5256200" y="1917300"/>
              <a:ext cx="248625" cy="40650"/>
            </a:xfrm>
            <a:custGeom>
              <a:avLst/>
              <a:gdLst/>
              <a:ahLst/>
              <a:cxnLst/>
              <a:rect l="l" t="t" r="r" b="b"/>
              <a:pathLst>
                <a:path w="9945" h="1626" extrusionOk="0">
                  <a:moveTo>
                    <a:pt x="9933" y="0"/>
                  </a:moveTo>
                  <a:cubicBezTo>
                    <a:pt x="9930" y="0"/>
                    <a:pt x="9928" y="1"/>
                    <a:pt x="9924" y="3"/>
                  </a:cubicBezTo>
                  <a:lnTo>
                    <a:pt x="9923" y="4"/>
                  </a:lnTo>
                  <a:cubicBezTo>
                    <a:pt x="9459" y="264"/>
                    <a:pt x="8939" y="398"/>
                    <a:pt x="8418" y="487"/>
                  </a:cubicBezTo>
                  <a:cubicBezTo>
                    <a:pt x="7829" y="589"/>
                    <a:pt x="7233" y="645"/>
                    <a:pt x="6639" y="707"/>
                  </a:cubicBezTo>
                  <a:cubicBezTo>
                    <a:pt x="6361" y="736"/>
                    <a:pt x="6084" y="766"/>
                    <a:pt x="5807" y="806"/>
                  </a:cubicBezTo>
                  <a:cubicBezTo>
                    <a:pt x="5513" y="846"/>
                    <a:pt x="5221" y="907"/>
                    <a:pt x="4926" y="944"/>
                  </a:cubicBezTo>
                  <a:cubicBezTo>
                    <a:pt x="4165" y="1040"/>
                    <a:pt x="3400" y="1088"/>
                    <a:pt x="2637" y="1146"/>
                  </a:cubicBezTo>
                  <a:cubicBezTo>
                    <a:pt x="2256" y="1176"/>
                    <a:pt x="1875" y="1207"/>
                    <a:pt x="1495" y="1250"/>
                  </a:cubicBezTo>
                  <a:cubicBezTo>
                    <a:pt x="1126" y="1292"/>
                    <a:pt x="758" y="1335"/>
                    <a:pt x="393" y="1407"/>
                  </a:cubicBezTo>
                  <a:cubicBezTo>
                    <a:pt x="349" y="1415"/>
                    <a:pt x="305" y="1422"/>
                    <a:pt x="262" y="1433"/>
                  </a:cubicBezTo>
                  <a:cubicBezTo>
                    <a:pt x="212" y="1447"/>
                    <a:pt x="163" y="1467"/>
                    <a:pt x="117" y="1491"/>
                  </a:cubicBezTo>
                  <a:cubicBezTo>
                    <a:pt x="82" y="1507"/>
                    <a:pt x="1" y="1618"/>
                    <a:pt x="84" y="1622"/>
                  </a:cubicBezTo>
                  <a:cubicBezTo>
                    <a:pt x="104" y="1624"/>
                    <a:pt x="123" y="1625"/>
                    <a:pt x="142" y="1625"/>
                  </a:cubicBezTo>
                  <a:cubicBezTo>
                    <a:pt x="164" y="1625"/>
                    <a:pt x="186" y="1624"/>
                    <a:pt x="208" y="1621"/>
                  </a:cubicBezTo>
                  <a:cubicBezTo>
                    <a:pt x="257" y="1611"/>
                    <a:pt x="306" y="1600"/>
                    <a:pt x="355" y="1590"/>
                  </a:cubicBezTo>
                  <a:cubicBezTo>
                    <a:pt x="446" y="1572"/>
                    <a:pt x="537" y="1555"/>
                    <a:pt x="628" y="1539"/>
                  </a:cubicBezTo>
                  <a:cubicBezTo>
                    <a:pt x="812" y="1507"/>
                    <a:pt x="997" y="1477"/>
                    <a:pt x="1181" y="1449"/>
                  </a:cubicBezTo>
                  <a:cubicBezTo>
                    <a:pt x="1559" y="1393"/>
                    <a:pt x="1940" y="1362"/>
                    <a:pt x="2318" y="1330"/>
                  </a:cubicBezTo>
                  <a:cubicBezTo>
                    <a:pt x="3090" y="1265"/>
                    <a:pt x="3864" y="1223"/>
                    <a:pt x="4631" y="1125"/>
                  </a:cubicBezTo>
                  <a:cubicBezTo>
                    <a:pt x="4822" y="1101"/>
                    <a:pt x="5012" y="1074"/>
                    <a:pt x="5201" y="1043"/>
                  </a:cubicBezTo>
                  <a:cubicBezTo>
                    <a:pt x="5338" y="1020"/>
                    <a:pt x="5471" y="990"/>
                    <a:pt x="5607" y="966"/>
                  </a:cubicBezTo>
                  <a:cubicBezTo>
                    <a:pt x="5878" y="919"/>
                    <a:pt x="6151" y="885"/>
                    <a:pt x="6423" y="854"/>
                  </a:cubicBezTo>
                  <a:cubicBezTo>
                    <a:pt x="7020" y="785"/>
                    <a:pt x="7619" y="731"/>
                    <a:pt x="8210" y="624"/>
                  </a:cubicBezTo>
                  <a:cubicBezTo>
                    <a:pt x="8497" y="574"/>
                    <a:pt x="8779" y="507"/>
                    <a:pt x="9058" y="424"/>
                  </a:cubicBezTo>
                  <a:cubicBezTo>
                    <a:pt x="9303" y="350"/>
                    <a:pt x="9558" y="262"/>
                    <a:pt x="9778" y="129"/>
                  </a:cubicBezTo>
                  <a:cubicBezTo>
                    <a:pt x="9829" y="98"/>
                    <a:pt x="9880" y="65"/>
                    <a:pt x="9929" y="30"/>
                  </a:cubicBezTo>
                  <a:cubicBezTo>
                    <a:pt x="9940" y="24"/>
                    <a:pt x="9945" y="0"/>
                    <a:pt x="9933"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7"/>
            <p:cNvSpPr/>
            <p:nvPr/>
          </p:nvSpPr>
          <p:spPr>
            <a:xfrm>
              <a:off x="5262375" y="1866825"/>
              <a:ext cx="244825" cy="48575"/>
            </a:xfrm>
            <a:custGeom>
              <a:avLst/>
              <a:gdLst/>
              <a:ahLst/>
              <a:cxnLst/>
              <a:rect l="l" t="t" r="r" b="b"/>
              <a:pathLst>
                <a:path w="9793" h="1943" extrusionOk="0">
                  <a:moveTo>
                    <a:pt x="9751" y="1"/>
                  </a:moveTo>
                  <a:cubicBezTo>
                    <a:pt x="9454" y="14"/>
                    <a:pt x="9157" y="79"/>
                    <a:pt x="8866" y="136"/>
                  </a:cubicBezTo>
                  <a:cubicBezTo>
                    <a:pt x="8559" y="195"/>
                    <a:pt x="8255" y="260"/>
                    <a:pt x="7952" y="335"/>
                  </a:cubicBezTo>
                  <a:cubicBezTo>
                    <a:pt x="7327" y="488"/>
                    <a:pt x="6708" y="656"/>
                    <a:pt x="6088" y="823"/>
                  </a:cubicBezTo>
                  <a:cubicBezTo>
                    <a:pt x="5454" y="993"/>
                    <a:pt x="4821" y="1162"/>
                    <a:pt x="4182" y="1308"/>
                  </a:cubicBezTo>
                  <a:cubicBezTo>
                    <a:pt x="3550" y="1453"/>
                    <a:pt x="2914" y="1578"/>
                    <a:pt x="2271" y="1659"/>
                  </a:cubicBezTo>
                  <a:cubicBezTo>
                    <a:pt x="1955" y="1698"/>
                    <a:pt x="1638" y="1726"/>
                    <a:pt x="1321" y="1743"/>
                  </a:cubicBezTo>
                  <a:cubicBezTo>
                    <a:pt x="1161" y="1751"/>
                    <a:pt x="1003" y="1753"/>
                    <a:pt x="844" y="1753"/>
                  </a:cubicBezTo>
                  <a:cubicBezTo>
                    <a:pt x="686" y="1753"/>
                    <a:pt x="527" y="1751"/>
                    <a:pt x="368" y="1750"/>
                  </a:cubicBezTo>
                  <a:cubicBezTo>
                    <a:pt x="336" y="1750"/>
                    <a:pt x="304" y="1748"/>
                    <a:pt x="272" y="1748"/>
                  </a:cubicBezTo>
                  <a:cubicBezTo>
                    <a:pt x="264" y="1748"/>
                    <a:pt x="256" y="1748"/>
                    <a:pt x="248" y="1748"/>
                  </a:cubicBezTo>
                  <a:cubicBezTo>
                    <a:pt x="206" y="1752"/>
                    <a:pt x="163" y="1761"/>
                    <a:pt x="122" y="1767"/>
                  </a:cubicBezTo>
                  <a:cubicBezTo>
                    <a:pt x="85" y="1772"/>
                    <a:pt x="0" y="1869"/>
                    <a:pt x="62" y="1890"/>
                  </a:cubicBezTo>
                  <a:cubicBezTo>
                    <a:pt x="95" y="1904"/>
                    <a:pt x="130" y="1915"/>
                    <a:pt x="165" y="1922"/>
                  </a:cubicBezTo>
                  <a:cubicBezTo>
                    <a:pt x="204" y="1928"/>
                    <a:pt x="242" y="1929"/>
                    <a:pt x="280" y="1932"/>
                  </a:cubicBezTo>
                  <a:cubicBezTo>
                    <a:pt x="361" y="1939"/>
                    <a:pt x="442" y="1940"/>
                    <a:pt x="523" y="1942"/>
                  </a:cubicBezTo>
                  <a:cubicBezTo>
                    <a:pt x="573" y="1943"/>
                    <a:pt x="623" y="1943"/>
                    <a:pt x="672" y="1943"/>
                  </a:cubicBezTo>
                  <a:cubicBezTo>
                    <a:pt x="780" y="1943"/>
                    <a:pt x="887" y="1941"/>
                    <a:pt x="995" y="1938"/>
                  </a:cubicBezTo>
                  <a:cubicBezTo>
                    <a:pt x="1314" y="1928"/>
                    <a:pt x="1634" y="1904"/>
                    <a:pt x="1951" y="1870"/>
                  </a:cubicBezTo>
                  <a:cubicBezTo>
                    <a:pt x="2599" y="1797"/>
                    <a:pt x="3240" y="1682"/>
                    <a:pt x="3875" y="1541"/>
                  </a:cubicBezTo>
                  <a:cubicBezTo>
                    <a:pt x="4517" y="1399"/>
                    <a:pt x="5152" y="1233"/>
                    <a:pt x="5786" y="1062"/>
                  </a:cubicBezTo>
                  <a:cubicBezTo>
                    <a:pt x="6413" y="894"/>
                    <a:pt x="7037" y="718"/>
                    <a:pt x="7667" y="555"/>
                  </a:cubicBezTo>
                  <a:cubicBezTo>
                    <a:pt x="8275" y="398"/>
                    <a:pt x="8885" y="249"/>
                    <a:pt x="9501" y="121"/>
                  </a:cubicBezTo>
                  <a:cubicBezTo>
                    <a:pt x="9577" y="106"/>
                    <a:pt x="9651" y="90"/>
                    <a:pt x="9727" y="70"/>
                  </a:cubicBezTo>
                  <a:cubicBezTo>
                    <a:pt x="9747" y="65"/>
                    <a:pt x="9793" y="2"/>
                    <a:pt x="9753" y="2"/>
                  </a:cubicBezTo>
                  <a:cubicBezTo>
                    <a:pt x="9752" y="2"/>
                    <a:pt x="9752" y="2"/>
                    <a:pt x="9751" y="2"/>
                  </a:cubicBezTo>
                  <a:lnTo>
                    <a:pt x="9751" y="1"/>
                  </a:ln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7"/>
            <p:cNvSpPr/>
            <p:nvPr/>
          </p:nvSpPr>
          <p:spPr>
            <a:xfrm>
              <a:off x="5288225" y="1826000"/>
              <a:ext cx="202525" cy="42575"/>
            </a:xfrm>
            <a:custGeom>
              <a:avLst/>
              <a:gdLst/>
              <a:ahLst/>
              <a:cxnLst/>
              <a:rect l="l" t="t" r="r" b="b"/>
              <a:pathLst>
                <a:path w="8101" h="1703" extrusionOk="0">
                  <a:moveTo>
                    <a:pt x="8081" y="0"/>
                  </a:moveTo>
                  <a:cubicBezTo>
                    <a:pt x="8077" y="0"/>
                    <a:pt x="8073" y="1"/>
                    <a:pt x="8068" y="4"/>
                  </a:cubicBezTo>
                  <a:lnTo>
                    <a:pt x="8068" y="3"/>
                  </a:lnTo>
                  <a:cubicBezTo>
                    <a:pt x="7616" y="198"/>
                    <a:pt x="7156" y="370"/>
                    <a:pt x="6686" y="518"/>
                  </a:cubicBezTo>
                  <a:cubicBezTo>
                    <a:pt x="6171" y="678"/>
                    <a:pt x="5647" y="808"/>
                    <a:pt x="5119" y="917"/>
                  </a:cubicBezTo>
                  <a:cubicBezTo>
                    <a:pt x="4573" y="1031"/>
                    <a:pt x="4023" y="1126"/>
                    <a:pt x="3471" y="1206"/>
                  </a:cubicBezTo>
                  <a:cubicBezTo>
                    <a:pt x="2928" y="1285"/>
                    <a:pt x="2383" y="1348"/>
                    <a:pt x="1837" y="1400"/>
                  </a:cubicBezTo>
                  <a:cubicBezTo>
                    <a:pt x="1573" y="1424"/>
                    <a:pt x="1311" y="1446"/>
                    <a:pt x="1047" y="1465"/>
                  </a:cubicBezTo>
                  <a:cubicBezTo>
                    <a:pt x="798" y="1483"/>
                    <a:pt x="546" y="1493"/>
                    <a:pt x="298" y="1521"/>
                  </a:cubicBezTo>
                  <a:cubicBezTo>
                    <a:pt x="259" y="1526"/>
                    <a:pt x="224" y="1542"/>
                    <a:pt x="187" y="1552"/>
                  </a:cubicBezTo>
                  <a:cubicBezTo>
                    <a:pt x="160" y="1560"/>
                    <a:pt x="130" y="1564"/>
                    <a:pt x="102" y="1571"/>
                  </a:cubicBezTo>
                  <a:cubicBezTo>
                    <a:pt x="67" y="1579"/>
                    <a:pt x="0" y="1660"/>
                    <a:pt x="65" y="1671"/>
                  </a:cubicBezTo>
                  <a:cubicBezTo>
                    <a:pt x="89" y="1676"/>
                    <a:pt x="114" y="1680"/>
                    <a:pt x="138" y="1685"/>
                  </a:cubicBezTo>
                  <a:cubicBezTo>
                    <a:pt x="166" y="1695"/>
                    <a:pt x="197" y="1701"/>
                    <a:pt x="227" y="1703"/>
                  </a:cubicBezTo>
                  <a:cubicBezTo>
                    <a:pt x="288" y="1703"/>
                    <a:pt x="348" y="1701"/>
                    <a:pt x="408" y="1699"/>
                  </a:cubicBezTo>
                  <a:cubicBezTo>
                    <a:pt x="533" y="1694"/>
                    <a:pt x="658" y="1685"/>
                    <a:pt x="781" y="1676"/>
                  </a:cubicBezTo>
                  <a:cubicBezTo>
                    <a:pt x="1043" y="1658"/>
                    <a:pt x="1304" y="1636"/>
                    <a:pt x="1565" y="1612"/>
                  </a:cubicBezTo>
                  <a:cubicBezTo>
                    <a:pt x="2118" y="1561"/>
                    <a:pt x="2670" y="1497"/>
                    <a:pt x="3220" y="1421"/>
                  </a:cubicBezTo>
                  <a:cubicBezTo>
                    <a:pt x="3779" y="1342"/>
                    <a:pt x="4336" y="1247"/>
                    <a:pt x="4889" y="1126"/>
                  </a:cubicBezTo>
                  <a:cubicBezTo>
                    <a:pt x="5426" y="1010"/>
                    <a:pt x="5961" y="875"/>
                    <a:pt x="6485" y="706"/>
                  </a:cubicBezTo>
                  <a:cubicBezTo>
                    <a:pt x="6733" y="626"/>
                    <a:pt x="6979" y="539"/>
                    <a:pt x="7223" y="445"/>
                  </a:cubicBezTo>
                  <a:cubicBezTo>
                    <a:pt x="7457" y="353"/>
                    <a:pt x="7689" y="255"/>
                    <a:pt x="7910" y="135"/>
                  </a:cubicBezTo>
                  <a:cubicBezTo>
                    <a:pt x="7963" y="107"/>
                    <a:pt x="8015" y="78"/>
                    <a:pt x="8068" y="49"/>
                  </a:cubicBezTo>
                  <a:cubicBezTo>
                    <a:pt x="8086" y="38"/>
                    <a:pt x="8100" y="0"/>
                    <a:pt x="808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7"/>
            <p:cNvSpPr/>
            <p:nvPr/>
          </p:nvSpPr>
          <p:spPr>
            <a:xfrm>
              <a:off x="5305600" y="1789325"/>
              <a:ext cx="162850" cy="40100"/>
            </a:xfrm>
            <a:custGeom>
              <a:avLst/>
              <a:gdLst/>
              <a:ahLst/>
              <a:cxnLst/>
              <a:rect l="l" t="t" r="r" b="b"/>
              <a:pathLst>
                <a:path w="6514" h="1604" extrusionOk="0">
                  <a:moveTo>
                    <a:pt x="6495" y="1"/>
                  </a:moveTo>
                  <a:cubicBezTo>
                    <a:pt x="6486" y="1"/>
                    <a:pt x="6476" y="8"/>
                    <a:pt x="6470" y="13"/>
                  </a:cubicBezTo>
                  <a:lnTo>
                    <a:pt x="6469" y="13"/>
                  </a:lnTo>
                  <a:cubicBezTo>
                    <a:pt x="6447" y="33"/>
                    <a:pt x="6424" y="49"/>
                    <a:pt x="6403" y="66"/>
                  </a:cubicBezTo>
                  <a:cubicBezTo>
                    <a:pt x="6389" y="75"/>
                    <a:pt x="6377" y="83"/>
                    <a:pt x="6365" y="92"/>
                  </a:cubicBezTo>
                  <a:lnTo>
                    <a:pt x="6343" y="106"/>
                  </a:lnTo>
                  <a:lnTo>
                    <a:pt x="6332" y="113"/>
                  </a:lnTo>
                  <a:lnTo>
                    <a:pt x="6332" y="113"/>
                  </a:lnTo>
                  <a:lnTo>
                    <a:pt x="6332" y="113"/>
                  </a:lnTo>
                  <a:cubicBezTo>
                    <a:pt x="6330" y="115"/>
                    <a:pt x="6326" y="117"/>
                    <a:pt x="6322" y="120"/>
                  </a:cubicBezTo>
                  <a:cubicBezTo>
                    <a:pt x="6308" y="127"/>
                    <a:pt x="6294" y="138"/>
                    <a:pt x="6279" y="146"/>
                  </a:cubicBezTo>
                  <a:cubicBezTo>
                    <a:pt x="6277" y="147"/>
                    <a:pt x="6271" y="151"/>
                    <a:pt x="6271" y="151"/>
                  </a:cubicBezTo>
                  <a:cubicBezTo>
                    <a:pt x="6271" y="151"/>
                    <a:pt x="6273" y="150"/>
                    <a:pt x="6277" y="148"/>
                  </a:cubicBezTo>
                  <a:lnTo>
                    <a:pt x="6277" y="148"/>
                  </a:lnTo>
                  <a:lnTo>
                    <a:pt x="6266" y="155"/>
                  </a:lnTo>
                  <a:lnTo>
                    <a:pt x="6242" y="169"/>
                  </a:lnTo>
                  <a:cubicBezTo>
                    <a:pt x="6230" y="175"/>
                    <a:pt x="6219" y="181"/>
                    <a:pt x="6208" y="187"/>
                  </a:cubicBezTo>
                  <a:lnTo>
                    <a:pt x="6208" y="187"/>
                  </a:lnTo>
                  <a:cubicBezTo>
                    <a:pt x="6210" y="186"/>
                    <a:pt x="6211" y="185"/>
                    <a:pt x="6211" y="185"/>
                  </a:cubicBezTo>
                  <a:lnTo>
                    <a:pt x="6211" y="185"/>
                  </a:lnTo>
                  <a:cubicBezTo>
                    <a:pt x="6211" y="185"/>
                    <a:pt x="6210" y="186"/>
                    <a:pt x="6206" y="188"/>
                  </a:cubicBezTo>
                  <a:cubicBezTo>
                    <a:pt x="6206" y="188"/>
                    <a:pt x="6207" y="188"/>
                    <a:pt x="6208" y="187"/>
                  </a:cubicBezTo>
                  <a:lnTo>
                    <a:pt x="6208" y="187"/>
                  </a:lnTo>
                  <a:cubicBezTo>
                    <a:pt x="6203" y="190"/>
                    <a:pt x="6197" y="193"/>
                    <a:pt x="6196" y="194"/>
                  </a:cubicBezTo>
                  <a:cubicBezTo>
                    <a:pt x="6178" y="205"/>
                    <a:pt x="6161" y="215"/>
                    <a:pt x="6143" y="223"/>
                  </a:cubicBezTo>
                  <a:cubicBezTo>
                    <a:pt x="5990" y="307"/>
                    <a:pt x="5830" y="378"/>
                    <a:pt x="5667" y="438"/>
                  </a:cubicBezTo>
                  <a:lnTo>
                    <a:pt x="5650" y="444"/>
                  </a:lnTo>
                  <a:lnTo>
                    <a:pt x="5641" y="448"/>
                  </a:lnTo>
                  <a:lnTo>
                    <a:pt x="5620" y="455"/>
                  </a:lnTo>
                  <a:lnTo>
                    <a:pt x="5602" y="462"/>
                  </a:lnTo>
                  <a:lnTo>
                    <a:pt x="5566" y="476"/>
                  </a:lnTo>
                  <a:lnTo>
                    <a:pt x="5553" y="481"/>
                  </a:lnTo>
                  <a:lnTo>
                    <a:pt x="5547" y="483"/>
                  </a:lnTo>
                  <a:lnTo>
                    <a:pt x="5547" y="483"/>
                  </a:lnTo>
                  <a:cubicBezTo>
                    <a:pt x="5549" y="482"/>
                    <a:pt x="5549" y="482"/>
                    <a:pt x="5549" y="482"/>
                  </a:cubicBezTo>
                  <a:lnTo>
                    <a:pt x="5549" y="482"/>
                  </a:lnTo>
                  <a:cubicBezTo>
                    <a:pt x="5548" y="482"/>
                    <a:pt x="5546" y="482"/>
                    <a:pt x="5543" y="484"/>
                  </a:cubicBezTo>
                  <a:cubicBezTo>
                    <a:pt x="5494" y="501"/>
                    <a:pt x="5446" y="519"/>
                    <a:pt x="5398" y="535"/>
                  </a:cubicBezTo>
                  <a:cubicBezTo>
                    <a:pt x="5296" y="569"/>
                    <a:pt x="5194" y="602"/>
                    <a:pt x="5091" y="633"/>
                  </a:cubicBezTo>
                  <a:cubicBezTo>
                    <a:pt x="4869" y="698"/>
                    <a:pt x="4644" y="757"/>
                    <a:pt x="4418" y="810"/>
                  </a:cubicBezTo>
                  <a:cubicBezTo>
                    <a:pt x="3930" y="926"/>
                    <a:pt x="3439" y="1028"/>
                    <a:pt x="2944" y="1111"/>
                  </a:cubicBezTo>
                  <a:cubicBezTo>
                    <a:pt x="2695" y="1153"/>
                    <a:pt x="2445" y="1192"/>
                    <a:pt x="2195" y="1226"/>
                  </a:cubicBezTo>
                  <a:cubicBezTo>
                    <a:pt x="2134" y="1234"/>
                    <a:pt x="2073" y="1243"/>
                    <a:pt x="2012" y="1251"/>
                  </a:cubicBezTo>
                  <a:lnTo>
                    <a:pt x="1925" y="1262"/>
                  </a:lnTo>
                  <a:lnTo>
                    <a:pt x="1901" y="1265"/>
                  </a:lnTo>
                  <a:lnTo>
                    <a:pt x="1890" y="1266"/>
                  </a:lnTo>
                  <a:cubicBezTo>
                    <a:pt x="1892" y="1266"/>
                    <a:pt x="1893" y="1266"/>
                    <a:pt x="1894" y="1266"/>
                  </a:cubicBezTo>
                  <a:cubicBezTo>
                    <a:pt x="1896" y="1266"/>
                    <a:pt x="1884" y="1267"/>
                    <a:pt x="1880" y="1267"/>
                  </a:cubicBezTo>
                  <a:cubicBezTo>
                    <a:pt x="1879" y="1267"/>
                    <a:pt x="1878" y="1267"/>
                    <a:pt x="1878" y="1267"/>
                  </a:cubicBezTo>
                  <a:lnTo>
                    <a:pt x="1848" y="1272"/>
                  </a:lnTo>
                  <a:cubicBezTo>
                    <a:pt x="1731" y="1286"/>
                    <a:pt x="1614" y="1300"/>
                    <a:pt x="1497" y="1313"/>
                  </a:cubicBezTo>
                  <a:cubicBezTo>
                    <a:pt x="1281" y="1336"/>
                    <a:pt x="1064" y="1358"/>
                    <a:pt x="847" y="1374"/>
                  </a:cubicBezTo>
                  <a:cubicBezTo>
                    <a:pt x="662" y="1390"/>
                    <a:pt x="477" y="1397"/>
                    <a:pt x="292" y="1413"/>
                  </a:cubicBezTo>
                  <a:cubicBezTo>
                    <a:pt x="244" y="1416"/>
                    <a:pt x="196" y="1422"/>
                    <a:pt x="151" y="1440"/>
                  </a:cubicBezTo>
                  <a:lnTo>
                    <a:pt x="151" y="1440"/>
                  </a:lnTo>
                  <a:cubicBezTo>
                    <a:pt x="142" y="1442"/>
                    <a:pt x="134" y="1443"/>
                    <a:pt x="125" y="1444"/>
                  </a:cubicBezTo>
                  <a:lnTo>
                    <a:pt x="108" y="1447"/>
                  </a:lnTo>
                  <a:cubicBezTo>
                    <a:pt x="106" y="1447"/>
                    <a:pt x="85" y="1449"/>
                    <a:pt x="98" y="1449"/>
                  </a:cubicBezTo>
                  <a:cubicBezTo>
                    <a:pt x="62" y="1449"/>
                    <a:pt x="27" y="1479"/>
                    <a:pt x="12" y="1511"/>
                  </a:cubicBezTo>
                  <a:cubicBezTo>
                    <a:pt x="1" y="1536"/>
                    <a:pt x="1" y="1575"/>
                    <a:pt x="35" y="1576"/>
                  </a:cubicBezTo>
                  <a:lnTo>
                    <a:pt x="35" y="1576"/>
                  </a:lnTo>
                  <a:cubicBezTo>
                    <a:pt x="26" y="1576"/>
                    <a:pt x="51" y="1578"/>
                    <a:pt x="56" y="1578"/>
                  </a:cubicBezTo>
                  <a:lnTo>
                    <a:pt x="69" y="1580"/>
                  </a:lnTo>
                  <a:cubicBezTo>
                    <a:pt x="75" y="1581"/>
                    <a:pt x="83" y="1582"/>
                    <a:pt x="90" y="1583"/>
                  </a:cubicBezTo>
                  <a:lnTo>
                    <a:pt x="90" y="1583"/>
                  </a:lnTo>
                  <a:cubicBezTo>
                    <a:pt x="125" y="1602"/>
                    <a:pt x="168" y="1603"/>
                    <a:pt x="208" y="1603"/>
                  </a:cubicBezTo>
                  <a:cubicBezTo>
                    <a:pt x="250" y="1603"/>
                    <a:pt x="293" y="1603"/>
                    <a:pt x="336" y="1601"/>
                  </a:cubicBezTo>
                  <a:cubicBezTo>
                    <a:pt x="429" y="1597"/>
                    <a:pt x="522" y="1591"/>
                    <a:pt x="615" y="1585"/>
                  </a:cubicBezTo>
                  <a:cubicBezTo>
                    <a:pt x="828" y="1570"/>
                    <a:pt x="1040" y="1552"/>
                    <a:pt x="1253" y="1530"/>
                  </a:cubicBezTo>
                  <a:cubicBezTo>
                    <a:pt x="1745" y="1478"/>
                    <a:pt x="2236" y="1411"/>
                    <a:pt x="2724" y="1330"/>
                  </a:cubicBezTo>
                  <a:cubicBezTo>
                    <a:pt x="3229" y="1246"/>
                    <a:pt x="3732" y="1148"/>
                    <a:pt x="4230" y="1029"/>
                  </a:cubicBezTo>
                  <a:cubicBezTo>
                    <a:pt x="4678" y="920"/>
                    <a:pt x="5125" y="787"/>
                    <a:pt x="5556" y="618"/>
                  </a:cubicBezTo>
                  <a:cubicBezTo>
                    <a:pt x="5730" y="551"/>
                    <a:pt x="5899" y="471"/>
                    <a:pt x="6062" y="379"/>
                  </a:cubicBezTo>
                  <a:cubicBezTo>
                    <a:pt x="6136" y="339"/>
                    <a:pt x="6206" y="296"/>
                    <a:pt x="6273" y="246"/>
                  </a:cubicBezTo>
                  <a:cubicBezTo>
                    <a:pt x="6305" y="223"/>
                    <a:pt x="6336" y="198"/>
                    <a:pt x="6365" y="173"/>
                  </a:cubicBezTo>
                  <a:cubicBezTo>
                    <a:pt x="6395" y="147"/>
                    <a:pt x="6408" y="135"/>
                    <a:pt x="6438" y="105"/>
                  </a:cubicBezTo>
                  <a:cubicBezTo>
                    <a:pt x="6461" y="82"/>
                    <a:pt x="6478" y="63"/>
                    <a:pt x="6502" y="33"/>
                  </a:cubicBezTo>
                  <a:cubicBezTo>
                    <a:pt x="6508" y="25"/>
                    <a:pt x="6513" y="10"/>
                    <a:pt x="6503" y="4"/>
                  </a:cubicBezTo>
                  <a:cubicBezTo>
                    <a:pt x="6501" y="2"/>
                    <a:pt x="6498" y="1"/>
                    <a:pt x="6495"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7"/>
            <p:cNvSpPr/>
            <p:nvPr/>
          </p:nvSpPr>
          <p:spPr>
            <a:xfrm>
              <a:off x="5320675" y="1754400"/>
              <a:ext cx="138700" cy="35225"/>
            </a:xfrm>
            <a:custGeom>
              <a:avLst/>
              <a:gdLst/>
              <a:ahLst/>
              <a:cxnLst/>
              <a:rect l="l" t="t" r="r" b="b"/>
              <a:pathLst>
                <a:path w="5548" h="1409" extrusionOk="0">
                  <a:moveTo>
                    <a:pt x="5527" y="0"/>
                  </a:moveTo>
                  <a:cubicBezTo>
                    <a:pt x="5525" y="0"/>
                    <a:pt x="5522" y="0"/>
                    <a:pt x="5519" y="1"/>
                  </a:cubicBezTo>
                  <a:cubicBezTo>
                    <a:pt x="5434" y="21"/>
                    <a:pt x="5352" y="48"/>
                    <a:pt x="5269" y="73"/>
                  </a:cubicBezTo>
                  <a:cubicBezTo>
                    <a:pt x="5186" y="97"/>
                    <a:pt x="5103" y="124"/>
                    <a:pt x="5019" y="148"/>
                  </a:cubicBezTo>
                  <a:cubicBezTo>
                    <a:pt x="4848" y="199"/>
                    <a:pt x="4677" y="251"/>
                    <a:pt x="4505" y="299"/>
                  </a:cubicBezTo>
                  <a:cubicBezTo>
                    <a:pt x="4157" y="397"/>
                    <a:pt x="3808" y="492"/>
                    <a:pt x="3456" y="578"/>
                  </a:cubicBezTo>
                  <a:cubicBezTo>
                    <a:pt x="3101" y="664"/>
                    <a:pt x="2745" y="742"/>
                    <a:pt x="2388" y="816"/>
                  </a:cubicBezTo>
                  <a:cubicBezTo>
                    <a:pt x="2031" y="892"/>
                    <a:pt x="1673" y="961"/>
                    <a:pt x="1313" y="1025"/>
                  </a:cubicBezTo>
                  <a:cubicBezTo>
                    <a:pt x="1135" y="1057"/>
                    <a:pt x="959" y="1088"/>
                    <a:pt x="782" y="1117"/>
                  </a:cubicBezTo>
                  <a:cubicBezTo>
                    <a:pt x="692" y="1132"/>
                    <a:pt x="602" y="1148"/>
                    <a:pt x="512" y="1162"/>
                  </a:cubicBezTo>
                  <a:cubicBezTo>
                    <a:pt x="424" y="1176"/>
                    <a:pt x="334" y="1187"/>
                    <a:pt x="247" y="1209"/>
                  </a:cubicBezTo>
                  <a:cubicBezTo>
                    <a:pt x="196" y="1220"/>
                    <a:pt x="148" y="1241"/>
                    <a:pt x="104" y="1270"/>
                  </a:cubicBezTo>
                  <a:lnTo>
                    <a:pt x="104" y="1270"/>
                  </a:lnTo>
                  <a:cubicBezTo>
                    <a:pt x="85" y="1278"/>
                    <a:pt x="67" y="1286"/>
                    <a:pt x="49" y="1294"/>
                  </a:cubicBezTo>
                  <a:cubicBezTo>
                    <a:pt x="30" y="1303"/>
                    <a:pt x="15" y="1320"/>
                    <a:pt x="7" y="1339"/>
                  </a:cubicBezTo>
                  <a:cubicBezTo>
                    <a:pt x="4" y="1350"/>
                    <a:pt x="1" y="1373"/>
                    <a:pt x="18" y="1378"/>
                  </a:cubicBezTo>
                  <a:cubicBezTo>
                    <a:pt x="33" y="1381"/>
                    <a:pt x="48" y="1384"/>
                    <a:pt x="64" y="1387"/>
                  </a:cubicBezTo>
                  <a:lnTo>
                    <a:pt x="64" y="1387"/>
                  </a:lnTo>
                  <a:cubicBezTo>
                    <a:pt x="87" y="1403"/>
                    <a:pt x="119" y="1408"/>
                    <a:pt x="148" y="1408"/>
                  </a:cubicBezTo>
                  <a:cubicBezTo>
                    <a:pt x="157" y="1408"/>
                    <a:pt x="166" y="1408"/>
                    <a:pt x="175" y="1407"/>
                  </a:cubicBezTo>
                  <a:cubicBezTo>
                    <a:pt x="224" y="1404"/>
                    <a:pt x="273" y="1395"/>
                    <a:pt x="321" y="1387"/>
                  </a:cubicBezTo>
                  <a:cubicBezTo>
                    <a:pt x="410" y="1374"/>
                    <a:pt x="499" y="1359"/>
                    <a:pt x="586" y="1344"/>
                  </a:cubicBezTo>
                  <a:cubicBezTo>
                    <a:pt x="767" y="1313"/>
                    <a:pt x="947" y="1282"/>
                    <a:pt x="1128" y="1250"/>
                  </a:cubicBezTo>
                  <a:cubicBezTo>
                    <a:pt x="1487" y="1185"/>
                    <a:pt x="1845" y="1115"/>
                    <a:pt x="2203" y="1042"/>
                  </a:cubicBezTo>
                  <a:cubicBezTo>
                    <a:pt x="2564" y="966"/>
                    <a:pt x="2923" y="882"/>
                    <a:pt x="3281" y="791"/>
                  </a:cubicBezTo>
                  <a:cubicBezTo>
                    <a:pt x="3636" y="701"/>
                    <a:pt x="3993" y="606"/>
                    <a:pt x="4343" y="496"/>
                  </a:cubicBezTo>
                  <a:cubicBezTo>
                    <a:pt x="4694" y="385"/>
                    <a:pt x="5042" y="266"/>
                    <a:pt x="5383" y="127"/>
                  </a:cubicBezTo>
                  <a:cubicBezTo>
                    <a:pt x="5426" y="108"/>
                    <a:pt x="5468" y="91"/>
                    <a:pt x="5511" y="69"/>
                  </a:cubicBezTo>
                  <a:cubicBezTo>
                    <a:pt x="5529" y="61"/>
                    <a:pt x="5542" y="44"/>
                    <a:pt x="5547" y="23"/>
                  </a:cubicBezTo>
                  <a:cubicBezTo>
                    <a:pt x="5548" y="9"/>
                    <a:pt x="5539" y="0"/>
                    <a:pt x="552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5346900" y="1717525"/>
              <a:ext cx="107725" cy="35550"/>
            </a:xfrm>
            <a:custGeom>
              <a:avLst/>
              <a:gdLst/>
              <a:ahLst/>
              <a:cxnLst/>
              <a:rect l="l" t="t" r="r" b="b"/>
              <a:pathLst>
                <a:path w="4309" h="1422" extrusionOk="0">
                  <a:moveTo>
                    <a:pt x="4286" y="1"/>
                  </a:moveTo>
                  <a:cubicBezTo>
                    <a:pt x="4280" y="1"/>
                    <a:pt x="4274" y="2"/>
                    <a:pt x="4268" y="5"/>
                  </a:cubicBezTo>
                  <a:lnTo>
                    <a:pt x="4267" y="5"/>
                  </a:lnTo>
                  <a:cubicBezTo>
                    <a:pt x="4150" y="53"/>
                    <a:pt x="4036" y="107"/>
                    <a:pt x="3921" y="160"/>
                  </a:cubicBezTo>
                  <a:cubicBezTo>
                    <a:pt x="3798" y="216"/>
                    <a:pt x="3673" y="270"/>
                    <a:pt x="3548" y="325"/>
                  </a:cubicBezTo>
                  <a:cubicBezTo>
                    <a:pt x="3416" y="382"/>
                    <a:pt x="3284" y="437"/>
                    <a:pt x="3151" y="489"/>
                  </a:cubicBezTo>
                  <a:cubicBezTo>
                    <a:pt x="3083" y="516"/>
                    <a:pt x="3014" y="543"/>
                    <a:pt x="2946" y="569"/>
                  </a:cubicBezTo>
                  <a:cubicBezTo>
                    <a:pt x="2910" y="582"/>
                    <a:pt x="2875" y="596"/>
                    <a:pt x="2840" y="609"/>
                  </a:cubicBezTo>
                  <a:lnTo>
                    <a:pt x="2792" y="627"/>
                  </a:lnTo>
                  <a:cubicBezTo>
                    <a:pt x="2790" y="628"/>
                    <a:pt x="2785" y="629"/>
                    <a:pt x="2783" y="630"/>
                  </a:cubicBezTo>
                  <a:lnTo>
                    <a:pt x="2783" y="630"/>
                  </a:lnTo>
                  <a:lnTo>
                    <a:pt x="2756" y="639"/>
                  </a:lnTo>
                  <a:cubicBezTo>
                    <a:pt x="2474" y="742"/>
                    <a:pt x="2188" y="834"/>
                    <a:pt x="1899" y="913"/>
                  </a:cubicBezTo>
                  <a:cubicBezTo>
                    <a:pt x="1616" y="990"/>
                    <a:pt x="1330" y="1060"/>
                    <a:pt x="1041" y="1112"/>
                  </a:cubicBezTo>
                  <a:cubicBezTo>
                    <a:pt x="971" y="1124"/>
                    <a:pt x="901" y="1135"/>
                    <a:pt x="831" y="1145"/>
                  </a:cubicBezTo>
                  <a:cubicBezTo>
                    <a:pt x="796" y="1150"/>
                    <a:pt x="761" y="1156"/>
                    <a:pt x="726" y="1160"/>
                  </a:cubicBezTo>
                  <a:lnTo>
                    <a:pt x="718" y="1161"/>
                  </a:lnTo>
                  <a:cubicBezTo>
                    <a:pt x="717" y="1161"/>
                    <a:pt x="716" y="1161"/>
                    <a:pt x="716" y="1161"/>
                  </a:cubicBezTo>
                  <a:lnTo>
                    <a:pt x="716" y="1161"/>
                  </a:lnTo>
                  <a:lnTo>
                    <a:pt x="725" y="1160"/>
                  </a:lnTo>
                  <a:cubicBezTo>
                    <a:pt x="728" y="1160"/>
                    <a:pt x="729" y="1159"/>
                    <a:pt x="729" y="1159"/>
                  </a:cubicBezTo>
                  <a:lnTo>
                    <a:pt x="729" y="1159"/>
                  </a:lnTo>
                  <a:cubicBezTo>
                    <a:pt x="727" y="1159"/>
                    <a:pt x="712" y="1161"/>
                    <a:pt x="715" y="1161"/>
                  </a:cubicBezTo>
                  <a:cubicBezTo>
                    <a:pt x="715" y="1161"/>
                    <a:pt x="715" y="1161"/>
                    <a:pt x="716" y="1161"/>
                  </a:cubicBezTo>
                  <a:lnTo>
                    <a:pt x="716" y="1161"/>
                  </a:lnTo>
                  <a:lnTo>
                    <a:pt x="700" y="1163"/>
                  </a:lnTo>
                  <a:cubicBezTo>
                    <a:pt x="683" y="1165"/>
                    <a:pt x="665" y="1167"/>
                    <a:pt x="648" y="1169"/>
                  </a:cubicBezTo>
                  <a:cubicBezTo>
                    <a:pt x="580" y="1176"/>
                    <a:pt x="513" y="1183"/>
                    <a:pt x="446" y="1187"/>
                  </a:cubicBezTo>
                  <a:cubicBezTo>
                    <a:pt x="406" y="1191"/>
                    <a:pt x="366" y="1194"/>
                    <a:pt x="327" y="1199"/>
                  </a:cubicBezTo>
                  <a:cubicBezTo>
                    <a:pt x="325" y="1199"/>
                    <a:pt x="315" y="1201"/>
                    <a:pt x="310" y="1202"/>
                  </a:cubicBezTo>
                  <a:lnTo>
                    <a:pt x="310" y="1202"/>
                  </a:lnTo>
                  <a:lnTo>
                    <a:pt x="288" y="1204"/>
                  </a:lnTo>
                  <a:cubicBezTo>
                    <a:pt x="266" y="1207"/>
                    <a:pt x="246" y="1211"/>
                    <a:pt x="225" y="1215"/>
                  </a:cubicBezTo>
                  <a:cubicBezTo>
                    <a:pt x="209" y="1218"/>
                    <a:pt x="191" y="1219"/>
                    <a:pt x="175" y="1223"/>
                  </a:cubicBezTo>
                  <a:cubicBezTo>
                    <a:pt x="153" y="1231"/>
                    <a:pt x="131" y="1240"/>
                    <a:pt x="110" y="1250"/>
                  </a:cubicBezTo>
                  <a:cubicBezTo>
                    <a:pt x="66" y="1268"/>
                    <a:pt x="1" y="1351"/>
                    <a:pt x="60" y="1388"/>
                  </a:cubicBezTo>
                  <a:cubicBezTo>
                    <a:pt x="70" y="1395"/>
                    <a:pt x="81" y="1401"/>
                    <a:pt x="93" y="1406"/>
                  </a:cubicBezTo>
                  <a:cubicBezTo>
                    <a:pt x="113" y="1411"/>
                    <a:pt x="133" y="1414"/>
                    <a:pt x="154" y="1415"/>
                  </a:cubicBezTo>
                  <a:cubicBezTo>
                    <a:pt x="185" y="1418"/>
                    <a:pt x="217" y="1420"/>
                    <a:pt x="248" y="1421"/>
                  </a:cubicBezTo>
                  <a:cubicBezTo>
                    <a:pt x="314" y="1421"/>
                    <a:pt x="381" y="1416"/>
                    <a:pt x="446" y="1408"/>
                  </a:cubicBezTo>
                  <a:cubicBezTo>
                    <a:pt x="592" y="1394"/>
                    <a:pt x="737" y="1374"/>
                    <a:pt x="882" y="1350"/>
                  </a:cubicBezTo>
                  <a:cubicBezTo>
                    <a:pt x="1172" y="1302"/>
                    <a:pt x="1459" y="1239"/>
                    <a:pt x="1742" y="1159"/>
                  </a:cubicBezTo>
                  <a:cubicBezTo>
                    <a:pt x="2043" y="1074"/>
                    <a:pt x="2339" y="974"/>
                    <a:pt x="2631" y="866"/>
                  </a:cubicBezTo>
                  <a:cubicBezTo>
                    <a:pt x="2911" y="762"/>
                    <a:pt x="3185" y="646"/>
                    <a:pt x="3455" y="519"/>
                  </a:cubicBezTo>
                  <a:cubicBezTo>
                    <a:pt x="3584" y="458"/>
                    <a:pt x="3712" y="395"/>
                    <a:pt x="3838" y="327"/>
                  </a:cubicBezTo>
                  <a:cubicBezTo>
                    <a:pt x="3898" y="295"/>
                    <a:pt x="3957" y="261"/>
                    <a:pt x="4017" y="228"/>
                  </a:cubicBezTo>
                  <a:lnTo>
                    <a:pt x="4039" y="216"/>
                  </a:lnTo>
                  <a:cubicBezTo>
                    <a:pt x="4054" y="207"/>
                    <a:pt x="4058" y="204"/>
                    <a:pt x="4058" y="204"/>
                  </a:cubicBezTo>
                  <a:lnTo>
                    <a:pt x="4058" y="204"/>
                  </a:lnTo>
                  <a:cubicBezTo>
                    <a:pt x="4058" y="204"/>
                    <a:pt x="4057" y="204"/>
                    <a:pt x="4057" y="205"/>
                  </a:cubicBezTo>
                  <a:lnTo>
                    <a:pt x="4057" y="205"/>
                  </a:lnTo>
                  <a:lnTo>
                    <a:pt x="4060" y="203"/>
                  </a:lnTo>
                  <a:lnTo>
                    <a:pt x="4115" y="170"/>
                  </a:lnTo>
                  <a:cubicBezTo>
                    <a:pt x="4143" y="153"/>
                    <a:pt x="4172" y="136"/>
                    <a:pt x="4200" y="118"/>
                  </a:cubicBezTo>
                  <a:cubicBezTo>
                    <a:pt x="4228" y="101"/>
                    <a:pt x="4253" y="82"/>
                    <a:pt x="4278" y="64"/>
                  </a:cubicBezTo>
                  <a:cubicBezTo>
                    <a:pt x="4292" y="54"/>
                    <a:pt x="4308" y="34"/>
                    <a:pt x="4304" y="16"/>
                  </a:cubicBezTo>
                  <a:cubicBezTo>
                    <a:pt x="4302" y="4"/>
                    <a:pt x="4295" y="1"/>
                    <a:pt x="4286"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
            <p:cNvSpPr/>
            <p:nvPr/>
          </p:nvSpPr>
          <p:spPr>
            <a:xfrm>
              <a:off x="5361000" y="1708775"/>
              <a:ext cx="72075" cy="23200"/>
            </a:xfrm>
            <a:custGeom>
              <a:avLst/>
              <a:gdLst/>
              <a:ahLst/>
              <a:cxnLst/>
              <a:rect l="l" t="t" r="r" b="b"/>
              <a:pathLst>
                <a:path w="2883" h="928" extrusionOk="0">
                  <a:moveTo>
                    <a:pt x="146" y="923"/>
                  </a:moveTo>
                  <a:lnTo>
                    <a:pt x="128" y="925"/>
                  </a:lnTo>
                  <a:cubicBezTo>
                    <a:pt x="134" y="924"/>
                    <a:pt x="140" y="923"/>
                    <a:pt x="146" y="923"/>
                  </a:cubicBezTo>
                  <a:close/>
                  <a:moveTo>
                    <a:pt x="2851" y="0"/>
                  </a:moveTo>
                  <a:cubicBezTo>
                    <a:pt x="2843" y="0"/>
                    <a:pt x="2835" y="3"/>
                    <a:pt x="2828" y="7"/>
                  </a:cubicBezTo>
                  <a:lnTo>
                    <a:pt x="2828" y="8"/>
                  </a:lnTo>
                  <a:cubicBezTo>
                    <a:pt x="2749" y="46"/>
                    <a:pt x="2669" y="81"/>
                    <a:pt x="2589" y="115"/>
                  </a:cubicBezTo>
                  <a:cubicBezTo>
                    <a:pt x="2548" y="131"/>
                    <a:pt x="2506" y="148"/>
                    <a:pt x="2464" y="164"/>
                  </a:cubicBezTo>
                  <a:cubicBezTo>
                    <a:pt x="2443" y="172"/>
                    <a:pt x="2422" y="181"/>
                    <a:pt x="2401" y="188"/>
                  </a:cubicBezTo>
                  <a:lnTo>
                    <a:pt x="2368" y="200"/>
                  </a:lnTo>
                  <a:lnTo>
                    <a:pt x="2364" y="202"/>
                  </a:lnTo>
                  <a:lnTo>
                    <a:pt x="2364" y="202"/>
                  </a:lnTo>
                  <a:cubicBezTo>
                    <a:pt x="2366" y="201"/>
                    <a:pt x="2369" y="200"/>
                    <a:pt x="2369" y="200"/>
                  </a:cubicBezTo>
                  <a:lnTo>
                    <a:pt x="2369" y="200"/>
                  </a:lnTo>
                  <a:cubicBezTo>
                    <a:pt x="2367" y="201"/>
                    <a:pt x="2365" y="202"/>
                    <a:pt x="2363" y="202"/>
                  </a:cubicBezTo>
                  <a:lnTo>
                    <a:pt x="2363" y="202"/>
                  </a:lnTo>
                  <a:lnTo>
                    <a:pt x="2364" y="202"/>
                  </a:lnTo>
                  <a:lnTo>
                    <a:pt x="2364" y="202"/>
                  </a:lnTo>
                  <a:cubicBezTo>
                    <a:pt x="2363" y="202"/>
                    <a:pt x="2363" y="202"/>
                    <a:pt x="2363" y="202"/>
                  </a:cubicBezTo>
                  <a:lnTo>
                    <a:pt x="2363" y="202"/>
                  </a:lnTo>
                  <a:cubicBezTo>
                    <a:pt x="2363" y="202"/>
                    <a:pt x="2363" y="202"/>
                    <a:pt x="2363" y="202"/>
                  </a:cubicBezTo>
                  <a:lnTo>
                    <a:pt x="2363" y="202"/>
                  </a:lnTo>
                  <a:lnTo>
                    <a:pt x="2363" y="202"/>
                  </a:lnTo>
                  <a:cubicBezTo>
                    <a:pt x="2360" y="204"/>
                    <a:pt x="2358" y="204"/>
                    <a:pt x="2358" y="204"/>
                  </a:cubicBezTo>
                  <a:cubicBezTo>
                    <a:pt x="2358" y="204"/>
                    <a:pt x="2360" y="203"/>
                    <a:pt x="2363" y="202"/>
                  </a:cubicBezTo>
                  <a:lnTo>
                    <a:pt x="2363" y="202"/>
                  </a:lnTo>
                  <a:cubicBezTo>
                    <a:pt x="2358" y="204"/>
                    <a:pt x="2353" y="206"/>
                    <a:pt x="2348" y="208"/>
                  </a:cubicBezTo>
                  <a:cubicBezTo>
                    <a:pt x="2261" y="239"/>
                    <a:pt x="2172" y="269"/>
                    <a:pt x="2084" y="294"/>
                  </a:cubicBezTo>
                  <a:cubicBezTo>
                    <a:pt x="1994" y="320"/>
                    <a:pt x="1900" y="341"/>
                    <a:pt x="1810" y="366"/>
                  </a:cubicBezTo>
                  <a:cubicBezTo>
                    <a:pt x="1620" y="416"/>
                    <a:pt x="1429" y="459"/>
                    <a:pt x="1238" y="501"/>
                  </a:cubicBezTo>
                  <a:cubicBezTo>
                    <a:pt x="1046" y="544"/>
                    <a:pt x="858" y="583"/>
                    <a:pt x="670" y="627"/>
                  </a:cubicBezTo>
                  <a:cubicBezTo>
                    <a:pt x="578" y="649"/>
                    <a:pt x="486" y="671"/>
                    <a:pt x="394" y="694"/>
                  </a:cubicBezTo>
                  <a:cubicBezTo>
                    <a:pt x="349" y="706"/>
                    <a:pt x="305" y="718"/>
                    <a:pt x="261" y="731"/>
                  </a:cubicBezTo>
                  <a:cubicBezTo>
                    <a:pt x="232" y="740"/>
                    <a:pt x="204" y="750"/>
                    <a:pt x="177" y="762"/>
                  </a:cubicBezTo>
                  <a:cubicBezTo>
                    <a:pt x="155" y="773"/>
                    <a:pt x="133" y="783"/>
                    <a:pt x="112" y="796"/>
                  </a:cubicBezTo>
                  <a:cubicBezTo>
                    <a:pt x="97" y="803"/>
                    <a:pt x="83" y="811"/>
                    <a:pt x="68" y="821"/>
                  </a:cubicBezTo>
                  <a:cubicBezTo>
                    <a:pt x="56" y="831"/>
                    <a:pt x="45" y="840"/>
                    <a:pt x="34" y="851"/>
                  </a:cubicBezTo>
                  <a:cubicBezTo>
                    <a:pt x="19" y="867"/>
                    <a:pt x="0" y="903"/>
                    <a:pt x="27" y="917"/>
                  </a:cubicBezTo>
                  <a:cubicBezTo>
                    <a:pt x="35" y="922"/>
                    <a:pt x="45" y="926"/>
                    <a:pt x="55" y="927"/>
                  </a:cubicBezTo>
                  <a:cubicBezTo>
                    <a:pt x="59" y="927"/>
                    <a:pt x="63" y="928"/>
                    <a:pt x="67" y="928"/>
                  </a:cubicBezTo>
                  <a:cubicBezTo>
                    <a:pt x="71" y="928"/>
                    <a:pt x="75" y="927"/>
                    <a:pt x="79" y="927"/>
                  </a:cubicBezTo>
                  <a:cubicBezTo>
                    <a:pt x="102" y="927"/>
                    <a:pt x="124" y="925"/>
                    <a:pt x="148" y="923"/>
                  </a:cubicBezTo>
                  <a:lnTo>
                    <a:pt x="148" y="923"/>
                  </a:lnTo>
                  <a:cubicBezTo>
                    <a:pt x="147" y="923"/>
                    <a:pt x="147" y="923"/>
                    <a:pt x="146" y="923"/>
                  </a:cubicBezTo>
                  <a:lnTo>
                    <a:pt x="146" y="923"/>
                  </a:lnTo>
                  <a:lnTo>
                    <a:pt x="149" y="922"/>
                  </a:lnTo>
                  <a:lnTo>
                    <a:pt x="149" y="922"/>
                  </a:lnTo>
                  <a:cubicBezTo>
                    <a:pt x="149" y="922"/>
                    <a:pt x="148" y="923"/>
                    <a:pt x="148" y="923"/>
                  </a:cubicBezTo>
                  <a:lnTo>
                    <a:pt x="148" y="923"/>
                  </a:lnTo>
                  <a:cubicBezTo>
                    <a:pt x="189" y="918"/>
                    <a:pt x="230" y="908"/>
                    <a:pt x="270" y="896"/>
                  </a:cubicBezTo>
                  <a:cubicBezTo>
                    <a:pt x="313" y="884"/>
                    <a:pt x="356" y="872"/>
                    <a:pt x="400" y="861"/>
                  </a:cubicBezTo>
                  <a:cubicBezTo>
                    <a:pt x="488" y="838"/>
                    <a:pt x="576" y="816"/>
                    <a:pt x="665" y="796"/>
                  </a:cubicBezTo>
                  <a:cubicBezTo>
                    <a:pt x="847" y="752"/>
                    <a:pt x="1030" y="711"/>
                    <a:pt x="1212" y="670"/>
                  </a:cubicBezTo>
                  <a:cubicBezTo>
                    <a:pt x="1393" y="628"/>
                    <a:pt x="1577" y="584"/>
                    <a:pt x="1759" y="535"/>
                  </a:cubicBezTo>
                  <a:cubicBezTo>
                    <a:pt x="1849" y="511"/>
                    <a:pt x="1939" y="480"/>
                    <a:pt x="2029" y="451"/>
                  </a:cubicBezTo>
                  <a:cubicBezTo>
                    <a:pt x="2120" y="420"/>
                    <a:pt x="2212" y="390"/>
                    <a:pt x="2301" y="356"/>
                  </a:cubicBezTo>
                  <a:cubicBezTo>
                    <a:pt x="2471" y="292"/>
                    <a:pt x="2635" y="213"/>
                    <a:pt x="2789" y="119"/>
                  </a:cubicBezTo>
                  <a:cubicBezTo>
                    <a:pt x="2807" y="108"/>
                    <a:pt x="2824" y="97"/>
                    <a:pt x="2842" y="85"/>
                  </a:cubicBezTo>
                  <a:cubicBezTo>
                    <a:pt x="2858" y="74"/>
                    <a:pt x="2882" y="45"/>
                    <a:pt x="2877" y="21"/>
                  </a:cubicBezTo>
                  <a:cubicBezTo>
                    <a:pt x="2874" y="6"/>
                    <a:pt x="2863" y="0"/>
                    <a:pt x="285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
            <p:cNvSpPr/>
            <p:nvPr/>
          </p:nvSpPr>
          <p:spPr>
            <a:xfrm>
              <a:off x="4771425" y="1425875"/>
              <a:ext cx="1022375" cy="260850"/>
            </a:xfrm>
            <a:custGeom>
              <a:avLst/>
              <a:gdLst/>
              <a:ahLst/>
              <a:cxnLst/>
              <a:rect l="l" t="t" r="r" b="b"/>
              <a:pathLst>
                <a:path w="40895" h="10434" extrusionOk="0">
                  <a:moveTo>
                    <a:pt x="40870" y="1"/>
                  </a:moveTo>
                  <a:cubicBezTo>
                    <a:pt x="40869" y="1"/>
                    <a:pt x="40869" y="1"/>
                    <a:pt x="40868" y="1"/>
                  </a:cubicBezTo>
                  <a:lnTo>
                    <a:pt x="40869" y="1"/>
                  </a:lnTo>
                  <a:cubicBezTo>
                    <a:pt x="39521" y="112"/>
                    <a:pt x="38204" y="487"/>
                    <a:pt x="36916" y="885"/>
                  </a:cubicBezTo>
                  <a:cubicBezTo>
                    <a:pt x="35606" y="1291"/>
                    <a:pt x="34313" y="1757"/>
                    <a:pt x="32996" y="2141"/>
                  </a:cubicBezTo>
                  <a:cubicBezTo>
                    <a:pt x="30332" y="2917"/>
                    <a:pt x="27602" y="3488"/>
                    <a:pt x="24972" y="4378"/>
                  </a:cubicBezTo>
                  <a:cubicBezTo>
                    <a:pt x="22308" y="5280"/>
                    <a:pt x="19607" y="6056"/>
                    <a:pt x="16865" y="6680"/>
                  </a:cubicBezTo>
                  <a:cubicBezTo>
                    <a:pt x="14142" y="7301"/>
                    <a:pt x="11406" y="7842"/>
                    <a:pt x="8665" y="8374"/>
                  </a:cubicBezTo>
                  <a:cubicBezTo>
                    <a:pt x="7237" y="8652"/>
                    <a:pt x="5815" y="8952"/>
                    <a:pt x="4385" y="9219"/>
                  </a:cubicBezTo>
                  <a:cubicBezTo>
                    <a:pt x="3686" y="9349"/>
                    <a:pt x="2985" y="9473"/>
                    <a:pt x="2283" y="9591"/>
                  </a:cubicBezTo>
                  <a:cubicBezTo>
                    <a:pt x="1927" y="9650"/>
                    <a:pt x="1569" y="9708"/>
                    <a:pt x="1212" y="9762"/>
                  </a:cubicBezTo>
                  <a:cubicBezTo>
                    <a:pt x="1040" y="9789"/>
                    <a:pt x="869" y="9814"/>
                    <a:pt x="696" y="9839"/>
                  </a:cubicBezTo>
                  <a:cubicBezTo>
                    <a:pt x="535" y="9863"/>
                    <a:pt x="329" y="9866"/>
                    <a:pt x="186" y="9950"/>
                  </a:cubicBezTo>
                  <a:cubicBezTo>
                    <a:pt x="102" y="9999"/>
                    <a:pt x="1" y="10120"/>
                    <a:pt x="2" y="10224"/>
                  </a:cubicBezTo>
                  <a:cubicBezTo>
                    <a:pt x="3" y="10338"/>
                    <a:pt x="109" y="10369"/>
                    <a:pt x="192" y="10421"/>
                  </a:cubicBezTo>
                  <a:cubicBezTo>
                    <a:pt x="206" y="10430"/>
                    <a:pt x="221" y="10433"/>
                    <a:pt x="237" y="10433"/>
                  </a:cubicBezTo>
                  <a:cubicBezTo>
                    <a:pt x="315" y="10433"/>
                    <a:pt x="415" y="10343"/>
                    <a:pt x="450" y="10255"/>
                  </a:cubicBezTo>
                  <a:lnTo>
                    <a:pt x="450" y="10255"/>
                  </a:lnTo>
                  <a:cubicBezTo>
                    <a:pt x="1017" y="10201"/>
                    <a:pt x="1589" y="10078"/>
                    <a:pt x="2145" y="9986"/>
                  </a:cubicBezTo>
                  <a:cubicBezTo>
                    <a:pt x="2848" y="9869"/>
                    <a:pt x="3549" y="9745"/>
                    <a:pt x="4248" y="9614"/>
                  </a:cubicBezTo>
                  <a:cubicBezTo>
                    <a:pt x="5626" y="9357"/>
                    <a:pt x="6999" y="9079"/>
                    <a:pt x="8372" y="8801"/>
                  </a:cubicBezTo>
                  <a:cubicBezTo>
                    <a:pt x="11034" y="8261"/>
                    <a:pt x="13703" y="7771"/>
                    <a:pt x="16350" y="7162"/>
                  </a:cubicBezTo>
                  <a:cubicBezTo>
                    <a:pt x="19032" y="6545"/>
                    <a:pt x="21692" y="5814"/>
                    <a:pt x="24294" y="4917"/>
                  </a:cubicBezTo>
                  <a:cubicBezTo>
                    <a:pt x="25579" y="4474"/>
                    <a:pt x="26865" y="4066"/>
                    <a:pt x="28178" y="3713"/>
                  </a:cubicBezTo>
                  <a:cubicBezTo>
                    <a:pt x="29491" y="3360"/>
                    <a:pt x="30809" y="3023"/>
                    <a:pt x="32114" y="2641"/>
                  </a:cubicBezTo>
                  <a:cubicBezTo>
                    <a:pt x="33403" y="2264"/>
                    <a:pt x="34676" y="1822"/>
                    <a:pt x="35944" y="1383"/>
                  </a:cubicBezTo>
                  <a:cubicBezTo>
                    <a:pt x="37231" y="937"/>
                    <a:pt x="38530" y="504"/>
                    <a:pt x="39867" y="233"/>
                  </a:cubicBezTo>
                  <a:cubicBezTo>
                    <a:pt x="40195" y="166"/>
                    <a:pt x="40522" y="100"/>
                    <a:pt x="40852" y="46"/>
                  </a:cubicBezTo>
                  <a:cubicBezTo>
                    <a:pt x="40869" y="43"/>
                    <a:pt x="40894" y="1"/>
                    <a:pt x="40870"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4732400" y="1443400"/>
              <a:ext cx="1048625" cy="279375"/>
            </a:xfrm>
            <a:custGeom>
              <a:avLst/>
              <a:gdLst/>
              <a:ahLst/>
              <a:cxnLst/>
              <a:rect l="l" t="t" r="r" b="b"/>
              <a:pathLst>
                <a:path w="41945" h="11175" extrusionOk="0">
                  <a:moveTo>
                    <a:pt x="41922" y="0"/>
                  </a:moveTo>
                  <a:cubicBezTo>
                    <a:pt x="41920" y="0"/>
                    <a:pt x="41918" y="0"/>
                    <a:pt x="41915" y="1"/>
                  </a:cubicBezTo>
                  <a:lnTo>
                    <a:pt x="41914" y="1"/>
                  </a:lnTo>
                  <a:cubicBezTo>
                    <a:pt x="40512" y="405"/>
                    <a:pt x="39129" y="880"/>
                    <a:pt x="37741" y="1326"/>
                  </a:cubicBezTo>
                  <a:cubicBezTo>
                    <a:pt x="36322" y="1781"/>
                    <a:pt x="34900" y="2227"/>
                    <a:pt x="33474" y="2662"/>
                  </a:cubicBezTo>
                  <a:cubicBezTo>
                    <a:pt x="30647" y="3523"/>
                    <a:pt x="27804" y="4318"/>
                    <a:pt x="24930" y="5008"/>
                  </a:cubicBezTo>
                  <a:cubicBezTo>
                    <a:pt x="21995" y="5713"/>
                    <a:pt x="19066" y="6452"/>
                    <a:pt x="16132" y="7168"/>
                  </a:cubicBezTo>
                  <a:cubicBezTo>
                    <a:pt x="13214" y="7879"/>
                    <a:pt x="10296" y="8588"/>
                    <a:pt x="7363" y="9231"/>
                  </a:cubicBezTo>
                  <a:cubicBezTo>
                    <a:pt x="5202" y="9706"/>
                    <a:pt x="2881" y="9596"/>
                    <a:pt x="823" y="10498"/>
                  </a:cubicBezTo>
                  <a:cubicBezTo>
                    <a:pt x="600" y="10596"/>
                    <a:pt x="384" y="10710"/>
                    <a:pt x="177" y="10838"/>
                  </a:cubicBezTo>
                  <a:cubicBezTo>
                    <a:pt x="4" y="10944"/>
                    <a:pt x="1" y="11175"/>
                    <a:pt x="149" y="11175"/>
                  </a:cubicBezTo>
                  <a:cubicBezTo>
                    <a:pt x="185" y="11175"/>
                    <a:pt x="230" y="11161"/>
                    <a:pt x="284" y="11128"/>
                  </a:cubicBezTo>
                  <a:cubicBezTo>
                    <a:pt x="1193" y="10574"/>
                    <a:pt x="2298" y="10362"/>
                    <a:pt x="3336" y="10194"/>
                  </a:cubicBezTo>
                  <a:cubicBezTo>
                    <a:pt x="4422" y="10019"/>
                    <a:pt x="5518" y="9923"/>
                    <a:pt x="6604" y="9745"/>
                  </a:cubicBezTo>
                  <a:cubicBezTo>
                    <a:pt x="7286" y="9633"/>
                    <a:pt x="7961" y="9462"/>
                    <a:pt x="8635" y="9309"/>
                  </a:cubicBezTo>
                  <a:cubicBezTo>
                    <a:pt x="9361" y="9145"/>
                    <a:pt x="10085" y="8977"/>
                    <a:pt x="10808" y="8808"/>
                  </a:cubicBezTo>
                  <a:cubicBezTo>
                    <a:pt x="12272" y="8464"/>
                    <a:pt x="13734" y="8111"/>
                    <a:pt x="15194" y="7750"/>
                  </a:cubicBezTo>
                  <a:cubicBezTo>
                    <a:pt x="18112" y="7030"/>
                    <a:pt x="21020" y="6274"/>
                    <a:pt x="23931" y="5534"/>
                  </a:cubicBezTo>
                  <a:cubicBezTo>
                    <a:pt x="26815" y="4800"/>
                    <a:pt x="29682" y="4016"/>
                    <a:pt x="32525" y="3137"/>
                  </a:cubicBezTo>
                  <a:cubicBezTo>
                    <a:pt x="35345" y="2265"/>
                    <a:pt x="38148" y="1340"/>
                    <a:pt x="40941" y="390"/>
                  </a:cubicBezTo>
                  <a:cubicBezTo>
                    <a:pt x="41265" y="280"/>
                    <a:pt x="41588" y="167"/>
                    <a:pt x="41908" y="49"/>
                  </a:cubicBezTo>
                  <a:cubicBezTo>
                    <a:pt x="41927" y="42"/>
                    <a:pt x="41945" y="0"/>
                    <a:pt x="4192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
            <p:cNvSpPr/>
            <p:nvPr/>
          </p:nvSpPr>
          <p:spPr>
            <a:xfrm>
              <a:off x="4726325" y="1473750"/>
              <a:ext cx="1034075" cy="282375"/>
            </a:xfrm>
            <a:custGeom>
              <a:avLst/>
              <a:gdLst/>
              <a:ahLst/>
              <a:cxnLst/>
              <a:rect l="l" t="t" r="r" b="b"/>
              <a:pathLst>
                <a:path w="41363" h="11295" extrusionOk="0">
                  <a:moveTo>
                    <a:pt x="363" y="11157"/>
                  </a:moveTo>
                  <a:lnTo>
                    <a:pt x="363" y="11157"/>
                  </a:lnTo>
                  <a:cubicBezTo>
                    <a:pt x="363" y="11157"/>
                    <a:pt x="344" y="11167"/>
                    <a:pt x="344" y="11167"/>
                  </a:cubicBezTo>
                  <a:cubicBezTo>
                    <a:pt x="345" y="11167"/>
                    <a:pt x="350" y="11165"/>
                    <a:pt x="362" y="11159"/>
                  </a:cubicBezTo>
                  <a:lnTo>
                    <a:pt x="362" y="11159"/>
                  </a:lnTo>
                  <a:cubicBezTo>
                    <a:pt x="354" y="11167"/>
                    <a:pt x="347" y="11170"/>
                    <a:pt x="344" y="11170"/>
                  </a:cubicBezTo>
                  <a:cubicBezTo>
                    <a:pt x="338" y="11170"/>
                    <a:pt x="342" y="11162"/>
                    <a:pt x="363" y="11157"/>
                  </a:cubicBezTo>
                  <a:close/>
                  <a:moveTo>
                    <a:pt x="41321" y="0"/>
                  </a:moveTo>
                  <a:cubicBezTo>
                    <a:pt x="41318" y="0"/>
                    <a:pt x="41314" y="1"/>
                    <a:pt x="41310" y="2"/>
                  </a:cubicBezTo>
                  <a:lnTo>
                    <a:pt x="41309" y="0"/>
                  </a:lnTo>
                  <a:cubicBezTo>
                    <a:pt x="38125" y="737"/>
                    <a:pt x="35013" y="1737"/>
                    <a:pt x="31901" y="2728"/>
                  </a:cubicBezTo>
                  <a:cubicBezTo>
                    <a:pt x="30335" y="3227"/>
                    <a:pt x="28765" y="3711"/>
                    <a:pt x="27183" y="4152"/>
                  </a:cubicBezTo>
                  <a:cubicBezTo>
                    <a:pt x="25580" y="4598"/>
                    <a:pt x="23961" y="4985"/>
                    <a:pt x="22350" y="5405"/>
                  </a:cubicBezTo>
                  <a:cubicBezTo>
                    <a:pt x="19047" y="6266"/>
                    <a:pt x="15753" y="7164"/>
                    <a:pt x="12454" y="8044"/>
                  </a:cubicBezTo>
                  <a:cubicBezTo>
                    <a:pt x="10814" y="8483"/>
                    <a:pt x="9172" y="8914"/>
                    <a:pt x="7527" y="9337"/>
                  </a:cubicBezTo>
                  <a:cubicBezTo>
                    <a:pt x="7009" y="9469"/>
                    <a:pt x="6491" y="9624"/>
                    <a:pt x="5963" y="9712"/>
                  </a:cubicBezTo>
                  <a:cubicBezTo>
                    <a:pt x="5622" y="9768"/>
                    <a:pt x="5282" y="9817"/>
                    <a:pt x="4941" y="9867"/>
                  </a:cubicBezTo>
                  <a:cubicBezTo>
                    <a:pt x="4027" y="10002"/>
                    <a:pt x="3112" y="10137"/>
                    <a:pt x="2204" y="10305"/>
                  </a:cubicBezTo>
                  <a:cubicBezTo>
                    <a:pt x="1816" y="10376"/>
                    <a:pt x="1429" y="10451"/>
                    <a:pt x="1047" y="10549"/>
                  </a:cubicBezTo>
                  <a:cubicBezTo>
                    <a:pt x="793" y="10613"/>
                    <a:pt x="519" y="10679"/>
                    <a:pt x="293" y="10817"/>
                  </a:cubicBezTo>
                  <a:cubicBezTo>
                    <a:pt x="190" y="10879"/>
                    <a:pt x="92" y="10962"/>
                    <a:pt x="41" y="11075"/>
                  </a:cubicBezTo>
                  <a:cubicBezTo>
                    <a:pt x="1" y="11167"/>
                    <a:pt x="6" y="11283"/>
                    <a:pt x="127" y="11294"/>
                  </a:cubicBezTo>
                  <a:cubicBezTo>
                    <a:pt x="131" y="11294"/>
                    <a:pt x="135" y="11294"/>
                    <a:pt x="140" y="11294"/>
                  </a:cubicBezTo>
                  <a:cubicBezTo>
                    <a:pt x="226" y="11294"/>
                    <a:pt x="318" y="11226"/>
                    <a:pt x="376" y="11152"/>
                  </a:cubicBezTo>
                  <a:lnTo>
                    <a:pt x="376" y="11152"/>
                  </a:lnTo>
                  <a:cubicBezTo>
                    <a:pt x="397" y="11142"/>
                    <a:pt x="418" y="11133"/>
                    <a:pt x="440" y="11123"/>
                  </a:cubicBezTo>
                  <a:cubicBezTo>
                    <a:pt x="525" y="11085"/>
                    <a:pt x="641" y="11051"/>
                    <a:pt x="764" y="11016"/>
                  </a:cubicBezTo>
                  <a:cubicBezTo>
                    <a:pt x="1122" y="10916"/>
                    <a:pt x="1487" y="10843"/>
                    <a:pt x="1850" y="10773"/>
                  </a:cubicBezTo>
                  <a:cubicBezTo>
                    <a:pt x="2742" y="10602"/>
                    <a:pt x="3640" y="10467"/>
                    <a:pt x="4536" y="10329"/>
                  </a:cubicBezTo>
                  <a:cubicBezTo>
                    <a:pt x="5286" y="10213"/>
                    <a:pt x="6022" y="10100"/>
                    <a:pt x="6757" y="9910"/>
                  </a:cubicBezTo>
                  <a:cubicBezTo>
                    <a:pt x="8376" y="9489"/>
                    <a:pt x="9993" y="9062"/>
                    <a:pt x="11609" y="8628"/>
                  </a:cubicBezTo>
                  <a:cubicBezTo>
                    <a:pt x="14857" y="7757"/>
                    <a:pt x="18100" y="6875"/>
                    <a:pt x="21350" y="6018"/>
                  </a:cubicBezTo>
                  <a:cubicBezTo>
                    <a:pt x="22962" y="5594"/>
                    <a:pt x="24581" y="5199"/>
                    <a:pt x="26187" y="4755"/>
                  </a:cubicBezTo>
                  <a:cubicBezTo>
                    <a:pt x="27743" y="4325"/>
                    <a:pt x="29282" y="3838"/>
                    <a:pt x="30820" y="3344"/>
                  </a:cubicBezTo>
                  <a:cubicBezTo>
                    <a:pt x="33911" y="2352"/>
                    <a:pt x="36981" y="1301"/>
                    <a:pt x="40102" y="407"/>
                  </a:cubicBezTo>
                  <a:cubicBezTo>
                    <a:pt x="40496" y="295"/>
                    <a:pt x="40892" y="188"/>
                    <a:pt x="41289" y="84"/>
                  </a:cubicBezTo>
                  <a:cubicBezTo>
                    <a:pt x="41323" y="74"/>
                    <a:pt x="41363" y="0"/>
                    <a:pt x="4132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a:off x="4704750" y="1502725"/>
              <a:ext cx="1029525" cy="285600"/>
            </a:xfrm>
            <a:custGeom>
              <a:avLst/>
              <a:gdLst/>
              <a:ahLst/>
              <a:cxnLst/>
              <a:rect l="l" t="t" r="r" b="b"/>
              <a:pathLst>
                <a:path w="41181" h="11424" extrusionOk="0">
                  <a:moveTo>
                    <a:pt x="41151" y="0"/>
                  </a:moveTo>
                  <a:cubicBezTo>
                    <a:pt x="41150" y="0"/>
                    <a:pt x="41150" y="0"/>
                    <a:pt x="41149" y="0"/>
                  </a:cubicBezTo>
                  <a:lnTo>
                    <a:pt x="41148" y="0"/>
                  </a:lnTo>
                  <a:cubicBezTo>
                    <a:pt x="39942" y="66"/>
                    <a:pt x="38789" y="459"/>
                    <a:pt x="37664" y="872"/>
                  </a:cubicBezTo>
                  <a:cubicBezTo>
                    <a:pt x="36455" y="1316"/>
                    <a:pt x="35262" y="1787"/>
                    <a:pt x="34030" y="2163"/>
                  </a:cubicBezTo>
                  <a:cubicBezTo>
                    <a:pt x="31253" y="3011"/>
                    <a:pt x="28445" y="3747"/>
                    <a:pt x="25665" y="4582"/>
                  </a:cubicBezTo>
                  <a:cubicBezTo>
                    <a:pt x="22905" y="5411"/>
                    <a:pt x="20102" y="6082"/>
                    <a:pt x="17305" y="6777"/>
                  </a:cubicBezTo>
                  <a:cubicBezTo>
                    <a:pt x="14529" y="7467"/>
                    <a:pt x="11829" y="8438"/>
                    <a:pt x="9064" y="9173"/>
                  </a:cubicBezTo>
                  <a:cubicBezTo>
                    <a:pt x="7787" y="9512"/>
                    <a:pt x="6495" y="9786"/>
                    <a:pt x="5219" y="10132"/>
                  </a:cubicBezTo>
                  <a:cubicBezTo>
                    <a:pt x="3951" y="10474"/>
                    <a:pt x="2672" y="10830"/>
                    <a:pt x="1363" y="10971"/>
                  </a:cubicBezTo>
                  <a:cubicBezTo>
                    <a:pt x="1050" y="11005"/>
                    <a:pt x="736" y="11029"/>
                    <a:pt x="421" y="11045"/>
                  </a:cubicBezTo>
                  <a:cubicBezTo>
                    <a:pt x="262" y="11053"/>
                    <a:pt x="1" y="11418"/>
                    <a:pt x="240" y="11423"/>
                  </a:cubicBezTo>
                  <a:cubicBezTo>
                    <a:pt x="277" y="11423"/>
                    <a:pt x="314" y="11423"/>
                    <a:pt x="351" y="11423"/>
                  </a:cubicBezTo>
                  <a:cubicBezTo>
                    <a:pt x="1589" y="11423"/>
                    <a:pt x="2830" y="11125"/>
                    <a:pt x="4023" y="10819"/>
                  </a:cubicBezTo>
                  <a:cubicBezTo>
                    <a:pt x="4658" y="10656"/>
                    <a:pt x="5291" y="10480"/>
                    <a:pt x="5925" y="10311"/>
                  </a:cubicBezTo>
                  <a:cubicBezTo>
                    <a:pt x="6555" y="10143"/>
                    <a:pt x="7191" y="10004"/>
                    <a:pt x="7825" y="9850"/>
                  </a:cubicBezTo>
                  <a:cubicBezTo>
                    <a:pt x="10607" y="9174"/>
                    <a:pt x="13310" y="8219"/>
                    <a:pt x="16066" y="7449"/>
                  </a:cubicBezTo>
                  <a:cubicBezTo>
                    <a:pt x="17467" y="7058"/>
                    <a:pt x="18884" y="6725"/>
                    <a:pt x="20293" y="6360"/>
                  </a:cubicBezTo>
                  <a:cubicBezTo>
                    <a:pt x="21681" y="6000"/>
                    <a:pt x="23065" y="5626"/>
                    <a:pt x="24442" y="5220"/>
                  </a:cubicBezTo>
                  <a:cubicBezTo>
                    <a:pt x="25838" y="4808"/>
                    <a:pt x="27224" y="4362"/>
                    <a:pt x="28622" y="3958"/>
                  </a:cubicBezTo>
                  <a:cubicBezTo>
                    <a:pt x="30022" y="3552"/>
                    <a:pt x="31419" y="3148"/>
                    <a:pt x="32814" y="2731"/>
                  </a:cubicBezTo>
                  <a:cubicBezTo>
                    <a:pt x="34081" y="2352"/>
                    <a:pt x="35330" y="1947"/>
                    <a:pt x="36562" y="1462"/>
                  </a:cubicBezTo>
                  <a:cubicBezTo>
                    <a:pt x="37767" y="987"/>
                    <a:pt x="38975" y="522"/>
                    <a:pt x="40238" y="224"/>
                  </a:cubicBezTo>
                  <a:cubicBezTo>
                    <a:pt x="40532" y="155"/>
                    <a:pt x="40829" y="99"/>
                    <a:pt x="41128" y="56"/>
                  </a:cubicBezTo>
                  <a:cubicBezTo>
                    <a:pt x="41149" y="53"/>
                    <a:pt x="41180" y="0"/>
                    <a:pt x="4115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a:off x="4712600" y="1546300"/>
              <a:ext cx="1007200" cy="274750"/>
            </a:xfrm>
            <a:custGeom>
              <a:avLst/>
              <a:gdLst/>
              <a:ahLst/>
              <a:cxnLst/>
              <a:rect l="l" t="t" r="r" b="b"/>
              <a:pathLst>
                <a:path w="40288" h="10990" extrusionOk="0">
                  <a:moveTo>
                    <a:pt x="40257" y="1"/>
                  </a:moveTo>
                  <a:cubicBezTo>
                    <a:pt x="40254" y="1"/>
                    <a:pt x="40250" y="1"/>
                    <a:pt x="40246" y="2"/>
                  </a:cubicBezTo>
                  <a:cubicBezTo>
                    <a:pt x="37631" y="707"/>
                    <a:pt x="35051" y="1544"/>
                    <a:pt x="32469" y="2357"/>
                  </a:cubicBezTo>
                  <a:cubicBezTo>
                    <a:pt x="29893" y="3166"/>
                    <a:pt x="27296" y="3903"/>
                    <a:pt x="24682" y="4566"/>
                  </a:cubicBezTo>
                  <a:cubicBezTo>
                    <a:pt x="22060" y="5235"/>
                    <a:pt x="19447" y="5941"/>
                    <a:pt x="16832" y="6639"/>
                  </a:cubicBezTo>
                  <a:cubicBezTo>
                    <a:pt x="14209" y="7340"/>
                    <a:pt x="11581" y="8029"/>
                    <a:pt x="8938" y="8659"/>
                  </a:cubicBezTo>
                  <a:cubicBezTo>
                    <a:pt x="8278" y="8816"/>
                    <a:pt x="7610" y="8956"/>
                    <a:pt x="6950" y="9123"/>
                  </a:cubicBezTo>
                  <a:cubicBezTo>
                    <a:pt x="6330" y="9280"/>
                    <a:pt x="5714" y="9459"/>
                    <a:pt x="5097" y="9630"/>
                  </a:cubicBezTo>
                  <a:cubicBezTo>
                    <a:pt x="3841" y="9981"/>
                    <a:pt x="2577" y="10323"/>
                    <a:pt x="1283" y="10498"/>
                  </a:cubicBezTo>
                  <a:cubicBezTo>
                    <a:pt x="958" y="10542"/>
                    <a:pt x="631" y="10574"/>
                    <a:pt x="304" y="10597"/>
                  </a:cubicBezTo>
                  <a:cubicBezTo>
                    <a:pt x="190" y="10604"/>
                    <a:pt x="84" y="10688"/>
                    <a:pt x="37" y="10790"/>
                  </a:cubicBezTo>
                  <a:cubicBezTo>
                    <a:pt x="4" y="10862"/>
                    <a:pt x="1" y="10989"/>
                    <a:pt x="110" y="10989"/>
                  </a:cubicBezTo>
                  <a:cubicBezTo>
                    <a:pt x="112" y="10989"/>
                    <a:pt x="114" y="10989"/>
                    <a:pt x="115" y="10989"/>
                  </a:cubicBezTo>
                  <a:cubicBezTo>
                    <a:pt x="1399" y="10936"/>
                    <a:pt x="2667" y="10647"/>
                    <a:pt x="3905" y="10322"/>
                  </a:cubicBezTo>
                  <a:cubicBezTo>
                    <a:pt x="5181" y="9987"/>
                    <a:pt x="6444" y="9613"/>
                    <a:pt x="7729" y="9315"/>
                  </a:cubicBezTo>
                  <a:cubicBezTo>
                    <a:pt x="10390" y="8697"/>
                    <a:pt x="13037" y="8016"/>
                    <a:pt x="15677" y="7314"/>
                  </a:cubicBezTo>
                  <a:cubicBezTo>
                    <a:pt x="18298" y="6617"/>
                    <a:pt x="20913" y="5898"/>
                    <a:pt x="23534" y="5196"/>
                  </a:cubicBezTo>
                  <a:cubicBezTo>
                    <a:pt x="26175" y="4488"/>
                    <a:pt x="28800" y="3744"/>
                    <a:pt x="31402" y="2899"/>
                  </a:cubicBezTo>
                  <a:cubicBezTo>
                    <a:pt x="34015" y="2052"/>
                    <a:pt x="36631" y="1210"/>
                    <a:pt x="39250" y="376"/>
                  </a:cubicBezTo>
                  <a:cubicBezTo>
                    <a:pt x="39577" y="272"/>
                    <a:pt x="39903" y="169"/>
                    <a:pt x="40230" y="67"/>
                  </a:cubicBezTo>
                  <a:cubicBezTo>
                    <a:pt x="40255" y="59"/>
                    <a:pt x="40287" y="1"/>
                    <a:pt x="4025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
            <p:cNvSpPr/>
            <p:nvPr/>
          </p:nvSpPr>
          <p:spPr>
            <a:xfrm>
              <a:off x="4697475" y="1587650"/>
              <a:ext cx="1014175" cy="266000"/>
            </a:xfrm>
            <a:custGeom>
              <a:avLst/>
              <a:gdLst/>
              <a:ahLst/>
              <a:cxnLst/>
              <a:rect l="l" t="t" r="r" b="b"/>
              <a:pathLst>
                <a:path w="40567" h="10640" extrusionOk="0">
                  <a:moveTo>
                    <a:pt x="40536" y="0"/>
                  </a:moveTo>
                  <a:cubicBezTo>
                    <a:pt x="40531" y="0"/>
                    <a:pt x="40525" y="2"/>
                    <a:pt x="40518" y="5"/>
                  </a:cubicBezTo>
                  <a:lnTo>
                    <a:pt x="40518" y="6"/>
                  </a:lnTo>
                  <a:cubicBezTo>
                    <a:pt x="37945" y="1094"/>
                    <a:pt x="35263" y="1802"/>
                    <a:pt x="32542" y="2417"/>
                  </a:cubicBezTo>
                  <a:cubicBezTo>
                    <a:pt x="31184" y="2724"/>
                    <a:pt x="29818" y="2996"/>
                    <a:pt x="28462" y="3305"/>
                  </a:cubicBezTo>
                  <a:cubicBezTo>
                    <a:pt x="27094" y="3615"/>
                    <a:pt x="25746" y="3981"/>
                    <a:pt x="24402" y="4380"/>
                  </a:cubicBezTo>
                  <a:cubicBezTo>
                    <a:pt x="21463" y="5254"/>
                    <a:pt x="18516" y="6110"/>
                    <a:pt x="15551" y="6897"/>
                  </a:cubicBezTo>
                  <a:cubicBezTo>
                    <a:pt x="12620" y="7676"/>
                    <a:pt x="9668" y="8364"/>
                    <a:pt x="6696" y="8963"/>
                  </a:cubicBezTo>
                  <a:cubicBezTo>
                    <a:pt x="5699" y="9166"/>
                    <a:pt x="4672" y="9219"/>
                    <a:pt x="3663" y="9343"/>
                  </a:cubicBezTo>
                  <a:cubicBezTo>
                    <a:pt x="2668" y="9464"/>
                    <a:pt x="1626" y="9594"/>
                    <a:pt x="703" y="10005"/>
                  </a:cubicBezTo>
                  <a:cubicBezTo>
                    <a:pt x="515" y="10089"/>
                    <a:pt x="342" y="10199"/>
                    <a:pt x="173" y="10317"/>
                  </a:cubicBezTo>
                  <a:cubicBezTo>
                    <a:pt x="103" y="10366"/>
                    <a:pt x="1" y="10489"/>
                    <a:pt x="43" y="10582"/>
                  </a:cubicBezTo>
                  <a:cubicBezTo>
                    <a:pt x="62" y="10624"/>
                    <a:pt x="96" y="10639"/>
                    <a:pt x="133" y="10639"/>
                  </a:cubicBezTo>
                  <a:cubicBezTo>
                    <a:pt x="182" y="10639"/>
                    <a:pt x="238" y="10613"/>
                    <a:pt x="274" y="10588"/>
                  </a:cubicBezTo>
                  <a:cubicBezTo>
                    <a:pt x="619" y="10348"/>
                    <a:pt x="1054" y="10211"/>
                    <a:pt x="1456" y="10101"/>
                  </a:cubicBezTo>
                  <a:cubicBezTo>
                    <a:pt x="1958" y="9964"/>
                    <a:pt x="2471" y="9876"/>
                    <a:pt x="2986" y="9804"/>
                  </a:cubicBezTo>
                  <a:cubicBezTo>
                    <a:pt x="4029" y="9656"/>
                    <a:pt x="5082" y="9589"/>
                    <a:pt x="6123" y="9431"/>
                  </a:cubicBezTo>
                  <a:cubicBezTo>
                    <a:pt x="7475" y="9226"/>
                    <a:pt x="8819" y="8899"/>
                    <a:pt x="10152" y="8596"/>
                  </a:cubicBezTo>
                  <a:cubicBezTo>
                    <a:pt x="11646" y="8255"/>
                    <a:pt x="13134" y="7890"/>
                    <a:pt x="14617" y="7502"/>
                  </a:cubicBezTo>
                  <a:cubicBezTo>
                    <a:pt x="17582" y="6730"/>
                    <a:pt x="20524" y="5879"/>
                    <a:pt x="23457" y="4997"/>
                  </a:cubicBezTo>
                  <a:cubicBezTo>
                    <a:pt x="24819" y="4587"/>
                    <a:pt x="26177" y="4167"/>
                    <a:pt x="27556" y="3813"/>
                  </a:cubicBezTo>
                  <a:cubicBezTo>
                    <a:pt x="28913" y="3467"/>
                    <a:pt x="30279" y="3155"/>
                    <a:pt x="31643" y="2836"/>
                  </a:cubicBezTo>
                  <a:cubicBezTo>
                    <a:pt x="34332" y="2209"/>
                    <a:pt x="37048" y="1589"/>
                    <a:pt x="39594" y="496"/>
                  </a:cubicBezTo>
                  <a:cubicBezTo>
                    <a:pt x="39906" y="361"/>
                    <a:pt x="40215" y="220"/>
                    <a:pt x="40519" y="68"/>
                  </a:cubicBezTo>
                  <a:cubicBezTo>
                    <a:pt x="40547" y="54"/>
                    <a:pt x="40566" y="0"/>
                    <a:pt x="40536"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7"/>
            <p:cNvSpPr/>
            <p:nvPr/>
          </p:nvSpPr>
          <p:spPr>
            <a:xfrm>
              <a:off x="4677650" y="1742500"/>
              <a:ext cx="572700" cy="158775"/>
            </a:xfrm>
            <a:custGeom>
              <a:avLst/>
              <a:gdLst/>
              <a:ahLst/>
              <a:cxnLst/>
              <a:rect l="l" t="t" r="r" b="b"/>
              <a:pathLst>
                <a:path w="22908" h="6351" extrusionOk="0">
                  <a:moveTo>
                    <a:pt x="22886" y="1"/>
                  </a:moveTo>
                  <a:cubicBezTo>
                    <a:pt x="22883" y="1"/>
                    <a:pt x="22879" y="1"/>
                    <a:pt x="22874" y="3"/>
                  </a:cubicBezTo>
                  <a:cubicBezTo>
                    <a:pt x="22241" y="250"/>
                    <a:pt x="21588" y="429"/>
                    <a:pt x="20927" y="578"/>
                  </a:cubicBezTo>
                  <a:cubicBezTo>
                    <a:pt x="20581" y="656"/>
                    <a:pt x="20234" y="730"/>
                    <a:pt x="19890" y="816"/>
                  </a:cubicBezTo>
                  <a:cubicBezTo>
                    <a:pt x="19515" y="912"/>
                    <a:pt x="19146" y="1036"/>
                    <a:pt x="18776" y="1151"/>
                  </a:cubicBezTo>
                  <a:cubicBezTo>
                    <a:pt x="18027" y="1385"/>
                    <a:pt x="17278" y="1623"/>
                    <a:pt x="16528" y="1855"/>
                  </a:cubicBezTo>
                  <a:cubicBezTo>
                    <a:pt x="15765" y="2092"/>
                    <a:pt x="15002" y="2347"/>
                    <a:pt x="14227" y="2546"/>
                  </a:cubicBezTo>
                  <a:cubicBezTo>
                    <a:pt x="12645" y="2951"/>
                    <a:pt x="11044" y="3290"/>
                    <a:pt x="9456" y="3669"/>
                  </a:cubicBezTo>
                  <a:cubicBezTo>
                    <a:pt x="7887" y="4044"/>
                    <a:pt x="6318" y="4419"/>
                    <a:pt x="4760" y="4840"/>
                  </a:cubicBezTo>
                  <a:cubicBezTo>
                    <a:pt x="3403" y="5208"/>
                    <a:pt x="2076" y="5725"/>
                    <a:pt x="683" y="5944"/>
                  </a:cubicBezTo>
                  <a:cubicBezTo>
                    <a:pt x="528" y="5969"/>
                    <a:pt x="372" y="5995"/>
                    <a:pt x="217" y="6020"/>
                  </a:cubicBezTo>
                  <a:cubicBezTo>
                    <a:pt x="132" y="6034"/>
                    <a:pt x="48" y="6124"/>
                    <a:pt x="22" y="6202"/>
                  </a:cubicBezTo>
                  <a:cubicBezTo>
                    <a:pt x="0" y="6265"/>
                    <a:pt x="9" y="6350"/>
                    <a:pt x="95" y="6350"/>
                  </a:cubicBezTo>
                  <a:cubicBezTo>
                    <a:pt x="422" y="6348"/>
                    <a:pt x="741" y="6287"/>
                    <a:pt x="1059" y="6221"/>
                  </a:cubicBezTo>
                  <a:cubicBezTo>
                    <a:pt x="1405" y="6149"/>
                    <a:pt x="1748" y="6060"/>
                    <a:pt x="2087" y="5965"/>
                  </a:cubicBezTo>
                  <a:cubicBezTo>
                    <a:pt x="2757" y="5776"/>
                    <a:pt x="3418" y="5554"/>
                    <a:pt x="4086" y="5354"/>
                  </a:cubicBezTo>
                  <a:cubicBezTo>
                    <a:pt x="4860" y="5121"/>
                    <a:pt x="5648" y="4925"/>
                    <a:pt x="6431" y="4723"/>
                  </a:cubicBezTo>
                  <a:cubicBezTo>
                    <a:pt x="7225" y="4519"/>
                    <a:pt x="8017" y="4314"/>
                    <a:pt x="8812" y="4121"/>
                  </a:cubicBezTo>
                  <a:cubicBezTo>
                    <a:pt x="10413" y="3730"/>
                    <a:pt x="12015" y="3344"/>
                    <a:pt x="13613" y="2949"/>
                  </a:cubicBezTo>
                  <a:cubicBezTo>
                    <a:pt x="15187" y="2559"/>
                    <a:pt x="16713" y="2001"/>
                    <a:pt x="18253" y="1503"/>
                  </a:cubicBezTo>
                  <a:cubicBezTo>
                    <a:pt x="18979" y="1269"/>
                    <a:pt x="19702" y="1038"/>
                    <a:pt x="20443" y="857"/>
                  </a:cubicBezTo>
                  <a:cubicBezTo>
                    <a:pt x="21122" y="692"/>
                    <a:pt x="21838" y="556"/>
                    <a:pt x="22478" y="266"/>
                  </a:cubicBezTo>
                  <a:cubicBezTo>
                    <a:pt x="22618" y="203"/>
                    <a:pt x="22752" y="128"/>
                    <a:pt x="22881" y="45"/>
                  </a:cubicBezTo>
                  <a:cubicBezTo>
                    <a:pt x="22900" y="34"/>
                    <a:pt x="22908" y="1"/>
                    <a:pt x="22886"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7"/>
            <p:cNvSpPr/>
            <p:nvPr/>
          </p:nvSpPr>
          <p:spPr>
            <a:xfrm>
              <a:off x="5398400" y="1631700"/>
              <a:ext cx="283275" cy="72850"/>
            </a:xfrm>
            <a:custGeom>
              <a:avLst/>
              <a:gdLst/>
              <a:ahLst/>
              <a:cxnLst/>
              <a:rect l="l" t="t" r="r" b="b"/>
              <a:pathLst>
                <a:path w="11331" h="2914" extrusionOk="0">
                  <a:moveTo>
                    <a:pt x="11304" y="0"/>
                  </a:moveTo>
                  <a:cubicBezTo>
                    <a:pt x="11295" y="0"/>
                    <a:pt x="11285" y="5"/>
                    <a:pt x="11276" y="14"/>
                  </a:cubicBezTo>
                  <a:lnTo>
                    <a:pt x="11274" y="16"/>
                  </a:lnTo>
                  <a:cubicBezTo>
                    <a:pt x="11218" y="73"/>
                    <a:pt x="11148" y="99"/>
                    <a:pt x="11081" y="130"/>
                  </a:cubicBezTo>
                  <a:cubicBezTo>
                    <a:pt x="10985" y="175"/>
                    <a:pt x="10883" y="206"/>
                    <a:pt x="10781" y="234"/>
                  </a:cubicBezTo>
                  <a:cubicBezTo>
                    <a:pt x="10517" y="311"/>
                    <a:pt x="10244" y="354"/>
                    <a:pt x="9973" y="399"/>
                  </a:cubicBezTo>
                  <a:cubicBezTo>
                    <a:pt x="9448" y="486"/>
                    <a:pt x="8912" y="528"/>
                    <a:pt x="8392" y="649"/>
                  </a:cubicBezTo>
                  <a:cubicBezTo>
                    <a:pt x="8173" y="700"/>
                    <a:pt x="7947" y="729"/>
                    <a:pt x="7725" y="770"/>
                  </a:cubicBezTo>
                  <a:cubicBezTo>
                    <a:pt x="7494" y="813"/>
                    <a:pt x="7264" y="858"/>
                    <a:pt x="7034" y="905"/>
                  </a:cubicBezTo>
                  <a:cubicBezTo>
                    <a:pt x="6569" y="998"/>
                    <a:pt x="6105" y="1095"/>
                    <a:pt x="5642" y="1198"/>
                  </a:cubicBezTo>
                  <a:cubicBezTo>
                    <a:pt x="4707" y="1404"/>
                    <a:pt x="3776" y="1639"/>
                    <a:pt x="2847" y="1873"/>
                  </a:cubicBezTo>
                  <a:lnTo>
                    <a:pt x="2157" y="2047"/>
                  </a:lnTo>
                  <a:cubicBezTo>
                    <a:pt x="2047" y="2074"/>
                    <a:pt x="1934" y="2096"/>
                    <a:pt x="1828" y="2131"/>
                  </a:cubicBezTo>
                  <a:cubicBezTo>
                    <a:pt x="1734" y="2162"/>
                    <a:pt x="1640" y="2189"/>
                    <a:pt x="1547" y="2219"/>
                  </a:cubicBezTo>
                  <a:cubicBezTo>
                    <a:pt x="1154" y="2343"/>
                    <a:pt x="754" y="2447"/>
                    <a:pt x="366" y="2581"/>
                  </a:cubicBezTo>
                  <a:cubicBezTo>
                    <a:pt x="305" y="2602"/>
                    <a:pt x="238" y="2621"/>
                    <a:pt x="185" y="2657"/>
                  </a:cubicBezTo>
                  <a:cubicBezTo>
                    <a:pt x="142" y="2686"/>
                    <a:pt x="105" y="2725"/>
                    <a:pt x="68" y="2763"/>
                  </a:cubicBezTo>
                  <a:cubicBezTo>
                    <a:pt x="42" y="2788"/>
                    <a:pt x="0" y="2861"/>
                    <a:pt x="54" y="2883"/>
                  </a:cubicBezTo>
                  <a:cubicBezTo>
                    <a:pt x="87" y="2897"/>
                    <a:pt x="117" y="2913"/>
                    <a:pt x="154" y="2913"/>
                  </a:cubicBezTo>
                  <a:cubicBezTo>
                    <a:pt x="155" y="2914"/>
                    <a:pt x="157" y="2914"/>
                    <a:pt x="158" y="2914"/>
                  </a:cubicBezTo>
                  <a:cubicBezTo>
                    <a:pt x="208" y="2914"/>
                    <a:pt x="268" y="2889"/>
                    <a:pt x="316" y="2873"/>
                  </a:cubicBezTo>
                  <a:cubicBezTo>
                    <a:pt x="416" y="2840"/>
                    <a:pt x="514" y="2810"/>
                    <a:pt x="614" y="2778"/>
                  </a:cubicBezTo>
                  <a:cubicBezTo>
                    <a:pt x="812" y="2717"/>
                    <a:pt x="1011" y="2656"/>
                    <a:pt x="1210" y="2595"/>
                  </a:cubicBezTo>
                  <a:cubicBezTo>
                    <a:pt x="1311" y="2563"/>
                    <a:pt x="1410" y="2533"/>
                    <a:pt x="1510" y="2500"/>
                  </a:cubicBezTo>
                  <a:cubicBezTo>
                    <a:pt x="1608" y="2467"/>
                    <a:pt x="1709" y="2424"/>
                    <a:pt x="1811" y="2393"/>
                  </a:cubicBezTo>
                  <a:cubicBezTo>
                    <a:pt x="2032" y="2326"/>
                    <a:pt x="2263" y="2275"/>
                    <a:pt x="2488" y="2218"/>
                  </a:cubicBezTo>
                  <a:cubicBezTo>
                    <a:pt x="3426" y="1977"/>
                    <a:pt x="4365" y="1742"/>
                    <a:pt x="5308" y="1522"/>
                  </a:cubicBezTo>
                  <a:cubicBezTo>
                    <a:pt x="6242" y="1304"/>
                    <a:pt x="7176" y="1094"/>
                    <a:pt x="8121" y="920"/>
                  </a:cubicBezTo>
                  <a:cubicBezTo>
                    <a:pt x="8382" y="872"/>
                    <a:pt x="8640" y="811"/>
                    <a:pt x="8902" y="766"/>
                  </a:cubicBezTo>
                  <a:cubicBezTo>
                    <a:pt x="9194" y="717"/>
                    <a:pt x="9487" y="672"/>
                    <a:pt x="9779" y="620"/>
                  </a:cubicBezTo>
                  <a:cubicBezTo>
                    <a:pt x="10070" y="569"/>
                    <a:pt x="10358" y="509"/>
                    <a:pt x="10640" y="424"/>
                  </a:cubicBezTo>
                  <a:cubicBezTo>
                    <a:pt x="10857" y="359"/>
                    <a:pt x="11082" y="278"/>
                    <a:pt x="11242" y="126"/>
                  </a:cubicBezTo>
                  <a:cubicBezTo>
                    <a:pt x="11269" y="99"/>
                    <a:pt x="11295" y="71"/>
                    <a:pt x="11314" y="39"/>
                  </a:cubicBezTo>
                  <a:cubicBezTo>
                    <a:pt x="11330" y="16"/>
                    <a:pt x="11320" y="0"/>
                    <a:pt x="1130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7"/>
            <p:cNvSpPr/>
            <p:nvPr/>
          </p:nvSpPr>
          <p:spPr>
            <a:xfrm>
              <a:off x="5442675" y="1668725"/>
              <a:ext cx="237075" cy="58250"/>
            </a:xfrm>
            <a:custGeom>
              <a:avLst/>
              <a:gdLst/>
              <a:ahLst/>
              <a:cxnLst/>
              <a:rect l="l" t="t" r="r" b="b"/>
              <a:pathLst>
                <a:path w="9483" h="2330" extrusionOk="0">
                  <a:moveTo>
                    <a:pt x="9425" y="0"/>
                  </a:moveTo>
                  <a:cubicBezTo>
                    <a:pt x="9402" y="0"/>
                    <a:pt x="9378" y="12"/>
                    <a:pt x="9361" y="24"/>
                  </a:cubicBezTo>
                  <a:cubicBezTo>
                    <a:pt x="9361" y="24"/>
                    <a:pt x="9361" y="24"/>
                    <a:pt x="9360" y="24"/>
                  </a:cubicBezTo>
                  <a:lnTo>
                    <a:pt x="9360" y="24"/>
                  </a:lnTo>
                  <a:cubicBezTo>
                    <a:pt x="9359" y="25"/>
                    <a:pt x="9358" y="26"/>
                    <a:pt x="9356" y="27"/>
                  </a:cubicBezTo>
                  <a:lnTo>
                    <a:pt x="9338" y="35"/>
                  </a:lnTo>
                  <a:cubicBezTo>
                    <a:pt x="9329" y="39"/>
                    <a:pt x="9320" y="43"/>
                    <a:pt x="9312" y="47"/>
                  </a:cubicBezTo>
                  <a:cubicBezTo>
                    <a:pt x="9311" y="48"/>
                    <a:pt x="9307" y="50"/>
                    <a:pt x="9305" y="51"/>
                  </a:cubicBezTo>
                  <a:lnTo>
                    <a:pt x="9305" y="51"/>
                  </a:lnTo>
                  <a:cubicBezTo>
                    <a:pt x="9298" y="54"/>
                    <a:pt x="9292" y="56"/>
                    <a:pt x="9285" y="58"/>
                  </a:cubicBezTo>
                  <a:cubicBezTo>
                    <a:pt x="9272" y="65"/>
                    <a:pt x="9257" y="70"/>
                    <a:pt x="9243" y="76"/>
                  </a:cubicBezTo>
                  <a:lnTo>
                    <a:pt x="9243" y="76"/>
                  </a:lnTo>
                  <a:cubicBezTo>
                    <a:pt x="9237" y="78"/>
                    <a:pt x="9227" y="81"/>
                    <a:pt x="9224" y="82"/>
                  </a:cubicBezTo>
                  <a:lnTo>
                    <a:pt x="9192" y="93"/>
                  </a:lnTo>
                  <a:cubicBezTo>
                    <a:pt x="9097" y="123"/>
                    <a:pt x="9003" y="153"/>
                    <a:pt x="8908" y="180"/>
                  </a:cubicBezTo>
                  <a:cubicBezTo>
                    <a:pt x="8667" y="244"/>
                    <a:pt x="8422" y="295"/>
                    <a:pt x="8177" y="339"/>
                  </a:cubicBezTo>
                  <a:cubicBezTo>
                    <a:pt x="7614" y="442"/>
                    <a:pt x="7047" y="516"/>
                    <a:pt x="6481" y="594"/>
                  </a:cubicBezTo>
                  <a:cubicBezTo>
                    <a:pt x="6242" y="627"/>
                    <a:pt x="6004" y="660"/>
                    <a:pt x="5768" y="699"/>
                  </a:cubicBezTo>
                  <a:cubicBezTo>
                    <a:pt x="5495" y="745"/>
                    <a:pt x="5226" y="808"/>
                    <a:pt x="4956" y="862"/>
                  </a:cubicBezTo>
                  <a:cubicBezTo>
                    <a:pt x="4165" y="1022"/>
                    <a:pt x="3370" y="1167"/>
                    <a:pt x="2584" y="1348"/>
                  </a:cubicBezTo>
                  <a:cubicBezTo>
                    <a:pt x="1814" y="1527"/>
                    <a:pt x="1048" y="1737"/>
                    <a:pt x="319" y="2044"/>
                  </a:cubicBezTo>
                  <a:cubicBezTo>
                    <a:pt x="275" y="2063"/>
                    <a:pt x="232" y="2083"/>
                    <a:pt x="191" y="2108"/>
                  </a:cubicBezTo>
                  <a:cubicBezTo>
                    <a:pt x="137" y="2137"/>
                    <a:pt x="100" y="2178"/>
                    <a:pt x="60" y="2221"/>
                  </a:cubicBezTo>
                  <a:cubicBezTo>
                    <a:pt x="46" y="2236"/>
                    <a:pt x="0" y="2308"/>
                    <a:pt x="49" y="2318"/>
                  </a:cubicBezTo>
                  <a:cubicBezTo>
                    <a:pt x="75" y="2323"/>
                    <a:pt x="101" y="2329"/>
                    <a:pt x="127" y="2329"/>
                  </a:cubicBezTo>
                  <a:cubicBezTo>
                    <a:pt x="139" y="2329"/>
                    <a:pt x="151" y="2328"/>
                    <a:pt x="163" y="2324"/>
                  </a:cubicBezTo>
                  <a:cubicBezTo>
                    <a:pt x="217" y="2308"/>
                    <a:pt x="271" y="2288"/>
                    <a:pt x="322" y="2264"/>
                  </a:cubicBezTo>
                  <a:cubicBezTo>
                    <a:pt x="409" y="2228"/>
                    <a:pt x="496" y="2193"/>
                    <a:pt x="584" y="2159"/>
                  </a:cubicBezTo>
                  <a:cubicBezTo>
                    <a:pt x="761" y="2090"/>
                    <a:pt x="940" y="2028"/>
                    <a:pt x="1128" y="1968"/>
                  </a:cubicBezTo>
                  <a:cubicBezTo>
                    <a:pt x="1520" y="1842"/>
                    <a:pt x="1918" y="1736"/>
                    <a:pt x="2319" y="1639"/>
                  </a:cubicBezTo>
                  <a:cubicBezTo>
                    <a:pt x="3126" y="1446"/>
                    <a:pt x="3944" y="1295"/>
                    <a:pt x="4758" y="1133"/>
                  </a:cubicBezTo>
                  <a:cubicBezTo>
                    <a:pt x="5059" y="1073"/>
                    <a:pt x="5357" y="1001"/>
                    <a:pt x="5660" y="950"/>
                  </a:cubicBezTo>
                  <a:cubicBezTo>
                    <a:pt x="5899" y="910"/>
                    <a:pt x="6138" y="876"/>
                    <a:pt x="6379" y="843"/>
                  </a:cubicBezTo>
                  <a:cubicBezTo>
                    <a:pt x="6960" y="762"/>
                    <a:pt x="7542" y="684"/>
                    <a:pt x="8119" y="575"/>
                  </a:cubicBezTo>
                  <a:cubicBezTo>
                    <a:pt x="8374" y="528"/>
                    <a:pt x="8629" y="475"/>
                    <a:pt x="8877" y="399"/>
                  </a:cubicBezTo>
                  <a:cubicBezTo>
                    <a:pt x="8983" y="368"/>
                    <a:pt x="9087" y="330"/>
                    <a:pt x="9187" y="283"/>
                  </a:cubicBezTo>
                  <a:cubicBezTo>
                    <a:pt x="9269" y="243"/>
                    <a:pt x="9364" y="198"/>
                    <a:pt x="9430" y="133"/>
                  </a:cubicBezTo>
                  <a:cubicBezTo>
                    <a:pt x="9442" y="120"/>
                    <a:pt x="9452" y="105"/>
                    <a:pt x="9461" y="89"/>
                  </a:cubicBezTo>
                  <a:cubicBezTo>
                    <a:pt x="9461" y="89"/>
                    <a:pt x="9463" y="80"/>
                    <a:pt x="9465" y="71"/>
                  </a:cubicBezTo>
                  <a:lnTo>
                    <a:pt x="9465" y="71"/>
                  </a:lnTo>
                  <a:cubicBezTo>
                    <a:pt x="9465" y="72"/>
                    <a:pt x="9465" y="72"/>
                    <a:pt x="9465" y="72"/>
                  </a:cubicBezTo>
                  <a:cubicBezTo>
                    <a:pt x="9466" y="72"/>
                    <a:pt x="9468" y="63"/>
                    <a:pt x="9470" y="59"/>
                  </a:cubicBezTo>
                  <a:cubicBezTo>
                    <a:pt x="9474" y="48"/>
                    <a:pt x="9478" y="36"/>
                    <a:pt x="9481" y="24"/>
                  </a:cubicBezTo>
                  <a:cubicBezTo>
                    <a:pt x="9483" y="12"/>
                    <a:pt x="9476" y="3"/>
                    <a:pt x="9465" y="3"/>
                  </a:cubicBezTo>
                  <a:cubicBezTo>
                    <a:pt x="9463" y="3"/>
                    <a:pt x="9461" y="3"/>
                    <a:pt x="9459" y="4"/>
                  </a:cubicBezTo>
                  <a:lnTo>
                    <a:pt x="9459" y="2"/>
                  </a:lnTo>
                  <a:cubicBezTo>
                    <a:pt x="9457" y="3"/>
                    <a:pt x="9452" y="5"/>
                    <a:pt x="9448" y="6"/>
                  </a:cubicBezTo>
                  <a:lnTo>
                    <a:pt x="9448" y="6"/>
                  </a:lnTo>
                  <a:cubicBezTo>
                    <a:pt x="9448" y="6"/>
                    <a:pt x="9448" y="6"/>
                    <a:pt x="9448" y="5"/>
                  </a:cubicBezTo>
                  <a:lnTo>
                    <a:pt x="9448" y="5"/>
                  </a:lnTo>
                  <a:cubicBezTo>
                    <a:pt x="9449" y="5"/>
                    <a:pt x="9449" y="5"/>
                    <a:pt x="9448" y="5"/>
                  </a:cubicBezTo>
                  <a:cubicBezTo>
                    <a:pt x="9448" y="5"/>
                    <a:pt x="9447" y="5"/>
                    <a:pt x="9447" y="5"/>
                  </a:cubicBezTo>
                  <a:lnTo>
                    <a:pt x="9447" y="5"/>
                  </a:lnTo>
                  <a:cubicBezTo>
                    <a:pt x="9440" y="2"/>
                    <a:pt x="9432" y="0"/>
                    <a:pt x="9425"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5462150" y="1698175"/>
              <a:ext cx="218850" cy="53150"/>
            </a:xfrm>
            <a:custGeom>
              <a:avLst/>
              <a:gdLst/>
              <a:ahLst/>
              <a:cxnLst/>
              <a:rect l="l" t="t" r="r" b="b"/>
              <a:pathLst>
                <a:path w="8754" h="2126" extrusionOk="0">
                  <a:moveTo>
                    <a:pt x="8616" y="114"/>
                  </a:moveTo>
                  <a:cubicBezTo>
                    <a:pt x="8614" y="115"/>
                    <a:pt x="8611" y="116"/>
                    <a:pt x="8609" y="117"/>
                  </a:cubicBezTo>
                  <a:lnTo>
                    <a:pt x="8609" y="117"/>
                  </a:lnTo>
                  <a:cubicBezTo>
                    <a:pt x="8610" y="116"/>
                    <a:pt x="8612" y="115"/>
                    <a:pt x="8616" y="114"/>
                  </a:cubicBezTo>
                  <a:close/>
                  <a:moveTo>
                    <a:pt x="8542" y="1"/>
                  </a:moveTo>
                  <a:cubicBezTo>
                    <a:pt x="8535" y="1"/>
                    <a:pt x="8527" y="2"/>
                    <a:pt x="8520" y="2"/>
                  </a:cubicBezTo>
                  <a:cubicBezTo>
                    <a:pt x="8504" y="3"/>
                    <a:pt x="8487" y="3"/>
                    <a:pt x="8471" y="4"/>
                  </a:cubicBezTo>
                  <a:lnTo>
                    <a:pt x="8452" y="7"/>
                  </a:lnTo>
                  <a:cubicBezTo>
                    <a:pt x="8458" y="6"/>
                    <a:pt x="8461" y="5"/>
                    <a:pt x="8461" y="5"/>
                  </a:cubicBezTo>
                  <a:lnTo>
                    <a:pt x="8461" y="5"/>
                  </a:lnTo>
                  <a:cubicBezTo>
                    <a:pt x="8460" y="5"/>
                    <a:pt x="8458" y="6"/>
                    <a:pt x="8455" y="6"/>
                  </a:cubicBezTo>
                  <a:lnTo>
                    <a:pt x="8420" y="6"/>
                  </a:lnTo>
                  <a:cubicBezTo>
                    <a:pt x="8394" y="7"/>
                    <a:pt x="8369" y="9"/>
                    <a:pt x="8345" y="14"/>
                  </a:cubicBezTo>
                  <a:cubicBezTo>
                    <a:pt x="8303" y="19"/>
                    <a:pt x="8261" y="27"/>
                    <a:pt x="8218" y="33"/>
                  </a:cubicBezTo>
                  <a:cubicBezTo>
                    <a:pt x="8007" y="70"/>
                    <a:pt x="7799" y="117"/>
                    <a:pt x="7591" y="167"/>
                  </a:cubicBezTo>
                  <a:cubicBezTo>
                    <a:pt x="7095" y="287"/>
                    <a:pt x="6600" y="421"/>
                    <a:pt x="6108" y="560"/>
                  </a:cubicBezTo>
                  <a:cubicBezTo>
                    <a:pt x="5887" y="622"/>
                    <a:pt x="5667" y="684"/>
                    <a:pt x="5446" y="746"/>
                  </a:cubicBezTo>
                  <a:cubicBezTo>
                    <a:pt x="5266" y="794"/>
                    <a:pt x="5087" y="846"/>
                    <a:pt x="4904" y="879"/>
                  </a:cubicBezTo>
                  <a:cubicBezTo>
                    <a:pt x="4143" y="1016"/>
                    <a:pt x="3380" y="1144"/>
                    <a:pt x="2621" y="1291"/>
                  </a:cubicBezTo>
                  <a:cubicBezTo>
                    <a:pt x="2238" y="1364"/>
                    <a:pt x="1856" y="1445"/>
                    <a:pt x="1475" y="1532"/>
                  </a:cubicBezTo>
                  <a:cubicBezTo>
                    <a:pt x="1290" y="1575"/>
                    <a:pt x="1106" y="1620"/>
                    <a:pt x="922" y="1668"/>
                  </a:cubicBezTo>
                  <a:cubicBezTo>
                    <a:pt x="743" y="1714"/>
                    <a:pt x="562" y="1757"/>
                    <a:pt x="387" y="1815"/>
                  </a:cubicBezTo>
                  <a:cubicBezTo>
                    <a:pt x="356" y="1825"/>
                    <a:pt x="327" y="1837"/>
                    <a:pt x="297" y="1848"/>
                  </a:cubicBezTo>
                  <a:cubicBezTo>
                    <a:pt x="300" y="1846"/>
                    <a:pt x="306" y="1844"/>
                    <a:pt x="305" y="1844"/>
                  </a:cubicBezTo>
                  <a:lnTo>
                    <a:pt x="305" y="1844"/>
                  </a:lnTo>
                  <a:cubicBezTo>
                    <a:pt x="305" y="1844"/>
                    <a:pt x="301" y="1845"/>
                    <a:pt x="289" y="1850"/>
                  </a:cubicBezTo>
                  <a:lnTo>
                    <a:pt x="262" y="1858"/>
                  </a:lnTo>
                  <a:cubicBezTo>
                    <a:pt x="208" y="1878"/>
                    <a:pt x="157" y="1902"/>
                    <a:pt x="108" y="1932"/>
                  </a:cubicBezTo>
                  <a:cubicBezTo>
                    <a:pt x="64" y="1957"/>
                    <a:pt x="21" y="1995"/>
                    <a:pt x="9" y="2047"/>
                  </a:cubicBezTo>
                  <a:cubicBezTo>
                    <a:pt x="0" y="2084"/>
                    <a:pt x="16" y="2125"/>
                    <a:pt x="60" y="2125"/>
                  </a:cubicBezTo>
                  <a:cubicBezTo>
                    <a:pt x="247" y="2121"/>
                    <a:pt x="433" y="2049"/>
                    <a:pt x="612" y="2001"/>
                  </a:cubicBezTo>
                  <a:cubicBezTo>
                    <a:pt x="798" y="1950"/>
                    <a:pt x="985" y="1902"/>
                    <a:pt x="1173" y="1857"/>
                  </a:cubicBezTo>
                  <a:cubicBezTo>
                    <a:pt x="1565" y="1763"/>
                    <a:pt x="1960" y="1680"/>
                    <a:pt x="2355" y="1601"/>
                  </a:cubicBezTo>
                  <a:cubicBezTo>
                    <a:pt x="3141" y="1445"/>
                    <a:pt x="3928" y="1307"/>
                    <a:pt x="4716" y="1164"/>
                  </a:cubicBezTo>
                  <a:cubicBezTo>
                    <a:pt x="4834" y="1142"/>
                    <a:pt x="4950" y="1121"/>
                    <a:pt x="5066" y="1090"/>
                  </a:cubicBezTo>
                  <a:cubicBezTo>
                    <a:pt x="5156" y="1067"/>
                    <a:pt x="5246" y="1043"/>
                    <a:pt x="5334" y="1018"/>
                  </a:cubicBezTo>
                  <a:cubicBezTo>
                    <a:pt x="5562" y="956"/>
                    <a:pt x="5788" y="890"/>
                    <a:pt x="6015" y="826"/>
                  </a:cubicBezTo>
                  <a:cubicBezTo>
                    <a:pt x="6528" y="678"/>
                    <a:pt x="7040" y="523"/>
                    <a:pt x="7555" y="380"/>
                  </a:cubicBezTo>
                  <a:cubicBezTo>
                    <a:pt x="7771" y="321"/>
                    <a:pt x="7986" y="262"/>
                    <a:pt x="8204" y="210"/>
                  </a:cubicBezTo>
                  <a:cubicBezTo>
                    <a:pt x="8225" y="205"/>
                    <a:pt x="8246" y="200"/>
                    <a:pt x="8265" y="195"/>
                  </a:cubicBezTo>
                  <a:lnTo>
                    <a:pt x="8298" y="188"/>
                  </a:lnTo>
                  <a:cubicBezTo>
                    <a:pt x="8304" y="187"/>
                    <a:pt x="8309" y="186"/>
                    <a:pt x="8315" y="184"/>
                  </a:cubicBezTo>
                  <a:cubicBezTo>
                    <a:pt x="8323" y="182"/>
                    <a:pt x="8332" y="179"/>
                    <a:pt x="8340" y="176"/>
                  </a:cubicBezTo>
                  <a:lnTo>
                    <a:pt x="8340" y="176"/>
                  </a:lnTo>
                  <a:cubicBezTo>
                    <a:pt x="8345" y="175"/>
                    <a:pt x="8359" y="172"/>
                    <a:pt x="8362" y="170"/>
                  </a:cubicBezTo>
                  <a:lnTo>
                    <a:pt x="8392" y="161"/>
                  </a:lnTo>
                  <a:cubicBezTo>
                    <a:pt x="8411" y="157"/>
                    <a:pt x="8429" y="153"/>
                    <a:pt x="8449" y="148"/>
                  </a:cubicBezTo>
                  <a:lnTo>
                    <a:pt x="8475" y="143"/>
                  </a:lnTo>
                  <a:cubicBezTo>
                    <a:pt x="8479" y="142"/>
                    <a:pt x="8495" y="139"/>
                    <a:pt x="8494" y="139"/>
                  </a:cubicBezTo>
                  <a:lnTo>
                    <a:pt x="8494" y="139"/>
                  </a:lnTo>
                  <a:cubicBezTo>
                    <a:pt x="8494" y="139"/>
                    <a:pt x="8492" y="139"/>
                    <a:pt x="8489" y="140"/>
                  </a:cubicBezTo>
                  <a:cubicBezTo>
                    <a:pt x="8508" y="135"/>
                    <a:pt x="8528" y="132"/>
                    <a:pt x="8548" y="128"/>
                  </a:cubicBezTo>
                  <a:cubicBezTo>
                    <a:pt x="8559" y="126"/>
                    <a:pt x="8569" y="124"/>
                    <a:pt x="8580" y="122"/>
                  </a:cubicBezTo>
                  <a:lnTo>
                    <a:pt x="8580" y="122"/>
                  </a:lnTo>
                  <a:cubicBezTo>
                    <a:pt x="8581" y="122"/>
                    <a:pt x="8594" y="120"/>
                    <a:pt x="8598" y="120"/>
                  </a:cubicBezTo>
                  <a:cubicBezTo>
                    <a:pt x="8599" y="120"/>
                    <a:pt x="8599" y="121"/>
                    <a:pt x="8598" y="121"/>
                  </a:cubicBezTo>
                  <a:cubicBezTo>
                    <a:pt x="8602" y="120"/>
                    <a:pt x="8606" y="119"/>
                    <a:pt x="8609" y="117"/>
                  </a:cubicBezTo>
                  <a:lnTo>
                    <a:pt x="8609" y="117"/>
                  </a:lnTo>
                  <a:cubicBezTo>
                    <a:pt x="8608" y="118"/>
                    <a:pt x="8608" y="118"/>
                    <a:pt x="8609" y="118"/>
                  </a:cubicBezTo>
                  <a:cubicBezTo>
                    <a:pt x="8611" y="118"/>
                    <a:pt x="8614" y="117"/>
                    <a:pt x="8620" y="113"/>
                  </a:cubicBezTo>
                  <a:lnTo>
                    <a:pt x="8620" y="113"/>
                  </a:lnTo>
                  <a:cubicBezTo>
                    <a:pt x="8618" y="113"/>
                    <a:pt x="8617" y="114"/>
                    <a:pt x="8616" y="114"/>
                  </a:cubicBezTo>
                  <a:lnTo>
                    <a:pt x="8616" y="114"/>
                  </a:lnTo>
                  <a:cubicBezTo>
                    <a:pt x="8620" y="112"/>
                    <a:pt x="8624" y="109"/>
                    <a:pt x="8628" y="106"/>
                  </a:cubicBezTo>
                  <a:lnTo>
                    <a:pt x="8628" y="106"/>
                  </a:lnTo>
                  <a:cubicBezTo>
                    <a:pt x="8625" y="109"/>
                    <a:pt x="8622" y="111"/>
                    <a:pt x="8620" y="113"/>
                  </a:cubicBezTo>
                  <a:lnTo>
                    <a:pt x="8620" y="113"/>
                  </a:lnTo>
                  <a:cubicBezTo>
                    <a:pt x="8620" y="113"/>
                    <a:pt x="8621" y="112"/>
                    <a:pt x="8622" y="112"/>
                  </a:cubicBezTo>
                  <a:cubicBezTo>
                    <a:pt x="8640" y="109"/>
                    <a:pt x="8657" y="106"/>
                    <a:pt x="8675" y="105"/>
                  </a:cubicBezTo>
                  <a:cubicBezTo>
                    <a:pt x="8702" y="104"/>
                    <a:pt x="8753" y="54"/>
                    <a:pt x="8717" y="32"/>
                  </a:cubicBezTo>
                  <a:lnTo>
                    <a:pt x="8717" y="32"/>
                  </a:lnTo>
                  <a:lnTo>
                    <a:pt x="8717" y="33"/>
                  </a:lnTo>
                  <a:cubicBezTo>
                    <a:pt x="8699" y="23"/>
                    <a:pt x="8679" y="15"/>
                    <a:pt x="8659" y="10"/>
                  </a:cubicBezTo>
                  <a:lnTo>
                    <a:pt x="8659" y="10"/>
                  </a:lnTo>
                  <a:cubicBezTo>
                    <a:pt x="8653" y="6"/>
                    <a:pt x="8647" y="4"/>
                    <a:pt x="8641" y="4"/>
                  </a:cubicBezTo>
                  <a:cubicBezTo>
                    <a:pt x="8637" y="4"/>
                    <a:pt x="8634" y="4"/>
                    <a:pt x="8630" y="4"/>
                  </a:cubicBezTo>
                  <a:cubicBezTo>
                    <a:pt x="8608" y="4"/>
                    <a:pt x="8586" y="2"/>
                    <a:pt x="8564" y="1"/>
                  </a:cubicBezTo>
                  <a:lnTo>
                    <a:pt x="8564" y="1"/>
                  </a:lnTo>
                  <a:cubicBezTo>
                    <a:pt x="8571" y="1"/>
                    <a:pt x="8571" y="1"/>
                    <a:pt x="8568" y="1"/>
                  </a:cubicBezTo>
                  <a:cubicBezTo>
                    <a:pt x="8563" y="1"/>
                    <a:pt x="8545" y="1"/>
                    <a:pt x="8542"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5445975" y="1731425"/>
              <a:ext cx="231450" cy="54250"/>
            </a:xfrm>
            <a:custGeom>
              <a:avLst/>
              <a:gdLst/>
              <a:ahLst/>
              <a:cxnLst/>
              <a:rect l="l" t="t" r="r" b="b"/>
              <a:pathLst>
                <a:path w="9258" h="2170" extrusionOk="0">
                  <a:moveTo>
                    <a:pt x="9060" y="1"/>
                  </a:moveTo>
                  <a:cubicBezTo>
                    <a:pt x="8834" y="1"/>
                    <a:pt x="8608" y="27"/>
                    <a:pt x="8383" y="46"/>
                  </a:cubicBezTo>
                  <a:cubicBezTo>
                    <a:pt x="8091" y="71"/>
                    <a:pt x="7799" y="107"/>
                    <a:pt x="7506" y="141"/>
                  </a:cubicBezTo>
                  <a:cubicBezTo>
                    <a:pt x="6883" y="213"/>
                    <a:pt x="6262" y="302"/>
                    <a:pt x="5643" y="405"/>
                  </a:cubicBezTo>
                  <a:cubicBezTo>
                    <a:pt x="5012" y="509"/>
                    <a:pt x="4384" y="629"/>
                    <a:pt x="3759" y="766"/>
                  </a:cubicBezTo>
                  <a:cubicBezTo>
                    <a:pt x="3145" y="900"/>
                    <a:pt x="2538" y="1059"/>
                    <a:pt x="1940" y="1248"/>
                  </a:cubicBezTo>
                  <a:cubicBezTo>
                    <a:pt x="1645" y="1341"/>
                    <a:pt x="1353" y="1443"/>
                    <a:pt x="1064" y="1553"/>
                  </a:cubicBezTo>
                  <a:cubicBezTo>
                    <a:pt x="925" y="1605"/>
                    <a:pt x="789" y="1660"/>
                    <a:pt x="652" y="1717"/>
                  </a:cubicBezTo>
                  <a:cubicBezTo>
                    <a:pt x="519" y="1772"/>
                    <a:pt x="385" y="1827"/>
                    <a:pt x="260" y="1898"/>
                  </a:cubicBezTo>
                  <a:cubicBezTo>
                    <a:pt x="189" y="1938"/>
                    <a:pt x="126" y="1989"/>
                    <a:pt x="60" y="2036"/>
                  </a:cubicBezTo>
                  <a:cubicBezTo>
                    <a:pt x="33" y="2056"/>
                    <a:pt x="1" y="2093"/>
                    <a:pt x="3" y="2130"/>
                  </a:cubicBezTo>
                  <a:cubicBezTo>
                    <a:pt x="4" y="2156"/>
                    <a:pt x="23" y="2170"/>
                    <a:pt x="45" y="2170"/>
                  </a:cubicBezTo>
                  <a:cubicBezTo>
                    <a:pt x="50" y="2170"/>
                    <a:pt x="56" y="2169"/>
                    <a:pt x="61" y="2167"/>
                  </a:cubicBezTo>
                  <a:cubicBezTo>
                    <a:pt x="129" y="2151"/>
                    <a:pt x="198" y="2140"/>
                    <a:pt x="263" y="2116"/>
                  </a:cubicBezTo>
                  <a:lnTo>
                    <a:pt x="279" y="2110"/>
                  </a:lnTo>
                  <a:lnTo>
                    <a:pt x="279" y="2110"/>
                  </a:lnTo>
                  <a:cubicBezTo>
                    <a:pt x="278" y="2111"/>
                    <a:pt x="277" y="2111"/>
                    <a:pt x="277" y="2111"/>
                  </a:cubicBezTo>
                  <a:cubicBezTo>
                    <a:pt x="277" y="2111"/>
                    <a:pt x="279" y="2110"/>
                    <a:pt x="284" y="2109"/>
                  </a:cubicBezTo>
                  <a:lnTo>
                    <a:pt x="284" y="2109"/>
                  </a:lnTo>
                  <a:lnTo>
                    <a:pt x="279" y="2110"/>
                  </a:lnTo>
                  <a:lnTo>
                    <a:pt x="279" y="2110"/>
                  </a:lnTo>
                  <a:cubicBezTo>
                    <a:pt x="281" y="2110"/>
                    <a:pt x="284" y="2109"/>
                    <a:pt x="286" y="2108"/>
                  </a:cubicBezTo>
                  <a:lnTo>
                    <a:pt x="286" y="2108"/>
                  </a:lnTo>
                  <a:cubicBezTo>
                    <a:pt x="285" y="2108"/>
                    <a:pt x="285" y="2108"/>
                    <a:pt x="284" y="2109"/>
                  </a:cubicBezTo>
                  <a:lnTo>
                    <a:pt x="284" y="2109"/>
                  </a:lnTo>
                  <a:lnTo>
                    <a:pt x="288" y="2107"/>
                  </a:lnTo>
                  <a:lnTo>
                    <a:pt x="288" y="2107"/>
                  </a:lnTo>
                  <a:cubicBezTo>
                    <a:pt x="287" y="2107"/>
                    <a:pt x="287" y="2108"/>
                    <a:pt x="286" y="2108"/>
                  </a:cubicBezTo>
                  <a:lnTo>
                    <a:pt x="286" y="2108"/>
                  </a:lnTo>
                  <a:cubicBezTo>
                    <a:pt x="288" y="2107"/>
                    <a:pt x="289" y="2107"/>
                    <a:pt x="291" y="2106"/>
                  </a:cubicBezTo>
                  <a:cubicBezTo>
                    <a:pt x="313" y="2099"/>
                    <a:pt x="333" y="2091"/>
                    <a:pt x="355" y="2081"/>
                  </a:cubicBezTo>
                  <a:cubicBezTo>
                    <a:pt x="390" y="2066"/>
                    <a:pt x="425" y="2050"/>
                    <a:pt x="460" y="2036"/>
                  </a:cubicBezTo>
                  <a:cubicBezTo>
                    <a:pt x="593" y="1979"/>
                    <a:pt x="725" y="1922"/>
                    <a:pt x="859" y="1869"/>
                  </a:cubicBezTo>
                  <a:cubicBezTo>
                    <a:pt x="928" y="1841"/>
                    <a:pt x="998" y="1815"/>
                    <a:pt x="1067" y="1788"/>
                  </a:cubicBezTo>
                  <a:cubicBezTo>
                    <a:pt x="1099" y="1776"/>
                    <a:pt x="1132" y="1764"/>
                    <a:pt x="1165" y="1751"/>
                  </a:cubicBezTo>
                  <a:lnTo>
                    <a:pt x="1219" y="1731"/>
                  </a:lnTo>
                  <a:cubicBezTo>
                    <a:pt x="1220" y="1731"/>
                    <a:pt x="1232" y="1727"/>
                    <a:pt x="1232" y="1727"/>
                  </a:cubicBezTo>
                  <a:lnTo>
                    <a:pt x="1232" y="1727"/>
                  </a:lnTo>
                  <a:cubicBezTo>
                    <a:pt x="1232" y="1727"/>
                    <a:pt x="1230" y="1727"/>
                    <a:pt x="1224" y="1730"/>
                  </a:cubicBezTo>
                  <a:lnTo>
                    <a:pt x="1250" y="1720"/>
                  </a:lnTo>
                  <a:cubicBezTo>
                    <a:pt x="1394" y="1667"/>
                    <a:pt x="1537" y="1618"/>
                    <a:pt x="1681" y="1570"/>
                  </a:cubicBezTo>
                  <a:cubicBezTo>
                    <a:pt x="2274" y="1373"/>
                    <a:pt x="2878" y="1210"/>
                    <a:pt x="3484" y="1062"/>
                  </a:cubicBezTo>
                  <a:cubicBezTo>
                    <a:pt x="4104" y="913"/>
                    <a:pt x="4729" y="788"/>
                    <a:pt x="5354" y="677"/>
                  </a:cubicBezTo>
                  <a:cubicBezTo>
                    <a:pt x="5973" y="569"/>
                    <a:pt x="6593" y="478"/>
                    <a:pt x="7213" y="387"/>
                  </a:cubicBezTo>
                  <a:cubicBezTo>
                    <a:pt x="7794" y="303"/>
                    <a:pt x="8377" y="226"/>
                    <a:pt x="8958" y="137"/>
                  </a:cubicBezTo>
                  <a:cubicBezTo>
                    <a:pt x="9031" y="126"/>
                    <a:pt x="9102" y="106"/>
                    <a:pt x="9173" y="88"/>
                  </a:cubicBezTo>
                  <a:cubicBezTo>
                    <a:pt x="9199" y="81"/>
                    <a:pt x="9257" y="8"/>
                    <a:pt x="9203" y="4"/>
                  </a:cubicBezTo>
                  <a:cubicBezTo>
                    <a:pt x="9156" y="2"/>
                    <a:pt x="9108" y="1"/>
                    <a:pt x="9060"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
            <p:cNvSpPr/>
            <p:nvPr/>
          </p:nvSpPr>
          <p:spPr>
            <a:xfrm>
              <a:off x="5471750" y="1760050"/>
              <a:ext cx="203275" cy="51950"/>
            </a:xfrm>
            <a:custGeom>
              <a:avLst/>
              <a:gdLst/>
              <a:ahLst/>
              <a:cxnLst/>
              <a:rect l="l" t="t" r="r" b="b"/>
              <a:pathLst>
                <a:path w="8131" h="2078" extrusionOk="0">
                  <a:moveTo>
                    <a:pt x="8099" y="1"/>
                  </a:moveTo>
                  <a:cubicBezTo>
                    <a:pt x="8097" y="1"/>
                    <a:pt x="8094" y="1"/>
                    <a:pt x="8091" y="2"/>
                  </a:cubicBezTo>
                  <a:lnTo>
                    <a:pt x="8090" y="2"/>
                  </a:lnTo>
                  <a:cubicBezTo>
                    <a:pt x="8043" y="10"/>
                    <a:pt x="7995" y="17"/>
                    <a:pt x="7949" y="29"/>
                  </a:cubicBezTo>
                  <a:cubicBezTo>
                    <a:pt x="7898" y="42"/>
                    <a:pt x="7847" y="63"/>
                    <a:pt x="7797" y="78"/>
                  </a:cubicBezTo>
                  <a:cubicBezTo>
                    <a:pt x="7690" y="110"/>
                    <a:pt x="7584" y="143"/>
                    <a:pt x="7478" y="177"/>
                  </a:cubicBezTo>
                  <a:cubicBezTo>
                    <a:pt x="7249" y="249"/>
                    <a:pt x="7020" y="319"/>
                    <a:pt x="6791" y="385"/>
                  </a:cubicBezTo>
                  <a:cubicBezTo>
                    <a:pt x="6279" y="533"/>
                    <a:pt x="5760" y="664"/>
                    <a:pt x="5240" y="786"/>
                  </a:cubicBezTo>
                  <a:cubicBezTo>
                    <a:pt x="4687" y="916"/>
                    <a:pt x="4131" y="1038"/>
                    <a:pt x="3574" y="1149"/>
                  </a:cubicBezTo>
                  <a:cubicBezTo>
                    <a:pt x="3015" y="1262"/>
                    <a:pt x="2456" y="1374"/>
                    <a:pt x="1897" y="1486"/>
                  </a:cubicBezTo>
                  <a:cubicBezTo>
                    <a:pt x="1626" y="1541"/>
                    <a:pt x="1356" y="1597"/>
                    <a:pt x="1087" y="1652"/>
                  </a:cubicBezTo>
                  <a:cubicBezTo>
                    <a:pt x="827" y="1705"/>
                    <a:pt x="565" y="1754"/>
                    <a:pt x="308" y="1818"/>
                  </a:cubicBezTo>
                  <a:cubicBezTo>
                    <a:pt x="239" y="1835"/>
                    <a:pt x="172" y="1858"/>
                    <a:pt x="107" y="1888"/>
                  </a:cubicBezTo>
                  <a:cubicBezTo>
                    <a:pt x="60" y="1910"/>
                    <a:pt x="25" y="1951"/>
                    <a:pt x="9" y="2001"/>
                  </a:cubicBezTo>
                  <a:cubicBezTo>
                    <a:pt x="1" y="2039"/>
                    <a:pt x="17" y="2076"/>
                    <a:pt x="60" y="2077"/>
                  </a:cubicBezTo>
                  <a:cubicBezTo>
                    <a:pt x="68" y="2078"/>
                    <a:pt x="77" y="2078"/>
                    <a:pt x="86" y="2078"/>
                  </a:cubicBezTo>
                  <a:cubicBezTo>
                    <a:pt x="206" y="2078"/>
                    <a:pt x="325" y="2045"/>
                    <a:pt x="444" y="2019"/>
                  </a:cubicBezTo>
                  <a:cubicBezTo>
                    <a:pt x="573" y="1991"/>
                    <a:pt x="703" y="1963"/>
                    <a:pt x="833" y="1935"/>
                  </a:cubicBezTo>
                  <a:cubicBezTo>
                    <a:pt x="1100" y="1879"/>
                    <a:pt x="1368" y="1822"/>
                    <a:pt x="1636" y="1768"/>
                  </a:cubicBezTo>
                  <a:cubicBezTo>
                    <a:pt x="2196" y="1652"/>
                    <a:pt x="2758" y="1539"/>
                    <a:pt x="3318" y="1416"/>
                  </a:cubicBezTo>
                  <a:cubicBezTo>
                    <a:pt x="3881" y="1293"/>
                    <a:pt x="4446" y="1170"/>
                    <a:pt x="5007" y="1038"/>
                  </a:cubicBezTo>
                  <a:cubicBezTo>
                    <a:pt x="5532" y="914"/>
                    <a:pt x="6056" y="782"/>
                    <a:pt x="6574" y="632"/>
                  </a:cubicBezTo>
                  <a:cubicBezTo>
                    <a:pt x="6815" y="563"/>
                    <a:pt x="7053" y="491"/>
                    <a:pt x="7289" y="409"/>
                  </a:cubicBezTo>
                  <a:cubicBezTo>
                    <a:pt x="7404" y="367"/>
                    <a:pt x="7521" y="329"/>
                    <a:pt x="7635" y="283"/>
                  </a:cubicBezTo>
                  <a:cubicBezTo>
                    <a:pt x="7687" y="261"/>
                    <a:pt x="7738" y="238"/>
                    <a:pt x="7789" y="216"/>
                  </a:cubicBezTo>
                  <a:cubicBezTo>
                    <a:pt x="7841" y="193"/>
                    <a:pt x="7899" y="173"/>
                    <a:pt x="7948" y="145"/>
                  </a:cubicBezTo>
                  <a:cubicBezTo>
                    <a:pt x="7997" y="117"/>
                    <a:pt x="8044" y="88"/>
                    <a:pt x="8091" y="59"/>
                  </a:cubicBezTo>
                  <a:cubicBezTo>
                    <a:pt x="8111" y="47"/>
                    <a:pt x="8130" y="1"/>
                    <a:pt x="8099"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7"/>
            <p:cNvSpPr/>
            <p:nvPr/>
          </p:nvSpPr>
          <p:spPr>
            <a:xfrm>
              <a:off x="5484000" y="1790650"/>
              <a:ext cx="182875" cy="46400"/>
            </a:xfrm>
            <a:custGeom>
              <a:avLst/>
              <a:gdLst/>
              <a:ahLst/>
              <a:cxnLst/>
              <a:rect l="l" t="t" r="r" b="b"/>
              <a:pathLst>
                <a:path w="7315" h="1856" extrusionOk="0">
                  <a:moveTo>
                    <a:pt x="7278" y="1"/>
                  </a:moveTo>
                  <a:cubicBezTo>
                    <a:pt x="7277" y="1"/>
                    <a:pt x="7277" y="1"/>
                    <a:pt x="7277" y="1"/>
                  </a:cubicBezTo>
                  <a:lnTo>
                    <a:pt x="7278" y="1"/>
                  </a:lnTo>
                  <a:cubicBezTo>
                    <a:pt x="7176" y="6"/>
                    <a:pt x="7076" y="17"/>
                    <a:pt x="6977" y="35"/>
                  </a:cubicBezTo>
                  <a:cubicBezTo>
                    <a:pt x="6868" y="51"/>
                    <a:pt x="6760" y="70"/>
                    <a:pt x="6653" y="89"/>
                  </a:cubicBezTo>
                  <a:cubicBezTo>
                    <a:pt x="6422" y="130"/>
                    <a:pt x="6192" y="172"/>
                    <a:pt x="5961" y="210"/>
                  </a:cubicBezTo>
                  <a:cubicBezTo>
                    <a:pt x="5468" y="291"/>
                    <a:pt x="4970" y="350"/>
                    <a:pt x="4474" y="425"/>
                  </a:cubicBezTo>
                  <a:cubicBezTo>
                    <a:pt x="3965" y="504"/>
                    <a:pt x="3455" y="585"/>
                    <a:pt x="2948" y="686"/>
                  </a:cubicBezTo>
                  <a:cubicBezTo>
                    <a:pt x="2457" y="783"/>
                    <a:pt x="1969" y="899"/>
                    <a:pt x="1492" y="1052"/>
                  </a:cubicBezTo>
                  <a:cubicBezTo>
                    <a:pt x="1259" y="1128"/>
                    <a:pt x="1027" y="1211"/>
                    <a:pt x="802" y="1306"/>
                  </a:cubicBezTo>
                  <a:cubicBezTo>
                    <a:pt x="694" y="1352"/>
                    <a:pt x="589" y="1400"/>
                    <a:pt x="484" y="1451"/>
                  </a:cubicBezTo>
                  <a:cubicBezTo>
                    <a:pt x="377" y="1503"/>
                    <a:pt x="264" y="1559"/>
                    <a:pt x="168" y="1631"/>
                  </a:cubicBezTo>
                  <a:cubicBezTo>
                    <a:pt x="120" y="1666"/>
                    <a:pt x="79" y="1715"/>
                    <a:pt x="36" y="1757"/>
                  </a:cubicBezTo>
                  <a:cubicBezTo>
                    <a:pt x="19" y="1774"/>
                    <a:pt x="1" y="1803"/>
                    <a:pt x="6" y="1828"/>
                  </a:cubicBezTo>
                  <a:cubicBezTo>
                    <a:pt x="10" y="1845"/>
                    <a:pt x="25" y="1856"/>
                    <a:pt x="41" y="1856"/>
                  </a:cubicBezTo>
                  <a:cubicBezTo>
                    <a:pt x="45" y="1856"/>
                    <a:pt x="49" y="1855"/>
                    <a:pt x="53" y="1853"/>
                  </a:cubicBezTo>
                  <a:cubicBezTo>
                    <a:pt x="102" y="1839"/>
                    <a:pt x="157" y="1835"/>
                    <a:pt x="204" y="1814"/>
                  </a:cubicBezTo>
                  <a:cubicBezTo>
                    <a:pt x="253" y="1792"/>
                    <a:pt x="303" y="1769"/>
                    <a:pt x="350" y="1745"/>
                  </a:cubicBezTo>
                  <a:cubicBezTo>
                    <a:pt x="450" y="1692"/>
                    <a:pt x="552" y="1643"/>
                    <a:pt x="655" y="1597"/>
                  </a:cubicBezTo>
                  <a:cubicBezTo>
                    <a:pt x="761" y="1549"/>
                    <a:pt x="867" y="1504"/>
                    <a:pt x="976" y="1463"/>
                  </a:cubicBezTo>
                  <a:cubicBezTo>
                    <a:pt x="1001" y="1453"/>
                    <a:pt x="1026" y="1443"/>
                    <a:pt x="1051" y="1434"/>
                  </a:cubicBezTo>
                  <a:lnTo>
                    <a:pt x="1094" y="1418"/>
                  </a:lnTo>
                  <a:cubicBezTo>
                    <a:pt x="1097" y="1417"/>
                    <a:pt x="1108" y="1413"/>
                    <a:pt x="1108" y="1413"/>
                  </a:cubicBezTo>
                  <a:lnTo>
                    <a:pt x="1108" y="1413"/>
                  </a:lnTo>
                  <a:cubicBezTo>
                    <a:pt x="1108" y="1413"/>
                    <a:pt x="1106" y="1414"/>
                    <a:pt x="1101" y="1416"/>
                  </a:cubicBezTo>
                  <a:lnTo>
                    <a:pt x="1113" y="1411"/>
                  </a:lnTo>
                  <a:cubicBezTo>
                    <a:pt x="1171" y="1390"/>
                    <a:pt x="1229" y="1370"/>
                    <a:pt x="1287" y="1350"/>
                  </a:cubicBezTo>
                  <a:cubicBezTo>
                    <a:pt x="1756" y="1192"/>
                    <a:pt x="2236" y="1073"/>
                    <a:pt x="2720" y="970"/>
                  </a:cubicBezTo>
                  <a:cubicBezTo>
                    <a:pt x="3225" y="862"/>
                    <a:pt x="3735" y="775"/>
                    <a:pt x="4246" y="693"/>
                  </a:cubicBezTo>
                  <a:cubicBezTo>
                    <a:pt x="4744" y="612"/>
                    <a:pt x="5240" y="526"/>
                    <a:pt x="5736" y="440"/>
                  </a:cubicBezTo>
                  <a:cubicBezTo>
                    <a:pt x="5971" y="399"/>
                    <a:pt x="6208" y="359"/>
                    <a:pt x="6441" y="308"/>
                  </a:cubicBezTo>
                  <a:cubicBezTo>
                    <a:pt x="6553" y="284"/>
                    <a:pt x="6666" y="258"/>
                    <a:pt x="6778" y="231"/>
                  </a:cubicBezTo>
                  <a:cubicBezTo>
                    <a:pt x="6889" y="201"/>
                    <a:pt x="6999" y="165"/>
                    <a:pt x="7106" y="124"/>
                  </a:cubicBezTo>
                  <a:cubicBezTo>
                    <a:pt x="7159" y="106"/>
                    <a:pt x="7211" y="85"/>
                    <a:pt x="7262" y="61"/>
                  </a:cubicBezTo>
                  <a:cubicBezTo>
                    <a:pt x="7276" y="53"/>
                    <a:pt x="7314" y="1"/>
                    <a:pt x="7278"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a:off x="5490025" y="1825200"/>
              <a:ext cx="172250" cy="43050"/>
            </a:xfrm>
            <a:custGeom>
              <a:avLst/>
              <a:gdLst/>
              <a:ahLst/>
              <a:cxnLst/>
              <a:rect l="l" t="t" r="r" b="b"/>
              <a:pathLst>
                <a:path w="6890" h="1722" extrusionOk="0">
                  <a:moveTo>
                    <a:pt x="6821" y="5"/>
                  </a:moveTo>
                  <a:cubicBezTo>
                    <a:pt x="6821" y="5"/>
                    <a:pt x="6820" y="6"/>
                    <a:pt x="6819" y="6"/>
                  </a:cubicBezTo>
                  <a:lnTo>
                    <a:pt x="6819" y="6"/>
                  </a:lnTo>
                  <a:cubicBezTo>
                    <a:pt x="6825" y="6"/>
                    <a:pt x="6824" y="5"/>
                    <a:pt x="6821" y="5"/>
                  </a:cubicBezTo>
                  <a:close/>
                  <a:moveTo>
                    <a:pt x="6819" y="6"/>
                  </a:moveTo>
                  <a:cubicBezTo>
                    <a:pt x="6818" y="6"/>
                    <a:pt x="6817" y="6"/>
                    <a:pt x="6817" y="6"/>
                  </a:cubicBezTo>
                  <a:cubicBezTo>
                    <a:pt x="6817" y="6"/>
                    <a:pt x="6818" y="6"/>
                    <a:pt x="6819" y="6"/>
                  </a:cubicBezTo>
                  <a:close/>
                  <a:moveTo>
                    <a:pt x="6810" y="15"/>
                  </a:moveTo>
                  <a:cubicBezTo>
                    <a:pt x="6809" y="15"/>
                    <a:pt x="6809" y="15"/>
                    <a:pt x="6808" y="16"/>
                  </a:cubicBezTo>
                  <a:lnTo>
                    <a:pt x="6808" y="16"/>
                  </a:lnTo>
                  <a:lnTo>
                    <a:pt x="6809" y="15"/>
                  </a:lnTo>
                  <a:cubicBezTo>
                    <a:pt x="6809" y="15"/>
                    <a:pt x="6810" y="15"/>
                    <a:pt x="6810" y="15"/>
                  </a:cubicBezTo>
                  <a:close/>
                  <a:moveTo>
                    <a:pt x="6849" y="1"/>
                  </a:moveTo>
                  <a:cubicBezTo>
                    <a:pt x="6844" y="1"/>
                    <a:pt x="6840" y="2"/>
                    <a:pt x="6835" y="3"/>
                  </a:cubicBezTo>
                  <a:cubicBezTo>
                    <a:pt x="6834" y="3"/>
                    <a:pt x="6832" y="4"/>
                    <a:pt x="6831" y="4"/>
                  </a:cubicBezTo>
                  <a:lnTo>
                    <a:pt x="6831" y="4"/>
                  </a:lnTo>
                  <a:cubicBezTo>
                    <a:pt x="6830" y="4"/>
                    <a:pt x="6830" y="4"/>
                    <a:pt x="6830" y="4"/>
                  </a:cubicBezTo>
                  <a:lnTo>
                    <a:pt x="6830" y="4"/>
                  </a:lnTo>
                  <a:cubicBezTo>
                    <a:pt x="6828" y="4"/>
                    <a:pt x="6824" y="6"/>
                    <a:pt x="6822" y="6"/>
                  </a:cubicBezTo>
                  <a:cubicBezTo>
                    <a:pt x="6819" y="6"/>
                    <a:pt x="6816" y="6"/>
                    <a:pt x="6812" y="7"/>
                  </a:cubicBezTo>
                  <a:cubicBezTo>
                    <a:pt x="6816" y="6"/>
                    <a:pt x="6818" y="5"/>
                    <a:pt x="6819" y="5"/>
                  </a:cubicBezTo>
                  <a:lnTo>
                    <a:pt x="6819" y="5"/>
                  </a:lnTo>
                  <a:cubicBezTo>
                    <a:pt x="6820" y="5"/>
                    <a:pt x="6821" y="5"/>
                    <a:pt x="6821" y="5"/>
                  </a:cubicBezTo>
                  <a:lnTo>
                    <a:pt x="6821" y="5"/>
                  </a:lnTo>
                  <a:cubicBezTo>
                    <a:pt x="6821" y="5"/>
                    <a:pt x="6821" y="5"/>
                    <a:pt x="6821" y="5"/>
                  </a:cubicBezTo>
                  <a:lnTo>
                    <a:pt x="6821" y="5"/>
                  </a:lnTo>
                  <a:cubicBezTo>
                    <a:pt x="6820" y="5"/>
                    <a:pt x="6820" y="5"/>
                    <a:pt x="6819" y="5"/>
                  </a:cubicBezTo>
                  <a:lnTo>
                    <a:pt x="6819" y="5"/>
                  </a:lnTo>
                  <a:cubicBezTo>
                    <a:pt x="6816" y="5"/>
                    <a:pt x="6813" y="5"/>
                    <a:pt x="6810" y="5"/>
                  </a:cubicBezTo>
                  <a:cubicBezTo>
                    <a:pt x="6799" y="6"/>
                    <a:pt x="6788" y="9"/>
                    <a:pt x="6777" y="13"/>
                  </a:cubicBezTo>
                  <a:lnTo>
                    <a:pt x="6777" y="13"/>
                  </a:lnTo>
                  <a:cubicBezTo>
                    <a:pt x="6779" y="12"/>
                    <a:pt x="6781" y="11"/>
                    <a:pt x="6781" y="11"/>
                  </a:cubicBezTo>
                  <a:lnTo>
                    <a:pt x="6781" y="11"/>
                  </a:lnTo>
                  <a:cubicBezTo>
                    <a:pt x="6780" y="11"/>
                    <a:pt x="6780" y="11"/>
                    <a:pt x="6778" y="12"/>
                  </a:cubicBezTo>
                  <a:lnTo>
                    <a:pt x="6757" y="17"/>
                  </a:lnTo>
                  <a:cubicBezTo>
                    <a:pt x="6753" y="18"/>
                    <a:pt x="6745" y="19"/>
                    <a:pt x="6745" y="19"/>
                  </a:cubicBezTo>
                  <a:cubicBezTo>
                    <a:pt x="6745" y="19"/>
                    <a:pt x="6746" y="19"/>
                    <a:pt x="6750" y="18"/>
                  </a:cubicBezTo>
                  <a:lnTo>
                    <a:pt x="6750" y="18"/>
                  </a:lnTo>
                  <a:cubicBezTo>
                    <a:pt x="6735" y="20"/>
                    <a:pt x="6720" y="24"/>
                    <a:pt x="6706" y="26"/>
                  </a:cubicBezTo>
                  <a:cubicBezTo>
                    <a:pt x="6673" y="32"/>
                    <a:pt x="6638" y="35"/>
                    <a:pt x="6605" y="35"/>
                  </a:cubicBezTo>
                  <a:cubicBezTo>
                    <a:pt x="6600" y="35"/>
                    <a:pt x="6595" y="35"/>
                    <a:pt x="6590" y="35"/>
                  </a:cubicBezTo>
                  <a:cubicBezTo>
                    <a:pt x="6579" y="35"/>
                    <a:pt x="6568" y="35"/>
                    <a:pt x="6556" y="35"/>
                  </a:cubicBezTo>
                  <a:cubicBezTo>
                    <a:pt x="6525" y="35"/>
                    <a:pt x="6494" y="34"/>
                    <a:pt x="6463" y="34"/>
                  </a:cubicBezTo>
                  <a:cubicBezTo>
                    <a:pt x="6452" y="34"/>
                    <a:pt x="6441" y="34"/>
                    <a:pt x="6429" y="35"/>
                  </a:cubicBezTo>
                  <a:cubicBezTo>
                    <a:pt x="6201" y="41"/>
                    <a:pt x="5975" y="81"/>
                    <a:pt x="5752" y="130"/>
                  </a:cubicBezTo>
                  <a:cubicBezTo>
                    <a:pt x="5304" y="226"/>
                    <a:pt x="4868" y="376"/>
                    <a:pt x="4416" y="456"/>
                  </a:cubicBezTo>
                  <a:cubicBezTo>
                    <a:pt x="4360" y="466"/>
                    <a:pt x="4306" y="476"/>
                    <a:pt x="4250" y="482"/>
                  </a:cubicBezTo>
                  <a:cubicBezTo>
                    <a:pt x="4192" y="493"/>
                    <a:pt x="4134" y="506"/>
                    <a:pt x="4077" y="524"/>
                  </a:cubicBezTo>
                  <a:cubicBezTo>
                    <a:pt x="3961" y="554"/>
                    <a:pt x="3846" y="587"/>
                    <a:pt x="3730" y="619"/>
                  </a:cubicBezTo>
                  <a:cubicBezTo>
                    <a:pt x="3502" y="683"/>
                    <a:pt x="3274" y="749"/>
                    <a:pt x="3045" y="815"/>
                  </a:cubicBezTo>
                  <a:cubicBezTo>
                    <a:pt x="2592" y="945"/>
                    <a:pt x="2139" y="1075"/>
                    <a:pt x="1682" y="1191"/>
                  </a:cubicBezTo>
                  <a:cubicBezTo>
                    <a:pt x="1456" y="1249"/>
                    <a:pt x="1229" y="1303"/>
                    <a:pt x="1000" y="1352"/>
                  </a:cubicBezTo>
                  <a:cubicBezTo>
                    <a:pt x="772" y="1400"/>
                    <a:pt x="540" y="1437"/>
                    <a:pt x="309" y="1481"/>
                  </a:cubicBezTo>
                  <a:cubicBezTo>
                    <a:pt x="248" y="1493"/>
                    <a:pt x="189" y="1507"/>
                    <a:pt x="129" y="1527"/>
                  </a:cubicBezTo>
                  <a:cubicBezTo>
                    <a:pt x="77" y="1543"/>
                    <a:pt x="35" y="1582"/>
                    <a:pt x="16" y="1633"/>
                  </a:cubicBezTo>
                  <a:cubicBezTo>
                    <a:pt x="0" y="1673"/>
                    <a:pt x="10" y="1715"/>
                    <a:pt x="58" y="1720"/>
                  </a:cubicBezTo>
                  <a:cubicBezTo>
                    <a:pt x="76" y="1721"/>
                    <a:pt x="94" y="1721"/>
                    <a:pt x="111" y="1721"/>
                  </a:cubicBezTo>
                  <a:cubicBezTo>
                    <a:pt x="211" y="1721"/>
                    <a:pt x="310" y="1702"/>
                    <a:pt x="406" y="1686"/>
                  </a:cubicBezTo>
                  <a:cubicBezTo>
                    <a:pt x="521" y="1666"/>
                    <a:pt x="633" y="1646"/>
                    <a:pt x="747" y="1623"/>
                  </a:cubicBezTo>
                  <a:cubicBezTo>
                    <a:pt x="973" y="1578"/>
                    <a:pt x="1198" y="1528"/>
                    <a:pt x="1424" y="1474"/>
                  </a:cubicBezTo>
                  <a:cubicBezTo>
                    <a:pt x="1873" y="1365"/>
                    <a:pt x="2318" y="1240"/>
                    <a:pt x="2762" y="1113"/>
                  </a:cubicBezTo>
                  <a:cubicBezTo>
                    <a:pt x="3214" y="983"/>
                    <a:pt x="3665" y="851"/>
                    <a:pt x="4119" y="730"/>
                  </a:cubicBezTo>
                  <a:cubicBezTo>
                    <a:pt x="4171" y="716"/>
                    <a:pt x="4227" y="712"/>
                    <a:pt x="4281" y="703"/>
                  </a:cubicBezTo>
                  <a:cubicBezTo>
                    <a:pt x="4335" y="693"/>
                    <a:pt x="4392" y="683"/>
                    <a:pt x="4447" y="673"/>
                  </a:cubicBezTo>
                  <a:cubicBezTo>
                    <a:pt x="4556" y="651"/>
                    <a:pt x="4666" y="625"/>
                    <a:pt x="4774" y="598"/>
                  </a:cubicBezTo>
                  <a:cubicBezTo>
                    <a:pt x="4995" y="543"/>
                    <a:pt x="5213" y="481"/>
                    <a:pt x="5434" y="424"/>
                  </a:cubicBezTo>
                  <a:cubicBezTo>
                    <a:pt x="5649" y="368"/>
                    <a:pt x="5867" y="315"/>
                    <a:pt x="6088" y="281"/>
                  </a:cubicBezTo>
                  <a:cubicBezTo>
                    <a:pt x="6197" y="264"/>
                    <a:pt x="6296" y="250"/>
                    <a:pt x="6405" y="243"/>
                  </a:cubicBezTo>
                  <a:cubicBezTo>
                    <a:pt x="6462" y="238"/>
                    <a:pt x="6519" y="237"/>
                    <a:pt x="6575" y="224"/>
                  </a:cubicBezTo>
                  <a:cubicBezTo>
                    <a:pt x="6596" y="220"/>
                    <a:pt x="6615" y="214"/>
                    <a:pt x="6637" y="208"/>
                  </a:cubicBezTo>
                  <a:cubicBezTo>
                    <a:pt x="6649" y="203"/>
                    <a:pt x="6661" y="199"/>
                    <a:pt x="6674" y="193"/>
                  </a:cubicBezTo>
                  <a:lnTo>
                    <a:pt x="6693" y="187"/>
                  </a:lnTo>
                  <a:lnTo>
                    <a:pt x="6709" y="181"/>
                  </a:lnTo>
                  <a:cubicBezTo>
                    <a:pt x="6739" y="168"/>
                    <a:pt x="6772" y="151"/>
                    <a:pt x="6798" y="130"/>
                  </a:cubicBezTo>
                  <a:lnTo>
                    <a:pt x="6798" y="130"/>
                  </a:lnTo>
                  <a:lnTo>
                    <a:pt x="6798" y="130"/>
                  </a:lnTo>
                  <a:cubicBezTo>
                    <a:pt x="6827" y="107"/>
                    <a:pt x="6890" y="62"/>
                    <a:pt x="6875" y="17"/>
                  </a:cubicBezTo>
                  <a:cubicBezTo>
                    <a:pt x="6871" y="5"/>
                    <a:pt x="6860" y="1"/>
                    <a:pt x="6849"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a:off x="5496100" y="1859925"/>
              <a:ext cx="145925" cy="37875"/>
            </a:xfrm>
            <a:custGeom>
              <a:avLst/>
              <a:gdLst/>
              <a:ahLst/>
              <a:cxnLst/>
              <a:rect l="l" t="t" r="r" b="b"/>
              <a:pathLst>
                <a:path w="5837" h="1515" extrusionOk="0">
                  <a:moveTo>
                    <a:pt x="5708" y="2"/>
                  </a:moveTo>
                  <a:cubicBezTo>
                    <a:pt x="5710" y="3"/>
                    <a:pt x="5711" y="3"/>
                    <a:pt x="5713" y="3"/>
                  </a:cubicBezTo>
                  <a:cubicBezTo>
                    <a:pt x="5712" y="3"/>
                    <a:pt x="5710" y="3"/>
                    <a:pt x="5708" y="2"/>
                  </a:cubicBezTo>
                  <a:close/>
                  <a:moveTo>
                    <a:pt x="5695" y="1"/>
                  </a:moveTo>
                  <a:cubicBezTo>
                    <a:pt x="5693" y="1"/>
                    <a:pt x="5691" y="1"/>
                    <a:pt x="5689" y="1"/>
                  </a:cubicBezTo>
                  <a:cubicBezTo>
                    <a:pt x="5680" y="1"/>
                    <a:pt x="5671" y="2"/>
                    <a:pt x="5662" y="3"/>
                  </a:cubicBezTo>
                  <a:cubicBezTo>
                    <a:pt x="5646" y="5"/>
                    <a:pt x="5628" y="5"/>
                    <a:pt x="5612" y="5"/>
                  </a:cubicBezTo>
                  <a:cubicBezTo>
                    <a:pt x="5539" y="5"/>
                    <a:pt x="5468" y="11"/>
                    <a:pt x="5395" y="19"/>
                  </a:cubicBezTo>
                  <a:cubicBezTo>
                    <a:pt x="5225" y="35"/>
                    <a:pt x="5053" y="65"/>
                    <a:pt x="4884" y="91"/>
                  </a:cubicBezTo>
                  <a:cubicBezTo>
                    <a:pt x="4702" y="119"/>
                    <a:pt x="4520" y="156"/>
                    <a:pt x="4340" y="189"/>
                  </a:cubicBezTo>
                  <a:cubicBezTo>
                    <a:pt x="4145" y="227"/>
                    <a:pt x="3950" y="265"/>
                    <a:pt x="3755" y="305"/>
                  </a:cubicBezTo>
                  <a:cubicBezTo>
                    <a:pt x="3350" y="389"/>
                    <a:pt x="2947" y="478"/>
                    <a:pt x="2544" y="575"/>
                  </a:cubicBezTo>
                  <a:cubicBezTo>
                    <a:pt x="2145" y="671"/>
                    <a:pt x="1749" y="777"/>
                    <a:pt x="1355" y="891"/>
                  </a:cubicBezTo>
                  <a:cubicBezTo>
                    <a:pt x="1169" y="945"/>
                    <a:pt x="984" y="1003"/>
                    <a:pt x="800" y="1063"/>
                  </a:cubicBezTo>
                  <a:cubicBezTo>
                    <a:pt x="623" y="1122"/>
                    <a:pt x="446" y="1180"/>
                    <a:pt x="273" y="1250"/>
                  </a:cubicBezTo>
                  <a:cubicBezTo>
                    <a:pt x="223" y="1269"/>
                    <a:pt x="175" y="1293"/>
                    <a:pt x="134" y="1328"/>
                  </a:cubicBezTo>
                  <a:lnTo>
                    <a:pt x="134" y="1328"/>
                  </a:lnTo>
                  <a:cubicBezTo>
                    <a:pt x="90" y="1355"/>
                    <a:pt x="51" y="1393"/>
                    <a:pt x="22" y="1436"/>
                  </a:cubicBezTo>
                  <a:cubicBezTo>
                    <a:pt x="13" y="1447"/>
                    <a:pt x="0" y="1476"/>
                    <a:pt x="16" y="1487"/>
                  </a:cubicBezTo>
                  <a:cubicBezTo>
                    <a:pt x="30" y="1501"/>
                    <a:pt x="47" y="1510"/>
                    <a:pt x="67" y="1513"/>
                  </a:cubicBezTo>
                  <a:cubicBezTo>
                    <a:pt x="73" y="1514"/>
                    <a:pt x="80" y="1514"/>
                    <a:pt x="86" y="1514"/>
                  </a:cubicBezTo>
                  <a:cubicBezTo>
                    <a:pt x="96" y="1514"/>
                    <a:pt x="106" y="1514"/>
                    <a:pt x="115" y="1512"/>
                  </a:cubicBezTo>
                  <a:lnTo>
                    <a:pt x="115" y="1512"/>
                  </a:lnTo>
                  <a:cubicBezTo>
                    <a:pt x="122" y="1513"/>
                    <a:pt x="129" y="1514"/>
                    <a:pt x="136" y="1514"/>
                  </a:cubicBezTo>
                  <a:cubicBezTo>
                    <a:pt x="172" y="1514"/>
                    <a:pt x="211" y="1499"/>
                    <a:pt x="243" y="1488"/>
                  </a:cubicBezTo>
                  <a:cubicBezTo>
                    <a:pt x="263" y="1482"/>
                    <a:pt x="281" y="1475"/>
                    <a:pt x="300" y="1468"/>
                  </a:cubicBezTo>
                  <a:cubicBezTo>
                    <a:pt x="312" y="1464"/>
                    <a:pt x="325" y="1459"/>
                    <a:pt x="338" y="1455"/>
                  </a:cubicBezTo>
                  <a:lnTo>
                    <a:pt x="338" y="1455"/>
                  </a:lnTo>
                  <a:cubicBezTo>
                    <a:pt x="338" y="1455"/>
                    <a:pt x="338" y="1455"/>
                    <a:pt x="338" y="1455"/>
                  </a:cubicBezTo>
                  <a:cubicBezTo>
                    <a:pt x="338" y="1455"/>
                    <a:pt x="340" y="1454"/>
                    <a:pt x="345" y="1452"/>
                  </a:cubicBezTo>
                  <a:lnTo>
                    <a:pt x="352" y="1449"/>
                  </a:lnTo>
                  <a:lnTo>
                    <a:pt x="352" y="1449"/>
                  </a:lnTo>
                  <a:cubicBezTo>
                    <a:pt x="354" y="1449"/>
                    <a:pt x="355" y="1448"/>
                    <a:pt x="357" y="1448"/>
                  </a:cubicBezTo>
                  <a:lnTo>
                    <a:pt x="357" y="1448"/>
                  </a:lnTo>
                  <a:cubicBezTo>
                    <a:pt x="357" y="1448"/>
                    <a:pt x="357" y="1448"/>
                    <a:pt x="357" y="1448"/>
                  </a:cubicBezTo>
                  <a:lnTo>
                    <a:pt x="357" y="1448"/>
                  </a:lnTo>
                  <a:lnTo>
                    <a:pt x="366" y="1444"/>
                  </a:lnTo>
                  <a:cubicBezTo>
                    <a:pt x="449" y="1415"/>
                    <a:pt x="532" y="1385"/>
                    <a:pt x="616" y="1357"/>
                  </a:cubicBezTo>
                  <a:cubicBezTo>
                    <a:pt x="796" y="1296"/>
                    <a:pt x="976" y="1239"/>
                    <a:pt x="1158" y="1184"/>
                  </a:cubicBezTo>
                  <a:cubicBezTo>
                    <a:pt x="1548" y="1067"/>
                    <a:pt x="1941" y="961"/>
                    <a:pt x="2337" y="862"/>
                  </a:cubicBezTo>
                  <a:cubicBezTo>
                    <a:pt x="2741" y="761"/>
                    <a:pt x="3146" y="666"/>
                    <a:pt x="3553" y="579"/>
                  </a:cubicBezTo>
                  <a:cubicBezTo>
                    <a:pt x="3931" y="497"/>
                    <a:pt x="4311" y="421"/>
                    <a:pt x="4692" y="351"/>
                  </a:cubicBezTo>
                  <a:cubicBezTo>
                    <a:pt x="4864" y="320"/>
                    <a:pt x="5034" y="285"/>
                    <a:pt x="5205" y="253"/>
                  </a:cubicBezTo>
                  <a:cubicBezTo>
                    <a:pt x="5284" y="238"/>
                    <a:pt x="5364" y="220"/>
                    <a:pt x="5442" y="203"/>
                  </a:cubicBezTo>
                  <a:cubicBezTo>
                    <a:pt x="5481" y="195"/>
                    <a:pt x="5517" y="183"/>
                    <a:pt x="5554" y="172"/>
                  </a:cubicBezTo>
                  <a:cubicBezTo>
                    <a:pt x="5596" y="160"/>
                    <a:pt x="5636" y="153"/>
                    <a:pt x="5678" y="137"/>
                  </a:cubicBezTo>
                  <a:cubicBezTo>
                    <a:pt x="5686" y="134"/>
                    <a:pt x="5695" y="130"/>
                    <a:pt x="5704" y="127"/>
                  </a:cubicBezTo>
                  <a:cubicBezTo>
                    <a:pt x="5709" y="125"/>
                    <a:pt x="5713" y="124"/>
                    <a:pt x="5726" y="117"/>
                  </a:cubicBezTo>
                  <a:lnTo>
                    <a:pt x="5777" y="93"/>
                  </a:lnTo>
                  <a:cubicBezTo>
                    <a:pt x="5792" y="87"/>
                    <a:pt x="5836" y="36"/>
                    <a:pt x="5802" y="25"/>
                  </a:cubicBezTo>
                  <a:lnTo>
                    <a:pt x="5800" y="24"/>
                  </a:lnTo>
                  <a:cubicBezTo>
                    <a:pt x="5772" y="15"/>
                    <a:pt x="5742" y="8"/>
                    <a:pt x="5712" y="3"/>
                  </a:cubicBezTo>
                  <a:cubicBezTo>
                    <a:pt x="5707" y="3"/>
                    <a:pt x="5706" y="2"/>
                    <a:pt x="5707" y="2"/>
                  </a:cubicBezTo>
                  <a:lnTo>
                    <a:pt x="5707" y="2"/>
                  </a:lnTo>
                  <a:cubicBezTo>
                    <a:pt x="5707" y="2"/>
                    <a:pt x="5708" y="2"/>
                    <a:pt x="5708" y="2"/>
                  </a:cubicBezTo>
                  <a:lnTo>
                    <a:pt x="5708" y="2"/>
                  </a:lnTo>
                  <a:cubicBezTo>
                    <a:pt x="5704" y="1"/>
                    <a:pt x="5699" y="1"/>
                    <a:pt x="5695"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7"/>
            <p:cNvSpPr/>
            <p:nvPr/>
          </p:nvSpPr>
          <p:spPr>
            <a:xfrm>
              <a:off x="5517300" y="1889300"/>
              <a:ext cx="123150" cy="30450"/>
            </a:xfrm>
            <a:custGeom>
              <a:avLst/>
              <a:gdLst/>
              <a:ahLst/>
              <a:cxnLst/>
              <a:rect l="l" t="t" r="r" b="b"/>
              <a:pathLst>
                <a:path w="4926" h="1218" extrusionOk="0">
                  <a:moveTo>
                    <a:pt x="3907" y="262"/>
                  </a:moveTo>
                  <a:lnTo>
                    <a:pt x="3907" y="262"/>
                  </a:lnTo>
                  <a:cubicBezTo>
                    <a:pt x="3907" y="262"/>
                    <a:pt x="3905" y="262"/>
                    <a:pt x="3902" y="263"/>
                  </a:cubicBezTo>
                  <a:lnTo>
                    <a:pt x="3899" y="263"/>
                  </a:lnTo>
                  <a:lnTo>
                    <a:pt x="3899" y="263"/>
                  </a:lnTo>
                  <a:lnTo>
                    <a:pt x="3897" y="264"/>
                  </a:lnTo>
                  <a:lnTo>
                    <a:pt x="3897" y="264"/>
                  </a:lnTo>
                  <a:cubicBezTo>
                    <a:pt x="3902" y="263"/>
                    <a:pt x="3908" y="262"/>
                    <a:pt x="3907" y="262"/>
                  </a:cubicBezTo>
                  <a:close/>
                  <a:moveTo>
                    <a:pt x="3897" y="264"/>
                  </a:moveTo>
                  <a:lnTo>
                    <a:pt x="3897" y="264"/>
                  </a:lnTo>
                  <a:cubicBezTo>
                    <a:pt x="3893" y="264"/>
                    <a:pt x="3890" y="264"/>
                    <a:pt x="3890" y="264"/>
                  </a:cubicBezTo>
                  <a:cubicBezTo>
                    <a:pt x="3890" y="264"/>
                    <a:pt x="3892" y="264"/>
                    <a:pt x="3895" y="264"/>
                  </a:cubicBezTo>
                  <a:lnTo>
                    <a:pt x="3897" y="264"/>
                  </a:lnTo>
                  <a:close/>
                  <a:moveTo>
                    <a:pt x="610" y="1030"/>
                  </a:moveTo>
                  <a:cubicBezTo>
                    <a:pt x="606" y="1031"/>
                    <a:pt x="601" y="1033"/>
                    <a:pt x="594" y="1035"/>
                  </a:cubicBezTo>
                  <a:lnTo>
                    <a:pt x="594" y="1035"/>
                  </a:lnTo>
                  <a:lnTo>
                    <a:pt x="610" y="1030"/>
                  </a:lnTo>
                  <a:lnTo>
                    <a:pt x="610" y="1030"/>
                  </a:lnTo>
                  <a:close/>
                  <a:moveTo>
                    <a:pt x="208" y="1184"/>
                  </a:moveTo>
                  <a:cubicBezTo>
                    <a:pt x="202" y="1186"/>
                    <a:pt x="196" y="1188"/>
                    <a:pt x="196" y="1188"/>
                  </a:cubicBezTo>
                  <a:cubicBezTo>
                    <a:pt x="196" y="1188"/>
                    <a:pt x="198" y="1187"/>
                    <a:pt x="203" y="1185"/>
                  </a:cubicBezTo>
                  <a:lnTo>
                    <a:pt x="208" y="1184"/>
                  </a:lnTo>
                  <a:close/>
                  <a:moveTo>
                    <a:pt x="4506" y="0"/>
                  </a:moveTo>
                  <a:cubicBezTo>
                    <a:pt x="4465" y="0"/>
                    <a:pt x="4424" y="3"/>
                    <a:pt x="4384" y="4"/>
                  </a:cubicBezTo>
                  <a:cubicBezTo>
                    <a:pt x="4313" y="6"/>
                    <a:pt x="4242" y="9"/>
                    <a:pt x="4171" y="13"/>
                  </a:cubicBezTo>
                  <a:cubicBezTo>
                    <a:pt x="4005" y="23"/>
                    <a:pt x="3838" y="46"/>
                    <a:pt x="3673" y="68"/>
                  </a:cubicBezTo>
                  <a:cubicBezTo>
                    <a:pt x="3497" y="91"/>
                    <a:pt x="3322" y="117"/>
                    <a:pt x="3147" y="147"/>
                  </a:cubicBezTo>
                  <a:cubicBezTo>
                    <a:pt x="2779" y="208"/>
                    <a:pt x="2414" y="279"/>
                    <a:pt x="2052" y="365"/>
                  </a:cubicBezTo>
                  <a:cubicBezTo>
                    <a:pt x="1702" y="448"/>
                    <a:pt x="1354" y="540"/>
                    <a:pt x="1010" y="649"/>
                  </a:cubicBezTo>
                  <a:cubicBezTo>
                    <a:pt x="850" y="699"/>
                    <a:pt x="692" y="754"/>
                    <a:pt x="535" y="813"/>
                  </a:cubicBezTo>
                  <a:cubicBezTo>
                    <a:pt x="468" y="837"/>
                    <a:pt x="401" y="862"/>
                    <a:pt x="336" y="893"/>
                  </a:cubicBezTo>
                  <a:cubicBezTo>
                    <a:pt x="305" y="907"/>
                    <a:pt x="275" y="921"/>
                    <a:pt x="245" y="938"/>
                  </a:cubicBezTo>
                  <a:lnTo>
                    <a:pt x="226" y="949"/>
                  </a:lnTo>
                  <a:lnTo>
                    <a:pt x="219" y="953"/>
                  </a:lnTo>
                  <a:lnTo>
                    <a:pt x="219" y="953"/>
                  </a:lnTo>
                  <a:cubicBezTo>
                    <a:pt x="218" y="953"/>
                    <a:pt x="216" y="954"/>
                    <a:pt x="214" y="955"/>
                  </a:cubicBezTo>
                  <a:lnTo>
                    <a:pt x="206" y="960"/>
                  </a:lnTo>
                  <a:lnTo>
                    <a:pt x="186" y="971"/>
                  </a:lnTo>
                  <a:cubicBezTo>
                    <a:pt x="179" y="974"/>
                    <a:pt x="169" y="980"/>
                    <a:pt x="161" y="985"/>
                  </a:cubicBezTo>
                  <a:lnTo>
                    <a:pt x="161" y="985"/>
                  </a:lnTo>
                  <a:cubicBezTo>
                    <a:pt x="152" y="991"/>
                    <a:pt x="143" y="996"/>
                    <a:pt x="134" y="1002"/>
                  </a:cubicBezTo>
                  <a:lnTo>
                    <a:pt x="115" y="1017"/>
                  </a:lnTo>
                  <a:lnTo>
                    <a:pt x="109" y="1022"/>
                  </a:lnTo>
                  <a:lnTo>
                    <a:pt x="96" y="1033"/>
                  </a:lnTo>
                  <a:lnTo>
                    <a:pt x="96" y="1033"/>
                  </a:lnTo>
                  <a:cubicBezTo>
                    <a:pt x="91" y="1037"/>
                    <a:pt x="84" y="1043"/>
                    <a:pt x="75" y="1051"/>
                  </a:cubicBezTo>
                  <a:cubicBezTo>
                    <a:pt x="65" y="1062"/>
                    <a:pt x="54" y="1072"/>
                    <a:pt x="44" y="1083"/>
                  </a:cubicBezTo>
                  <a:cubicBezTo>
                    <a:pt x="22" y="1107"/>
                    <a:pt x="0" y="1137"/>
                    <a:pt x="1" y="1171"/>
                  </a:cubicBezTo>
                  <a:cubicBezTo>
                    <a:pt x="0" y="1197"/>
                    <a:pt x="20" y="1217"/>
                    <a:pt x="45" y="1217"/>
                  </a:cubicBezTo>
                  <a:cubicBezTo>
                    <a:pt x="46" y="1217"/>
                    <a:pt x="47" y="1217"/>
                    <a:pt x="47" y="1217"/>
                  </a:cubicBezTo>
                  <a:cubicBezTo>
                    <a:pt x="52" y="1217"/>
                    <a:pt x="56" y="1217"/>
                    <a:pt x="60" y="1217"/>
                  </a:cubicBezTo>
                  <a:cubicBezTo>
                    <a:pt x="70" y="1217"/>
                    <a:pt x="79" y="1217"/>
                    <a:pt x="89" y="1215"/>
                  </a:cubicBezTo>
                  <a:lnTo>
                    <a:pt x="89" y="1215"/>
                  </a:lnTo>
                  <a:lnTo>
                    <a:pt x="82" y="1217"/>
                  </a:lnTo>
                  <a:cubicBezTo>
                    <a:pt x="103" y="1217"/>
                    <a:pt x="123" y="1214"/>
                    <a:pt x="142" y="1207"/>
                  </a:cubicBezTo>
                  <a:cubicBezTo>
                    <a:pt x="154" y="1204"/>
                    <a:pt x="167" y="1199"/>
                    <a:pt x="177" y="1195"/>
                  </a:cubicBezTo>
                  <a:lnTo>
                    <a:pt x="177" y="1195"/>
                  </a:lnTo>
                  <a:cubicBezTo>
                    <a:pt x="160" y="1201"/>
                    <a:pt x="153" y="1204"/>
                    <a:pt x="153" y="1204"/>
                  </a:cubicBezTo>
                  <a:cubicBezTo>
                    <a:pt x="153" y="1204"/>
                    <a:pt x="177" y="1195"/>
                    <a:pt x="189" y="1191"/>
                  </a:cubicBezTo>
                  <a:lnTo>
                    <a:pt x="212" y="1182"/>
                  </a:lnTo>
                  <a:lnTo>
                    <a:pt x="222" y="1179"/>
                  </a:lnTo>
                  <a:cubicBezTo>
                    <a:pt x="247" y="1170"/>
                    <a:pt x="273" y="1160"/>
                    <a:pt x="298" y="1151"/>
                  </a:cubicBezTo>
                  <a:cubicBezTo>
                    <a:pt x="360" y="1127"/>
                    <a:pt x="424" y="1101"/>
                    <a:pt x="486" y="1077"/>
                  </a:cubicBezTo>
                  <a:cubicBezTo>
                    <a:pt x="520" y="1063"/>
                    <a:pt x="555" y="1051"/>
                    <a:pt x="588" y="1037"/>
                  </a:cubicBezTo>
                  <a:lnTo>
                    <a:pt x="615" y="1028"/>
                  </a:lnTo>
                  <a:cubicBezTo>
                    <a:pt x="619" y="1026"/>
                    <a:pt x="624" y="1024"/>
                    <a:pt x="625" y="1024"/>
                  </a:cubicBezTo>
                  <a:lnTo>
                    <a:pt x="625" y="1024"/>
                  </a:lnTo>
                  <a:lnTo>
                    <a:pt x="610" y="1030"/>
                  </a:lnTo>
                  <a:lnTo>
                    <a:pt x="610" y="1030"/>
                  </a:lnTo>
                  <a:cubicBezTo>
                    <a:pt x="622" y="1025"/>
                    <a:pt x="626" y="1024"/>
                    <a:pt x="626" y="1024"/>
                  </a:cubicBezTo>
                  <a:lnTo>
                    <a:pt x="626" y="1024"/>
                  </a:lnTo>
                  <a:cubicBezTo>
                    <a:pt x="626" y="1024"/>
                    <a:pt x="626" y="1024"/>
                    <a:pt x="625" y="1024"/>
                  </a:cubicBezTo>
                  <a:lnTo>
                    <a:pt x="625" y="1024"/>
                  </a:lnTo>
                  <a:lnTo>
                    <a:pt x="664" y="1010"/>
                  </a:lnTo>
                  <a:cubicBezTo>
                    <a:pt x="739" y="984"/>
                    <a:pt x="813" y="959"/>
                    <a:pt x="889" y="934"/>
                  </a:cubicBezTo>
                  <a:cubicBezTo>
                    <a:pt x="1221" y="825"/>
                    <a:pt x="1559" y="733"/>
                    <a:pt x="1897" y="650"/>
                  </a:cubicBezTo>
                  <a:cubicBezTo>
                    <a:pt x="2258" y="562"/>
                    <a:pt x="2621" y="479"/>
                    <a:pt x="2986" y="411"/>
                  </a:cubicBezTo>
                  <a:cubicBezTo>
                    <a:pt x="3160" y="378"/>
                    <a:pt x="3334" y="347"/>
                    <a:pt x="3509" y="319"/>
                  </a:cubicBezTo>
                  <a:cubicBezTo>
                    <a:pt x="3591" y="307"/>
                    <a:pt x="3672" y="293"/>
                    <a:pt x="3754" y="283"/>
                  </a:cubicBezTo>
                  <a:cubicBezTo>
                    <a:pt x="3795" y="277"/>
                    <a:pt x="3834" y="272"/>
                    <a:pt x="3874" y="266"/>
                  </a:cubicBezTo>
                  <a:lnTo>
                    <a:pt x="3899" y="263"/>
                  </a:lnTo>
                  <a:lnTo>
                    <a:pt x="3899" y="263"/>
                  </a:lnTo>
                  <a:lnTo>
                    <a:pt x="3906" y="262"/>
                  </a:lnTo>
                  <a:lnTo>
                    <a:pt x="3965" y="255"/>
                  </a:lnTo>
                  <a:cubicBezTo>
                    <a:pt x="4011" y="250"/>
                    <a:pt x="4057" y="244"/>
                    <a:pt x="4103" y="238"/>
                  </a:cubicBezTo>
                  <a:lnTo>
                    <a:pt x="4155" y="231"/>
                  </a:lnTo>
                  <a:lnTo>
                    <a:pt x="4176" y="228"/>
                  </a:lnTo>
                  <a:lnTo>
                    <a:pt x="4176" y="228"/>
                  </a:lnTo>
                  <a:cubicBezTo>
                    <a:pt x="4181" y="228"/>
                    <a:pt x="4187" y="227"/>
                    <a:pt x="4190" y="227"/>
                  </a:cubicBezTo>
                  <a:cubicBezTo>
                    <a:pt x="4258" y="218"/>
                    <a:pt x="4327" y="210"/>
                    <a:pt x="4396" y="204"/>
                  </a:cubicBezTo>
                  <a:cubicBezTo>
                    <a:pt x="4436" y="200"/>
                    <a:pt x="4475" y="197"/>
                    <a:pt x="4514" y="192"/>
                  </a:cubicBezTo>
                  <a:cubicBezTo>
                    <a:pt x="4529" y="190"/>
                    <a:pt x="4543" y="187"/>
                    <a:pt x="4557" y="186"/>
                  </a:cubicBezTo>
                  <a:lnTo>
                    <a:pt x="4579" y="183"/>
                  </a:lnTo>
                  <a:lnTo>
                    <a:pt x="4592" y="181"/>
                  </a:lnTo>
                  <a:lnTo>
                    <a:pt x="4588" y="181"/>
                  </a:lnTo>
                  <a:cubicBezTo>
                    <a:pt x="4623" y="177"/>
                    <a:pt x="4657" y="172"/>
                    <a:pt x="4692" y="167"/>
                  </a:cubicBezTo>
                  <a:cubicBezTo>
                    <a:pt x="4705" y="164"/>
                    <a:pt x="4719" y="162"/>
                    <a:pt x="4732" y="160"/>
                  </a:cubicBezTo>
                  <a:lnTo>
                    <a:pt x="4734" y="160"/>
                  </a:lnTo>
                  <a:lnTo>
                    <a:pt x="4734" y="160"/>
                  </a:lnTo>
                  <a:cubicBezTo>
                    <a:pt x="4732" y="160"/>
                    <a:pt x="4732" y="160"/>
                    <a:pt x="4733" y="160"/>
                  </a:cubicBezTo>
                  <a:cubicBezTo>
                    <a:pt x="4737" y="160"/>
                    <a:pt x="4752" y="159"/>
                    <a:pt x="4746" y="159"/>
                  </a:cubicBezTo>
                  <a:cubicBezTo>
                    <a:pt x="4745" y="159"/>
                    <a:pt x="4743" y="159"/>
                    <a:pt x="4740" y="159"/>
                  </a:cubicBezTo>
                  <a:lnTo>
                    <a:pt x="4763" y="158"/>
                  </a:lnTo>
                  <a:lnTo>
                    <a:pt x="4780" y="157"/>
                  </a:lnTo>
                  <a:cubicBezTo>
                    <a:pt x="4789" y="155"/>
                    <a:pt x="4797" y="153"/>
                    <a:pt x="4806" y="151"/>
                  </a:cubicBezTo>
                  <a:lnTo>
                    <a:pt x="4806" y="151"/>
                  </a:lnTo>
                  <a:cubicBezTo>
                    <a:pt x="4805" y="151"/>
                    <a:pt x="4805" y="151"/>
                    <a:pt x="4806" y="151"/>
                  </a:cubicBezTo>
                  <a:cubicBezTo>
                    <a:pt x="4807" y="151"/>
                    <a:pt x="4808" y="151"/>
                    <a:pt x="4809" y="151"/>
                  </a:cubicBezTo>
                  <a:cubicBezTo>
                    <a:pt x="4822" y="150"/>
                    <a:pt x="4835" y="147"/>
                    <a:pt x="4847" y="144"/>
                  </a:cubicBezTo>
                  <a:cubicBezTo>
                    <a:pt x="4872" y="138"/>
                    <a:pt x="4926" y="82"/>
                    <a:pt x="4886" y="64"/>
                  </a:cubicBezTo>
                  <a:lnTo>
                    <a:pt x="4857" y="49"/>
                  </a:lnTo>
                  <a:cubicBezTo>
                    <a:pt x="4856" y="49"/>
                    <a:pt x="4855" y="48"/>
                    <a:pt x="4855" y="48"/>
                  </a:cubicBezTo>
                  <a:lnTo>
                    <a:pt x="4855" y="48"/>
                  </a:lnTo>
                  <a:cubicBezTo>
                    <a:pt x="4855" y="48"/>
                    <a:pt x="4855" y="48"/>
                    <a:pt x="4855" y="48"/>
                  </a:cubicBezTo>
                  <a:cubicBezTo>
                    <a:pt x="4859" y="50"/>
                    <a:pt x="4860" y="50"/>
                    <a:pt x="4861" y="50"/>
                  </a:cubicBezTo>
                  <a:cubicBezTo>
                    <a:pt x="4861" y="50"/>
                    <a:pt x="4855" y="48"/>
                    <a:pt x="4855" y="48"/>
                  </a:cubicBezTo>
                  <a:lnTo>
                    <a:pt x="4855" y="48"/>
                  </a:lnTo>
                  <a:cubicBezTo>
                    <a:pt x="4854" y="48"/>
                    <a:pt x="4854" y="48"/>
                    <a:pt x="4855" y="48"/>
                  </a:cubicBezTo>
                  <a:lnTo>
                    <a:pt x="4855" y="48"/>
                  </a:lnTo>
                  <a:cubicBezTo>
                    <a:pt x="4848" y="46"/>
                    <a:pt x="4842" y="44"/>
                    <a:pt x="4835" y="43"/>
                  </a:cubicBezTo>
                  <a:lnTo>
                    <a:pt x="4815" y="40"/>
                  </a:lnTo>
                  <a:lnTo>
                    <a:pt x="4801" y="37"/>
                  </a:lnTo>
                  <a:lnTo>
                    <a:pt x="4801" y="37"/>
                  </a:lnTo>
                  <a:cubicBezTo>
                    <a:pt x="4803" y="38"/>
                    <a:pt x="4804" y="38"/>
                    <a:pt x="4804" y="38"/>
                  </a:cubicBezTo>
                  <a:cubicBezTo>
                    <a:pt x="4806" y="38"/>
                    <a:pt x="4794" y="35"/>
                    <a:pt x="4792" y="35"/>
                  </a:cubicBezTo>
                  <a:lnTo>
                    <a:pt x="4792" y="35"/>
                  </a:lnTo>
                  <a:cubicBezTo>
                    <a:pt x="4791" y="35"/>
                    <a:pt x="4792" y="36"/>
                    <a:pt x="4798" y="37"/>
                  </a:cubicBezTo>
                  <a:lnTo>
                    <a:pt x="4788" y="35"/>
                  </a:lnTo>
                  <a:lnTo>
                    <a:pt x="4753" y="28"/>
                  </a:lnTo>
                  <a:cubicBezTo>
                    <a:pt x="4694" y="16"/>
                    <a:pt x="4635" y="8"/>
                    <a:pt x="4575" y="4"/>
                  </a:cubicBezTo>
                  <a:cubicBezTo>
                    <a:pt x="4552" y="1"/>
                    <a:pt x="4529" y="0"/>
                    <a:pt x="4506"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
            <p:cNvSpPr/>
            <p:nvPr/>
          </p:nvSpPr>
          <p:spPr>
            <a:xfrm>
              <a:off x="5528950" y="1919375"/>
              <a:ext cx="110975" cy="34550"/>
            </a:xfrm>
            <a:custGeom>
              <a:avLst/>
              <a:gdLst/>
              <a:ahLst/>
              <a:cxnLst/>
              <a:rect l="l" t="t" r="r" b="b"/>
              <a:pathLst>
                <a:path w="4439" h="1382" extrusionOk="0">
                  <a:moveTo>
                    <a:pt x="4424" y="1"/>
                  </a:moveTo>
                  <a:cubicBezTo>
                    <a:pt x="4424" y="1"/>
                    <a:pt x="4423" y="1"/>
                    <a:pt x="4423" y="1"/>
                  </a:cubicBezTo>
                  <a:lnTo>
                    <a:pt x="4423" y="2"/>
                  </a:lnTo>
                  <a:cubicBezTo>
                    <a:pt x="4403" y="3"/>
                    <a:pt x="4384" y="4"/>
                    <a:pt x="4365" y="4"/>
                  </a:cubicBezTo>
                  <a:cubicBezTo>
                    <a:pt x="4351" y="4"/>
                    <a:pt x="4338" y="3"/>
                    <a:pt x="4324" y="3"/>
                  </a:cubicBezTo>
                  <a:cubicBezTo>
                    <a:pt x="4315" y="2"/>
                    <a:pt x="4306" y="2"/>
                    <a:pt x="4297" y="2"/>
                  </a:cubicBezTo>
                  <a:cubicBezTo>
                    <a:pt x="4273" y="2"/>
                    <a:pt x="4249" y="4"/>
                    <a:pt x="4226" y="6"/>
                  </a:cubicBezTo>
                  <a:cubicBezTo>
                    <a:pt x="4158" y="12"/>
                    <a:pt x="4089" y="14"/>
                    <a:pt x="4021" y="20"/>
                  </a:cubicBezTo>
                  <a:cubicBezTo>
                    <a:pt x="3946" y="27"/>
                    <a:pt x="3871" y="32"/>
                    <a:pt x="3797" y="43"/>
                  </a:cubicBezTo>
                  <a:cubicBezTo>
                    <a:pt x="3724" y="53"/>
                    <a:pt x="3651" y="64"/>
                    <a:pt x="3579" y="75"/>
                  </a:cubicBezTo>
                  <a:cubicBezTo>
                    <a:pt x="3427" y="98"/>
                    <a:pt x="3276" y="128"/>
                    <a:pt x="3126" y="157"/>
                  </a:cubicBezTo>
                  <a:cubicBezTo>
                    <a:pt x="2975" y="187"/>
                    <a:pt x="2824" y="218"/>
                    <a:pt x="2673" y="253"/>
                  </a:cubicBezTo>
                  <a:cubicBezTo>
                    <a:pt x="2368" y="321"/>
                    <a:pt x="2066" y="401"/>
                    <a:pt x="1766" y="492"/>
                  </a:cubicBezTo>
                  <a:cubicBezTo>
                    <a:pt x="1471" y="582"/>
                    <a:pt x="1180" y="683"/>
                    <a:pt x="895" y="802"/>
                  </a:cubicBezTo>
                  <a:cubicBezTo>
                    <a:pt x="764" y="856"/>
                    <a:pt x="634" y="915"/>
                    <a:pt x="506" y="978"/>
                  </a:cubicBezTo>
                  <a:cubicBezTo>
                    <a:pt x="444" y="1008"/>
                    <a:pt x="384" y="1040"/>
                    <a:pt x="324" y="1073"/>
                  </a:cubicBezTo>
                  <a:cubicBezTo>
                    <a:pt x="256" y="1108"/>
                    <a:pt x="192" y="1147"/>
                    <a:pt x="128" y="1191"/>
                  </a:cubicBezTo>
                  <a:cubicBezTo>
                    <a:pt x="97" y="1215"/>
                    <a:pt x="67" y="1243"/>
                    <a:pt x="41" y="1274"/>
                  </a:cubicBezTo>
                  <a:cubicBezTo>
                    <a:pt x="23" y="1295"/>
                    <a:pt x="0" y="1324"/>
                    <a:pt x="8" y="1353"/>
                  </a:cubicBezTo>
                  <a:cubicBezTo>
                    <a:pt x="12" y="1374"/>
                    <a:pt x="28" y="1382"/>
                    <a:pt x="47" y="1382"/>
                  </a:cubicBezTo>
                  <a:cubicBezTo>
                    <a:pt x="51" y="1382"/>
                    <a:pt x="56" y="1381"/>
                    <a:pt x="60" y="1380"/>
                  </a:cubicBezTo>
                  <a:cubicBezTo>
                    <a:pt x="124" y="1364"/>
                    <a:pt x="185" y="1339"/>
                    <a:pt x="242" y="1304"/>
                  </a:cubicBezTo>
                  <a:cubicBezTo>
                    <a:pt x="300" y="1271"/>
                    <a:pt x="359" y="1238"/>
                    <a:pt x="419" y="1206"/>
                  </a:cubicBezTo>
                  <a:cubicBezTo>
                    <a:pt x="545" y="1141"/>
                    <a:pt x="672" y="1081"/>
                    <a:pt x="802" y="1024"/>
                  </a:cubicBezTo>
                  <a:cubicBezTo>
                    <a:pt x="936" y="966"/>
                    <a:pt x="1071" y="911"/>
                    <a:pt x="1208" y="860"/>
                  </a:cubicBezTo>
                  <a:lnTo>
                    <a:pt x="1234" y="851"/>
                  </a:lnTo>
                  <a:lnTo>
                    <a:pt x="1227" y="853"/>
                  </a:lnTo>
                  <a:lnTo>
                    <a:pt x="1240" y="849"/>
                  </a:lnTo>
                  <a:lnTo>
                    <a:pt x="1295" y="829"/>
                  </a:lnTo>
                  <a:cubicBezTo>
                    <a:pt x="1331" y="816"/>
                    <a:pt x="1368" y="803"/>
                    <a:pt x="1404" y="791"/>
                  </a:cubicBezTo>
                  <a:cubicBezTo>
                    <a:pt x="1476" y="766"/>
                    <a:pt x="1548" y="743"/>
                    <a:pt x="1621" y="720"/>
                  </a:cubicBezTo>
                  <a:cubicBezTo>
                    <a:pt x="1916" y="625"/>
                    <a:pt x="2215" y="546"/>
                    <a:pt x="2516" y="471"/>
                  </a:cubicBezTo>
                  <a:cubicBezTo>
                    <a:pt x="2817" y="398"/>
                    <a:pt x="3119" y="333"/>
                    <a:pt x="3423" y="276"/>
                  </a:cubicBezTo>
                  <a:cubicBezTo>
                    <a:pt x="3570" y="249"/>
                    <a:pt x="3719" y="222"/>
                    <a:pt x="3865" y="187"/>
                  </a:cubicBezTo>
                  <a:cubicBezTo>
                    <a:pt x="3938" y="170"/>
                    <a:pt x="4010" y="155"/>
                    <a:pt x="4082" y="138"/>
                  </a:cubicBezTo>
                  <a:cubicBezTo>
                    <a:pt x="4119" y="130"/>
                    <a:pt x="4154" y="120"/>
                    <a:pt x="4190" y="112"/>
                  </a:cubicBezTo>
                  <a:cubicBezTo>
                    <a:pt x="4226" y="105"/>
                    <a:pt x="4262" y="96"/>
                    <a:pt x="4297" y="85"/>
                  </a:cubicBezTo>
                  <a:cubicBezTo>
                    <a:pt x="4331" y="74"/>
                    <a:pt x="4367" y="66"/>
                    <a:pt x="4402" y="58"/>
                  </a:cubicBezTo>
                  <a:cubicBezTo>
                    <a:pt x="4417" y="53"/>
                    <a:pt x="4430" y="42"/>
                    <a:pt x="4436" y="26"/>
                  </a:cubicBezTo>
                  <a:cubicBezTo>
                    <a:pt x="4439" y="16"/>
                    <a:pt x="4438" y="1"/>
                    <a:pt x="442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7"/>
            <p:cNvSpPr/>
            <p:nvPr/>
          </p:nvSpPr>
          <p:spPr>
            <a:xfrm>
              <a:off x="5526725" y="1948875"/>
              <a:ext cx="100575" cy="24625"/>
            </a:xfrm>
            <a:custGeom>
              <a:avLst/>
              <a:gdLst/>
              <a:ahLst/>
              <a:cxnLst/>
              <a:rect l="l" t="t" r="r" b="b"/>
              <a:pathLst>
                <a:path w="4023" h="985" extrusionOk="0">
                  <a:moveTo>
                    <a:pt x="3532" y="165"/>
                  </a:moveTo>
                  <a:lnTo>
                    <a:pt x="3522" y="167"/>
                  </a:lnTo>
                  <a:cubicBezTo>
                    <a:pt x="3521" y="167"/>
                    <a:pt x="3521" y="167"/>
                    <a:pt x="3521" y="167"/>
                  </a:cubicBezTo>
                  <a:lnTo>
                    <a:pt x="3521" y="167"/>
                  </a:lnTo>
                  <a:cubicBezTo>
                    <a:pt x="3523" y="166"/>
                    <a:pt x="3526" y="166"/>
                    <a:pt x="3532" y="165"/>
                  </a:cubicBezTo>
                  <a:close/>
                  <a:moveTo>
                    <a:pt x="3662" y="1"/>
                  </a:moveTo>
                  <a:cubicBezTo>
                    <a:pt x="3641" y="1"/>
                    <a:pt x="3619" y="1"/>
                    <a:pt x="3598" y="2"/>
                  </a:cubicBezTo>
                  <a:cubicBezTo>
                    <a:pt x="3542" y="6"/>
                    <a:pt x="3487" y="10"/>
                    <a:pt x="3431" y="16"/>
                  </a:cubicBezTo>
                  <a:cubicBezTo>
                    <a:pt x="3168" y="41"/>
                    <a:pt x="2907" y="91"/>
                    <a:pt x="2650" y="147"/>
                  </a:cubicBezTo>
                  <a:cubicBezTo>
                    <a:pt x="2369" y="208"/>
                    <a:pt x="2090" y="277"/>
                    <a:pt x="1813" y="350"/>
                  </a:cubicBezTo>
                  <a:cubicBezTo>
                    <a:pt x="1538" y="423"/>
                    <a:pt x="1263" y="498"/>
                    <a:pt x="990" y="575"/>
                  </a:cubicBezTo>
                  <a:cubicBezTo>
                    <a:pt x="748" y="641"/>
                    <a:pt x="505" y="707"/>
                    <a:pt x="264" y="779"/>
                  </a:cubicBezTo>
                  <a:cubicBezTo>
                    <a:pt x="235" y="788"/>
                    <a:pt x="207" y="799"/>
                    <a:pt x="180" y="812"/>
                  </a:cubicBezTo>
                  <a:lnTo>
                    <a:pt x="180" y="812"/>
                  </a:lnTo>
                  <a:cubicBezTo>
                    <a:pt x="163" y="818"/>
                    <a:pt x="146" y="826"/>
                    <a:pt x="129" y="834"/>
                  </a:cubicBezTo>
                  <a:cubicBezTo>
                    <a:pt x="110" y="845"/>
                    <a:pt x="91" y="857"/>
                    <a:pt x="74" y="871"/>
                  </a:cubicBezTo>
                  <a:cubicBezTo>
                    <a:pt x="53" y="888"/>
                    <a:pt x="1" y="954"/>
                    <a:pt x="49" y="973"/>
                  </a:cubicBezTo>
                  <a:cubicBezTo>
                    <a:pt x="58" y="976"/>
                    <a:pt x="66" y="979"/>
                    <a:pt x="74" y="982"/>
                  </a:cubicBezTo>
                  <a:cubicBezTo>
                    <a:pt x="82" y="983"/>
                    <a:pt x="91" y="984"/>
                    <a:pt x="99" y="984"/>
                  </a:cubicBezTo>
                  <a:cubicBezTo>
                    <a:pt x="108" y="984"/>
                    <a:pt x="116" y="983"/>
                    <a:pt x="124" y="982"/>
                  </a:cubicBezTo>
                  <a:lnTo>
                    <a:pt x="145" y="979"/>
                  </a:lnTo>
                  <a:lnTo>
                    <a:pt x="131" y="982"/>
                  </a:lnTo>
                  <a:lnTo>
                    <a:pt x="156" y="982"/>
                  </a:lnTo>
                  <a:cubicBezTo>
                    <a:pt x="177" y="979"/>
                    <a:pt x="198" y="975"/>
                    <a:pt x="218" y="970"/>
                  </a:cubicBezTo>
                  <a:cubicBezTo>
                    <a:pt x="275" y="956"/>
                    <a:pt x="332" y="942"/>
                    <a:pt x="389" y="926"/>
                  </a:cubicBezTo>
                  <a:cubicBezTo>
                    <a:pt x="512" y="892"/>
                    <a:pt x="635" y="857"/>
                    <a:pt x="758" y="822"/>
                  </a:cubicBezTo>
                  <a:cubicBezTo>
                    <a:pt x="1035" y="743"/>
                    <a:pt x="1310" y="665"/>
                    <a:pt x="1588" y="589"/>
                  </a:cubicBezTo>
                  <a:cubicBezTo>
                    <a:pt x="1874" y="512"/>
                    <a:pt x="2160" y="438"/>
                    <a:pt x="2449" y="370"/>
                  </a:cubicBezTo>
                  <a:cubicBezTo>
                    <a:pt x="2715" y="309"/>
                    <a:pt x="2983" y="251"/>
                    <a:pt x="3252" y="208"/>
                  </a:cubicBezTo>
                  <a:cubicBezTo>
                    <a:pt x="3314" y="198"/>
                    <a:pt x="3374" y="187"/>
                    <a:pt x="3435" y="179"/>
                  </a:cubicBezTo>
                  <a:cubicBezTo>
                    <a:pt x="3463" y="174"/>
                    <a:pt x="3491" y="170"/>
                    <a:pt x="3521" y="167"/>
                  </a:cubicBezTo>
                  <a:lnTo>
                    <a:pt x="3521" y="167"/>
                  </a:lnTo>
                  <a:cubicBezTo>
                    <a:pt x="3520" y="167"/>
                    <a:pt x="3520" y="167"/>
                    <a:pt x="3519" y="167"/>
                  </a:cubicBezTo>
                  <a:cubicBezTo>
                    <a:pt x="3518" y="167"/>
                    <a:pt x="3523" y="166"/>
                    <a:pt x="3526" y="165"/>
                  </a:cubicBezTo>
                  <a:lnTo>
                    <a:pt x="3547" y="163"/>
                  </a:lnTo>
                  <a:cubicBezTo>
                    <a:pt x="3566" y="161"/>
                    <a:pt x="3586" y="158"/>
                    <a:pt x="3605" y="154"/>
                  </a:cubicBezTo>
                  <a:cubicBezTo>
                    <a:pt x="3632" y="150"/>
                    <a:pt x="3660" y="146"/>
                    <a:pt x="3689" y="141"/>
                  </a:cubicBezTo>
                  <a:lnTo>
                    <a:pt x="3725" y="136"/>
                  </a:lnTo>
                  <a:lnTo>
                    <a:pt x="3741" y="133"/>
                  </a:lnTo>
                  <a:lnTo>
                    <a:pt x="3741" y="133"/>
                  </a:lnTo>
                  <a:cubicBezTo>
                    <a:pt x="3744" y="133"/>
                    <a:pt x="3752" y="132"/>
                    <a:pt x="3755" y="132"/>
                  </a:cubicBezTo>
                  <a:cubicBezTo>
                    <a:pt x="3784" y="128"/>
                    <a:pt x="3813" y="124"/>
                    <a:pt x="3842" y="119"/>
                  </a:cubicBezTo>
                  <a:lnTo>
                    <a:pt x="3850" y="118"/>
                  </a:lnTo>
                  <a:lnTo>
                    <a:pt x="3850" y="118"/>
                  </a:lnTo>
                  <a:cubicBezTo>
                    <a:pt x="3846" y="119"/>
                    <a:pt x="3845" y="119"/>
                    <a:pt x="3845" y="119"/>
                  </a:cubicBezTo>
                  <a:cubicBezTo>
                    <a:pt x="3846" y="119"/>
                    <a:pt x="3852" y="118"/>
                    <a:pt x="3853" y="118"/>
                  </a:cubicBezTo>
                  <a:lnTo>
                    <a:pt x="3871" y="117"/>
                  </a:lnTo>
                  <a:cubicBezTo>
                    <a:pt x="3886" y="115"/>
                    <a:pt x="3901" y="114"/>
                    <a:pt x="3916" y="111"/>
                  </a:cubicBezTo>
                  <a:cubicBezTo>
                    <a:pt x="3937" y="107"/>
                    <a:pt x="3959" y="104"/>
                    <a:pt x="3981" y="102"/>
                  </a:cubicBezTo>
                  <a:cubicBezTo>
                    <a:pt x="3994" y="100"/>
                    <a:pt x="4006" y="92"/>
                    <a:pt x="4014" y="80"/>
                  </a:cubicBezTo>
                  <a:cubicBezTo>
                    <a:pt x="4018" y="71"/>
                    <a:pt x="4023" y="56"/>
                    <a:pt x="4011" y="52"/>
                  </a:cubicBezTo>
                  <a:cubicBezTo>
                    <a:pt x="3970" y="36"/>
                    <a:pt x="3930" y="26"/>
                    <a:pt x="3887" y="20"/>
                  </a:cubicBezTo>
                  <a:cubicBezTo>
                    <a:pt x="3877" y="18"/>
                    <a:pt x="3866" y="16"/>
                    <a:pt x="3856" y="14"/>
                  </a:cubicBezTo>
                  <a:lnTo>
                    <a:pt x="3841" y="12"/>
                  </a:lnTo>
                  <a:lnTo>
                    <a:pt x="3835" y="12"/>
                  </a:lnTo>
                  <a:lnTo>
                    <a:pt x="3835" y="12"/>
                  </a:lnTo>
                  <a:cubicBezTo>
                    <a:pt x="3831" y="11"/>
                    <a:pt x="3823" y="10"/>
                    <a:pt x="3821" y="9"/>
                  </a:cubicBezTo>
                  <a:cubicBezTo>
                    <a:pt x="3797" y="7"/>
                    <a:pt x="3774" y="6"/>
                    <a:pt x="3751" y="5"/>
                  </a:cubicBezTo>
                  <a:cubicBezTo>
                    <a:pt x="3721" y="2"/>
                    <a:pt x="3691" y="1"/>
                    <a:pt x="3662"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7"/>
            <p:cNvSpPr/>
            <p:nvPr/>
          </p:nvSpPr>
          <p:spPr>
            <a:xfrm>
              <a:off x="5533400" y="1961000"/>
              <a:ext cx="83225" cy="23800"/>
            </a:xfrm>
            <a:custGeom>
              <a:avLst/>
              <a:gdLst/>
              <a:ahLst/>
              <a:cxnLst/>
              <a:rect l="l" t="t" r="r" b="b"/>
              <a:pathLst>
                <a:path w="3329" h="952" extrusionOk="0">
                  <a:moveTo>
                    <a:pt x="3099" y="148"/>
                  </a:moveTo>
                  <a:cubicBezTo>
                    <a:pt x="3099" y="148"/>
                    <a:pt x="3098" y="148"/>
                    <a:pt x="3097" y="148"/>
                  </a:cubicBezTo>
                  <a:lnTo>
                    <a:pt x="3097" y="148"/>
                  </a:lnTo>
                  <a:lnTo>
                    <a:pt x="3099" y="148"/>
                  </a:lnTo>
                  <a:close/>
                  <a:moveTo>
                    <a:pt x="3278" y="0"/>
                  </a:moveTo>
                  <a:cubicBezTo>
                    <a:pt x="3267" y="0"/>
                    <a:pt x="3255" y="1"/>
                    <a:pt x="3244" y="2"/>
                  </a:cubicBezTo>
                  <a:cubicBezTo>
                    <a:pt x="3222" y="5"/>
                    <a:pt x="3199" y="10"/>
                    <a:pt x="3176" y="13"/>
                  </a:cubicBezTo>
                  <a:lnTo>
                    <a:pt x="3142" y="19"/>
                  </a:lnTo>
                  <a:cubicBezTo>
                    <a:pt x="3141" y="19"/>
                    <a:pt x="3139" y="19"/>
                    <a:pt x="3138" y="19"/>
                  </a:cubicBezTo>
                  <a:lnTo>
                    <a:pt x="3138" y="19"/>
                  </a:lnTo>
                  <a:cubicBezTo>
                    <a:pt x="3133" y="20"/>
                    <a:pt x="3124" y="21"/>
                    <a:pt x="3124" y="21"/>
                  </a:cubicBezTo>
                  <a:lnTo>
                    <a:pt x="3105" y="24"/>
                  </a:lnTo>
                  <a:cubicBezTo>
                    <a:pt x="3081" y="27"/>
                    <a:pt x="3056" y="32"/>
                    <a:pt x="3032" y="37"/>
                  </a:cubicBezTo>
                  <a:cubicBezTo>
                    <a:pt x="2934" y="58"/>
                    <a:pt x="2835" y="76"/>
                    <a:pt x="2738" y="99"/>
                  </a:cubicBezTo>
                  <a:cubicBezTo>
                    <a:pt x="2529" y="151"/>
                    <a:pt x="2321" y="201"/>
                    <a:pt x="2112" y="250"/>
                  </a:cubicBezTo>
                  <a:lnTo>
                    <a:pt x="1465" y="406"/>
                  </a:lnTo>
                  <a:cubicBezTo>
                    <a:pt x="1248" y="458"/>
                    <a:pt x="1031" y="511"/>
                    <a:pt x="815" y="564"/>
                  </a:cubicBezTo>
                  <a:cubicBezTo>
                    <a:pt x="707" y="592"/>
                    <a:pt x="601" y="619"/>
                    <a:pt x="494" y="647"/>
                  </a:cubicBezTo>
                  <a:cubicBezTo>
                    <a:pt x="380" y="675"/>
                    <a:pt x="263" y="702"/>
                    <a:pt x="155" y="750"/>
                  </a:cubicBezTo>
                  <a:cubicBezTo>
                    <a:pt x="140" y="757"/>
                    <a:pt x="124" y="765"/>
                    <a:pt x="110" y="773"/>
                  </a:cubicBezTo>
                  <a:cubicBezTo>
                    <a:pt x="89" y="788"/>
                    <a:pt x="70" y="804"/>
                    <a:pt x="53" y="824"/>
                  </a:cubicBezTo>
                  <a:cubicBezTo>
                    <a:pt x="31" y="848"/>
                    <a:pt x="1" y="893"/>
                    <a:pt x="28" y="924"/>
                  </a:cubicBezTo>
                  <a:cubicBezTo>
                    <a:pt x="31" y="928"/>
                    <a:pt x="33" y="932"/>
                    <a:pt x="37" y="935"/>
                  </a:cubicBezTo>
                  <a:cubicBezTo>
                    <a:pt x="49" y="946"/>
                    <a:pt x="64" y="951"/>
                    <a:pt x="80" y="951"/>
                  </a:cubicBezTo>
                  <a:cubicBezTo>
                    <a:pt x="83" y="951"/>
                    <a:pt x="85" y="951"/>
                    <a:pt x="88" y="951"/>
                  </a:cubicBezTo>
                  <a:cubicBezTo>
                    <a:pt x="112" y="951"/>
                    <a:pt x="137" y="947"/>
                    <a:pt x="161" y="944"/>
                  </a:cubicBezTo>
                  <a:lnTo>
                    <a:pt x="161" y="944"/>
                  </a:lnTo>
                  <a:lnTo>
                    <a:pt x="134" y="947"/>
                  </a:lnTo>
                  <a:cubicBezTo>
                    <a:pt x="244" y="934"/>
                    <a:pt x="351" y="904"/>
                    <a:pt x="457" y="875"/>
                  </a:cubicBezTo>
                  <a:cubicBezTo>
                    <a:pt x="560" y="849"/>
                    <a:pt x="663" y="823"/>
                    <a:pt x="764" y="796"/>
                  </a:cubicBezTo>
                  <a:cubicBezTo>
                    <a:pt x="975" y="743"/>
                    <a:pt x="1186" y="689"/>
                    <a:pt x="1397" y="634"/>
                  </a:cubicBezTo>
                  <a:cubicBezTo>
                    <a:pt x="1607" y="580"/>
                    <a:pt x="1816" y="525"/>
                    <a:pt x="2026" y="469"/>
                  </a:cubicBezTo>
                  <a:cubicBezTo>
                    <a:pt x="2230" y="415"/>
                    <a:pt x="2434" y="360"/>
                    <a:pt x="2637" y="301"/>
                  </a:cubicBezTo>
                  <a:cubicBezTo>
                    <a:pt x="2737" y="272"/>
                    <a:pt x="2835" y="240"/>
                    <a:pt x="2934" y="207"/>
                  </a:cubicBezTo>
                  <a:cubicBezTo>
                    <a:pt x="2988" y="189"/>
                    <a:pt x="3039" y="172"/>
                    <a:pt x="3091" y="151"/>
                  </a:cubicBezTo>
                  <a:cubicBezTo>
                    <a:pt x="3092" y="151"/>
                    <a:pt x="3095" y="149"/>
                    <a:pt x="3097" y="148"/>
                  </a:cubicBezTo>
                  <a:lnTo>
                    <a:pt x="3097" y="148"/>
                  </a:lnTo>
                  <a:lnTo>
                    <a:pt x="3091" y="150"/>
                  </a:lnTo>
                  <a:lnTo>
                    <a:pt x="3109" y="144"/>
                  </a:lnTo>
                  <a:cubicBezTo>
                    <a:pt x="3113" y="142"/>
                    <a:pt x="3119" y="140"/>
                    <a:pt x="3124" y="138"/>
                  </a:cubicBezTo>
                  <a:lnTo>
                    <a:pt x="3162" y="122"/>
                  </a:lnTo>
                  <a:cubicBezTo>
                    <a:pt x="3184" y="114"/>
                    <a:pt x="3206" y="105"/>
                    <a:pt x="3229" y="95"/>
                  </a:cubicBezTo>
                  <a:cubicBezTo>
                    <a:pt x="3252" y="84"/>
                    <a:pt x="3275" y="71"/>
                    <a:pt x="3297" y="58"/>
                  </a:cubicBezTo>
                  <a:cubicBezTo>
                    <a:pt x="3311" y="50"/>
                    <a:pt x="3321" y="38"/>
                    <a:pt x="3327" y="24"/>
                  </a:cubicBezTo>
                  <a:cubicBezTo>
                    <a:pt x="3329" y="13"/>
                    <a:pt x="3325" y="2"/>
                    <a:pt x="3311" y="1"/>
                  </a:cubicBezTo>
                  <a:lnTo>
                    <a:pt x="3311" y="1"/>
                  </a:lnTo>
                  <a:lnTo>
                    <a:pt x="3313" y="2"/>
                  </a:lnTo>
                  <a:cubicBezTo>
                    <a:pt x="3301" y="1"/>
                    <a:pt x="3290" y="0"/>
                    <a:pt x="3278"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
            <p:cNvSpPr/>
            <p:nvPr/>
          </p:nvSpPr>
          <p:spPr>
            <a:xfrm>
              <a:off x="5673750" y="1615950"/>
              <a:ext cx="505600" cy="77625"/>
            </a:xfrm>
            <a:custGeom>
              <a:avLst/>
              <a:gdLst/>
              <a:ahLst/>
              <a:cxnLst/>
              <a:rect l="l" t="t" r="r" b="b"/>
              <a:pathLst>
                <a:path w="20224" h="3105" extrusionOk="0">
                  <a:moveTo>
                    <a:pt x="20190" y="1"/>
                  </a:moveTo>
                  <a:cubicBezTo>
                    <a:pt x="19554" y="103"/>
                    <a:pt x="18923" y="236"/>
                    <a:pt x="18292" y="360"/>
                  </a:cubicBezTo>
                  <a:cubicBezTo>
                    <a:pt x="17644" y="488"/>
                    <a:pt x="16996" y="613"/>
                    <a:pt x="16350" y="736"/>
                  </a:cubicBezTo>
                  <a:cubicBezTo>
                    <a:pt x="15060" y="982"/>
                    <a:pt x="13766" y="1204"/>
                    <a:pt x="12470" y="1414"/>
                  </a:cubicBezTo>
                  <a:cubicBezTo>
                    <a:pt x="11166" y="1624"/>
                    <a:pt x="9858" y="1815"/>
                    <a:pt x="8549" y="1985"/>
                  </a:cubicBezTo>
                  <a:cubicBezTo>
                    <a:pt x="7249" y="2154"/>
                    <a:pt x="5947" y="2304"/>
                    <a:pt x="4643" y="2433"/>
                  </a:cubicBezTo>
                  <a:cubicBezTo>
                    <a:pt x="3993" y="2498"/>
                    <a:pt x="3341" y="2550"/>
                    <a:pt x="2691" y="2624"/>
                  </a:cubicBezTo>
                  <a:cubicBezTo>
                    <a:pt x="2030" y="2700"/>
                    <a:pt x="1367" y="2778"/>
                    <a:pt x="701" y="2781"/>
                  </a:cubicBezTo>
                  <a:cubicBezTo>
                    <a:pt x="529" y="2782"/>
                    <a:pt x="358" y="2793"/>
                    <a:pt x="188" y="2814"/>
                  </a:cubicBezTo>
                  <a:cubicBezTo>
                    <a:pt x="126" y="2820"/>
                    <a:pt x="73" y="2856"/>
                    <a:pt x="43" y="2910"/>
                  </a:cubicBezTo>
                  <a:cubicBezTo>
                    <a:pt x="23" y="2944"/>
                    <a:pt x="1" y="3018"/>
                    <a:pt x="56" y="3035"/>
                  </a:cubicBezTo>
                  <a:cubicBezTo>
                    <a:pt x="245" y="3089"/>
                    <a:pt x="437" y="3105"/>
                    <a:pt x="631" y="3105"/>
                  </a:cubicBezTo>
                  <a:cubicBezTo>
                    <a:pt x="758" y="3105"/>
                    <a:pt x="886" y="3098"/>
                    <a:pt x="1015" y="3092"/>
                  </a:cubicBezTo>
                  <a:cubicBezTo>
                    <a:pt x="1350" y="3075"/>
                    <a:pt x="1682" y="3037"/>
                    <a:pt x="2015" y="2996"/>
                  </a:cubicBezTo>
                  <a:cubicBezTo>
                    <a:pt x="2676" y="2918"/>
                    <a:pt x="3338" y="2845"/>
                    <a:pt x="3999" y="2779"/>
                  </a:cubicBezTo>
                  <a:cubicBezTo>
                    <a:pt x="5307" y="2647"/>
                    <a:pt x="6613" y="2501"/>
                    <a:pt x="7917" y="2337"/>
                  </a:cubicBezTo>
                  <a:cubicBezTo>
                    <a:pt x="9235" y="2170"/>
                    <a:pt x="10549" y="1983"/>
                    <a:pt x="11861" y="1777"/>
                  </a:cubicBezTo>
                  <a:cubicBezTo>
                    <a:pt x="13176" y="1569"/>
                    <a:pt x="14485" y="1334"/>
                    <a:pt x="15791" y="1075"/>
                  </a:cubicBezTo>
                  <a:cubicBezTo>
                    <a:pt x="17099" y="818"/>
                    <a:pt x="18413" y="549"/>
                    <a:pt x="19698" y="190"/>
                  </a:cubicBezTo>
                  <a:cubicBezTo>
                    <a:pt x="19859" y="145"/>
                    <a:pt x="20018" y="99"/>
                    <a:pt x="20178" y="50"/>
                  </a:cubicBezTo>
                  <a:cubicBezTo>
                    <a:pt x="20197" y="45"/>
                    <a:pt x="20224" y="2"/>
                    <a:pt x="20196" y="2"/>
                  </a:cubicBezTo>
                  <a:cubicBezTo>
                    <a:pt x="20195" y="2"/>
                    <a:pt x="20192" y="3"/>
                    <a:pt x="20190" y="3"/>
                  </a:cubicBezTo>
                  <a:lnTo>
                    <a:pt x="20190" y="1"/>
                  </a:ln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
            <p:cNvSpPr/>
            <p:nvPr/>
          </p:nvSpPr>
          <p:spPr>
            <a:xfrm>
              <a:off x="5697325" y="1590425"/>
              <a:ext cx="444525" cy="64475"/>
            </a:xfrm>
            <a:custGeom>
              <a:avLst/>
              <a:gdLst/>
              <a:ahLst/>
              <a:cxnLst/>
              <a:rect l="l" t="t" r="r" b="b"/>
              <a:pathLst>
                <a:path w="17781" h="2579" extrusionOk="0">
                  <a:moveTo>
                    <a:pt x="17761" y="1"/>
                  </a:moveTo>
                  <a:cubicBezTo>
                    <a:pt x="17759" y="1"/>
                    <a:pt x="17756" y="1"/>
                    <a:pt x="17754" y="2"/>
                  </a:cubicBezTo>
                  <a:lnTo>
                    <a:pt x="17754" y="1"/>
                  </a:lnTo>
                  <a:cubicBezTo>
                    <a:pt x="16695" y="296"/>
                    <a:pt x="15615" y="499"/>
                    <a:pt x="14524" y="639"/>
                  </a:cubicBezTo>
                  <a:cubicBezTo>
                    <a:pt x="13409" y="782"/>
                    <a:pt x="12290" y="878"/>
                    <a:pt x="11174" y="1004"/>
                  </a:cubicBezTo>
                  <a:cubicBezTo>
                    <a:pt x="9971" y="1140"/>
                    <a:pt x="8772" y="1292"/>
                    <a:pt x="7573" y="1447"/>
                  </a:cubicBezTo>
                  <a:cubicBezTo>
                    <a:pt x="6319" y="1609"/>
                    <a:pt x="5066" y="1775"/>
                    <a:pt x="3811" y="1918"/>
                  </a:cubicBezTo>
                  <a:cubicBezTo>
                    <a:pt x="3240" y="1983"/>
                    <a:pt x="2670" y="2057"/>
                    <a:pt x="2095" y="2080"/>
                  </a:cubicBezTo>
                  <a:cubicBezTo>
                    <a:pt x="1559" y="2102"/>
                    <a:pt x="1015" y="2115"/>
                    <a:pt x="490" y="2233"/>
                  </a:cubicBezTo>
                  <a:cubicBezTo>
                    <a:pt x="365" y="2261"/>
                    <a:pt x="242" y="2299"/>
                    <a:pt x="124" y="2347"/>
                  </a:cubicBezTo>
                  <a:cubicBezTo>
                    <a:pt x="67" y="2369"/>
                    <a:pt x="10" y="2438"/>
                    <a:pt x="4" y="2500"/>
                  </a:cubicBezTo>
                  <a:cubicBezTo>
                    <a:pt x="0" y="2546"/>
                    <a:pt x="27" y="2578"/>
                    <a:pt x="69" y="2578"/>
                  </a:cubicBezTo>
                  <a:cubicBezTo>
                    <a:pt x="78" y="2578"/>
                    <a:pt x="86" y="2577"/>
                    <a:pt x="96" y="2574"/>
                  </a:cubicBezTo>
                  <a:cubicBezTo>
                    <a:pt x="609" y="2426"/>
                    <a:pt x="1132" y="2385"/>
                    <a:pt x="1663" y="2355"/>
                  </a:cubicBezTo>
                  <a:cubicBezTo>
                    <a:pt x="2223" y="2324"/>
                    <a:pt x="2776" y="2267"/>
                    <a:pt x="3333" y="2200"/>
                  </a:cubicBezTo>
                  <a:cubicBezTo>
                    <a:pt x="4589" y="2049"/>
                    <a:pt x="5842" y="1881"/>
                    <a:pt x="7096" y="1717"/>
                  </a:cubicBezTo>
                  <a:cubicBezTo>
                    <a:pt x="8318" y="1556"/>
                    <a:pt x="9542" y="1408"/>
                    <a:pt x="10766" y="1254"/>
                  </a:cubicBezTo>
                  <a:cubicBezTo>
                    <a:pt x="11875" y="1114"/>
                    <a:pt x="12988" y="1008"/>
                    <a:pt x="14096" y="861"/>
                  </a:cubicBezTo>
                  <a:cubicBezTo>
                    <a:pt x="15203" y="713"/>
                    <a:pt x="16330" y="536"/>
                    <a:pt x="17393" y="177"/>
                  </a:cubicBezTo>
                  <a:cubicBezTo>
                    <a:pt x="17513" y="136"/>
                    <a:pt x="17631" y="90"/>
                    <a:pt x="17749" y="44"/>
                  </a:cubicBezTo>
                  <a:cubicBezTo>
                    <a:pt x="17764" y="38"/>
                    <a:pt x="17781" y="1"/>
                    <a:pt x="17761"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a:off x="5685925" y="1566700"/>
              <a:ext cx="410750" cy="60050"/>
            </a:xfrm>
            <a:custGeom>
              <a:avLst/>
              <a:gdLst/>
              <a:ahLst/>
              <a:cxnLst/>
              <a:rect l="l" t="t" r="r" b="b"/>
              <a:pathLst>
                <a:path w="16430" h="2402" extrusionOk="0">
                  <a:moveTo>
                    <a:pt x="16383" y="1"/>
                  </a:moveTo>
                  <a:cubicBezTo>
                    <a:pt x="16380" y="1"/>
                    <a:pt x="16377" y="1"/>
                    <a:pt x="16374" y="1"/>
                  </a:cubicBezTo>
                  <a:cubicBezTo>
                    <a:pt x="16374" y="1"/>
                    <a:pt x="16374" y="1"/>
                    <a:pt x="16374" y="1"/>
                  </a:cubicBezTo>
                  <a:lnTo>
                    <a:pt x="16374" y="1"/>
                  </a:lnTo>
                  <a:cubicBezTo>
                    <a:pt x="16332" y="5"/>
                    <a:pt x="16291" y="17"/>
                    <a:pt x="16253" y="34"/>
                  </a:cubicBezTo>
                  <a:lnTo>
                    <a:pt x="16253" y="34"/>
                  </a:lnTo>
                  <a:cubicBezTo>
                    <a:pt x="16067" y="86"/>
                    <a:pt x="15882" y="145"/>
                    <a:pt x="15693" y="191"/>
                  </a:cubicBezTo>
                  <a:cubicBezTo>
                    <a:pt x="15457" y="248"/>
                    <a:pt x="15217" y="297"/>
                    <a:pt x="14978" y="343"/>
                  </a:cubicBezTo>
                  <a:cubicBezTo>
                    <a:pt x="14484" y="439"/>
                    <a:pt x="13985" y="509"/>
                    <a:pt x="13486" y="572"/>
                  </a:cubicBezTo>
                  <a:cubicBezTo>
                    <a:pt x="12991" y="636"/>
                    <a:pt x="12495" y="692"/>
                    <a:pt x="11999" y="758"/>
                  </a:cubicBezTo>
                  <a:cubicBezTo>
                    <a:pt x="11518" y="824"/>
                    <a:pt x="11042" y="917"/>
                    <a:pt x="10563" y="998"/>
                  </a:cubicBezTo>
                  <a:cubicBezTo>
                    <a:pt x="9417" y="1192"/>
                    <a:pt x="8271" y="1378"/>
                    <a:pt x="7119" y="1531"/>
                  </a:cubicBezTo>
                  <a:cubicBezTo>
                    <a:pt x="5979" y="1683"/>
                    <a:pt x="4833" y="1804"/>
                    <a:pt x="3686" y="1885"/>
                  </a:cubicBezTo>
                  <a:cubicBezTo>
                    <a:pt x="3399" y="1905"/>
                    <a:pt x="3111" y="1923"/>
                    <a:pt x="2823" y="1937"/>
                  </a:cubicBezTo>
                  <a:cubicBezTo>
                    <a:pt x="2572" y="1949"/>
                    <a:pt x="2320" y="1948"/>
                    <a:pt x="2068" y="1955"/>
                  </a:cubicBezTo>
                  <a:cubicBezTo>
                    <a:pt x="1552" y="1971"/>
                    <a:pt x="1034" y="2000"/>
                    <a:pt x="523" y="2086"/>
                  </a:cubicBezTo>
                  <a:cubicBezTo>
                    <a:pt x="402" y="2106"/>
                    <a:pt x="280" y="2130"/>
                    <a:pt x="161" y="2161"/>
                  </a:cubicBezTo>
                  <a:cubicBezTo>
                    <a:pt x="94" y="2178"/>
                    <a:pt x="28" y="2241"/>
                    <a:pt x="12" y="2309"/>
                  </a:cubicBezTo>
                  <a:cubicBezTo>
                    <a:pt x="0" y="2364"/>
                    <a:pt x="29" y="2401"/>
                    <a:pt x="77" y="2401"/>
                  </a:cubicBezTo>
                  <a:cubicBezTo>
                    <a:pt x="85" y="2401"/>
                    <a:pt x="93" y="2400"/>
                    <a:pt x="101" y="2399"/>
                  </a:cubicBezTo>
                  <a:cubicBezTo>
                    <a:pt x="1119" y="2175"/>
                    <a:pt x="2162" y="2226"/>
                    <a:pt x="3196" y="2163"/>
                  </a:cubicBezTo>
                  <a:cubicBezTo>
                    <a:pt x="4348" y="2093"/>
                    <a:pt x="5497" y="1977"/>
                    <a:pt x="6643" y="1831"/>
                  </a:cubicBezTo>
                  <a:cubicBezTo>
                    <a:pt x="7800" y="1683"/>
                    <a:pt x="8955" y="1508"/>
                    <a:pt x="10104" y="1306"/>
                  </a:cubicBezTo>
                  <a:cubicBezTo>
                    <a:pt x="10607" y="1216"/>
                    <a:pt x="11106" y="1109"/>
                    <a:pt x="11610" y="1029"/>
                  </a:cubicBezTo>
                  <a:cubicBezTo>
                    <a:pt x="12101" y="950"/>
                    <a:pt x="12595" y="888"/>
                    <a:pt x="13088" y="819"/>
                  </a:cubicBezTo>
                  <a:cubicBezTo>
                    <a:pt x="14082" y="681"/>
                    <a:pt x="15085" y="540"/>
                    <a:pt x="16036" y="207"/>
                  </a:cubicBezTo>
                  <a:cubicBezTo>
                    <a:pt x="16145" y="168"/>
                    <a:pt x="16258" y="129"/>
                    <a:pt x="16364" y="81"/>
                  </a:cubicBezTo>
                  <a:cubicBezTo>
                    <a:pt x="16392" y="68"/>
                    <a:pt x="16429" y="1"/>
                    <a:pt x="16383"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
            <p:cNvSpPr/>
            <p:nvPr/>
          </p:nvSpPr>
          <p:spPr>
            <a:xfrm>
              <a:off x="5701125" y="1539200"/>
              <a:ext cx="359825" cy="59575"/>
            </a:xfrm>
            <a:custGeom>
              <a:avLst/>
              <a:gdLst/>
              <a:ahLst/>
              <a:cxnLst/>
              <a:rect l="l" t="t" r="r" b="b"/>
              <a:pathLst>
                <a:path w="14393" h="2383" extrusionOk="0">
                  <a:moveTo>
                    <a:pt x="16" y="2310"/>
                  </a:moveTo>
                  <a:cubicBezTo>
                    <a:pt x="14" y="2310"/>
                    <a:pt x="15" y="2314"/>
                    <a:pt x="26" y="2317"/>
                  </a:cubicBezTo>
                  <a:lnTo>
                    <a:pt x="26" y="2317"/>
                  </a:lnTo>
                  <a:cubicBezTo>
                    <a:pt x="22" y="2312"/>
                    <a:pt x="18" y="2310"/>
                    <a:pt x="16" y="2310"/>
                  </a:cubicBezTo>
                  <a:close/>
                  <a:moveTo>
                    <a:pt x="14371" y="1"/>
                  </a:moveTo>
                  <a:cubicBezTo>
                    <a:pt x="14353" y="1"/>
                    <a:pt x="14325" y="15"/>
                    <a:pt x="14315" y="32"/>
                  </a:cubicBezTo>
                  <a:lnTo>
                    <a:pt x="14315" y="31"/>
                  </a:lnTo>
                  <a:cubicBezTo>
                    <a:pt x="14278" y="95"/>
                    <a:pt x="14196" y="135"/>
                    <a:pt x="14123" y="168"/>
                  </a:cubicBezTo>
                  <a:cubicBezTo>
                    <a:pt x="14003" y="221"/>
                    <a:pt x="13880" y="264"/>
                    <a:pt x="13754" y="300"/>
                  </a:cubicBezTo>
                  <a:cubicBezTo>
                    <a:pt x="13394" y="409"/>
                    <a:pt x="13021" y="479"/>
                    <a:pt x="12650" y="543"/>
                  </a:cubicBezTo>
                  <a:cubicBezTo>
                    <a:pt x="11789" y="694"/>
                    <a:pt x="10920" y="790"/>
                    <a:pt x="10052" y="892"/>
                  </a:cubicBezTo>
                  <a:cubicBezTo>
                    <a:pt x="9738" y="930"/>
                    <a:pt x="9428" y="963"/>
                    <a:pt x="9110" y="1015"/>
                  </a:cubicBezTo>
                  <a:cubicBezTo>
                    <a:pt x="8836" y="1060"/>
                    <a:pt x="8563" y="1118"/>
                    <a:pt x="8290" y="1166"/>
                  </a:cubicBezTo>
                  <a:cubicBezTo>
                    <a:pt x="7916" y="1233"/>
                    <a:pt x="7540" y="1295"/>
                    <a:pt x="7165" y="1355"/>
                  </a:cubicBezTo>
                  <a:cubicBezTo>
                    <a:pt x="5647" y="1595"/>
                    <a:pt x="4120" y="1771"/>
                    <a:pt x="2590" y="1912"/>
                  </a:cubicBezTo>
                  <a:cubicBezTo>
                    <a:pt x="2299" y="1939"/>
                    <a:pt x="2010" y="1971"/>
                    <a:pt x="1718" y="1981"/>
                  </a:cubicBezTo>
                  <a:cubicBezTo>
                    <a:pt x="1540" y="1986"/>
                    <a:pt x="1363" y="1996"/>
                    <a:pt x="1183" y="2006"/>
                  </a:cubicBezTo>
                  <a:cubicBezTo>
                    <a:pt x="983" y="2017"/>
                    <a:pt x="782" y="2029"/>
                    <a:pt x="582" y="2043"/>
                  </a:cubicBezTo>
                  <a:cubicBezTo>
                    <a:pt x="501" y="2049"/>
                    <a:pt x="421" y="2055"/>
                    <a:pt x="341" y="2062"/>
                  </a:cubicBezTo>
                  <a:cubicBezTo>
                    <a:pt x="274" y="2067"/>
                    <a:pt x="218" y="2073"/>
                    <a:pt x="160" y="2110"/>
                  </a:cubicBezTo>
                  <a:cubicBezTo>
                    <a:pt x="141" y="2123"/>
                    <a:pt x="122" y="2136"/>
                    <a:pt x="102" y="2151"/>
                  </a:cubicBezTo>
                  <a:cubicBezTo>
                    <a:pt x="63" y="2178"/>
                    <a:pt x="20" y="2208"/>
                    <a:pt x="7" y="2258"/>
                  </a:cubicBezTo>
                  <a:cubicBezTo>
                    <a:pt x="1" y="2281"/>
                    <a:pt x="6" y="2307"/>
                    <a:pt x="30" y="2317"/>
                  </a:cubicBezTo>
                  <a:cubicBezTo>
                    <a:pt x="33" y="2318"/>
                    <a:pt x="36" y="2319"/>
                    <a:pt x="39" y="2319"/>
                  </a:cubicBezTo>
                  <a:lnTo>
                    <a:pt x="39" y="2319"/>
                  </a:lnTo>
                  <a:cubicBezTo>
                    <a:pt x="33" y="2319"/>
                    <a:pt x="29" y="2318"/>
                    <a:pt x="26" y="2317"/>
                  </a:cubicBezTo>
                  <a:lnTo>
                    <a:pt x="26" y="2317"/>
                  </a:lnTo>
                  <a:cubicBezTo>
                    <a:pt x="26" y="2318"/>
                    <a:pt x="27" y="2318"/>
                    <a:pt x="27" y="2319"/>
                  </a:cubicBezTo>
                  <a:cubicBezTo>
                    <a:pt x="35" y="2329"/>
                    <a:pt x="43" y="2339"/>
                    <a:pt x="53" y="2348"/>
                  </a:cubicBezTo>
                  <a:cubicBezTo>
                    <a:pt x="81" y="2375"/>
                    <a:pt x="118" y="2383"/>
                    <a:pt x="156" y="2383"/>
                  </a:cubicBezTo>
                  <a:cubicBezTo>
                    <a:pt x="194" y="2383"/>
                    <a:pt x="234" y="2375"/>
                    <a:pt x="270" y="2373"/>
                  </a:cubicBezTo>
                  <a:cubicBezTo>
                    <a:pt x="461" y="2357"/>
                    <a:pt x="653" y="2345"/>
                    <a:pt x="844" y="2331"/>
                  </a:cubicBezTo>
                  <a:cubicBezTo>
                    <a:pt x="1262" y="2302"/>
                    <a:pt x="1680" y="2281"/>
                    <a:pt x="2098" y="2243"/>
                  </a:cubicBezTo>
                  <a:cubicBezTo>
                    <a:pt x="3652" y="2100"/>
                    <a:pt x="5202" y="1920"/>
                    <a:pt x="6743" y="1675"/>
                  </a:cubicBezTo>
                  <a:cubicBezTo>
                    <a:pt x="7483" y="1557"/>
                    <a:pt x="8220" y="1418"/>
                    <a:pt x="8955" y="1271"/>
                  </a:cubicBezTo>
                  <a:cubicBezTo>
                    <a:pt x="9240" y="1214"/>
                    <a:pt x="9532" y="1178"/>
                    <a:pt x="9820" y="1139"/>
                  </a:cubicBezTo>
                  <a:cubicBezTo>
                    <a:pt x="10691" y="1019"/>
                    <a:pt x="11563" y="908"/>
                    <a:pt x="12429" y="749"/>
                  </a:cubicBezTo>
                  <a:cubicBezTo>
                    <a:pt x="12823" y="677"/>
                    <a:pt x="13216" y="597"/>
                    <a:pt x="13599" y="479"/>
                  </a:cubicBezTo>
                  <a:cubicBezTo>
                    <a:pt x="13849" y="402"/>
                    <a:pt x="14111" y="311"/>
                    <a:pt x="14305" y="129"/>
                  </a:cubicBezTo>
                  <a:cubicBezTo>
                    <a:pt x="14335" y="101"/>
                    <a:pt x="14360" y="69"/>
                    <a:pt x="14380" y="32"/>
                  </a:cubicBezTo>
                  <a:cubicBezTo>
                    <a:pt x="14393" y="10"/>
                    <a:pt x="14385" y="1"/>
                    <a:pt x="14371"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a:off x="5701200" y="1511100"/>
              <a:ext cx="350625" cy="65375"/>
            </a:xfrm>
            <a:custGeom>
              <a:avLst/>
              <a:gdLst/>
              <a:ahLst/>
              <a:cxnLst/>
              <a:rect l="l" t="t" r="r" b="b"/>
              <a:pathLst>
                <a:path w="14025" h="2615" extrusionOk="0">
                  <a:moveTo>
                    <a:pt x="13996" y="1"/>
                  </a:moveTo>
                  <a:cubicBezTo>
                    <a:pt x="13993" y="1"/>
                    <a:pt x="13990" y="1"/>
                    <a:pt x="13987" y="2"/>
                  </a:cubicBezTo>
                  <a:lnTo>
                    <a:pt x="13988" y="1"/>
                  </a:lnTo>
                  <a:lnTo>
                    <a:pt x="13988" y="1"/>
                  </a:lnTo>
                  <a:cubicBezTo>
                    <a:pt x="13566" y="102"/>
                    <a:pt x="13153" y="235"/>
                    <a:pt x="12730" y="330"/>
                  </a:cubicBezTo>
                  <a:cubicBezTo>
                    <a:pt x="12282" y="431"/>
                    <a:pt x="11829" y="509"/>
                    <a:pt x="11376" y="579"/>
                  </a:cubicBezTo>
                  <a:cubicBezTo>
                    <a:pt x="10477" y="718"/>
                    <a:pt x="9573" y="833"/>
                    <a:pt x="8682" y="1015"/>
                  </a:cubicBezTo>
                  <a:cubicBezTo>
                    <a:pt x="8182" y="1118"/>
                    <a:pt x="7687" y="1245"/>
                    <a:pt x="7188" y="1349"/>
                  </a:cubicBezTo>
                  <a:cubicBezTo>
                    <a:pt x="6689" y="1453"/>
                    <a:pt x="6189" y="1547"/>
                    <a:pt x="5687" y="1636"/>
                  </a:cubicBezTo>
                  <a:cubicBezTo>
                    <a:pt x="4688" y="1813"/>
                    <a:pt x="3685" y="1961"/>
                    <a:pt x="2676" y="2065"/>
                  </a:cubicBezTo>
                  <a:cubicBezTo>
                    <a:pt x="2422" y="2090"/>
                    <a:pt x="2166" y="2108"/>
                    <a:pt x="1912" y="2136"/>
                  </a:cubicBezTo>
                  <a:cubicBezTo>
                    <a:pt x="1734" y="2154"/>
                    <a:pt x="1563" y="2184"/>
                    <a:pt x="1384" y="2200"/>
                  </a:cubicBezTo>
                  <a:cubicBezTo>
                    <a:pt x="1192" y="2218"/>
                    <a:pt x="1000" y="2231"/>
                    <a:pt x="808" y="2247"/>
                  </a:cubicBezTo>
                  <a:cubicBezTo>
                    <a:pt x="636" y="2263"/>
                    <a:pt x="458" y="2273"/>
                    <a:pt x="290" y="2317"/>
                  </a:cubicBezTo>
                  <a:cubicBezTo>
                    <a:pt x="231" y="2332"/>
                    <a:pt x="147" y="2370"/>
                    <a:pt x="92" y="2416"/>
                  </a:cubicBezTo>
                  <a:lnTo>
                    <a:pt x="92" y="2416"/>
                  </a:lnTo>
                  <a:cubicBezTo>
                    <a:pt x="53" y="2436"/>
                    <a:pt x="17" y="2475"/>
                    <a:pt x="9" y="2517"/>
                  </a:cubicBezTo>
                  <a:cubicBezTo>
                    <a:pt x="1" y="2554"/>
                    <a:pt x="17" y="2584"/>
                    <a:pt x="49" y="2588"/>
                  </a:cubicBezTo>
                  <a:lnTo>
                    <a:pt x="49" y="2588"/>
                  </a:lnTo>
                  <a:cubicBezTo>
                    <a:pt x="84" y="2607"/>
                    <a:pt x="150" y="2614"/>
                    <a:pt x="184" y="2614"/>
                  </a:cubicBezTo>
                  <a:cubicBezTo>
                    <a:pt x="189" y="2614"/>
                    <a:pt x="193" y="2614"/>
                    <a:pt x="196" y="2614"/>
                  </a:cubicBezTo>
                  <a:cubicBezTo>
                    <a:pt x="271" y="2606"/>
                    <a:pt x="348" y="2601"/>
                    <a:pt x="423" y="2595"/>
                  </a:cubicBezTo>
                  <a:cubicBezTo>
                    <a:pt x="613" y="2579"/>
                    <a:pt x="801" y="2561"/>
                    <a:pt x="990" y="2545"/>
                  </a:cubicBezTo>
                  <a:cubicBezTo>
                    <a:pt x="1396" y="2511"/>
                    <a:pt x="1800" y="2454"/>
                    <a:pt x="2205" y="2410"/>
                  </a:cubicBezTo>
                  <a:cubicBezTo>
                    <a:pt x="3220" y="2301"/>
                    <a:pt x="4233" y="2163"/>
                    <a:pt x="5240" y="1990"/>
                  </a:cubicBezTo>
                  <a:cubicBezTo>
                    <a:pt x="6259" y="1815"/>
                    <a:pt x="7271" y="1603"/>
                    <a:pt x="8277" y="1354"/>
                  </a:cubicBezTo>
                  <a:cubicBezTo>
                    <a:pt x="9176" y="1132"/>
                    <a:pt x="10093" y="1001"/>
                    <a:pt x="11007" y="847"/>
                  </a:cubicBezTo>
                  <a:cubicBezTo>
                    <a:pt x="11906" y="696"/>
                    <a:pt x="12816" y="519"/>
                    <a:pt x="13673" y="199"/>
                  </a:cubicBezTo>
                  <a:cubicBezTo>
                    <a:pt x="13778" y="159"/>
                    <a:pt x="13881" y="112"/>
                    <a:pt x="13980" y="57"/>
                  </a:cubicBezTo>
                  <a:cubicBezTo>
                    <a:pt x="13998" y="49"/>
                    <a:pt x="14025" y="1"/>
                    <a:pt x="13996"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a:off x="5714175" y="1497200"/>
              <a:ext cx="301250" cy="47700"/>
            </a:xfrm>
            <a:custGeom>
              <a:avLst/>
              <a:gdLst/>
              <a:ahLst/>
              <a:cxnLst/>
              <a:rect l="l" t="t" r="r" b="b"/>
              <a:pathLst>
                <a:path w="12050" h="1908" extrusionOk="0">
                  <a:moveTo>
                    <a:pt x="246" y="1854"/>
                  </a:moveTo>
                  <a:lnTo>
                    <a:pt x="246" y="1854"/>
                  </a:lnTo>
                  <a:cubicBezTo>
                    <a:pt x="241" y="1856"/>
                    <a:pt x="237" y="1858"/>
                    <a:pt x="237" y="1858"/>
                  </a:cubicBezTo>
                  <a:cubicBezTo>
                    <a:pt x="237" y="1858"/>
                    <a:pt x="239" y="1857"/>
                    <a:pt x="242" y="1856"/>
                  </a:cubicBezTo>
                  <a:cubicBezTo>
                    <a:pt x="244" y="1855"/>
                    <a:pt x="245" y="1855"/>
                    <a:pt x="246" y="1854"/>
                  </a:cubicBezTo>
                  <a:close/>
                  <a:moveTo>
                    <a:pt x="85" y="1897"/>
                  </a:moveTo>
                  <a:lnTo>
                    <a:pt x="85" y="1897"/>
                  </a:lnTo>
                  <a:cubicBezTo>
                    <a:pt x="82" y="1898"/>
                    <a:pt x="79" y="1899"/>
                    <a:pt x="77" y="1900"/>
                  </a:cubicBezTo>
                  <a:lnTo>
                    <a:pt x="77" y="1900"/>
                  </a:lnTo>
                  <a:cubicBezTo>
                    <a:pt x="77" y="1900"/>
                    <a:pt x="76" y="1900"/>
                    <a:pt x="76" y="1900"/>
                  </a:cubicBezTo>
                  <a:lnTo>
                    <a:pt x="76" y="1900"/>
                  </a:lnTo>
                  <a:cubicBezTo>
                    <a:pt x="79" y="1899"/>
                    <a:pt x="82" y="1898"/>
                    <a:pt x="85" y="1897"/>
                  </a:cubicBezTo>
                  <a:close/>
                  <a:moveTo>
                    <a:pt x="11601" y="0"/>
                  </a:moveTo>
                  <a:cubicBezTo>
                    <a:pt x="11152" y="0"/>
                    <a:pt x="10701" y="59"/>
                    <a:pt x="10258" y="128"/>
                  </a:cubicBezTo>
                  <a:cubicBezTo>
                    <a:pt x="9659" y="220"/>
                    <a:pt x="9066" y="350"/>
                    <a:pt x="8473" y="478"/>
                  </a:cubicBezTo>
                  <a:cubicBezTo>
                    <a:pt x="7881" y="606"/>
                    <a:pt x="7290" y="735"/>
                    <a:pt x="6693" y="838"/>
                  </a:cubicBezTo>
                  <a:cubicBezTo>
                    <a:pt x="6406" y="887"/>
                    <a:pt x="6118" y="930"/>
                    <a:pt x="5828" y="961"/>
                  </a:cubicBezTo>
                  <a:cubicBezTo>
                    <a:pt x="5750" y="970"/>
                    <a:pt x="5672" y="979"/>
                    <a:pt x="5596" y="991"/>
                  </a:cubicBezTo>
                  <a:cubicBezTo>
                    <a:pt x="5575" y="995"/>
                    <a:pt x="5554" y="998"/>
                    <a:pt x="5534" y="1000"/>
                  </a:cubicBezTo>
                  <a:cubicBezTo>
                    <a:pt x="5523" y="1002"/>
                    <a:pt x="5512" y="1003"/>
                    <a:pt x="5502" y="1005"/>
                  </a:cubicBezTo>
                  <a:cubicBezTo>
                    <a:pt x="5519" y="1003"/>
                    <a:pt x="5526" y="1003"/>
                    <a:pt x="5526" y="1003"/>
                  </a:cubicBezTo>
                  <a:lnTo>
                    <a:pt x="5526" y="1003"/>
                  </a:lnTo>
                  <a:cubicBezTo>
                    <a:pt x="5527" y="1003"/>
                    <a:pt x="5499" y="1005"/>
                    <a:pt x="5490" y="1006"/>
                  </a:cubicBezTo>
                  <a:cubicBezTo>
                    <a:pt x="4889" y="1077"/>
                    <a:pt x="4282" y="1094"/>
                    <a:pt x="3679" y="1126"/>
                  </a:cubicBezTo>
                  <a:cubicBezTo>
                    <a:pt x="2957" y="1165"/>
                    <a:pt x="2235" y="1204"/>
                    <a:pt x="1516" y="1286"/>
                  </a:cubicBezTo>
                  <a:cubicBezTo>
                    <a:pt x="1225" y="1319"/>
                    <a:pt x="932" y="1357"/>
                    <a:pt x="645" y="1422"/>
                  </a:cubicBezTo>
                  <a:cubicBezTo>
                    <a:pt x="426" y="1474"/>
                    <a:pt x="78" y="1550"/>
                    <a:pt x="8" y="1799"/>
                  </a:cubicBezTo>
                  <a:cubicBezTo>
                    <a:pt x="1" y="1826"/>
                    <a:pt x="1" y="1854"/>
                    <a:pt x="6" y="1881"/>
                  </a:cubicBezTo>
                  <a:cubicBezTo>
                    <a:pt x="11" y="1900"/>
                    <a:pt x="26" y="1906"/>
                    <a:pt x="42" y="1906"/>
                  </a:cubicBezTo>
                  <a:cubicBezTo>
                    <a:pt x="50" y="1906"/>
                    <a:pt x="57" y="1905"/>
                    <a:pt x="65" y="1903"/>
                  </a:cubicBezTo>
                  <a:lnTo>
                    <a:pt x="65" y="1903"/>
                  </a:lnTo>
                  <a:cubicBezTo>
                    <a:pt x="75" y="1906"/>
                    <a:pt x="86" y="1907"/>
                    <a:pt x="97" y="1907"/>
                  </a:cubicBezTo>
                  <a:cubicBezTo>
                    <a:pt x="98" y="1907"/>
                    <a:pt x="99" y="1907"/>
                    <a:pt x="100" y="1907"/>
                  </a:cubicBezTo>
                  <a:cubicBezTo>
                    <a:pt x="132" y="1907"/>
                    <a:pt x="163" y="1896"/>
                    <a:pt x="191" y="1881"/>
                  </a:cubicBezTo>
                  <a:lnTo>
                    <a:pt x="191" y="1881"/>
                  </a:lnTo>
                  <a:cubicBezTo>
                    <a:pt x="191" y="1881"/>
                    <a:pt x="191" y="1881"/>
                    <a:pt x="191" y="1881"/>
                  </a:cubicBezTo>
                  <a:cubicBezTo>
                    <a:pt x="207" y="1879"/>
                    <a:pt x="228" y="1862"/>
                    <a:pt x="243" y="1856"/>
                  </a:cubicBezTo>
                  <a:cubicBezTo>
                    <a:pt x="252" y="1852"/>
                    <a:pt x="262" y="1850"/>
                    <a:pt x="270" y="1846"/>
                  </a:cubicBezTo>
                  <a:cubicBezTo>
                    <a:pt x="270" y="1846"/>
                    <a:pt x="270" y="1846"/>
                    <a:pt x="270" y="1846"/>
                  </a:cubicBezTo>
                  <a:lnTo>
                    <a:pt x="270" y="1846"/>
                  </a:lnTo>
                  <a:cubicBezTo>
                    <a:pt x="270" y="1846"/>
                    <a:pt x="270" y="1846"/>
                    <a:pt x="269" y="1846"/>
                  </a:cubicBezTo>
                  <a:lnTo>
                    <a:pt x="269" y="1846"/>
                  </a:lnTo>
                  <a:cubicBezTo>
                    <a:pt x="278" y="1843"/>
                    <a:pt x="287" y="1839"/>
                    <a:pt x="296" y="1836"/>
                  </a:cubicBezTo>
                  <a:lnTo>
                    <a:pt x="322" y="1826"/>
                  </a:lnTo>
                  <a:cubicBezTo>
                    <a:pt x="369" y="1810"/>
                    <a:pt x="416" y="1796"/>
                    <a:pt x="465" y="1782"/>
                  </a:cubicBezTo>
                  <a:cubicBezTo>
                    <a:pt x="722" y="1714"/>
                    <a:pt x="987" y="1675"/>
                    <a:pt x="1252" y="1641"/>
                  </a:cubicBezTo>
                  <a:cubicBezTo>
                    <a:pt x="1254" y="1641"/>
                    <a:pt x="1255" y="1641"/>
                    <a:pt x="1256" y="1641"/>
                  </a:cubicBezTo>
                  <a:lnTo>
                    <a:pt x="1256" y="1641"/>
                  </a:lnTo>
                  <a:lnTo>
                    <a:pt x="1280" y="1638"/>
                  </a:lnTo>
                  <a:lnTo>
                    <a:pt x="1339" y="1630"/>
                  </a:lnTo>
                  <a:cubicBezTo>
                    <a:pt x="1378" y="1626"/>
                    <a:pt x="1419" y="1622"/>
                    <a:pt x="1458" y="1617"/>
                  </a:cubicBezTo>
                  <a:cubicBezTo>
                    <a:pt x="1542" y="1607"/>
                    <a:pt x="1628" y="1599"/>
                    <a:pt x="1712" y="1591"/>
                  </a:cubicBezTo>
                  <a:cubicBezTo>
                    <a:pt x="1888" y="1575"/>
                    <a:pt x="2064" y="1559"/>
                    <a:pt x="2240" y="1546"/>
                  </a:cubicBezTo>
                  <a:cubicBezTo>
                    <a:pt x="2607" y="1518"/>
                    <a:pt x="2974" y="1496"/>
                    <a:pt x="3341" y="1474"/>
                  </a:cubicBezTo>
                  <a:cubicBezTo>
                    <a:pt x="3963" y="1437"/>
                    <a:pt x="4587" y="1413"/>
                    <a:pt x="5206" y="1349"/>
                  </a:cubicBezTo>
                  <a:cubicBezTo>
                    <a:pt x="5316" y="1337"/>
                    <a:pt x="5425" y="1325"/>
                    <a:pt x="5534" y="1306"/>
                  </a:cubicBezTo>
                  <a:cubicBezTo>
                    <a:pt x="5553" y="1304"/>
                    <a:pt x="5572" y="1300"/>
                    <a:pt x="5592" y="1297"/>
                  </a:cubicBezTo>
                  <a:cubicBezTo>
                    <a:pt x="5595" y="1296"/>
                    <a:pt x="5600" y="1295"/>
                    <a:pt x="5599" y="1295"/>
                  </a:cubicBezTo>
                  <a:lnTo>
                    <a:pt x="5599" y="1295"/>
                  </a:lnTo>
                  <a:cubicBezTo>
                    <a:pt x="5598" y="1295"/>
                    <a:pt x="5594" y="1296"/>
                    <a:pt x="5584" y="1297"/>
                  </a:cubicBezTo>
                  <a:cubicBezTo>
                    <a:pt x="5602" y="1294"/>
                    <a:pt x="5620" y="1293"/>
                    <a:pt x="5637" y="1291"/>
                  </a:cubicBezTo>
                  <a:cubicBezTo>
                    <a:pt x="5677" y="1287"/>
                    <a:pt x="5716" y="1282"/>
                    <a:pt x="5756" y="1278"/>
                  </a:cubicBezTo>
                  <a:cubicBezTo>
                    <a:pt x="5909" y="1259"/>
                    <a:pt x="6062" y="1239"/>
                    <a:pt x="6214" y="1217"/>
                  </a:cubicBezTo>
                  <a:cubicBezTo>
                    <a:pt x="6803" y="1128"/>
                    <a:pt x="7384" y="1005"/>
                    <a:pt x="7962" y="874"/>
                  </a:cubicBezTo>
                  <a:cubicBezTo>
                    <a:pt x="8552" y="742"/>
                    <a:pt x="9140" y="602"/>
                    <a:pt x="9733" y="485"/>
                  </a:cubicBezTo>
                  <a:cubicBezTo>
                    <a:pt x="10317" y="369"/>
                    <a:pt x="10903" y="280"/>
                    <a:pt x="11495" y="207"/>
                  </a:cubicBezTo>
                  <a:cubicBezTo>
                    <a:pt x="11644" y="188"/>
                    <a:pt x="11793" y="172"/>
                    <a:pt x="11942" y="155"/>
                  </a:cubicBezTo>
                  <a:cubicBezTo>
                    <a:pt x="11983" y="150"/>
                    <a:pt x="12018" y="124"/>
                    <a:pt x="12036" y="87"/>
                  </a:cubicBezTo>
                  <a:cubicBezTo>
                    <a:pt x="12046" y="63"/>
                    <a:pt x="12050" y="16"/>
                    <a:pt x="12013" y="16"/>
                  </a:cubicBezTo>
                  <a:cubicBezTo>
                    <a:pt x="12012" y="16"/>
                    <a:pt x="12010" y="16"/>
                    <a:pt x="12008" y="17"/>
                  </a:cubicBezTo>
                  <a:cubicBezTo>
                    <a:pt x="12007" y="17"/>
                    <a:pt x="12005" y="17"/>
                    <a:pt x="12003" y="17"/>
                  </a:cubicBezTo>
                  <a:lnTo>
                    <a:pt x="12003" y="17"/>
                  </a:lnTo>
                  <a:cubicBezTo>
                    <a:pt x="11869" y="5"/>
                    <a:pt x="11735" y="0"/>
                    <a:pt x="1160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
            <p:cNvSpPr/>
            <p:nvPr/>
          </p:nvSpPr>
          <p:spPr>
            <a:xfrm>
              <a:off x="5718325" y="1473500"/>
              <a:ext cx="264200" cy="38625"/>
            </a:xfrm>
            <a:custGeom>
              <a:avLst/>
              <a:gdLst/>
              <a:ahLst/>
              <a:cxnLst/>
              <a:rect l="l" t="t" r="r" b="b"/>
              <a:pathLst>
                <a:path w="10568" h="1545" extrusionOk="0">
                  <a:moveTo>
                    <a:pt x="10446" y="1"/>
                  </a:moveTo>
                  <a:cubicBezTo>
                    <a:pt x="10446" y="1"/>
                    <a:pt x="10446" y="1"/>
                    <a:pt x="10446" y="1"/>
                  </a:cubicBezTo>
                  <a:lnTo>
                    <a:pt x="10446" y="1"/>
                  </a:lnTo>
                  <a:cubicBezTo>
                    <a:pt x="10446" y="1"/>
                    <a:pt x="10446" y="1"/>
                    <a:pt x="10446" y="1"/>
                  </a:cubicBezTo>
                  <a:close/>
                  <a:moveTo>
                    <a:pt x="10446" y="1"/>
                  </a:moveTo>
                  <a:cubicBezTo>
                    <a:pt x="10446" y="1"/>
                    <a:pt x="10433" y="2"/>
                    <a:pt x="10427" y="3"/>
                  </a:cubicBezTo>
                  <a:lnTo>
                    <a:pt x="10427" y="3"/>
                  </a:lnTo>
                  <a:cubicBezTo>
                    <a:pt x="10426" y="3"/>
                    <a:pt x="10425" y="3"/>
                    <a:pt x="10425" y="3"/>
                  </a:cubicBezTo>
                  <a:lnTo>
                    <a:pt x="10403" y="4"/>
                  </a:lnTo>
                  <a:cubicBezTo>
                    <a:pt x="10380" y="5"/>
                    <a:pt x="10358" y="7"/>
                    <a:pt x="10335" y="8"/>
                  </a:cubicBezTo>
                  <a:cubicBezTo>
                    <a:pt x="10332" y="9"/>
                    <a:pt x="10329" y="9"/>
                    <a:pt x="10326" y="9"/>
                  </a:cubicBezTo>
                  <a:cubicBezTo>
                    <a:pt x="10323" y="9"/>
                    <a:pt x="10319" y="9"/>
                    <a:pt x="10316" y="8"/>
                  </a:cubicBezTo>
                  <a:lnTo>
                    <a:pt x="10286" y="8"/>
                  </a:lnTo>
                  <a:cubicBezTo>
                    <a:pt x="10257" y="8"/>
                    <a:pt x="10229" y="10"/>
                    <a:pt x="10200" y="14"/>
                  </a:cubicBezTo>
                  <a:cubicBezTo>
                    <a:pt x="10152" y="20"/>
                    <a:pt x="10104" y="28"/>
                    <a:pt x="10056" y="36"/>
                  </a:cubicBezTo>
                  <a:cubicBezTo>
                    <a:pt x="9963" y="50"/>
                    <a:pt x="9869" y="66"/>
                    <a:pt x="9777" y="86"/>
                  </a:cubicBezTo>
                  <a:cubicBezTo>
                    <a:pt x="9706" y="101"/>
                    <a:pt x="9634" y="116"/>
                    <a:pt x="9566" y="144"/>
                  </a:cubicBezTo>
                  <a:lnTo>
                    <a:pt x="9566" y="144"/>
                  </a:lnTo>
                  <a:cubicBezTo>
                    <a:pt x="8964" y="221"/>
                    <a:pt x="8368" y="346"/>
                    <a:pt x="7770" y="450"/>
                  </a:cubicBezTo>
                  <a:cubicBezTo>
                    <a:pt x="7469" y="503"/>
                    <a:pt x="7167" y="553"/>
                    <a:pt x="6864" y="596"/>
                  </a:cubicBezTo>
                  <a:cubicBezTo>
                    <a:pt x="6562" y="638"/>
                    <a:pt x="6250" y="658"/>
                    <a:pt x="5943" y="704"/>
                  </a:cubicBezTo>
                  <a:cubicBezTo>
                    <a:pt x="4737" y="884"/>
                    <a:pt x="3536" y="1027"/>
                    <a:pt x="2316" y="1114"/>
                  </a:cubicBezTo>
                  <a:cubicBezTo>
                    <a:pt x="1966" y="1138"/>
                    <a:pt x="1617" y="1159"/>
                    <a:pt x="1267" y="1174"/>
                  </a:cubicBezTo>
                  <a:cubicBezTo>
                    <a:pt x="1094" y="1181"/>
                    <a:pt x="920" y="1186"/>
                    <a:pt x="747" y="1193"/>
                  </a:cubicBezTo>
                  <a:cubicBezTo>
                    <a:pt x="658" y="1198"/>
                    <a:pt x="569" y="1201"/>
                    <a:pt x="481" y="1210"/>
                  </a:cubicBezTo>
                  <a:cubicBezTo>
                    <a:pt x="427" y="1214"/>
                    <a:pt x="372" y="1219"/>
                    <a:pt x="318" y="1228"/>
                  </a:cubicBezTo>
                  <a:cubicBezTo>
                    <a:pt x="265" y="1237"/>
                    <a:pt x="210" y="1265"/>
                    <a:pt x="158" y="1285"/>
                  </a:cubicBezTo>
                  <a:cubicBezTo>
                    <a:pt x="97" y="1309"/>
                    <a:pt x="1" y="1434"/>
                    <a:pt x="86" y="1482"/>
                  </a:cubicBezTo>
                  <a:cubicBezTo>
                    <a:pt x="127" y="1505"/>
                    <a:pt x="160" y="1524"/>
                    <a:pt x="207" y="1530"/>
                  </a:cubicBezTo>
                  <a:cubicBezTo>
                    <a:pt x="255" y="1537"/>
                    <a:pt x="303" y="1539"/>
                    <a:pt x="351" y="1541"/>
                  </a:cubicBezTo>
                  <a:cubicBezTo>
                    <a:pt x="395" y="1544"/>
                    <a:pt x="439" y="1544"/>
                    <a:pt x="482" y="1544"/>
                  </a:cubicBezTo>
                  <a:cubicBezTo>
                    <a:pt x="538" y="1544"/>
                    <a:pt x="593" y="1543"/>
                    <a:pt x="649" y="1541"/>
                  </a:cubicBezTo>
                  <a:cubicBezTo>
                    <a:pt x="842" y="1536"/>
                    <a:pt x="1035" y="1528"/>
                    <a:pt x="1229" y="1518"/>
                  </a:cubicBezTo>
                  <a:cubicBezTo>
                    <a:pt x="1614" y="1501"/>
                    <a:pt x="1999" y="1475"/>
                    <a:pt x="2384" y="1445"/>
                  </a:cubicBezTo>
                  <a:cubicBezTo>
                    <a:pt x="3152" y="1386"/>
                    <a:pt x="3918" y="1303"/>
                    <a:pt x="4682" y="1204"/>
                  </a:cubicBezTo>
                  <a:cubicBezTo>
                    <a:pt x="5056" y="1155"/>
                    <a:pt x="5429" y="1103"/>
                    <a:pt x="5801" y="1048"/>
                  </a:cubicBezTo>
                  <a:cubicBezTo>
                    <a:pt x="5987" y="1020"/>
                    <a:pt x="6179" y="1006"/>
                    <a:pt x="6371" y="982"/>
                  </a:cubicBezTo>
                  <a:cubicBezTo>
                    <a:pt x="6567" y="957"/>
                    <a:pt x="6761" y="928"/>
                    <a:pt x="6956" y="898"/>
                  </a:cubicBezTo>
                  <a:cubicBezTo>
                    <a:pt x="7712" y="777"/>
                    <a:pt x="8461" y="614"/>
                    <a:pt x="9213" y="479"/>
                  </a:cubicBezTo>
                  <a:cubicBezTo>
                    <a:pt x="9309" y="461"/>
                    <a:pt x="9408" y="451"/>
                    <a:pt x="9502" y="426"/>
                  </a:cubicBezTo>
                  <a:cubicBezTo>
                    <a:pt x="9522" y="420"/>
                    <a:pt x="9542" y="412"/>
                    <a:pt x="9560" y="402"/>
                  </a:cubicBezTo>
                  <a:cubicBezTo>
                    <a:pt x="9566" y="400"/>
                    <a:pt x="9572" y="398"/>
                    <a:pt x="9577" y="395"/>
                  </a:cubicBezTo>
                  <a:lnTo>
                    <a:pt x="9577" y="395"/>
                  </a:lnTo>
                  <a:cubicBezTo>
                    <a:pt x="9648" y="372"/>
                    <a:pt x="9719" y="351"/>
                    <a:pt x="9791" y="332"/>
                  </a:cubicBezTo>
                  <a:cubicBezTo>
                    <a:pt x="9883" y="308"/>
                    <a:pt x="9975" y="284"/>
                    <a:pt x="10067" y="262"/>
                  </a:cubicBezTo>
                  <a:lnTo>
                    <a:pt x="10132" y="246"/>
                  </a:lnTo>
                  <a:cubicBezTo>
                    <a:pt x="10149" y="242"/>
                    <a:pt x="10165" y="237"/>
                    <a:pt x="10181" y="232"/>
                  </a:cubicBezTo>
                  <a:lnTo>
                    <a:pt x="10181" y="232"/>
                  </a:lnTo>
                  <a:cubicBezTo>
                    <a:pt x="10181" y="232"/>
                    <a:pt x="10181" y="232"/>
                    <a:pt x="10181" y="232"/>
                  </a:cubicBezTo>
                  <a:cubicBezTo>
                    <a:pt x="10182" y="232"/>
                    <a:pt x="10201" y="225"/>
                    <a:pt x="10206" y="224"/>
                  </a:cubicBezTo>
                  <a:cubicBezTo>
                    <a:pt x="10226" y="216"/>
                    <a:pt x="10246" y="210"/>
                    <a:pt x="10267" y="203"/>
                  </a:cubicBezTo>
                  <a:lnTo>
                    <a:pt x="10288" y="196"/>
                  </a:lnTo>
                  <a:cubicBezTo>
                    <a:pt x="10300" y="193"/>
                    <a:pt x="10304" y="192"/>
                    <a:pt x="10304" y="192"/>
                  </a:cubicBezTo>
                  <a:lnTo>
                    <a:pt x="10304" y="192"/>
                  </a:lnTo>
                  <a:cubicBezTo>
                    <a:pt x="10304" y="192"/>
                    <a:pt x="10291" y="196"/>
                    <a:pt x="10291" y="196"/>
                  </a:cubicBezTo>
                  <a:cubicBezTo>
                    <a:pt x="10291" y="196"/>
                    <a:pt x="10292" y="195"/>
                    <a:pt x="10295" y="194"/>
                  </a:cubicBezTo>
                  <a:lnTo>
                    <a:pt x="10325" y="187"/>
                  </a:lnTo>
                  <a:cubicBezTo>
                    <a:pt x="10357" y="177"/>
                    <a:pt x="10386" y="169"/>
                    <a:pt x="10412" y="155"/>
                  </a:cubicBezTo>
                  <a:lnTo>
                    <a:pt x="10412" y="155"/>
                  </a:lnTo>
                  <a:lnTo>
                    <a:pt x="10410" y="157"/>
                  </a:lnTo>
                  <a:cubicBezTo>
                    <a:pt x="10431" y="147"/>
                    <a:pt x="10452" y="136"/>
                    <a:pt x="10473" y="126"/>
                  </a:cubicBezTo>
                  <a:cubicBezTo>
                    <a:pt x="10477" y="125"/>
                    <a:pt x="10482" y="123"/>
                    <a:pt x="10487" y="121"/>
                  </a:cubicBezTo>
                  <a:lnTo>
                    <a:pt x="10487" y="121"/>
                  </a:lnTo>
                  <a:cubicBezTo>
                    <a:pt x="10514" y="111"/>
                    <a:pt x="10568" y="72"/>
                    <a:pt x="10544" y="39"/>
                  </a:cubicBezTo>
                  <a:cubicBezTo>
                    <a:pt x="10541" y="35"/>
                    <a:pt x="10523" y="27"/>
                    <a:pt x="10524" y="27"/>
                  </a:cubicBezTo>
                  <a:lnTo>
                    <a:pt x="10524" y="27"/>
                  </a:lnTo>
                  <a:cubicBezTo>
                    <a:pt x="10525" y="27"/>
                    <a:pt x="10526" y="28"/>
                    <a:pt x="10530" y="29"/>
                  </a:cubicBezTo>
                  <a:lnTo>
                    <a:pt x="10516" y="25"/>
                  </a:lnTo>
                  <a:cubicBezTo>
                    <a:pt x="10509" y="21"/>
                    <a:pt x="10501" y="19"/>
                    <a:pt x="10493" y="17"/>
                  </a:cubicBezTo>
                  <a:cubicBezTo>
                    <a:pt x="10472" y="10"/>
                    <a:pt x="10475" y="3"/>
                    <a:pt x="10446"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7"/>
            <p:cNvSpPr/>
            <p:nvPr/>
          </p:nvSpPr>
          <p:spPr>
            <a:xfrm>
              <a:off x="5741725" y="1444225"/>
              <a:ext cx="205525" cy="30675"/>
            </a:xfrm>
            <a:custGeom>
              <a:avLst/>
              <a:gdLst/>
              <a:ahLst/>
              <a:cxnLst/>
              <a:rect l="l" t="t" r="r" b="b"/>
              <a:pathLst>
                <a:path w="8221" h="1227" extrusionOk="0">
                  <a:moveTo>
                    <a:pt x="8175" y="0"/>
                  </a:moveTo>
                  <a:cubicBezTo>
                    <a:pt x="8171" y="0"/>
                    <a:pt x="8167" y="1"/>
                    <a:pt x="8164" y="1"/>
                  </a:cubicBezTo>
                  <a:lnTo>
                    <a:pt x="8165" y="2"/>
                  </a:lnTo>
                  <a:cubicBezTo>
                    <a:pt x="7925" y="33"/>
                    <a:pt x="7688" y="88"/>
                    <a:pt x="7453" y="141"/>
                  </a:cubicBezTo>
                  <a:cubicBezTo>
                    <a:pt x="7207" y="196"/>
                    <a:pt x="6959" y="249"/>
                    <a:pt x="6712" y="299"/>
                  </a:cubicBezTo>
                  <a:cubicBezTo>
                    <a:pt x="6197" y="401"/>
                    <a:pt x="5680" y="481"/>
                    <a:pt x="5161" y="552"/>
                  </a:cubicBezTo>
                  <a:cubicBezTo>
                    <a:pt x="5095" y="562"/>
                    <a:pt x="5029" y="571"/>
                    <a:pt x="4962" y="580"/>
                  </a:cubicBezTo>
                  <a:lnTo>
                    <a:pt x="4863" y="592"/>
                  </a:lnTo>
                  <a:cubicBezTo>
                    <a:pt x="4857" y="593"/>
                    <a:pt x="4837" y="595"/>
                    <a:pt x="4837" y="595"/>
                  </a:cubicBezTo>
                  <a:cubicBezTo>
                    <a:pt x="4836" y="595"/>
                    <a:pt x="4839" y="595"/>
                    <a:pt x="4845" y="594"/>
                  </a:cubicBezTo>
                  <a:lnTo>
                    <a:pt x="4845" y="594"/>
                  </a:lnTo>
                  <a:lnTo>
                    <a:pt x="4788" y="602"/>
                  </a:lnTo>
                  <a:cubicBezTo>
                    <a:pt x="4655" y="618"/>
                    <a:pt x="4521" y="633"/>
                    <a:pt x="4388" y="649"/>
                  </a:cubicBezTo>
                  <a:cubicBezTo>
                    <a:pt x="4121" y="677"/>
                    <a:pt x="3853" y="703"/>
                    <a:pt x="3585" y="726"/>
                  </a:cubicBezTo>
                  <a:cubicBezTo>
                    <a:pt x="3052" y="772"/>
                    <a:pt x="2519" y="806"/>
                    <a:pt x="1986" y="830"/>
                  </a:cubicBezTo>
                  <a:cubicBezTo>
                    <a:pt x="1723" y="842"/>
                    <a:pt x="1458" y="852"/>
                    <a:pt x="1194" y="860"/>
                  </a:cubicBezTo>
                  <a:cubicBezTo>
                    <a:pt x="1066" y="863"/>
                    <a:pt x="939" y="866"/>
                    <a:pt x="810" y="869"/>
                  </a:cubicBezTo>
                  <a:cubicBezTo>
                    <a:pt x="671" y="872"/>
                    <a:pt x="530" y="870"/>
                    <a:pt x="392" y="892"/>
                  </a:cubicBezTo>
                  <a:cubicBezTo>
                    <a:pt x="390" y="892"/>
                    <a:pt x="386" y="893"/>
                    <a:pt x="382" y="893"/>
                  </a:cubicBezTo>
                  <a:lnTo>
                    <a:pt x="382" y="893"/>
                  </a:lnTo>
                  <a:lnTo>
                    <a:pt x="367" y="894"/>
                  </a:lnTo>
                  <a:cubicBezTo>
                    <a:pt x="350" y="896"/>
                    <a:pt x="334" y="896"/>
                    <a:pt x="318" y="898"/>
                  </a:cubicBezTo>
                  <a:cubicBezTo>
                    <a:pt x="276" y="902"/>
                    <a:pt x="236" y="909"/>
                    <a:pt x="194" y="916"/>
                  </a:cubicBezTo>
                  <a:cubicBezTo>
                    <a:pt x="119" y="927"/>
                    <a:pt x="49" y="1008"/>
                    <a:pt x="23" y="1074"/>
                  </a:cubicBezTo>
                  <a:cubicBezTo>
                    <a:pt x="0" y="1137"/>
                    <a:pt x="17" y="1193"/>
                    <a:pt x="89" y="1203"/>
                  </a:cubicBezTo>
                  <a:cubicBezTo>
                    <a:pt x="204" y="1219"/>
                    <a:pt x="320" y="1226"/>
                    <a:pt x="437" y="1226"/>
                  </a:cubicBezTo>
                  <a:cubicBezTo>
                    <a:pt x="444" y="1226"/>
                    <a:pt x="452" y="1226"/>
                    <a:pt x="460" y="1226"/>
                  </a:cubicBezTo>
                  <a:cubicBezTo>
                    <a:pt x="590" y="1225"/>
                    <a:pt x="719" y="1221"/>
                    <a:pt x="849" y="1216"/>
                  </a:cubicBezTo>
                  <a:cubicBezTo>
                    <a:pt x="1113" y="1208"/>
                    <a:pt x="1377" y="1198"/>
                    <a:pt x="1640" y="1185"/>
                  </a:cubicBezTo>
                  <a:cubicBezTo>
                    <a:pt x="2178" y="1160"/>
                    <a:pt x="2714" y="1123"/>
                    <a:pt x="3249" y="1079"/>
                  </a:cubicBezTo>
                  <a:cubicBezTo>
                    <a:pt x="3795" y="1032"/>
                    <a:pt x="4340" y="971"/>
                    <a:pt x="4882" y="898"/>
                  </a:cubicBezTo>
                  <a:cubicBezTo>
                    <a:pt x="5410" y="826"/>
                    <a:pt x="5933" y="735"/>
                    <a:pt x="6453" y="626"/>
                  </a:cubicBezTo>
                  <a:cubicBezTo>
                    <a:pt x="6968" y="517"/>
                    <a:pt x="7478" y="394"/>
                    <a:pt x="7969" y="208"/>
                  </a:cubicBezTo>
                  <a:cubicBezTo>
                    <a:pt x="8029" y="185"/>
                    <a:pt x="8088" y="161"/>
                    <a:pt x="8147" y="133"/>
                  </a:cubicBezTo>
                  <a:cubicBezTo>
                    <a:pt x="8180" y="118"/>
                    <a:pt x="8214" y="82"/>
                    <a:pt x="8217" y="45"/>
                  </a:cubicBezTo>
                  <a:cubicBezTo>
                    <a:pt x="8220" y="12"/>
                    <a:pt x="8202" y="0"/>
                    <a:pt x="8175"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7"/>
            <p:cNvSpPr/>
            <p:nvPr/>
          </p:nvSpPr>
          <p:spPr>
            <a:xfrm>
              <a:off x="5772250" y="1429525"/>
              <a:ext cx="130525" cy="22450"/>
            </a:xfrm>
            <a:custGeom>
              <a:avLst/>
              <a:gdLst/>
              <a:ahLst/>
              <a:cxnLst/>
              <a:rect l="l" t="t" r="r" b="b"/>
              <a:pathLst>
                <a:path w="5221" h="898" extrusionOk="0">
                  <a:moveTo>
                    <a:pt x="4120" y="0"/>
                  </a:moveTo>
                  <a:cubicBezTo>
                    <a:pt x="4112" y="0"/>
                    <a:pt x="4104" y="0"/>
                    <a:pt x="4096" y="0"/>
                  </a:cubicBezTo>
                  <a:cubicBezTo>
                    <a:pt x="3918" y="1"/>
                    <a:pt x="3740" y="8"/>
                    <a:pt x="3563" y="18"/>
                  </a:cubicBezTo>
                  <a:cubicBezTo>
                    <a:pt x="3161" y="39"/>
                    <a:pt x="2762" y="85"/>
                    <a:pt x="2365" y="138"/>
                  </a:cubicBezTo>
                  <a:cubicBezTo>
                    <a:pt x="1987" y="188"/>
                    <a:pt x="1612" y="256"/>
                    <a:pt x="1240" y="336"/>
                  </a:cubicBezTo>
                  <a:cubicBezTo>
                    <a:pt x="928" y="403"/>
                    <a:pt x="611" y="473"/>
                    <a:pt x="321" y="613"/>
                  </a:cubicBezTo>
                  <a:cubicBezTo>
                    <a:pt x="309" y="618"/>
                    <a:pt x="298" y="625"/>
                    <a:pt x="286" y="632"/>
                  </a:cubicBezTo>
                  <a:lnTo>
                    <a:pt x="268" y="643"/>
                  </a:lnTo>
                  <a:cubicBezTo>
                    <a:pt x="287" y="631"/>
                    <a:pt x="296" y="625"/>
                    <a:pt x="296" y="625"/>
                  </a:cubicBezTo>
                  <a:lnTo>
                    <a:pt x="296" y="625"/>
                  </a:lnTo>
                  <a:cubicBezTo>
                    <a:pt x="295" y="625"/>
                    <a:pt x="284" y="632"/>
                    <a:pt x="262" y="646"/>
                  </a:cubicBezTo>
                  <a:lnTo>
                    <a:pt x="252" y="652"/>
                  </a:lnTo>
                  <a:cubicBezTo>
                    <a:pt x="242" y="660"/>
                    <a:pt x="232" y="668"/>
                    <a:pt x="222" y="676"/>
                  </a:cubicBezTo>
                  <a:lnTo>
                    <a:pt x="222" y="676"/>
                  </a:lnTo>
                  <a:cubicBezTo>
                    <a:pt x="209" y="683"/>
                    <a:pt x="196" y="692"/>
                    <a:pt x="183" y="701"/>
                  </a:cubicBezTo>
                  <a:lnTo>
                    <a:pt x="183" y="701"/>
                  </a:lnTo>
                  <a:cubicBezTo>
                    <a:pt x="174" y="707"/>
                    <a:pt x="165" y="712"/>
                    <a:pt x="156" y="718"/>
                  </a:cubicBezTo>
                  <a:cubicBezTo>
                    <a:pt x="149" y="722"/>
                    <a:pt x="133" y="732"/>
                    <a:pt x="134" y="732"/>
                  </a:cubicBezTo>
                  <a:cubicBezTo>
                    <a:pt x="134" y="732"/>
                    <a:pt x="139" y="730"/>
                    <a:pt x="151" y="722"/>
                  </a:cubicBezTo>
                  <a:lnTo>
                    <a:pt x="151" y="722"/>
                  </a:lnTo>
                  <a:cubicBezTo>
                    <a:pt x="128" y="736"/>
                    <a:pt x="100" y="751"/>
                    <a:pt x="79" y="770"/>
                  </a:cubicBezTo>
                  <a:lnTo>
                    <a:pt x="79" y="770"/>
                  </a:lnTo>
                  <a:cubicBezTo>
                    <a:pt x="58" y="788"/>
                    <a:pt x="41" y="810"/>
                    <a:pt x="24" y="833"/>
                  </a:cubicBezTo>
                  <a:cubicBezTo>
                    <a:pt x="16" y="845"/>
                    <a:pt x="0" y="884"/>
                    <a:pt x="27" y="890"/>
                  </a:cubicBezTo>
                  <a:cubicBezTo>
                    <a:pt x="43" y="894"/>
                    <a:pt x="57" y="898"/>
                    <a:pt x="71" y="898"/>
                  </a:cubicBezTo>
                  <a:cubicBezTo>
                    <a:pt x="75" y="898"/>
                    <a:pt x="78" y="897"/>
                    <a:pt x="82" y="897"/>
                  </a:cubicBezTo>
                  <a:lnTo>
                    <a:pt x="82" y="897"/>
                  </a:lnTo>
                  <a:cubicBezTo>
                    <a:pt x="97" y="896"/>
                    <a:pt x="113" y="892"/>
                    <a:pt x="128" y="888"/>
                  </a:cubicBezTo>
                  <a:lnTo>
                    <a:pt x="128" y="888"/>
                  </a:lnTo>
                  <a:cubicBezTo>
                    <a:pt x="143" y="886"/>
                    <a:pt x="158" y="883"/>
                    <a:pt x="172" y="879"/>
                  </a:cubicBezTo>
                  <a:lnTo>
                    <a:pt x="172" y="879"/>
                  </a:lnTo>
                  <a:cubicBezTo>
                    <a:pt x="183" y="878"/>
                    <a:pt x="194" y="877"/>
                    <a:pt x="204" y="875"/>
                  </a:cubicBezTo>
                  <a:lnTo>
                    <a:pt x="204" y="875"/>
                  </a:lnTo>
                  <a:cubicBezTo>
                    <a:pt x="211" y="875"/>
                    <a:pt x="218" y="875"/>
                    <a:pt x="225" y="876"/>
                  </a:cubicBezTo>
                  <a:cubicBezTo>
                    <a:pt x="229" y="876"/>
                    <a:pt x="234" y="876"/>
                    <a:pt x="240" y="876"/>
                  </a:cubicBezTo>
                  <a:cubicBezTo>
                    <a:pt x="255" y="876"/>
                    <a:pt x="272" y="875"/>
                    <a:pt x="263" y="875"/>
                  </a:cubicBezTo>
                  <a:cubicBezTo>
                    <a:pt x="259" y="875"/>
                    <a:pt x="252" y="875"/>
                    <a:pt x="240" y="876"/>
                  </a:cubicBezTo>
                  <a:cubicBezTo>
                    <a:pt x="258" y="874"/>
                    <a:pt x="275" y="871"/>
                    <a:pt x="293" y="867"/>
                  </a:cubicBezTo>
                  <a:cubicBezTo>
                    <a:pt x="299" y="865"/>
                    <a:pt x="306" y="865"/>
                    <a:pt x="311" y="862"/>
                  </a:cubicBezTo>
                  <a:lnTo>
                    <a:pt x="311" y="862"/>
                  </a:lnTo>
                  <a:lnTo>
                    <a:pt x="302" y="864"/>
                  </a:lnTo>
                  <a:lnTo>
                    <a:pt x="302" y="864"/>
                  </a:lnTo>
                  <a:cubicBezTo>
                    <a:pt x="309" y="863"/>
                    <a:pt x="315" y="861"/>
                    <a:pt x="322" y="860"/>
                  </a:cubicBezTo>
                  <a:lnTo>
                    <a:pt x="333" y="858"/>
                  </a:lnTo>
                  <a:cubicBezTo>
                    <a:pt x="347" y="856"/>
                    <a:pt x="363" y="853"/>
                    <a:pt x="378" y="849"/>
                  </a:cubicBezTo>
                  <a:cubicBezTo>
                    <a:pt x="442" y="834"/>
                    <a:pt x="506" y="818"/>
                    <a:pt x="569" y="800"/>
                  </a:cubicBezTo>
                  <a:cubicBezTo>
                    <a:pt x="720" y="761"/>
                    <a:pt x="872" y="722"/>
                    <a:pt x="1024" y="687"/>
                  </a:cubicBezTo>
                  <a:cubicBezTo>
                    <a:pt x="1381" y="605"/>
                    <a:pt x="1742" y="539"/>
                    <a:pt x="2104" y="483"/>
                  </a:cubicBezTo>
                  <a:cubicBezTo>
                    <a:pt x="2321" y="449"/>
                    <a:pt x="2538" y="417"/>
                    <a:pt x="2756" y="390"/>
                  </a:cubicBezTo>
                  <a:lnTo>
                    <a:pt x="2756" y="390"/>
                  </a:lnTo>
                  <a:lnTo>
                    <a:pt x="2718" y="394"/>
                  </a:lnTo>
                  <a:cubicBezTo>
                    <a:pt x="3101" y="346"/>
                    <a:pt x="3487" y="306"/>
                    <a:pt x="3872" y="285"/>
                  </a:cubicBezTo>
                  <a:cubicBezTo>
                    <a:pt x="4041" y="275"/>
                    <a:pt x="4208" y="264"/>
                    <a:pt x="4377" y="262"/>
                  </a:cubicBezTo>
                  <a:cubicBezTo>
                    <a:pt x="4452" y="261"/>
                    <a:pt x="4527" y="260"/>
                    <a:pt x="4603" y="257"/>
                  </a:cubicBezTo>
                  <a:lnTo>
                    <a:pt x="4678" y="257"/>
                  </a:lnTo>
                  <a:lnTo>
                    <a:pt x="4686" y="256"/>
                  </a:lnTo>
                  <a:lnTo>
                    <a:pt x="4686" y="256"/>
                  </a:lnTo>
                  <a:cubicBezTo>
                    <a:pt x="4687" y="256"/>
                    <a:pt x="4688" y="256"/>
                    <a:pt x="4691" y="256"/>
                  </a:cubicBezTo>
                  <a:lnTo>
                    <a:pt x="4708" y="256"/>
                  </a:lnTo>
                  <a:cubicBezTo>
                    <a:pt x="4742" y="255"/>
                    <a:pt x="4775" y="255"/>
                    <a:pt x="4809" y="255"/>
                  </a:cubicBezTo>
                  <a:lnTo>
                    <a:pt x="4832" y="255"/>
                  </a:lnTo>
                  <a:cubicBezTo>
                    <a:pt x="4836" y="255"/>
                    <a:pt x="4840" y="256"/>
                    <a:pt x="4844" y="256"/>
                  </a:cubicBezTo>
                  <a:cubicBezTo>
                    <a:pt x="4856" y="255"/>
                    <a:pt x="4862" y="254"/>
                    <a:pt x="4863" y="254"/>
                  </a:cubicBezTo>
                  <a:lnTo>
                    <a:pt x="4863" y="254"/>
                  </a:lnTo>
                  <a:cubicBezTo>
                    <a:pt x="4865" y="254"/>
                    <a:pt x="4861" y="255"/>
                    <a:pt x="4852" y="256"/>
                  </a:cubicBezTo>
                  <a:lnTo>
                    <a:pt x="4859" y="256"/>
                  </a:lnTo>
                  <a:cubicBezTo>
                    <a:pt x="4868" y="257"/>
                    <a:pt x="4876" y="257"/>
                    <a:pt x="4884" y="257"/>
                  </a:cubicBezTo>
                  <a:cubicBezTo>
                    <a:pt x="4892" y="257"/>
                    <a:pt x="4900" y="257"/>
                    <a:pt x="4909" y="257"/>
                  </a:cubicBezTo>
                  <a:lnTo>
                    <a:pt x="4935" y="258"/>
                  </a:lnTo>
                  <a:lnTo>
                    <a:pt x="4946" y="258"/>
                  </a:lnTo>
                  <a:cubicBezTo>
                    <a:pt x="4940" y="257"/>
                    <a:pt x="4937" y="256"/>
                    <a:pt x="4938" y="256"/>
                  </a:cubicBezTo>
                  <a:lnTo>
                    <a:pt x="4938" y="256"/>
                  </a:lnTo>
                  <a:cubicBezTo>
                    <a:pt x="4939" y="256"/>
                    <a:pt x="4944" y="257"/>
                    <a:pt x="4952" y="258"/>
                  </a:cubicBezTo>
                  <a:cubicBezTo>
                    <a:pt x="4965" y="258"/>
                    <a:pt x="4970" y="257"/>
                    <a:pt x="4968" y="257"/>
                  </a:cubicBezTo>
                  <a:cubicBezTo>
                    <a:pt x="4966" y="257"/>
                    <a:pt x="4964" y="257"/>
                    <a:pt x="4960" y="257"/>
                  </a:cubicBezTo>
                  <a:cubicBezTo>
                    <a:pt x="4968" y="256"/>
                    <a:pt x="4975" y="256"/>
                    <a:pt x="4982" y="255"/>
                  </a:cubicBezTo>
                  <a:lnTo>
                    <a:pt x="4993" y="254"/>
                  </a:lnTo>
                  <a:cubicBezTo>
                    <a:pt x="4995" y="254"/>
                    <a:pt x="5011" y="253"/>
                    <a:pt x="5001" y="253"/>
                  </a:cubicBezTo>
                  <a:lnTo>
                    <a:pt x="5001" y="253"/>
                  </a:lnTo>
                  <a:cubicBezTo>
                    <a:pt x="5003" y="253"/>
                    <a:pt x="5035" y="253"/>
                    <a:pt x="5018" y="254"/>
                  </a:cubicBezTo>
                  <a:lnTo>
                    <a:pt x="5052" y="254"/>
                  </a:lnTo>
                  <a:cubicBezTo>
                    <a:pt x="5066" y="254"/>
                    <a:pt x="5081" y="254"/>
                    <a:pt x="5096" y="255"/>
                  </a:cubicBezTo>
                  <a:cubicBezTo>
                    <a:pt x="5120" y="257"/>
                    <a:pt x="5143" y="264"/>
                    <a:pt x="5165" y="273"/>
                  </a:cubicBezTo>
                  <a:cubicBezTo>
                    <a:pt x="5166" y="274"/>
                    <a:pt x="5168" y="274"/>
                    <a:pt x="5171" y="274"/>
                  </a:cubicBezTo>
                  <a:cubicBezTo>
                    <a:pt x="5192" y="274"/>
                    <a:pt x="5220" y="237"/>
                    <a:pt x="5199" y="226"/>
                  </a:cubicBezTo>
                  <a:lnTo>
                    <a:pt x="5197" y="226"/>
                  </a:lnTo>
                  <a:cubicBezTo>
                    <a:pt x="5179" y="218"/>
                    <a:pt x="5161" y="210"/>
                    <a:pt x="5144" y="201"/>
                  </a:cubicBezTo>
                  <a:cubicBezTo>
                    <a:pt x="5124" y="187"/>
                    <a:pt x="5104" y="175"/>
                    <a:pt x="5085" y="163"/>
                  </a:cubicBezTo>
                  <a:cubicBezTo>
                    <a:pt x="5083" y="162"/>
                    <a:pt x="5075" y="157"/>
                    <a:pt x="5075" y="157"/>
                  </a:cubicBezTo>
                  <a:lnTo>
                    <a:pt x="5075" y="157"/>
                  </a:lnTo>
                  <a:cubicBezTo>
                    <a:pt x="5075" y="157"/>
                    <a:pt x="5076" y="158"/>
                    <a:pt x="5078" y="159"/>
                  </a:cubicBezTo>
                  <a:lnTo>
                    <a:pt x="5069" y="153"/>
                  </a:lnTo>
                  <a:lnTo>
                    <a:pt x="5069" y="153"/>
                  </a:lnTo>
                  <a:cubicBezTo>
                    <a:pt x="5072" y="155"/>
                    <a:pt x="5073" y="157"/>
                    <a:pt x="5073" y="157"/>
                  </a:cubicBezTo>
                  <a:cubicBezTo>
                    <a:pt x="5073" y="157"/>
                    <a:pt x="5072" y="156"/>
                    <a:pt x="5071" y="155"/>
                  </a:cubicBezTo>
                  <a:lnTo>
                    <a:pt x="5064" y="150"/>
                  </a:lnTo>
                  <a:cubicBezTo>
                    <a:pt x="5052" y="141"/>
                    <a:pt x="5040" y="133"/>
                    <a:pt x="5027" y="126"/>
                  </a:cubicBezTo>
                  <a:cubicBezTo>
                    <a:pt x="5003" y="115"/>
                    <a:pt x="4976" y="108"/>
                    <a:pt x="4951" y="100"/>
                  </a:cubicBezTo>
                  <a:lnTo>
                    <a:pt x="4932" y="93"/>
                  </a:lnTo>
                  <a:cubicBezTo>
                    <a:pt x="4926" y="91"/>
                    <a:pt x="4921" y="90"/>
                    <a:pt x="4915" y="89"/>
                  </a:cubicBezTo>
                  <a:cubicBezTo>
                    <a:pt x="4900" y="85"/>
                    <a:pt x="4886" y="80"/>
                    <a:pt x="4871" y="77"/>
                  </a:cubicBezTo>
                  <a:cubicBezTo>
                    <a:pt x="4856" y="72"/>
                    <a:pt x="4844" y="69"/>
                    <a:pt x="4830" y="66"/>
                  </a:cubicBezTo>
                  <a:cubicBezTo>
                    <a:pt x="4823" y="65"/>
                    <a:pt x="4817" y="63"/>
                    <a:pt x="4809" y="62"/>
                  </a:cubicBezTo>
                  <a:lnTo>
                    <a:pt x="4800" y="59"/>
                  </a:lnTo>
                  <a:cubicBezTo>
                    <a:pt x="4792" y="56"/>
                    <a:pt x="4784" y="54"/>
                    <a:pt x="4775" y="54"/>
                  </a:cubicBezTo>
                  <a:lnTo>
                    <a:pt x="4785" y="56"/>
                  </a:lnTo>
                  <a:cubicBezTo>
                    <a:pt x="4747" y="48"/>
                    <a:pt x="4707" y="42"/>
                    <a:pt x="4669" y="35"/>
                  </a:cubicBezTo>
                  <a:lnTo>
                    <a:pt x="4647" y="32"/>
                  </a:lnTo>
                  <a:lnTo>
                    <a:pt x="4635" y="30"/>
                  </a:lnTo>
                  <a:lnTo>
                    <a:pt x="4635" y="30"/>
                  </a:lnTo>
                  <a:cubicBezTo>
                    <a:pt x="4647" y="32"/>
                    <a:pt x="4651" y="32"/>
                    <a:pt x="4651" y="32"/>
                  </a:cubicBezTo>
                  <a:cubicBezTo>
                    <a:pt x="4651" y="32"/>
                    <a:pt x="4631" y="29"/>
                    <a:pt x="4622" y="28"/>
                  </a:cubicBezTo>
                  <a:cubicBezTo>
                    <a:pt x="4603" y="25"/>
                    <a:pt x="4586" y="24"/>
                    <a:pt x="4568" y="23"/>
                  </a:cubicBezTo>
                  <a:cubicBezTo>
                    <a:pt x="4420" y="10"/>
                    <a:pt x="4269" y="0"/>
                    <a:pt x="4120"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
            <p:cNvSpPr/>
            <p:nvPr/>
          </p:nvSpPr>
          <p:spPr>
            <a:xfrm>
              <a:off x="5015300" y="636675"/>
              <a:ext cx="988175" cy="550875"/>
            </a:xfrm>
            <a:custGeom>
              <a:avLst/>
              <a:gdLst/>
              <a:ahLst/>
              <a:cxnLst/>
              <a:rect l="l" t="t" r="r" b="b"/>
              <a:pathLst>
                <a:path w="39527" h="22035" extrusionOk="0">
                  <a:moveTo>
                    <a:pt x="39457" y="1"/>
                  </a:moveTo>
                  <a:cubicBezTo>
                    <a:pt x="39436" y="1"/>
                    <a:pt x="39412" y="11"/>
                    <a:pt x="39391" y="33"/>
                  </a:cubicBezTo>
                  <a:lnTo>
                    <a:pt x="39391" y="32"/>
                  </a:lnTo>
                  <a:cubicBezTo>
                    <a:pt x="38379" y="1149"/>
                    <a:pt x="37390" y="2287"/>
                    <a:pt x="36361" y="3389"/>
                  </a:cubicBezTo>
                  <a:cubicBezTo>
                    <a:pt x="35356" y="4464"/>
                    <a:pt x="34323" y="5512"/>
                    <a:pt x="33264" y="6533"/>
                  </a:cubicBezTo>
                  <a:cubicBezTo>
                    <a:pt x="31129" y="8587"/>
                    <a:pt x="28853" y="10503"/>
                    <a:pt x="26417" y="12193"/>
                  </a:cubicBezTo>
                  <a:cubicBezTo>
                    <a:pt x="25170" y="13059"/>
                    <a:pt x="23890" y="13871"/>
                    <a:pt x="22555" y="14596"/>
                  </a:cubicBezTo>
                  <a:cubicBezTo>
                    <a:pt x="21222" y="15319"/>
                    <a:pt x="19846" y="15965"/>
                    <a:pt x="18450" y="16555"/>
                  </a:cubicBezTo>
                  <a:cubicBezTo>
                    <a:pt x="15641" y="17745"/>
                    <a:pt x="12738" y="18693"/>
                    <a:pt x="9813" y="19554"/>
                  </a:cubicBezTo>
                  <a:cubicBezTo>
                    <a:pt x="8404" y="19969"/>
                    <a:pt x="6986" y="20439"/>
                    <a:pt x="5533" y="20674"/>
                  </a:cubicBezTo>
                  <a:cubicBezTo>
                    <a:pt x="4072" y="20910"/>
                    <a:pt x="2580" y="20981"/>
                    <a:pt x="1143" y="21355"/>
                  </a:cubicBezTo>
                  <a:cubicBezTo>
                    <a:pt x="806" y="21442"/>
                    <a:pt x="479" y="21563"/>
                    <a:pt x="168" y="21716"/>
                  </a:cubicBezTo>
                  <a:cubicBezTo>
                    <a:pt x="93" y="21753"/>
                    <a:pt x="8" y="21838"/>
                    <a:pt x="4" y="21926"/>
                  </a:cubicBezTo>
                  <a:cubicBezTo>
                    <a:pt x="1" y="21990"/>
                    <a:pt x="35" y="22034"/>
                    <a:pt x="93" y="22034"/>
                  </a:cubicBezTo>
                  <a:cubicBezTo>
                    <a:pt x="104" y="22034"/>
                    <a:pt x="116" y="22033"/>
                    <a:pt x="129" y="22029"/>
                  </a:cubicBezTo>
                  <a:cubicBezTo>
                    <a:pt x="815" y="21839"/>
                    <a:pt x="1500" y="21657"/>
                    <a:pt x="2202" y="21539"/>
                  </a:cubicBezTo>
                  <a:cubicBezTo>
                    <a:pt x="2951" y="21414"/>
                    <a:pt x="3705" y="21332"/>
                    <a:pt x="4456" y="21236"/>
                  </a:cubicBezTo>
                  <a:cubicBezTo>
                    <a:pt x="5185" y="21142"/>
                    <a:pt x="5915" y="21035"/>
                    <a:pt x="6627" y="20853"/>
                  </a:cubicBezTo>
                  <a:cubicBezTo>
                    <a:pt x="7350" y="20668"/>
                    <a:pt x="8066" y="20450"/>
                    <a:pt x="8782" y="20245"/>
                  </a:cubicBezTo>
                  <a:cubicBezTo>
                    <a:pt x="11723" y="19398"/>
                    <a:pt x="14648" y="18476"/>
                    <a:pt x="17489" y="17334"/>
                  </a:cubicBezTo>
                  <a:cubicBezTo>
                    <a:pt x="20341" y="16189"/>
                    <a:pt x="23088" y="14801"/>
                    <a:pt x="25639" y="13083"/>
                  </a:cubicBezTo>
                  <a:cubicBezTo>
                    <a:pt x="28120" y="11411"/>
                    <a:pt x="30445" y="9506"/>
                    <a:pt x="32627" y="7462"/>
                  </a:cubicBezTo>
                  <a:cubicBezTo>
                    <a:pt x="34813" y="5416"/>
                    <a:pt x="36835" y="3209"/>
                    <a:pt x="38782" y="936"/>
                  </a:cubicBezTo>
                  <a:cubicBezTo>
                    <a:pt x="39020" y="658"/>
                    <a:pt x="39254" y="378"/>
                    <a:pt x="39484" y="91"/>
                  </a:cubicBezTo>
                  <a:cubicBezTo>
                    <a:pt x="39526" y="38"/>
                    <a:pt x="39498" y="1"/>
                    <a:pt x="3945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7"/>
            <p:cNvSpPr/>
            <p:nvPr/>
          </p:nvSpPr>
          <p:spPr>
            <a:xfrm>
              <a:off x="5032450" y="667600"/>
              <a:ext cx="990050" cy="539725"/>
            </a:xfrm>
            <a:custGeom>
              <a:avLst/>
              <a:gdLst/>
              <a:ahLst/>
              <a:cxnLst/>
              <a:rect l="l" t="t" r="r" b="b"/>
              <a:pathLst>
                <a:path w="39602" h="21589" extrusionOk="0">
                  <a:moveTo>
                    <a:pt x="39562" y="0"/>
                  </a:moveTo>
                  <a:cubicBezTo>
                    <a:pt x="39549" y="0"/>
                    <a:pt x="39534" y="6"/>
                    <a:pt x="39521" y="17"/>
                  </a:cubicBezTo>
                  <a:lnTo>
                    <a:pt x="39523" y="17"/>
                  </a:lnTo>
                  <a:cubicBezTo>
                    <a:pt x="38413" y="1054"/>
                    <a:pt x="37469" y="2280"/>
                    <a:pt x="36485" y="3433"/>
                  </a:cubicBezTo>
                  <a:cubicBezTo>
                    <a:pt x="35495" y="4595"/>
                    <a:pt x="34494" y="5748"/>
                    <a:pt x="33390" y="6804"/>
                  </a:cubicBezTo>
                  <a:cubicBezTo>
                    <a:pt x="31298" y="8801"/>
                    <a:pt x="28981" y="10557"/>
                    <a:pt x="26564" y="12139"/>
                  </a:cubicBezTo>
                  <a:cubicBezTo>
                    <a:pt x="24100" y="13753"/>
                    <a:pt x="21533" y="15198"/>
                    <a:pt x="18838" y="16388"/>
                  </a:cubicBezTo>
                  <a:cubicBezTo>
                    <a:pt x="16111" y="17593"/>
                    <a:pt x="13286" y="18560"/>
                    <a:pt x="10410" y="19342"/>
                  </a:cubicBezTo>
                  <a:cubicBezTo>
                    <a:pt x="8988" y="19730"/>
                    <a:pt x="7546" y="20113"/>
                    <a:pt x="6094" y="20376"/>
                  </a:cubicBezTo>
                  <a:cubicBezTo>
                    <a:pt x="4537" y="20659"/>
                    <a:pt x="2964" y="20839"/>
                    <a:pt x="1396" y="21046"/>
                  </a:cubicBezTo>
                  <a:cubicBezTo>
                    <a:pt x="1008" y="21097"/>
                    <a:pt x="623" y="21153"/>
                    <a:pt x="237" y="21222"/>
                  </a:cubicBezTo>
                  <a:cubicBezTo>
                    <a:pt x="143" y="21239"/>
                    <a:pt x="49" y="21336"/>
                    <a:pt x="21" y="21423"/>
                  </a:cubicBezTo>
                  <a:cubicBezTo>
                    <a:pt x="1" y="21483"/>
                    <a:pt x="4" y="21588"/>
                    <a:pt x="90" y="21588"/>
                  </a:cubicBezTo>
                  <a:cubicBezTo>
                    <a:pt x="94" y="21588"/>
                    <a:pt x="98" y="21588"/>
                    <a:pt x="103" y="21588"/>
                  </a:cubicBezTo>
                  <a:cubicBezTo>
                    <a:pt x="1671" y="21415"/>
                    <a:pt x="3242" y="21206"/>
                    <a:pt x="4802" y="20966"/>
                  </a:cubicBezTo>
                  <a:cubicBezTo>
                    <a:pt x="6325" y="20732"/>
                    <a:pt x="7823" y="20378"/>
                    <a:pt x="9313" y="19991"/>
                  </a:cubicBezTo>
                  <a:cubicBezTo>
                    <a:pt x="12209" y="19239"/>
                    <a:pt x="15065" y="18310"/>
                    <a:pt x="17827" y="17155"/>
                  </a:cubicBezTo>
                  <a:cubicBezTo>
                    <a:pt x="20590" y="16001"/>
                    <a:pt x="23220" y="14592"/>
                    <a:pt x="25749" y="12989"/>
                  </a:cubicBezTo>
                  <a:cubicBezTo>
                    <a:pt x="28215" y="11424"/>
                    <a:pt x="30576" y="9697"/>
                    <a:pt x="32735" y="7725"/>
                  </a:cubicBezTo>
                  <a:cubicBezTo>
                    <a:pt x="33859" y="6698"/>
                    <a:pt x="34900" y="5602"/>
                    <a:pt x="35890" y="4445"/>
                  </a:cubicBezTo>
                  <a:cubicBezTo>
                    <a:pt x="36900" y="3267"/>
                    <a:pt x="37868" y="2054"/>
                    <a:pt x="38882" y="880"/>
                  </a:cubicBezTo>
                  <a:cubicBezTo>
                    <a:pt x="39119" y="607"/>
                    <a:pt x="39351" y="333"/>
                    <a:pt x="39576" y="51"/>
                  </a:cubicBezTo>
                  <a:cubicBezTo>
                    <a:pt x="39602" y="20"/>
                    <a:pt x="39586" y="0"/>
                    <a:pt x="3956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7"/>
            <p:cNvSpPr/>
            <p:nvPr/>
          </p:nvSpPr>
          <p:spPr>
            <a:xfrm>
              <a:off x="5061575" y="691925"/>
              <a:ext cx="990850" cy="546100"/>
            </a:xfrm>
            <a:custGeom>
              <a:avLst/>
              <a:gdLst/>
              <a:ahLst/>
              <a:cxnLst/>
              <a:rect l="l" t="t" r="r" b="b"/>
              <a:pathLst>
                <a:path w="39634" h="21844" extrusionOk="0">
                  <a:moveTo>
                    <a:pt x="39564" y="0"/>
                  </a:moveTo>
                  <a:cubicBezTo>
                    <a:pt x="39547" y="0"/>
                    <a:pt x="39525" y="7"/>
                    <a:pt x="39499" y="23"/>
                  </a:cubicBezTo>
                  <a:lnTo>
                    <a:pt x="39500" y="23"/>
                  </a:lnTo>
                  <a:cubicBezTo>
                    <a:pt x="38887" y="403"/>
                    <a:pt x="38561" y="1022"/>
                    <a:pt x="38098" y="1549"/>
                  </a:cubicBezTo>
                  <a:cubicBezTo>
                    <a:pt x="37573" y="2144"/>
                    <a:pt x="37037" y="2729"/>
                    <a:pt x="36496" y="3310"/>
                  </a:cubicBezTo>
                  <a:cubicBezTo>
                    <a:pt x="35447" y="4439"/>
                    <a:pt x="34411" y="5578"/>
                    <a:pt x="33301" y="6647"/>
                  </a:cubicBezTo>
                  <a:cubicBezTo>
                    <a:pt x="31177" y="8691"/>
                    <a:pt x="28935" y="10623"/>
                    <a:pt x="26456" y="12226"/>
                  </a:cubicBezTo>
                  <a:cubicBezTo>
                    <a:pt x="23972" y="13834"/>
                    <a:pt x="21378" y="15265"/>
                    <a:pt x="18693" y="16508"/>
                  </a:cubicBezTo>
                  <a:cubicBezTo>
                    <a:pt x="16032" y="17740"/>
                    <a:pt x="13281" y="18764"/>
                    <a:pt x="10462" y="19569"/>
                  </a:cubicBezTo>
                  <a:cubicBezTo>
                    <a:pt x="9034" y="19976"/>
                    <a:pt x="7588" y="20316"/>
                    <a:pt x="6141" y="20646"/>
                  </a:cubicBezTo>
                  <a:cubicBezTo>
                    <a:pt x="4635" y="20990"/>
                    <a:pt x="3111" y="21296"/>
                    <a:pt x="1565" y="21384"/>
                  </a:cubicBezTo>
                  <a:cubicBezTo>
                    <a:pt x="1192" y="21405"/>
                    <a:pt x="818" y="21417"/>
                    <a:pt x="443" y="21430"/>
                  </a:cubicBezTo>
                  <a:cubicBezTo>
                    <a:pt x="279" y="21435"/>
                    <a:pt x="0" y="21804"/>
                    <a:pt x="255" y="21823"/>
                  </a:cubicBezTo>
                  <a:cubicBezTo>
                    <a:pt x="446" y="21837"/>
                    <a:pt x="637" y="21843"/>
                    <a:pt x="828" y="21843"/>
                  </a:cubicBezTo>
                  <a:cubicBezTo>
                    <a:pt x="1402" y="21843"/>
                    <a:pt x="1978" y="21786"/>
                    <a:pt x="2547" y="21716"/>
                  </a:cubicBezTo>
                  <a:cubicBezTo>
                    <a:pt x="3307" y="21624"/>
                    <a:pt x="4065" y="21492"/>
                    <a:pt x="4815" y="21339"/>
                  </a:cubicBezTo>
                  <a:cubicBezTo>
                    <a:pt x="6298" y="21037"/>
                    <a:pt x="7776" y="20686"/>
                    <a:pt x="9239" y="20302"/>
                  </a:cubicBezTo>
                  <a:cubicBezTo>
                    <a:pt x="12101" y="19548"/>
                    <a:pt x="14901" y="18572"/>
                    <a:pt x="17612" y="17383"/>
                  </a:cubicBezTo>
                  <a:cubicBezTo>
                    <a:pt x="20338" y="16189"/>
                    <a:pt x="22972" y="14779"/>
                    <a:pt x="25488" y="13190"/>
                  </a:cubicBezTo>
                  <a:cubicBezTo>
                    <a:pt x="26758" y="12388"/>
                    <a:pt x="27993" y="11548"/>
                    <a:pt x="29171" y="10614"/>
                  </a:cubicBezTo>
                  <a:cubicBezTo>
                    <a:pt x="30321" y="9704"/>
                    <a:pt x="31423" y="8734"/>
                    <a:pt x="32492" y="7730"/>
                  </a:cubicBezTo>
                  <a:cubicBezTo>
                    <a:pt x="33040" y="7216"/>
                    <a:pt x="33581" y="6693"/>
                    <a:pt x="34113" y="6162"/>
                  </a:cubicBezTo>
                  <a:cubicBezTo>
                    <a:pt x="34673" y="5609"/>
                    <a:pt x="35194" y="5017"/>
                    <a:pt x="35731" y="4439"/>
                  </a:cubicBezTo>
                  <a:cubicBezTo>
                    <a:pt x="36265" y="3865"/>
                    <a:pt x="36800" y="3290"/>
                    <a:pt x="37327" y="2709"/>
                  </a:cubicBezTo>
                  <a:cubicBezTo>
                    <a:pt x="37598" y="2410"/>
                    <a:pt x="37868" y="2108"/>
                    <a:pt x="38137" y="1804"/>
                  </a:cubicBezTo>
                  <a:cubicBezTo>
                    <a:pt x="38256" y="1667"/>
                    <a:pt x="38375" y="1530"/>
                    <a:pt x="38492" y="1393"/>
                  </a:cubicBezTo>
                  <a:cubicBezTo>
                    <a:pt x="38610" y="1254"/>
                    <a:pt x="38692" y="1097"/>
                    <a:pt x="38794" y="947"/>
                  </a:cubicBezTo>
                  <a:cubicBezTo>
                    <a:pt x="39001" y="642"/>
                    <a:pt x="39243" y="368"/>
                    <a:pt x="39550" y="162"/>
                  </a:cubicBezTo>
                  <a:cubicBezTo>
                    <a:pt x="39630" y="109"/>
                    <a:pt x="39633" y="0"/>
                    <a:pt x="3956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7"/>
            <p:cNvSpPr/>
            <p:nvPr/>
          </p:nvSpPr>
          <p:spPr>
            <a:xfrm>
              <a:off x="5075150" y="733525"/>
              <a:ext cx="1022500" cy="527925"/>
            </a:xfrm>
            <a:custGeom>
              <a:avLst/>
              <a:gdLst/>
              <a:ahLst/>
              <a:cxnLst/>
              <a:rect l="l" t="t" r="r" b="b"/>
              <a:pathLst>
                <a:path w="40900" h="21117" extrusionOk="0">
                  <a:moveTo>
                    <a:pt x="40854" y="0"/>
                  </a:moveTo>
                  <a:cubicBezTo>
                    <a:pt x="40840" y="0"/>
                    <a:pt x="40822" y="8"/>
                    <a:pt x="40804" y="26"/>
                  </a:cubicBezTo>
                  <a:lnTo>
                    <a:pt x="40803" y="26"/>
                  </a:lnTo>
                  <a:cubicBezTo>
                    <a:pt x="38706" y="2067"/>
                    <a:pt x="36645" y="4132"/>
                    <a:pt x="34383" y="5995"/>
                  </a:cubicBezTo>
                  <a:cubicBezTo>
                    <a:pt x="32119" y="7861"/>
                    <a:pt x="29725" y="9578"/>
                    <a:pt x="27178" y="11039"/>
                  </a:cubicBezTo>
                  <a:cubicBezTo>
                    <a:pt x="24531" y="12557"/>
                    <a:pt x="21773" y="13907"/>
                    <a:pt x="18993" y="15161"/>
                  </a:cubicBezTo>
                  <a:cubicBezTo>
                    <a:pt x="16206" y="16418"/>
                    <a:pt x="13355" y="17532"/>
                    <a:pt x="10439" y="18452"/>
                  </a:cubicBezTo>
                  <a:cubicBezTo>
                    <a:pt x="8983" y="18910"/>
                    <a:pt x="7504" y="19273"/>
                    <a:pt x="6037" y="19690"/>
                  </a:cubicBezTo>
                  <a:cubicBezTo>
                    <a:pt x="4547" y="20115"/>
                    <a:pt x="3040" y="20578"/>
                    <a:pt x="1486" y="20692"/>
                  </a:cubicBezTo>
                  <a:cubicBezTo>
                    <a:pt x="1098" y="20721"/>
                    <a:pt x="711" y="20743"/>
                    <a:pt x="324" y="20769"/>
                  </a:cubicBezTo>
                  <a:cubicBezTo>
                    <a:pt x="234" y="20775"/>
                    <a:pt x="1" y="21023"/>
                    <a:pt x="155" y="21050"/>
                  </a:cubicBezTo>
                  <a:cubicBezTo>
                    <a:pt x="415" y="21097"/>
                    <a:pt x="675" y="21116"/>
                    <a:pt x="935" y="21116"/>
                  </a:cubicBezTo>
                  <a:cubicBezTo>
                    <a:pt x="1413" y="21116"/>
                    <a:pt x="1891" y="21052"/>
                    <a:pt x="2364" y="20974"/>
                  </a:cubicBezTo>
                  <a:cubicBezTo>
                    <a:pt x="3143" y="20847"/>
                    <a:pt x="3909" y="20655"/>
                    <a:pt x="4671" y="20446"/>
                  </a:cubicBezTo>
                  <a:cubicBezTo>
                    <a:pt x="5428" y="20238"/>
                    <a:pt x="6181" y="20012"/>
                    <a:pt x="6939" y="19811"/>
                  </a:cubicBezTo>
                  <a:cubicBezTo>
                    <a:pt x="7694" y="19610"/>
                    <a:pt x="8449" y="19419"/>
                    <a:pt x="9197" y="19197"/>
                  </a:cubicBezTo>
                  <a:cubicBezTo>
                    <a:pt x="12159" y="18318"/>
                    <a:pt x="15055" y="17232"/>
                    <a:pt x="17886" y="15998"/>
                  </a:cubicBezTo>
                  <a:cubicBezTo>
                    <a:pt x="20731" y="14758"/>
                    <a:pt x="23527" y="13378"/>
                    <a:pt x="26249" y="11888"/>
                  </a:cubicBezTo>
                  <a:cubicBezTo>
                    <a:pt x="28861" y="10459"/>
                    <a:pt x="31330" y="8757"/>
                    <a:pt x="33642" y="6883"/>
                  </a:cubicBezTo>
                  <a:cubicBezTo>
                    <a:pt x="35930" y="5027"/>
                    <a:pt x="38098" y="3026"/>
                    <a:pt x="40130" y="891"/>
                  </a:cubicBezTo>
                  <a:cubicBezTo>
                    <a:pt x="40380" y="629"/>
                    <a:pt x="40621" y="356"/>
                    <a:pt x="40862" y="85"/>
                  </a:cubicBezTo>
                  <a:cubicBezTo>
                    <a:pt x="40900" y="41"/>
                    <a:pt x="40886" y="0"/>
                    <a:pt x="4085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7"/>
            <p:cNvSpPr/>
            <p:nvPr/>
          </p:nvSpPr>
          <p:spPr>
            <a:xfrm>
              <a:off x="5100600" y="778025"/>
              <a:ext cx="1024900" cy="513350"/>
            </a:xfrm>
            <a:custGeom>
              <a:avLst/>
              <a:gdLst/>
              <a:ahLst/>
              <a:cxnLst/>
              <a:rect l="l" t="t" r="r" b="b"/>
              <a:pathLst>
                <a:path w="40996" h="20534" extrusionOk="0">
                  <a:moveTo>
                    <a:pt x="40918" y="0"/>
                  </a:moveTo>
                  <a:cubicBezTo>
                    <a:pt x="40895" y="0"/>
                    <a:pt x="40867" y="12"/>
                    <a:pt x="40837" y="40"/>
                  </a:cubicBezTo>
                  <a:cubicBezTo>
                    <a:pt x="39783" y="1034"/>
                    <a:pt x="38751" y="2048"/>
                    <a:pt x="37686" y="3029"/>
                  </a:cubicBezTo>
                  <a:cubicBezTo>
                    <a:pt x="36617" y="4015"/>
                    <a:pt x="35523" y="4972"/>
                    <a:pt x="34404" y="5901"/>
                  </a:cubicBezTo>
                  <a:cubicBezTo>
                    <a:pt x="32161" y="7756"/>
                    <a:pt x="29816" y="9488"/>
                    <a:pt x="27338" y="11016"/>
                  </a:cubicBezTo>
                  <a:cubicBezTo>
                    <a:pt x="24777" y="12595"/>
                    <a:pt x="22060" y="13944"/>
                    <a:pt x="19329" y="15206"/>
                  </a:cubicBezTo>
                  <a:cubicBezTo>
                    <a:pt x="16527" y="16501"/>
                    <a:pt x="13650" y="17655"/>
                    <a:pt x="10678" y="18500"/>
                  </a:cubicBezTo>
                  <a:cubicBezTo>
                    <a:pt x="9183" y="18926"/>
                    <a:pt x="7674" y="19253"/>
                    <a:pt x="6143" y="19515"/>
                  </a:cubicBezTo>
                  <a:cubicBezTo>
                    <a:pt x="4594" y="19781"/>
                    <a:pt x="3034" y="19998"/>
                    <a:pt x="1464" y="20088"/>
                  </a:cubicBezTo>
                  <a:cubicBezTo>
                    <a:pt x="1078" y="20109"/>
                    <a:pt x="692" y="20125"/>
                    <a:pt x="307" y="20138"/>
                  </a:cubicBezTo>
                  <a:cubicBezTo>
                    <a:pt x="193" y="20141"/>
                    <a:pt x="84" y="20233"/>
                    <a:pt x="38" y="20334"/>
                  </a:cubicBezTo>
                  <a:cubicBezTo>
                    <a:pt x="2" y="20411"/>
                    <a:pt x="1" y="20534"/>
                    <a:pt x="115" y="20534"/>
                  </a:cubicBezTo>
                  <a:cubicBezTo>
                    <a:pt x="120" y="20534"/>
                    <a:pt x="125" y="20534"/>
                    <a:pt x="129" y="20534"/>
                  </a:cubicBezTo>
                  <a:cubicBezTo>
                    <a:pt x="1689" y="20534"/>
                    <a:pt x="3251" y="20351"/>
                    <a:pt x="4792" y="20118"/>
                  </a:cubicBezTo>
                  <a:cubicBezTo>
                    <a:pt x="6356" y="19883"/>
                    <a:pt x="7913" y="19601"/>
                    <a:pt x="9445" y="19208"/>
                  </a:cubicBezTo>
                  <a:cubicBezTo>
                    <a:pt x="12468" y="18432"/>
                    <a:pt x="15403" y="17315"/>
                    <a:pt x="18248" y="16039"/>
                  </a:cubicBezTo>
                  <a:cubicBezTo>
                    <a:pt x="19670" y="15401"/>
                    <a:pt x="21074" y="14726"/>
                    <a:pt x="22459" y="14012"/>
                  </a:cubicBezTo>
                  <a:cubicBezTo>
                    <a:pt x="23797" y="13326"/>
                    <a:pt x="25131" y="12628"/>
                    <a:pt x="26428" y="11866"/>
                  </a:cubicBezTo>
                  <a:cubicBezTo>
                    <a:pt x="28971" y="10371"/>
                    <a:pt x="31384" y="8662"/>
                    <a:pt x="33679" y="6810"/>
                  </a:cubicBezTo>
                  <a:cubicBezTo>
                    <a:pt x="35961" y="4969"/>
                    <a:pt x="38123" y="2985"/>
                    <a:pt x="40190" y="909"/>
                  </a:cubicBezTo>
                  <a:cubicBezTo>
                    <a:pt x="40443" y="656"/>
                    <a:pt x="40689" y="397"/>
                    <a:pt x="40931" y="134"/>
                  </a:cubicBezTo>
                  <a:cubicBezTo>
                    <a:pt x="40996" y="65"/>
                    <a:pt x="40972" y="0"/>
                    <a:pt x="40918"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7"/>
            <p:cNvSpPr/>
            <p:nvPr/>
          </p:nvSpPr>
          <p:spPr>
            <a:xfrm>
              <a:off x="5110175" y="819125"/>
              <a:ext cx="1057075" cy="491100"/>
            </a:xfrm>
            <a:custGeom>
              <a:avLst/>
              <a:gdLst/>
              <a:ahLst/>
              <a:cxnLst/>
              <a:rect l="l" t="t" r="r" b="b"/>
              <a:pathLst>
                <a:path w="42283" h="19644" extrusionOk="0">
                  <a:moveTo>
                    <a:pt x="42217" y="1"/>
                  </a:moveTo>
                  <a:cubicBezTo>
                    <a:pt x="42187" y="1"/>
                    <a:pt x="42147" y="17"/>
                    <a:pt x="42120" y="48"/>
                  </a:cubicBezTo>
                  <a:lnTo>
                    <a:pt x="42119" y="48"/>
                  </a:lnTo>
                  <a:cubicBezTo>
                    <a:pt x="41174" y="1162"/>
                    <a:pt x="40205" y="2246"/>
                    <a:pt x="39154" y="3263"/>
                  </a:cubicBezTo>
                  <a:cubicBezTo>
                    <a:pt x="38080" y="4300"/>
                    <a:pt x="36945" y="5273"/>
                    <a:pt x="35770" y="6194"/>
                  </a:cubicBezTo>
                  <a:cubicBezTo>
                    <a:pt x="33431" y="8026"/>
                    <a:pt x="30931" y="9649"/>
                    <a:pt x="28335" y="11094"/>
                  </a:cubicBezTo>
                  <a:cubicBezTo>
                    <a:pt x="25615" y="12608"/>
                    <a:pt x="22790" y="13923"/>
                    <a:pt x="19894" y="15063"/>
                  </a:cubicBezTo>
                  <a:cubicBezTo>
                    <a:pt x="16920" y="16233"/>
                    <a:pt x="13860" y="17192"/>
                    <a:pt x="10745" y="17907"/>
                  </a:cubicBezTo>
                  <a:cubicBezTo>
                    <a:pt x="9214" y="18259"/>
                    <a:pt x="7669" y="18534"/>
                    <a:pt x="6121" y="18797"/>
                  </a:cubicBezTo>
                  <a:cubicBezTo>
                    <a:pt x="4805" y="19019"/>
                    <a:pt x="3469" y="19225"/>
                    <a:pt x="2130" y="19225"/>
                  </a:cubicBezTo>
                  <a:cubicBezTo>
                    <a:pt x="1909" y="19225"/>
                    <a:pt x="1687" y="19219"/>
                    <a:pt x="1465" y="19207"/>
                  </a:cubicBezTo>
                  <a:cubicBezTo>
                    <a:pt x="1092" y="19188"/>
                    <a:pt x="720" y="19161"/>
                    <a:pt x="348" y="19134"/>
                  </a:cubicBezTo>
                  <a:cubicBezTo>
                    <a:pt x="347" y="19134"/>
                    <a:pt x="345" y="19134"/>
                    <a:pt x="344" y="19134"/>
                  </a:cubicBezTo>
                  <a:cubicBezTo>
                    <a:pt x="229" y="19134"/>
                    <a:pt x="1" y="19402"/>
                    <a:pt x="162" y="19448"/>
                  </a:cubicBezTo>
                  <a:cubicBezTo>
                    <a:pt x="700" y="19602"/>
                    <a:pt x="1259" y="19644"/>
                    <a:pt x="1818" y="19644"/>
                  </a:cubicBezTo>
                  <a:cubicBezTo>
                    <a:pt x="2012" y="19644"/>
                    <a:pt x="2206" y="19639"/>
                    <a:pt x="2400" y="19632"/>
                  </a:cubicBezTo>
                  <a:cubicBezTo>
                    <a:pt x="3180" y="19603"/>
                    <a:pt x="3958" y="19515"/>
                    <a:pt x="4730" y="19403"/>
                  </a:cubicBezTo>
                  <a:cubicBezTo>
                    <a:pt x="6294" y="19178"/>
                    <a:pt x="7857" y="18901"/>
                    <a:pt x="9403" y="18578"/>
                  </a:cubicBezTo>
                  <a:cubicBezTo>
                    <a:pt x="12587" y="17914"/>
                    <a:pt x="15706" y="16980"/>
                    <a:pt x="18750" y="15836"/>
                  </a:cubicBezTo>
                  <a:cubicBezTo>
                    <a:pt x="21754" y="14708"/>
                    <a:pt x="24675" y="13373"/>
                    <a:pt x="27494" y="11841"/>
                  </a:cubicBezTo>
                  <a:cubicBezTo>
                    <a:pt x="30118" y="10411"/>
                    <a:pt x="32661" y="8807"/>
                    <a:pt x="35049" y="7009"/>
                  </a:cubicBezTo>
                  <a:cubicBezTo>
                    <a:pt x="37420" y="5223"/>
                    <a:pt x="39660" y="3229"/>
                    <a:pt x="41566" y="948"/>
                  </a:cubicBezTo>
                  <a:cubicBezTo>
                    <a:pt x="41799" y="669"/>
                    <a:pt x="42023" y="385"/>
                    <a:pt x="42237" y="92"/>
                  </a:cubicBezTo>
                  <a:cubicBezTo>
                    <a:pt x="42283" y="30"/>
                    <a:pt x="42258" y="1"/>
                    <a:pt x="4221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7"/>
            <p:cNvSpPr/>
            <p:nvPr/>
          </p:nvSpPr>
          <p:spPr>
            <a:xfrm>
              <a:off x="5116400" y="876125"/>
              <a:ext cx="1063325" cy="452800"/>
            </a:xfrm>
            <a:custGeom>
              <a:avLst/>
              <a:gdLst/>
              <a:ahLst/>
              <a:cxnLst/>
              <a:rect l="l" t="t" r="r" b="b"/>
              <a:pathLst>
                <a:path w="42533" h="18112" extrusionOk="0">
                  <a:moveTo>
                    <a:pt x="42511" y="0"/>
                  </a:moveTo>
                  <a:cubicBezTo>
                    <a:pt x="42486" y="0"/>
                    <a:pt x="42446" y="31"/>
                    <a:pt x="42438" y="55"/>
                  </a:cubicBezTo>
                  <a:lnTo>
                    <a:pt x="42439" y="55"/>
                  </a:lnTo>
                  <a:cubicBezTo>
                    <a:pt x="42101" y="1151"/>
                    <a:pt x="41077" y="1968"/>
                    <a:pt x="40200" y="2632"/>
                  </a:cubicBezTo>
                  <a:cubicBezTo>
                    <a:pt x="39294" y="3315"/>
                    <a:pt x="38341" y="3923"/>
                    <a:pt x="37464" y="4646"/>
                  </a:cubicBezTo>
                  <a:cubicBezTo>
                    <a:pt x="34973" y="6699"/>
                    <a:pt x="32303" y="8532"/>
                    <a:pt x="29460" y="10065"/>
                  </a:cubicBezTo>
                  <a:cubicBezTo>
                    <a:pt x="26610" y="11601"/>
                    <a:pt x="23588" y="12840"/>
                    <a:pt x="20512" y="13843"/>
                  </a:cubicBezTo>
                  <a:cubicBezTo>
                    <a:pt x="17463" y="14839"/>
                    <a:pt x="14341" y="15600"/>
                    <a:pt x="11202" y="16257"/>
                  </a:cubicBezTo>
                  <a:cubicBezTo>
                    <a:pt x="10398" y="16425"/>
                    <a:pt x="9593" y="16588"/>
                    <a:pt x="8788" y="16748"/>
                  </a:cubicBezTo>
                  <a:cubicBezTo>
                    <a:pt x="7934" y="16915"/>
                    <a:pt x="7089" y="17127"/>
                    <a:pt x="6237" y="17306"/>
                  </a:cubicBezTo>
                  <a:cubicBezTo>
                    <a:pt x="5393" y="17483"/>
                    <a:pt x="4541" y="17636"/>
                    <a:pt x="3679" y="17708"/>
                  </a:cubicBezTo>
                  <a:cubicBezTo>
                    <a:pt x="3536" y="17720"/>
                    <a:pt x="3392" y="17725"/>
                    <a:pt x="3249" y="17725"/>
                  </a:cubicBezTo>
                  <a:cubicBezTo>
                    <a:pt x="2644" y="17725"/>
                    <a:pt x="2039" y="17641"/>
                    <a:pt x="1433" y="17641"/>
                  </a:cubicBezTo>
                  <a:cubicBezTo>
                    <a:pt x="1379" y="17641"/>
                    <a:pt x="1324" y="17641"/>
                    <a:pt x="1270" y="17643"/>
                  </a:cubicBezTo>
                  <a:cubicBezTo>
                    <a:pt x="907" y="17650"/>
                    <a:pt x="549" y="17719"/>
                    <a:pt x="209" y="17845"/>
                  </a:cubicBezTo>
                  <a:cubicBezTo>
                    <a:pt x="110" y="17881"/>
                    <a:pt x="0" y="18108"/>
                    <a:pt x="144" y="18108"/>
                  </a:cubicBezTo>
                  <a:cubicBezTo>
                    <a:pt x="154" y="18108"/>
                    <a:pt x="164" y="18107"/>
                    <a:pt x="176" y="18104"/>
                  </a:cubicBezTo>
                  <a:cubicBezTo>
                    <a:pt x="489" y="18049"/>
                    <a:pt x="805" y="18030"/>
                    <a:pt x="1123" y="18030"/>
                  </a:cubicBezTo>
                  <a:cubicBezTo>
                    <a:pt x="1604" y="18030"/>
                    <a:pt x="2089" y="18074"/>
                    <a:pt x="2566" y="18100"/>
                  </a:cubicBezTo>
                  <a:cubicBezTo>
                    <a:pt x="2700" y="18108"/>
                    <a:pt x="2833" y="18111"/>
                    <a:pt x="2967" y="18111"/>
                  </a:cubicBezTo>
                  <a:cubicBezTo>
                    <a:pt x="3678" y="18111"/>
                    <a:pt x="4381" y="18013"/>
                    <a:pt x="5083" y="17891"/>
                  </a:cubicBezTo>
                  <a:cubicBezTo>
                    <a:pt x="5957" y="17741"/>
                    <a:pt x="6821" y="17542"/>
                    <a:pt x="7685" y="17348"/>
                  </a:cubicBezTo>
                  <a:cubicBezTo>
                    <a:pt x="8517" y="17161"/>
                    <a:pt x="9354" y="17002"/>
                    <a:pt x="10190" y="16831"/>
                  </a:cubicBezTo>
                  <a:cubicBezTo>
                    <a:pt x="13392" y="16177"/>
                    <a:pt x="16578" y="15421"/>
                    <a:pt x="19694" y="14428"/>
                  </a:cubicBezTo>
                  <a:cubicBezTo>
                    <a:pt x="22814" y="13435"/>
                    <a:pt x="25882" y="12210"/>
                    <a:pt x="28789" y="10696"/>
                  </a:cubicBezTo>
                  <a:cubicBezTo>
                    <a:pt x="31675" y="9192"/>
                    <a:pt x="34416" y="7372"/>
                    <a:pt x="36942" y="5321"/>
                  </a:cubicBezTo>
                  <a:cubicBezTo>
                    <a:pt x="37450" y="4909"/>
                    <a:pt x="37936" y="4473"/>
                    <a:pt x="38464" y="4090"/>
                  </a:cubicBezTo>
                  <a:cubicBezTo>
                    <a:pt x="38927" y="3754"/>
                    <a:pt x="39401" y="3432"/>
                    <a:pt x="39862" y="3094"/>
                  </a:cubicBezTo>
                  <a:cubicBezTo>
                    <a:pt x="40761" y="2435"/>
                    <a:pt x="41766" y="1689"/>
                    <a:pt x="42300" y="682"/>
                  </a:cubicBezTo>
                  <a:cubicBezTo>
                    <a:pt x="42409" y="478"/>
                    <a:pt x="42486" y="259"/>
                    <a:pt x="42528" y="33"/>
                  </a:cubicBezTo>
                  <a:cubicBezTo>
                    <a:pt x="42532" y="9"/>
                    <a:pt x="42524" y="0"/>
                    <a:pt x="4251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7"/>
            <p:cNvSpPr/>
            <p:nvPr/>
          </p:nvSpPr>
          <p:spPr>
            <a:xfrm>
              <a:off x="5136450" y="913225"/>
              <a:ext cx="1071575" cy="431175"/>
            </a:xfrm>
            <a:custGeom>
              <a:avLst/>
              <a:gdLst/>
              <a:ahLst/>
              <a:cxnLst/>
              <a:rect l="l" t="t" r="r" b="b"/>
              <a:pathLst>
                <a:path w="42863" h="17247" extrusionOk="0">
                  <a:moveTo>
                    <a:pt x="42846" y="0"/>
                  </a:moveTo>
                  <a:cubicBezTo>
                    <a:pt x="42836" y="0"/>
                    <a:pt x="42822" y="6"/>
                    <a:pt x="42816" y="15"/>
                  </a:cubicBezTo>
                  <a:lnTo>
                    <a:pt x="42817" y="16"/>
                  </a:lnTo>
                  <a:cubicBezTo>
                    <a:pt x="41192" y="2388"/>
                    <a:pt x="38817" y="4045"/>
                    <a:pt x="36469" y="5630"/>
                  </a:cubicBezTo>
                  <a:cubicBezTo>
                    <a:pt x="33924" y="7349"/>
                    <a:pt x="31239" y="8864"/>
                    <a:pt x="28444" y="10139"/>
                  </a:cubicBezTo>
                  <a:cubicBezTo>
                    <a:pt x="25650" y="11412"/>
                    <a:pt x="22751" y="12479"/>
                    <a:pt x="19819" y="13397"/>
                  </a:cubicBezTo>
                  <a:cubicBezTo>
                    <a:pt x="16902" y="14310"/>
                    <a:pt x="13929" y="15046"/>
                    <a:pt x="10929" y="15630"/>
                  </a:cubicBezTo>
                  <a:cubicBezTo>
                    <a:pt x="7785" y="16244"/>
                    <a:pt x="4615" y="16736"/>
                    <a:pt x="1411" y="16864"/>
                  </a:cubicBezTo>
                  <a:cubicBezTo>
                    <a:pt x="1015" y="16880"/>
                    <a:pt x="620" y="16915"/>
                    <a:pt x="227" y="16968"/>
                  </a:cubicBezTo>
                  <a:cubicBezTo>
                    <a:pt x="143" y="16980"/>
                    <a:pt x="1" y="17181"/>
                    <a:pt x="144" y="17198"/>
                  </a:cubicBezTo>
                  <a:cubicBezTo>
                    <a:pt x="427" y="17233"/>
                    <a:pt x="712" y="17247"/>
                    <a:pt x="997" y="17247"/>
                  </a:cubicBezTo>
                  <a:cubicBezTo>
                    <a:pt x="1529" y="17247"/>
                    <a:pt x="2063" y="17201"/>
                    <a:pt x="2592" y="17164"/>
                  </a:cubicBezTo>
                  <a:cubicBezTo>
                    <a:pt x="3409" y="17108"/>
                    <a:pt x="4225" y="17031"/>
                    <a:pt x="5040" y="16933"/>
                  </a:cubicBezTo>
                  <a:cubicBezTo>
                    <a:pt x="6643" y="16742"/>
                    <a:pt x="8236" y="16475"/>
                    <a:pt x="9824" y="16182"/>
                  </a:cubicBezTo>
                  <a:cubicBezTo>
                    <a:pt x="12883" y="15617"/>
                    <a:pt x="15904" y="14887"/>
                    <a:pt x="18886" y="13990"/>
                  </a:cubicBezTo>
                  <a:cubicBezTo>
                    <a:pt x="21854" y="13092"/>
                    <a:pt x="24792" y="12038"/>
                    <a:pt x="27626" y="10779"/>
                  </a:cubicBezTo>
                  <a:cubicBezTo>
                    <a:pt x="30465" y="9515"/>
                    <a:pt x="33196" y="8022"/>
                    <a:pt x="35791" y="6312"/>
                  </a:cubicBezTo>
                  <a:cubicBezTo>
                    <a:pt x="37014" y="5508"/>
                    <a:pt x="38231" y="4680"/>
                    <a:pt x="39380" y="3771"/>
                  </a:cubicBezTo>
                  <a:cubicBezTo>
                    <a:pt x="40461" y="2915"/>
                    <a:pt x="41502" y="1968"/>
                    <a:pt x="42313" y="847"/>
                  </a:cubicBezTo>
                  <a:cubicBezTo>
                    <a:pt x="42507" y="580"/>
                    <a:pt x="42687" y="305"/>
                    <a:pt x="42854" y="22"/>
                  </a:cubicBezTo>
                  <a:cubicBezTo>
                    <a:pt x="42863" y="7"/>
                    <a:pt x="42856" y="0"/>
                    <a:pt x="42846"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7"/>
            <p:cNvSpPr/>
            <p:nvPr/>
          </p:nvSpPr>
          <p:spPr>
            <a:xfrm>
              <a:off x="5151950" y="960500"/>
              <a:ext cx="1085050" cy="419825"/>
            </a:xfrm>
            <a:custGeom>
              <a:avLst/>
              <a:gdLst/>
              <a:ahLst/>
              <a:cxnLst/>
              <a:rect l="l" t="t" r="r" b="b"/>
              <a:pathLst>
                <a:path w="43402" h="16793" extrusionOk="0">
                  <a:moveTo>
                    <a:pt x="43381" y="1"/>
                  </a:moveTo>
                  <a:cubicBezTo>
                    <a:pt x="43376" y="1"/>
                    <a:pt x="43370" y="3"/>
                    <a:pt x="43363" y="8"/>
                  </a:cubicBezTo>
                  <a:lnTo>
                    <a:pt x="43364" y="8"/>
                  </a:lnTo>
                  <a:cubicBezTo>
                    <a:pt x="41028" y="1867"/>
                    <a:pt x="38750" y="3804"/>
                    <a:pt x="36353" y="5584"/>
                  </a:cubicBezTo>
                  <a:cubicBezTo>
                    <a:pt x="33965" y="7356"/>
                    <a:pt x="31450" y="8978"/>
                    <a:pt x="28774" y="10282"/>
                  </a:cubicBezTo>
                  <a:cubicBezTo>
                    <a:pt x="27366" y="10967"/>
                    <a:pt x="25911" y="11540"/>
                    <a:pt x="24445" y="12089"/>
                  </a:cubicBezTo>
                  <a:cubicBezTo>
                    <a:pt x="22908" y="12665"/>
                    <a:pt x="21354" y="13196"/>
                    <a:pt x="19785" y="13681"/>
                  </a:cubicBezTo>
                  <a:cubicBezTo>
                    <a:pt x="16679" y="14639"/>
                    <a:pt x="13503" y="15389"/>
                    <a:pt x="10279" y="15826"/>
                  </a:cubicBezTo>
                  <a:cubicBezTo>
                    <a:pt x="8756" y="16033"/>
                    <a:pt x="7219" y="16165"/>
                    <a:pt x="5686" y="16289"/>
                  </a:cubicBezTo>
                  <a:cubicBezTo>
                    <a:pt x="4926" y="16350"/>
                    <a:pt x="4160" y="16399"/>
                    <a:pt x="3395" y="16399"/>
                  </a:cubicBezTo>
                  <a:cubicBezTo>
                    <a:pt x="2693" y="16399"/>
                    <a:pt x="1993" y="16358"/>
                    <a:pt x="1300" y="16249"/>
                  </a:cubicBezTo>
                  <a:cubicBezTo>
                    <a:pt x="953" y="16194"/>
                    <a:pt x="612" y="16145"/>
                    <a:pt x="264" y="16100"/>
                  </a:cubicBezTo>
                  <a:cubicBezTo>
                    <a:pt x="261" y="16100"/>
                    <a:pt x="258" y="16100"/>
                    <a:pt x="255" y="16100"/>
                  </a:cubicBezTo>
                  <a:cubicBezTo>
                    <a:pt x="161" y="16100"/>
                    <a:pt x="0" y="16288"/>
                    <a:pt x="118" y="16344"/>
                  </a:cubicBezTo>
                  <a:cubicBezTo>
                    <a:pt x="432" y="16495"/>
                    <a:pt x="732" y="16582"/>
                    <a:pt x="1076" y="16639"/>
                  </a:cubicBezTo>
                  <a:cubicBezTo>
                    <a:pt x="1426" y="16697"/>
                    <a:pt x="1780" y="16734"/>
                    <a:pt x="2135" y="16758"/>
                  </a:cubicBezTo>
                  <a:cubicBezTo>
                    <a:pt x="2493" y="16782"/>
                    <a:pt x="2853" y="16792"/>
                    <a:pt x="3212" y="16792"/>
                  </a:cubicBezTo>
                  <a:cubicBezTo>
                    <a:pt x="3603" y="16792"/>
                    <a:pt x="3995" y="16780"/>
                    <a:pt x="4385" y="16760"/>
                  </a:cubicBezTo>
                  <a:cubicBezTo>
                    <a:pt x="5888" y="16684"/>
                    <a:pt x="7393" y="16534"/>
                    <a:pt x="8888" y="16371"/>
                  </a:cubicBezTo>
                  <a:cubicBezTo>
                    <a:pt x="12168" y="16013"/>
                    <a:pt x="15401" y="15320"/>
                    <a:pt x="18565" y="14395"/>
                  </a:cubicBezTo>
                  <a:cubicBezTo>
                    <a:pt x="20148" y="13931"/>
                    <a:pt x="21714" y="13409"/>
                    <a:pt x="23263" y="12842"/>
                  </a:cubicBezTo>
                  <a:cubicBezTo>
                    <a:pt x="24764" y="12293"/>
                    <a:pt x="26265" y="11725"/>
                    <a:pt x="27722" y="11065"/>
                  </a:cubicBezTo>
                  <a:cubicBezTo>
                    <a:pt x="30476" y="9817"/>
                    <a:pt x="33058" y="8217"/>
                    <a:pt x="35497" y="6437"/>
                  </a:cubicBezTo>
                  <a:cubicBezTo>
                    <a:pt x="37930" y="4664"/>
                    <a:pt x="40257" y="2750"/>
                    <a:pt x="42534" y="784"/>
                  </a:cubicBezTo>
                  <a:cubicBezTo>
                    <a:pt x="42819" y="538"/>
                    <a:pt x="43100" y="288"/>
                    <a:pt x="43384" y="41"/>
                  </a:cubicBezTo>
                  <a:cubicBezTo>
                    <a:pt x="43401" y="25"/>
                    <a:pt x="43397" y="1"/>
                    <a:pt x="43381"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7"/>
            <p:cNvSpPr/>
            <p:nvPr/>
          </p:nvSpPr>
          <p:spPr>
            <a:xfrm>
              <a:off x="5158525" y="1037675"/>
              <a:ext cx="1102450" cy="382450"/>
            </a:xfrm>
            <a:custGeom>
              <a:avLst/>
              <a:gdLst/>
              <a:ahLst/>
              <a:cxnLst/>
              <a:rect l="l" t="t" r="r" b="b"/>
              <a:pathLst>
                <a:path w="44098" h="15298" extrusionOk="0">
                  <a:moveTo>
                    <a:pt x="44045" y="1"/>
                  </a:moveTo>
                  <a:cubicBezTo>
                    <a:pt x="44030" y="1"/>
                    <a:pt x="44011" y="8"/>
                    <a:pt x="43992" y="26"/>
                  </a:cubicBezTo>
                  <a:lnTo>
                    <a:pt x="43992" y="27"/>
                  </a:lnTo>
                  <a:cubicBezTo>
                    <a:pt x="42948" y="999"/>
                    <a:pt x="41755" y="1810"/>
                    <a:pt x="40561" y="2582"/>
                  </a:cubicBezTo>
                  <a:cubicBezTo>
                    <a:pt x="39347" y="3367"/>
                    <a:pt x="38124" y="4139"/>
                    <a:pt x="36902" y="4909"/>
                  </a:cubicBezTo>
                  <a:cubicBezTo>
                    <a:pt x="34269" y="6567"/>
                    <a:pt x="31474" y="7953"/>
                    <a:pt x="28640" y="9233"/>
                  </a:cubicBezTo>
                  <a:cubicBezTo>
                    <a:pt x="25842" y="10497"/>
                    <a:pt x="22966" y="11548"/>
                    <a:pt x="20015" y="12389"/>
                  </a:cubicBezTo>
                  <a:cubicBezTo>
                    <a:pt x="17048" y="13226"/>
                    <a:pt x="14028" y="13868"/>
                    <a:pt x="10973" y="14273"/>
                  </a:cubicBezTo>
                  <a:cubicBezTo>
                    <a:pt x="10203" y="14374"/>
                    <a:pt x="9433" y="14460"/>
                    <a:pt x="8661" y="14530"/>
                  </a:cubicBezTo>
                  <a:cubicBezTo>
                    <a:pt x="7852" y="14603"/>
                    <a:pt x="7048" y="14714"/>
                    <a:pt x="6241" y="14790"/>
                  </a:cubicBezTo>
                  <a:cubicBezTo>
                    <a:pt x="5494" y="14861"/>
                    <a:pt x="4745" y="14912"/>
                    <a:pt x="3995" y="14912"/>
                  </a:cubicBezTo>
                  <a:cubicBezTo>
                    <a:pt x="3923" y="14912"/>
                    <a:pt x="3851" y="14912"/>
                    <a:pt x="3780" y="14911"/>
                  </a:cubicBezTo>
                  <a:cubicBezTo>
                    <a:pt x="2993" y="14901"/>
                    <a:pt x="2221" y="14823"/>
                    <a:pt x="1436" y="14767"/>
                  </a:cubicBezTo>
                  <a:cubicBezTo>
                    <a:pt x="1321" y="14758"/>
                    <a:pt x="1206" y="14754"/>
                    <a:pt x="1091" y="14754"/>
                  </a:cubicBezTo>
                  <a:cubicBezTo>
                    <a:pt x="813" y="14754"/>
                    <a:pt x="534" y="14780"/>
                    <a:pt x="260" y="14832"/>
                  </a:cubicBezTo>
                  <a:cubicBezTo>
                    <a:pt x="170" y="14848"/>
                    <a:pt x="1" y="15088"/>
                    <a:pt x="165" y="15091"/>
                  </a:cubicBezTo>
                  <a:cubicBezTo>
                    <a:pt x="952" y="15110"/>
                    <a:pt x="1732" y="15207"/>
                    <a:pt x="2516" y="15261"/>
                  </a:cubicBezTo>
                  <a:cubicBezTo>
                    <a:pt x="2892" y="15286"/>
                    <a:pt x="3271" y="15298"/>
                    <a:pt x="3649" y="15298"/>
                  </a:cubicBezTo>
                  <a:cubicBezTo>
                    <a:pt x="4095" y="15298"/>
                    <a:pt x="4542" y="15282"/>
                    <a:pt x="4986" y="15255"/>
                  </a:cubicBezTo>
                  <a:cubicBezTo>
                    <a:pt x="5822" y="15205"/>
                    <a:pt x="6654" y="15113"/>
                    <a:pt x="7485" y="15015"/>
                  </a:cubicBezTo>
                  <a:cubicBezTo>
                    <a:pt x="8259" y="14924"/>
                    <a:pt x="9036" y="14862"/>
                    <a:pt x="9811" y="14773"/>
                  </a:cubicBezTo>
                  <a:cubicBezTo>
                    <a:pt x="12896" y="14419"/>
                    <a:pt x="15953" y="13827"/>
                    <a:pt x="18953" y="13024"/>
                  </a:cubicBezTo>
                  <a:cubicBezTo>
                    <a:pt x="21927" y="12229"/>
                    <a:pt x="24852" y="11218"/>
                    <a:pt x="27669" y="9973"/>
                  </a:cubicBezTo>
                  <a:cubicBezTo>
                    <a:pt x="30532" y="8707"/>
                    <a:pt x="33353" y="7340"/>
                    <a:pt x="36035" y="5722"/>
                  </a:cubicBezTo>
                  <a:cubicBezTo>
                    <a:pt x="37299" y="4960"/>
                    <a:pt x="38531" y="4141"/>
                    <a:pt x="39773" y="3346"/>
                  </a:cubicBezTo>
                  <a:cubicBezTo>
                    <a:pt x="40996" y="2561"/>
                    <a:pt x="42215" y="1763"/>
                    <a:pt x="43305" y="799"/>
                  </a:cubicBezTo>
                  <a:cubicBezTo>
                    <a:pt x="43563" y="571"/>
                    <a:pt x="43812" y="335"/>
                    <a:pt x="44054" y="89"/>
                  </a:cubicBezTo>
                  <a:cubicBezTo>
                    <a:pt x="44098" y="43"/>
                    <a:pt x="44082" y="1"/>
                    <a:pt x="44045"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7"/>
            <p:cNvSpPr/>
            <p:nvPr/>
          </p:nvSpPr>
          <p:spPr>
            <a:xfrm>
              <a:off x="5165925" y="1092250"/>
              <a:ext cx="1110625" cy="347575"/>
            </a:xfrm>
            <a:custGeom>
              <a:avLst/>
              <a:gdLst/>
              <a:ahLst/>
              <a:cxnLst/>
              <a:rect l="l" t="t" r="r" b="b"/>
              <a:pathLst>
                <a:path w="44425" h="13903" extrusionOk="0">
                  <a:moveTo>
                    <a:pt x="44388" y="1"/>
                  </a:moveTo>
                  <a:cubicBezTo>
                    <a:pt x="44371" y="1"/>
                    <a:pt x="44350" y="10"/>
                    <a:pt x="44336" y="29"/>
                  </a:cubicBezTo>
                  <a:cubicBezTo>
                    <a:pt x="43943" y="567"/>
                    <a:pt x="43373" y="926"/>
                    <a:pt x="42802" y="1249"/>
                  </a:cubicBezTo>
                  <a:cubicBezTo>
                    <a:pt x="42225" y="1574"/>
                    <a:pt x="41659" y="1898"/>
                    <a:pt x="41105" y="2261"/>
                  </a:cubicBezTo>
                  <a:cubicBezTo>
                    <a:pt x="39797" y="3119"/>
                    <a:pt x="38517" y="4025"/>
                    <a:pt x="37163" y="4808"/>
                  </a:cubicBezTo>
                  <a:cubicBezTo>
                    <a:pt x="34528" y="6335"/>
                    <a:pt x="31774" y="7634"/>
                    <a:pt x="28939" y="8743"/>
                  </a:cubicBezTo>
                  <a:cubicBezTo>
                    <a:pt x="26041" y="9875"/>
                    <a:pt x="23050" y="10798"/>
                    <a:pt x="20032" y="11555"/>
                  </a:cubicBezTo>
                  <a:cubicBezTo>
                    <a:pt x="17010" y="12313"/>
                    <a:pt x="13935" y="12871"/>
                    <a:pt x="10829" y="13147"/>
                  </a:cubicBezTo>
                  <a:cubicBezTo>
                    <a:pt x="9249" y="13287"/>
                    <a:pt x="7671" y="13306"/>
                    <a:pt x="6088" y="13368"/>
                  </a:cubicBezTo>
                  <a:cubicBezTo>
                    <a:pt x="5262" y="13399"/>
                    <a:pt x="4436" y="13446"/>
                    <a:pt x="3610" y="13472"/>
                  </a:cubicBezTo>
                  <a:cubicBezTo>
                    <a:pt x="3405" y="13478"/>
                    <a:pt x="3199" y="13484"/>
                    <a:pt x="2994" y="13484"/>
                  </a:cubicBezTo>
                  <a:cubicBezTo>
                    <a:pt x="2814" y="13484"/>
                    <a:pt x="2634" y="13479"/>
                    <a:pt x="2454" y="13466"/>
                  </a:cubicBezTo>
                  <a:cubicBezTo>
                    <a:pt x="2086" y="13440"/>
                    <a:pt x="1719" y="13393"/>
                    <a:pt x="1350" y="13375"/>
                  </a:cubicBezTo>
                  <a:cubicBezTo>
                    <a:pt x="1272" y="13371"/>
                    <a:pt x="1195" y="13369"/>
                    <a:pt x="1118" y="13369"/>
                  </a:cubicBezTo>
                  <a:cubicBezTo>
                    <a:pt x="855" y="13369"/>
                    <a:pt x="596" y="13394"/>
                    <a:pt x="338" y="13460"/>
                  </a:cubicBezTo>
                  <a:cubicBezTo>
                    <a:pt x="187" y="13499"/>
                    <a:pt x="0" y="13829"/>
                    <a:pt x="201" y="13829"/>
                  </a:cubicBezTo>
                  <a:cubicBezTo>
                    <a:pt x="214" y="13829"/>
                    <a:pt x="229" y="13827"/>
                    <a:pt x="246" y="13824"/>
                  </a:cubicBezTo>
                  <a:cubicBezTo>
                    <a:pt x="451" y="13786"/>
                    <a:pt x="656" y="13772"/>
                    <a:pt x="863" y="13772"/>
                  </a:cubicBezTo>
                  <a:cubicBezTo>
                    <a:pt x="1393" y="13772"/>
                    <a:pt x="1929" y="13865"/>
                    <a:pt x="2453" y="13891"/>
                  </a:cubicBezTo>
                  <a:cubicBezTo>
                    <a:pt x="2623" y="13899"/>
                    <a:pt x="2794" y="13902"/>
                    <a:pt x="2965" y="13902"/>
                  </a:cubicBezTo>
                  <a:cubicBezTo>
                    <a:pt x="3607" y="13902"/>
                    <a:pt x="4252" y="13853"/>
                    <a:pt x="4890" y="13824"/>
                  </a:cubicBezTo>
                  <a:cubicBezTo>
                    <a:pt x="6513" y="13749"/>
                    <a:pt x="8139" y="13746"/>
                    <a:pt x="9761" y="13631"/>
                  </a:cubicBezTo>
                  <a:cubicBezTo>
                    <a:pt x="12903" y="13408"/>
                    <a:pt x="16022" y="12892"/>
                    <a:pt x="19086" y="12162"/>
                  </a:cubicBezTo>
                  <a:cubicBezTo>
                    <a:pt x="22140" y="11437"/>
                    <a:pt x="25144" y="10519"/>
                    <a:pt x="28082" y="9415"/>
                  </a:cubicBezTo>
                  <a:cubicBezTo>
                    <a:pt x="30985" y="8321"/>
                    <a:pt x="33819" y="7031"/>
                    <a:pt x="36500" y="5465"/>
                  </a:cubicBezTo>
                  <a:cubicBezTo>
                    <a:pt x="37846" y="4678"/>
                    <a:pt x="39137" y="3822"/>
                    <a:pt x="40415" y="2931"/>
                  </a:cubicBezTo>
                  <a:cubicBezTo>
                    <a:pt x="41027" y="2504"/>
                    <a:pt x="41634" y="2064"/>
                    <a:pt x="42283" y="1696"/>
                  </a:cubicBezTo>
                  <a:cubicBezTo>
                    <a:pt x="42818" y="1393"/>
                    <a:pt x="43365" y="1102"/>
                    <a:pt x="43831" y="695"/>
                  </a:cubicBezTo>
                  <a:cubicBezTo>
                    <a:pt x="44049" y="506"/>
                    <a:pt x="44240" y="291"/>
                    <a:pt x="44400" y="53"/>
                  </a:cubicBezTo>
                  <a:cubicBezTo>
                    <a:pt x="44424" y="18"/>
                    <a:pt x="44410" y="1"/>
                    <a:pt x="44388"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
            <p:cNvSpPr/>
            <p:nvPr/>
          </p:nvSpPr>
          <p:spPr>
            <a:xfrm>
              <a:off x="5167125" y="1124725"/>
              <a:ext cx="1129100" cy="348250"/>
            </a:xfrm>
            <a:custGeom>
              <a:avLst/>
              <a:gdLst/>
              <a:ahLst/>
              <a:cxnLst/>
              <a:rect l="l" t="t" r="r" b="b"/>
              <a:pathLst>
                <a:path w="45164" h="13930" extrusionOk="0">
                  <a:moveTo>
                    <a:pt x="45134" y="0"/>
                  </a:moveTo>
                  <a:cubicBezTo>
                    <a:pt x="45125" y="0"/>
                    <a:pt x="45114" y="5"/>
                    <a:pt x="45103" y="17"/>
                  </a:cubicBezTo>
                  <a:cubicBezTo>
                    <a:pt x="43073" y="2161"/>
                    <a:pt x="40545" y="3757"/>
                    <a:pt x="37982" y="5184"/>
                  </a:cubicBezTo>
                  <a:cubicBezTo>
                    <a:pt x="36642" y="5931"/>
                    <a:pt x="35279" y="6644"/>
                    <a:pt x="33880" y="7272"/>
                  </a:cubicBezTo>
                  <a:cubicBezTo>
                    <a:pt x="32363" y="7952"/>
                    <a:pt x="30809" y="8543"/>
                    <a:pt x="29250" y="9117"/>
                  </a:cubicBezTo>
                  <a:cubicBezTo>
                    <a:pt x="26266" y="10213"/>
                    <a:pt x="23233" y="11174"/>
                    <a:pt x="20139" y="11914"/>
                  </a:cubicBezTo>
                  <a:cubicBezTo>
                    <a:pt x="17017" y="12661"/>
                    <a:pt x="13837" y="13199"/>
                    <a:pt x="10633" y="13416"/>
                  </a:cubicBezTo>
                  <a:cubicBezTo>
                    <a:pt x="9338" y="13503"/>
                    <a:pt x="8037" y="13532"/>
                    <a:pt x="6738" y="13532"/>
                  </a:cubicBezTo>
                  <a:cubicBezTo>
                    <a:pt x="6409" y="13532"/>
                    <a:pt x="6080" y="13530"/>
                    <a:pt x="5752" y="13527"/>
                  </a:cubicBezTo>
                  <a:cubicBezTo>
                    <a:pt x="4881" y="13517"/>
                    <a:pt x="4007" y="13495"/>
                    <a:pt x="3140" y="13412"/>
                  </a:cubicBezTo>
                  <a:cubicBezTo>
                    <a:pt x="2449" y="13347"/>
                    <a:pt x="1789" y="13096"/>
                    <a:pt x="1097" y="13038"/>
                  </a:cubicBezTo>
                  <a:cubicBezTo>
                    <a:pt x="1043" y="13034"/>
                    <a:pt x="990" y="13031"/>
                    <a:pt x="937" y="13031"/>
                  </a:cubicBezTo>
                  <a:cubicBezTo>
                    <a:pt x="670" y="13031"/>
                    <a:pt x="426" y="13090"/>
                    <a:pt x="171" y="13205"/>
                  </a:cubicBezTo>
                  <a:cubicBezTo>
                    <a:pt x="123" y="13227"/>
                    <a:pt x="0" y="13411"/>
                    <a:pt x="106" y="13411"/>
                  </a:cubicBezTo>
                  <a:cubicBezTo>
                    <a:pt x="110" y="13411"/>
                    <a:pt x="115" y="13411"/>
                    <a:pt x="120" y="13410"/>
                  </a:cubicBezTo>
                  <a:cubicBezTo>
                    <a:pt x="215" y="13399"/>
                    <a:pt x="315" y="13394"/>
                    <a:pt x="415" y="13394"/>
                  </a:cubicBezTo>
                  <a:cubicBezTo>
                    <a:pt x="640" y="13394"/>
                    <a:pt x="873" y="13418"/>
                    <a:pt x="1086" y="13445"/>
                  </a:cubicBezTo>
                  <a:cubicBezTo>
                    <a:pt x="1457" y="13493"/>
                    <a:pt x="1819" y="13588"/>
                    <a:pt x="2183" y="13669"/>
                  </a:cubicBezTo>
                  <a:cubicBezTo>
                    <a:pt x="2945" y="13838"/>
                    <a:pt x="3726" y="13865"/>
                    <a:pt x="4503" y="13893"/>
                  </a:cubicBezTo>
                  <a:cubicBezTo>
                    <a:pt x="5196" y="13917"/>
                    <a:pt x="5891" y="13929"/>
                    <a:pt x="6587" y="13929"/>
                  </a:cubicBezTo>
                  <a:cubicBezTo>
                    <a:pt x="7585" y="13929"/>
                    <a:pt x="8584" y="13905"/>
                    <a:pt x="9577" y="13858"/>
                  </a:cubicBezTo>
                  <a:cubicBezTo>
                    <a:pt x="12777" y="13703"/>
                    <a:pt x="15961" y="13217"/>
                    <a:pt x="19086" y="12519"/>
                  </a:cubicBezTo>
                  <a:cubicBezTo>
                    <a:pt x="20644" y="12170"/>
                    <a:pt x="22189" y="11768"/>
                    <a:pt x="23720" y="11308"/>
                  </a:cubicBezTo>
                  <a:cubicBezTo>
                    <a:pt x="25256" y="10847"/>
                    <a:pt x="26756" y="10302"/>
                    <a:pt x="28262" y="9754"/>
                  </a:cubicBezTo>
                  <a:cubicBezTo>
                    <a:pt x="29828" y="9183"/>
                    <a:pt x="31385" y="8593"/>
                    <a:pt x="32912" y="7927"/>
                  </a:cubicBezTo>
                  <a:cubicBezTo>
                    <a:pt x="34404" y="7279"/>
                    <a:pt x="35847" y="6544"/>
                    <a:pt x="37268" y="5758"/>
                  </a:cubicBezTo>
                  <a:cubicBezTo>
                    <a:pt x="38542" y="5053"/>
                    <a:pt x="39800" y="4322"/>
                    <a:pt x="41008" y="3509"/>
                  </a:cubicBezTo>
                  <a:cubicBezTo>
                    <a:pt x="42207" y="2702"/>
                    <a:pt x="43385" y="1841"/>
                    <a:pt x="44417" y="823"/>
                  </a:cubicBezTo>
                  <a:cubicBezTo>
                    <a:pt x="44667" y="576"/>
                    <a:pt x="44909" y="320"/>
                    <a:pt x="45140" y="54"/>
                  </a:cubicBezTo>
                  <a:cubicBezTo>
                    <a:pt x="45164" y="27"/>
                    <a:pt x="45154" y="0"/>
                    <a:pt x="4513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7"/>
            <p:cNvSpPr/>
            <p:nvPr/>
          </p:nvSpPr>
          <p:spPr>
            <a:xfrm>
              <a:off x="5167275" y="1468825"/>
              <a:ext cx="372600" cy="39625"/>
            </a:xfrm>
            <a:custGeom>
              <a:avLst/>
              <a:gdLst/>
              <a:ahLst/>
              <a:cxnLst/>
              <a:rect l="l" t="t" r="r" b="b"/>
              <a:pathLst>
                <a:path w="14904" h="1585" extrusionOk="0">
                  <a:moveTo>
                    <a:pt x="65" y="1396"/>
                  </a:moveTo>
                  <a:cubicBezTo>
                    <a:pt x="52" y="1404"/>
                    <a:pt x="48" y="1408"/>
                    <a:pt x="49" y="1408"/>
                  </a:cubicBezTo>
                  <a:cubicBezTo>
                    <a:pt x="50" y="1408"/>
                    <a:pt x="57" y="1403"/>
                    <a:pt x="65" y="1396"/>
                  </a:cubicBezTo>
                  <a:close/>
                  <a:moveTo>
                    <a:pt x="116" y="1540"/>
                  </a:moveTo>
                  <a:cubicBezTo>
                    <a:pt x="123" y="1540"/>
                    <a:pt x="128" y="1541"/>
                    <a:pt x="126" y="1541"/>
                  </a:cubicBezTo>
                  <a:cubicBezTo>
                    <a:pt x="125" y="1541"/>
                    <a:pt x="122" y="1541"/>
                    <a:pt x="116" y="1540"/>
                  </a:cubicBezTo>
                  <a:close/>
                  <a:moveTo>
                    <a:pt x="14882" y="0"/>
                  </a:moveTo>
                  <a:cubicBezTo>
                    <a:pt x="14882" y="0"/>
                    <a:pt x="14881" y="1"/>
                    <a:pt x="14881" y="1"/>
                  </a:cubicBezTo>
                  <a:cubicBezTo>
                    <a:pt x="14360" y="16"/>
                    <a:pt x="13846" y="107"/>
                    <a:pt x="13336" y="206"/>
                  </a:cubicBezTo>
                  <a:cubicBezTo>
                    <a:pt x="12809" y="309"/>
                    <a:pt x="12285" y="427"/>
                    <a:pt x="11760" y="541"/>
                  </a:cubicBezTo>
                  <a:cubicBezTo>
                    <a:pt x="11235" y="656"/>
                    <a:pt x="10712" y="764"/>
                    <a:pt x="10183" y="848"/>
                  </a:cubicBezTo>
                  <a:cubicBezTo>
                    <a:pt x="9654" y="934"/>
                    <a:pt x="9121" y="989"/>
                    <a:pt x="8590" y="1036"/>
                  </a:cubicBezTo>
                  <a:cubicBezTo>
                    <a:pt x="7509" y="1129"/>
                    <a:pt x="6426" y="1189"/>
                    <a:pt x="5341" y="1213"/>
                  </a:cubicBezTo>
                  <a:cubicBezTo>
                    <a:pt x="4800" y="1226"/>
                    <a:pt x="4259" y="1235"/>
                    <a:pt x="3718" y="1240"/>
                  </a:cubicBezTo>
                  <a:cubicBezTo>
                    <a:pt x="3313" y="1245"/>
                    <a:pt x="2908" y="1258"/>
                    <a:pt x="2503" y="1258"/>
                  </a:cubicBezTo>
                  <a:cubicBezTo>
                    <a:pt x="2411" y="1258"/>
                    <a:pt x="2319" y="1257"/>
                    <a:pt x="2227" y="1255"/>
                  </a:cubicBezTo>
                  <a:cubicBezTo>
                    <a:pt x="1872" y="1250"/>
                    <a:pt x="1516" y="1222"/>
                    <a:pt x="1161" y="1207"/>
                  </a:cubicBezTo>
                  <a:cubicBezTo>
                    <a:pt x="1044" y="1203"/>
                    <a:pt x="926" y="1199"/>
                    <a:pt x="808" y="1199"/>
                  </a:cubicBezTo>
                  <a:cubicBezTo>
                    <a:pt x="753" y="1199"/>
                    <a:pt x="698" y="1200"/>
                    <a:pt x="643" y="1202"/>
                  </a:cubicBezTo>
                  <a:cubicBezTo>
                    <a:pt x="608" y="1204"/>
                    <a:pt x="574" y="1207"/>
                    <a:pt x="539" y="1212"/>
                  </a:cubicBezTo>
                  <a:cubicBezTo>
                    <a:pt x="477" y="1218"/>
                    <a:pt x="459" y="1222"/>
                    <a:pt x="407" y="1229"/>
                  </a:cubicBezTo>
                  <a:cubicBezTo>
                    <a:pt x="325" y="1241"/>
                    <a:pt x="254" y="1259"/>
                    <a:pt x="181" y="1304"/>
                  </a:cubicBezTo>
                  <a:cubicBezTo>
                    <a:pt x="163" y="1315"/>
                    <a:pt x="145" y="1327"/>
                    <a:pt x="128" y="1341"/>
                  </a:cubicBezTo>
                  <a:cubicBezTo>
                    <a:pt x="113" y="1352"/>
                    <a:pt x="98" y="1364"/>
                    <a:pt x="84" y="1377"/>
                  </a:cubicBezTo>
                  <a:cubicBezTo>
                    <a:pt x="81" y="1381"/>
                    <a:pt x="76" y="1383"/>
                    <a:pt x="73" y="1388"/>
                  </a:cubicBezTo>
                  <a:cubicBezTo>
                    <a:pt x="70" y="1391"/>
                    <a:pt x="68" y="1393"/>
                    <a:pt x="65" y="1396"/>
                  </a:cubicBezTo>
                  <a:lnTo>
                    <a:pt x="65" y="1396"/>
                  </a:lnTo>
                  <a:cubicBezTo>
                    <a:pt x="69" y="1393"/>
                    <a:pt x="74" y="1390"/>
                    <a:pt x="80" y="1386"/>
                  </a:cubicBezTo>
                  <a:lnTo>
                    <a:pt x="80" y="1386"/>
                  </a:lnTo>
                  <a:cubicBezTo>
                    <a:pt x="45" y="1409"/>
                    <a:pt x="0" y="1468"/>
                    <a:pt x="18" y="1514"/>
                  </a:cubicBezTo>
                  <a:cubicBezTo>
                    <a:pt x="27" y="1535"/>
                    <a:pt x="43" y="1542"/>
                    <a:pt x="61" y="1542"/>
                  </a:cubicBezTo>
                  <a:cubicBezTo>
                    <a:pt x="67" y="1542"/>
                    <a:pt x="73" y="1541"/>
                    <a:pt x="79" y="1540"/>
                  </a:cubicBezTo>
                  <a:lnTo>
                    <a:pt x="79" y="1540"/>
                  </a:lnTo>
                  <a:cubicBezTo>
                    <a:pt x="86" y="1540"/>
                    <a:pt x="93" y="1540"/>
                    <a:pt x="100" y="1540"/>
                  </a:cubicBezTo>
                  <a:cubicBezTo>
                    <a:pt x="105" y="1540"/>
                    <a:pt x="109" y="1540"/>
                    <a:pt x="114" y="1540"/>
                  </a:cubicBezTo>
                  <a:cubicBezTo>
                    <a:pt x="114" y="1540"/>
                    <a:pt x="115" y="1540"/>
                    <a:pt x="116" y="1540"/>
                  </a:cubicBezTo>
                  <a:lnTo>
                    <a:pt x="116" y="1540"/>
                  </a:lnTo>
                  <a:cubicBezTo>
                    <a:pt x="133" y="1545"/>
                    <a:pt x="151" y="1549"/>
                    <a:pt x="169" y="1551"/>
                  </a:cubicBezTo>
                  <a:cubicBezTo>
                    <a:pt x="189" y="1550"/>
                    <a:pt x="209" y="1548"/>
                    <a:pt x="228" y="1544"/>
                  </a:cubicBezTo>
                  <a:lnTo>
                    <a:pt x="228" y="1544"/>
                  </a:lnTo>
                  <a:cubicBezTo>
                    <a:pt x="226" y="1544"/>
                    <a:pt x="225" y="1544"/>
                    <a:pt x="225" y="1544"/>
                  </a:cubicBezTo>
                  <a:cubicBezTo>
                    <a:pt x="224" y="1544"/>
                    <a:pt x="225" y="1544"/>
                    <a:pt x="231" y="1543"/>
                  </a:cubicBezTo>
                  <a:cubicBezTo>
                    <a:pt x="231" y="1543"/>
                    <a:pt x="232" y="1543"/>
                    <a:pt x="232" y="1543"/>
                  </a:cubicBezTo>
                  <a:lnTo>
                    <a:pt x="232" y="1543"/>
                  </a:lnTo>
                  <a:cubicBezTo>
                    <a:pt x="232" y="1543"/>
                    <a:pt x="232" y="1543"/>
                    <a:pt x="232" y="1543"/>
                  </a:cubicBezTo>
                  <a:cubicBezTo>
                    <a:pt x="231" y="1543"/>
                    <a:pt x="230" y="1544"/>
                    <a:pt x="228" y="1544"/>
                  </a:cubicBezTo>
                  <a:lnTo>
                    <a:pt x="228" y="1544"/>
                  </a:lnTo>
                  <a:cubicBezTo>
                    <a:pt x="231" y="1544"/>
                    <a:pt x="233" y="1543"/>
                    <a:pt x="235" y="1543"/>
                  </a:cubicBezTo>
                  <a:lnTo>
                    <a:pt x="235" y="1543"/>
                  </a:lnTo>
                  <a:cubicBezTo>
                    <a:pt x="234" y="1543"/>
                    <a:pt x="233" y="1543"/>
                    <a:pt x="232" y="1543"/>
                  </a:cubicBezTo>
                  <a:lnTo>
                    <a:pt x="232" y="1543"/>
                  </a:lnTo>
                  <a:cubicBezTo>
                    <a:pt x="236" y="1543"/>
                    <a:pt x="237" y="1543"/>
                    <a:pt x="238" y="1543"/>
                  </a:cubicBezTo>
                  <a:lnTo>
                    <a:pt x="238" y="1543"/>
                  </a:lnTo>
                  <a:cubicBezTo>
                    <a:pt x="238" y="1543"/>
                    <a:pt x="237" y="1543"/>
                    <a:pt x="235" y="1543"/>
                  </a:cubicBezTo>
                  <a:lnTo>
                    <a:pt x="235" y="1543"/>
                  </a:lnTo>
                  <a:cubicBezTo>
                    <a:pt x="240" y="1543"/>
                    <a:pt x="244" y="1542"/>
                    <a:pt x="249" y="1542"/>
                  </a:cubicBezTo>
                  <a:cubicBezTo>
                    <a:pt x="282" y="1539"/>
                    <a:pt x="316" y="1537"/>
                    <a:pt x="349" y="1536"/>
                  </a:cubicBezTo>
                  <a:cubicBezTo>
                    <a:pt x="444" y="1533"/>
                    <a:pt x="539" y="1531"/>
                    <a:pt x="634" y="1531"/>
                  </a:cubicBezTo>
                  <a:cubicBezTo>
                    <a:pt x="696" y="1531"/>
                    <a:pt x="758" y="1532"/>
                    <a:pt x="820" y="1533"/>
                  </a:cubicBezTo>
                  <a:cubicBezTo>
                    <a:pt x="1183" y="1540"/>
                    <a:pt x="1544" y="1566"/>
                    <a:pt x="1906" y="1579"/>
                  </a:cubicBezTo>
                  <a:cubicBezTo>
                    <a:pt x="2025" y="1583"/>
                    <a:pt x="2144" y="1585"/>
                    <a:pt x="2263" y="1585"/>
                  </a:cubicBezTo>
                  <a:cubicBezTo>
                    <a:pt x="2601" y="1585"/>
                    <a:pt x="2941" y="1572"/>
                    <a:pt x="3280" y="1563"/>
                  </a:cubicBezTo>
                  <a:cubicBezTo>
                    <a:pt x="3820" y="1550"/>
                    <a:pt x="4360" y="1536"/>
                    <a:pt x="4900" y="1514"/>
                  </a:cubicBezTo>
                  <a:cubicBezTo>
                    <a:pt x="5984" y="1470"/>
                    <a:pt x="7069" y="1418"/>
                    <a:pt x="8147" y="1307"/>
                  </a:cubicBezTo>
                  <a:cubicBezTo>
                    <a:pt x="8681" y="1252"/>
                    <a:pt x="9213" y="1192"/>
                    <a:pt x="9743" y="1114"/>
                  </a:cubicBezTo>
                  <a:cubicBezTo>
                    <a:pt x="10276" y="1036"/>
                    <a:pt x="10803" y="926"/>
                    <a:pt x="11327" y="806"/>
                  </a:cubicBezTo>
                  <a:cubicBezTo>
                    <a:pt x="11851" y="687"/>
                    <a:pt x="12373" y="555"/>
                    <a:pt x="12898" y="434"/>
                  </a:cubicBezTo>
                  <a:cubicBezTo>
                    <a:pt x="13422" y="313"/>
                    <a:pt x="13946" y="214"/>
                    <a:pt x="14473" y="111"/>
                  </a:cubicBezTo>
                  <a:cubicBezTo>
                    <a:pt x="14604" y="86"/>
                    <a:pt x="14735" y="62"/>
                    <a:pt x="14868" y="37"/>
                  </a:cubicBezTo>
                  <a:cubicBezTo>
                    <a:pt x="14880" y="34"/>
                    <a:pt x="14903" y="0"/>
                    <a:pt x="1488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a:off x="5159475" y="1516825"/>
              <a:ext cx="217025" cy="13825"/>
            </a:xfrm>
            <a:custGeom>
              <a:avLst/>
              <a:gdLst/>
              <a:ahLst/>
              <a:cxnLst/>
              <a:rect l="l" t="t" r="r" b="b"/>
              <a:pathLst>
                <a:path w="8681" h="553" extrusionOk="0">
                  <a:moveTo>
                    <a:pt x="737" y="458"/>
                  </a:moveTo>
                  <a:cubicBezTo>
                    <a:pt x="737" y="458"/>
                    <a:pt x="736" y="459"/>
                    <a:pt x="735" y="459"/>
                  </a:cubicBezTo>
                  <a:lnTo>
                    <a:pt x="735" y="459"/>
                  </a:lnTo>
                  <a:cubicBezTo>
                    <a:pt x="737" y="459"/>
                    <a:pt x="737" y="458"/>
                    <a:pt x="737" y="458"/>
                  </a:cubicBezTo>
                  <a:close/>
                  <a:moveTo>
                    <a:pt x="7639" y="1"/>
                  </a:moveTo>
                  <a:cubicBezTo>
                    <a:pt x="7302" y="1"/>
                    <a:pt x="6965" y="12"/>
                    <a:pt x="6629" y="34"/>
                  </a:cubicBezTo>
                  <a:cubicBezTo>
                    <a:pt x="5951" y="77"/>
                    <a:pt x="5275" y="147"/>
                    <a:pt x="4597" y="200"/>
                  </a:cubicBezTo>
                  <a:cubicBezTo>
                    <a:pt x="4403" y="215"/>
                    <a:pt x="4209" y="225"/>
                    <a:pt x="4015" y="225"/>
                  </a:cubicBezTo>
                  <a:cubicBezTo>
                    <a:pt x="3978" y="225"/>
                    <a:pt x="3942" y="225"/>
                    <a:pt x="3905" y="224"/>
                  </a:cubicBezTo>
                  <a:cubicBezTo>
                    <a:pt x="3665" y="218"/>
                    <a:pt x="3425" y="207"/>
                    <a:pt x="3186" y="194"/>
                  </a:cubicBezTo>
                  <a:cubicBezTo>
                    <a:pt x="2679" y="168"/>
                    <a:pt x="2171" y="131"/>
                    <a:pt x="1662" y="131"/>
                  </a:cubicBezTo>
                  <a:cubicBezTo>
                    <a:pt x="1648" y="131"/>
                    <a:pt x="1634" y="131"/>
                    <a:pt x="1619" y="131"/>
                  </a:cubicBezTo>
                  <a:cubicBezTo>
                    <a:pt x="1610" y="131"/>
                    <a:pt x="1600" y="131"/>
                    <a:pt x="1591" y="131"/>
                  </a:cubicBezTo>
                  <a:cubicBezTo>
                    <a:pt x="1354" y="131"/>
                    <a:pt x="1119" y="144"/>
                    <a:pt x="883" y="170"/>
                  </a:cubicBezTo>
                  <a:cubicBezTo>
                    <a:pt x="766" y="182"/>
                    <a:pt x="649" y="201"/>
                    <a:pt x="534" y="225"/>
                  </a:cubicBezTo>
                  <a:cubicBezTo>
                    <a:pt x="472" y="239"/>
                    <a:pt x="410" y="259"/>
                    <a:pt x="350" y="283"/>
                  </a:cubicBezTo>
                  <a:cubicBezTo>
                    <a:pt x="328" y="292"/>
                    <a:pt x="306" y="303"/>
                    <a:pt x="286" y="315"/>
                  </a:cubicBezTo>
                  <a:lnTo>
                    <a:pt x="231" y="349"/>
                  </a:lnTo>
                  <a:cubicBezTo>
                    <a:pt x="233" y="347"/>
                    <a:pt x="241" y="342"/>
                    <a:pt x="241" y="342"/>
                  </a:cubicBezTo>
                  <a:lnTo>
                    <a:pt x="241" y="342"/>
                  </a:lnTo>
                  <a:cubicBezTo>
                    <a:pt x="241" y="342"/>
                    <a:pt x="239" y="343"/>
                    <a:pt x="232" y="348"/>
                  </a:cubicBezTo>
                  <a:lnTo>
                    <a:pt x="201" y="365"/>
                  </a:lnTo>
                  <a:cubicBezTo>
                    <a:pt x="154" y="393"/>
                    <a:pt x="121" y="413"/>
                    <a:pt x="70" y="447"/>
                  </a:cubicBezTo>
                  <a:cubicBezTo>
                    <a:pt x="37" y="470"/>
                    <a:pt x="1" y="552"/>
                    <a:pt x="58" y="552"/>
                  </a:cubicBezTo>
                  <a:cubicBezTo>
                    <a:pt x="62" y="552"/>
                    <a:pt x="66" y="552"/>
                    <a:pt x="71" y="551"/>
                  </a:cubicBezTo>
                  <a:cubicBezTo>
                    <a:pt x="123" y="541"/>
                    <a:pt x="155" y="543"/>
                    <a:pt x="204" y="535"/>
                  </a:cubicBezTo>
                  <a:lnTo>
                    <a:pt x="204" y="535"/>
                  </a:lnTo>
                  <a:cubicBezTo>
                    <a:pt x="215" y="536"/>
                    <a:pt x="227" y="537"/>
                    <a:pt x="238" y="537"/>
                  </a:cubicBezTo>
                  <a:cubicBezTo>
                    <a:pt x="242" y="537"/>
                    <a:pt x="246" y="537"/>
                    <a:pt x="251" y="537"/>
                  </a:cubicBezTo>
                  <a:cubicBezTo>
                    <a:pt x="258" y="537"/>
                    <a:pt x="276" y="535"/>
                    <a:pt x="285" y="534"/>
                  </a:cubicBezTo>
                  <a:lnTo>
                    <a:pt x="285" y="534"/>
                  </a:lnTo>
                  <a:cubicBezTo>
                    <a:pt x="284" y="534"/>
                    <a:pt x="282" y="534"/>
                    <a:pt x="279" y="535"/>
                  </a:cubicBezTo>
                  <a:cubicBezTo>
                    <a:pt x="300" y="532"/>
                    <a:pt x="320" y="530"/>
                    <a:pt x="339" y="527"/>
                  </a:cubicBezTo>
                  <a:cubicBezTo>
                    <a:pt x="390" y="518"/>
                    <a:pt x="440" y="509"/>
                    <a:pt x="489" y="500"/>
                  </a:cubicBezTo>
                  <a:cubicBezTo>
                    <a:pt x="539" y="489"/>
                    <a:pt x="593" y="480"/>
                    <a:pt x="644" y="472"/>
                  </a:cubicBezTo>
                  <a:cubicBezTo>
                    <a:pt x="672" y="468"/>
                    <a:pt x="698" y="465"/>
                    <a:pt x="725" y="460"/>
                  </a:cubicBezTo>
                  <a:cubicBezTo>
                    <a:pt x="728" y="460"/>
                    <a:pt x="732" y="459"/>
                    <a:pt x="735" y="459"/>
                  </a:cubicBezTo>
                  <a:lnTo>
                    <a:pt x="735" y="459"/>
                  </a:lnTo>
                  <a:cubicBezTo>
                    <a:pt x="732" y="459"/>
                    <a:pt x="729" y="460"/>
                    <a:pt x="723" y="460"/>
                  </a:cubicBezTo>
                  <a:lnTo>
                    <a:pt x="740" y="458"/>
                  </a:lnTo>
                  <a:lnTo>
                    <a:pt x="789" y="453"/>
                  </a:lnTo>
                  <a:cubicBezTo>
                    <a:pt x="1015" y="429"/>
                    <a:pt x="1242" y="417"/>
                    <a:pt x="1469" y="417"/>
                  </a:cubicBezTo>
                  <a:cubicBezTo>
                    <a:pt x="1479" y="417"/>
                    <a:pt x="1489" y="418"/>
                    <a:pt x="1499" y="418"/>
                  </a:cubicBezTo>
                  <a:cubicBezTo>
                    <a:pt x="1507" y="418"/>
                    <a:pt x="1516" y="418"/>
                    <a:pt x="1524" y="418"/>
                  </a:cubicBezTo>
                  <a:cubicBezTo>
                    <a:pt x="2023" y="418"/>
                    <a:pt x="2521" y="450"/>
                    <a:pt x="3020" y="474"/>
                  </a:cubicBezTo>
                  <a:cubicBezTo>
                    <a:pt x="3247" y="486"/>
                    <a:pt x="3472" y="494"/>
                    <a:pt x="3697" y="494"/>
                  </a:cubicBezTo>
                  <a:cubicBezTo>
                    <a:pt x="3919" y="494"/>
                    <a:pt x="4140" y="486"/>
                    <a:pt x="4362" y="466"/>
                  </a:cubicBezTo>
                  <a:cubicBezTo>
                    <a:pt x="5019" y="406"/>
                    <a:pt x="5676" y="342"/>
                    <a:pt x="6334" y="287"/>
                  </a:cubicBezTo>
                  <a:cubicBezTo>
                    <a:pt x="7000" y="230"/>
                    <a:pt x="7666" y="191"/>
                    <a:pt x="8335" y="162"/>
                  </a:cubicBezTo>
                  <a:cubicBezTo>
                    <a:pt x="8418" y="158"/>
                    <a:pt x="8501" y="154"/>
                    <a:pt x="8584" y="149"/>
                  </a:cubicBezTo>
                  <a:cubicBezTo>
                    <a:pt x="8618" y="147"/>
                    <a:pt x="8681" y="74"/>
                    <a:pt x="8625" y="64"/>
                  </a:cubicBezTo>
                  <a:lnTo>
                    <a:pt x="8625" y="64"/>
                  </a:lnTo>
                  <a:lnTo>
                    <a:pt x="8624" y="66"/>
                  </a:lnTo>
                  <a:cubicBezTo>
                    <a:pt x="8300" y="12"/>
                    <a:pt x="7966" y="1"/>
                    <a:pt x="7639"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
            <p:cNvSpPr/>
            <p:nvPr/>
          </p:nvSpPr>
          <p:spPr>
            <a:xfrm>
              <a:off x="5140650" y="1545800"/>
              <a:ext cx="168125" cy="10625"/>
            </a:xfrm>
            <a:custGeom>
              <a:avLst/>
              <a:gdLst/>
              <a:ahLst/>
              <a:cxnLst/>
              <a:rect l="l" t="t" r="r" b="b"/>
              <a:pathLst>
                <a:path w="6725" h="425" extrusionOk="0">
                  <a:moveTo>
                    <a:pt x="6694" y="0"/>
                  </a:moveTo>
                  <a:cubicBezTo>
                    <a:pt x="6693" y="0"/>
                    <a:pt x="6692" y="0"/>
                    <a:pt x="6691" y="0"/>
                  </a:cubicBezTo>
                  <a:cubicBezTo>
                    <a:pt x="6597" y="10"/>
                    <a:pt x="6505" y="24"/>
                    <a:pt x="6413" y="38"/>
                  </a:cubicBezTo>
                  <a:cubicBezTo>
                    <a:pt x="6316" y="53"/>
                    <a:pt x="6217" y="64"/>
                    <a:pt x="6120" y="79"/>
                  </a:cubicBezTo>
                  <a:cubicBezTo>
                    <a:pt x="5919" y="109"/>
                    <a:pt x="5718" y="133"/>
                    <a:pt x="5516" y="152"/>
                  </a:cubicBezTo>
                  <a:cubicBezTo>
                    <a:pt x="5082" y="194"/>
                    <a:pt x="4648" y="207"/>
                    <a:pt x="4213" y="215"/>
                  </a:cubicBezTo>
                  <a:cubicBezTo>
                    <a:pt x="4076" y="217"/>
                    <a:pt x="3940" y="218"/>
                    <a:pt x="3803" y="218"/>
                  </a:cubicBezTo>
                  <a:cubicBezTo>
                    <a:pt x="3488" y="218"/>
                    <a:pt x="3171" y="212"/>
                    <a:pt x="2856" y="197"/>
                  </a:cubicBezTo>
                  <a:cubicBezTo>
                    <a:pt x="2411" y="178"/>
                    <a:pt x="1964" y="163"/>
                    <a:pt x="1519" y="144"/>
                  </a:cubicBezTo>
                  <a:cubicBezTo>
                    <a:pt x="1306" y="135"/>
                    <a:pt x="1093" y="123"/>
                    <a:pt x="880" y="116"/>
                  </a:cubicBezTo>
                  <a:cubicBezTo>
                    <a:pt x="800" y="115"/>
                    <a:pt x="720" y="109"/>
                    <a:pt x="641" y="109"/>
                  </a:cubicBezTo>
                  <a:cubicBezTo>
                    <a:pt x="615" y="109"/>
                    <a:pt x="589" y="109"/>
                    <a:pt x="564" y="111"/>
                  </a:cubicBezTo>
                  <a:cubicBezTo>
                    <a:pt x="532" y="113"/>
                    <a:pt x="500" y="116"/>
                    <a:pt x="469" y="121"/>
                  </a:cubicBezTo>
                  <a:cubicBezTo>
                    <a:pt x="441" y="125"/>
                    <a:pt x="428" y="126"/>
                    <a:pt x="397" y="129"/>
                  </a:cubicBezTo>
                  <a:cubicBezTo>
                    <a:pt x="342" y="133"/>
                    <a:pt x="286" y="141"/>
                    <a:pt x="230" y="152"/>
                  </a:cubicBezTo>
                  <a:cubicBezTo>
                    <a:pt x="180" y="163"/>
                    <a:pt x="128" y="169"/>
                    <a:pt x="77" y="177"/>
                  </a:cubicBezTo>
                  <a:cubicBezTo>
                    <a:pt x="56" y="180"/>
                    <a:pt x="0" y="243"/>
                    <a:pt x="40" y="253"/>
                  </a:cubicBezTo>
                  <a:cubicBezTo>
                    <a:pt x="82" y="264"/>
                    <a:pt x="130" y="272"/>
                    <a:pt x="170" y="288"/>
                  </a:cubicBezTo>
                  <a:cubicBezTo>
                    <a:pt x="213" y="306"/>
                    <a:pt x="257" y="311"/>
                    <a:pt x="300" y="318"/>
                  </a:cubicBezTo>
                  <a:cubicBezTo>
                    <a:pt x="349" y="326"/>
                    <a:pt x="399" y="340"/>
                    <a:pt x="455" y="348"/>
                  </a:cubicBezTo>
                  <a:cubicBezTo>
                    <a:pt x="505" y="356"/>
                    <a:pt x="556" y="356"/>
                    <a:pt x="605" y="358"/>
                  </a:cubicBezTo>
                  <a:cubicBezTo>
                    <a:pt x="819" y="369"/>
                    <a:pt x="1031" y="378"/>
                    <a:pt x="1244" y="385"/>
                  </a:cubicBezTo>
                  <a:cubicBezTo>
                    <a:pt x="1692" y="402"/>
                    <a:pt x="2140" y="425"/>
                    <a:pt x="2588" y="425"/>
                  </a:cubicBezTo>
                  <a:cubicBezTo>
                    <a:pt x="3046" y="425"/>
                    <a:pt x="3505" y="425"/>
                    <a:pt x="3963" y="414"/>
                  </a:cubicBezTo>
                  <a:cubicBezTo>
                    <a:pt x="4410" y="402"/>
                    <a:pt x="4855" y="371"/>
                    <a:pt x="5298" y="326"/>
                  </a:cubicBezTo>
                  <a:cubicBezTo>
                    <a:pt x="5713" y="284"/>
                    <a:pt x="6132" y="230"/>
                    <a:pt x="6533" y="111"/>
                  </a:cubicBezTo>
                  <a:cubicBezTo>
                    <a:pt x="6581" y="97"/>
                    <a:pt x="6630" y="78"/>
                    <a:pt x="6675" y="61"/>
                  </a:cubicBezTo>
                  <a:cubicBezTo>
                    <a:pt x="6691" y="54"/>
                    <a:pt x="6725" y="0"/>
                    <a:pt x="669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
            <p:cNvSpPr/>
            <p:nvPr/>
          </p:nvSpPr>
          <p:spPr>
            <a:xfrm>
              <a:off x="5141675" y="1565025"/>
              <a:ext cx="76450" cy="6725"/>
            </a:xfrm>
            <a:custGeom>
              <a:avLst/>
              <a:gdLst/>
              <a:ahLst/>
              <a:cxnLst/>
              <a:rect l="l" t="t" r="r" b="b"/>
              <a:pathLst>
                <a:path w="3058" h="269" extrusionOk="0">
                  <a:moveTo>
                    <a:pt x="862" y="1"/>
                  </a:moveTo>
                  <a:cubicBezTo>
                    <a:pt x="813" y="1"/>
                    <a:pt x="762" y="4"/>
                    <a:pt x="713" y="10"/>
                  </a:cubicBezTo>
                  <a:lnTo>
                    <a:pt x="737" y="7"/>
                  </a:lnTo>
                  <a:lnTo>
                    <a:pt x="737" y="7"/>
                  </a:lnTo>
                  <a:cubicBezTo>
                    <a:pt x="707" y="8"/>
                    <a:pt x="676" y="10"/>
                    <a:pt x="645" y="11"/>
                  </a:cubicBezTo>
                  <a:cubicBezTo>
                    <a:pt x="608" y="13"/>
                    <a:pt x="572" y="18"/>
                    <a:pt x="536" y="23"/>
                  </a:cubicBezTo>
                  <a:lnTo>
                    <a:pt x="558" y="21"/>
                  </a:lnTo>
                  <a:lnTo>
                    <a:pt x="558" y="21"/>
                  </a:lnTo>
                  <a:cubicBezTo>
                    <a:pt x="511" y="27"/>
                    <a:pt x="465" y="29"/>
                    <a:pt x="419" y="38"/>
                  </a:cubicBezTo>
                  <a:lnTo>
                    <a:pt x="401" y="41"/>
                  </a:lnTo>
                  <a:cubicBezTo>
                    <a:pt x="396" y="42"/>
                    <a:pt x="390" y="43"/>
                    <a:pt x="385" y="44"/>
                  </a:cubicBezTo>
                  <a:lnTo>
                    <a:pt x="391" y="44"/>
                  </a:lnTo>
                  <a:lnTo>
                    <a:pt x="383" y="45"/>
                  </a:lnTo>
                  <a:lnTo>
                    <a:pt x="368" y="46"/>
                  </a:lnTo>
                  <a:lnTo>
                    <a:pt x="300" y="55"/>
                  </a:lnTo>
                  <a:cubicBezTo>
                    <a:pt x="256" y="61"/>
                    <a:pt x="214" y="68"/>
                    <a:pt x="172" y="78"/>
                  </a:cubicBezTo>
                  <a:cubicBezTo>
                    <a:pt x="129" y="88"/>
                    <a:pt x="87" y="97"/>
                    <a:pt x="46" y="109"/>
                  </a:cubicBezTo>
                  <a:cubicBezTo>
                    <a:pt x="28" y="114"/>
                    <a:pt x="13" y="127"/>
                    <a:pt x="6" y="146"/>
                  </a:cubicBezTo>
                  <a:cubicBezTo>
                    <a:pt x="1" y="160"/>
                    <a:pt x="4" y="174"/>
                    <a:pt x="22" y="176"/>
                  </a:cubicBezTo>
                  <a:cubicBezTo>
                    <a:pt x="71" y="182"/>
                    <a:pt x="120" y="183"/>
                    <a:pt x="170" y="187"/>
                  </a:cubicBezTo>
                  <a:cubicBezTo>
                    <a:pt x="222" y="191"/>
                    <a:pt x="274" y="188"/>
                    <a:pt x="326" y="191"/>
                  </a:cubicBezTo>
                  <a:cubicBezTo>
                    <a:pt x="351" y="193"/>
                    <a:pt x="376" y="199"/>
                    <a:pt x="402" y="199"/>
                  </a:cubicBezTo>
                  <a:cubicBezTo>
                    <a:pt x="428" y="200"/>
                    <a:pt x="455" y="201"/>
                    <a:pt x="481" y="203"/>
                  </a:cubicBezTo>
                  <a:cubicBezTo>
                    <a:pt x="535" y="208"/>
                    <a:pt x="588" y="208"/>
                    <a:pt x="642" y="209"/>
                  </a:cubicBezTo>
                  <a:lnTo>
                    <a:pt x="621" y="205"/>
                  </a:lnTo>
                  <a:lnTo>
                    <a:pt x="621" y="205"/>
                  </a:lnTo>
                  <a:cubicBezTo>
                    <a:pt x="658" y="212"/>
                    <a:pt x="696" y="215"/>
                    <a:pt x="733" y="215"/>
                  </a:cubicBezTo>
                  <a:cubicBezTo>
                    <a:pt x="739" y="215"/>
                    <a:pt x="744" y="215"/>
                    <a:pt x="749" y="215"/>
                  </a:cubicBezTo>
                  <a:cubicBezTo>
                    <a:pt x="786" y="216"/>
                    <a:pt x="823" y="217"/>
                    <a:pt x="860" y="218"/>
                  </a:cubicBezTo>
                  <a:cubicBezTo>
                    <a:pt x="935" y="219"/>
                    <a:pt x="1012" y="220"/>
                    <a:pt x="1088" y="223"/>
                  </a:cubicBezTo>
                  <a:cubicBezTo>
                    <a:pt x="1242" y="227"/>
                    <a:pt x="1395" y="234"/>
                    <a:pt x="1548" y="241"/>
                  </a:cubicBezTo>
                  <a:cubicBezTo>
                    <a:pt x="1700" y="248"/>
                    <a:pt x="1850" y="257"/>
                    <a:pt x="2002" y="261"/>
                  </a:cubicBezTo>
                  <a:cubicBezTo>
                    <a:pt x="2116" y="263"/>
                    <a:pt x="2231" y="268"/>
                    <a:pt x="2346" y="268"/>
                  </a:cubicBezTo>
                  <a:cubicBezTo>
                    <a:pt x="2385" y="268"/>
                    <a:pt x="2423" y="268"/>
                    <a:pt x="2462" y="266"/>
                  </a:cubicBezTo>
                  <a:cubicBezTo>
                    <a:pt x="2638" y="264"/>
                    <a:pt x="2814" y="249"/>
                    <a:pt x="2988" y="223"/>
                  </a:cubicBezTo>
                  <a:cubicBezTo>
                    <a:pt x="3014" y="218"/>
                    <a:pt x="3058" y="158"/>
                    <a:pt x="3014" y="152"/>
                  </a:cubicBezTo>
                  <a:lnTo>
                    <a:pt x="3013" y="150"/>
                  </a:lnTo>
                  <a:cubicBezTo>
                    <a:pt x="2873" y="127"/>
                    <a:pt x="2732" y="113"/>
                    <a:pt x="2591" y="100"/>
                  </a:cubicBezTo>
                  <a:cubicBezTo>
                    <a:pt x="2445" y="86"/>
                    <a:pt x="2299" y="76"/>
                    <a:pt x="2152" y="65"/>
                  </a:cubicBezTo>
                  <a:cubicBezTo>
                    <a:pt x="1850" y="42"/>
                    <a:pt x="1548" y="23"/>
                    <a:pt x="1246" y="10"/>
                  </a:cubicBezTo>
                  <a:cubicBezTo>
                    <a:pt x="1161" y="7"/>
                    <a:pt x="1075" y="4"/>
                    <a:pt x="990" y="2"/>
                  </a:cubicBezTo>
                  <a:cubicBezTo>
                    <a:pt x="947" y="1"/>
                    <a:pt x="905" y="1"/>
                    <a:pt x="862"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7"/>
            <p:cNvSpPr/>
            <p:nvPr/>
          </p:nvSpPr>
          <p:spPr>
            <a:xfrm>
              <a:off x="5854875" y="1174775"/>
              <a:ext cx="448400" cy="246325"/>
            </a:xfrm>
            <a:custGeom>
              <a:avLst/>
              <a:gdLst/>
              <a:ahLst/>
              <a:cxnLst/>
              <a:rect l="l" t="t" r="r" b="b"/>
              <a:pathLst>
                <a:path w="17936" h="9853" extrusionOk="0">
                  <a:moveTo>
                    <a:pt x="17912" y="0"/>
                  </a:moveTo>
                  <a:cubicBezTo>
                    <a:pt x="17905" y="0"/>
                    <a:pt x="17895" y="4"/>
                    <a:pt x="17885" y="13"/>
                  </a:cubicBezTo>
                  <a:lnTo>
                    <a:pt x="17886" y="14"/>
                  </a:lnTo>
                  <a:cubicBezTo>
                    <a:pt x="17418" y="435"/>
                    <a:pt x="16944" y="850"/>
                    <a:pt x="16444" y="1234"/>
                  </a:cubicBezTo>
                  <a:cubicBezTo>
                    <a:pt x="15932" y="1628"/>
                    <a:pt x="15399" y="1992"/>
                    <a:pt x="14860" y="2347"/>
                  </a:cubicBezTo>
                  <a:cubicBezTo>
                    <a:pt x="14325" y="2698"/>
                    <a:pt x="13784" y="3039"/>
                    <a:pt x="13247" y="3386"/>
                  </a:cubicBezTo>
                  <a:cubicBezTo>
                    <a:pt x="12716" y="3730"/>
                    <a:pt x="12197" y="4088"/>
                    <a:pt x="11672" y="4440"/>
                  </a:cubicBezTo>
                  <a:cubicBezTo>
                    <a:pt x="10542" y="5195"/>
                    <a:pt x="9362" y="5872"/>
                    <a:pt x="8152" y="6490"/>
                  </a:cubicBezTo>
                  <a:cubicBezTo>
                    <a:pt x="6934" y="7113"/>
                    <a:pt x="5681" y="7664"/>
                    <a:pt x="4412" y="8175"/>
                  </a:cubicBezTo>
                  <a:cubicBezTo>
                    <a:pt x="3784" y="8429"/>
                    <a:pt x="3162" y="8682"/>
                    <a:pt x="2514" y="8883"/>
                  </a:cubicBezTo>
                  <a:cubicBezTo>
                    <a:pt x="1867" y="9083"/>
                    <a:pt x="1209" y="9253"/>
                    <a:pt x="571" y="9480"/>
                  </a:cubicBezTo>
                  <a:cubicBezTo>
                    <a:pt x="489" y="9509"/>
                    <a:pt x="404" y="9537"/>
                    <a:pt x="327" y="9573"/>
                  </a:cubicBezTo>
                  <a:cubicBezTo>
                    <a:pt x="248" y="9609"/>
                    <a:pt x="175" y="9662"/>
                    <a:pt x="101" y="9708"/>
                  </a:cubicBezTo>
                  <a:cubicBezTo>
                    <a:pt x="70" y="9728"/>
                    <a:pt x="1" y="9853"/>
                    <a:pt x="76" y="9853"/>
                  </a:cubicBezTo>
                  <a:cubicBezTo>
                    <a:pt x="78" y="9853"/>
                    <a:pt x="81" y="9852"/>
                    <a:pt x="84" y="9852"/>
                  </a:cubicBezTo>
                  <a:cubicBezTo>
                    <a:pt x="154" y="9845"/>
                    <a:pt x="226" y="9843"/>
                    <a:pt x="294" y="9828"/>
                  </a:cubicBezTo>
                  <a:cubicBezTo>
                    <a:pt x="373" y="9811"/>
                    <a:pt x="451" y="9781"/>
                    <a:pt x="528" y="9757"/>
                  </a:cubicBezTo>
                  <a:cubicBezTo>
                    <a:pt x="688" y="9706"/>
                    <a:pt x="849" y="9655"/>
                    <a:pt x="1009" y="9606"/>
                  </a:cubicBezTo>
                  <a:cubicBezTo>
                    <a:pt x="1342" y="9503"/>
                    <a:pt x="1676" y="9406"/>
                    <a:pt x="2009" y="9305"/>
                  </a:cubicBezTo>
                  <a:cubicBezTo>
                    <a:pt x="2339" y="9207"/>
                    <a:pt x="2668" y="9105"/>
                    <a:pt x="2993" y="8992"/>
                  </a:cubicBezTo>
                  <a:cubicBezTo>
                    <a:pt x="3322" y="8878"/>
                    <a:pt x="3642" y="8744"/>
                    <a:pt x="3964" y="8614"/>
                  </a:cubicBezTo>
                  <a:cubicBezTo>
                    <a:pt x="5237" y="8101"/>
                    <a:pt x="6490" y="7548"/>
                    <a:pt x="7719" y="6937"/>
                  </a:cubicBezTo>
                  <a:cubicBezTo>
                    <a:pt x="8958" y="6320"/>
                    <a:pt x="10176" y="5646"/>
                    <a:pt x="11332" y="4884"/>
                  </a:cubicBezTo>
                  <a:cubicBezTo>
                    <a:pt x="11869" y="4530"/>
                    <a:pt x="12386" y="4152"/>
                    <a:pt x="12920" y="3796"/>
                  </a:cubicBezTo>
                  <a:cubicBezTo>
                    <a:pt x="13458" y="3437"/>
                    <a:pt x="14004" y="3088"/>
                    <a:pt x="14543" y="2730"/>
                  </a:cubicBezTo>
                  <a:cubicBezTo>
                    <a:pt x="15087" y="2367"/>
                    <a:pt x="15627" y="1998"/>
                    <a:pt x="16152" y="1606"/>
                  </a:cubicBezTo>
                  <a:cubicBezTo>
                    <a:pt x="16657" y="1229"/>
                    <a:pt x="17159" y="835"/>
                    <a:pt x="17602" y="386"/>
                  </a:cubicBezTo>
                  <a:cubicBezTo>
                    <a:pt x="17711" y="275"/>
                    <a:pt x="17815" y="162"/>
                    <a:pt x="17916" y="43"/>
                  </a:cubicBezTo>
                  <a:cubicBezTo>
                    <a:pt x="17936" y="21"/>
                    <a:pt x="17929" y="0"/>
                    <a:pt x="1791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7"/>
            <p:cNvSpPr/>
            <p:nvPr/>
          </p:nvSpPr>
          <p:spPr>
            <a:xfrm>
              <a:off x="5902225" y="1223825"/>
              <a:ext cx="414125" cy="215150"/>
            </a:xfrm>
            <a:custGeom>
              <a:avLst/>
              <a:gdLst/>
              <a:ahLst/>
              <a:cxnLst/>
              <a:rect l="l" t="t" r="r" b="b"/>
              <a:pathLst>
                <a:path w="16565" h="8606" extrusionOk="0">
                  <a:moveTo>
                    <a:pt x="16504" y="1"/>
                  </a:moveTo>
                  <a:cubicBezTo>
                    <a:pt x="16500" y="1"/>
                    <a:pt x="16496" y="1"/>
                    <a:pt x="16492" y="2"/>
                  </a:cubicBezTo>
                  <a:cubicBezTo>
                    <a:pt x="16439" y="9"/>
                    <a:pt x="16395" y="75"/>
                    <a:pt x="16359" y="111"/>
                  </a:cubicBezTo>
                  <a:cubicBezTo>
                    <a:pt x="16175" y="289"/>
                    <a:pt x="15983" y="461"/>
                    <a:pt x="15785" y="624"/>
                  </a:cubicBezTo>
                  <a:cubicBezTo>
                    <a:pt x="15355" y="979"/>
                    <a:pt x="14891" y="1289"/>
                    <a:pt x="14420" y="1586"/>
                  </a:cubicBezTo>
                  <a:cubicBezTo>
                    <a:pt x="13473" y="2181"/>
                    <a:pt x="12475" y="2682"/>
                    <a:pt x="11506" y="3239"/>
                  </a:cubicBezTo>
                  <a:cubicBezTo>
                    <a:pt x="10960" y="3552"/>
                    <a:pt x="10410" y="3854"/>
                    <a:pt x="9862" y="4163"/>
                  </a:cubicBezTo>
                  <a:cubicBezTo>
                    <a:pt x="9275" y="4492"/>
                    <a:pt x="8690" y="4823"/>
                    <a:pt x="8098" y="5143"/>
                  </a:cubicBezTo>
                  <a:cubicBezTo>
                    <a:pt x="6922" y="5780"/>
                    <a:pt x="5726" y="6390"/>
                    <a:pt x="4493" y="6911"/>
                  </a:cubicBezTo>
                  <a:cubicBezTo>
                    <a:pt x="3863" y="7178"/>
                    <a:pt x="3219" y="7410"/>
                    <a:pt x="2571" y="7628"/>
                  </a:cubicBezTo>
                  <a:cubicBezTo>
                    <a:pt x="1900" y="7854"/>
                    <a:pt x="1212" y="8040"/>
                    <a:pt x="556" y="8309"/>
                  </a:cubicBezTo>
                  <a:cubicBezTo>
                    <a:pt x="391" y="8377"/>
                    <a:pt x="228" y="8446"/>
                    <a:pt x="68" y="8526"/>
                  </a:cubicBezTo>
                  <a:cubicBezTo>
                    <a:pt x="51" y="8534"/>
                    <a:pt x="0" y="8606"/>
                    <a:pt x="45" y="8606"/>
                  </a:cubicBezTo>
                  <a:cubicBezTo>
                    <a:pt x="46" y="8606"/>
                    <a:pt x="47" y="8606"/>
                    <a:pt x="49" y="8606"/>
                  </a:cubicBezTo>
                  <a:cubicBezTo>
                    <a:pt x="695" y="8547"/>
                    <a:pt x="1323" y="8337"/>
                    <a:pt x="1938" y="8140"/>
                  </a:cubicBezTo>
                  <a:cubicBezTo>
                    <a:pt x="2590" y="7931"/>
                    <a:pt x="3240" y="7713"/>
                    <a:pt x="3877" y="7462"/>
                  </a:cubicBezTo>
                  <a:cubicBezTo>
                    <a:pt x="5086" y="6986"/>
                    <a:pt x="6250" y="6409"/>
                    <a:pt x="7394" y="5793"/>
                  </a:cubicBezTo>
                  <a:cubicBezTo>
                    <a:pt x="8537" y="5176"/>
                    <a:pt x="9664" y="4528"/>
                    <a:pt x="10795" y="3889"/>
                  </a:cubicBezTo>
                  <a:cubicBezTo>
                    <a:pt x="11749" y="3351"/>
                    <a:pt x="12699" y="2805"/>
                    <a:pt x="13646" y="2252"/>
                  </a:cubicBezTo>
                  <a:cubicBezTo>
                    <a:pt x="14130" y="1969"/>
                    <a:pt x="14608" y="1676"/>
                    <a:pt x="15065" y="1352"/>
                  </a:cubicBezTo>
                  <a:cubicBezTo>
                    <a:pt x="15489" y="1051"/>
                    <a:pt x="15907" y="726"/>
                    <a:pt x="16269" y="351"/>
                  </a:cubicBezTo>
                  <a:cubicBezTo>
                    <a:pt x="16324" y="294"/>
                    <a:pt x="16377" y="236"/>
                    <a:pt x="16429" y="177"/>
                  </a:cubicBezTo>
                  <a:lnTo>
                    <a:pt x="16429" y="177"/>
                  </a:lnTo>
                  <a:cubicBezTo>
                    <a:pt x="16494" y="161"/>
                    <a:pt x="16564" y="118"/>
                    <a:pt x="16561" y="52"/>
                  </a:cubicBezTo>
                  <a:cubicBezTo>
                    <a:pt x="16559" y="20"/>
                    <a:pt x="16535" y="1"/>
                    <a:pt x="1650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7"/>
            <p:cNvSpPr/>
            <p:nvPr/>
          </p:nvSpPr>
          <p:spPr>
            <a:xfrm>
              <a:off x="5950275" y="1273725"/>
              <a:ext cx="377225" cy="178225"/>
            </a:xfrm>
            <a:custGeom>
              <a:avLst/>
              <a:gdLst/>
              <a:ahLst/>
              <a:cxnLst/>
              <a:rect l="l" t="t" r="r" b="b"/>
              <a:pathLst>
                <a:path w="15089" h="7129" extrusionOk="0">
                  <a:moveTo>
                    <a:pt x="15043" y="1"/>
                  </a:moveTo>
                  <a:cubicBezTo>
                    <a:pt x="15038" y="1"/>
                    <a:pt x="15034" y="1"/>
                    <a:pt x="15029" y="2"/>
                  </a:cubicBezTo>
                  <a:cubicBezTo>
                    <a:pt x="14970" y="14"/>
                    <a:pt x="14936" y="45"/>
                    <a:pt x="14910" y="84"/>
                  </a:cubicBezTo>
                  <a:lnTo>
                    <a:pt x="14910" y="84"/>
                  </a:lnTo>
                  <a:cubicBezTo>
                    <a:pt x="14762" y="198"/>
                    <a:pt x="14605" y="304"/>
                    <a:pt x="14452" y="409"/>
                  </a:cubicBezTo>
                  <a:cubicBezTo>
                    <a:pt x="14265" y="537"/>
                    <a:pt x="14070" y="657"/>
                    <a:pt x="13871" y="765"/>
                  </a:cubicBezTo>
                  <a:cubicBezTo>
                    <a:pt x="13448" y="998"/>
                    <a:pt x="13006" y="1192"/>
                    <a:pt x="12561" y="1379"/>
                  </a:cubicBezTo>
                  <a:cubicBezTo>
                    <a:pt x="12116" y="1567"/>
                    <a:pt x="11667" y="1741"/>
                    <a:pt x="11221" y="1925"/>
                  </a:cubicBezTo>
                  <a:cubicBezTo>
                    <a:pt x="11007" y="2013"/>
                    <a:pt x="10790" y="2102"/>
                    <a:pt x="10581" y="2206"/>
                  </a:cubicBezTo>
                  <a:cubicBezTo>
                    <a:pt x="10323" y="2334"/>
                    <a:pt x="10066" y="2467"/>
                    <a:pt x="9810" y="2601"/>
                  </a:cubicBezTo>
                  <a:cubicBezTo>
                    <a:pt x="8812" y="3124"/>
                    <a:pt x="7827" y="3673"/>
                    <a:pt x="6829" y="4197"/>
                  </a:cubicBezTo>
                  <a:cubicBezTo>
                    <a:pt x="5836" y="4720"/>
                    <a:pt x="4823" y="5215"/>
                    <a:pt x="3782" y="5638"/>
                  </a:cubicBezTo>
                  <a:cubicBezTo>
                    <a:pt x="3241" y="5858"/>
                    <a:pt x="2694" y="6048"/>
                    <a:pt x="2133" y="6217"/>
                  </a:cubicBezTo>
                  <a:cubicBezTo>
                    <a:pt x="1568" y="6387"/>
                    <a:pt x="983" y="6532"/>
                    <a:pt x="453" y="6797"/>
                  </a:cubicBezTo>
                  <a:cubicBezTo>
                    <a:pt x="323" y="6861"/>
                    <a:pt x="195" y="6930"/>
                    <a:pt x="68" y="7001"/>
                  </a:cubicBezTo>
                  <a:cubicBezTo>
                    <a:pt x="38" y="7018"/>
                    <a:pt x="4" y="7048"/>
                    <a:pt x="2" y="7085"/>
                  </a:cubicBezTo>
                  <a:cubicBezTo>
                    <a:pt x="0" y="7110"/>
                    <a:pt x="14" y="7128"/>
                    <a:pt x="37" y="7128"/>
                  </a:cubicBezTo>
                  <a:cubicBezTo>
                    <a:pt x="42" y="7128"/>
                    <a:pt x="46" y="7128"/>
                    <a:pt x="51" y="7126"/>
                  </a:cubicBezTo>
                  <a:cubicBezTo>
                    <a:pt x="311" y="7048"/>
                    <a:pt x="575" y="6996"/>
                    <a:pt x="834" y="6922"/>
                  </a:cubicBezTo>
                  <a:cubicBezTo>
                    <a:pt x="1110" y="6843"/>
                    <a:pt x="1386" y="6764"/>
                    <a:pt x="1663" y="6685"/>
                  </a:cubicBezTo>
                  <a:cubicBezTo>
                    <a:pt x="2245" y="6519"/>
                    <a:pt x="2819" y="6342"/>
                    <a:pt x="3384" y="6122"/>
                  </a:cubicBezTo>
                  <a:cubicBezTo>
                    <a:pt x="4446" y="5708"/>
                    <a:pt x="5475" y="5221"/>
                    <a:pt x="6482" y="4691"/>
                  </a:cubicBezTo>
                  <a:cubicBezTo>
                    <a:pt x="7488" y="4162"/>
                    <a:pt x="8479" y="3611"/>
                    <a:pt x="9481" y="3077"/>
                  </a:cubicBezTo>
                  <a:cubicBezTo>
                    <a:pt x="9968" y="2818"/>
                    <a:pt x="10453" y="2549"/>
                    <a:pt x="10957" y="2327"/>
                  </a:cubicBezTo>
                  <a:cubicBezTo>
                    <a:pt x="11395" y="2134"/>
                    <a:pt x="11839" y="1955"/>
                    <a:pt x="12279" y="1769"/>
                  </a:cubicBezTo>
                  <a:cubicBezTo>
                    <a:pt x="12731" y="1578"/>
                    <a:pt x="13176" y="1374"/>
                    <a:pt x="13607" y="1141"/>
                  </a:cubicBezTo>
                  <a:cubicBezTo>
                    <a:pt x="14032" y="912"/>
                    <a:pt x="14447" y="657"/>
                    <a:pt x="14809" y="335"/>
                  </a:cubicBezTo>
                  <a:cubicBezTo>
                    <a:pt x="14894" y="260"/>
                    <a:pt x="14968" y="174"/>
                    <a:pt x="15044" y="90"/>
                  </a:cubicBezTo>
                  <a:cubicBezTo>
                    <a:pt x="15068" y="64"/>
                    <a:pt x="15088" y="1"/>
                    <a:pt x="15043"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7"/>
            <p:cNvSpPr/>
            <p:nvPr/>
          </p:nvSpPr>
          <p:spPr>
            <a:xfrm>
              <a:off x="5978325" y="1326100"/>
              <a:ext cx="351675" cy="157800"/>
            </a:xfrm>
            <a:custGeom>
              <a:avLst/>
              <a:gdLst/>
              <a:ahLst/>
              <a:cxnLst/>
              <a:rect l="l" t="t" r="r" b="b"/>
              <a:pathLst>
                <a:path w="14067" h="6312" extrusionOk="0">
                  <a:moveTo>
                    <a:pt x="14032" y="0"/>
                  </a:moveTo>
                  <a:cubicBezTo>
                    <a:pt x="14026" y="0"/>
                    <a:pt x="14018" y="2"/>
                    <a:pt x="14008" y="7"/>
                  </a:cubicBezTo>
                  <a:lnTo>
                    <a:pt x="14008" y="8"/>
                  </a:lnTo>
                  <a:cubicBezTo>
                    <a:pt x="13566" y="217"/>
                    <a:pt x="13141" y="463"/>
                    <a:pt x="12710" y="694"/>
                  </a:cubicBezTo>
                  <a:cubicBezTo>
                    <a:pt x="12272" y="929"/>
                    <a:pt x="11839" y="1171"/>
                    <a:pt x="11402" y="1405"/>
                  </a:cubicBezTo>
                  <a:cubicBezTo>
                    <a:pt x="10520" y="1880"/>
                    <a:pt x="9634" y="2346"/>
                    <a:pt x="8740" y="2797"/>
                  </a:cubicBezTo>
                  <a:cubicBezTo>
                    <a:pt x="7845" y="3247"/>
                    <a:pt x="6944" y="3672"/>
                    <a:pt x="6030" y="4076"/>
                  </a:cubicBezTo>
                  <a:cubicBezTo>
                    <a:pt x="5120" y="4479"/>
                    <a:pt x="4196" y="4854"/>
                    <a:pt x="3260" y="5190"/>
                  </a:cubicBezTo>
                  <a:cubicBezTo>
                    <a:pt x="2808" y="5352"/>
                    <a:pt x="2354" y="5507"/>
                    <a:pt x="1894" y="5647"/>
                  </a:cubicBezTo>
                  <a:cubicBezTo>
                    <a:pt x="1656" y="5719"/>
                    <a:pt x="1417" y="5787"/>
                    <a:pt x="1177" y="5852"/>
                  </a:cubicBezTo>
                  <a:cubicBezTo>
                    <a:pt x="933" y="5917"/>
                    <a:pt x="682" y="5975"/>
                    <a:pt x="450" y="6074"/>
                  </a:cubicBezTo>
                  <a:cubicBezTo>
                    <a:pt x="334" y="6123"/>
                    <a:pt x="212" y="6156"/>
                    <a:pt x="95" y="6202"/>
                  </a:cubicBezTo>
                  <a:cubicBezTo>
                    <a:pt x="65" y="6214"/>
                    <a:pt x="0" y="6311"/>
                    <a:pt x="66" y="6311"/>
                  </a:cubicBezTo>
                  <a:cubicBezTo>
                    <a:pt x="66" y="6311"/>
                    <a:pt x="67" y="6311"/>
                    <a:pt x="67" y="6311"/>
                  </a:cubicBezTo>
                  <a:cubicBezTo>
                    <a:pt x="179" y="6310"/>
                    <a:pt x="287" y="6288"/>
                    <a:pt x="398" y="6286"/>
                  </a:cubicBezTo>
                  <a:cubicBezTo>
                    <a:pt x="519" y="6283"/>
                    <a:pt x="636" y="6258"/>
                    <a:pt x="753" y="6231"/>
                  </a:cubicBezTo>
                  <a:cubicBezTo>
                    <a:pt x="997" y="6177"/>
                    <a:pt x="1238" y="6109"/>
                    <a:pt x="1477" y="6040"/>
                  </a:cubicBezTo>
                  <a:cubicBezTo>
                    <a:pt x="1941" y="5905"/>
                    <a:pt x="2400" y="5755"/>
                    <a:pt x="2855" y="5597"/>
                  </a:cubicBezTo>
                  <a:cubicBezTo>
                    <a:pt x="3808" y="5263"/>
                    <a:pt x="4748" y="4891"/>
                    <a:pt x="5674" y="4488"/>
                  </a:cubicBezTo>
                  <a:cubicBezTo>
                    <a:pt x="6598" y="4088"/>
                    <a:pt x="7505" y="3654"/>
                    <a:pt x="8404" y="3202"/>
                  </a:cubicBezTo>
                  <a:cubicBezTo>
                    <a:pt x="9308" y="2749"/>
                    <a:pt x="10201" y="2276"/>
                    <a:pt x="11085" y="1785"/>
                  </a:cubicBezTo>
                  <a:cubicBezTo>
                    <a:pt x="11963" y="1298"/>
                    <a:pt x="12840" y="804"/>
                    <a:pt x="13701" y="284"/>
                  </a:cubicBezTo>
                  <a:cubicBezTo>
                    <a:pt x="13809" y="219"/>
                    <a:pt x="13916" y="153"/>
                    <a:pt x="14021" y="84"/>
                  </a:cubicBezTo>
                  <a:cubicBezTo>
                    <a:pt x="14052" y="62"/>
                    <a:pt x="14067" y="0"/>
                    <a:pt x="1403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7"/>
            <p:cNvSpPr/>
            <p:nvPr/>
          </p:nvSpPr>
          <p:spPr>
            <a:xfrm>
              <a:off x="6022100" y="1369100"/>
              <a:ext cx="312650" cy="152025"/>
            </a:xfrm>
            <a:custGeom>
              <a:avLst/>
              <a:gdLst/>
              <a:ahLst/>
              <a:cxnLst/>
              <a:rect l="l" t="t" r="r" b="b"/>
              <a:pathLst>
                <a:path w="12506" h="6081" extrusionOk="0">
                  <a:moveTo>
                    <a:pt x="12409" y="0"/>
                  </a:moveTo>
                  <a:cubicBezTo>
                    <a:pt x="12401" y="0"/>
                    <a:pt x="12393" y="1"/>
                    <a:pt x="12384" y="4"/>
                  </a:cubicBezTo>
                  <a:cubicBezTo>
                    <a:pt x="12348" y="16"/>
                    <a:pt x="12327" y="42"/>
                    <a:pt x="12289" y="47"/>
                  </a:cubicBezTo>
                  <a:cubicBezTo>
                    <a:pt x="12272" y="49"/>
                    <a:pt x="12244" y="92"/>
                    <a:pt x="12272" y="92"/>
                  </a:cubicBezTo>
                  <a:lnTo>
                    <a:pt x="12272" y="91"/>
                  </a:lnTo>
                  <a:cubicBezTo>
                    <a:pt x="12296" y="91"/>
                    <a:pt x="12319" y="86"/>
                    <a:pt x="12339" y="76"/>
                  </a:cubicBezTo>
                  <a:cubicBezTo>
                    <a:pt x="12356" y="68"/>
                    <a:pt x="12367" y="63"/>
                    <a:pt x="12377" y="63"/>
                  </a:cubicBezTo>
                  <a:cubicBezTo>
                    <a:pt x="12383" y="63"/>
                    <a:pt x="12389" y="65"/>
                    <a:pt x="12395" y="72"/>
                  </a:cubicBezTo>
                  <a:lnTo>
                    <a:pt x="12395" y="72"/>
                  </a:lnTo>
                  <a:cubicBezTo>
                    <a:pt x="12340" y="117"/>
                    <a:pt x="12289" y="167"/>
                    <a:pt x="12232" y="212"/>
                  </a:cubicBezTo>
                  <a:cubicBezTo>
                    <a:pt x="12159" y="271"/>
                    <a:pt x="12082" y="333"/>
                    <a:pt x="12006" y="390"/>
                  </a:cubicBezTo>
                  <a:cubicBezTo>
                    <a:pt x="11845" y="510"/>
                    <a:pt x="11683" y="630"/>
                    <a:pt x="11513" y="740"/>
                  </a:cubicBezTo>
                  <a:cubicBezTo>
                    <a:pt x="11164" y="969"/>
                    <a:pt x="10792" y="1166"/>
                    <a:pt x="10412" y="1348"/>
                  </a:cubicBezTo>
                  <a:cubicBezTo>
                    <a:pt x="9625" y="1726"/>
                    <a:pt x="8805" y="2032"/>
                    <a:pt x="8003" y="2377"/>
                  </a:cubicBezTo>
                  <a:cubicBezTo>
                    <a:pt x="7817" y="2457"/>
                    <a:pt x="7633" y="2539"/>
                    <a:pt x="7450" y="2624"/>
                  </a:cubicBezTo>
                  <a:cubicBezTo>
                    <a:pt x="7274" y="2706"/>
                    <a:pt x="7104" y="2799"/>
                    <a:pt x="6931" y="2884"/>
                  </a:cubicBezTo>
                  <a:cubicBezTo>
                    <a:pt x="6723" y="2986"/>
                    <a:pt x="6504" y="3068"/>
                    <a:pt x="6291" y="3155"/>
                  </a:cubicBezTo>
                  <a:cubicBezTo>
                    <a:pt x="6070" y="3242"/>
                    <a:pt x="5848" y="3328"/>
                    <a:pt x="5626" y="3413"/>
                  </a:cubicBezTo>
                  <a:cubicBezTo>
                    <a:pt x="4713" y="3760"/>
                    <a:pt x="3780" y="4076"/>
                    <a:pt x="2862" y="4438"/>
                  </a:cubicBezTo>
                  <a:cubicBezTo>
                    <a:pt x="2415" y="4614"/>
                    <a:pt x="1973" y="4801"/>
                    <a:pt x="1539" y="5009"/>
                  </a:cubicBezTo>
                  <a:cubicBezTo>
                    <a:pt x="1118" y="5213"/>
                    <a:pt x="691" y="5430"/>
                    <a:pt x="309" y="5701"/>
                  </a:cubicBezTo>
                  <a:cubicBezTo>
                    <a:pt x="254" y="5739"/>
                    <a:pt x="196" y="5775"/>
                    <a:pt x="148" y="5821"/>
                  </a:cubicBezTo>
                  <a:cubicBezTo>
                    <a:pt x="105" y="5863"/>
                    <a:pt x="71" y="5913"/>
                    <a:pt x="37" y="5961"/>
                  </a:cubicBezTo>
                  <a:cubicBezTo>
                    <a:pt x="5" y="6005"/>
                    <a:pt x="1" y="6080"/>
                    <a:pt x="63" y="6080"/>
                  </a:cubicBezTo>
                  <a:cubicBezTo>
                    <a:pt x="69" y="6080"/>
                    <a:pt x="75" y="6080"/>
                    <a:pt x="82" y="6078"/>
                  </a:cubicBezTo>
                  <a:cubicBezTo>
                    <a:pt x="132" y="6067"/>
                    <a:pt x="183" y="6061"/>
                    <a:pt x="230" y="6039"/>
                  </a:cubicBezTo>
                  <a:cubicBezTo>
                    <a:pt x="259" y="6022"/>
                    <a:pt x="289" y="6005"/>
                    <a:pt x="317" y="5986"/>
                  </a:cubicBezTo>
                  <a:lnTo>
                    <a:pt x="357" y="5962"/>
                  </a:lnTo>
                  <a:cubicBezTo>
                    <a:pt x="361" y="5959"/>
                    <a:pt x="362" y="5959"/>
                    <a:pt x="362" y="5959"/>
                  </a:cubicBezTo>
                  <a:lnTo>
                    <a:pt x="362" y="5959"/>
                  </a:lnTo>
                  <a:cubicBezTo>
                    <a:pt x="362" y="5959"/>
                    <a:pt x="361" y="5959"/>
                    <a:pt x="361" y="5959"/>
                  </a:cubicBezTo>
                  <a:lnTo>
                    <a:pt x="361" y="5959"/>
                  </a:lnTo>
                  <a:cubicBezTo>
                    <a:pt x="363" y="5958"/>
                    <a:pt x="366" y="5956"/>
                    <a:pt x="371" y="5953"/>
                  </a:cubicBezTo>
                  <a:cubicBezTo>
                    <a:pt x="428" y="5920"/>
                    <a:pt x="486" y="5887"/>
                    <a:pt x="542" y="5852"/>
                  </a:cubicBezTo>
                  <a:lnTo>
                    <a:pt x="606" y="5811"/>
                  </a:lnTo>
                  <a:lnTo>
                    <a:pt x="648" y="5787"/>
                  </a:lnTo>
                  <a:lnTo>
                    <a:pt x="661" y="5778"/>
                  </a:lnTo>
                  <a:cubicBezTo>
                    <a:pt x="861" y="5660"/>
                    <a:pt x="1065" y="5549"/>
                    <a:pt x="1271" y="5445"/>
                  </a:cubicBezTo>
                  <a:cubicBezTo>
                    <a:pt x="1701" y="5225"/>
                    <a:pt x="2144" y="5030"/>
                    <a:pt x="2592" y="4846"/>
                  </a:cubicBezTo>
                  <a:cubicBezTo>
                    <a:pt x="3512" y="4470"/>
                    <a:pt x="4429" y="4156"/>
                    <a:pt x="5357" y="3807"/>
                  </a:cubicBezTo>
                  <a:cubicBezTo>
                    <a:pt x="5806" y="3638"/>
                    <a:pt x="6252" y="3460"/>
                    <a:pt x="6690" y="3263"/>
                  </a:cubicBezTo>
                  <a:cubicBezTo>
                    <a:pt x="6880" y="3179"/>
                    <a:pt x="7060" y="3080"/>
                    <a:pt x="7246" y="2988"/>
                  </a:cubicBezTo>
                  <a:cubicBezTo>
                    <a:pt x="7426" y="2899"/>
                    <a:pt x="7608" y="2813"/>
                    <a:pt x="7793" y="2731"/>
                  </a:cubicBezTo>
                  <a:cubicBezTo>
                    <a:pt x="8592" y="2374"/>
                    <a:pt x="9409" y="2061"/>
                    <a:pt x="10200" y="1685"/>
                  </a:cubicBezTo>
                  <a:cubicBezTo>
                    <a:pt x="10598" y="1497"/>
                    <a:pt x="10988" y="1294"/>
                    <a:pt x="11361" y="1061"/>
                  </a:cubicBezTo>
                  <a:cubicBezTo>
                    <a:pt x="11708" y="844"/>
                    <a:pt x="12048" y="600"/>
                    <a:pt x="12319" y="291"/>
                  </a:cubicBezTo>
                  <a:cubicBezTo>
                    <a:pt x="12350" y="255"/>
                    <a:pt x="12384" y="220"/>
                    <a:pt x="12417" y="184"/>
                  </a:cubicBezTo>
                  <a:cubicBezTo>
                    <a:pt x="12448" y="148"/>
                    <a:pt x="12475" y="109"/>
                    <a:pt x="12497" y="67"/>
                  </a:cubicBezTo>
                  <a:cubicBezTo>
                    <a:pt x="12506" y="54"/>
                    <a:pt x="12506" y="30"/>
                    <a:pt x="12488" y="22"/>
                  </a:cubicBezTo>
                  <a:cubicBezTo>
                    <a:pt x="12464" y="12"/>
                    <a:pt x="12437" y="0"/>
                    <a:pt x="12409"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
            <p:cNvSpPr/>
            <p:nvPr/>
          </p:nvSpPr>
          <p:spPr>
            <a:xfrm>
              <a:off x="6055775" y="1421850"/>
              <a:ext cx="275475" cy="110625"/>
            </a:xfrm>
            <a:custGeom>
              <a:avLst/>
              <a:gdLst/>
              <a:ahLst/>
              <a:cxnLst/>
              <a:rect l="l" t="t" r="r" b="b"/>
              <a:pathLst>
                <a:path w="11019" h="4425" extrusionOk="0">
                  <a:moveTo>
                    <a:pt x="10988" y="0"/>
                  </a:moveTo>
                  <a:cubicBezTo>
                    <a:pt x="10982" y="0"/>
                    <a:pt x="10974" y="2"/>
                    <a:pt x="10965" y="7"/>
                  </a:cubicBezTo>
                  <a:lnTo>
                    <a:pt x="10966" y="7"/>
                  </a:lnTo>
                  <a:cubicBezTo>
                    <a:pt x="10300" y="371"/>
                    <a:pt x="9630" y="726"/>
                    <a:pt x="8942" y="1044"/>
                  </a:cubicBezTo>
                  <a:cubicBezTo>
                    <a:pt x="8247" y="1364"/>
                    <a:pt x="7547" y="1673"/>
                    <a:pt x="6838" y="1962"/>
                  </a:cubicBezTo>
                  <a:cubicBezTo>
                    <a:pt x="6493" y="2103"/>
                    <a:pt x="6145" y="2232"/>
                    <a:pt x="5795" y="2361"/>
                  </a:cubicBezTo>
                  <a:cubicBezTo>
                    <a:pt x="5439" y="2492"/>
                    <a:pt x="5083" y="2631"/>
                    <a:pt x="4729" y="2768"/>
                  </a:cubicBezTo>
                  <a:cubicBezTo>
                    <a:pt x="4010" y="3045"/>
                    <a:pt x="3290" y="3317"/>
                    <a:pt x="2562" y="3567"/>
                  </a:cubicBezTo>
                  <a:cubicBezTo>
                    <a:pt x="2195" y="3691"/>
                    <a:pt x="1825" y="3811"/>
                    <a:pt x="1452" y="3917"/>
                  </a:cubicBezTo>
                  <a:cubicBezTo>
                    <a:pt x="1272" y="3967"/>
                    <a:pt x="1090" y="4012"/>
                    <a:pt x="911" y="4064"/>
                  </a:cubicBezTo>
                  <a:cubicBezTo>
                    <a:pt x="720" y="4120"/>
                    <a:pt x="531" y="4184"/>
                    <a:pt x="341" y="4243"/>
                  </a:cubicBezTo>
                  <a:cubicBezTo>
                    <a:pt x="249" y="4271"/>
                    <a:pt x="160" y="4307"/>
                    <a:pt x="70" y="4343"/>
                  </a:cubicBezTo>
                  <a:cubicBezTo>
                    <a:pt x="47" y="4352"/>
                    <a:pt x="1" y="4418"/>
                    <a:pt x="50" y="4421"/>
                  </a:cubicBezTo>
                  <a:cubicBezTo>
                    <a:pt x="93" y="4424"/>
                    <a:pt x="135" y="4425"/>
                    <a:pt x="178" y="4425"/>
                  </a:cubicBezTo>
                  <a:cubicBezTo>
                    <a:pt x="495" y="4425"/>
                    <a:pt x="815" y="4360"/>
                    <a:pt x="1118" y="4279"/>
                  </a:cubicBezTo>
                  <a:cubicBezTo>
                    <a:pt x="1492" y="4178"/>
                    <a:pt x="1862" y="4064"/>
                    <a:pt x="2229" y="3943"/>
                  </a:cubicBezTo>
                  <a:cubicBezTo>
                    <a:pt x="2978" y="3695"/>
                    <a:pt x="3712" y="3408"/>
                    <a:pt x="4447" y="3119"/>
                  </a:cubicBezTo>
                  <a:cubicBezTo>
                    <a:pt x="4807" y="2978"/>
                    <a:pt x="5168" y="2836"/>
                    <a:pt x="5529" y="2696"/>
                  </a:cubicBezTo>
                  <a:cubicBezTo>
                    <a:pt x="5879" y="2560"/>
                    <a:pt x="6231" y="2429"/>
                    <a:pt x="6577" y="2284"/>
                  </a:cubicBezTo>
                  <a:cubicBezTo>
                    <a:pt x="7286" y="1989"/>
                    <a:pt x="7998" y="1689"/>
                    <a:pt x="8688" y="1351"/>
                  </a:cubicBezTo>
                  <a:cubicBezTo>
                    <a:pt x="9388" y="1008"/>
                    <a:pt x="10081" y="648"/>
                    <a:pt x="10742" y="233"/>
                  </a:cubicBezTo>
                  <a:cubicBezTo>
                    <a:pt x="10822" y="183"/>
                    <a:pt x="10899" y="130"/>
                    <a:pt x="10978" y="78"/>
                  </a:cubicBezTo>
                  <a:cubicBezTo>
                    <a:pt x="11006" y="59"/>
                    <a:pt x="11019" y="0"/>
                    <a:pt x="10988"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7"/>
            <p:cNvSpPr/>
            <p:nvPr/>
          </p:nvSpPr>
          <p:spPr>
            <a:xfrm>
              <a:off x="6073450" y="1464200"/>
              <a:ext cx="231575" cy="89800"/>
            </a:xfrm>
            <a:custGeom>
              <a:avLst/>
              <a:gdLst/>
              <a:ahLst/>
              <a:cxnLst/>
              <a:rect l="l" t="t" r="r" b="b"/>
              <a:pathLst>
                <a:path w="9263" h="3592" extrusionOk="0">
                  <a:moveTo>
                    <a:pt x="9254" y="0"/>
                  </a:moveTo>
                  <a:cubicBezTo>
                    <a:pt x="9245" y="0"/>
                    <a:pt x="9231" y="10"/>
                    <a:pt x="9227" y="15"/>
                  </a:cubicBezTo>
                  <a:lnTo>
                    <a:pt x="9226" y="14"/>
                  </a:lnTo>
                  <a:cubicBezTo>
                    <a:pt x="9220" y="23"/>
                    <a:pt x="9213" y="31"/>
                    <a:pt x="9205" y="39"/>
                  </a:cubicBezTo>
                  <a:cubicBezTo>
                    <a:pt x="9202" y="42"/>
                    <a:pt x="9198" y="47"/>
                    <a:pt x="9193" y="51"/>
                  </a:cubicBezTo>
                  <a:cubicBezTo>
                    <a:pt x="9193" y="51"/>
                    <a:pt x="9193" y="51"/>
                    <a:pt x="9193" y="51"/>
                  </a:cubicBezTo>
                  <a:lnTo>
                    <a:pt x="9193" y="51"/>
                  </a:lnTo>
                  <a:cubicBezTo>
                    <a:pt x="9191" y="52"/>
                    <a:pt x="9190" y="53"/>
                    <a:pt x="9190" y="53"/>
                  </a:cubicBezTo>
                  <a:cubicBezTo>
                    <a:pt x="9189" y="53"/>
                    <a:pt x="9199" y="44"/>
                    <a:pt x="9199" y="44"/>
                  </a:cubicBezTo>
                  <a:lnTo>
                    <a:pt x="9199" y="44"/>
                  </a:lnTo>
                  <a:cubicBezTo>
                    <a:pt x="9198" y="44"/>
                    <a:pt x="9194" y="48"/>
                    <a:pt x="9180" y="59"/>
                  </a:cubicBezTo>
                  <a:cubicBezTo>
                    <a:pt x="9166" y="71"/>
                    <a:pt x="9153" y="83"/>
                    <a:pt x="9140" y="96"/>
                  </a:cubicBezTo>
                  <a:cubicBezTo>
                    <a:pt x="9138" y="98"/>
                    <a:pt x="9136" y="99"/>
                    <a:pt x="9136" y="100"/>
                  </a:cubicBezTo>
                  <a:lnTo>
                    <a:pt x="9136" y="100"/>
                  </a:lnTo>
                  <a:cubicBezTo>
                    <a:pt x="9135" y="101"/>
                    <a:pt x="9133" y="102"/>
                    <a:pt x="9131" y="103"/>
                  </a:cubicBezTo>
                  <a:lnTo>
                    <a:pt x="9109" y="121"/>
                  </a:lnTo>
                  <a:cubicBezTo>
                    <a:pt x="9096" y="131"/>
                    <a:pt x="9082" y="141"/>
                    <a:pt x="9068" y="149"/>
                  </a:cubicBezTo>
                  <a:cubicBezTo>
                    <a:pt x="9059" y="155"/>
                    <a:pt x="9052" y="160"/>
                    <a:pt x="9045" y="164"/>
                  </a:cubicBezTo>
                  <a:lnTo>
                    <a:pt x="9045" y="164"/>
                  </a:lnTo>
                  <a:cubicBezTo>
                    <a:pt x="9047" y="163"/>
                    <a:pt x="9051" y="160"/>
                    <a:pt x="9050" y="160"/>
                  </a:cubicBezTo>
                  <a:lnTo>
                    <a:pt x="9050" y="160"/>
                  </a:lnTo>
                  <a:cubicBezTo>
                    <a:pt x="9050" y="160"/>
                    <a:pt x="9048" y="161"/>
                    <a:pt x="9045" y="163"/>
                  </a:cubicBezTo>
                  <a:cubicBezTo>
                    <a:pt x="9033" y="170"/>
                    <a:pt x="9025" y="176"/>
                    <a:pt x="9015" y="182"/>
                  </a:cubicBezTo>
                  <a:lnTo>
                    <a:pt x="8991" y="196"/>
                  </a:lnTo>
                  <a:cubicBezTo>
                    <a:pt x="8986" y="199"/>
                    <a:pt x="8984" y="201"/>
                    <a:pt x="8983" y="202"/>
                  </a:cubicBezTo>
                  <a:lnTo>
                    <a:pt x="8983" y="202"/>
                  </a:lnTo>
                  <a:cubicBezTo>
                    <a:pt x="8982" y="202"/>
                    <a:pt x="8981" y="202"/>
                    <a:pt x="8980" y="203"/>
                  </a:cubicBezTo>
                  <a:cubicBezTo>
                    <a:pt x="8975" y="206"/>
                    <a:pt x="8946" y="223"/>
                    <a:pt x="8943" y="224"/>
                  </a:cubicBezTo>
                  <a:lnTo>
                    <a:pt x="8943" y="224"/>
                  </a:lnTo>
                  <a:lnTo>
                    <a:pt x="8918" y="237"/>
                  </a:lnTo>
                  <a:cubicBezTo>
                    <a:pt x="8721" y="337"/>
                    <a:pt x="8522" y="430"/>
                    <a:pt x="8317" y="515"/>
                  </a:cubicBezTo>
                  <a:cubicBezTo>
                    <a:pt x="8198" y="564"/>
                    <a:pt x="8076" y="612"/>
                    <a:pt x="7955" y="658"/>
                  </a:cubicBezTo>
                  <a:cubicBezTo>
                    <a:pt x="7829" y="706"/>
                    <a:pt x="7734" y="741"/>
                    <a:pt x="7603" y="787"/>
                  </a:cubicBezTo>
                  <a:cubicBezTo>
                    <a:pt x="7368" y="869"/>
                    <a:pt x="7133" y="950"/>
                    <a:pt x="6898" y="1033"/>
                  </a:cubicBezTo>
                  <a:cubicBezTo>
                    <a:pt x="6714" y="1099"/>
                    <a:pt x="6529" y="1163"/>
                    <a:pt x="6349" y="1238"/>
                  </a:cubicBezTo>
                  <a:cubicBezTo>
                    <a:pt x="5986" y="1391"/>
                    <a:pt x="5614" y="1524"/>
                    <a:pt x="5244" y="1658"/>
                  </a:cubicBezTo>
                  <a:cubicBezTo>
                    <a:pt x="4440" y="1951"/>
                    <a:pt x="3630" y="2228"/>
                    <a:pt x="2818" y="2501"/>
                  </a:cubicBezTo>
                  <a:cubicBezTo>
                    <a:pt x="2412" y="2637"/>
                    <a:pt x="2006" y="2773"/>
                    <a:pt x="1600" y="2909"/>
                  </a:cubicBezTo>
                  <a:cubicBezTo>
                    <a:pt x="1187" y="3048"/>
                    <a:pt x="769" y="3178"/>
                    <a:pt x="367" y="3351"/>
                  </a:cubicBezTo>
                  <a:cubicBezTo>
                    <a:pt x="266" y="3395"/>
                    <a:pt x="168" y="3455"/>
                    <a:pt x="70" y="3507"/>
                  </a:cubicBezTo>
                  <a:cubicBezTo>
                    <a:pt x="43" y="3521"/>
                    <a:pt x="1" y="3591"/>
                    <a:pt x="50" y="3591"/>
                  </a:cubicBezTo>
                  <a:cubicBezTo>
                    <a:pt x="53" y="3591"/>
                    <a:pt x="56" y="3591"/>
                    <a:pt x="60" y="3590"/>
                  </a:cubicBezTo>
                  <a:cubicBezTo>
                    <a:pt x="156" y="3574"/>
                    <a:pt x="257" y="3567"/>
                    <a:pt x="352" y="3542"/>
                  </a:cubicBezTo>
                  <a:cubicBezTo>
                    <a:pt x="456" y="3515"/>
                    <a:pt x="559" y="3484"/>
                    <a:pt x="662" y="3454"/>
                  </a:cubicBezTo>
                  <a:cubicBezTo>
                    <a:pt x="871" y="3390"/>
                    <a:pt x="1076" y="3317"/>
                    <a:pt x="1282" y="3246"/>
                  </a:cubicBezTo>
                  <a:cubicBezTo>
                    <a:pt x="1691" y="3108"/>
                    <a:pt x="2100" y="2970"/>
                    <a:pt x="2508" y="2832"/>
                  </a:cubicBezTo>
                  <a:cubicBezTo>
                    <a:pt x="3335" y="2554"/>
                    <a:pt x="4159" y="2273"/>
                    <a:pt x="4979" y="1975"/>
                  </a:cubicBezTo>
                  <a:cubicBezTo>
                    <a:pt x="5399" y="1822"/>
                    <a:pt x="5819" y="1665"/>
                    <a:pt x="6237" y="1503"/>
                  </a:cubicBezTo>
                  <a:cubicBezTo>
                    <a:pt x="6417" y="1433"/>
                    <a:pt x="6594" y="1360"/>
                    <a:pt x="6774" y="1292"/>
                  </a:cubicBezTo>
                  <a:cubicBezTo>
                    <a:pt x="6886" y="1250"/>
                    <a:pt x="6999" y="1209"/>
                    <a:pt x="7110" y="1168"/>
                  </a:cubicBezTo>
                  <a:lnTo>
                    <a:pt x="7195" y="1136"/>
                  </a:lnTo>
                  <a:lnTo>
                    <a:pt x="7214" y="1130"/>
                  </a:lnTo>
                  <a:cubicBezTo>
                    <a:pt x="7214" y="1130"/>
                    <a:pt x="7214" y="1130"/>
                    <a:pt x="7214" y="1130"/>
                  </a:cubicBezTo>
                  <a:lnTo>
                    <a:pt x="7214" y="1130"/>
                  </a:lnTo>
                  <a:cubicBezTo>
                    <a:pt x="7217" y="1129"/>
                    <a:pt x="7222" y="1127"/>
                    <a:pt x="7230" y="1124"/>
                  </a:cubicBezTo>
                  <a:cubicBezTo>
                    <a:pt x="7249" y="1117"/>
                    <a:pt x="7270" y="1109"/>
                    <a:pt x="7290" y="1101"/>
                  </a:cubicBezTo>
                  <a:cubicBezTo>
                    <a:pt x="7353" y="1077"/>
                    <a:pt x="7417" y="1052"/>
                    <a:pt x="7479" y="1028"/>
                  </a:cubicBezTo>
                  <a:cubicBezTo>
                    <a:pt x="7728" y="933"/>
                    <a:pt x="7977" y="835"/>
                    <a:pt x="8222" y="731"/>
                  </a:cubicBezTo>
                  <a:cubicBezTo>
                    <a:pt x="8440" y="640"/>
                    <a:pt x="8654" y="542"/>
                    <a:pt x="8858" y="422"/>
                  </a:cubicBezTo>
                  <a:lnTo>
                    <a:pt x="8875" y="411"/>
                  </a:lnTo>
                  <a:cubicBezTo>
                    <a:pt x="8885" y="405"/>
                    <a:pt x="8895" y="399"/>
                    <a:pt x="8905" y="393"/>
                  </a:cubicBezTo>
                  <a:cubicBezTo>
                    <a:pt x="8913" y="387"/>
                    <a:pt x="8922" y="380"/>
                    <a:pt x="8932" y="375"/>
                  </a:cubicBezTo>
                  <a:cubicBezTo>
                    <a:pt x="8953" y="359"/>
                    <a:pt x="8975" y="345"/>
                    <a:pt x="8995" y="330"/>
                  </a:cubicBezTo>
                  <a:cubicBezTo>
                    <a:pt x="9035" y="303"/>
                    <a:pt x="9072" y="274"/>
                    <a:pt x="9108" y="242"/>
                  </a:cubicBezTo>
                  <a:cubicBezTo>
                    <a:pt x="9134" y="218"/>
                    <a:pt x="9161" y="193"/>
                    <a:pt x="9185" y="167"/>
                  </a:cubicBezTo>
                  <a:cubicBezTo>
                    <a:pt x="9198" y="153"/>
                    <a:pt x="9211" y="137"/>
                    <a:pt x="9222" y="122"/>
                  </a:cubicBezTo>
                  <a:cubicBezTo>
                    <a:pt x="9234" y="111"/>
                    <a:pt x="9241" y="98"/>
                    <a:pt x="9244" y="82"/>
                  </a:cubicBezTo>
                  <a:lnTo>
                    <a:pt x="9244" y="82"/>
                  </a:lnTo>
                  <a:cubicBezTo>
                    <a:pt x="9245" y="81"/>
                    <a:pt x="9245" y="79"/>
                    <a:pt x="9246" y="78"/>
                  </a:cubicBezTo>
                  <a:cubicBezTo>
                    <a:pt x="9256" y="58"/>
                    <a:pt x="9261" y="33"/>
                    <a:pt x="9262" y="10"/>
                  </a:cubicBezTo>
                  <a:cubicBezTo>
                    <a:pt x="9263" y="3"/>
                    <a:pt x="9259" y="0"/>
                    <a:pt x="925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7"/>
            <p:cNvSpPr/>
            <p:nvPr/>
          </p:nvSpPr>
          <p:spPr>
            <a:xfrm>
              <a:off x="6088750" y="1493550"/>
              <a:ext cx="230675" cy="83125"/>
            </a:xfrm>
            <a:custGeom>
              <a:avLst/>
              <a:gdLst/>
              <a:ahLst/>
              <a:cxnLst/>
              <a:rect l="l" t="t" r="r" b="b"/>
              <a:pathLst>
                <a:path w="9227" h="3325" extrusionOk="0">
                  <a:moveTo>
                    <a:pt x="9191" y="0"/>
                  </a:moveTo>
                  <a:cubicBezTo>
                    <a:pt x="9183" y="0"/>
                    <a:pt x="9174" y="3"/>
                    <a:pt x="9166" y="7"/>
                  </a:cubicBezTo>
                  <a:lnTo>
                    <a:pt x="9167" y="7"/>
                  </a:lnTo>
                  <a:cubicBezTo>
                    <a:pt x="8648" y="305"/>
                    <a:pt x="8123" y="595"/>
                    <a:pt x="7587" y="858"/>
                  </a:cubicBezTo>
                  <a:cubicBezTo>
                    <a:pt x="7013" y="1141"/>
                    <a:pt x="6424" y="1396"/>
                    <a:pt x="5829" y="1631"/>
                  </a:cubicBezTo>
                  <a:cubicBezTo>
                    <a:pt x="5229" y="1868"/>
                    <a:pt x="4628" y="2075"/>
                    <a:pt x="4004" y="2263"/>
                  </a:cubicBezTo>
                  <a:cubicBezTo>
                    <a:pt x="3386" y="2448"/>
                    <a:pt x="2764" y="2619"/>
                    <a:pt x="2134" y="2756"/>
                  </a:cubicBezTo>
                  <a:cubicBezTo>
                    <a:pt x="1832" y="2821"/>
                    <a:pt x="1529" y="2879"/>
                    <a:pt x="1225" y="2933"/>
                  </a:cubicBezTo>
                  <a:cubicBezTo>
                    <a:pt x="1075" y="2959"/>
                    <a:pt x="925" y="2983"/>
                    <a:pt x="774" y="3008"/>
                  </a:cubicBezTo>
                  <a:cubicBezTo>
                    <a:pt x="624" y="3032"/>
                    <a:pt x="471" y="3059"/>
                    <a:pt x="324" y="3100"/>
                  </a:cubicBezTo>
                  <a:cubicBezTo>
                    <a:pt x="249" y="3122"/>
                    <a:pt x="173" y="3139"/>
                    <a:pt x="98" y="3161"/>
                  </a:cubicBezTo>
                  <a:cubicBezTo>
                    <a:pt x="58" y="3174"/>
                    <a:pt x="27" y="3203"/>
                    <a:pt x="11" y="3241"/>
                  </a:cubicBezTo>
                  <a:cubicBezTo>
                    <a:pt x="0" y="3274"/>
                    <a:pt x="7" y="3303"/>
                    <a:pt x="44" y="3307"/>
                  </a:cubicBezTo>
                  <a:cubicBezTo>
                    <a:pt x="130" y="3319"/>
                    <a:pt x="216" y="3324"/>
                    <a:pt x="302" y="3324"/>
                  </a:cubicBezTo>
                  <a:cubicBezTo>
                    <a:pt x="509" y="3324"/>
                    <a:pt x="716" y="3295"/>
                    <a:pt x="918" y="3264"/>
                  </a:cubicBezTo>
                  <a:cubicBezTo>
                    <a:pt x="1226" y="3217"/>
                    <a:pt x="1532" y="3160"/>
                    <a:pt x="1836" y="3096"/>
                  </a:cubicBezTo>
                  <a:cubicBezTo>
                    <a:pt x="2465" y="2963"/>
                    <a:pt x="3089" y="2802"/>
                    <a:pt x="3705" y="2616"/>
                  </a:cubicBezTo>
                  <a:cubicBezTo>
                    <a:pt x="4347" y="2422"/>
                    <a:pt x="4980" y="2192"/>
                    <a:pt x="5603" y="1946"/>
                  </a:cubicBezTo>
                  <a:cubicBezTo>
                    <a:pt x="6209" y="1706"/>
                    <a:pt x="6802" y="1440"/>
                    <a:pt x="7385" y="1148"/>
                  </a:cubicBezTo>
                  <a:cubicBezTo>
                    <a:pt x="7938" y="868"/>
                    <a:pt x="8490" y="574"/>
                    <a:pt x="9001" y="222"/>
                  </a:cubicBezTo>
                  <a:cubicBezTo>
                    <a:pt x="9061" y="180"/>
                    <a:pt x="9122" y="137"/>
                    <a:pt x="9182" y="95"/>
                  </a:cubicBezTo>
                  <a:cubicBezTo>
                    <a:pt x="9202" y="80"/>
                    <a:pt x="9227" y="50"/>
                    <a:pt x="9220" y="24"/>
                  </a:cubicBezTo>
                  <a:cubicBezTo>
                    <a:pt x="9216" y="7"/>
                    <a:pt x="9205" y="0"/>
                    <a:pt x="919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7"/>
            <p:cNvSpPr/>
            <p:nvPr/>
          </p:nvSpPr>
          <p:spPr>
            <a:xfrm>
              <a:off x="6128150" y="1535750"/>
              <a:ext cx="176050" cy="57025"/>
            </a:xfrm>
            <a:custGeom>
              <a:avLst/>
              <a:gdLst/>
              <a:ahLst/>
              <a:cxnLst/>
              <a:rect l="l" t="t" r="r" b="b"/>
              <a:pathLst>
                <a:path w="7042" h="2281" extrusionOk="0">
                  <a:moveTo>
                    <a:pt x="7020" y="0"/>
                  </a:moveTo>
                  <a:cubicBezTo>
                    <a:pt x="7018" y="0"/>
                    <a:pt x="7016" y="0"/>
                    <a:pt x="7013" y="1"/>
                  </a:cubicBezTo>
                  <a:cubicBezTo>
                    <a:pt x="6969" y="12"/>
                    <a:pt x="6926" y="25"/>
                    <a:pt x="6884" y="42"/>
                  </a:cubicBezTo>
                  <a:cubicBezTo>
                    <a:pt x="6839" y="61"/>
                    <a:pt x="6794" y="84"/>
                    <a:pt x="6749" y="104"/>
                  </a:cubicBezTo>
                  <a:cubicBezTo>
                    <a:pt x="6656" y="145"/>
                    <a:pt x="6563" y="186"/>
                    <a:pt x="6469" y="225"/>
                  </a:cubicBezTo>
                  <a:cubicBezTo>
                    <a:pt x="6371" y="266"/>
                    <a:pt x="6271" y="306"/>
                    <a:pt x="6173" y="345"/>
                  </a:cubicBezTo>
                  <a:cubicBezTo>
                    <a:pt x="6121" y="366"/>
                    <a:pt x="6070" y="386"/>
                    <a:pt x="6019" y="406"/>
                  </a:cubicBezTo>
                  <a:cubicBezTo>
                    <a:pt x="5995" y="415"/>
                    <a:pt x="5970" y="425"/>
                    <a:pt x="5945" y="434"/>
                  </a:cubicBezTo>
                  <a:cubicBezTo>
                    <a:pt x="5933" y="438"/>
                    <a:pt x="5921" y="444"/>
                    <a:pt x="5908" y="448"/>
                  </a:cubicBezTo>
                  <a:lnTo>
                    <a:pt x="5866" y="464"/>
                  </a:lnTo>
                  <a:cubicBezTo>
                    <a:pt x="5813" y="484"/>
                    <a:pt x="5760" y="504"/>
                    <a:pt x="5707" y="524"/>
                  </a:cubicBezTo>
                  <a:lnTo>
                    <a:pt x="5697" y="527"/>
                  </a:lnTo>
                  <a:lnTo>
                    <a:pt x="5686" y="531"/>
                  </a:lnTo>
                  <a:lnTo>
                    <a:pt x="5648" y="545"/>
                  </a:lnTo>
                  <a:lnTo>
                    <a:pt x="5561" y="576"/>
                  </a:lnTo>
                  <a:cubicBezTo>
                    <a:pt x="5452" y="615"/>
                    <a:pt x="5342" y="652"/>
                    <a:pt x="5232" y="689"/>
                  </a:cubicBezTo>
                  <a:cubicBezTo>
                    <a:pt x="5001" y="766"/>
                    <a:pt x="4769" y="837"/>
                    <a:pt x="4536" y="905"/>
                  </a:cubicBezTo>
                  <a:cubicBezTo>
                    <a:pt x="4054" y="1044"/>
                    <a:pt x="3569" y="1174"/>
                    <a:pt x="3083" y="1302"/>
                  </a:cubicBezTo>
                  <a:cubicBezTo>
                    <a:pt x="2597" y="1430"/>
                    <a:pt x="2108" y="1552"/>
                    <a:pt x="1621" y="1677"/>
                  </a:cubicBezTo>
                  <a:cubicBezTo>
                    <a:pt x="1387" y="1737"/>
                    <a:pt x="1153" y="1797"/>
                    <a:pt x="921" y="1861"/>
                  </a:cubicBezTo>
                  <a:cubicBezTo>
                    <a:pt x="688" y="1924"/>
                    <a:pt x="454" y="1988"/>
                    <a:pt x="231" y="2081"/>
                  </a:cubicBezTo>
                  <a:cubicBezTo>
                    <a:pt x="164" y="2108"/>
                    <a:pt x="125" y="2139"/>
                    <a:pt x="67" y="2180"/>
                  </a:cubicBezTo>
                  <a:cubicBezTo>
                    <a:pt x="51" y="2191"/>
                    <a:pt x="1" y="2257"/>
                    <a:pt x="46" y="2267"/>
                  </a:cubicBezTo>
                  <a:cubicBezTo>
                    <a:pt x="79" y="2275"/>
                    <a:pt x="112" y="2280"/>
                    <a:pt x="146" y="2280"/>
                  </a:cubicBezTo>
                  <a:cubicBezTo>
                    <a:pt x="163" y="2280"/>
                    <a:pt x="180" y="2279"/>
                    <a:pt x="197" y="2277"/>
                  </a:cubicBezTo>
                  <a:cubicBezTo>
                    <a:pt x="250" y="2269"/>
                    <a:pt x="304" y="2260"/>
                    <a:pt x="357" y="2248"/>
                  </a:cubicBezTo>
                  <a:cubicBezTo>
                    <a:pt x="468" y="2221"/>
                    <a:pt x="579" y="2195"/>
                    <a:pt x="689" y="2165"/>
                  </a:cubicBezTo>
                  <a:cubicBezTo>
                    <a:pt x="922" y="2103"/>
                    <a:pt x="1155" y="2040"/>
                    <a:pt x="1388" y="1979"/>
                  </a:cubicBezTo>
                  <a:cubicBezTo>
                    <a:pt x="1875" y="1852"/>
                    <a:pt x="2363" y="1727"/>
                    <a:pt x="2851" y="1599"/>
                  </a:cubicBezTo>
                  <a:cubicBezTo>
                    <a:pt x="3343" y="1470"/>
                    <a:pt x="3835" y="1336"/>
                    <a:pt x="4321" y="1185"/>
                  </a:cubicBezTo>
                  <a:cubicBezTo>
                    <a:pt x="4789" y="1039"/>
                    <a:pt x="5256" y="887"/>
                    <a:pt x="5714" y="712"/>
                  </a:cubicBezTo>
                  <a:cubicBezTo>
                    <a:pt x="5923" y="631"/>
                    <a:pt x="6132" y="547"/>
                    <a:pt x="6335" y="448"/>
                  </a:cubicBezTo>
                  <a:cubicBezTo>
                    <a:pt x="6431" y="401"/>
                    <a:pt x="6527" y="353"/>
                    <a:pt x="6623" y="302"/>
                  </a:cubicBezTo>
                  <a:cubicBezTo>
                    <a:pt x="6717" y="250"/>
                    <a:pt x="6816" y="199"/>
                    <a:pt x="6902" y="141"/>
                  </a:cubicBezTo>
                  <a:cubicBezTo>
                    <a:pt x="6943" y="111"/>
                    <a:pt x="6984" y="79"/>
                    <a:pt x="7021" y="43"/>
                  </a:cubicBezTo>
                  <a:cubicBezTo>
                    <a:pt x="7034" y="31"/>
                    <a:pt x="7041" y="0"/>
                    <a:pt x="7020"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
            <p:cNvSpPr/>
            <p:nvPr/>
          </p:nvSpPr>
          <p:spPr>
            <a:xfrm>
              <a:off x="6133675" y="1568375"/>
              <a:ext cx="153725" cy="47750"/>
            </a:xfrm>
            <a:custGeom>
              <a:avLst/>
              <a:gdLst/>
              <a:ahLst/>
              <a:cxnLst/>
              <a:rect l="l" t="t" r="r" b="b"/>
              <a:pathLst>
                <a:path w="6149" h="1910" extrusionOk="0">
                  <a:moveTo>
                    <a:pt x="6127" y="0"/>
                  </a:moveTo>
                  <a:cubicBezTo>
                    <a:pt x="6121" y="0"/>
                    <a:pt x="6114" y="2"/>
                    <a:pt x="6108" y="4"/>
                  </a:cubicBezTo>
                  <a:lnTo>
                    <a:pt x="6108" y="3"/>
                  </a:lnTo>
                  <a:cubicBezTo>
                    <a:pt x="6015" y="39"/>
                    <a:pt x="5920" y="69"/>
                    <a:pt x="5827" y="106"/>
                  </a:cubicBezTo>
                  <a:cubicBezTo>
                    <a:pt x="5735" y="144"/>
                    <a:pt x="5639" y="183"/>
                    <a:pt x="5545" y="220"/>
                  </a:cubicBezTo>
                  <a:cubicBezTo>
                    <a:pt x="5356" y="294"/>
                    <a:pt x="5167" y="368"/>
                    <a:pt x="4978" y="441"/>
                  </a:cubicBezTo>
                  <a:cubicBezTo>
                    <a:pt x="4882" y="477"/>
                    <a:pt x="4786" y="513"/>
                    <a:pt x="4688" y="550"/>
                  </a:cubicBezTo>
                  <a:lnTo>
                    <a:pt x="4675" y="555"/>
                  </a:lnTo>
                  <a:lnTo>
                    <a:pt x="4638" y="569"/>
                  </a:lnTo>
                  <a:cubicBezTo>
                    <a:pt x="4614" y="578"/>
                    <a:pt x="4589" y="586"/>
                    <a:pt x="4565" y="596"/>
                  </a:cubicBezTo>
                  <a:cubicBezTo>
                    <a:pt x="4517" y="614"/>
                    <a:pt x="4469" y="630"/>
                    <a:pt x="4422" y="647"/>
                  </a:cubicBezTo>
                  <a:cubicBezTo>
                    <a:pt x="4226" y="716"/>
                    <a:pt x="4032" y="784"/>
                    <a:pt x="3836" y="849"/>
                  </a:cubicBezTo>
                  <a:cubicBezTo>
                    <a:pt x="3444" y="978"/>
                    <a:pt x="3048" y="1097"/>
                    <a:pt x="2650" y="1207"/>
                  </a:cubicBezTo>
                  <a:cubicBezTo>
                    <a:pt x="2250" y="1315"/>
                    <a:pt x="1849" y="1413"/>
                    <a:pt x="1444" y="1498"/>
                  </a:cubicBezTo>
                  <a:cubicBezTo>
                    <a:pt x="1243" y="1539"/>
                    <a:pt x="1038" y="1572"/>
                    <a:pt x="838" y="1624"/>
                  </a:cubicBezTo>
                  <a:cubicBezTo>
                    <a:pt x="785" y="1638"/>
                    <a:pt x="733" y="1655"/>
                    <a:pt x="679" y="1666"/>
                  </a:cubicBezTo>
                  <a:cubicBezTo>
                    <a:pt x="628" y="1678"/>
                    <a:pt x="578" y="1689"/>
                    <a:pt x="526" y="1701"/>
                  </a:cubicBezTo>
                  <a:cubicBezTo>
                    <a:pt x="476" y="1714"/>
                    <a:pt x="424" y="1730"/>
                    <a:pt x="372" y="1743"/>
                  </a:cubicBezTo>
                  <a:cubicBezTo>
                    <a:pt x="320" y="1755"/>
                    <a:pt x="266" y="1767"/>
                    <a:pt x="213" y="1781"/>
                  </a:cubicBezTo>
                  <a:cubicBezTo>
                    <a:pt x="160" y="1797"/>
                    <a:pt x="109" y="1811"/>
                    <a:pt x="57" y="1825"/>
                  </a:cubicBezTo>
                  <a:cubicBezTo>
                    <a:pt x="34" y="1832"/>
                    <a:pt x="15" y="1849"/>
                    <a:pt x="6" y="1872"/>
                  </a:cubicBezTo>
                  <a:cubicBezTo>
                    <a:pt x="1" y="1888"/>
                    <a:pt x="4" y="1909"/>
                    <a:pt x="26" y="1909"/>
                  </a:cubicBezTo>
                  <a:cubicBezTo>
                    <a:pt x="50" y="1910"/>
                    <a:pt x="75" y="1910"/>
                    <a:pt x="99" y="1910"/>
                  </a:cubicBezTo>
                  <a:cubicBezTo>
                    <a:pt x="268" y="1910"/>
                    <a:pt x="438" y="1900"/>
                    <a:pt x="606" y="1881"/>
                  </a:cubicBezTo>
                  <a:cubicBezTo>
                    <a:pt x="617" y="1880"/>
                    <a:pt x="631" y="1876"/>
                    <a:pt x="642" y="1876"/>
                  </a:cubicBezTo>
                  <a:cubicBezTo>
                    <a:pt x="641" y="1876"/>
                    <a:pt x="635" y="1878"/>
                    <a:pt x="638" y="1878"/>
                  </a:cubicBezTo>
                  <a:cubicBezTo>
                    <a:pt x="639" y="1878"/>
                    <a:pt x="640" y="1878"/>
                    <a:pt x="642" y="1877"/>
                  </a:cubicBezTo>
                  <a:cubicBezTo>
                    <a:pt x="654" y="1877"/>
                    <a:pt x="663" y="1877"/>
                    <a:pt x="674" y="1876"/>
                  </a:cubicBezTo>
                  <a:cubicBezTo>
                    <a:pt x="700" y="1875"/>
                    <a:pt x="726" y="1872"/>
                    <a:pt x="754" y="1870"/>
                  </a:cubicBezTo>
                  <a:cubicBezTo>
                    <a:pt x="810" y="1864"/>
                    <a:pt x="865" y="1856"/>
                    <a:pt x="920" y="1846"/>
                  </a:cubicBezTo>
                  <a:cubicBezTo>
                    <a:pt x="1022" y="1828"/>
                    <a:pt x="1124" y="1810"/>
                    <a:pt x="1225" y="1789"/>
                  </a:cubicBezTo>
                  <a:cubicBezTo>
                    <a:pt x="1632" y="1706"/>
                    <a:pt x="2036" y="1609"/>
                    <a:pt x="2438" y="1501"/>
                  </a:cubicBezTo>
                  <a:cubicBezTo>
                    <a:pt x="2841" y="1394"/>
                    <a:pt x="3240" y="1272"/>
                    <a:pt x="3636" y="1139"/>
                  </a:cubicBezTo>
                  <a:cubicBezTo>
                    <a:pt x="4037" y="1002"/>
                    <a:pt x="4435" y="852"/>
                    <a:pt x="4828" y="690"/>
                  </a:cubicBezTo>
                  <a:cubicBezTo>
                    <a:pt x="5021" y="609"/>
                    <a:pt x="5212" y="525"/>
                    <a:pt x="5403" y="438"/>
                  </a:cubicBezTo>
                  <a:cubicBezTo>
                    <a:pt x="5595" y="349"/>
                    <a:pt x="5788" y="257"/>
                    <a:pt x="5973" y="152"/>
                  </a:cubicBezTo>
                  <a:cubicBezTo>
                    <a:pt x="6019" y="126"/>
                    <a:pt x="6063" y="98"/>
                    <a:pt x="6109" y="72"/>
                  </a:cubicBezTo>
                  <a:cubicBezTo>
                    <a:pt x="6127" y="62"/>
                    <a:pt x="6149" y="43"/>
                    <a:pt x="6148" y="20"/>
                  </a:cubicBezTo>
                  <a:cubicBezTo>
                    <a:pt x="6146" y="5"/>
                    <a:pt x="6138" y="0"/>
                    <a:pt x="612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17"/>
          <p:cNvGrpSpPr/>
          <p:nvPr/>
        </p:nvGrpSpPr>
        <p:grpSpPr>
          <a:xfrm rot="10107286">
            <a:off x="8208756" y="4079700"/>
            <a:ext cx="1168286" cy="1790151"/>
            <a:chOff x="393350" y="377138"/>
            <a:chExt cx="1772725" cy="2716325"/>
          </a:xfrm>
        </p:grpSpPr>
        <p:sp>
          <p:nvSpPr>
            <p:cNvPr id="1365" name="Google Shape;1365;p17"/>
            <p:cNvSpPr/>
            <p:nvPr/>
          </p:nvSpPr>
          <p:spPr>
            <a:xfrm>
              <a:off x="1399600" y="1124413"/>
              <a:ext cx="2425" cy="2450"/>
            </a:xfrm>
            <a:custGeom>
              <a:avLst/>
              <a:gdLst/>
              <a:ahLst/>
              <a:cxnLst/>
              <a:rect l="l" t="t" r="r" b="b"/>
              <a:pathLst>
                <a:path w="97" h="98" extrusionOk="0">
                  <a:moveTo>
                    <a:pt x="39" y="0"/>
                  </a:moveTo>
                  <a:cubicBezTo>
                    <a:pt x="29" y="27"/>
                    <a:pt x="15" y="54"/>
                    <a:pt x="0" y="82"/>
                  </a:cubicBezTo>
                  <a:cubicBezTo>
                    <a:pt x="6" y="77"/>
                    <a:pt x="12" y="73"/>
                    <a:pt x="20" y="71"/>
                  </a:cubicBezTo>
                  <a:cubicBezTo>
                    <a:pt x="24" y="71"/>
                    <a:pt x="29" y="70"/>
                    <a:pt x="33" y="70"/>
                  </a:cubicBezTo>
                  <a:cubicBezTo>
                    <a:pt x="63" y="70"/>
                    <a:pt x="83" y="84"/>
                    <a:pt x="92" y="92"/>
                  </a:cubicBezTo>
                  <a:lnTo>
                    <a:pt x="92" y="92"/>
                  </a:lnTo>
                  <a:cubicBezTo>
                    <a:pt x="86" y="84"/>
                    <a:pt x="73" y="65"/>
                    <a:pt x="54" y="27"/>
                  </a:cubicBezTo>
                  <a:cubicBezTo>
                    <a:pt x="50" y="18"/>
                    <a:pt x="44" y="9"/>
                    <a:pt x="39" y="0"/>
                  </a:cubicBezTo>
                  <a:close/>
                  <a:moveTo>
                    <a:pt x="92" y="92"/>
                  </a:moveTo>
                  <a:lnTo>
                    <a:pt x="92" y="92"/>
                  </a:lnTo>
                  <a:cubicBezTo>
                    <a:pt x="95" y="96"/>
                    <a:pt x="96" y="97"/>
                    <a:pt x="97" y="97"/>
                  </a:cubicBezTo>
                  <a:cubicBezTo>
                    <a:pt x="97" y="97"/>
                    <a:pt x="95" y="95"/>
                    <a:pt x="92" y="92"/>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7"/>
            <p:cNvSpPr/>
            <p:nvPr/>
          </p:nvSpPr>
          <p:spPr>
            <a:xfrm>
              <a:off x="1450200" y="1433438"/>
              <a:ext cx="1400" cy="3025"/>
            </a:xfrm>
            <a:custGeom>
              <a:avLst/>
              <a:gdLst/>
              <a:ahLst/>
              <a:cxnLst/>
              <a:rect l="l" t="t" r="r" b="b"/>
              <a:pathLst>
                <a:path w="56" h="121" extrusionOk="0">
                  <a:moveTo>
                    <a:pt x="1" y="0"/>
                  </a:moveTo>
                  <a:lnTo>
                    <a:pt x="1" y="0"/>
                  </a:lnTo>
                  <a:cubicBezTo>
                    <a:pt x="5" y="20"/>
                    <a:pt x="9" y="41"/>
                    <a:pt x="13" y="61"/>
                  </a:cubicBezTo>
                  <a:cubicBezTo>
                    <a:pt x="27" y="81"/>
                    <a:pt x="40" y="101"/>
                    <a:pt x="55" y="121"/>
                  </a:cubicBezTo>
                  <a:cubicBezTo>
                    <a:pt x="32" y="82"/>
                    <a:pt x="15" y="42"/>
                    <a:pt x="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7"/>
            <p:cNvSpPr/>
            <p:nvPr/>
          </p:nvSpPr>
          <p:spPr>
            <a:xfrm>
              <a:off x="1322125" y="377138"/>
              <a:ext cx="460625" cy="798050"/>
            </a:xfrm>
            <a:custGeom>
              <a:avLst/>
              <a:gdLst/>
              <a:ahLst/>
              <a:cxnLst/>
              <a:rect l="l" t="t" r="r" b="b"/>
              <a:pathLst>
                <a:path w="18425" h="31922" extrusionOk="0">
                  <a:moveTo>
                    <a:pt x="2964" y="0"/>
                  </a:moveTo>
                  <a:cubicBezTo>
                    <a:pt x="2955" y="0"/>
                    <a:pt x="2934" y="2"/>
                    <a:pt x="2894" y="4"/>
                  </a:cubicBezTo>
                  <a:cubicBezTo>
                    <a:pt x="2801" y="9"/>
                    <a:pt x="2710" y="15"/>
                    <a:pt x="2617" y="20"/>
                  </a:cubicBezTo>
                  <a:cubicBezTo>
                    <a:pt x="1767" y="70"/>
                    <a:pt x="919" y="148"/>
                    <a:pt x="72" y="232"/>
                  </a:cubicBezTo>
                  <a:cubicBezTo>
                    <a:pt x="1" y="1362"/>
                    <a:pt x="41" y="2512"/>
                    <a:pt x="128" y="3613"/>
                  </a:cubicBezTo>
                  <a:cubicBezTo>
                    <a:pt x="209" y="4637"/>
                    <a:pt x="339" y="5693"/>
                    <a:pt x="699" y="6660"/>
                  </a:cubicBezTo>
                  <a:cubicBezTo>
                    <a:pt x="1102" y="7739"/>
                    <a:pt x="1792" y="8343"/>
                    <a:pt x="2876" y="8727"/>
                  </a:cubicBezTo>
                  <a:cubicBezTo>
                    <a:pt x="4521" y="9308"/>
                    <a:pt x="7317" y="10019"/>
                    <a:pt x="7333" y="12230"/>
                  </a:cubicBezTo>
                  <a:cubicBezTo>
                    <a:pt x="7338" y="13080"/>
                    <a:pt x="6908" y="13884"/>
                    <a:pt x="6516" y="14613"/>
                  </a:cubicBezTo>
                  <a:cubicBezTo>
                    <a:pt x="6074" y="15433"/>
                    <a:pt x="5647" y="16244"/>
                    <a:pt x="5353" y="17125"/>
                  </a:cubicBezTo>
                  <a:cubicBezTo>
                    <a:pt x="6678" y="17025"/>
                    <a:pt x="7825" y="16156"/>
                    <a:pt x="9089" y="15793"/>
                  </a:cubicBezTo>
                  <a:cubicBezTo>
                    <a:pt x="9132" y="15781"/>
                    <a:pt x="9172" y="15775"/>
                    <a:pt x="9208" y="15775"/>
                  </a:cubicBezTo>
                  <a:cubicBezTo>
                    <a:pt x="9370" y="15775"/>
                    <a:pt x="9465" y="15892"/>
                    <a:pt x="9446" y="16090"/>
                  </a:cubicBezTo>
                  <a:cubicBezTo>
                    <a:pt x="9327" y="17404"/>
                    <a:pt x="8693" y="18543"/>
                    <a:pt x="8254" y="19760"/>
                  </a:cubicBezTo>
                  <a:cubicBezTo>
                    <a:pt x="8415" y="19770"/>
                    <a:pt x="8583" y="19784"/>
                    <a:pt x="8746" y="19784"/>
                  </a:cubicBezTo>
                  <a:cubicBezTo>
                    <a:pt x="8960" y="19784"/>
                    <a:pt x="9166" y="19759"/>
                    <a:pt x="9342" y="19669"/>
                  </a:cubicBezTo>
                  <a:cubicBezTo>
                    <a:pt x="9420" y="19629"/>
                    <a:pt x="9496" y="19611"/>
                    <a:pt x="9563" y="19611"/>
                  </a:cubicBezTo>
                  <a:cubicBezTo>
                    <a:pt x="9757" y="19611"/>
                    <a:pt x="9881" y="19767"/>
                    <a:pt x="9780" y="20030"/>
                  </a:cubicBezTo>
                  <a:cubicBezTo>
                    <a:pt x="9554" y="20616"/>
                    <a:pt x="9267" y="21233"/>
                    <a:pt x="9170" y="21860"/>
                  </a:cubicBezTo>
                  <a:cubicBezTo>
                    <a:pt x="9128" y="22127"/>
                    <a:pt x="9143" y="22349"/>
                    <a:pt x="9311" y="22573"/>
                  </a:cubicBezTo>
                  <a:cubicBezTo>
                    <a:pt x="9536" y="22875"/>
                    <a:pt x="9845" y="23119"/>
                    <a:pt x="10101" y="23393"/>
                  </a:cubicBezTo>
                  <a:cubicBezTo>
                    <a:pt x="10272" y="23578"/>
                    <a:pt x="10403" y="23760"/>
                    <a:pt x="10658" y="23829"/>
                  </a:cubicBezTo>
                  <a:cubicBezTo>
                    <a:pt x="10881" y="23890"/>
                    <a:pt x="11111" y="23918"/>
                    <a:pt x="11334" y="23980"/>
                  </a:cubicBezTo>
                  <a:cubicBezTo>
                    <a:pt x="12050" y="24175"/>
                    <a:pt x="12491" y="24670"/>
                    <a:pt x="12689" y="25280"/>
                  </a:cubicBezTo>
                  <a:cubicBezTo>
                    <a:pt x="12791" y="25190"/>
                    <a:pt x="12929" y="25153"/>
                    <a:pt x="13079" y="25153"/>
                  </a:cubicBezTo>
                  <a:cubicBezTo>
                    <a:pt x="13147" y="25153"/>
                    <a:pt x="13219" y="25161"/>
                    <a:pt x="13290" y="25174"/>
                  </a:cubicBezTo>
                  <a:cubicBezTo>
                    <a:pt x="13355" y="25186"/>
                    <a:pt x="13272" y="25298"/>
                    <a:pt x="13231" y="25299"/>
                  </a:cubicBezTo>
                  <a:cubicBezTo>
                    <a:pt x="12449" y="25341"/>
                    <a:pt x="13073" y="26011"/>
                    <a:pt x="13092" y="26516"/>
                  </a:cubicBezTo>
                  <a:cubicBezTo>
                    <a:pt x="13247" y="26491"/>
                    <a:pt x="13418" y="26473"/>
                    <a:pt x="13589" y="26473"/>
                  </a:cubicBezTo>
                  <a:cubicBezTo>
                    <a:pt x="14112" y="26473"/>
                    <a:pt x="14635" y="26637"/>
                    <a:pt x="14686" y="27250"/>
                  </a:cubicBezTo>
                  <a:cubicBezTo>
                    <a:pt x="14736" y="27854"/>
                    <a:pt x="14464" y="28437"/>
                    <a:pt x="14116" y="28923"/>
                  </a:cubicBezTo>
                  <a:cubicBezTo>
                    <a:pt x="14822" y="29352"/>
                    <a:pt x="15555" y="29813"/>
                    <a:pt x="16009" y="30521"/>
                  </a:cubicBezTo>
                  <a:cubicBezTo>
                    <a:pt x="16149" y="30740"/>
                    <a:pt x="16278" y="30967"/>
                    <a:pt x="16363" y="31212"/>
                  </a:cubicBezTo>
                  <a:cubicBezTo>
                    <a:pt x="16376" y="31250"/>
                    <a:pt x="16392" y="31286"/>
                    <a:pt x="16409" y="31322"/>
                  </a:cubicBezTo>
                  <a:cubicBezTo>
                    <a:pt x="16457" y="31273"/>
                    <a:pt x="16517" y="31239"/>
                    <a:pt x="16575" y="31239"/>
                  </a:cubicBezTo>
                  <a:cubicBezTo>
                    <a:pt x="16598" y="31239"/>
                    <a:pt x="16621" y="31245"/>
                    <a:pt x="16643" y="31258"/>
                  </a:cubicBezTo>
                  <a:cubicBezTo>
                    <a:pt x="16916" y="31417"/>
                    <a:pt x="17248" y="31608"/>
                    <a:pt x="17463" y="31866"/>
                  </a:cubicBezTo>
                  <a:cubicBezTo>
                    <a:pt x="17550" y="31897"/>
                    <a:pt x="17638" y="31921"/>
                    <a:pt x="17731" y="31921"/>
                  </a:cubicBezTo>
                  <a:cubicBezTo>
                    <a:pt x="17755" y="31921"/>
                    <a:pt x="17779" y="31920"/>
                    <a:pt x="17803" y="31916"/>
                  </a:cubicBezTo>
                  <a:cubicBezTo>
                    <a:pt x="17941" y="31901"/>
                    <a:pt x="18077" y="31869"/>
                    <a:pt x="18207" y="31824"/>
                  </a:cubicBezTo>
                  <a:cubicBezTo>
                    <a:pt x="18070" y="31506"/>
                    <a:pt x="17953" y="31179"/>
                    <a:pt x="17855" y="30846"/>
                  </a:cubicBezTo>
                  <a:cubicBezTo>
                    <a:pt x="17849" y="30825"/>
                    <a:pt x="17880" y="30784"/>
                    <a:pt x="17901" y="30784"/>
                  </a:cubicBezTo>
                  <a:cubicBezTo>
                    <a:pt x="17907" y="30784"/>
                    <a:pt x="17912" y="30787"/>
                    <a:pt x="17915" y="30794"/>
                  </a:cubicBezTo>
                  <a:cubicBezTo>
                    <a:pt x="18055" y="31118"/>
                    <a:pt x="18207" y="31437"/>
                    <a:pt x="18392" y="31736"/>
                  </a:cubicBezTo>
                  <a:cubicBezTo>
                    <a:pt x="18404" y="31729"/>
                    <a:pt x="18414" y="31722"/>
                    <a:pt x="18425" y="31714"/>
                  </a:cubicBezTo>
                  <a:cubicBezTo>
                    <a:pt x="18017" y="30549"/>
                    <a:pt x="17428" y="29450"/>
                    <a:pt x="16973" y="28306"/>
                  </a:cubicBezTo>
                  <a:cubicBezTo>
                    <a:pt x="16584" y="27331"/>
                    <a:pt x="16350" y="26318"/>
                    <a:pt x="16135" y="25294"/>
                  </a:cubicBezTo>
                  <a:cubicBezTo>
                    <a:pt x="16008" y="24695"/>
                    <a:pt x="15882" y="24094"/>
                    <a:pt x="15768" y="23493"/>
                  </a:cubicBezTo>
                  <a:cubicBezTo>
                    <a:pt x="15748" y="23576"/>
                    <a:pt x="15734" y="23660"/>
                    <a:pt x="15741" y="23750"/>
                  </a:cubicBezTo>
                  <a:cubicBezTo>
                    <a:pt x="15746" y="23822"/>
                    <a:pt x="15644" y="23941"/>
                    <a:pt x="15574" y="23941"/>
                  </a:cubicBezTo>
                  <a:cubicBezTo>
                    <a:pt x="15548" y="23941"/>
                    <a:pt x="15527" y="23925"/>
                    <a:pt x="15518" y="23884"/>
                  </a:cubicBezTo>
                  <a:cubicBezTo>
                    <a:pt x="15484" y="23742"/>
                    <a:pt x="15381" y="23642"/>
                    <a:pt x="15309" y="23520"/>
                  </a:cubicBezTo>
                  <a:cubicBezTo>
                    <a:pt x="15241" y="23598"/>
                    <a:pt x="15161" y="23662"/>
                    <a:pt x="15059" y="23683"/>
                  </a:cubicBezTo>
                  <a:cubicBezTo>
                    <a:pt x="15044" y="23686"/>
                    <a:pt x="15029" y="23688"/>
                    <a:pt x="15015" y="23688"/>
                  </a:cubicBezTo>
                  <a:cubicBezTo>
                    <a:pt x="14912" y="23688"/>
                    <a:pt x="14845" y="23613"/>
                    <a:pt x="14740" y="23613"/>
                  </a:cubicBezTo>
                  <a:cubicBezTo>
                    <a:pt x="14736" y="23613"/>
                    <a:pt x="14731" y="23613"/>
                    <a:pt x="14725" y="23613"/>
                  </a:cubicBezTo>
                  <a:cubicBezTo>
                    <a:pt x="14725" y="23613"/>
                    <a:pt x="14724" y="23613"/>
                    <a:pt x="14723" y="23613"/>
                  </a:cubicBezTo>
                  <a:cubicBezTo>
                    <a:pt x="14689" y="23613"/>
                    <a:pt x="14715" y="23565"/>
                    <a:pt x="14728" y="23552"/>
                  </a:cubicBezTo>
                  <a:cubicBezTo>
                    <a:pt x="14905" y="23390"/>
                    <a:pt x="15120" y="23500"/>
                    <a:pt x="15272" y="23276"/>
                  </a:cubicBezTo>
                  <a:cubicBezTo>
                    <a:pt x="15297" y="23238"/>
                    <a:pt x="15369" y="23172"/>
                    <a:pt x="15423" y="23172"/>
                  </a:cubicBezTo>
                  <a:cubicBezTo>
                    <a:pt x="15449" y="23172"/>
                    <a:pt x="15470" y="23188"/>
                    <a:pt x="15479" y="23230"/>
                  </a:cubicBezTo>
                  <a:cubicBezTo>
                    <a:pt x="15499" y="23324"/>
                    <a:pt x="15549" y="23399"/>
                    <a:pt x="15602" y="23473"/>
                  </a:cubicBezTo>
                  <a:cubicBezTo>
                    <a:pt x="15638" y="23352"/>
                    <a:pt x="15674" y="23230"/>
                    <a:pt x="15674" y="23104"/>
                  </a:cubicBezTo>
                  <a:cubicBezTo>
                    <a:pt x="15676" y="23086"/>
                    <a:pt x="15681" y="23068"/>
                    <a:pt x="15687" y="23052"/>
                  </a:cubicBezTo>
                  <a:cubicBezTo>
                    <a:pt x="15628" y="22712"/>
                    <a:pt x="15571" y="22369"/>
                    <a:pt x="15525" y="22028"/>
                  </a:cubicBezTo>
                  <a:cubicBezTo>
                    <a:pt x="15453" y="21493"/>
                    <a:pt x="15353" y="20892"/>
                    <a:pt x="15449" y="20342"/>
                  </a:cubicBezTo>
                  <a:lnTo>
                    <a:pt x="15449" y="20342"/>
                  </a:lnTo>
                  <a:lnTo>
                    <a:pt x="15308" y="20355"/>
                  </a:lnTo>
                  <a:cubicBezTo>
                    <a:pt x="15310" y="20364"/>
                    <a:pt x="15311" y="20372"/>
                    <a:pt x="15313" y="20380"/>
                  </a:cubicBezTo>
                  <a:cubicBezTo>
                    <a:pt x="15341" y="20456"/>
                    <a:pt x="15234" y="20596"/>
                    <a:pt x="15157" y="20596"/>
                  </a:cubicBezTo>
                  <a:cubicBezTo>
                    <a:pt x="15136" y="20596"/>
                    <a:pt x="15118" y="20585"/>
                    <a:pt x="15105" y="20560"/>
                  </a:cubicBezTo>
                  <a:cubicBezTo>
                    <a:pt x="15071" y="20495"/>
                    <a:pt x="15030" y="20441"/>
                    <a:pt x="14989" y="20385"/>
                  </a:cubicBezTo>
                  <a:lnTo>
                    <a:pt x="14781" y="20405"/>
                  </a:lnTo>
                  <a:cubicBezTo>
                    <a:pt x="14774" y="20406"/>
                    <a:pt x="14766" y="20406"/>
                    <a:pt x="14759" y="20406"/>
                  </a:cubicBezTo>
                  <a:cubicBezTo>
                    <a:pt x="14688" y="20406"/>
                    <a:pt x="14624" y="20373"/>
                    <a:pt x="14590" y="20307"/>
                  </a:cubicBezTo>
                  <a:cubicBezTo>
                    <a:pt x="14510" y="20149"/>
                    <a:pt x="14437" y="19988"/>
                    <a:pt x="14358" y="19830"/>
                  </a:cubicBezTo>
                  <a:cubicBezTo>
                    <a:pt x="14287" y="20050"/>
                    <a:pt x="14205" y="20257"/>
                    <a:pt x="14194" y="20481"/>
                  </a:cubicBezTo>
                  <a:cubicBezTo>
                    <a:pt x="14199" y="20489"/>
                    <a:pt x="14208" y="20492"/>
                    <a:pt x="14209" y="20507"/>
                  </a:cubicBezTo>
                  <a:lnTo>
                    <a:pt x="14240" y="20826"/>
                  </a:lnTo>
                  <a:cubicBezTo>
                    <a:pt x="14245" y="20891"/>
                    <a:pt x="14129" y="21028"/>
                    <a:pt x="14060" y="21028"/>
                  </a:cubicBezTo>
                  <a:cubicBezTo>
                    <a:pt x="14040" y="21028"/>
                    <a:pt x="14025" y="21017"/>
                    <a:pt x="14016" y="20989"/>
                  </a:cubicBezTo>
                  <a:cubicBezTo>
                    <a:pt x="14013" y="20982"/>
                    <a:pt x="14013" y="20974"/>
                    <a:pt x="14011" y="20967"/>
                  </a:cubicBezTo>
                  <a:cubicBezTo>
                    <a:pt x="13939" y="21167"/>
                    <a:pt x="13885" y="21376"/>
                    <a:pt x="13815" y="21569"/>
                  </a:cubicBezTo>
                  <a:cubicBezTo>
                    <a:pt x="13800" y="21610"/>
                    <a:pt x="13712" y="21712"/>
                    <a:pt x="13649" y="21712"/>
                  </a:cubicBezTo>
                  <a:cubicBezTo>
                    <a:pt x="13628" y="21712"/>
                    <a:pt x="13610" y="21701"/>
                    <a:pt x="13597" y="21673"/>
                  </a:cubicBezTo>
                  <a:cubicBezTo>
                    <a:pt x="13567" y="21605"/>
                    <a:pt x="13533" y="21535"/>
                    <a:pt x="13500" y="21467"/>
                  </a:cubicBezTo>
                  <a:cubicBezTo>
                    <a:pt x="13442" y="21587"/>
                    <a:pt x="13362" y="21691"/>
                    <a:pt x="13243" y="21748"/>
                  </a:cubicBezTo>
                  <a:cubicBezTo>
                    <a:pt x="13221" y="21759"/>
                    <a:pt x="13188" y="21773"/>
                    <a:pt x="13159" y="21773"/>
                  </a:cubicBezTo>
                  <a:cubicBezTo>
                    <a:pt x="13135" y="21773"/>
                    <a:pt x="13114" y="21763"/>
                    <a:pt x="13103" y="21736"/>
                  </a:cubicBezTo>
                  <a:cubicBezTo>
                    <a:pt x="12824" y="21033"/>
                    <a:pt x="12601" y="20304"/>
                    <a:pt x="12200" y="19661"/>
                  </a:cubicBezTo>
                  <a:cubicBezTo>
                    <a:pt x="12186" y="19637"/>
                    <a:pt x="12224" y="19587"/>
                    <a:pt x="12253" y="19587"/>
                  </a:cubicBezTo>
                  <a:cubicBezTo>
                    <a:pt x="12258" y="19587"/>
                    <a:pt x="12263" y="19589"/>
                    <a:pt x="12267" y="19592"/>
                  </a:cubicBezTo>
                  <a:cubicBezTo>
                    <a:pt x="12632" y="19907"/>
                    <a:pt x="12915" y="20284"/>
                    <a:pt x="13093" y="20732"/>
                  </a:cubicBezTo>
                  <a:cubicBezTo>
                    <a:pt x="13177" y="20941"/>
                    <a:pt x="13245" y="21148"/>
                    <a:pt x="13311" y="21361"/>
                  </a:cubicBezTo>
                  <a:cubicBezTo>
                    <a:pt x="13311" y="21361"/>
                    <a:pt x="13364" y="21208"/>
                    <a:pt x="13376" y="21160"/>
                  </a:cubicBezTo>
                  <a:cubicBezTo>
                    <a:pt x="13388" y="21113"/>
                    <a:pt x="13492" y="20966"/>
                    <a:pt x="13567" y="20966"/>
                  </a:cubicBezTo>
                  <a:cubicBezTo>
                    <a:pt x="13589" y="20966"/>
                    <a:pt x="13609" y="20979"/>
                    <a:pt x="13623" y="21011"/>
                  </a:cubicBezTo>
                  <a:cubicBezTo>
                    <a:pt x="13654" y="21086"/>
                    <a:pt x="13685" y="21160"/>
                    <a:pt x="13714" y="21236"/>
                  </a:cubicBezTo>
                  <a:cubicBezTo>
                    <a:pt x="13781" y="21023"/>
                    <a:pt x="13853" y="20814"/>
                    <a:pt x="13964" y="20625"/>
                  </a:cubicBezTo>
                  <a:cubicBezTo>
                    <a:pt x="13971" y="20289"/>
                    <a:pt x="14131" y="20027"/>
                    <a:pt x="14210" y="19630"/>
                  </a:cubicBezTo>
                  <a:cubicBezTo>
                    <a:pt x="14214" y="19611"/>
                    <a:pt x="14222" y="19592"/>
                    <a:pt x="14233" y="19575"/>
                  </a:cubicBezTo>
                  <a:cubicBezTo>
                    <a:pt x="13660" y="18412"/>
                    <a:pt x="13112" y="17233"/>
                    <a:pt x="12590" y="16040"/>
                  </a:cubicBezTo>
                  <a:cubicBezTo>
                    <a:pt x="12531" y="15990"/>
                    <a:pt x="12469" y="15946"/>
                    <a:pt x="12406" y="15905"/>
                  </a:cubicBezTo>
                  <a:lnTo>
                    <a:pt x="12406" y="15905"/>
                  </a:lnTo>
                  <a:cubicBezTo>
                    <a:pt x="12449" y="16159"/>
                    <a:pt x="12470" y="16417"/>
                    <a:pt x="12572" y="16654"/>
                  </a:cubicBezTo>
                  <a:cubicBezTo>
                    <a:pt x="12608" y="16734"/>
                    <a:pt x="12507" y="16881"/>
                    <a:pt x="12414" y="16881"/>
                  </a:cubicBezTo>
                  <a:cubicBezTo>
                    <a:pt x="12397" y="16881"/>
                    <a:pt x="12381" y="16876"/>
                    <a:pt x="12365" y="16866"/>
                  </a:cubicBezTo>
                  <a:cubicBezTo>
                    <a:pt x="12247" y="16787"/>
                    <a:pt x="12123" y="16719"/>
                    <a:pt x="12001" y="16646"/>
                  </a:cubicBezTo>
                  <a:cubicBezTo>
                    <a:pt x="11744" y="17150"/>
                    <a:pt x="11604" y="18253"/>
                    <a:pt x="11028" y="18326"/>
                  </a:cubicBezTo>
                  <a:cubicBezTo>
                    <a:pt x="11025" y="18327"/>
                    <a:pt x="11023" y="18327"/>
                    <a:pt x="11020" y="18327"/>
                  </a:cubicBezTo>
                  <a:cubicBezTo>
                    <a:pt x="10992" y="18327"/>
                    <a:pt x="10974" y="18312"/>
                    <a:pt x="10958" y="18290"/>
                  </a:cubicBezTo>
                  <a:cubicBezTo>
                    <a:pt x="10916" y="18233"/>
                    <a:pt x="10873" y="18213"/>
                    <a:pt x="10826" y="18213"/>
                  </a:cubicBezTo>
                  <a:cubicBezTo>
                    <a:pt x="10737" y="18213"/>
                    <a:pt x="10638" y="18286"/>
                    <a:pt x="10522" y="18295"/>
                  </a:cubicBezTo>
                  <a:cubicBezTo>
                    <a:pt x="10520" y="18295"/>
                    <a:pt x="10518" y="18295"/>
                    <a:pt x="10516" y="18295"/>
                  </a:cubicBezTo>
                  <a:cubicBezTo>
                    <a:pt x="10449" y="18295"/>
                    <a:pt x="10522" y="18189"/>
                    <a:pt x="10553" y="18175"/>
                  </a:cubicBezTo>
                  <a:cubicBezTo>
                    <a:pt x="10705" y="18110"/>
                    <a:pt x="10747" y="17929"/>
                    <a:pt x="10905" y="17873"/>
                  </a:cubicBezTo>
                  <a:cubicBezTo>
                    <a:pt x="10924" y="17867"/>
                    <a:pt x="10942" y="17863"/>
                    <a:pt x="10958" y="17863"/>
                  </a:cubicBezTo>
                  <a:cubicBezTo>
                    <a:pt x="11077" y="17863"/>
                    <a:pt x="11111" y="18033"/>
                    <a:pt x="11220" y="18033"/>
                  </a:cubicBezTo>
                  <a:cubicBezTo>
                    <a:pt x="11222" y="18033"/>
                    <a:pt x="11224" y="18033"/>
                    <a:pt x="11226" y="18033"/>
                  </a:cubicBezTo>
                  <a:cubicBezTo>
                    <a:pt x="11288" y="18030"/>
                    <a:pt x="11558" y="17098"/>
                    <a:pt x="11609" y="16979"/>
                  </a:cubicBezTo>
                  <a:cubicBezTo>
                    <a:pt x="11694" y="16778"/>
                    <a:pt x="11802" y="16587"/>
                    <a:pt x="11930" y="16411"/>
                  </a:cubicBezTo>
                  <a:cubicBezTo>
                    <a:pt x="11957" y="16377"/>
                    <a:pt x="12007" y="16338"/>
                    <a:pt x="12055" y="16338"/>
                  </a:cubicBezTo>
                  <a:cubicBezTo>
                    <a:pt x="12070" y="16338"/>
                    <a:pt x="12085" y="16342"/>
                    <a:pt x="12098" y="16351"/>
                  </a:cubicBezTo>
                  <a:cubicBezTo>
                    <a:pt x="12156" y="16392"/>
                    <a:pt x="12218" y="16427"/>
                    <a:pt x="12279" y="16463"/>
                  </a:cubicBezTo>
                  <a:cubicBezTo>
                    <a:pt x="12247" y="16230"/>
                    <a:pt x="12228" y="15995"/>
                    <a:pt x="12162" y="15764"/>
                  </a:cubicBezTo>
                  <a:cubicBezTo>
                    <a:pt x="12145" y="15706"/>
                    <a:pt x="12209" y="15578"/>
                    <a:pt x="12284" y="15578"/>
                  </a:cubicBezTo>
                  <a:cubicBezTo>
                    <a:pt x="12293" y="15578"/>
                    <a:pt x="12302" y="15580"/>
                    <a:pt x="12312" y="15584"/>
                  </a:cubicBezTo>
                  <a:cubicBezTo>
                    <a:pt x="12349" y="15602"/>
                    <a:pt x="12381" y="15624"/>
                    <a:pt x="12417" y="15642"/>
                  </a:cubicBezTo>
                  <a:cubicBezTo>
                    <a:pt x="11909" y="14485"/>
                    <a:pt x="11410" y="13323"/>
                    <a:pt x="10903" y="12171"/>
                  </a:cubicBezTo>
                  <a:cubicBezTo>
                    <a:pt x="10863" y="12082"/>
                    <a:pt x="10826" y="11988"/>
                    <a:pt x="10787" y="11895"/>
                  </a:cubicBezTo>
                  <a:cubicBezTo>
                    <a:pt x="10731" y="12092"/>
                    <a:pt x="10674" y="12289"/>
                    <a:pt x="10683" y="12503"/>
                  </a:cubicBezTo>
                  <a:cubicBezTo>
                    <a:pt x="10684" y="12549"/>
                    <a:pt x="10612" y="12654"/>
                    <a:pt x="10557" y="12654"/>
                  </a:cubicBezTo>
                  <a:cubicBezTo>
                    <a:pt x="10542" y="12654"/>
                    <a:pt x="10528" y="12645"/>
                    <a:pt x="10517" y="12625"/>
                  </a:cubicBezTo>
                  <a:cubicBezTo>
                    <a:pt x="10402" y="12404"/>
                    <a:pt x="10286" y="12182"/>
                    <a:pt x="10171" y="11961"/>
                  </a:cubicBezTo>
                  <a:cubicBezTo>
                    <a:pt x="10057" y="12131"/>
                    <a:pt x="9956" y="12311"/>
                    <a:pt x="9860" y="12491"/>
                  </a:cubicBezTo>
                  <a:cubicBezTo>
                    <a:pt x="9845" y="12518"/>
                    <a:pt x="9786" y="12579"/>
                    <a:pt x="9740" y="12579"/>
                  </a:cubicBezTo>
                  <a:cubicBezTo>
                    <a:pt x="9728" y="12579"/>
                    <a:pt x="9717" y="12575"/>
                    <a:pt x="9708" y="12565"/>
                  </a:cubicBezTo>
                  <a:cubicBezTo>
                    <a:pt x="9619" y="12463"/>
                    <a:pt x="9560" y="12348"/>
                    <a:pt x="9499" y="12232"/>
                  </a:cubicBezTo>
                  <a:cubicBezTo>
                    <a:pt x="9472" y="12326"/>
                    <a:pt x="9417" y="12407"/>
                    <a:pt x="9306" y="12477"/>
                  </a:cubicBezTo>
                  <a:cubicBezTo>
                    <a:pt x="9284" y="12492"/>
                    <a:pt x="9258" y="12501"/>
                    <a:pt x="9234" y="12501"/>
                  </a:cubicBezTo>
                  <a:cubicBezTo>
                    <a:pt x="9209" y="12501"/>
                    <a:pt x="9185" y="12491"/>
                    <a:pt x="9170" y="12465"/>
                  </a:cubicBezTo>
                  <a:cubicBezTo>
                    <a:pt x="9083" y="12325"/>
                    <a:pt x="8949" y="12042"/>
                    <a:pt x="8759" y="12009"/>
                  </a:cubicBezTo>
                  <a:cubicBezTo>
                    <a:pt x="8738" y="12005"/>
                    <a:pt x="8718" y="12003"/>
                    <a:pt x="8698" y="12003"/>
                  </a:cubicBezTo>
                  <a:cubicBezTo>
                    <a:pt x="8427" y="12003"/>
                    <a:pt x="8205" y="12320"/>
                    <a:pt x="8039" y="12496"/>
                  </a:cubicBezTo>
                  <a:cubicBezTo>
                    <a:pt x="8027" y="12508"/>
                    <a:pt x="8016" y="12514"/>
                    <a:pt x="8006" y="12514"/>
                  </a:cubicBezTo>
                  <a:cubicBezTo>
                    <a:pt x="7987" y="12514"/>
                    <a:pt x="7978" y="12492"/>
                    <a:pt x="7999" y="12463"/>
                  </a:cubicBezTo>
                  <a:cubicBezTo>
                    <a:pt x="8272" y="12100"/>
                    <a:pt x="8575" y="11773"/>
                    <a:pt x="8870" y="11773"/>
                  </a:cubicBezTo>
                  <a:cubicBezTo>
                    <a:pt x="9022" y="11773"/>
                    <a:pt x="9171" y="11859"/>
                    <a:pt x="9313" y="12071"/>
                  </a:cubicBezTo>
                  <a:cubicBezTo>
                    <a:pt x="9316" y="12023"/>
                    <a:pt x="9315" y="11973"/>
                    <a:pt x="9306" y="11925"/>
                  </a:cubicBezTo>
                  <a:cubicBezTo>
                    <a:pt x="9304" y="11877"/>
                    <a:pt x="9383" y="11747"/>
                    <a:pt x="9448" y="11747"/>
                  </a:cubicBezTo>
                  <a:cubicBezTo>
                    <a:pt x="9462" y="11747"/>
                    <a:pt x="9475" y="11753"/>
                    <a:pt x="9487" y="11767"/>
                  </a:cubicBezTo>
                  <a:cubicBezTo>
                    <a:pt x="9623" y="11927"/>
                    <a:pt x="9688" y="12120"/>
                    <a:pt x="9802" y="12291"/>
                  </a:cubicBezTo>
                  <a:cubicBezTo>
                    <a:pt x="9909" y="12103"/>
                    <a:pt x="10021" y="11918"/>
                    <a:pt x="10150" y="11744"/>
                  </a:cubicBezTo>
                  <a:cubicBezTo>
                    <a:pt x="10167" y="11722"/>
                    <a:pt x="10210" y="11689"/>
                    <a:pt x="10245" y="11689"/>
                  </a:cubicBezTo>
                  <a:cubicBezTo>
                    <a:pt x="10261" y="11689"/>
                    <a:pt x="10276" y="11697"/>
                    <a:pt x="10286" y="11716"/>
                  </a:cubicBezTo>
                  <a:cubicBezTo>
                    <a:pt x="10377" y="11895"/>
                    <a:pt x="10468" y="12075"/>
                    <a:pt x="10559" y="12253"/>
                  </a:cubicBezTo>
                  <a:cubicBezTo>
                    <a:pt x="10603" y="12072"/>
                    <a:pt x="10662" y="11896"/>
                    <a:pt x="10699" y="11716"/>
                  </a:cubicBezTo>
                  <a:cubicBezTo>
                    <a:pt x="10583" y="11499"/>
                    <a:pt x="10429" y="11323"/>
                    <a:pt x="10159" y="11296"/>
                  </a:cubicBezTo>
                  <a:cubicBezTo>
                    <a:pt x="9374" y="11218"/>
                    <a:pt x="8578" y="11264"/>
                    <a:pt x="7790" y="11185"/>
                  </a:cubicBezTo>
                  <a:cubicBezTo>
                    <a:pt x="7625" y="11169"/>
                    <a:pt x="7638" y="10921"/>
                    <a:pt x="7682" y="10818"/>
                  </a:cubicBezTo>
                  <a:cubicBezTo>
                    <a:pt x="8247" y="9538"/>
                    <a:pt x="7476" y="8710"/>
                    <a:pt x="6522" y="7922"/>
                  </a:cubicBezTo>
                  <a:cubicBezTo>
                    <a:pt x="5512" y="7088"/>
                    <a:pt x="4604" y="6315"/>
                    <a:pt x="4186" y="5028"/>
                  </a:cubicBezTo>
                  <a:cubicBezTo>
                    <a:pt x="3917" y="4197"/>
                    <a:pt x="3726" y="3337"/>
                    <a:pt x="3564" y="2479"/>
                  </a:cubicBezTo>
                  <a:cubicBezTo>
                    <a:pt x="3411" y="1665"/>
                    <a:pt x="3269" y="816"/>
                    <a:pt x="2906" y="63"/>
                  </a:cubicBezTo>
                  <a:cubicBezTo>
                    <a:pt x="2884" y="17"/>
                    <a:pt x="2995" y="0"/>
                    <a:pt x="2964"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7"/>
            <p:cNvSpPr/>
            <p:nvPr/>
          </p:nvSpPr>
          <p:spPr>
            <a:xfrm>
              <a:off x="1101400" y="384063"/>
              <a:ext cx="585700" cy="1231525"/>
            </a:xfrm>
            <a:custGeom>
              <a:avLst/>
              <a:gdLst/>
              <a:ahLst/>
              <a:cxnLst/>
              <a:rect l="l" t="t" r="r" b="b"/>
              <a:pathLst>
                <a:path w="23428" h="49261" extrusionOk="0">
                  <a:moveTo>
                    <a:pt x="3311" y="8824"/>
                  </a:moveTo>
                  <a:cubicBezTo>
                    <a:pt x="3388" y="8824"/>
                    <a:pt x="3386" y="8918"/>
                    <a:pt x="3370" y="8973"/>
                  </a:cubicBezTo>
                  <a:cubicBezTo>
                    <a:pt x="3304" y="9211"/>
                    <a:pt x="3288" y="9441"/>
                    <a:pt x="3213" y="9662"/>
                  </a:cubicBezTo>
                  <a:cubicBezTo>
                    <a:pt x="3381" y="9598"/>
                    <a:pt x="3551" y="9541"/>
                    <a:pt x="3714" y="9461"/>
                  </a:cubicBezTo>
                  <a:cubicBezTo>
                    <a:pt x="3738" y="9449"/>
                    <a:pt x="3768" y="9439"/>
                    <a:pt x="3795" y="9439"/>
                  </a:cubicBezTo>
                  <a:cubicBezTo>
                    <a:pt x="3830" y="9439"/>
                    <a:pt x="3860" y="9455"/>
                    <a:pt x="3865" y="9504"/>
                  </a:cubicBezTo>
                  <a:cubicBezTo>
                    <a:pt x="3891" y="9787"/>
                    <a:pt x="3925" y="10087"/>
                    <a:pt x="3875" y="10369"/>
                  </a:cubicBezTo>
                  <a:cubicBezTo>
                    <a:pt x="3866" y="10420"/>
                    <a:pt x="4202" y="10877"/>
                    <a:pt x="4246" y="10938"/>
                  </a:cubicBezTo>
                  <a:cubicBezTo>
                    <a:pt x="4263" y="10961"/>
                    <a:pt x="4285" y="10970"/>
                    <a:pt x="4310" y="10970"/>
                  </a:cubicBezTo>
                  <a:cubicBezTo>
                    <a:pt x="4384" y="10970"/>
                    <a:pt x="4484" y="10894"/>
                    <a:pt x="4558" y="10894"/>
                  </a:cubicBezTo>
                  <a:cubicBezTo>
                    <a:pt x="4568" y="10894"/>
                    <a:pt x="4578" y="10896"/>
                    <a:pt x="4587" y="10899"/>
                  </a:cubicBezTo>
                  <a:cubicBezTo>
                    <a:pt x="4637" y="10918"/>
                    <a:pt x="4653" y="10978"/>
                    <a:pt x="4676" y="11021"/>
                  </a:cubicBezTo>
                  <a:cubicBezTo>
                    <a:pt x="4735" y="11137"/>
                    <a:pt x="4810" y="11163"/>
                    <a:pt x="4908" y="11163"/>
                  </a:cubicBezTo>
                  <a:cubicBezTo>
                    <a:pt x="4946" y="11163"/>
                    <a:pt x="4988" y="11160"/>
                    <a:pt x="5033" y="11155"/>
                  </a:cubicBezTo>
                  <a:cubicBezTo>
                    <a:pt x="5037" y="11155"/>
                    <a:pt x="5041" y="11154"/>
                    <a:pt x="5045" y="11154"/>
                  </a:cubicBezTo>
                  <a:cubicBezTo>
                    <a:pt x="5072" y="11154"/>
                    <a:pt x="5097" y="11170"/>
                    <a:pt x="5110" y="11194"/>
                  </a:cubicBezTo>
                  <a:cubicBezTo>
                    <a:pt x="5156" y="11294"/>
                    <a:pt x="5204" y="11385"/>
                    <a:pt x="5166" y="11498"/>
                  </a:cubicBezTo>
                  <a:cubicBezTo>
                    <a:pt x="5164" y="11504"/>
                    <a:pt x="5621" y="11637"/>
                    <a:pt x="5650" y="11647"/>
                  </a:cubicBezTo>
                  <a:cubicBezTo>
                    <a:pt x="5680" y="11655"/>
                    <a:pt x="5704" y="11680"/>
                    <a:pt x="5703" y="11712"/>
                  </a:cubicBezTo>
                  <a:cubicBezTo>
                    <a:pt x="5700" y="11864"/>
                    <a:pt x="5670" y="12012"/>
                    <a:pt x="5656" y="12161"/>
                  </a:cubicBezTo>
                  <a:cubicBezTo>
                    <a:pt x="5824" y="12116"/>
                    <a:pt x="5994" y="12102"/>
                    <a:pt x="6162" y="12036"/>
                  </a:cubicBezTo>
                  <a:cubicBezTo>
                    <a:pt x="6175" y="12031"/>
                    <a:pt x="6187" y="12029"/>
                    <a:pt x="6200" y="12029"/>
                  </a:cubicBezTo>
                  <a:cubicBezTo>
                    <a:pt x="6237" y="12029"/>
                    <a:pt x="6271" y="12051"/>
                    <a:pt x="6275" y="12095"/>
                  </a:cubicBezTo>
                  <a:cubicBezTo>
                    <a:pt x="6305" y="12446"/>
                    <a:pt x="7135" y="12811"/>
                    <a:pt x="7425" y="13023"/>
                  </a:cubicBezTo>
                  <a:cubicBezTo>
                    <a:pt x="7654" y="13190"/>
                    <a:pt x="7879" y="13361"/>
                    <a:pt x="8111" y="13523"/>
                  </a:cubicBezTo>
                  <a:cubicBezTo>
                    <a:pt x="8194" y="13581"/>
                    <a:pt x="8259" y="13604"/>
                    <a:pt x="8317" y="13604"/>
                  </a:cubicBezTo>
                  <a:cubicBezTo>
                    <a:pt x="8422" y="13604"/>
                    <a:pt x="8508" y="13529"/>
                    <a:pt x="8645" y="13443"/>
                  </a:cubicBezTo>
                  <a:cubicBezTo>
                    <a:pt x="8666" y="13431"/>
                    <a:pt x="8692" y="13423"/>
                    <a:pt x="8716" y="13423"/>
                  </a:cubicBezTo>
                  <a:cubicBezTo>
                    <a:pt x="8750" y="13423"/>
                    <a:pt x="8779" y="13438"/>
                    <a:pt x="8784" y="13480"/>
                  </a:cubicBezTo>
                  <a:cubicBezTo>
                    <a:pt x="8790" y="13479"/>
                    <a:pt x="8795" y="13478"/>
                    <a:pt x="8800" y="13478"/>
                  </a:cubicBezTo>
                  <a:cubicBezTo>
                    <a:pt x="8811" y="13478"/>
                    <a:pt x="8821" y="13483"/>
                    <a:pt x="8828" y="13496"/>
                  </a:cubicBezTo>
                  <a:cubicBezTo>
                    <a:pt x="8880" y="13616"/>
                    <a:pt x="8947" y="13730"/>
                    <a:pt x="9026" y="13834"/>
                  </a:cubicBezTo>
                  <a:cubicBezTo>
                    <a:pt x="9037" y="13846"/>
                    <a:pt x="9018" y="13874"/>
                    <a:pt x="9003" y="13874"/>
                  </a:cubicBezTo>
                  <a:cubicBezTo>
                    <a:pt x="9000" y="13874"/>
                    <a:pt x="8998" y="13873"/>
                    <a:pt x="8995" y="13871"/>
                  </a:cubicBezTo>
                  <a:cubicBezTo>
                    <a:pt x="8927" y="13805"/>
                    <a:pt x="8871" y="13748"/>
                    <a:pt x="8809" y="13694"/>
                  </a:cubicBezTo>
                  <a:cubicBezTo>
                    <a:pt x="8806" y="13706"/>
                    <a:pt x="8804" y="13719"/>
                    <a:pt x="8803" y="13732"/>
                  </a:cubicBezTo>
                  <a:cubicBezTo>
                    <a:pt x="8795" y="13796"/>
                    <a:pt x="8682" y="13914"/>
                    <a:pt x="8610" y="13914"/>
                  </a:cubicBezTo>
                  <a:cubicBezTo>
                    <a:pt x="8582" y="13914"/>
                    <a:pt x="8561" y="13897"/>
                    <a:pt x="8554" y="13851"/>
                  </a:cubicBezTo>
                  <a:cubicBezTo>
                    <a:pt x="8550" y="13819"/>
                    <a:pt x="8548" y="13789"/>
                    <a:pt x="8543" y="13757"/>
                  </a:cubicBezTo>
                  <a:cubicBezTo>
                    <a:pt x="8450" y="13816"/>
                    <a:pt x="8355" y="13875"/>
                    <a:pt x="8262" y="13934"/>
                  </a:cubicBezTo>
                  <a:cubicBezTo>
                    <a:pt x="8240" y="13948"/>
                    <a:pt x="8216" y="13958"/>
                    <a:pt x="8191" y="13958"/>
                  </a:cubicBezTo>
                  <a:cubicBezTo>
                    <a:pt x="8175" y="13958"/>
                    <a:pt x="8159" y="13953"/>
                    <a:pt x="8144" y="13943"/>
                  </a:cubicBezTo>
                  <a:cubicBezTo>
                    <a:pt x="7579" y="13568"/>
                    <a:pt x="7053" y="13135"/>
                    <a:pt x="6480" y="12773"/>
                  </a:cubicBezTo>
                  <a:cubicBezTo>
                    <a:pt x="6334" y="12682"/>
                    <a:pt x="6042" y="12604"/>
                    <a:pt x="6025" y="12414"/>
                  </a:cubicBezTo>
                  <a:cubicBezTo>
                    <a:pt x="6017" y="12334"/>
                    <a:pt x="6016" y="12309"/>
                    <a:pt x="6012" y="12309"/>
                  </a:cubicBezTo>
                  <a:cubicBezTo>
                    <a:pt x="6006" y="12309"/>
                    <a:pt x="5993" y="12377"/>
                    <a:pt x="5931" y="12386"/>
                  </a:cubicBezTo>
                  <a:cubicBezTo>
                    <a:pt x="5778" y="12400"/>
                    <a:pt x="5630" y="12434"/>
                    <a:pt x="5486" y="12487"/>
                  </a:cubicBezTo>
                  <a:cubicBezTo>
                    <a:pt x="5474" y="12492"/>
                    <a:pt x="5461" y="12495"/>
                    <a:pt x="5447" y="12495"/>
                  </a:cubicBezTo>
                  <a:cubicBezTo>
                    <a:pt x="5408" y="12495"/>
                    <a:pt x="5369" y="12473"/>
                    <a:pt x="5369" y="12428"/>
                  </a:cubicBezTo>
                  <a:cubicBezTo>
                    <a:pt x="5371" y="12330"/>
                    <a:pt x="5445" y="11927"/>
                    <a:pt x="5325" y="11898"/>
                  </a:cubicBezTo>
                  <a:cubicBezTo>
                    <a:pt x="5187" y="11864"/>
                    <a:pt x="5053" y="11829"/>
                    <a:pt x="4917" y="11787"/>
                  </a:cubicBezTo>
                  <a:cubicBezTo>
                    <a:pt x="4871" y="11770"/>
                    <a:pt x="4860" y="11726"/>
                    <a:pt x="4866" y="11683"/>
                  </a:cubicBezTo>
                  <a:cubicBezTo>
                    <a:pt x="4885" y="11531"/>
                    <a:pt x="4815" y="11493"/>
                    <a:pt x="4694" y="11493"/>
                  </a:cubicBezTo>
                  <a:cubicBezTo>
                    <a:pt x="4664" y="11493"/>
                    <a:pt x="4631" y="11495"/>
                    <a:pt x="4596" y="11499"/>
                  </a:cubicBezTo>
                  <a:cubicBezTo>
                    <a:pt x="4593" y="11499"/>
                    <a:pt x="4590" y="11499"/>
                    <a:pt x="4587" y="11499"/>
                  </a:cubicBezTo>
                  <a:cubicBezTo>
                    <a:pt x="4559" y="11499"/>
                    <a:pt x="4532" y="11484"/>
                    <a:pt x="4519" y="11459"/>
                  </a:cubicBezTo>
                  <a:cubicBezTo>
                    <a:pt x="4422" y="11293"/>
                    <a:pt x="4425" y="11229"/>
                    <a:pt x="4384" y="11229"/>
                  </a:cubicBezTo>
                  <a:cubicBezTo>
                    <a:pt x="4355" y="11229"/>
                    <a:pt x="4305" y="11261"/>
                    <a:pt x="4182" y="11310"/>
                  </a:cubicBezTo>
                  <a:cubicBezTo>
                    <a:pt x="4170" y="11315"/>
                    <a:pt x="4158" y="11318"/>
                    <a:pt x="4145" y="11318"/>
                  </a:cubicBezTo>
                  <a:cubicBezTo>
                    <a:pt x="4118" y="11318"/>
                    <a:pt x="4091" y="11304"/>
                    <a:pt x="4075" y="11280"/>
                  </a:cubicBezTo>
                  <a:cubicBezTo>
                    <a:pt x="3914" y="11058"/>
                    <a:pt x="3843" y="10849"/>
                    <a:pt x="3600" y="10699"/>
                  </a:cubicBezTo>
                  <a:cubicBezTo>
                    <a:pt x="3574" y="10683"/>
                    <a:pt x="3572" y="10638"/>
                    <a:pt x="3576" y="10613"/>
                  </a:cubicBezTo>
                  <a:cubicBezTo>
                    <a:pt x="3625" y="10331"/>
                    <a:pt x="3620" y="10056"/>
                    <a:pt x="3597" y="9775"/>
                  </a:cubicBezTo>
                  <a:lnTo>
                    <a:pt x="3597" y="9775"/>
                  </a:lnTo>
                  <a:cubicBezTo>
                    <a:pt x="3402" y="9850"/>
                    <a:pt x="3200" y="9901"/>
                    <a:pt x="3009" y="9996"/>
                  </a:cubicBezTo>
                  <a:cubicBezTo>
                    <a:pt x="2984" y="10008"/>
                    <a:pt x="2961" y="10014"/>
                    <a:pt x="2942" y="10014"/>
                  </a:cubicBezTo>
                  <a:cubicBezTo>
                    <a:pt x="2867" y="10014"/>
                    <a:pt x="2839" y="9933"/>
                    <a:pt x="2892" y="9847"/>
                  </a:cubicBezTo>
                  <a:cubicBezTo>
                    <a:pt x="3021" y="9638"/>
                    <a:pt x="3029" y="9386"/>
                    <a:pt x="3071" y="9149"/>
                  </a:cubicBezTo>
                  <a:lnTo>
                    <a:pt x="3071" y="9149"/>
                  </a:lnTo>
                  <a:cubicBezTo>
                    <a:pt x="2837" y="9159"/>
                    <a:pt x="2602" y="9163"/>
                    <a:pt x="2374" y="9208"/>
                  </a:cubicBezTo>
                  <a:cubicBezTo>
                    <a:pt x="2371" y="9208"/>
                    <a:pt x="2369" y="9209"/>
                    <a:pt x="2367" y="9209"/>
                  </a:cubicBezTo>
                  <a:cubicBezTo>
                    <a:pt x="2341" y="9209"/>
                    <a:pt x="2371" y="9153"/>
                    <a:pt x="2386" y="9145"/>
                  </a:cubicBezTo>
                  <a:lnTo>
                    <a:pt x="2384" y="9145"/>
                  </a:lnTo>
                  <a:cubicBezTo>
                    <a:pt x="2695" y="8965"/>
                    <a:pt x="2939" y="8876"/>
                    <a:pt x="3296" y="8825"/>
                  </a:cubicBezTo>
                  <a:cubicBezTo>
                    <a:pt x="3301" y="8824"/>
                    <a:pt x="3306" y="8824"/>
                    <a:pt x="3311" y="8824"/>
                  </a:cubicBezTo>
                  <a:close/>
                  <a:moveTo>
                    <a:pt x="6298" y="15230"/>
                  </a:moveTo>
                  <a:cubicBezTo>
                    <a:pt x="6456" y="15230"/>
                    <a:pt x="6587" y="15289"/>
                    <a:pt x="6658" y="15497"/>
                  </a:cubicBezTo>
                  <a:cubicBezTo>
                    <a:pt x="6662" y="15498"/>
                    <a:pt x="6666" y="15498"/>
                    <a:pt x="6670" y="15498"/>
                  </a:cubicBezTo>
                  <a:cubicBezTo>
                    <a:pt x="6678" y="15463"/>
                    <a:pt x="6705" y="15426"/>
                    <a:pt x="6740" y="15415"/>
                  </a:cubicBezTo>
                  <a:cubicBezTo>
                    <a:pt x="6762" y="15409"/>
                    <a:pt x="6784" y="15407"/>
                    <a:pt x="6806" y="15407"/>
                  </a:cubicBezTo>
                  <a:cubicBezTo>
                    <a:pt x="6807" y="15407"/>
                    <a:pt x="6809" y="15407"/>
                    <a:pt x="6811" y="15407"/>
                  </a:cubicBezTo>
                  <a:cubicBezTo>
                    <a:pt x="6822" y="15407"/>
                    <a:pt x="6833" y="15413"/>
                    <a:pt x="6839" y="15423"/>
                  </a:cubicBezTo>
                  <a:cubicBezTo>
                    <a:pt x="6910" y="15544"/>
                    <a:pt x="6939" y="15631"/>
                    <a:pt x="6943" y="15771"/>
                  </a:cubicBezTo>
                  <a:cubicBezTo>
                    <a:pt x="6943" y="15787"/>
                    <a:pt x="6922" y="15811"/>
                    <a:pt x="6908" y="15811"/>
                  </a:cubicBezTo>
                  <a:cubicBezTo>
                    <a:pt x="6903" y="15811"/>
                    <a:pt x="6898" y="15808"/>
                    <a:pt x="6897" y="15800"/>
                  </a:cubicBezTo>
                  <a:cubicBezTo>
                    <a:pt x="6887" y="15747"/>
                    <a:pt x="6852" y="15581"/>
                    <a:pt x="6775" y="15549"/>
                  </a:cubicBezTo>
                  <a:cubicBezTo>
                    <a:pt x="6739" y="15647"/>
                    <a:pt x="6653" y="15687"/>
                    <a:pt x="6538" y="15709"/>
                  </a:cubicBezTo>
                  <a:cubicBezTo>
                    <a:pt x="6535" y="15709"/>
                    <a:pt x="6533" y="15710"/>
                    <a:pt x="6530" y="15710"/>
                  </a:cubicBezTo>
                  <a:cubicBezTo>
                    <a:pt x="6511" y="15710"/>
                    <a:pt x="6493" y="15699"/>
                    <a:pt x="6484" y="15682"/>
                  </a:cubicBezTo>
                  <a:cubicBezTo>
                    <a:pt x="6407" y="15535"/>
                    <a:pt x="6345" y="15471"/>
                    <a:pt x="6201" y="15471"/>
                  </a:cubicBezTo>
                  <a:cubicBezTo>
                    <a:pt x="6182" y="15471"/>
                    <a:pt x="6162" y="15472"/>
                    <a:pt x="6141" y="15474"/>
                  </a:cubicBezTo>
                  <a:cubicBezTo>
                    <a:pt x="6112" y="15477"/>
                    <a:pt x="6086" y="15478"/>
                    <a:pt x="6062" y="15478"/>
                  </a:cubicBezTo>
                  <a:cubicBezTo>
                    <a:pt x="5951" y="15478"/>
                    <a:pt x="5881" y="15447"/>
                    <a:pt x="5766" y="15385"/>
                  </a:cubicBezTo>
                  <a:cubicBezTo>
                    <a:pt x="5734" y="15368"/>
                    <a:pt x="5790" y="15315"/>
                    <a:pt x="5809" y="15313"/>
                  </a:cubicBezTo>
                  <a:cubicBezTo>
                    <a:pt x="5975" y="15284"/>
                    <a:pt x="6148" y="15230"/>
                    <a:pt x="6298" y="15230"/>
                  </a:cubicBezTo>
                  <a:close/>
                  <a:moveTo>
                    <a:pt x="12014" y="29404"/>
                  </a:moveTo>
                  <a:cubicBezTo>
                    <a:pt x="12028" y="29404"/>
                    <a:pt x="12042" y="29404"/>
                    <a:pt x="12055" y="29404"/>
                  </a:cubicBezTo>
                  <a:cubicBezTo>
                    <a:pt x="12057" y="29404"/>
                    <a:pt x="12059" y="29404"/>
                    <a:pt x="12060" y="29404"/>
                  </a:cubicBezTo>
                  <a:cubicBezTo>
                    <a:pt x="12077" y="29404"/>
                    <a:pt x="12095" y="29409"/>
                    <a:pt x="12101" y="29426"/>
                  </a:cubicBezTo>
                  <a:cubicBezTo>
                    <a:pt x="12132" y="29520"/>
                    <a:pt x="12199" y="29667"/>
                    <a:pt x="12102" y="29748"/>
                  </a:cubicBezTo>
                  <a:cubicBezTo>
                    <a:pt x="12078" y="29768"/>
                    <a:pt x="12055" y="29774"/>
                    <a:pt x="12032" y="29774"/>
                  </a:cubicBezTo>
                  <a:cubicBezTo>
                    <a:pt x="11996" y="29774"/>
                    <a:pt x="11959" y="29759"/>
                    <a:pt x="11915" y="29754"/>
                  </a:cubicBezTo>
                  <a:cubicBezTo>
                    <a:pt x="11909" y="29754"/>
                    <a:pt x="11907" y="29749"/>
                    <a:pt x="11904" y="29744"/>
                  </a:cubicBezTo>
                  <a:cubicBezTo>
                    <a:pt x="11831" y="29881"/>
                    <a:pt x="11731" y="30015"/>
                    <a:pt x="11645" y="30067"/>
                  </a:cubicBezTo>
                  <a:cubicBezTo>
                    <a:pt x="11564" y="30116"/>
                    <a:pt x="11465" y="30135"/>
                    <a:pt x="11360" y="30135"/>
                  </a:cubicBezTo>
                  <a:cubicBezTo>
                    <a:pt x="11141" y="30135"/>
                    <a:pt x="10896" y="30050"/>
                    <a:pt x="10740" y="29969"/>
                  </a:cubicBezTo>
                  <a:cubicBezTo>
                    <a:pt x="10714" y="29957"/>
                    <a:pt x="10758" y="29909"/>
                    <a:pt x="10775" y="29909"/>
                  </a:cubicBezTo>
                  <a:lnTo>
                    <a:pt x="10776" y="29908"/>
                  </a:lnTo>
                  <a:cubicBezTo>
                    <a:pt x="11005" y="29899"/>
                    <a:pt x="11233" y="29869"/>
                    <a:pt x="11461" y="29854"/>
                  </a:cubicBezTo>
                  <a:cubicBezTo>
                    <a:pt x="11644" y="29843"/>
                    <a:pt x="11803" y="29749"/>
                    <a:pt x="11824" y="29537"/>
                  </a:cubicBezTo>
                  <a:cubicBezTo>
                    <a:pt x="11831" y="29480"/>
                    <a:pt x="11891" y="29409"/>
                    <a:pt x="11951" y="29406"/>
                  </a:cubicBezTo>
                  <a:cubicBezTo>
                    <a:pt x="11972" y="29404"/>
                    <a:pt x="11993" y="29404"/>
                    <a:pt x="12014" y="29404"/>
                  </a:cubicBezTo>
                  <a:close/>
                  <a:moveTo>
                    <a:pt x="17113" y="32289"/>
                  </a:moveTo>
                  <a:cubicBezTo>
                    <a:pt x="17113" y="32289"/>
                    <a:pt x="17114" y="32289"/>
                    <a:pt x="17114" y="32289"/>
                  </a:cubicBezTo>
                  <a:lnTo>
                    <a:pt x="17114" y="32289"/>
                  </a:lnTo>
                  <a:cubicBezTo>
                    <a:pt x="17114" y="32289"/>
                    <a:pt x="17113" y="32289"/>
                    <a:pt x="17113" y="32289"/>
                  </a:cubicBezTo>
                  <a:close/>
                  <a:moveTo>
                    <a:pt x="17122" y="32286"/>
                  </a:moveTo>
                  <a:cubicBezTo>
                    <a:pt x="17119" y="32287"/>
                    <a:pt x="17117" y="32289"/>
                    <a:pt x="17114" y="32289"/>
                  </a:cubicBezTo>
                  <a:cubicBezTo>
                    <a:pt x="17114" y="32289"/>
                    <a:pt x="17114" y="32289"/>
                    <a:pt x="17114" y="32289"/>
                  </a:cubicBezTo>
                  <a:lnTo>
                    <a:pt x="17114" y="32289"/>
                  </a:lnTo>
                  <a:cubicBezTo>
                    <a:pt x="17121" y="32292"/>
                    <a:pt x="17127" y="32297"/>
                    <a:pt x="17132" y="32301"/>
                  </a:cubicBezTo>
                  <a:lnTo>
                    <a:pt x="17132" y="32301"/>
                  </a:lnTo>
                  <a:cubicBezTo>
                    <a:pt x="17129" y="32296"/>
                    <a:pt x="17125" y="32291"/>
                    <a:pt x="17122" y="32286"/>
                  </a:cubicBezTo>
                  <a:close/>
                  <a:moveTo>
                    <a:pt x="17132" y="32301"/>
                  </a:moveTo>
                  <a:lnTo>
                    <a:pt x="17132" y="32301"/>
                  </a:lnTo>
                  <a:cubicBezTo>
                    <a:pt x="17134" y="32306"/>
                    <a:pt x="17137" y="32310"/>
                    <a:pt x="17140" y="32314"/>
                  </a:cubicBezTo>
                  <a:lnTo>
                    <a:pt x="17140" y="32314"/>
                  </a:lnTo>
                  <a:cubicBezTo>
                    <a:pt x="17138" y="32309"/>
                    <a:pt x="17135" y="32305"/>
                    <a:pt x="17132" y="32301"/>
                  </a:cubicBezTo>
                  <a:close/>
                  <a:moveTo>
                    <a:pt x="17576" y="31708"/>
                  </a:moveTo>
                  <a:cubicBezTo>
                    <a:pt x="17586" y="31708"/>
                    <a:pt x="17595" y="31711"/>
                    <a:pt x="17605" y="31719"/>
                  </a:cubicBezTo>
                  <a:cubicBezTo>
                    <a:pt x="17760" y="31849"/>
                    <a:pt x="18158" y="32078"/>
                    <a:pt x="17943" y="32307"/>
                  </a:cubicBezTo>
                  <a:cubicBezTo>
                    <a:pt x="17933" y="32317"/>
                    <a:pt x="17920" y="32322"/>
                    <a:pt x="17910" y="32322"/>
                  </a:cubicBezTo>
                  <a:cubicBezTo>
                    <a:pt x="17893" y="32322"/>
                    <a:pt x="17882" y="32309"/>
                    <a:pt x="17899" y="32285"/>
                  </a:cubicBezTo>
                  <a:cubicBezTo>
                    <a:pt x="17961" y="32193"/>
                    <a:pt x="17753" y="32034"/>
                    <a:pt x="17610" y="31933"/>
                  </a:cubicBezTo>
                  <a:cubicBezTo>
                    <a:pt x="17601" y="32123"/>
                    <a:pt x="17581" y="32312"/>
                    <a:pt x="17587" y="32504"/>
                  </a:cubicBezTo>
                  <a:cubicBezTo>
                    <a:pt x="17588" y="32544"/>
                    <a:pt x="17537" y="32630"/>
                    <a:pt x="17486" y="32630"/>
                  </a:cubicBezTo>
                  <a:cubicBezTo>
                    <a:pt x="17476" y="32630"/>
                    <a:pt x="17466" y="32626"/>
                    <a:pt x="17456" y="32619"/>
                  </a:cubicBezTo>
                  <a:cubicBezTo>
                    <a:pt x="17346" y="32529"/>
                    <a:pt x="17221" y="32434"/>
                    <a:pt x="17140" y="32314"/>
                  </a:cubicBezTo>
                  <a:lnTo>
                    <a:pt x="17140" y="32314"/>
                  </a:lnTo>
                  <a:cubicBezTo>
                    <a:pt x="17162" y="32364"/>
                    <a:pt x="17089" y="32458"/>
                    <a:pt x="17029" y="32458"/>
                  </a:cubicBezTo>
                  <a:cubicBezTo>
                    <a:pt x="17025" y="32458"/>
                    <a:pt x="17020" y="32458"/>
                    <a:pt x="17016" y="32457"/>
                  </a:cubicBezTo>
                  <a:cubicBezTo>
                    <a:pt x="16860" y="32414"/>
                    <a:pt x="16718" y="32393"/>
                    <a:pt x="16582" y="32393"/>
                  </a:cubicBezTo>
                  <a:cubicBezTo>
                    <a:pt x="16311" y="32393"/>
                    <a:pt x="16066" y="32476"/>
                    <a:pt x="15790" y="32632"/>
                  </a:cubicBezTo>
                  <a:cubicBezTo>
                    <a:pt x="15783" y="32636"/>
                    <a:pt x="15777" y="32637"/>
                    <a:pt x="15772" y="32637"/>
                  </a:cubicBezTo>
                  <a:cubicBezTo>
                    <a:pt x="15752" y="32637"/>
                    <a:pt x="15752" y="32607"/>
                    <a:pt x="15768" y="32589"/>
                  </a:cubicBezTo>
                  <a:lnTo>
                    <a:pt x="15768" y="32588"/>
                  </a:lnTo>
                  <a:cubicBezTo>
                    <a:pt x="16004" y="32320"/>
                    <a:pt x="16293" y="32187"/>
                    <a:pt x="16608" y="32187"/>
                  </a:cubicBezTo>
                  <a:cubicBezTo>
                    <a:pt x="16738" y="32187"/>
                    <a:pt x="16871" y="32210"/>
                    <a:pt x="17007" y="32254"/>
                  </a:cubicBezTo>
                  <a:cubicBezTo>
                    <a:pt x="17037" y="32204"/>
                    <a:pt x="17070" y="32156"/>
                    <a:pt x="17106" y="32111"/>
                  </a:cubicBezTo>
                  <a:cubicBezTo>
                    <a:pt x="17119" y="32095"/>
                    <a:pt x="17161" y="32063"/>
                    <a:pt x="17192" y="32063"/>
                  </a:cubicBezTo>
                  <a:cubicBezTo>
                    <a:pt x="17205" y="32063"/>
                    <a:pt x="17217" y="32069"/>
                    <a:pt x="17223" y="32086"/>
                  </a:cubicBezTo>
                  <a:cubicBezTo>
                    <a:pt x="17264" y="32202"/>
                    <a:pt x="17357" y="32292"/>
                    <a:pt x="17455" y="32375"/>
                  </a:cubicBezTo>
                  <a:cubicBezTo>
                    <a:pt x="17467" y="32193"/>
                    <a:pt x="17487" y="32010"/>
                    <a:pt x="17483" y="31826"/>
                  </a:cubicBezTo>
                  <a:cubicBezTo>
                    <a:pt x="17482" y="31789"/>
                    <a:pt x="17529" y="31708"/>
                    <a:pt x="17576" y="31708"/>
                  </a:cubicBezTo>
                  <a:close/>
                  <a:moveTo>
                    <a:pt x="19214" y="40112"/>
                  </a:moveTo>
                  <a:cubicBezTo>
                    <a:pt x="19477" y="40112"/>
                    <a:pt x="19725" y="40200"/>
                    <a:pt x="19839" y="40461"/>
                  </a:cubicBezTo>
                  <a:cubicBezTo>
                    <a:pt x="19954" y="40371"/>
                    <a:pt x="20057" y="40339"/>
                    <a:pt x="20201" y="40264"/>
                  </a:cubicBezTo>
                  <a:cubicBezTo>
                    <a:pt x="20210" y="40259"/>
                    <a:pt x="20221" y="40256"/>
                    <a:pt x="20230" y="40256"/>
                  </a:cubicBezTo>
                  <a:cubicBezTo>
                    <a:pt x="20243" y="40256"/>
                    <a:pt x="20253" y="40262"/>
                    <a:pt x="20256" y="40279"/>
                  </a:cubicBezTo>
                  <a:cubicBezTo>
                    <a:pt x="20274" y="40426"/>
                    <a:pt x="20326" y="40572"/>
                    <a:pt x="20377" y="40709"/>
                  </a:cubicBezTo>
                  <a:cubicBezTo>
                    <a:pt x="20383" y="40726"/>
                    <a:pt x="20360" y="40756"/>
                    <a:pt x="20344" y="40756"/>
                  </a:cubicBezTo>
                  <a:cubicBezTo>
                    <a:pt x="20339" y="40756"/>
                    <a:pt x="20335" y="40754"/>
                    <a:pt x="20332" y="40749"/>
                  </a:cubicBezTo>
                  <a:cubicBezTo>
                    <a:pt x="20273" y="40633"/>
                    <a:pt x="20215" y="40519"/>
                    <a:pt x="20171" y="40398"/>
                  </a:cubicBezTo>
                  <a:cubicBezTo>
                    <a:pt x="20168" y="40389"/>
                    <a:pt x="20161" y="40385"/>
                    <a:pt x="20151" y="40385"/>
                  </a:cubicBezTo>
                  <a:cubicBezTo>
                    <a:pt x="20078" y="40385"/>
                    <a:pt x="19846" y="40602"/>
                    <a:pt x="19836" y="40602"/>
                  </a:cubicBezTo>
                  <a:cubicBezTo>
                    <a:pt x="19836" y="40602"/>
                    <a:pt x="19836" y="40601"/>
                    <a:pt x="19838" y="40599"/>
                  </a:cubicBezTo>
                  <a:lnTo>
                    <a:pt x="19838" y="40599"/>
                  </a:lnTo>
                  <a:cubicBezTo>
                    <a:pt x="19824" y="40617"/>
                    <a:pt x="19791" y="40643"/>
                    <a:pt x="19764" y="40643"/>
                  </a:cubicBezTo>
                  <a:cubicBezTo>
                    <a:pt x="19751" y="40643"/>
                    <a:pt x="19739" y="40637"/>
                    <a:pt x="19732" y="40622"/>
                  </a:cubicBezTo>
                  <a:cubicBezTo>
                    <a:pt x="19513" y="40196"/>
                    <a:pt x="19054" y="40355"/>
                    <a:pt x="18665" y="40269"/>
                  </a:cubicBezTo>
                  <a:cubicBezTo>
                    <a:pt x="18632" y="40262"/>
                    <a:pt x="18673" y="40215"/>
                    <a:pt x="18687" y="40209"/>
                  </a:cubicBezTo>
                  <a:lnTo>
                    <a:pt x="18687" y="40208"/>
                  </a:lnTo>
                  <a:cubicBezTo>
                    <a:pt x="18844" y="40154"/>
                    <a:pt x="19033" y="40112"/>
                    <a:pt x="19214" y="40112"/>
                  </a:cubicBezTo>
                  <a:close/>
                  <a:moveTo>
                    <a:pt x="15490" y="41112"/>
                  </a:moveTo>
                  <a:cubicBezTo>
                    <a:pt x="15510" y="41112"/>
                    <a:pt x="15530" y="41113"/>
                    <a:pt x="15550" y="41113"/>
                  </a:cubicBezTo>
                  <a:cubicBezTo>
                    <a:pt x="15552" y="41113"/>
                    <a:pt x="15555" y="41113"/>
                    <a:pt x="15557" y="41113"/>
                  </a:cubicBezTo>
                  <a:cubicBezTo>
                    <a:pt x="15571" y="41113"/>
                    <a:pt x="15583" y="41121"/>
                    <a:pt x="15589" y="41133"/>
                  </a:cubicBezTo>
                  <a:cubicBezTo>
                    <a:pt x="15616" y="41195"/>
                    <a:pt x="15655" y="41271"/>
                    <a:pt x="15606" y="41332"/>
                  </a:cubicBezTo>
                  <a:cubicBezTo>
                    <a:pt x="15597" y="41343"/>
                    <a:pt x="15574" y="41363"/>
                    <a:pt x="15555" y="41363"/>
                  </a:cubicBezTo>
                  <a:cubicBezTo>
                    <a:pt x="15549" y="41363"/>
                    <a:pt x="15543" y="41361"/>
                    <a:pt x="15539" y="41356"/>
                  </a:cubicBezTo>
                  <a:cubicBezTo>
                    <a:pt x="15536" y="41352"/>
                    <a:pt x="15536" y="41347"/>
                    <a:pt x="15534" y="41343"/>
                  </a:cubicBezTo>
                  <a:cubicBezTo>
                    <a:pt x="15518" y="41329"/>
                    <a:pt x="15506" y="41316"/>
                    <a:pt x="15496" y="41307"/>
                  </a:cubicBezTo>
                  <a:cubicBezTo>
                    <a:pt x="15489" y="41468"/>
                    <a:pt x="15457" y="41629"/>
                    <a:pt x="15473" y="41793"/>
                  </a:cubicBezTo>
                  <a:cubicBezTo>
                    <a:pt x="15480" y="41871"/>
                    <a:pt x="15403" y="41958"/>
                    <a:pt x="15327" y="41970"/>
                  </a:cubicBezTo>
                  <a:cubicBezTo>
                    <a:pt x="15295" y="41974"/>
                    <a:pt x="15255" y="41987"/>
                    <a:pt x="15219" y="41987"/>
                  </a:cubicBezTo>
                  <a:cubicBezTo>
                    <a:pt x="15210" y="41987"/>
                    <a:pt x="15201" y="41986"/>
                    <a:pt x="15192" y="41984"/>
                  </a:cubicBezTo>
                  <a:cubicBezTo>
                    <a:pt x="15164" y="41971"/>
                    <a:pt x="15139" y="41952"/>
                    <a:pt x="15117" y="41929"/>
                  </a:cubicBezTo>
                  <a:cubicBezTo>
                    <a:pt x="15130" y="41909"/>
                    <a:pt x="15139" y="41894"/>
                    <a:pt x="15146" y="41881"/>
                  </a:cubicBezTo>
                  <a:lnTo>
                    <a:pt x="15146" y="41881"/>
                  </a:lnTo>
                  <a:cubicBezTo>
                    <a:pt x="15098" y="41960"/>
                    <a:pt x="15027" y="42005"/>
                    <a:pt x="14945" y="42038"/>
                  </a:cubicBezTo>
                  <a:cubicBezTo>
                    <a:pt x="14940" y="42040"/>
                    <a:pt x="14936" y="42041"/>
                    <a:pt x="14933" y="42041"/>
                  </a:cubicBezTo>
                  <a:cubicBezTo>
                    <a:pt x="14910" y="42041"/>
                    <a:pt x="14918" y="42001"/>
                    <a:pt x="14930" y="41987"/>
                  </a:cubicBezTo>
                  <a:cubicBezTo>
                    <a:pt x="15012" y="41891"/>
                    <a:pt x="14988" y="41729"/>
                    <a:pt x="15132" y="41678"/>
                  </a:cubicBezTo>
                  <a:cubicBezTo>
                    <a:pt x="15148" y="41672"/>
                    <a:pt x="15164" y="41670"/>
                    <a:pt x="15180" y="41670"/>
                  </a:cubicBezTo>
                  <a:cubicBezTo>
                    <a:pt x="15205" y="41670"/>
                    <a:pt x="15230" y="41676"/>
                    <a:pt x="15252" y="41690"/>
                  </a:cubicBezTo>
                  <a:cubicBezTo>
                    <a:pt x="15264" y="41697"/>
                    <a:pt x="15273" y="41702"/>
                    <a:pt x="15282" y="41708"/>
                  </a:cubicBezTo>
                  <a:cubicBezTo>
                    <a:pt x="15303" y="41556"/>
                    <a:pt x="15334" y="41404"/>
                    <a:pt x="15333" y="41249"/>
                  </a:cubicBezTo>
                  <a:cubicBezTo>
                    <a:pt x="15333" y="41191"/>
                    <a:pt x="15384" y="41115"/>
                    <a:pt x="15447" y="41113"/>
                  </a:cubicBezTo>
                  <a:cubicBezTo>
                    <a:pt x="15461" y="41112"/>
                    <a:pt x="15476" y="41112"/>
                    <a:pt x="15490" y="41112"/>
                  </a:cubicBezTo>
                  <a:close/>
                  <a:moveTo>
                    <a:pt x="8450" y="1"/>
                  </a:moveTo>
                  <a:cubicBezTo>
                    <a:pt x="7380" y="109"/>
                    <a:pt x="6311" y="226"/>
                    <a:pt x="5239" y="316"/>
                  </a:cubicBezTo>
                  <a:cubicBezTo>
                    <a:pt x="3492" y="463"/>
                    <a:pt x="1746" y="603"/>
                    <a:pt x="0" y="745"/>
                  </a:cubicBezTo>
                  <a:cubicBezTo>
                    <a:pt x="260" y="1589"/>
                    <a:pt x="432" y="2460"/>
                    <a:pt x="550" y="3344"/>
                  </a:cubicBezTo>
                  <a:cubicBezTo>
                    <a:pt x="737" y="4736"/>
                    <a:pt x="894" y="6104"/>
                    <a:pt x="1192" y="7483"/>
                  </a:cubicBezTo>
                  <a:cubicBezTo>
                    <a:pt x="1473" y="8784"/>
                    <a:pt x="1799" y="10082"/>
                    <a:pt x="2285" y="11324"/>
                  </a:cubicBezTo>
                  <a:cubicBezTo>
                    <a:pt x="2773" y="12572"/>
                    <a:pt x="3427" y="13736"/>
                    <a:pt x="3829" y="15022"/>
                  </a:cubicBezTo>
                  <a:cubicBezTo>
                    <a:pt x="4203" y="16221"/>
                    <a:pt x="4455" y="17454"/>
                    <a:pt x="4580" y="18704"/>
                  </a:cubicBezTo>
                  <a:cubicBezTo>
                    <a:pt x="4647" y="19369"/>
                    <a:pt x="4701" y="20038"/>
                    <a:pt x="4720" y="20708"/>
                  </a:cubicBezTo>
                  <a:cubicBezTo>
                    <a:pt x="4737" y="21338"/>
                    <a:pt x="4700" y="21984"/>
                    <a:pt x="4857" y="22601"/>
                  </a:cubicBezTo>
                  <a:cubicBezTo>
                    <a:pt x="4999" y="23154"/>
                    <a:pt x="5236" y="23816"/>
                    <a:pt x="5568" y="24290"/>
                  </a:cubicBezTo>
                  <a:cubicBezTo>
                    <a:pt x="5606" y="24343"/>
                    <a:pt x="5645" y="24401"/>
                    <a:pt x="5683" y="24458"/>
                  </a:cubicBezTo>
                  <a:cubicBezTo>
                    <a:pt x="5716" y="24431"/>
                    <a:pt x="5750" y="24410"/>
                    <a:pt x="5778" y="24410"/>
                  </a:cubicBezTo>
                  <a:cubicBezTo>
                    <a:pt x="5802" y="24410"/>
                    <a:pt x="5821" y="24424"/>
                    <a:pt x="5831" y="24459"/>
                  </a:cubicBezTo>
                  <a:cubicBezTo>
                    <a:pt x="5843" y="24501"/>
                    <a:pt x="5859" y="24544"/>
                    <a:pt x="5874" y="24586"/>
                  </a:cubicBezTo>
                  <a:cubicBezTo>
                    <a:pt x="6089" y="24046"/>
                    <a:pt x="6473" y="23308"/>
                    <a:pt x="6918" y="23308"/>
                  </a:cubicBezTo>
                  <a:cubicBezTo>
                    <a:pt x="6991" y="23308"/>
                    <a:pt x="7066" y="23327"/>
                    <a:pt x="7142" y="23371"/>
                  </a:cubicBezTo>
                  <a:cubicBezTo>
                    <a:pt x="7346" y="22902"/>
                    <a:pt x="7642" y="22441"/>
                    <a:pt x="7978" y="22077"/>
                  </a:cubicBezTo>
                  <a:cubicBezTo>
                    <a:pt x="8354" y="21669"/>
                    <a:pt x="8826" y="21455"/>
                    <a:pt x="9206" y="21037"/>
                  </a:cubicBezTo>
                  <a:cubicBezTo>
                    <a:pt x="9230" y="21013"/>
                    <a:pt x="9276" y="20972"/>
                    <a:pt x="9317" y="20972"/>
                  </a:cubicBezTo>
                  <a:cubicBezTo>
                    <a:pt x="9330" y="20972"/>
                    <a:pt x="9342" y="20976"/>
                    <a:pt x="9353" y="20986"/>
                  </a:cubicBezTo>
                  <a:cubicBezTo>
                    <a:pt x="9385" y="21013"/>
                    <a:pt x="9415" y="21043"/>
                    <a:pt x="9444" y="21075"/>
                  </a:cubicBezTo>
                  <a:cubicBezTo>
                    <a:pt x="9726" y="20649"/>
                    <a:pt x="10103" y="20300"/>
                    <a:pt x="10388" y="19873"/>
                  </a:cubicBezTo>
                  <a:cubicBezTo>
                    <a:pt x="10411" y="19838"/>
                    <a:pt x="10448" y="19797"/>
                    <a:pt x="10494" y="19797"/>
                  </a:cubicBezTo>
                  <a:cubicBezTo>
                    <a:pt x="10499" y="19797"/>
                    <a:pt x="10504" y="19798"/>
                    <a:pt x="10509" y="19799"/>
                  </a:cubicBezTo>
                  <a:cubicBezTo>
                    <a:pt x="10611" y="19819"/>
                    <a:pt x="10727" y="19907"/>
                    <a:pt x="10833" y="19907"/>
                  </a:cubicBezTo>
                  <a:cubicBezTo>
                    <a:pt x="10866" y="19907"/>
                    <a:pt x="10898" y="19899"/>
                    <a:pt x="10928" y="19878"/>
                  </a:cubicBezTo>
                  <a:cubicBezTo>
                    <a:pt x="11074" y="19774"/>
                    <a:pt x="11225" y="19673"/>
                    <a:pt x="11393" y="19612"/>
                  </a:cubicBezTo>
                  <a:cubicBezTo>
                    <a:pt x="11699" y="19499"/>
                    <a:pt x="12003" y="19445"/>
                    <a:pt x="12322" y="19411"/>
                  </a:cubicBezTo>
                  <a:cubicBezTo>
                    <a:pt x="12448" y="19071"/>
                    <a:pt x="12707" y="18859"/>
                    <a:pt x="12938" y="18859"/>
                  </a:cubicBezTo>
                  <a:cubicBezTo>
                    <a:pt x="13154" y="18859"/>
                    <a:pt x="13346" y="19045"/>
                    <a:pt x="13379" y="19487"/>
                  </a:cubicBezTo>
                  <a:cubicBezTo>
                    <a:pt x="13381" y="19509"/>
                    <a:pt x="13349" y="19546"/>
                    <a:pt x="13328" y="19546"/>
                  </a:cubicBezTo>
                  <a:cubicBezTo>
                    <a:pt x="13320" y="19546"/>
                    <a:pt x="13314" y="19541"/>
                    <a:pt x="13311" y="19529"/>
                  </a:cubicBezTo>
                  <a:cubicBezTo>
                    <a:pt x="13275" y="19378"/>
                    <a:pt x="13217" y="19120"/>
                    <a:pt x="13060" y="19029"/>
                  </a:cubicBezTo>
                  <a:cubicBezTo>
                    <a:pt x="12987" y="18983"/>
                    <a:pt x="12920" y="18960"/>
                    <a:pt x="12857" y="18960"/>
                  </a:cubicBezTo>
                  <a:cubicBezTo>
                    <a:pt x="12687" y="18960"/>
                    <a:pt x="12551" y="19128"/>
                    <a:pt x="12449" y="19464"/>
                  </a:cubicBezTo>
                  <a:cubicBezTo>
                    <a:pt x="12437" y="19517"/>
                    <a:pt x="12395" y="19576"/>
                    <a:pt x="12335" y="19581"/>
                  </a:cubicBezTo>
                  <a:cubicBezTo>
                    <a:pt x="11768" y="19638"/>
                    <a:pt x="11271" y="19751"/>
                    <a:pt x="10829" y="20138"/>
                  </a:cubicBezTo>
                  <a:cubicBezTo>
                    <a:pt x="10812" y="20153"/>
                    <a:pt x="10784" y="20170"/>
                    <a:pt x="10759" y="20170"/>
                  </a:cubicBezTo>
                  <a:cubicBezTo>
                    <a:pt x="10748" y="20170"/>
                    <a:pt x="10738" y="20167"/>
                    <a:pt x="10729" y="20160"/>
                  </a:cubicBezTo>
                  <a:cubicBezTo>
                    <a:pt x="10636" y="20086"/>
                    <a:pt x="10565" y="20056"/>
                    <a:pt x="10506" y="20056"/>
                  </a:cubicBezTo>
                  <a:cubicBezTo>
                    <a:pt x="10359" y="20056"/>
                    <a:pt x="10287" y="20242"/>
                    <a:pt x="10133" y="20415"/>
                  </a:cubicBezTo>
                  <a:cubicBezTo>
                    <a:pt x="9903" y="20675"/>
                    <a:pt x="9694" y="20937"/>
                    <a:pt x="9526" y="21239"/>
                  </a:cubicBezTo>
                  <a:cubicBezTo>
                    <a:pt x="9516" y="21279"/>
                    <a:pt x="9493" y="21315"/>
                    <a:pt x="9461" y="21343"/>
                  </a:cubicBezTo>
                  <a:lnTo>
                    <a:pt x="9434" y="21368"/>
                  </a:lnTo>
                  <a:cubicBezTo>
                    <a:pt x="9407" y="21391"/>
                    <a:pt x="9382" y="21402"/>
                    <a:pt x="9361" y="21402"/>
                  </a:cubicBezTo>
                  <a:cubicBezTo>
                    <a:pt x="9322" y="21402"/>
                    <a:pt x="9298" y="21367"/>
                    <a:pt x="9305" y="21319"/>
                  </a:cubicBezTo>
                  <a:cubicBezTo>
                    <a:pt x="9286" y="21291"/>
                    <a:pt x="9265" y="21266"/>
                    <a:pt x="9242" y="21242"/>
                  </a:cubicBezTo>
                  <a:cubicBezTo>
                    <a:pt x="9074" y="21438"/>
                    <a:pt x="8882" y="21673"/>
                    <a:pt x="8688" y="21790"/>
                  </a:cubicBezTo>
                  <a:cubicBezTo>
                    <a:pt x="8464" y="21925"/>
                    <a:pt x="8294" y="21977"/>
                    <a:pt x="8114" y="22187"/>
                  </a:cubicBezTo>
                  <a:cubicBezTo>
                    <a:pt x="7786" y="22576"/>
                    <a:pt x="7492" y="23024"/>
                    <a:pt x="7312" y="23507"/>
                  </a:cubicBezTo>
                  <a:cubicBezTo>
                    <a:pt x="7323" y="23518"/>
                    <a:pt x="7334" y="23525"/>
                    <a:pt x="7345" y="23538"/>
                  </a:cubicBezTo>
                  <a:cubicBezTo>
                    <a:pt x="7427" y="23634"/>
                    <a:pt x="7292" y="23798"/>
                    <a:pt x="7188" y="23808"/>
                  </a:cubicBezTo>
                  <a:cubicBezTo>
                    <a:pt x="7153" y="23810"/>
                    <a:pt x="7117" y="23813"/>
                    <a:pt x="7080" y="23816"/>
                  </a:cubicBezTo>
                  <a:cubicBezTo>
                    <a:pt x="7077" y="23817"/>
                    <a:pt x="7075" y="23817"/>
                    <a:pt x="7072" y="23817"/>
                  </a:cubicBezTo>
                  <a:cubicBezTo>
                    <a:pt x="7002" y="23817"/>
                    <a:pt x="6997" y="23739"/>
                    <a:pt x="7015" y="23685"/>
                  </a:cubicBezTo>
                  <a:cubicBezTo>
                    <a:pt x="6951" y="23641"/>
                    <a:pt x="6888" y="23621"/>
                    <a:pt x="6828" y="23621"/>
                  </a:cubicBezTo>
                  <a:cubicBezTo>
                    <a:pt x="6408" y="23621"/>
                    <a:pt x="6091" y="24586"/>
                    <a:pt x="5979" y="24959"/>
                  </a:cubicBezTo>
                  <a:cubicBezTo>
                    <a:pt x="6057" y="25121"/>
                    <a:pt x="6122" y="25286"/>
                    <a:pt x="6146" y="25451"/>
                  </a:cubicBezTo>
                  <a:cubicBezTo>
                    <a:pt x="6239" y="26080"/>
                    <a:pt x="6306" y="26630"/>
                    <a:pt x="6245" y="27269"/>
                  </a:cubicBezTo>
                  <a:cubicBezTo>
                    <a:pt x="6192" y="27828"/>
                    <a:pt x="6150" y="28370"/>
                    <a:pt x="6252" y="28917"/>
                  </a:cubicBezTo>
                  <a:cubicBezTo>
                    <a:pt x="6502" y="28893"/>
                    <a:pt x="6751" y="28869"/>
                    <a:pt x="7001" y="28844"/>
                  </a:cubicBezTo>
                  <a:cubicBezTo>
                    <a:pt x="7010" y="28843"/>
                    <a:pt x="7020" y="28842"/>
                    <a:pt x="7029" y="28842"/>
                  </a:cubicBezTo>
                  <a:cubicBezTo>
                    <a:pt x="7202" y="28842"/>
                    <a:pt x="7264" y="29002"/>
                    <a:pt x="7249" y="29159"/>
                  </a:cubicBezTo>
                  <a:cubicBezTo>
                    <a:pt x="7242" y="29216"/>
                    <a:pt x="7238" y="29273"/>
                    <a:pt x="7231" y="29331"/>
                  </a:cubicBezTo>
                  <a:cubicBezTo>
                    <a:pt x="7364" y="29222"/>
                    <a:pt x="7519" y="29132"/>
                    <a:pt x="7645" y="29037"/>
                  </a:cubicBezTo>
                  <a:cubicBezTo>
                    <a:pt x="7838" y="28894"/>
                    <a:pt x="8109" y="28669"/>
                    <a:pt x="8374" y="28669"/>
                  </a:cubicBezTo>
                  <a:cubicBezTo>
                    <a:pt x="8397" y="28669"/>
                    <a:pt x="8420" y="28671"/>
                    <a:pt x="8443" y="28674"/>
                  </a:cubicBezTo>
                  <a:cubicBezTo>
                    <a:pt x="8538" y="28689"/>
                    <a:pt x="8596" y="28717"/>
                    <a:pt x="8648" y="28717"/>
                  </a:cubicBezTo>
                  <a:cubicBezTo>
                    <a:pt x="8691" y="28717"/>
                    <a:pt x="8729" y="28698"/>
                    <a:pt x="8778" y="28638"/>
                  </a:cubicBezTo>
                  <a:cubicBezTo>
                    <a:pt x="8859" y="28541"/>
                    <a:pt x="8942" y="28443"/>
                    <a:pt x="9022" y="28346"/>
                  </a:cubicBezTo>
                  <a:cubicBezTo>
                    <a:pt x="9167" y="28175"/>
                    <a:pt x="9323" y="28046"/>
                    <a:pt x="9475" y="27885"/>
                  </a:cubicBezTo>
                  <a:cubicBezTo>
                    <a:pt x="9482" y="27878"/>
                    <a:pt x="9488" y="27876"/>
                    <a:pt x="9493" y="27876"/>
                  </a:cubicBezTo>
                  <a:cubicBezTo>
                    <a:pt x="9503" y="27876"/>
                    <a:pt x="9507" y="27888"/>
                    <a:pt x="9496" y="27903"/>
                  </a:cubicBezTo>
                  <a:cubicBezTo>
                    <a:pt x="9259" y="28233"/>
                    <a:pt x="9055" y="28633"/>
                    <a:pt x="8742" y="28904"/>
                  </a:cubicBezTo>
                  <a:cubicBezTo>
                    <a:pt x="8697" y="28943"/>
                    <a:pt x="8646" y="28956"/>
                    <a:pt x="8591" y="28956"/>
                  </a:cubicBezTo>
                  <a:cubicBezTo>
                    <a:pt x="8483" y="28956"/>
                    <a:pt x="8362" y="28906"/>
                    <a:pt x="8248" y="28906"/>
                  </a:cubicBezTo>
                  <a:cubicBezTo>
                    <a:pt x="8209" y="28906"/>
                    <a:pt x="8170" y="28912"/>
                    <a:pt x="8134" y="28928"/>
                  </a:cubicBezTo>
                  <a:cubicBezTo>
                    <a:pt x="7831" y="29066"/>
                    <a:pt x="7269" y="29402"/>
                    <a:pt x="7210" y="29764"/>
                  </a:cubicBezTo>
                  <a:cubicBezTo>
                    <a:pt x="7199" y="29832"/>
                    <a:pt x="7187" y="29897"/>
                    <a:pt x="7171" y="29962"/>
                  </a:cubicBezTo>
                  <a:cubicBezTo>
                    <a:pt x="7110" y="30697"/>
                    <a:pt x="7099" y="31428"/>
                    <a:pt x="7272" y="32158"/>
                  </a:cubicBezTo>
                  <a:cubicBezTo>
                    <a:pt x="7377" y="32139"/>
                    <a:pt x="7482" y="32131"/>
                    <a:pt x="7587" y="32131"/>
                  </a:cubicBezTo>
                  <a:cubicBezTo>
                    <a:pt x="8028" y="32131"/>
                    <a:pt x="8465" y="32267"/>
                    <a:pt x="8933" y="32267"/>
                  </a:cubicBezTo>
                  <a:cubicBezTo>
                    <a:pt x="8960" y="32267"/>
                    <a:pt x="8988" y="32266"/>
                    <a:pt x="9016" y="32265"/>
                  </a:cubicBezTo>
                  <a:cubicBezTo>
                    <a:pt x="9020" y="32265"/>
                    <a:pt x="9023" y="32265"/>
                    <a:pt x="9027" y="32265"/>
                  </a:cubicBezTo>
                  <a:cubicBezTo>
                    <a:pt x="9150" y="32265"/>
                    <a:pt x="9262" y="32338"/>
                    <a:pt x="9269" y="32474"/>
                  </a:cubicBezTo>
                  <a:cubicBezTo>
                    <a:pt x="9304" y="33272"/>
                    <a:pt x="8892" y="33998"/>
                    <a:pt x="8784" y="34774"/>
                  </a:cubicBezTo>
                  <a:cubicBezTo>
                    <a:pt x="8783" y="34785"/>
                    <a:pt x="8783" y="34794"/>
                    <a:pt x="8781" y="34803"/>
                  </a:cubicBezTo>
                  <a:cubicBezTo>
                    <a:pt x="8824" y="34976"/>
                    <a:pt x="8851" y="35154"/>
                    <a:pt x="8858" y="35332"/>
                  </a:cubicBezTo>
                  <a:cubicBezTo>
                    <a:pt x="9090" y="35712"/>
                    <a:pt x="9737" y="35636"/>
                    <a:pt x="10259" y="35717"/>
                  </a:cubicBezTo>
                  <a:cubicBezTo>
                    <a:pt x="10394" y="35737"/>
                    <a:pt x="10526" y="35778"/>
                    <a:pt x="10648" y="35838"/>
                  </a:cubicBezTo>
                  <a:cubicBezTo>
                    <a:pt x="10780" y="35675"/>
                    <a:pt x="10851" y="35472"/>
                    <a:pt x="10850" y="35262"/>
                  </a:cubicBezTo>
                  <a:lnTo>
                    <a:pt x="10850" y="35262"/>
                  </a:lnTo>
                  <a:cubicBezTo>
                    <a:pt x="10615" y="35289"/>
                    <a:pt x="10380" y="35313"/>
                    <a:pt x="10146" y="35325"/>
                  </a:cubicBezTo>
                  <a:cubicBezTo>
                    <a:pt x="10143" y="35325"/>
                    <a:pt x="10141" y="35326"/>
                    <a:pt x="10138" y="35326"/>
                  </a:cubicBezTo>
                  <a:cubicBezTo>
                    <a:pt x="9990" y="35326"/>
                    <a:pt x="10098" y="35119"/>
                    <a:pt x="10153" y="35068"/>
                  </a:cubicBezTo>
                  <a:cubicBezTo>
                    <a:pt x="10315" y="34925"/>
                    <a:pt x="10469" y="34774"/>
                    <a:pt x="10623" y="34623"/>
                  </a:cubicBezTo>
                  <a:cubicBezTo>
                    <a:pt x="10631" y="34615"/>
                    <a:pt x="10640" y="34611"/>
                    <a:pt x="10647" y="34611"/>
                  </a:cubicBezTo>
                  <a:cubicBezTo>
                    <a:pt x="10666" y="34611"/>
                    <a:pt x="10678" y="34632"/>
                    <a:pt x="10663" y="34656"/>
                  </a:cubicBezTo>
                  <a:cubicBezTo>
                    <a:pt x="10586" y="34768"/>
                    <a:pt x="10514" y="34884"/>
                    <a:pt x="10442" y="34999"/>
                  </a:cubicBezTo>
                  <a:cubicBezTo>
                    <a:pt x="10646" y="34974"/>
                    <a:pt x="10853" y="34950"/>
                    <a:pt x="11058" y="34936"/>
                  </a:cubicBezTo>
                  <a:cubicBezTo>
                    <a:pt x="11059" y="34936"/>
                    <a:pt x="11061" y="34936"/>
                    <a:pt x="11062" y="34936"/>
                  </a:cubicBezTo>
                  <a:cubicBezTo>
                    <a:pt x="11104" y="34936"/>
                    <a:pt x="11144" y="34963"/>
                    <a:pt x="11144" y="35007"/>
                  </a:cubicBezTo>
                  <a:cubicBezTo>
                    <a:pt x="11154" y="35368"/>
                    <a:pt x="11025" y="35678"/>
                    <a:pt x="10794" y="35915"/>
                  </a:cubicBezTo>
                  <a:cubicBezTo>
                    <a:pt x="11652" y="36531"/>
                    <a:pt x="10693" y="38247"/>
                    <a:pt x="10597" y="39180"/>
                  </a:cubicBezTo>
                  <a:cubicBezTo>
                    <a:pt x="10738" y="39173"/>
                    <a:pt x="10879" y="39169"/>
                    <a:pt x="11019" y="39169"/>
                  </a:cubicBezTo>
                  <a:cubicBezTo>
                    <a:pt x="11752" y="39169"/>
                    <a:pt x="12479" y="39262"/>
                    <a:pt x="13204" y="39388"/>
                  </a:cubicBezTo>
                  <a:cubicBezTo>
                    <a:pt x="13202" y="39231"/>
                    <a:pt x="13199" y="39075"/>
                    <a:pt x="13187" y="38920"/>
                  </a:cubicBezTo>
                  <a:cubicBezTo>
                    <a:pt x="13169" y="38697"/>
                    <a:pt x="13020" y="38358"/>
                    <a:pt x="13051" y="38156"/>
                  </a:cubicBezTo>
                  <a:cubicBezTo>
                    <a:pt x="13114" y="37731"/>
                    <a:pt x="13447" y="37345"/>
                    <a:pt x="13519" y="36903"/>
                  </a:cubicBezTo>
                  <a:cubicBezTo>
                    <a:pt x="13576" y="36550"/>
                    <a:pt x="13555" y="36185"/>
                    <a:pt x="13582" y="35829"/>
                  </a:cubicBezTo>
                  <a:cubicBezTo>
                    <a:pt x="13583" y="35804"/>
                    <a:pt x="13629" y="35740"/>
                    <a:pt x="13664" y="35740"/>
                  </a:cubicBezTo>
                  <a:cubicBezTo>
                    <a:pt x="13672" y="35740"/>
                    <a:pt x="13679" y="35743"/>
                    <a:pt x="13686" y="35751"/>
                  </a:cubicBezTo>
                  <a:cubicBezTo>
                    <a:pt x="14122" y="36298"/>
                    <a:pt x="13797" y="37137"/>
                    <a:pt x="13540" y="37708"/>
                  </a:cubicBezTo>
                  <a:cubicBezTo>
                    <a:pt x="13368" y="38088"/>
                    <a:pt x="13497" y="38322"/>
                    <a:pt x="13516" y="38720"/>
                  </a:cubicBezTo>
                  <a:cubicBezTo>
                    <a:pt x="13533" y="39119"/>
                    <a:pt x="13541" y="39522"/>
                    <a:pt x="13538" y="39923"/>
                  </a:cubicBezTo>
                  <a:cubicBezTo>
                    <a:pt x="13538" y="39988"/>
                    <a:pt x="13493" y="40080"/>
                    <a:pt x="13430" y="40129"/>
                  </a:cubicBezTo>
                  <a:cubicBezTo>
                    <a:pt x="13389" y="40758"/>
                    <a:pt x="13518" y="41295"/>
                    <a:pt x="13815" y="41800"/>
                  </a:cubicBezTo>
                  <a:cubicBezTo>
                    <a:pt x="13836" y="41786"/>
                    <a:pt x="13857" y="41777"/>
                    <a:pt x="13875" y="41777"/>
                  </a:cubicBezTo>
                  <a:cubicBezTo>
                    <a:pt x="13898" y="41777"/>
                    <a:pt x="13917" y="41792"/>
                    <a:pt x="13924" y="41831"/>
                  </a:cubicBezTo>
                  <a:cubicBezTo>
                    <a:pt x="13925" y="41838"/>
                    <a:pt x="13926" y="41844"/>
                    <a:pt x="13928" y="41850"/>
                  </a:cubicBezTo>
                  <a:cubicBezTo>
                    <a:pt x="13925" y="41831"/>
                    <a:pt x="13923" y="41813"/>
                    <a:pt x="13921" y="41792"/>
                  </a:cubicBezTo>
                  <a:cubicBezTo>
                    <a:pt x="13919" y="41776"/>
                    <a:pt x="13936" y="41753"/>
                    <a:pt x="13954" y="41743"/>
                  </a:cubicBezTo>
                  <a:cubicBezTo>
                    <a:pt x="13873" y="41344"/>
                    <a:pt x="13788" y="40944"/>
                    <a:pt x="13739" y="40538"/>
                  </a:cubicBezTo>
                  <a:cubicBezTo>
                    <a:pt x="13732" y="40474"/>
                    <a:pt x="13801" y="40385"/>
                    <a:pt x="13869" y="40385"/>
                  </a:cubicBezTo>
                  <a:cubicBezTo>
                    <a:pt x="13880" y="40385"/>
                    <a:pt x="13892" y="40387"/>
                    <a:pt x="13903" y="40393"/>
                  </a:cubicBezTo>
                  <a:cubicBezTo>
                    <a:pt x="14055" y="40475"/>
                    <a:pt x="14223" y="40529"/>
                    <a:pt x="14377" y="40529"/>
                  </a:cubicBezTo>
                  <a:cubicBezTo>
                    <a:pt x="14630" y="40529"/>
                    <a:pt x="14841" y="40381"/>
                    <a:pt x="14864" y="39965"/>
                  </a:cubicBezTo>
                  <a:cubicBezTo>
                    <a:pt x="14873" y="39796"/>
                    <a:pt x="14860" y="39626"/>
                    <a:pt x="14825" y="39461"/>
                  </a:cubicBezTo>
                  <a:cubicBezTo>
                    <a:pt x="14814" y="39407"/>
                    <a:pt x="14865" y="39341"/>
                    <a:pt x="14909" y="39318"/>
                  </a:cubicBezTo>
                  <a:cubicBezTo>
                    <a:pt x="15086" y="39221"/>
                    <a:pt x="15129" y="39064"/>
                    <a:pt x="15229" y="38913"/>
                  </a:cubicBezTo>
                  <a:cubicBezTo>
                    <a:pt x="15257" y="38880"/>
                    <a:pt x="15291" y="38853"/>
                    <a:pt x="15329" y="38833"/>
                  </a:cubicBezTo>
                  <a:cubicBezTo>
                    <a:pt x="15323" y="38764"/>
                    <a:pt x="15317" y="38696"/>
                    <a:pt x="15326" y="38622"/>
                  </a:cubicBezTo>
                  <a:cubicBezTo>
                    <a:pt x="15330" y="38594"/>
                    <a:pt x="15372" y="38534"/>
                    <a:pt x="15409" y="38534"/>
                  </a:cubicBezTo>
                  <a:cubicBezTo>
                    <a:pt x="15416" y="38534"/>
                    <a:pt x="15424" y="38537"/>
                    <a:pt x="15431" y="38543"/>
                  </a:cubicBezTo>
                  <a:cubicBezTo>
                    <a:pt x="15577" y="38677"/>
                    <a:pt x="15570" y="38811"/>
                    <a:pt x="15529" y="38994"/>
                  </a:cubicBezTo>
                  <a:cubicBezTo>
                    <a:pt x="15516" y="39051"/>
                    <a:pt x="15455" y="39147"/>
                    <a:pt x="15384" y="39147"/>
                  </a:cubicBezTo>
                  <a:cubicBezTo>
                    <a:pt x="15376" y="39147"/>
                    <a:pt x="15368" y="39145"/>
                    <a:pt x="15360" y="39143"/>
                  </a:cubicBezTo>
                  <a:cubicBezTo>
                    <a:pt x="15330" y="39135"/>
                    <a:pt x="15302" y="39122"/>
                    <a:pt x="15275" y="39107"/>
                  </a:cubicBezTo>
                  <a:cubicBezTo>
                    <a:pt x="15164" y="39266"/>
                    <a:pt x="15050" y="39453"/>
                    <a:pt x="15054" y="39612"/>
                  </a:cubicBezTo>
                  <a:cubicBezTo>
                    <a:pt x="15062" y="39845"/>
                    <a:pt x="15053" y="40095"/>
                    <a:pt x="14943" y="40307"/>
                  </a:cubicBezTo>
                  <a:cubicBezTo>
                    <a:pt x="14785" y="40609"/>
                    <a:pt x="14565" y="40736"/>
                    <a:pt x="14313" y="40736"/>
                  </a:cubicBezTo>
                  <a:cubicBezTo>
                    <a:pt x="14199" y="40736"/>
                    <a:pt x="14079" y="40710"/>
                    <a:pt x="13955" y="40662"/>
                  </a:cubicBezTo>
                  <a:lnTo>
                    <a:pt x="13955" y="40662"/>
                  </a:lnTo>
                  <a:cubicBezTo>
                    <a:pt x="14023" y="41123"/>
                    <a:pt x="14125" y="41578"/>
                    <a:pt x="14154" y="42043"/>
                  </a:cubicBezTo>
                  <a:cubicBezTo>
                    <a:pt x="14156" y="42080"/>
                    <a:pt x="14107" y="42149"/>
                    <a:pt x="14065" y="42149"/>
                  </a:cubicBezTo>
                  <a:cubicBezTo>
                    <a:pt x="14057" y="42149"/>
                    <a:pt x="14049" y="42146"/>
                    <a:pt x="14041" y="42139"/>
                  </a:cubicBezTo>
                  <a:lnTo>
                    <a:pt x="14041" y="42139"/>
                  </a:lnTo>
                  <a:cubicBezTo>
                    <a:pt x="14142" y="42273"/>
                    <a:pt x="14249" y="42402"/>
                    <a:pt x="14364" y="42524"/>
                  </a:cubicBezTo>
                  <a:cubicBezTo>
                    <a:pt x="15083" y="43288"/>
                    <a:pt x="15686" y="44030"/>
                    <a:pt x="16218" y="44937"/>
                  </a:cubicBezTo>
                  <a:cubicBezTo>
                    <a:pt x="16436" y="45309"/>
                    <a:pt x="16630" y="45695"/>
                    <a:pt x="16796" y="46093"/>
                  </a:cubicBezTo>
                  <a:cubicBezTo>
                    <a:pt x="16826" y="46164"/>
                    <a:pt x="16856" y="46237"/>
                    <a:pt x="16887" y="46310"/>
                  </a:cubicBezTo>
                  <a:cubicBezTo>
                    <a:pt x="16992" y="46462"/>
                    <a:pt x="17084" y="46622"/>
                    <a:pt x="17164" y="46789"/>
                  </a:cubicBezTo>
                  <a:cubicBezTo>
                    <a:pt x="17172" y="46807"/>
                    <a:pt x="17176" y="46827"/>
                    <a:pt x="17183" y="46844"/>
                  </a:cubicBezTo>
                  <a:cubicBezTo>
                    <a:pt x="17097" y="46547"/>
                    <a:pt x="16985" y="46275"/>
                    <a:pt x="16772" y="46027"/>
                  </a:cubicBezTo>
                  <a:cubicBezTo>
                    <a:pt x="16721" y="45970"/>
                    <a:pt x="16811" y="45842"/>
                    <a:pt x="16879" y="45842"/>
                  </a:cubicBezTo>
                  <a:cubicBezTo>
                    <a:pt x="16891" y="45842"/>
                    <a:pt x="16903" y="45846"/>
                    <a:pt x="16913" y="45856"/>
                  </a:cubicBezTo>
                  <a:cubicBezTo>
                    <a:pt x="17037" y="45982"/>
                    <a:pt x="17148" y="46034"/>
                    <a:pt x="17247" y="46034"/>
                  </a:cubicBezTo>
                  <a:cubicBezTo>
                    <a:pt x="17579" y="46034"/>
                    <a:pt x="17764" y="45438"/>
                    <a:pt x="17809" y="45100"/>
                  </a:cubicBezTo>
                  <a:cubicBezTo>
                    <a:pt x="17811" y="45086"/>
                    <a:pt x="17838" y="45046"/>
                    <a:pt x="17860" y="45046"/>
                  </a:cubicBezTo>
                  <a:cubicBezTo>
                    <a:pt x="17864" y="45046"/>
                    <a:pt x="17869" y="45048"/>
                    <a:pt x="17873" y="45052"/>
                  </a:cubicBezTo>
                  <a:cubicBezTo>
                    <a:pt x="18205" y="45437"/>
                    <a:pt x="17663" y="46212"/>
                    <a:pt x="17154" y="46212"/>
                  </a:cubicBezTo>
                  <a:cubicBezTo>
                    <a:pt x="17138" y="46212"/>
                    <a:pt x="17122" y="46211"/>
                    <a:pt x="17106" y="46210"/>
                  </a:cubicBezTo>
                  <a:lnTo>
                    <a:pt x="17106" y="46210"/>
                  </a:lnTo>
                  <a:cubicBezTo>
                    <a:pt x="17211" y="46447"/>
                    <a:pt x="17274" y="46701"/>
                    <a:pt x="17291" y="46960"/>
                  </a:cubicBezTo>
                  <a:cubicBezTo>
                    <a:pt x="17825" y="47533"/>
                    <a:pt x="18571" y="47945"/>
                    <a:pt x="19255" y="48300"/>
                  </a:cubicBezTo>
                  <a:cubicBezTo>
                    <a:pt x="19842" y="48606"/>
                    <a:pt x="21193" y="49261"/>
                    <a:pt x="22184" y="49261"/>
                  </a:cubicBezTo>
                  <a:cubicBezTo>
                    <a:pt x="22766" y="49261"/>
                    <a:pt x="23224" y="49035"/>
                    <a:pt x="23330" y="48378"/>
                  </a:cubicBezTo>
                  <a:cubicBezTo>
                    <a:pt x="23421" y="47810"/>
                    <a:pt x="23428" y="47222"/>
                    <a:pt x="23383" y="46631"/>
                  </a:cubicBezTo>
                  <a:lnTo>
                    <a:pt x="23383" y="46631"/>
                  </a:lnTo>
                  <a:cubicBezTo>
                    <a:pt x="23358" y="46644"/>
                    <a:pt x="23331" y="46655"/>
                    <a:pt x="23306" y="46670"/>
                  </a:cubicBezTo>
                  <a:cubicBezTo>
                    <a:pt x="23297" y="46675"/>
                    <a:pt x="23288" y="46678"/>
                    <a:pt x="23280" y="46678"/>
                  </a:cubicBezTo>
                  <a:cubicBezTo>
                    <a:pt x="23263" y="46678"/>
                    <a:pt x="23250" y="46667"/>
                    <a:pt x="23254" y="46643"/>
                  </a:cubicBezTo>
                  <a:cubicBezTo>
                    <a:pt x="23261" y="46585"/>
                    <a:pt x="23277" y="46529"/>
                    <a:pt x="23301" y="46475"/>
                  </a:cubicBezTo>
                  <a:cubicBezTo>
                    <a:pt x="23248" y="46430"/>
                    <a:pt x="23189" y="46404"/>
                    <a:pt x="23125" y="46404"/>
                  </a:cubicBezTo>
                  <a:cubicBezTo>
                    <a:pt x="23029" y="46404"/>
                    <a:pt x="22920" y="46463"/>
                    <a:pt x="22801" y="46609"/>
                  </a:cubicBezTo>
                  <a:cubicBezTo>
                    <a:pt x="22787" y="46626"/>
                    <a:pt x="22745" y="46658"/>
                    <a:pt x="22713" y="46658"/>
                  </a:cubicBezTo>
                  <a:cubicBezTo>
                    <a:pt x="22699" y="46658"/>
                    <a:pt x="22687" y="46652"/>
                    <a:pt x="22680" y="46634"/>
                  </a:cubicBezTo>
                  <a:cubicBezTo>
                    <a:pt x="22597" y="46414"/>
                    <a:pt x="22453" y="46205"/>
                    <a:pt x="22447" y="45965"/>
                  </a:cubicBezTo>
                  <a:cubicBezTo>
                    <a:pt x="22447" y="45949"/>
                    <a:pt x="22473" y="45911"/>
                    <a:pt x="22492" y="45911"/>
                  </a:cubicBezTo>
                  <a:cubicBezTo>
                    <a:pt x="22497" y="45911"/>
                    <a:pt x="22502" y="45914"/>
                    <a:pt x="22505" y="45922"/>
                  </a:cubicBezTo>
                  <a:cubicBezTo>
                    <a:pt x="22594" y="46111"/>
                    <a:pt x="22756" y="46242"/>
                    <a:pt x="22810" y="46438"/>
                  </a:cubicBezTo>
                  <a:cubicBezTo>
                    <a:pt x="22920" y="46348"/>
                    <a:pt x="23040" y="46286"/>
                    <a:pt x="23159" y="46286"/>
                  </a:cubicBezTo>
                  <a:cubicBezTo>
                    <a:pt x="23225" y="46286"/>
                    <a:pt x="23291" y="46305"/>
                    <a:pt x="23355" y="46349"/>
                  </a:cubicBezTo>
                  <a:cubicBezTo>
                    <a:pt x="23267" y="45455"/>
                    <a:pt x="23083" y="44560"/>
                    <a:pt x="22920" y="43718"/>
                  </a:cubicBezTo>
                  <a:cubicBezTo>
                    <a:pt x="22851" y="43361"/>
                    <a:pt x="22775" y="43005"/>
                    <a:pt x="22697" y="42648"/>
                  </a:cubicBezTo>
                  <a:cubicBezTo>
                    <a:pt x="22682" y="42665"/>
                    <a:pt x="22670" y="42681"/>
                    <a:pt x="22658" y="42699"/>
                  </a:cubicBezTo>
                  <a:cubicBezTo>
                    <a:pt x="22642" y="42728"/>
                    <a:pt x="22598" y="42766"/>
                    <a:pt x="22564" y="42766"/>
                  </a:cubicBezTo>
                  <a:cubicBezTo>
                    <a:pt x="22546" y="42766"/>
                    <a:pt x="22531" y="42756"/>
                    <a:pt x="22524" y="42729"/>
                  </a:cubicBezTo>
                  <a:cubicBezTo>
                    <a:pt x="22485" y="42587"/>
                    <a:pt x="22436" y="42456"/>
                    <a:pt x="22397" y="42317"/>
                  </a:cubicBezTo>
                  <a:cubicBezTo>
                    <a:pt x="22249" y="42494"/>
                    <a:pt x="22059" y="42622"/>
                    <a:pt x="21895" y="42794"/>
                  </a:cubicBezTo>
                  <a:cubicBezTo>
                    <a:pt x="21876" y="42814"/>
                    <a:pt x="21837" y="42842"/>
                    <a:pt x="21807" y="42842"/>
                  </a:cubicBezTo>
                  <a:cubicBezTo>
                    <a:pt x="21789" y="42842"/>
                    <a:pt x="21774" y="42832"/>
                    <a:pt x="21768" y="42804"/>
                  </a:cubicBezTo>
                  <a:cubicBezTo>
                    <a:pt x="21724" y="42575"/>
                    <a:pt x="21638" y="42437"/>
                    <a:pt x="21519" y="42263"/>
                  </a:cubicBezTo>
                  <a:cubicBezTo>
                    <a:pt x="21353" y="42381"/>
                    <a:pt x="21155" y="42464"/>
                    <a:pt x="21047" y="42644"/>
                  </a:cubicBezTo>
                  <a:cubicBezTo>
                    <a:pt x="21031" y="42670"/>
                    <a:pt x="20964" y="42737"/>
                    <a:pt x="20915" y="42737"/>
                  </a:cubicBezTo>
                  <a:cubicBezTo>
                    <a:pt x="20898" y="42737"/>
                    <a:pt x="20883" y="42728"/>
                    <a:pt x="20874" y="42705"/>
                  </a:cubicBezTo>
                  <a:cubicBezTo>
                    <a:pt x="20765" y="42428"/>
                    <a:pt x="20601" y="42306"/>
                    <a:pt x="20399" y="42306"/>
                  </a:cubicBezTo>
                  <a:cubicBezTo>
                    <a:pt x="20272" y="42306"/>
                    <a:pt x="20130" y="42354"/>
                    <a:pt x="19977" y="42441"/>
                  </a:cubicBezTo>
                  <a:cubicBezTo>
                    <a:pt x="19965" y="42448"/>
                    <a:pt x="19956" y="42451"/>
                    <a:pt x="19948" y="42451"/>
                  </a:cubicBezTo>
                  <a:cubicBezTo>
                    <a:pt x="19913" y="42451"/>
                    <a:pt x="19910" y="42397"/>
                    <a:pt x="19940" y="42367"/>
                  </a:cubicBezTo>
                  <a:cubicBezTo>
                    <a:pt x="20120" y="42178"/>
                    <a:pt x="20320" y="42077"/>
                    <a:pt x="20506" y="42077"/>
                  </a:cubicBezTo>
                  <a:cubicBezTo>
                    <a:pt x="20708" y="42077"/>
                    <a:pt x="20892" y="42195"/>
                    <a:pt x="21016" y="42448"/>
                  </a:cubicBezTo>
                  <a:cubicBezTo>
                    <a:pt x="21170" y="42297"/>
                    <a:pt x="21365" y="42213"/>
                    <a:pt x="21538" y="42063"/>
                  </a:cubicBezTo>
                  <a:cubicBezTo>
                    <a:pt x="21558" y="42045"/>
                    <a:pt x="21588" y="42028"/>
                    <a:pt x="21615" y="42028"/>
                  </a:cubicBezTo>
                  <a:cubicBezTo>
                    <a:pt x="21632" y="42028"/>
                    <a:pt x="21648" y="42036"/>
                    <a:pt x="21661" y="42054"/>
                  </a:cubicBezTo>
                  <a:cubicBezTo>
                    <a:pt x="21784" y="42245"/>
                    <a:pt x="21865" y="42408"/>
                    <a:pt x="21909" y="42617"/>
                  </a:cubicBezTo>
                  <a:cubicBezTo>
                    <a:pt x="22076" y="42468"/>
                    <a:pt x="22272" y="42329"/>
                    <a:pt x="22380" y="42141"/>
                  </a:cubicBezTo>
                  <a:cubicBezTo>
                    <a:pt x="22396" y="42114"/>
                    <a:pt x="22445" y="42072"/>
                    <a:pt x="22481" y="42072"/>
                  </a:cubicBezTo>
                  <a:cubicBezTo>
                    <a:pt x="22498" y="42072"/>
                    <a:pt x="22513" y="42082"/>
                    <a:pt x="22518" y="42110"/>
                  </a:cubicBezTo>
                  <a:cubicBezTo>
                    <a:pt x="22548" y="42262"/>
                    <a:pt x="22600" y="42401"/>
                    <a:pt x="22645" y="42546"/>
                  </a:cubicBezTo>
                  <a:cubicBezTo>
                    <a:pt x="22654" y="42538"/>
                    <a:pt x="22662" y="42529"/>
                    <a:pt x="22670" y="42521"/>
                  </a:cubicBezTo>
                  <a:cubicBezTo>
                    <a:pt x="22380" y="41209"/>
                    <a:pt x="22052" y="39905"/>
                    <a:pt x="21816" y="38585"/>
                  </a:cubicBezTo>
                  <a:cubicBezTo>
                    <a:pt x="21689" y="37884"/>
                    <a:pt x="21573" y="37184"/>
                    <a:pt x="21450" y="36485"/>
                  </a:cubicBezTo>
                  <a:cubicBezTo>
                    <a:pt x="21422" y="36461"/>
                    <a:pt x="21394" y="36438"/>
                    <a:pt x="21363" y="36416"/>
                  </a:cubicBezTo>
                  <a:cubicBezTo>
                    <a:pt x="21283" y="36693"/>
                    <a:pt x="21221" y="36932"/>
                    <a:pt x="21302" y="37238"/>
                  </a:cubicBezTo>
                  <a:cubicBezTo>
                    <a:pt x="21315" y="37289"/>
                    <a:pt x="21238" y="37382"/>
                    <a:pt x="21180" y="37382"/>
                  </a:cubicBezTo>
                  <a:cubicBezTo>
                    <a:pt x="21164" y="37382"/>
                    <a:pt x="21149" y="37375"/>
                    <a:pt x="21139" y="37358"/>
                  </a:cubicBezTo>
                  <a:cubicBezTo>
                    <a:pt x="21083" y="37267"/>
                    <a:pt x="20918" y="36976"/>
                    <a:pt x="20758" y="36976"/>
                  </a:cubicBezTo>
                  <a:cubicBezTo>
                    <a:pt x="20697" y="36976"/>
                    <a:pt x="20637" y="37018"/>
                    <a:pt x="20584" y="37131"/>
                  </a:cubicBezTo>
                  <a:cubicBezTo>
                    <a:pt x="20531" y="37240"/>
                    <a:pt x="20489" y="37354"/>
                    <a:pt x="20456" y="37471"/>
                  </a:cubicBezTo>
                  <a:cubicBezTo>
                    <a:pt x="20447" y="37500"/>
                    <a:pt x="20365" y="37588"/>
                    <a:pt x="20315" y="37588"/>
                  </a:cubicBezTo>
                  <a:cubicBezTo>
                    <a:pt x="20298" y="37588"/>
                    <a:pt x="20285" y="37578"/>
                    <a:pt x="20279" y="37555"/>
                  </a:cubicBezTo>
                  <a:cubicBezTo>
                    <a:pt x="20248" y="37441"/>
                    <a:pt x="20199" y="37334"/>
                    <a:pt x="20159" y="37224"/>
                  </a:cubicBezTo>
                  <a:cubicBezTo>
                    <a:pt x="20041" y="37351"/>
                    <a:pt x="19918" y="37515"/>
                    <a:pt x="19780" y="37515"/>
                  </a:cubicBezTo>
                  <a:cubicBezTo>
                    <a:pt x="19725" y="37515"/>
                    <a:pt x="19667" y="37488"/>
                    <a:pt x="19606" y="37421"/>
                  </a:cubicBezTo>
                  <a:cubicBezTo>
                    <a:pt x="19514" y="37320"/>
                    <a:pt x="19501" y="37283"/>
                    <a:pt x="19480" y="37283"/>
                  </a:cubicBezTo>
                  <a:cubicBezTo>
                    <a:pt x="19458" y="37283"/>
                    <a:pt x="19429" y="37325"/>
                    <a:pt x="19290" y="37375"/>
                  </a:cubicBezTo>
                  <a:cubicBezTo>
                    <a:pt x="19073" y="37451"/>
                    <a:pt x="18869" y="37451"/>
                    <a:pt x="18737" y="37665"/>
                  </a:cubicBezTo>
                  <a:cubicBezTo>
                    <a:pt x="18719" y="37693"/>
                    <a:pt x="18645" y="37768"/>
                    <a:pt x="18592" y="37768"/>
                  </a:cubicBezTo>
                  <a:cubicBezTo>
                    <a:pt x="18573" y="37768"/>
                    <a:pt x="18556" y="37758"/>
                    <a:pt x="18547" y="37732"/>
                  </a:cubicBezTo>
                  <a:cubicBezTo>
                    <a:pt x="18494" y="37592"/>
                    <a:pt x="18428" y="37538"/>
                    <a:pt x="18356" y="37538"/>
                  </a:cubicBezTo>
                  <a:cubicBezTo>
                    <a:pt x="18180" y="37538"/>
                    <a:pt x="17970" y="37866"/>
                    <a:pt x="17843" y="38052"/>
                  </a:cubicBezTo>
                  <a:cubicBezTo>
                    <a:pt x="17836" y="38063"/>
                    <a:pt x="17817" y="38072"/>
                    <a:pt x="17805" y="38072"/>
                  </a:cubicBezTo>
                  <a:cubicBezTo>
                    <a:pt x="17795" y="38072"/>
                    <a:pt x="17789" y="38066"/>
                    <a:pt x="17797" y="38049"/>
                  </a:cubicBezTo>
                  <a:cubicBezTo>
                    <a:pt x="17959" y="37698"/>
                    <a:pt x="18153" y="37403"/>
                    <a:pt x="18501" y="37221"/>
                  </a:cubicBezTo>
                  <a:cubicBezTo>
                    <a:pt x="18519" y="37211"/>
                    <a:pt x="18548" y="37200"/>
                    <a:pt x="18575" y="37200"/>
                  </a:cubicBezTo>
                  <a:cubicBezTo>
                    <a:pt x="18597" y="37200"/>
                    <a:pt x="18616" y="37208"/>
                    <a:pt x="18624" y="37232"/>
                  </a:cubicBezTo>
                  <a:cubicBezTo>
                    <a:pt x="18648" y="37306"/>
                    <a:pt x="18680" y="37375"/>
                    <a:pt x="18711" y="37444"/>
                  </a:cubicBezTo>
                  <a:cubicBezTo>
                    <a:pt x="18946" y="37225"/>
                    <a:pt x="19234" y="37216"/>
                    <a:pt x="19566" y="37026"/>
                  </a:cubicBezTo>
                  <a:cubicBezTo>
                    <a:pt x="19582" y="37016"/>
                    <a:pt x="19605" y="37007"/>
                    <a:pt x="19626" y="37007"/>
                  </a:cubicBezTo>
                  <a:cubicBezTo>
                    <a:pt x="19646" y="37007"/>
                    <a:pt x="19664" y="37015"/>
                    <a:pt x="19674" y="37035"/>
                  </a:cubicBezTo>
                  <a:cubicBezTo>
                    <a:pt x="19726" y="37149"/>
                    <a:pt x="19786" y="37190"/>
                    <a:pt x="19850" y="37190"/>
                  </a:cubicBezTo>
                  <a:cubicBezTo>
                    <a:pt x="19960" y="37190"/>
                    <a:pt x="20080" y="37069"/>
                    <a:pt x="20186" y="36987"/>
                  </a:cubicBezTo>
                  <a:cubicBezTo>
                    <a:pt x="20209" y="36969"/>
                    <a:pt x="20239" y="36953"/>
                    <a:pt x="20265" y="36953"/>
                  </a:cubicBezTo>
                  <a:cubicBezTo>
                    <a:pt x="20289" y="36953"/>
                    <a:pt x="20309" y="36966"/>
                    <a:pt x="20318" y="37000"/>
                  </a:cubicBezTo>
                  <a:cubicBezTo>
                    <a:pt x="20339" y="37074"/>
                    <a:pt x="20364" y="37147"/>
                    <a:pt x="20394" y="37219"/>
                  </a:cubicBezTo>
                  <a:cubicBezTo>
                    <a:pt x="20511" y="36986"/>
                    <a:pt x="20659" y="36838"/>
                    <a:pt x="20825" y="36838"/>
                  </a:cubicBezTo>
                  <a:cubicBezTo>
                    <a:pt x="20916" y="36838"/>
                    <a:pt x="21012" y="36882"/>
                    <a:pt x="21111" y="36981"/>
                  </a:cubicBezTo>
                  <a:cubicBezTo>
                    <a:pt x="21132" y="36758"/>
                    <a:pt x="21214" y="36555"/>
                    <a:pt x="21284" y="36307"/>
                  </a:cubicBezTo>
                  <a:cubicBezTo>
                    <a:pt x="21292" y="36276"/>
                    <a:pt x="21330" y="36236"/>
                    <a:pt x="21367" y="36236"/>
                  </a:cubicBezTo>
                  <a:cubicBezTo>
                    <a:pt x="21375" y="36236"/>
                    <a:pt x="21383" y="36238"/>
                    <a:pt x="21390" y="36242"/>
                  </a:cubicBezTo>
                  <a:cubicBezTo>
                    <a:pt x="21397" y="36247"/>
                    <a:pt x="21402" y="36253"/>
                    <a:pt x="21409" y="36258"/>
                  </a:cubicBezTo>
                  <a:cubicBezTo>
                    <a:pt x="21328" y="35803"/>
                    <a:pt x="21244" y="35351"/>
                    <a:pt x="21148" y="34898"/>
                  </a:cubicBezTo>
                  <a:cubicBezTo>
                    <a:pt x="20828" y="33378"/>
                    <a:pt x="20494" y="31845"/>
                    <a:pt x="20456" y="30285"/>
                  </a:cubicBezTo>
                  <a:cubicBezTo>
                    <a:pt x="20446" y="29856"/>
                    <a:pt x="20446" y="29418"/>
                    <a:pt x="20460" y="28982"/>
                  </a:cubicBezTo>
                  <a:cubicBezTo>
                    <a:pt x="20406" y="28750"/>
                    <a:pt x="20330" y="28523"/>
                    <a:pt x="20236" y="28304"/>
                  </a:cubicBezTo>
                  <a:lnTo>
                    <a:pt x="20236" y="28304"/>
                  </a:lnTo>
                  <a:cubicBezTo>
                    <a:pt x="20237" y="28319"/>
                    <a:pt x="20239" y="28331"/>
                    <a:pt x="20239" y="28344"/>
                  </a:cubicBezTo>
                  <a:cubicBezTo>
                    <a:pt x="20240" y="28408"/>
                    <a:pt x="20185" y="28485"/>
                    <a:pt x="20118" y="28492"/>
                  </a:cubicBezTo>
                  <a:cubicBezTo>
                    <a:pt x="20081" y="28495"/>
                    <a:pt x="20046" y="28498"/>
                    <a:pt x="20010" y="28502"/>
                  </a:cubicBezTo>
                  <a:cubicBezTo>
                    <a:pt x="20008" y="28503"/>
                    <a:pt x="20007" y="28503"/>
                    <a:pt x="20006" y="28503"/>
                  </a:cubicBezTo>
                  <a:cubicBezTo>
                    <a:pt x="19981" y="28503"/>
                    <a:pt x="19960" y="28484"/>
                    <a:pt x="19958" y="28459"/>
                  </a:cubicBezTo>
                  <a:cubicBezTo>
                    <a:pt x="19931" y="28269"/>
                    <a:pt x="19889" y="28082"/>
                    <a:pt x="19852" y="27895"/>
                  </a:cubicBezTo>
                  <a:cubicBezTo>
                    <a:pt x="19829" y="27887"/>
                    <a:pt x="19804" y="27882"/>
                    <a:pt x="19776" y="27882"/>
                  </a:cubicBezTo>
                  <a:cubicBezTo>
                    <a:pt x="19738" y="27882"/>
                    <a:pt x="19696" y="27891"/>
                    <a:pt x="19646" y="27911"/>
                  </a:cubicBezTo>
                  <a:cubicBezTo>
                    <a:pt x="19424" y="28001"/>
                    <a:pt x="19268" y="28149"/>
                    <a:pt x="19111" y="28327"/>
                  </a:cubicBezTo>
                  <a:cubicBezTo>
                    <a:pt x="19093" y="28349"/>
                    <a:pt x="19045" y="28382"/>
                    <a:pt x="19009" y="28382"/>
                  </a:cubicBezTo>
                  <a:cubicBezTo>
                    <a:pt x="18989" y="28382"/>
                    <a:pt x="18972" y="28370"/>
                    <a:pt x="18969" y="28338"/>
                  </a:cubicBezTo>
                  <a:cubicBezTo>
                    <a:pt x="18969" y="28226"/>
                    <a:pt x="18933" y="28124"/>
                    <a:pt x="18877" y="28028"/>
                  </a:cubicBezTo>
                  <a:cubicBezTo>
                    <a:pt x="18177" y="29042"/>
                    <a:pt x="16966" y="29522"/>
                    <a:pt x="16142" y="30426"/>
                  </a:cubicBezTo>
                  <a:cubicBezTo>
                    <a:pt x="16130" y="30439"/>
                    <a:pt x="16114" y="30446"/>
                    <a:pt x="16101" y="30446"/>
                  </a:cubicBezTo>
                  <a:cubicBezTo>
                    <a:pt x="16080" y="30446"/>
                    <a:pt x="16067" y="30429"/>
                    <a:pt x="16087" y="30399"/>
                  </a:cubicBezTo>
                  <a:cubicBezTo>
                    <a:pt x="16788" y="29320"/>
                    <a:pt x="18162" y="28957"/>
                    <a:pt x="18839" y="27846"/>
                  </a:cubicBezTo>
                  <a:cubicBezTo>
                    <a:pt x="18853" y="27821"/>
                    <a:pt x="18908" y="27763"/>
                    <a:pt x="18951" y="27763"/>
                  </a:cubicBezTo>
                  <a:cubicBezTo>
                    <a:pt x="18962" y="27763"/>
                    <a:pt x="18973" y="27767"/>
                    <a:pt x="18982" y="27777"/>
                  </a:cubicBezTo>
                  <a:cubicBezTo>
                    <a:pt x="19082" y="27884"/>
                    <a:pt x="19113" y="27984"/>
                    <a:pt x="19133" y="28111"/>
                  </a:cubicBezTo>
                  <a:cubicBezTo>
                    <a:pt x="19349" y="27905"/>
                    <a:pt x="19608" y="27749"/>
                    <a:pt x="19822" y="27738"/>
                  </a:cubicBezTo>
                  <a:cubicBezTo>
                    <a:pt x="19815" y="27690"/>
                    <a:pt x="19803" y="27642"/>
                    <a:pt x="19796" y="27594"/>
                  </a:cubicBezTo>
                  <a:cubicBezTo>
                    <a:pt x="19791" y="27557"/>
                    <a:pt x="19839" y="27493"/>
                    <a:pt x="19880" y="27493"/>
                  </a:cubicBezTo>
                  <a:cubicBezTo>
                    <a:pt x="19891" y="27493"/>
                    <a:pt x="19902" y="27497"/>
                    <a:pt x="19911" y="27509"/>
                  </a:cubicBezTo>
                  <a:cubicBezTo>
                    <a:pt x="20164" y="27842"/>
                    <a:pt x="20344" y="28214"/>
                    <a:pt x="20477" y="28609"/>
                  </a:cubicBezTo>
                  <a:cubicBezTo>
                    <a:pt x="20489" y="28400"/>
                    <a:pt x="20504" y="28193"/>
                    <a:pt x="20525" y="27988"/>
                  </a:cubicBezTo>
                  <a:cubicBezTo>
                    <a:pt x="20584" y="27415"/>
                    <a:pt x="20763" y="26856"/>
                    <a:pt x="20794" y="26280"/>
                  </a:cubicBezTo>
                  <a:cubicBezTo>
                    <a:pt x="20808" y="25949"/>
                    <a:pt x="20734" y="25619"/>
                    <a:pt x="20577" y="25327"/>
                  </a:cubicBezTo>
                  <a:cubicBezTo>
                    <a:pt x="20461" y="25393"/>
                    <a:pt x="20332" y="25420"/>
                    <a:pt x="20199" y="25420"/>
                  </a:cubicBezTo>
                  <a:cubicBezTo>
                    <a:pt x="19957" y="25420"/>
                    <a:pt x="19703" y="25328"/>
                    <a:pt x="19497" y="25206"/>
                  </a:cubicBezTo>
                  <a:cubicBezTo>
                    <a:pt x="19424" y="25302"/>
                    <a:pt x="19344" y="25390"/>
                    <a:pt x="19239" y="25462"/>
                  </a:cubicBezTo>
                  <a:cubicBezTo>
                    <a:pt x="19026" y="25609"/>
                    <a:pt x="18883" y="25809"/>
                    <a:pt x="18691" y="25977"/>
                  </a:cubicBezTo>
                  <a:cubicBezTo>
                    <a:pt x="18564" y="26087"/>
                    <a:pt x="18363" y="26097"/>
                    <a:pt x="18211" y="26156"/>
                  </a:cubicBezTo>
                  <a:cubicBezTo>
                    <a:pt x="18049" y="26218"/>
                    <a:pt x="17948" y="26477"/>
                    <a:pt x="17862" y="26615"/>
                  </a:cubicBezTo>
                  <a:cubicBezTo>
                    <a:pt x="17819" y="26684"/>
                    <a:pt x="17749" y="26754"/>
                    <a:pt x="17663" y="26754"/>
                  </a:cubicBezTo>
                  <a:cubicBezTo>
                    <a:pt x="17655" y="26754"/>
                    <a:pt x="17647" y="26753"/>
                    <a:pt x="17639" y="26752"/>
                  </a:cubicBezTo>
                  <a:cubicBezTo>
                    <a:pt x="17575" y="26742"/>
                    <a:pt x="17515" y="26737"/>
                    <a:pt x="17458" y="26737"/>
                  </a:cubicBezTo>
                  <a:cubicBezTo>
                    <a:pt x="16997" y="26737"/>
                    <a:pt x="16767" y="27050"/>
                    <a:pt x="16354" y="27260"/>
                  </a:cubicBezTo>
                  <a:cubicBezTo>
                    <a:pt x="16179" y="27349"/>
                    <a:pt x="16013" y="27388"/>
                    <a:pt x="15847" y="27388"/>
                  </a:cubicBezTo>
                  <a:cubicBezTo>
                    <a:pt x="15699" y="27388"/>
                    <a:pt x="15550" y="27357"/>
                    <a:pt x="15392" y="27301"/>
                  </a:cubicBezTo>
                  <a:cubicBezTo>
                    <a:pt x="15226" y="27570"/>
                    <a:pt x="15053" y="27826"/>
                    <a:pt x="14760" y="27973"/>
                  </a:cubicBezTo>
                  <a:cubicBezTo>
                    <a:pt x="14636" y="28034"/>
                    <a:pt x="14284" y="28072"/>
                    <a:pt x="14242" y="28211"/>
                  </a:cubicBezTo>
                  <a:cubicBezTo>
                    <a:pt x="14124" y="28617"/>
                    <a:pt x="14019" y="29031"/>
                    <a:pt x="13963" y="29451"/>
                  </a:cubicBezTo>
                  <a:cubicBezTo>
                    <a:pt x="13865" y="30173"/>
                    <a:pt x="13792" y="31036"/>
                    <a:pt x="14053" y="31738"/>
                  </a:cubicBezTo>
                  <a:cubicBezTo>
                    <a:pt x="14108" y="31884"/>
                    <a:pt x="14164" y="32031"/>
                    <a:pt x="14225" y="32175"/>
                  </a:cubicBezTo>
                  <a:cubicBezTo>
                    <a:pt x="14255" y="32249"/>
                    <a:pt x="14290" y="32321"/>
                    <a:pt x="14320" y="32394"/>
                  </a:cubicBezTo>
                  <a:cubicBezTo>
                    <a:pt x="14330" y="32416"/>
                    <a:pt x="14334" y="32428"/>
                    <a:pt x="14340" y="32440"/>
                  </a:cubicBezTo>
                  <a:cubicBezTo>
                    <a:pt x="14353" y="32441"/>
                    <a:pt x="14365" y="32450"/>
                    <a:pt x="14372" y="32462"/>
                  </a:cubicBezTo>
                  <a:cubicBezTo>
                    <a:pt x="14401" y="32520"/>
                    <a:pt x="14423" y="32571"/>
                    <a:pt x="14393" y="32635"/>
                  </a:cubicBezTo>
                  <a:cubicBezTo>
                    <a:pt x="14362" y="32700"/>
                    <a:pt x="14301" y="32784"/>
                    <a:pt x="14220" y="32784"/>
                  </a:cubicBezTo>
                  <a:cubicBezTo>
                    <a:pt x="14213" y="32784"/>
                    <a:pt x="14205" y="32783"/>
                    <a:pt x="14198" y="32782"/>
                  </a:cubicBezTo>
                  <a:cubicBezTo>
                    <a:pt x="13978" y="32737"/>
                    <a:pt x="13855" y="32143"/>
                    <a:pt x="13793" y="31964"/>
                  </a:cubicBezTo>
                  <a:cubicBezTo>
                    <a:pt x="13594" y="31402"/>
                    <a:pt x="13605" y="30692"/>
                    <a:pt x="13653" y="30104"/>
                  </a:cubicBezTo>
                  <a:cubicBezTo>
                    <a:pt x="13689" y="29665"/>
                    <a:pt x="13751" y="29229"/>
                    <a:pt x="13858" y="28802"/>
                  </a:cubicBezTo>
                  <a:cubicBezTo>
                    <a:pt x="13920" y="28558"/>
                    <a:pt x="13947" y="28179"/>
                    <a:pt x="14108" y="27985"/>
                  </a:cubicBezTo>
                  <a:cubicBezTo>
                    <a:pt x="14230" y="27835"/>
                    <a:pt x="14511" y="27831"/>
                    <a:pt x="14682" y="27757"/>
                  </a:cubicBezTo>
                  <a:cubicBezTo>
                    <a:pt x="14981" y="27629"/>
                    <a:pt x="15113" y="27367"/>
                    <a:pt x="15276" y="27101"/>
                  </a:cubicBezTo>
                  <a:cubicBezTo>
                    <a:pt x="15302" y="27056"/>
                    <a:pt x="15369" y="26981"/>
                    <a:pt x="15433" y="26981"/>
                  </a:cubicBezTo>
                  <a:cubicBezTo>
                    <a:pt x="15443" y="26981"/>
                    <a:pt x="15452" y="26982"/>
                    <a:pt x="15461" y="26986"/>
                  </a:cubicBezTo>
                  <a:cubicBezTo>
                    <a:pt x="15630" y="27053"/>
                    <a:pt x="15772" y="27082"/>
                    <a:pt x="15898" y="27082"/>
                  </a:cubicBezTo>
                  <a:cubicBezTo>
                    <a:pt x="16220" y="27082"/>
                    <a:pt x="16446" y="26895"/>
                    <a:pt x="16783" y="26665"/>
                  </a:cubicBezTo>
                  <a:cubicBezTo>
                    <a:pt x="17049" y="26484"/>
                    <a:pt x="17314" y="26404"/>
                    <a:pt x="17614" y="26404"/>
                  </a:cubicBezTo>
                  <a:cubicBezTo>
                    <a:pt x="17641" y="26404"/>
                    <a:pt x="17668" y="26405"/>
                    <a:pt x="17695" y="26406"/>
                  </a:cubicBezTo>
                  <a:cubicBezTo>
                    <a:pt x="17833" y="26160"/>
                    <a:pt x="17985" y="25898"/>
                    <a:pt x="18263" y="25808"/>
                  </a:cubicBezTo>
                  <a:cubicBezTo>
                    <a:pt x="18484" y="25735"/>
                    <a:pt x="18571" y="25687"/>
                    <a:pt x="18723" y="25513"/>
                  </a:cubicBezTo>
                  <a:cubicBezTo>
                    <a:pt x="18926" y="25281"/>
                    <a:pt x="19204" y="25212"/>
                    <a:pt x="19382" y="24931"/>
                  </a:cubicBezTo>
                  <a:cubicBezTo>
                    <a:pt x="19419" y="24872"/>
                    <a:pt x="19502" y="24782"/>
                    <a:pt x="19583" y="24782"/>
                  </a:cubicBezTo>
                  <a:cubicBezTo>
                    <a:pt x="19605" y="24782"/>
                    <a:pt x="19626" y="24788"/>
                    <a:pt x="19646" y="24803"/>
                  </a:cubicBezTo>
                  <a:cubicBezTo>
                    <a:pt x="19886" y="24976"/>
                    <a:pt x="20105" y="25033"/>
                    <a:pt x="20368" y="25038"/>
                  </a:cubicBezTo>
                  <a:cubicBezTo>
                    <a:pt x="20231" y="24888"/>
                    <a:pt x="20063" y="24764"/>
                    <a:pt x="19860" y="24696"/>
                  </a:cubicBezTo>
                  <a:cubicBezTo>
                    <a:pt x="19449" y="24561"/>
                    <a:pt x="18939" y="24568"/>
                    <a:pt x="18580" y="24308"/>
                  </a:cubicBezTo>
                  <a:cubicBezTo>
                    <a:pt x="18233" y="24057"/>
                    <a:pt x="17918" y="23651"/>
                    <a:pt x="17619" y="23337"/>
                  </a:cubicBezTo>
                  <a:cubicBezTo>
                    <a:pt x="17433" y="23140"/>
                    <a:pt x="17253" y="22932"/>
                    <a:pt x="17175" y="22669"/>
                  </a:cubicBezTo>
                  <a:cubicBezTo>
                    <a:pt x="16977" y="22011"/>
                    <a:pt x="17249" y="21222"/>
                    <a:pt x="17530" y="20530"/>
                  </a:cubicBezTo>
                  <a:lnTo>
                    <a:pt x="17530" y="20530"/>
                  </a:lnTo>
                  <a:cubicBezTo>
                    <a:pt x="17252" y="20895"/>
                    <a:pt x="16596" y="21169"/>
                    <a:pt x="16419" y="21567"/>
                  </a:cubicBezTo>
                  <a:cubicBezTo>
                    <a:pt x="16391" y="21628"/>
                    <a:pt x="16326" y="21722"/>
                    <a:pt x="16249" y="21722"/>
                  </a:cubicBezTo>
                  <a:cubicBezTo>
                    <a:pt x="16247" y="21722"/>
                    <a:pt x="16245" y="21722"/>
                    <a:pt x="16243" y="21722"/>
                  </a:cubicBezTo>
                  <a:cubicBezTo>
                    <a:pt x="16193" y="21720"/>
                    <a:pt x="16145" y="21718"/>
                    <a:pt x="16097" y="21718"/>
                  </a:cubicBezTo>
                  <a:cubicBezTo>
                    <a:pt x="15027" y="21718"/>
                    <a:pt x="14204" y="22358"/>
                    <a:pt x="13490" y="23116"/>
                  </a:cubicBezTo>
                  <a:cubicBezTo>
                    <a:pt x="13165" y="23461"/>
                    <a:pt x="12861" y="23824"/>
                    <a:pt x="12532" y="24166"/>
                  </a:cubicBezTo>
                  <a:cubicBezTo>
                    <a:pt x="12433" y="24272"/>
                    <a:pt x="12503" y="24762"/>
                    <a:pt x="12507" y="24908"/>
                  </a:cubicBezTo>
                  <a:cubicBezTo>
                    <a:pt x="12513" y="25134"/>
                    <a:pt x="12540" y="25317"/>
                    <a:pt x="12623" y="25532"/>
                  </a:cubicBezTo>
                  <a:cubicBezTo>
                    <a:pt x="12661" y="25630"/>
                    <a:pt x="12553" y="25762"/>
                    <a:pt x="12455" y="25772"/>
                  </a:cubicBezTo>
                  <a:cubicBezTo>
                    <a:pt x="11923" y="25823"/>
                    <a:pt x="11481" y="25844"/>
                    <a:pt x="11248" y="26398"/>
                  </a:cubicBezTo>
                  <a:cubicBezTo>
                    <a:pt x="11223" y="26457"/>
                    <a:pt x="11155" y="26548"/>
                    <a:pt x="11080" y="26548"/>
                  </a:cubicBezTo>
                  <a:cubicBezTo>
                    <a:pt x="11071" y="26548"/>
                    <a:pt x="11062" y="26547"/>
                    <a:pt x="11053" y="26544"/>
                  </a:cubicBezTo>
                  <a:cubicBezTo>
                    <a:pt x="10873" y="26489"/>
                    <a:pt x="10569" y="26313"/>
                    <a:pt x="10355" y="26313"/>
                  </a:cubicBezTo>
                  <a:cubicBezTo>
                    <a:pt x="10335" y="26313"/>
                    <a:pt x="10317" y="26314"/>
                    <a:pt x="10299" y="26318"/>
                  </a:cubicBezTo>
                  <a:cubicBezTo>
                    <a:pt x="10044" y="26361"/>
                    <a:pt x="9909" y="26601"/>
                    <a:pt x="9679" y="26682"/>
                  </a:cubicBezTo>
                  <a:cubicBezTo>
                    <a:pt x="9427" y="26772"/>
                    <a:pt x="9086" y="26740"/>
                    <a:pt x="8821" y="26774"/>
                  </a:cubicBezTo>
                  <a:cubicBezTo>
                    <a:pt x="8613" y="26799"/>
                    <a:pt x="8418" y="26828"/>
                    <a:pt x="8215" y="26828"/>
                  </a:cubicBezTo>
                  <a:cubicBezTo>
                    <a:pt x="8156" y="26828"/>
                    <a:pt x="8096" y="26825"/>
                    <a:pt x="8036" y="26820"/>
                  </a:cubicBezTo>
                  <a:cubicBezTo>
                    <a:pt x="7912" y="26810"/>
                    <a:pt x="8063" y="26594"/>
                    <a:pt x="8125" y="26578"/>
                  </a:cubicBezTo>
                  <a:cubicBezTo>
                    <a:pt x="8501" y="26481"/>
                    <a:pt x="8885" y="26477"/>
                    <a:pt x="9271" y="26443"/>
                  </a:cubicBezTo>
                  <a:cubicBezTo>
                    <a:pt x="9637" y="26411"/>
                    <a:pt x="9863" y="26269"/>
                    <a:pt x="10180" y="26105"/>
                  </a:cubicBezTo>
                  <a:cubicBezTo>
                    <a:pt x="10264" y="26062"/>
                    <a:pt x="10350" y="26044"/>
                    <a:pt x="10439" y="26044"/>
                  </a:cubicBezTo>
                  <a:cubicBezTo>
                    <a:pt x="10663" y="26044"/>
                    <a:pt x="10896" y="26157"/>
                    <a:pt x="11108" y="26235"/>
                  </a:cubicBezTo>
                  <a:cubicBezTo>
                    <a:pt x="11379" y="25741"/>
                    <a:pt x="11772" y="25595"/>
                    <a:pt x="12321" y="25524"/>
                  </a:cubicBezTo>
                  <a:cubicBezTo>
                    <a:pt x="12272" y="25330"/>
                    <a:pt x="12256" y="25135"/>
                    <a:pt x="12260" y="24923"/>
                  </a:cubicBezTo>
                  <a:cubicBezTo>
                    <a:pt x="12262" y="24720"/>
                    <a:pt x="12168" y="24351"/>
                    <a:pt x="12271" y="24175"/>
                  </a:cubicBezTo>
                  <a:cubicBezTo>
                    <a:pt x="12405" y="23943"/>
                    <a:pt x="12669" y="23732"/>
                    <a:pt x="12847" y="23531"/>
                  </a:cubicBezTo>
                  <a:cubicBezTo>
                    <a:pt x="13041" y="23312"/>
                    <a:pt x="13235" y="23093"/>
                    <a:pt x="13435" y="22879"/>
                  </a:cubicBezTo>
                  <a:cubicBezTo>
                    <a:pt x="14177" y="22089"/>
                    <a:pt x="15083" y="21432"/>
                    <a:pt x="16193" y="21432"/>
                  </a:cubicBezTo>
                  <a:cubicBezTo>
                    <a:pt x="16212" y="21432"/>
                    <a:pt x="16232" y="21432"/>
                    <a:pt x="16252" y="21432"/>
                  </a:cubicBezTo>
                  <a:cubicBezTo>
                    <a:pt x="16381" y="21197"/>
                    <a:pt x="16561" y="20992"/>
                    <a:pt x="16778" y="20834"/>
                  </a:cubicBezTo>
                  <a:cubicBezTo>
                    <a:pt x="16996" y="20671"/>
                    <a:pt x="17235" y="20573"/>
                    <a:pt x="17343" y="20402"/>
                  </a:cubicBezTo>
                  <a:lnTo>
                    <a:pt x="17343" y="20402"/>
                  </a:lnTo>
                  <a:cubicBezTo>
                    <a:pt x="17236" y="20407"/>
                    <a:pt x="17129" y="20408"/>
                    <a:pt x="17020" y="20408"/>
                  </a:cubicBezTo>
                  <a:cubicBezTo>
                    <a:pt x="16926" y="20408"/>
                    <a:pt x="16831" y="20408"/>
                    <a:pt x="16734" y="20408"/>
                  </a:cubicBezTo>
                  <a:cubicBezTo>
                    <a:pt x="16614" y="20408"/>
                    <a:pt x="16492" y="20409"/>
                    <a:pt x="16368" y="20416"/>
                  </a:cubicBezTo>
                  <a:cubicBezTo>
                    <a:pt x="16361" y="20416"/>
                    <a:pt x="16354" y="20417"/>
                    <a:pt x="16347" y="20417"/>
                  </a:cubicBezTo>
                  <a:cubicBezTo>
                    <a:pt x="16104" y="20417"/>
                    <a:pt x="16090" y="20165"/>
                    <a:pt x="16147" y="19979"/>
                  </a:cubicBezTo>
                  <a:cubicBezTo>
                    <a:pt x="16506" y="18815"/>
                    <a:pt x="17139" y="17750"/>
                    <a:pt x="17360" y="16551"/>
                  </a:cubicBezTo>
                  <a:lnTo>
                    <a:pt x="17360" y="16551"/>
                  </a:lnTo>
                  <a:cubicBezTo>
                    <a:pt x="16113" y="17007"/>
                    <a:pt x="14957" y="17804"/>
                    <a:pt x="13597" y="17804"/>
                  </a:cubicBezTo>
                  <a:cubicBezTo>
                    <a:pt x="13554" y="17804"/>
                    <a:pt x="13510" y="17804"/>
                    <a:pt x="13467" y="17802"/>
                  </a:cubicBezTo>
                  <a:cubicBezTo>
                    <a:pt x="13200" y="17792"/>
                    <a:pt x="13189" y="17577"/>
                    <a:pt x="13245" y="17363"/>
                  </a:cubicBezTo>
                  <a:cubicBezTo>
                    <a:pt x="13261" y="17301"/>
                    <a:pt x="13285" y="17242"/>
                    <a:pt x="13303" y="17181"/>
                  </a:cubicBezTo>
                  <a:lnTo>
                    <a:pt x="13303" y="17181"/>
                  </a:lnTo>
                  <a:cubicBezTo>
                    <a:pt x="13065" y="17535"/>
                    <a:pt x="12692" y="17662"/>
                    <a:pt x="12265" y="17856"/>
                  </a:cubicBezTo>
                  <a:cubicBezTo>
                    <a:pt x="11611" y="18151"/>
                    <a:pt x="10965" y="18469"/>
                    <a:pt x="10339" y="18822"/>
                  </a:cubicBezTo>
                  <a:cubicBezTo>
                    <a:pt x="9154" y="19490"/>
                    <a:pt x="7607" y="20366"/>
                    <a:pt x="7017" y="21659"/>
                  </a:cubicBezTo>
                  <a:cubicBezTo>
                    <a:pt x="7008" y="21679"/>
                    <a:pt x="6980" y="21699"/>
                    <a:pt x="6962" y="21699"/>
                  </a:cubicBezTo>
                  <a:cubicBezTo>
                    <a:pt x="6949" y="21699"/>
                    <a:pt x="6942" y="21689"/>
                    <a:pt x="6949" y="21664"/>
                  </a:cubicBezTo>
                  <a:cubicBezTo>
                    <a:pt x="7327" y="20355"/>
                    <a:pt x="8719" y="19479"/>
                    <a:pt x="9817" y="18826"/>
                  </a:cubicBezTo>
                  <a:cubicBezTo>
                    <a:pt x="10489" y="18427"/>
                    <a:pt x="11180" y="18062"/>
                    <a:pt x="11890" y="17733"/>
                  </a:cubicBezTo>
                  <a:cubicBezTo>
                    <a:pt x="12186" y="17596"/>
                    <a:pt x="12482" y="17462"/>
                    <a:pt x="12783" y="17337"/>
                  </a:cubicBezTo>
                  <a:cubicBezTo>
                    <a:pt x="13035" y="17232"/>
                    <a:pt x="13175" y="17007"/>
                    <a:pt x="13403" y="16865"/>
                  </a:cubicBezTo>
                  <a:cubicBezTo>
                    <a:pt x="13694" y="15999"/>
                    <a:pt x="14110" y="15187"/>
                    <a:pt x="14547" y="14382"/>
                  </a:cubicBezTo>
                  <a:cubicBezTo>
                    <a:pt x="14818" y="13877"/>
                    <a:pt x="15190" y="13282"/>
                    <a:pt x="15279" y="12678"/>
                  </a:cubicBezTo>
                  <a:lnTo>
                    <a:pt x="15279" y="12678"/>
                  </a:lnTo>
                  <a:cubicBezTo>
                    <a:pt x="15250" y="12791"/>
                    <a:pt x="15212" y="12901"/>
                    <a:pt x="15165" y="13008"/>
                  </a:cubicBezTo>
                  <a:cubicBezTo>
                    <a:pt x="15163" y="13013"/>
                    <a:pt x="15156" y="13017"/>
                    <a:pt x="15151" y="13017"/>
                  </a:cubicBezTo>
                  <a:cubicBezTo>
                    <a:pt x="15147" y="13017"/>
                    <a:pt x="15145" y="13015"/>
                    <a:pt x="15147" y="13009"/>
                  </a:cubicBezTo>
                  <a:cubicBezTo>
                    <a:pt x="15269" y="12688"/>
                    <a:pt x="15151" y="12270"/>
                    <a:pt x="14845" y="12095"/>
                  </a:cubicBezTo>
                  <a:cubicBezTo>
                    <a:pt x="14675" y="11997"/>
                    <a:pt x="14500" y="11955"/>
                    <a:pt x="14326" y="11955"/>
                  </a:cubicBezTo>
                  <a:cubicBezTo>
                    <a:pt x="14091" y="11955"/>
                    <a:pt x="13856" y="12031"/>
                    <a:pt x="13630" y="12149"/>
                  </a:cubicBezTo>
                  <a:cubicBezTo>
                    <a:pt x="13607" y="12160"/>
                    <a:pt x="13579" y="12169"/>
                    <a:pt x="13554" y="12169"/>
                  </a:cubicBezTo>
                  <a:cubicBezTo>
                    <a:pt x="13521" y="12169"/>
                    <a:pt x="13493" y="12153"/>
                    <a:pt x="13488" y="12107"/>
                  </a:cubicBezTo>
                  <a:cubicBezTo>
                    <a:pt x="13485" y="12087"/>
                    <a:pt x="13484" y="12067"/>
                    <a:pt x="13481" y="12047"/>
                  </a:cubicBezTo>
                  <a:cubicBezTo>
                    <a:pt x="13311" y="12246"/>
                    <a:pt x="13098" y="12399"/>
                    <a:pt x="12864" y="12547"/>
                  </a:cubicBezTo>
                  <a:cubicBezTo>
                    <a:pt x="12843" y="12561"/>
                    <a:pt x="12815" y="12569"/>
                    <a:pt x="12790" y="12569"/>
                  </a:cubicBezTo>
                  <a:cubicBezTo>
                    <a:pt x="12754" y="12569"/>
                    <a:pt x="12722" y="12552"/>
                    <a:pt x="12717" y="12505"/>
                  </a:cubicBezTo>
                  <a:cubicBezTo>
                    <a:pt x="12706" y="12400"/>
                    <a:pt x="12696" y="12294"/>
                    <a:pt x="12687" y="12187"/>
                  </a:cubicBezTo>
                  <a:cubicBezTo>
                    <a:pt x="12314" y="12475"/>
                    <a:pt x="11858" y="12612"/>
                    <a:pt x="11447" y="12846"/>
                  </a:cubicBezTo>
                  <a:cubicBezTo>
                    <a:pt x="11423" y="12859"/>
                    <a:pt x="11395" y="12868"/>
                    <a:pt x="11370" y="12868"/>
                  </a:cubicBezTo>
                  <a:cubicBezTo>
                    <a:pt x="11335" y="12868"/>
                    <a:pt x="11305" y="12850"/>
                    <a:pt x="11297" y="12803"/>
                  </a:cubicBezTo>
                  <a:cubicBezTo>
                    <a:pt x="11246" y="12522"/>
                    <a:pt x="11141" y="12259"/>
                    <a:pt x="11076" y="11982"/>
                  </a:cubicBezTo>
                  <a:cubicBezTo>
                    <a:pt x="10677" y="12251"/>
                    <a:pt x="10240" y="12434"/>
                    <a:pt x="9823" y="12676"/>
                  </a:cubicBezTo>
                  <a:cubicBezTo>
                    <a:pt x="9801" y="12689"/>
                    <a:pt x="9773" y="12698"/>
                    <a:pt x="9747" y="12698"/>
                  </a:cubicBezTo>
                  <a:cubicBezTo>
                    <a:pt x="9713" y="12698"/>
                    <a:pt x="9682" y="12681"/>
                    <a:pt x="9678" y="12635"/>
                  </a:cubicBezTo>
                  <a:cubicBezTo>
                    <a:pt x="9663" y="12478"/>
                    <a:pt x="9647" y="12322"/>
                    <a:pt x="9633" y="12164"/>
                  </a:cubicBezTo>
                  <a:cubicBezTo>
                    <a:pt x="9621" y="12046"/>
                    <a:pt x="9673" y="11942"/>
                    <a:pt x="9588" y="11942"/>
                  </a:cubicBezTo>
                  <a:cubicBezTo>
                    <a:pt x="9576" y="11942"/>
                    <a:pt x="9562" y="11943"/>
                    <a:pt x="9545" y="11947"/>
                  </a:cubicBezTo>
                  <a:cubicBezTo>
                    <a:pt x="9476" y="11964"/>
                    <a:pt x="9404" y="11972"/>
                    <a:pt x="9333" y="11972"/>
                  </a:cubicBezTo>
                  <a:cubicBezTo>
                    <a:pt x="9289" y="11972"/>
                    <a:pt x="9245" y="11969"/>
                    <a:pt x="9202" y="11963"/>
                  </a:cubicBezTo>
                  <a:cubicBezTo>
                    <a:pt x="8804" y="11912"/>
                    <a:pt x="8428" y="11746"/>
                    <a:pt x="8088" y="11537"/>
                  </a:cubicBezTo>
                  <a:cubicBezTo>
                    <a:pt x="7471" y="11157"/>
                    <a:pt x="6622" y="10602"/>
                    <a:pt x="6444" y="9850"/>
                  </a:cubicBezTo>
                  <a:cubicBezTo>
                    <a:pt x="6437" y="9821"/>
                    <a:pt x="6481" y="9760"/>
                    <a:pt x="6517" y="9760"/>
                  </a:cubicBezTo>
                  <a:cubicBezTo>
                    <a:pt x="6525" y="9760"/>
                    <a:pt x="6532" y="9762"/>
                    <a:pt x="6538" y="9768"/>
                  </a:cubicBezTo>
                  <a:cubicBezTo>
                    <a:pt x="6976" y="10176"/>
                    <a:pt x="7367" y="10632"/>
                    <a:pt x="7858" y="10985"/>
                  </a:cubicBezTo>
                  <a:cubicBezTo>
                    <a:pt x="8268" y="11278"/>
                    <a:pt x="8853" y="11682"/>
                    <a:pt x="9407" y="11682"/>
                  </a:cubicBezTo>
                  <a:cubicBezTo>
                    <a:pt x="9525" y="11682"/>
                    <a:pt x="9642" y="11663"/>
                    <a:pt x="9756" y="11621"/>
                  </a:cubicBezTo>
                  <a:cubicBezTo>
                    <a:pt x="9768" y="11617"/>
                    <a:pt x="9780" y="11614"/>
                    <a:pt x="9793" y="11614"/>
                  </a:cubicBezTo>
                  <a:cubicBezTo>
                    <a:pt x="9829" y="11614"/>
                    <a:pt x="9862" y="11636"/>
                    <a:pt x="9866" y="11679"/>
                  </a:cubicBezTo>
                  <a:cubicBezTo>
                    <a:pt x="9888" y="11907"/>
                    <a:pt x="9910" y="12135"/>
                    <a:pt x="9932" y="12361"/>
                  </a:cubicBezTo>
                  <a:cubicBezTo>
                    <a:pt x="10339" y="12141"/>
                    <a:pt x="10762" y="11965"/>
                    <a:pt x="11135" y="11683"/>
                  </a:cubicBezTo>
                  <a:cubicBezTo>
                    <a:pt x="11166" y="11659"/>
                    <a:pt x="11211" y="11636"/>
                    <a:pt x="11250" y="11636"/>
                  </a:cubicBezTo>
                  <a:cubicBezTo>
                    <a:pt x="11282" y="11636"/>
                    <a:pt x="11309" y="11653"/>
                    <a:pt x="11318" y="11700"/>
                  </a:cubicBezTo>
                  <a:cubicBezTo>
                    <a:pt x="11370" y="11986"/>
                    <a:pt x="11478" y="12252"/>
                    <a:pt x="11543" y="12533"/>
                  </a:cubicBezTo>
                  <a:cubicBezTo>
                    <a:pt x="11945" y="12334"/>
                    <a:pt x="12411" y="12210"/>
                    <a:pt x="12726" y="11883"/>
                  </a:cubicBezTo>
                  <a:cubicBezTo>
                    <a:pt x="12755" y="11854"/>
                    <a:pt x="12828" y="11801"/>
                    <a:pt x="12881" y="11801"/>
                  </a:cubicBezTo>
                  <a:cubicBezTo>
                    <a:pt x="12911" y="11801"/>
                    <a:pt x="12935" y="11818"/>
                    <a:pt x="12939" y="11866"/>
                  </a:cubicBezTo>
                  <a:cubicBezTo>
                    <a:pt x="12950" y="11984"/>
                    <a:pt x="12961" y="12100"/>
                    <a:pt x="12971" y="12217"/>
                  </a:cubicBezTo>
                  <a:cubicBezTo>
                    <a:pt x="13183" y="12075"/>
                    <a:pt x="13363" y="11930"/>
                    <a:pt x="13482" y="11685"/>
                  </a:cubicBezTo>
                  <a:cubicBezTo>
                    <a:pt x="13503" y="11641"/>
                    <a:pt x="13596" y="11566"/>
                    <a:pt x="13660" y="11566"/>
                  </a:cubicBezTo>
                  <a:cubicBezTo>
                    <a:pt x="13691" y="11566"/>
                    <a:pt x="13714" y="11584"/>
                    <a:pt x="13719" y="11632"/>
                  </a:cubicBezTo>
                  <a:cubicBezTo>
                    <a:pt x="13735" y="11804"/>
                    <a:pt x="13726" y="11856"/>
                    <a:pt x="13745" y="11856"/>
                  </a:cubicBezTo>
                  <a:cubicBezTo>
                    <a:pt x="13765" y="11856"/>
                    <a:pt x="13815" y="11802"/>
                    <a:pt x="13950" y="11766"/>
                  </a:cubicBezTo>
                  <a:cubicBezTo>
                    <a:pt x="14086" y="11730"/>
                    <a:pt x="14227" y="11688"/>
                    <a:pt x="14369" y="11688"/>
                  </a:cubicBezTo>
                  <a:cubicBezTo>
                    <a:pt x="14383" y="11688"/>
                    <a:pt x="14398" y="11688"/>
                    <a:pt x="14412" y="11689"/>
                  </a:cubicBezTo>
                  <a:cubicBezTo>
                    <a:pt x="14622" y="11701"/>
                    <a:pt x="14863" y="11729"/>
                    <a:pt x="15029" y="11875"/>
                  </a:cubicBezTo>
                  <a:cubicBezTo>
                    <a:pt x="15168" y="11997"/>
                    <a:pt x="15246" y="12122"/>
                    <a:pt x="15283" y="12255"/>
                  </a:cubicBezTo>
                  <a:cubicBezTo>
                    <a:pt x="15277" y="12202"/>
                    <a:pt x="15276" y="12150"/>
                    <a:pt x="15265" y="12100"/>
                  </a:cubicBezTo>
                  <a:cubicBezTo>
                    <a:pt x="15043" y="11095"/>
                    <a:pt x="13864" y="10311"/>
                    <a:pt x="12980" y="9946"/>
                  </a:cubicBezTo>
                  <a:cubicBezTo>
                    <a:pt x="12024" y="9551"/>
                    <a:pt x="10922" y="9406"/>
                    <a:pt x="10112" y="8713"/>
                  </a:cubicBezTo>
                  <a:cubicBezTo>
                    <a:pt x="8942" y="7711"/>
                    <a:pt x="8563" y="5972"/>
                    <a:pt x="8431" y="4397"/>
                  </a:cubicBezTo>
                  <a:cubicBezTo>
                    <a:pt x="8423" y="4400"/>
                    <a:pt x="8417" y="4402"/>
                    <a:pt x="8412" y="4402"/>
                  </a:cubicBezTo>
                  <a:cubicBezTo>
                    <a:pt x="8404" y="4402"/>
                    <a:pt x="8400" y="4398"/>
                    <a:pt x="8403" y="4384"/>
                  </a:cubicBezTo>
                  <a:cubicBezTo>
                    <a:pt x="8411" y="4352"/>
                    <a:pt x="8415" y="4323"/>
                    <a:pt x="8421" y="4292"/>
                  </a:cubicBezTo>
                  <a:cubicBezTo>
                    <a:pt x="8402" y="4057"/>
                    <a:pt x="8389" y="3827"/>
                    <a:pt x="8379" y="3603"/>
                  </a:cubicBezTo>
                  <a:cubicBezTo>
                    <a:pt x="8319" y="3441"/>
                    <a:pt x="8220" y="3289"/>
                    <a:pt x="8084" y="3147"/>
                  </a:cubicBezTo>
                  <a:cubicBezTo>
                    <a:pt x="7982" y="3355"/>
                    <a:pt x="7871" y="3558"/>
                    <a:pt x="7808" y="3783"/>
                  </a:cubicBezTo>
                  <a:cubicBezTo>
                    <a:pt x="7797" y="3823"/>
                    <a:pt x="7728" y="3889"/>
                    <a:pt x="7680" y="3889"/>
                  </a:cubicBezTo>
                  <a:cubicBezTo>
                    <a:pt x="7659" y="3889"/>
                    <a:pt x="7643" y="3877"/>
                    <a:pt x="7636" y="3844"/>
                  </a:cubicBezTo>
                  <a:cubicBezTo>
                    <a:pt x="7591" y="3625"/>
                    <a:pt x="7518" y="3416"/>
                    <a:pt x="7469" y="3199"/>
                  </a:cubicBezTo>
                  <a:cubicBezTo>
                    <a:pt x="7196" y="3377"/>
                    <a:pt x="6896" y="3524"/>
                    <a:pt x="6667" y="3754"/>
                  </a:cubicBezTo>
                  <a:cubicBezTo>
                    <a:pt x="6648" y="3773"/>
                    <a:pt x="6612" y="3789"/>
                    <a:pt x="6582" y="3789"/>
                  </a:cubicBezTo>
                  <a:cubicBezTo>
                    <a:pt x="6555" y="3789"/>
                    <a:pt x="6532" y="3776"/>
                    <a:pt x="6528" y="3740"/>
                  </a:cubicBezTo>
                  <a:cubicBezTo>
                    <a:pt x="6513" y="3575"/>
                    <a:pt x="6505" y="3440"/>
                    <a:pt x="6534" y="3302"/>
                  </a:cubicBezTo>
                  <a:lnTo>
                    <a:pt x="6534" y="3302"/>
                  </a:lnTo>
                  <a:cubicBezTo>
                    <a:pt x="6208" y="3432"/>
                    <a:pt x="5873" y="3548"/>
                    <a:pt x="5588" y="3758"/>
                  </a:cubicBezTo>
                  <a:cubicBezTo>
                    <a:pt x="5560" y="3779"/>
                    <a:pt x="5523" y="3791"/>
                    <a:pt x="5492" y="3791"/>
                  </a:cubicBezTo>
                  <a:cubicBezTo>
                    <a:pt x="5442" y="3791"/>
                    <a:pt x="5405" y="3759"/>
                    <a:pt x="5440" y="3683"/>
                  </a:cubicBezTo>
                  <a:cubicBezTo>
                    <a:pt x="5492" y="3565"/>
                    <a:pt x="5492" y="3444"/>
                    <a:pt x="5481" y="3323"/>
                  </a:cubicBezTo>
                  <a:lnTo>
                    <a:pt x="5481" y="3323"/>
                  </a:lnTo>
                  <a:cubicBezTo>
                    <a:pt x="5289" y="3410"/>
                    <a:pt x="5077" y="3442"/>
                    <a:pt x="4886" y="3538"/>
                  </a:cubicBezTo>
                  <a:cubicBezTo>
                    <a:pt x="4863" y="3550"/>
                    <a:pt x="4831" y="3563"/>
                    <a:pt x="4802" y="3563"/>
                  </a:cubicBezTo>
                  <a:cubicBezTo>
                    <a:pt x="4777" y="3563"/>
                    <a:pt x="4754" y="3553"/>
                    <a:pt x="4742" y="3525"/>
                  </a:cubicBezTo>
                  <a:cubicBezTo>
                    <a:pt x="4690" y="3405"/>
                    <a:pt x="4544" y="3320"/>
                    <a:pt x="4504" y="3200"/>
                  </a:cubicBezTo>
                  <a:cubicBezTo>
                    <a:pt x="4504" y="3200"/>
                    <a:pt x="4504" y="3200"/>
                    <a:pt x="4504" y="3200"/>
                  </a:cubicBezTo>
                  <a:cubicBezTo>
                    <a:pt x="4498" y="3200"/>
                    <a:pt x="4355" y="3361"/>
                    <a:pt x="4344" y="3373"/>
                  </a:cubicBezTo>
                  <a:cubicBezTo>
                    <a:pt x="4334" y="3384"/>
                    <a:pt x="4319" y="3391"/>
                    <a:pt x="4307" y="3391"/>
                  </a:cubicBezTo>
                  <a:cubicBezTo>
                    <a:pt x="4294" y="3391"/>
                    <a:pt x="4285" y="3383"/>
                    <a:pt x="4293" y="3360"/>
                  </a:cubicBezTo>
                  <a:cubicBezTo>
                    <a:pt x="4364" y="3129"/>
                    <a:pt x="4369" y="2983"/>
                    <a:pt x="4601" y="2867"/>
                  </a:cubicBezTo>
                  <a:cubicBezTo>
                    <a:pt x="4626" y="2855"/>
                    <a:pt x="4660" y="2841"/>
                    <a:pt x="4690" y="2841"/>
                  </a:cubicBezTo>
                  <a:cubicBezTo>
                    <a:pt x="4717" y="2841"/>
                    <a:pt x="4741" y="2852"/>
                    <a:pt x="4754" y="2882"/>
                  </a:cubicBezTo>
                  <a:cubicBezTo>
                    <a:pt x="4815" y="3011"/>
                    <a:pt x="4911" y="3116"/>
                    <a:pt x="4973" y="3243"/>
                  </a:cubicBezTo>
                  <a:cubicBezTo>
                    <a:pt x="5170" y="3175"/>
                    <a:pt x="5401" y="3144"/>
                    <a:pt x="5555" y="3027"/>
                  </a:cubicBezTo>
                  <a:cubicBezTo>
                    <a:pt x="5582" y="3007"/>
                    <a:pt x="5634" y="2980"/>
                    <a:pt x="5675" y="2980"/>
                  </a:cubicBezTo>
                  <a:cubicBezTo>
                    <a:pt x="5708" y="2980"/>
                    <a:pt x="5734" y="2997"/>
                    <a:pt x="5737" y="3045"/>
                  </a:cubicBezTo>
                  <a:cubicBezTo>
                    <a:pt x="5746" y="3189"/>
                    <a:pt x="5743" y="3323"/>
                    <a:pt x="5718" y="3454"/>
                  </a:cubicBezTo>
                  <a:cubicBezTo>
                    <a:pt x="6029" y="3272"/>
                    <a:pt x="6370" y="3155"/>
                    <a:pt x="6704" y="3015"/>
                  </a:cubicBezTo>
                  <a:cubicBezTo>
                    <a:pt x="6719" y="3009"/>
                    <a:pt x="6731" y="3006"/>
                    <a:pt x="6742" y="3006"/>
                  </a:cubicBezTo>
                  <a:cubicBezTo>
                    <a:pt x="6806" y="3006"/>
                    <a:pt x="6800" y="3103"/>
                    <a:pt x="6774" y="3153"/>
                  </a:cubicBezTo>
                  <a:cubicBezTo>
                    <a:pt x="6737" y="3265"/>
                    <a:pt x="6727" y="3377"/>
                    <a:pt x="6729" y="3491"/>
                  </a:cubicBezTo>
                  <a:cubicBezTo>
                    <a:pt x="6973" y="3295"/>
                    <a:pt x="7258" y="3161"/>
                    <a:pt x="7510" y="2975"/>
                  </a:cubicBezTo>
                  <a:cubicBezTo>
                    <a:pt x="7534" y="2957"/>
                    <a:pt x="7569" y="2939"/>
                    <a:pt x="7597" y="2939"/>
                  </a:cubicBezTo>
                  <a:cubicBezTo>
                    <a:pt x="7621" y="2939"/>
                    <a:pt x="7641" y="2952"/>
                    <a:pt x="7647" y="2988"/>
                  </a:cubicBezTo>
                  <a:cubicBezTo>
                    <a:pt x="7680" y="3164"/>
                    <a:pt x="7727" y="3332"/>
                    <a:pt x="7768" y="3504"/>
                  </a:cubicBezTo>
                  <a:cubicBezTo>
                    <a:pt x="7845" y="3338"/>
                    <a:pt x="7929" y="3176"/>
                    <a:pt x="8008" y="3003"/>
                  </a:cubicBezTo>
                  <a:cubicBezTo>
                    <a:pt x="8022" y="2974"/>
                    <a:pt x="8074" y="2904"/>
                    <a:pt x="8120" y="2904"/>
                  </a:cubicBezTo>
                  <a:cubicBezTo>
                    <a:pt x="8130" y="2904"/>
                    <a:pt x="8141" y="2907"/>
                    <a:pt x="8150" y="2917"/>
                  </a:cubicBezTo>
                  <a:cubicBezTo>
                    <a:pt x="8231" y="2995"/>
                    <a:pt x="8303" y="3081"/>
                    <a:pt x="8365" y="3175"/>
                  </a:cubicBezTo>
                  <a:cubicBezTo>
                    <a:pt x="8334" y="2134"/>
                    <a:pt x="8336" y="1056"/>
                    <a:pt x="845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7"/>
            <p:cNvSpPr/>
            <p:nvPr/>
          </p:nvSpPr>
          <p:spPr>
            <a:xfrm>
              <a:off x="1456375" y="1195563"/>
              <a:ext cx="1800" cy="2600"/>
            </a:xfrm>
            <a:custGeom>
              <a:avLst/>
              <a:gdLst/>
              <a:ahLst/>
              <a:cxnLst/>
              <a:rect l="l" t="t" r="r" b="b"/>
              <a:pathLst>
                <a:path w="72" h="104" extrusionOk="0">
                  <a:moveTo>
                    <a:pt x="72" y="1"/>
                  </a:moveTo>
                  <a:lnTo>
                    <a:pt x="72" y="1"/>
                  </a:lnTo>
                  <a:cubicBezTo>
                    <a:pt x="46" y="6"/>
                    <a:pt x="19" y="29"/>
                    <a:pt x="1" y="104"/>
                  </a:cubicBezTo>
                  <a:cubicBezTo>
                    <a:pt x="16" y="64"/>
                    <a:pt x="40" y="29"/>
                    <a:pt x="7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7"/>
            <p:cNvSpPr/>
            <p:nvPr/>
          </p:nvSpPr>
          <p:spPr>
            <a:xfrm>
              <a:off x="1760275" y="1181238"/>
              <a:ext cx="405800" cy="721575"/>
            </a:xfrm>
            <a:custGeom>
              <a:avLst/>
              <a:gdLst/>
              <a:ahLst/>
              <a:cxnLst/>
              <a:rect l="l" t="t" r="r" b="b"/>
              <a:pathLst>
                <a:path w="16232" h="28863" extrusionOk="0">
                  <a:moveTo>
                    <a:pt x="6771" y="16079"/>
                  </a:moveTo>
                  <a:cubicBezTo>
                    <a:pt x="6784" y="16079"/>
                    <a:pt x="6796" y="16084"/>
                    <a:pt x="6807" y="16095"/>
                  </a:cubicBezTo>
                  <a:cubicBezTo>
                    <a:pt x="6935" y="16222"/>
                    <a:pt x="7016" y="16388"/>
                    <a:pt x="7039" y="16567"/>
                  </a:cubicBezTo>
                  <a:cubicBezTo>
                    <a:pt x="7042" y="16597"/>
                    <a:pt x="6987" y="16659"/>
                    <a:pt x="6955" y="16659"/>
                  </a:cubicBezTo>
                  <a:cubicBezTo>
                    <a:pt x="6946" y="16659"/>
                    <a:pt x="6939" y="16654"/>
                    <a:pt x="6936" y="16642"/>
                  </a:cubicBezTo>
                  <a:cubicBezTo>
                    <a:pt x="6911" y="16552"/>
                    <a:pt x="6852" y="16475"/>
                    <a:pt x="6785" y="16405"/>
                  </a:cubicBezTo>
                  <a:cubicBezTo>
                    <a:pt x="6773" y="16456"/>
                    <a:pt x="6771" y="16509"/>
                    <a:pt x="6776" y="16560"/>
                  </a:cubicBezTo>
                  <a:cubicBezTo>
                    <a:pt x="6788" y="16641"/>
                    <a:pt x="6699" y="16753"/>
                    <a:pt x="6613" y="16753"/>
                  </a:cubicBezTo>
                  <a:cubicBezTo>
                    <a:pt x="6606" y="16753"/>
                    <a:pt x="6599" y="16752"/>
                    <a:pt x="6592" y="16750"/>
                  </a:cubicBezTo>
                  <a:cubicBezTo>
                    <a:pt x="6535" y="16738"/>
                    <a:pt x="6464" y="16706"/>
                    <a:pt x="6401" y="16706"/>
                  </a:cubicBezTo>
                  <a:cubicBezTo>
                    <a:pt x="6389" y="16706"/>
                    <a:pt x="6378" y="16707"/>
                    <a:pt x="6367" y="16710"/>
                  </a:cubicBezTo>
                  <a:cubicBezTo>
                    <a:pt x="6320" y="16721"/>
                    <a:pt x="6273" y="16728"/>
                    <a:pt x="6224" y="16728"/>
                  </a:cubicBezTo>
                  <a:cubicBezTo>
                    <a:pt x="6220" y="16728"/>
                    <a:pt x="6217" y="16728"/>
                    <a:pt x="6213" y="16727"/>
                  </a:cubicBezTo>
                  <a:cubicBezTo>
                    <a:pt x="6161" y="16727"/>
                    <a:pt x="6184" y="16668"/>
                    <a:pt x="6203" y="16644"/>
                  </a:cubicBezTo>
                  <a:cubicBezTo>
                    <a:pt x="6300" y="16511"/>
                    <a:pt x="6401" y="16444"/>
                    <a:pt x="6519" y="16444"/>
                  </a:cubicBezTo>
                  <a:cubicBezTo>
                    <a:pt x="6544" y="16444"/>
                    <a:pt x="6570" y="16447"/>
                    <a:pt x="6597" y="16453"/>
                  </a:cubicBezTo>
                  <a:cubicBezTo>
                    <a:pt x="6618" y="16377"/>
                    <a:pt x="6630" y="16301"/>
                    <a:pt x="6635" y="16222"/>
                  </a:cubicBezTo>
                  <a:cubicBezTo>
                    <a:pt x="6637" y="16178"/>
                    <a:pt x="6711" y="16079"/>
                    <a:pt x="6771" y="16079"/>
                  </a:cubicBezTo>
                  <a:close/>
                  <a:moveTo>
                    <a:pt x="9654" y="22766"/>
                  </a:moveTo>
                  <a:cubicBezTo>
                    <a:pt x="9846" y="22766"/>
                    <a:pt x="10016" y="22895"/>
                    <a:pt x="10029" y="23117"/>
                  </a:cubicBezTo>
                  <a:cubicBezTo>
                    <a:pt x="10030" y="23137"/>
                    <a:pt x="9995" y="23179"/>
                    <a:pt x="9974" y="23179"/>
                  </a:cubicBezTo>
                  <a:cubicBezTo>
                    <a:pt x="9968" y="23179"/>
                    <a:pt x="9964" y="23176"/>
                    <a:pt x="9961" y="23167"/>
                  </a:cubicBezTo>
                  <a:cubicBezTo>
                    <a:pt x="9883" y="22905"/>
                    <a:pt x="9557" y="23035"/>
                    <a:pt x="9393" y="22907"/>
                  </a:cubicBezTo>
                  <a:cubicBezTo>
                    <a:pt x="9367" y="22886"/>
                    <a:pt x="9403" y="22841"/>
                    <a:pt x="9422" y="22830"/>
                  </a:cubicBezTo>
                  <a:cubicBezTo>
                    <a:pt x="9497" y="22787"/>
                    <a:pt x="9577" y="22766"/>
                    <a:pt x="9654" y="22766"/>
                  </a:cubicBezTo>
                  <a:close/>
                  <a:moveTo>
                    <a:pt x="14434" y="23991"/>
                  </a:moveTo>
                  <a:lnTo>
                    <a:pt x="14434" y="23991"/>
                  </a:lnTo>
                  <a:cubicBezTo>
                    <a:pt x="14434" y="23991"/>
                    <a:pt x="14435" y="23992"/>
                    <a:pt x="14435" y="23992"/>
                  </a:cubicBezTo>
                  <a:cubicBezTo>
                    <a:pt x="14435" y="23992"/>
                    <a:pt x="14435" y="23991"/>
                    <a:pt x="14435" y="23991"/>
                  </a:cubicBezTo>
                  <a:cubicBezTo>
                    <a:pt x="14435" y="23991"/>
                    <a:pt x="14434" y="23991"/>
                    <a:pt x="14434" y="23991"/>
                  </a:cubicBezTo>
                  <a:close/>
                  <a:moveTo>
                    <a:pt x="832" y="1"/>
                  </a:moveTo>
                  <a:cubicBezTo>
                    <a:pt x="623" y="110"/>
                    <a:pt x="390" y="183"/>
                    <a:pt x="162" y="201"/>
                  </a:cubicBezTo>
                  <a:cubicBezTo>
                    <a:pt x="255" y="686"/>
                    <a:pt x="152" y="1197"/>
                    <a:pt x="91" y="1678"/>
                  </a:cubicBezTo>
                  <a:cubicBezTo>
                    <a:pt x="0" y="2399"/>
                    <a:pt x="32" y="3106"/>
                    <a:pt x="451" y="3729"/>
                  </a:cubicBezTo>
                  <a:cubicBezTo>
                    <a:pt x="768" y="4201"/>
                    <a:pt x="1205" y="4587"/>
                    <a:pt x="1500" y="5073"/>
                  </a:cubicBezTo>
                  <a:cubicBezTo>
                    <a:pt x="1860" y="5665"/>
                    <a:pt x="2005" y="6341"/>
                    <a:pt x="1996" y="7033"/>
                  </a:cubicBezTo>
                  <a:cubicBezTo>
                    <a:pt x="1991" y="7441"/>
                    <a:pt x="1962" y="7851"/>
                    <a:pt x="1965" y="8260"/>
                  </a:cubicBezTo>
                  <a:cubicBezTo>
                    <a:pt x="1970" y="8686"/>
                    <a:pt x="2064" y="9038"/>
                    <a:pt x="2124" y="9454"/>
                  </a:cubicBezTo>
                  <a:cubicBezTo>
                    <a:pt x="2305" y="10714"/>
                    <a:pt x="3111" y="11803"/>
                    <a:pt x="3524" y="12990"/>
                  </a:cubicBezTo>
                  <a:cubicBezTo>
                    <a:pt x="4010" y="14387"/>
                    <a:pt x="4108" y="15941"/>
                    <a:pt x="4375" y="17393"/>
                  </a:cubicBezTo>
                  <a:cubicBezTo>
                    <a:pt x="4602" y="18634"/>
                    <a:pt x="4846" y="19873"/>
                    <a:pt x="5097" y="21109"/>
                  </a:cubicBezTo>
                  <a:cubicBezTo>
                    <a:pt x="5109" y="21070"/>
                    <a:pt x="5119" y="21029"/>
                    <a:pt x="5132" y="20990"/>
                  </a:cubicBezTo>
                  <a:cubicBezTo>
                    <a:pt x="5161" y="20895"/>
                    <a:pt x="5202" y="20805"/>
                    <a:pt x="5253" y="20720"/>
                  </a:cubicBezTo>
                  <a:cubicBezTo>
                    <a:pt x="5354" y="20545"/>
                    <a:pt x="5575" y="20318"/>
                    <a:pt x="5803" y="20318"/>
                  </a:cubicBezTo>
                  <a:cubicBezTo>
                    <a:pt x="5831" y="20318"/>
                    <a:pt x="5860" y="20322"/>
                    <a:pt x="5888" y="20329"/>
                  </a:cubicBezTo>
                  <a:cubicBezTo>
                    <a:pt x="6144" y="20397"/>
                    <a:pt x="6060" y="20750"/>
                    <a:pt x="5959" y="20908"/>
                  </a:cubicBezTo>
                  <a:cubicBezTo>
                    <a:pt x="5833" y="21103"/>
                    <a:pt x="5862" y="21499"/>
                    <a:pt x="5828" y="21726"/>
                  </a:cubicBezTo>
                  <a:cubicBezTo>
                    <a:pt x="5823" y="21759"/>
                    <a:pt x="5816" y="21791"/>
                    <a:pt x="5809" y="21824"/>
                  </a:cubicBezTo>
                  <a:cubicBezTo>
                    <a:pt x="5829" y="21824"/>
                    <a:pt x="5849" y="21823"/>
                    <a:pt x="5869" y="21823"/>
                  </a:cubicBezTo>
                  <a:cubicBezTo>
                    <a:pt x="5879" y="21823"/>
                    <a:pt x="5889" y="21823"/>
                    <a:pt x="5899" y="21824"/>
                  </a:cubicBezTo>
                  <a:cubicBezTo>
                    <a:pt x="6079" y="21826"/>
                    <a:pt x="6139" y="21944"/>
                    <a:pt x="6126" y="22112"/>
                  </a:cubicBezTo>
                  <a:cubicBezTo>
                    <a:pt x="6110" y="22321"/>
                    <a:pt x="6060" y="22525"/>
                    <a:pt x="6010" y="22731"/>
                  </a:cubicBezTo>
                  <a:cubicBezTo>
                    <a:pt x="6199" y="22641"/>
                    <a:pt x="6383" y="22543"/>
                    <a:pt x="6588" y="22496"/>
                  </a:cubicBezTo>
                  <a:cubicBezTo>
                    <a:pt x="6624" y="22487"/>
                    <a:pt x="6663" y="22482"/>
                    <a:pt x="6701" y="22482"/>
                  </a:cubicBezTo>
                  <a:cubicBezTo>
                    <a:pt x="6808" y="22482"/>
                    <a:pt x="6906" y="22525"/>
                    <a:pt x="6912" y="22663"/>
                  </a:cubicBezTo>
                  <a:cubicBezTo>
                    <a:pt x="6932" y="23153"/>
                    <a:pt x="7051" y="23606"/>
                    <a:pt x="7183" y="24068"/>
                  </a:cubicBezTo>
                  <a:cubicBezTo>
                    <a:pt x="7613" y="23850"/>
                    <a:pt x="8083" y="23748"/>
                    <a:pt x="8510" y="23516"/>
                  </a:cubicBezTo>
                  <a:cubicBezTo>
                    <a:pt x="8583" y="23477"/>
                    <a:pt x="8674" y="23448"/>
                    <a:pt x="8756" y="23448"/>
                  </a:cubicBezTo>
                  <a:cubicBezTo>
                    <a:pt x="8866" y="23448"/>
                    <a:pt x="8961" y="23500"/>
                    <a:pt x="8978" y="23650"/>
                  </a:cubicBezTo>
                  <a:cubicBezTo>
                    <a:pt x="9044" y="24253"/>
                    <a:pt x="9235" y="24833"/>
                    <a:pt x="9178" y="25426"/>
                  </a:cubicBezTo>
                  <a:cubicBezTo>
                    <a:pt x="10590" y="25775"/>
                    <a:pt x="11778" y="26871"/>
                    <a:pt x="12932" y="27689"/>
                  </a:cubicBezTo>
                  <a:cubicBezTo>
                    <a:pt x="13514" y="28101"/>
                    <a:pt x="14543" y="28862"/>
                    <a:pt x="15395" y="28862"/>
                  </a:cubicBezTo>
                  <a:cubicBezTo>
                    <a:pt x="15708" y="28862"/>
                    <a:pt x="15997" y="28759"/>
                    <a:pt x="16231" y="28499"/>
                  </a:cubicBezTo>
                  <a:cubicBezTo>
                    <a:pt x="16025" y="27182"/>
                    <a:pt x="15409" y="26032"/>
                    <a:pt x="14827" y="24840"/>
                  </a:cubicBezTo>
                  <a:cubicBezTo>
                    <a:pt x="14748" y="24679"/>
                    <a:pt x="14677" y="24515"/>
                    <a:pt x="14602" y="24355"/>
                  </a:cubicBezTo>
                  <a:cubicBezTo>
                    <a:pt x="14526" y="24251"/>
                    <a:pt x="14467" y="24142"/>
                    <a:pt x="14388" y="24038"/>
                  </a:cubicBezTo>
                  <a:cubicBezTo>
                    <a:pt x="14376" y="24023"/>
                    <a:pt x="14404" y="23987"/>
                    <a:pt x="14425" y="23987"/>
                  </a:cubicBezTo>
                  <a:cubicBezTo>
                    <a:pt x="14428" y="23987"/>
                    <a:pt x="14431" y="23988"/>
                    <a:pt x="14434" y="23991"/>
                  </a:cubicBezTo>
                  <a:lnTo>
                    <a:pt x="14434" y="23991"/>
                  </a:lnTo>
                  <a:cubicBezTo>
                    <a:pt x="14378" y="23860"/>
                    <a:pt x="14330" y="23725"/>
                    <a:pt x="14277" y="23593"/>
                  </a:cubicBezTo>
                  <a:cubicBezTo>
                    <a:pt x="14001" y="22995"/>
                    <a:pt x="13658" y="22423"/>
                    <a:pt x="13147" y="22015"/>
                  </a:cubicBezTo>
                  <a:lnTo>
                    <a:pt x="13147" y="22015"/>
                  </a:lnTo>
                  <a:cubicBezTo>
                    <a:pt x="13036" y="22417"/>
                    <a:pt x="13097" y="22827"/>
                    <a:pt x="13276" y="23193"/>
                  </a:cubicBezTo>
                  <a:cubicBezTo>
                    <a:pt x="13413" y="23291"/>
                    <a:pt x="13533" y="23453"/>
                    <a:pt x="13613" y="23699"/>
                  </a:cubicBezTo>
                  <a:cubicBezTo>
                    <a:pt x="13632" y="23755"/>
                    <a:pt x="13551" y="23893"/>
                    <a:pt x="13483" y="23893"/>
                  </a:cubicBezTo>
                  <a:cubicBezTo>
                    <a:pt x="13469" y="23893"/>
                    <a:pt x="13456" y="23887"/>
                    <a:pt x="13444" y="23873"/>
                  </a:cubicBezTo>
                  <a:cubicBezTo>
                    <a:pt x="13306" y="23713"/>
                    <a:pt x="13191" y="23535"/>
                    <a:pt x="13105" y="23342"/>
                  </a:cubicBezTo>
                  <a:cubicBezTo>
                    <a:pt x="13042" y="23296"/>
                    <a:pt x="12974" y="23267"/>
                    <a:pt x="12902" y="23267"/>
                  </a:cubicBezTo>
                  <a:cubicBezTo>
                    <a:pt x="12777" y="23267"/>
                    <a:pt x="12639" y="23353"/>
                    <a:pt x="12497" y="23579"/>
                  </a:cubicBezTo>
                  <a:cubicBezTo>
                    <a:pt x="12476" y="23613"/>
                    <a:pt x="12423" y="23671"/>
                    <a:pt x="12374" y="23671"/>
                  </a:cubicBezTo>
                  <a:cubicBezTo>
                    <a:pt x="12361" y="23671"/>
                    <a:pt x="12348" y="23667"/>
                    <a:pt x="12336" y="23658"/>
                  </a:cubicBezTo>
                  <a:cubicBezTo>
                    <a:pt x="12283" y="23614"/>
                    <a:pt x="12229" y="23570"/>
                    <a:pt x="12177" y="23525"/>
                  </a:cubicBezTo>
                  <a:cubicBezTo>
                    <a:pt x="12113" y="23633"/>
                    <a:pt x="12053" y="23742"/>
                    <a:pt x="11983" y="23846"/>
                  </a:cubicBezTo>
                  <a:cubicBezTo>
                    <a:pt x="11964" y="23873"/>
                    <a:pt x="11904" y="23942"/>
                    <a:pt x="11855" y="23942"/>
                  </a:cubicBezTo>
                  <a:cubicBezTo>
                    <a:pt x="11842" y="23942"/>
                    <a:pt x="11830" y="23937"/>
                    <a:pt x="11819" y="23925"/>
                  </a:cubicBezTo>
                  <a:cubicBezTo>
                    <a:pt x="11752" y="23852"/>
                    <a:pt x="11693" y="23772"/>
                    <a:pt x="11632" y="23697"/>
                  </a:cubicBezTo>
                  <a:cubicBezTo>
                    <a:pt x="11537" y="23835"/>
                    <a:pt x="11445" y="23958"/>
                    <a:pt x="11308" y="24073"/>
                  </a:cubicBezTo>
                  <a:cubicBezTo>
                    <a:pt x="11283" y="24094"/>
                    <a:pt x="11249" y="24113"/>
                    <a:pt x="11218" y="24113"/>
                  </a:cubicBezTo>
                  <a:cubicBezTo>
                    <a:pt x="11198" y="24113"/>
                    <a:pt x="11179" y="24105"/>
                    <a:pt x="11165" y="24083"/>
                  </a:cubicBezTo>
                  <a:cubicBezTo>
                    <a:pt x="11038" y="23891"/>
                    <a:pt x="10963" y="23904"/>
                    <a:pt x="10787" y="23902"/>
                  </a:cubicBezTo>
                  <a:cubicBezTo>
                    <a:pt x="10684" y="23900"/>
                    <a:pt x="10782" y="23760"/>
                    <a:pt x="10831" y="23741"/>
                  </a:cubicBezTo>
                  <a:cubicBezTo>
                    <a:pt x="10930" y="23702"/>
                    <a:pt x="11010" y="23678"/>
                    <a:pt x="11080" y="23678"/>
                  </a:cubicBezTo>
                  <a:cubicBezTo>
                    <a:pt x="11174" y="23678"/>
                    <a:pt x="11250" y="23721"/>
                    <a:pt x="11324" y="23828"/>
                  </a:cubicBezTo>
                  <a:cubicBezTo>
                    <a:pt x="11432" y="23721"/>
                    <a:pt x="11506" y="23597"/>
                    <a:pt x="11596" y="23473"/>
                  </a:cubicBezTo>
                  <a:cubicBezTo>
                    <a:pt x="11612" y="23449"/>
                    <a:pt x="11666" y="23405"/>
                    <a:pt x="11707" y="23405"/>
                  </a:cubicBezTo>
                  <a:cubicBezTo>
                    <a:pt x="11720" y="23405"/>
                    <a:pt x="11732" y="23410"/>
                    <a:pt x="11741" y="23420"/>
                  </a:cubicBezTo>
                  <a:cubicBezTo>
                    <a:pt x="11805" y="23491"/>
                    <a:pt x="11862" y="23568"/>
                    <a:pt x="11921" y="23642"/>
                  </a:cubicBezTo>
                  <a:cubicBezTo>
                    <a:pt x="11980" y="23542"/>
                    <a:pt x="12038" y="23440"/>
                    <a:pt x="12105" y="23342"/>
                  </a:cubicBezTo>
                  <a:cubicBezTo>
                    <a:pt x="12126" y="23310"/>
                    <a:pt x="12179" y="23250"/>
                    <a:pt x="12228" y="23250"/>
                  </a:cubicBezTo>
                  <a:cubicBezTo>
                    <a:pt x="12241" y="23250"/>
                    <a:pt x="12254" y="23254"/>
                    <a:pt x="12265" y="23264"/>
                  </a:cubicBezTo>
                  <a:cubicBezTo>
                    <a:pt x="12323" y="23312"/>
                    <a:pt x="12381" y="23360"/>
                    <a:pt x="12439" y="23408"/>
                  </a:cubicBezTo>
                  <a:cubicBezTo>
                    <a:pt x="12609" y="23198"/>
                    <a:pt x="12802" y="23091"/>
                    <a:pt x="12986" y="23091"/>
                  </a:cubicBezTo>
                  <a:cubicBezTo>
                    <a:pt x="12994" y="23091"/>
                    <a:pt x="13002" y="23091"/>
                    <a:pt x="13010" y="23092"/>
                  </a:cubicBezTo>
                  <a:cubicBezTo>
                    <a:pt x="12889" y="22696"/>
                    <a:pt x="12887" y="22269"/>
                    <a:pt x="13052" y="21871"/>
                  </a:cubicBezTo>
                  <a:cubicBezTo>
                    <a:pt x="13066" y="21838"/>
                    <a:pt x="13112" y="21777"/>
                    <a:pt x="13158" y="21777"/>
                  </a:cubicBezTo>
                  <a:cubicBezTo>
                    <a:pt x="13168" y="21777"/>
                    <a:pt x="13178" y="21780"/>
                    <a:pt x="13188" y="21788"/>
                  </a:cubicBezTo>
                  <a:cubicBezTo>
                    <a:pt x="13503" y="22025"/>
                    <a:pt x="13762" y="22330"/>
                    <a:pt x="13982" y="22670"/>
                  </a:cubicBezTo>
                  <a:cubicBezTo>
                    <a:pt x="13932" y="22170"/>
                    <a:pt x="14075" y="21638"/>
                    <a:pt x="13807" y="21167"/>
                  </a:cubicBezTo>
                  <a:cubicBezTo>
                    <a:pt x="13711" y="21002"/>
                    <a:pt x="13643" y="20756"/>
                    <a:pt x="13448" y="20709"/>
                  </a:cubicBezTo>
                  <a:cubicBezTo>
                    <a:pt x="13278" y="20668"/>
                    <a:pt x="13106" y="20647"/>
                    <a:pt x="12936" y="20609"/>
                  </a:cubicBezTo>
                  <a:lnTo>
                    <a:pt x="12936" y="20609"/>
                  </a:lnTo>
                  <a:cubicBezTo>
                    <a:pt x="12961" y="20651"/>
                    <a:pt x="12982" y="20696"/>
                    <a:pt x="13010" y="20737"/>
                  </a:cubicBezTo>
                  <a:cubicBezTo>
                    <a:pt x="13018" y="20750"/>
                    <a:pt x="12999" y="20773"/>
                    <a:pt x="12985" y="20773"/>
                  </a:cubicBezTo>
                  <a:cubicBezTo>
                    <a:pt x="12981" y="20773"/>
                    <a:pt x="12978" y="20772"/>
                    <a:pt x="12975" y="20768"/>
                  </a:cubicBezTo>
                  <a:cubicBezTo>
                    <a:pt x="12935" y="20711"/>
                    <a:pt x="12902" y="20652"/>
                    <a:pt x="12866" y="20594"/>
                  </a:cubicBezTo>
                  <a:cubicBezTo>
                    <a:pt x="12477" y="20491"/>
                    <a:pt x="12164" y="20301"/>
                    <a:pt x="12039" y="19901"/>
                  </a:cubicBezTo>
                  <a:cubicBezTo>
                    <a:pt x="12037" y="19893"/>
                    <a:pt x="12036" y="19883"/>
                    <a:pt x="12033" y="19874"/>
                  </a:cubicBezTo>
                  <a:cubicBezTo>
                    <a:pt x="12013" y="19921"/>
                    <a:pt x="11940" y="20002"/>
                    <a:pt x="11892" y="20002"/>
                  </a:cubicBezTo>
                  <a:cubicBezTo>
                    <a:pt x="11876" y="20002"/>
                    <a:pt x="11862" y="19992"/>
                    <a:pt x="11855" y="19968"/>
                  </a:cubicBezTo>
                  <a:cubicBezTo>
                    <a:pt x="11787" y="19737"/>
                    <a:pt x="11759" y="19503"/>
                    <a:pt x="11748" y="19271"/>
                  </a:cubicBezTo>
                  <a:cubicBezTo>
                    <a:pt x="11670" y="19077"/>
                    <a:pt x="11564" y="18893"/>
                    <a:pt x="11458" y="18689"/>
                  </a:cubicBezTo>
                  <a:cubicBezTo>
                    <a:pt x="11201" y="19113"/>
                    <a:pt x="10905" y="19522"/>
                    <a:pt x="10765" y="20003"/>
                  </a:cubicBezTo>
                  <a:cubicBezTo>
                    <a:pt x="10750" y="20055"/>
                    <a:pt x="10668" y="20118"/>
                    <a:pt x="10616" y="20118"/>
                  </a:cubicBezTo>
                  <a:cubicBezTo>
                    <a:pt x="10586" y="20118"/>
                    <a:pt x="10566" y="20099"/>
                    <a:pt x="10572" y="20046"/>
                  </a:cubicBezTo>
                  <a:cubicBezTo>
                    <a:pt x="10630" y="19492"/>
                    <a:pt x="10503" y="18991"/>
                    <a:pt x="10298" y="18487"/>
                  </a:cubicBezTo>
                  <a:cubicBezTo>
                    <a:pt x="9948" y="19047"/>
                    <a:pt x="9817" y="19734"/>
                    <a:pt x="9495" y="20314"/>
                  </a:cubicBezTo>
                  <a:cubicBezTo>
                    <a:pt x="9468" y="20363"/>
                    <a:pt x="9406" y="20399"/>
                    <a:pt x="9361" y="20399"/>
                  </a:cubicBezTo>
                  <a:cubicBezTo>
                    <a:pt x="9322" y="20399"/>
                    <a:pt x="9296" y="20371"/>
                    <a:pt x="9317" y="20300"/>
                  </a:cubicBezTo>
                  <a:cubicBezTo>
                    <a:pt x="9386" y="20066"/>
                    <a:pt x="9389" y="19827"/>
                    <a:pt x="9375" y="19589"/>
                  </a:cubicBezTo>
                  <a:lnTo>
                    <a:pt x="9375" y="19589"/>
                  </a:lnTo>
                  <a:cubicBezTo>
                    <a:pt x="9204" y="19939"/>
                    <a:pt x="9023" y="20282"/>
                    <a:pt x="8921" y="20662"/>
                  </a:cubicBezTo>
                  <a:cubicBezTo>
                    <a:pt x="8907" y="20713"/>
                    <a:pt x="8803" y="20809"/>
                    <a:pt x="8736" y="20809"/>
                  </a:cubicBezTo>
                  <a:cubicBezTo>
                    <a:pt x="8708" y="20809"/>
                    <a:pt x="8687" y="20792"/>
                    <a:pt x="8682" y="20746"/>
                  </a:cubicBezTo>
                  <a:cubicBezTo>
                    <a:pt x="8656" y="20484"/>
                    <a:pt x="8630" y="20221"/>
                    <a:pt x="8602" y="19957"/>
                  </a:cubicBezTo>
                  <a:cubicBezTo>
                    <a:pt x="8363" y="20161"/>
                    <a:pt x="8090" y="20317"/>
                    <a:pt x="7868" y="20542"/>
                  </a:cubicBezTo>
                  <a:cubicBezTo>
                    <a:pt x="7847" y="20562"/>
                    <a:pt x="7796" y="20592"/>
                    <a:pt x="7755" y="20592"/>
                  </a:cubicBezTo>
                  <a:cubicBezTo>
                    <a:pt x="7739" y="20592"/>
                    <a:pt x="7723" y="20587"/>
                    <a:pt x="7713" y="20574"/>
                  </a:cubicBezTo>
                  <a:cubicBezTo>
                    <a:pt x="7165" y="19944"/>
                    <a:pt x="6804" y="19197"/>
                    <a:pt x="6317" y="18523"/>
                  </a:cubicBezTo>
                  <a:cubicBezTo>
                    <a:pt x="6301" y="18503"/>
                    <a:pt x="6339" y="18455"/>
                    <a:pt x="6365" y="18455"/>
                  </a:cubicBezTo>
                  <a:cubicBezTo>
                    <a:pt x="6370" y="18455"/>
                    <a:pt x="6374" y="18457"/>
                    <a:pt x="6378" y="18461"/>
                  </a:cubicBezTo>
                  <a:cubicBezTo>
                    <a:pt x="6951" y="19002"/>
                    <a:pt x="7369" y="19661"/>
                    <a:pt x="7880" y="20254"/>
                  </a:cubicBezTo>
                  <a:cubicBezTo>
                    <a:pt x="8126" y="20046"/>
                    <a:pt x="8414" y="19894"/>
                    <a:pt x="8638" y="19652"/>
                  </a:cubicBezTo>
                  <a:cubicBezTo>
                    <a:pt x="8665" y="19624"/>
                    <a:pt x="8737" y="19573"/>
                    <a:pt x="8789" y="19573"/>
                  </a:cubicBezTo>
                  <a:cubicBezTo>
                    <a:pt x="8818" y="19573"/>
                    <a:pt x="8841" y="19590"/>
                    <a:pt x="8845" y="19637"/>
                  </a:cubicBezTo>
                  <a:cubicBezTo>
                    <a:pt x="8859" y="19808"/>
                    <a:pt x="8876" y="19979"/>
                    <a:pt x="8891" y="20151"/>
                  </a:cubicBezTo>
                  <a:cubicBezTo>
                    <a:pt x="9039" y="19822"/>
                    <a:pt x="9215" y="19505"/>
                    <a:pt x="9356" y="19171"/>
                  </a:cubicBezTo>
                  <a:cubicBezTo>
                    <a:pt x="9373" y="19130"/>
                    <a:pt x="9475" y="19027"/>
                    <a:pt x="9537" y="19027"/>
                  </a:cubicBezTo>
                  <a:cubicBezTo>
                    <a:pt x="9562" y="19027"/>
                    <a:pt x="9581" y="19044"/>
                    <a:pt x="9585" y="19090"/>
                  </a:cubicBezTo>
                  <a:cubicBezTo>
                    <a:pt x="9606" y="19284"/>
                    <a:pt x="9613" y="19480"/>
                    <a:pt x="9609" y="19676"/>
                  </a:cubicBezTo>
                  <a:cubicBezTo>
                    <a:pt x="9807" y="19177"/>
                    <a:pt x="9960" y="18660"/>
                    <a:pt x="10284" y="18224"/>
                  </a:cubicBezTo>
                  <a:cubicBezTo>
                    <a:pt x="10303" y="18200"/>
                    <a:pt x="10356" y="18160"/>
                    <a:pt x="10397" y="18160"/>
                  </a:cubicBezTo>
                  <a:cubicBezTo>
                    <a:pt x="10416" y="18160"/>
                    <a:pt x="10432" y="18168"/>
                    <a:pt x="10441" y="18190"/>
                  </a:cubicBezTo>
                  <a:cubicBezTo>
                    <a:pt x="10630" y="18628"/>
                    <a:pt x="10760" y="19063"/>
                    <a:pt x="10784" y="19525"/>
                  </a:cubicBezTo>
                  <a:cubicBezTo>
                    <a:pt x="10969" y="19161"/>
                    <a:pt x="11211" y="18823"/>
                    <a:pt x="11413" y="18465"/>
                  </a:cubicBezTo>
                  <a:cubicBezTo>
                    <a:pt x="11430" y="18435"/>
                    <a:pt x="11491" y="18374"/>
                    <a:pt x="11539" y="18374"/>
                  </a:cubicBezTo>
                  <a:cubicBezTo>
                    <a:pt x="11558" y="18374"/>
                    <a:pt x="11574" y="18383"/>
                    <a:pt x="11585" y="18405"/>
                  </a:cubicBezTo>
                  <a:cubicBezTo>
                    <a:pt x="11646" y="18533"/>
                    <a:pt x="11710" y="18652"/>
                    <a:pt x="11769" y="18767"/>
                  </a:cubicBezTo>
                  <a:cubicBezTo>
                    <a:pt x="11797" y="18567"/>
                    <a:pt x="11846" y="18371"/>
                    <a:pt x="11917" y="18183"/>
                  </a:cubicBezTo>
                  <a:cubicBezTo>
                    <a:pt x="11949" y="17721"/>
                    <a:pt x="11994" y="17259"/>
                    <a:pt x="11985" y="16805"/>
                  </a:cubicBezTo>
                  <a:lnTo>
                    <a:pt x="11985" y="16805"/>
                  </a:lnTo>
                  <a:cubicBezTo>
                    <a:pt x="11670" y="16835"/>
                    <a:pt x="11355" y="16864"/>
                    <a:pt x="11040" y="16894"/>
                  </a:cubicBezTo>
                  <a:cubicBezTo>
                    <a:pt x="11032" y="16894"/>
                    <a:pt x="11024" y="16895"/>
                    <a:pt x="11016" y="16895"/>
                  </a:cubicBezTo>
                  <a:cubicBezTo>
                    <a:pt x="10852" y="16895"/>
                    <a:pt x="10747" y="16735"/>
                    <a:pt x="10788" y="16574"/>
                  </a:cubicBezTo>
                  <a:cubicBezTo>
                    <a:pt x="10985" y="15802"/>
                    <a:pt x="10687" y="15227"/>
                    <a:pt x="10335" y="14642"/>
                  </a:cubicBezTo>
                  <a:lnTo>
                    <a:pt x="10335" y="14642"/>
                  </a:lnTo>
                  <a:cubicBezTo>
                    <a:pt x="10397" y="14794"/>
                    <a:pt x="10466" y="14943"/>
                    <a:pt x="10542" y="15087"/>
                  </a:cubicBezTo>
                  <a:cubicBezTo>
                    <a:pt x="10582" y="15163"/>
                    <a:pt x="10463" y="15329"/>
                    <a:pt x="10375" y="15329"/>
                  </a:cubicBezTo>
                  <a:cubicBezTo>
                    <a:pt x="10358" y="15329"/>
                    <a:pt x="10341" y="15322"/>
                    <a:pt x="10328" y="15307"/>
                  </a:cubicBezTo>
                  <a:cubicBezTo>
                    <a:pt x="10322" y="15302"/>
                    <a:pt x="10319" y="15294"/>
                    <a:pt x="10312" y="15288"/>
                  </a:cubicBezTo>
                  <a:lnTo>
                    <a:pt x="10312" y="15289"/>
                  </a:lnTo>
                  <a:cubicBezTo>
                    <a:pt x="10312" y="15288"/>
                    <a:pt x="10312" y="15286"/>
                    <a:pt x="10311" y="15286"/>
                  </a:cubicBezTo>
                  <a:cubicBezTo>
                    <a:pt x="10226" y="15186"/>
                    <a:pt x="10152" y="15078"/>
                    <a:pt x="10077" y="14970"/>
                  </a:cubicBezTo>
                  <a:cubicBezTo>
                    <a:pt x="10048" y="15043"/>
                    <a:pt x="10027" y="15118"/>
                    <a:pt x="10015" y="15195"/>
                  </a:cubicBezTo>
                  <a:cubicBezTo>
                    <a:pt x="10008" y="15247"/>
                    <a:pt x="9913" y="15386"/>
                    <a:pt x="9835" y="15386"/>
                  </a:cubicBezTo>
                  <a:cubicBezTo>
                    <a:pt x="9818" y="15386"/>
                    <a:pt x="9802" y="15379"/>
                    <a:pt x="9788" y="15363"/>
                  </a:cubicBezTo>
                  <a:cubicBezTo>
                    <a:pt x="9695" y="15255"/>
                    <a:pt x="9578" y="15188"/>
                    <a:pt x="9468" y="15109"/>
                  </a:cubicBezTo>
                  <a:cubicBezTo>
                    <a:pt x="9414" y="15245"/>
                    <a:pt x="9343" y="15373"/>
                    <a:pt x="9278" y="15515"/>
                  </a:cubicBezTo>
                  <a:cubicBezTo>
                    <a:pt x="9254" y="15570"/>
                    <a:pt x="9180" y="15670"/>
                    <a:pt x="9105" y="15670"/>
                  </a:cubicBezTo>
                  <a:cubicBezTo>
                    <a:pt x="9088" y="15670"/>
                    <a:pt x="9071" y="15665"/>
                    <a:pt x="9054" y="15652"/>
                  </a:cubicBezTo>
                  <a:cubicBezTo>
                    <a:pt x="8822" y="15481"/>
                    <a:pt x="8587" y="15374"/>
                    <a:pt x="8346" y="15374"/>
                  </a:cubicBezTo>
                  <a:cubicBezTo>
                    <a:pt x="8158" y="15374"/>
                    <a:pt x="7967" y="15439"/>
                    <a:pt x="7772" y="15591"/>
                  </a:cubicBezTo>
                  <a:cubicBezTo>
                    <a:pt x="7756" y="15603"/>
                    <a:pt x="7742" y="15609"/>
                    <a:pt x="7731" y="15609"/>
                  </a:cubicBezTo>
                  <a:cubicBezTo>
                    <a:pt x="7699" y="15609"/>
                    <a:pt x="7692" y="15564"/>
                    <a:pt x="7720" y="15524"/>
                  </a:cubicBezTo>
                  <a:cubicBezTo>
                    <a:pt x="7939" y="15225"/>
                    <a:pt x="8200" y="15094"/>
                    <a:pt x="8476" y="15094"/>
                  </a:cubicBezTo>
                  <a:cubicBezTo>
                    <a:pt x="8695" y="15094"/>
                    <a:pt x="8923" y="15176"/>
                    <a:pt x="9147" y="15320"/>
                  </a:cubicBezTo>
                  <a:cubicBezTo>
                    <a:pt x="9216" y="15184"/>
                    <a:pt x="9281" y="15044"/>
                    <a:pt x="9294" y="14895"/>
                  </a:cubicBezTo>
                  <a:cubicBezTo>
                    <a:pt x="9298" y="14841"/>
                    <a:pt x="9397" y="14701"/>
                    <a:pt x="9476" y="14701"/>
                  </a:cubicBezTo>
                  <a:cubicBezTo>
                    <a:pt x="9493" y="14701"/>
                    <a:pt x="9509" y="14708"/>
                    <a:pt x="9524" y="14724"/>
                  </a:cubicBezTo>
                  <a:cubicBezTo>
                    <a:pt x="9619" y="14838"/>
                    <a:pt x="9742" y="14905"/>
                    <a:pt x="9854" y="14990"/>
                  </a:cubicBezTo>
                  <a:cubicBezTo>
                    <a:pt x="9886" y="14902"/>
                    <a:pt x="9918" y="14816"/>
                    <a:pt x="9931" y="14725"/>
                  </a:cubicBezTo>
                  <a:cubicBezTo>
                    <a:pt x="9937" y="14685"/>
                    <a:pt x="9992" y="14598"/>
                    <a:pt x="10051" y="14558"/>
                  </a:cubicBezTo>
                  <a:cubicBezTo>
                    <a:pt x="10011" y="14389"/>
                    <a:pt x="9988" y="14216"/>
                    <a:pt x="9984" y="14044"/>
                  </a:cubicBezTo>
                  <a:cubicBezTo>
                    <a:pt x="9926" y="13937"/>
                    <a:pt x="9870" y="13829"/>
                    <a:pt x="9820" y="13718"/>
                  </a:cubicBezTo>
                  <a:cubicBezTo>
                    <a:pt x="9554" y="13126"/>
                    <a:pt x="9229" y="12594"/>
                    <a:pt x="8782" y="12147"/>
                  </a:cubicBezTo>
                  <a:cubicBezTo>
                    <a:pt x="8677" y="12064"/>
                    <a:pt x="8564" y="11987"/>
                    <a:pt x="8490" y="11926"/>
                  </a:cubicBezTo>
                  <a:cubicBezTo>
                    <a:pt x="8328" y="11797"/>
                    <a:pt x="8138" y="11657"/>
                    <a:pt x="8007" y="11657"/>
                  </a:cubicBezTo>
                  <a:cubicBezTo>
                    <a:pt x="7898" y="11657"/>
                    <a:pt x="7830" y="11752"/>
                    <a:pt x="7847" y="12023"/>
                  </a:cubicBezTo>
                  <a:cubicBezTo>
                    <a:pt x="7851" y="12082"/>
                    <a:pt x="7782" y="12197"/>
                    <a:pt x="7709" y="12197"/>
                  </a:cubicBezTo>
                  <a:cubicBezTo>
                    <a:pt x="7700" y="12197"/>
                    <a:pt x="7692" y="12196"/>
                    <a:pt x="7683" y="12192"/>
                  </a:cubicBezTo>
                  <a:cubicBezTo>
                    <a:pt x="7585" y="12152"/>
                    <a:pt x="7487" y="12132"/>
                    <a:pt x="7394" y="12132"/>
                  </a:cubicBezTo>
                  <a:cubicBezTo>
                    <a:pt x="7136" y="12132"/>
                    <a:pt x="6912" y="12287"/>
                    <a:pt x="6813" y="12607"/>
                  </a:cubicBezTo>
                  <a:cubicBezTo>
                    <a:pt x="6797" y="12659"/>
                    <a:pt x="6730" y="12735"/>
                    <a:pt x="6667" y="12735"/>
                  </a:cubicBezTo>
                  <a:cubicBezTo>
                    <a:pt x="6653" y="12735"/>
                    <a:pt x="6638" y="12731"/>
                    <a:pt x="6625" y="12722"/>
                  </a:cubicBezTo>
                  <a:cubicBezTo>
                    <a:pt x="6460" y="12612"/>
                    <a:pt x="6316" y="12544"/>
                    <a:pt x="6204" y="12377"/>
                  </a:cubicBezTo>
                  <a:cubicBezTo>
                    <a:pt x="6179" y="12340"/>
                    <a:pt x="6239" y="12277"/>
                    <a:pt x="6279" y="12277"/>
                  </a:cubicBezTo>
                  <a:cubicBezTo>
                    <a:pt x="6281" y="12277"/>
                    <a:pt x="6284" y="12277"/>
                    <a:pt x="6286" y="12278"/>
                  </a:cubicBezTo>
                  <a:cubicBezTo>
                    <a:pt x="6428" y="12312"/>
                    <a:pt x="6564" y="12367"/>
                    <a:pt x="6689" y="12444"/>
                  </a:cubicBezTo>
                  <a:cubicBezTo>
                    <a:pt x="6847" y="12102"/>
                    <a:pt x="7073" y="11888"/>
                    <a:pt x="7402" y="11888"/>
                  </a:cubicBezTo>
                  <a:cubicBezTo>
                    <a:pt x="7480" y="11888"/>
                    <a:pt x="7564" y="11900"/>
                    <a:pt x="7654" y="11925"/>
                  </a:cubicBezTo>
                  <a:cubicBezTo>
                    <a:pt x="7676" y="11719"/>
                    <a:pt x="7747" y="11505"/>
                    <a:pt x="7900" y="11431"/>
                  </a:cubicBezTo>
                  <a:cubicBezTo>
                    <a:pt x="7286" y="10972"/>
                    <a:pt x="6699" y="10501"/>
                    <a:pt x="6286" y="9891"/>
                  </a:cubicBezTo>
                  <a:cubicBezTo>
                    <a:pt x="6261" y="9935"/>
                    <a:pt x="6232" y="9977"/>
                    <a:pt x="6200" y="10015"/>
                  </a:cubicBezTo>
                  <a:cubicBezTo>
                    <a:pt x="6176" y="10042"/>
                    <a:pt x="6129" y="10083"/>
                    <a:pt x="6086" y="10083"/>
                  </a:cubicBezTo>
                  <a:cubicBezTo>
                    <a:pt x="6072" y="10083"/>
                    <a:pt x="6058" y="10079"/>
                    <a:pt x="6046" y="10069"/>
                  </a:cubicBezTo>
                  <a:cubicBezTo>
                    <a:pt x="5912" y="9956"/>
                    <a:pt x="5766" y="9841"/>
                    <a:pt x="5651" y="9709"/>
                  </a:cubicBezTo>
                  <a:cubicBezTo>
                    <a:pt x="5636" y="9691"/>
                    <a:pt x="5662" y="9647"/>
                    <a:pt x="5686" y="9647"/>
                  </a:cubicBezTo>
                  <a:cubicBezTo>
                    <a:pt x="5688" y="9647"/>
                    <a:pt x="5691" y="9647"/>
                    <a:pt x="5693" y="9649"/>
                  </a:cubicBezTo>
                  <a:cubicBezTo>
                    <a:pt x="5829" y="9711"/>
                    <a:pt x="5979" y="9738"/>
                    <a:pt x="6114" y="9796"/>
                  </a:cubicBezTo>
                  <a:cubicBezTo>
                    <a:pt x="6115" y="9757"/>
                    <a:pt x="6128" y="9719"/>
                    <a:pt x="6154" y="9687"/>
                  </a:cubicBezTo>
                  <a:cubicBezTo>
                    <a:pt x="5987" y="9403"/>
                    <a:pt x="5868" y="9094"/>
                    <a:pt x="5800" y="8772"/>
                  </a:cubicBezTo>
                  <a:cubicBezTo>
                    <a:pt x="5666" y="8134"/>
                    <a:pt x="5414" y="7534"/>
                    <a:pt x="5100" y="6959"/>
                  </a:cubicBezTo>
                  <a:cubicBezTo>
                    <a:pt x="5079" y="6976"/>
                    <a:pt x="5057" y="6987"/>
                    <a:pt x="5036" y="6987"/>
                  </a:cubicBezTo>
                  <a:cubicBezTo>
                    <a:pt x="5019" y="6987"/>
                    <a:pt x="5004" y="6980"/>
                    <a:pt x="4992" y="6961"/>
                  </a:cubicBezTo>
                  <a:cubicBezTo>
                    <a:pt x="4856" y="6760"/>
                    <a:pt x="4727" y="6555"/>
                    <a:pt x="4598" y="6350"/>
                  </a:cubicBezTo>
                  <a:lnTo>
                    <a:pt x="4598" y="6350"/>
                  </a:lnTo>
                  <a:cubicBezTo>
                    <a:pt x="4724" y="6778"/>
                    <a:pt x="4892" y="7188"/>
                    <a:pt x="5131" y="7578"/>
                  </a:cubicBezTo>
                  <a:cubicBezTo>
                    <a:pt x="5188" y="7673"/>
                    <a:pt x="5042" y="7853"/>
                    <a:pt x="4934" y="7853"/>
                  </a:cubicBezTo>
                  <a:cubicBezTo>
                    <a:pt x="4906" y="7853"/>
                    <a:pt x="4881" y="7840"/>
                    <a:pt x="4863" y="7812"/>
                  </a:cubicBezTo>
                  <a:cubicBezTo>
                    <a:pt x="4504" y="7247"/>
                    <a:pt x="4168" y="6729"/>
                    <a:pt x="3702" y="6244"/>
                  </a:cubicBezTo>
                  <a:cubicBezTo>
                    <a:pt x="3679" y="6221"/>
                    <a:pt x="3715" y="6171"/>
                    <a:pt x="3744" y="6171"/>
                  </a:cubicBezTo>
                  <a:cubicBezTo>
                    <a:pt x="3749" y="6171"/>
                    <a:pt x="3754" y="6173"/>
                    <a:pt x="3759" y="6176"/>
                  </a:cubicBezTo>
                  <a:cubicBezTo>
                    <a:pt x="3984" y="6333"/>
                    <a:pt x="4197" y="6510"/>
                    <a:pt x="4395" y="6701"/>
                  </a:cubicBezTo>
                  <a:cubicBezTo>
                    <a:pt x="4305" y="6385"/>
                    <a:pt x="4241" y="6062"/>
                    <a:pt x="4219" y="5733"/>
                  </a:cubicBezTo>
                  <a:cubicBezTo>
                    <a:pt x="4218" y="5710"/>
                    <a:pt x="4231" y="5675"/>
                    <a:pt x="4253" y="5642"/>
                  </a:cubicBezTo>
                  <a:cubicBezTo>
                    <a:pt x="3929" y="5200"/>
                    <a:pt x="3587" y="4774"/>
                    <a:pt x="3250" y="4356"/>
                  </a:cubicBezTo>
                  <a:cubicBezTo>
                    <a:pt x="3172" y="4306"/>
                    <a:pt x="3092" y="4258"/>
                    <a:pt x="3010" y="4213"/>
                  </a:cubicBezTo>
                  <a:lnTo>
                    <a:pt x="3010" y="4213"/>
                  </a:lnTo>
                  <a:cubicBezTo>
                    <a:pt x="3017" y="4253"/>
                    <a:pt x="3023" y="4296"/>
                    <a:pt x="3028" y="4338"/>
                  </a:cubicBezTo>
                  <a:cubicBezTo>
                    <a:pt x="3036" y="4418"/>
                    <a:pt x="2939" y="4565"/>
                    <a:pt x="2844" y="4565"/>
                  </a:cubicBezTo>
                  <a:cubicBezTo>
                    <a:pt x="2825" y="4565"/>
                    <a:pt x="2807" y="4559"/>
                    <a:pt x="2789" y="4547"/>
                  </a:cubicBezTo>
                  <a:cubicBezTo>
                    <a:pt x="2758" y="4522"/>
                    <a:pt x="2720" y="4503"/>
                    <a:pt x="2681" y="4492"/>
                  </a:cubicBezTo>
                  <a:cubicBezTo>
                    <a:pt x="2522" y="4720"/>
                    <a:pt x="2458" y="4862"/>
                    <a:pt x="2204" y="4933"/>
                  </a:cubicBezTo>
                  <a:cubicBezTo>
                    <a:pt x="2194" y="5042"/>
                    <a:pt x="2169" y="5150"/>
                    <a:pt x="2127" y="5251"/>
                  </a:cubicBezTo>
                  <a:cubicBezTo>
                    <a:pt x="2105" y="5308"/>
                    <a:pt x="2022" y="5415"/>
                    <a:pt x="1943" y="5415"/>
                  </a:cubicBezTo>
                  <a:cubicBezTo>
                    <a:pt x="1925" y="5415"/>
                    <a:pt x="1908" y="5409"/>
                    <a:pt x="1891" y="5396"/>
                  </a:cubicBezTo>
                  <a:cubicBezTo>
                    <a:pt x="1806" y="5328"/>
                    <a:pt x="1796" y="5318"/>
                    <a:pt x="1738" y="5241"/>
                  </a:cubicBezTo>
                  <a:cubicBezTo>
                    <a:pt x="1736" y="5237"/>
                    <a:pt x="1740" y="5235"/>
                    <a:pt x="1739" y="5231"/>
                  </a:cubicBezTo>
                  <a:cubicBezTo>
                    <a:pt x="1735" y="5229"/>
                    <a:pt x="1728" y="5228"/>
                    <a:pt x="1725" y="5220"/>
                  </a:cubicBezTo>
                  <a:cubicBezTo>
                    <a:pt x="1690" y="5099"/>
                    <a:pt x="1766" y="5061"/>
                    <a:pt x="1860" y="5061"/>
                  </a:cubicBezTo>
                  <a:cubicBezTo>
                    <a:pt x="1882" y="5061"/>
                    <a:pt x="1905" y="5063"/>
                    <a:pt x="1927" y="5066"/>
                  </a:cubicBezTo>
                  <a:cubicBezTo>
                    <a:pt x="1935" y="5013"/>
                    <a:pt x="1937" y="4958"/>
                    <a:pt x="1933" y="4904"/>
                  </a:cubicBezTo>
                  <a:cubicBezTo>
                    <a:pt x="1924" y="4802"/>
                    <a:pt x="2021" y="4686"/>
                    <a:pt x="2123" y="4674"/>
                  </a:cubicBezTo>
                  <a:cubicBezTo>
                    <a:pt x="2295" y="4655"/>
                    <a:pt x="2349" y="4665"/>
                    <a:pt x="2425" y="4520"/>
                  </a:cubicBezTo>
                  <a:cubicBezTo>
                    <a:pt x="2473" y="4432"/>
                    <a:pt x="2530" y="4346"/>
                    <a:pt x="2593" y="4267"/>
                  </a:cubicBezTo>
                  <a:cubicBezTo>
                    <a:pt x="2626" y="4223"/>
                    <a:pt x="2679" y="4187"/>
                    <a:pt x="2736" y="4187"/>
                  </a:cubicBezTo>
                  <a:cubicBezTo>
                    <a:pt x="2741" y="4187"/>
                    <a:pt x="2747" y="4187"/>
                    <a:pt x="2753" y="4188"/>
                  </a:cubicBezTo>
                  <a:cubicBezTo>
                    <a:pt x="2752" y="4143"/>
                    <a:pt x="2752" y="4097"/>
                    <a:pt x="2751" y="4051"/>
                  </a:cubicBezTo>
                  <a:cubicBezTo>
                    <a:pt x="2749" y="3992"/>
                    <a:pt x="2806" y="3896"/>
                    <a:pt x="2872" y="3875"/>
                  </a:cubicBezTo>
                  <a:cubicBezTo>
                    <a:pt x="2601" y="3496"/>
                    <a:pt x="2390" y="3046"/>
                    <a:pt x="2166" y="2645"/>
                  </a:cubicBezTo>
                  <a:cubicBezTo>
                    <a:pt x="1917" y="2201"/>
                    <a:pt x="1632" y="1724"/>
                    <a:pt x="1461" y="1244"/>
                  </a:cubicBezTo>
                  <a:cubicBezTo>
                    <a:pt x="1302" y="798"/>
                    <a:pt x="1044" y="418"/>
                    <a:pt x="83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7"/>
            <p:cNvSpPr/>
            <p:nvPr/>
          </p:nvSpPr>
          <p:spPr>
            <a:xfrm>
              <a:off x="1624200" y="1628838"/>
              <a:ext cx="7975" cy="8150"/>
            </a:xfrm>
            <a:custGeom>
              <a:avLst/>
              <a:gdLst/>
              <a:ahLst/>
              <a:cxnLst/>
              <a:rect l="l" t="t" r="r" b="b"/>
              <a:pathLst>
                <a:path w="319" h="326" extrusionOk="0">
                  <a:moveTo>
                    <a:pt x="0" y="1"/>
                  </a:moveTo>
                  <a:lnTo>
                    <a:pt x="0" y="1"/>
                  </a:lnTo>
                  <a:cubicBezTo>
                    <a:pt x="107" y="100"/>
                    <a:pt x="210" y="210"/>
                    <a:pt x="312" y="326"/>
                  </a:cubicBezTo>
                  <a:cubicBezTo>
                    <a:pt x="319" y="238"/>
                    <a:pt x="317" y="150"/>
                    <a:pt x="308" y="62"/>
                  </a:cubicBezTo>
                  <a:cubicBezTo>
                    <a:pt x="205" y="44"/>
                    <a:pt x="103" y="25"/>
                    <a:pt x="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7"/>
            <p:cNvSpPr/>
            <p:nvPr/>
          </p:nvSpPr>
          <p:spPr>
            <a:xfrm>
              <a:off x="529450" y="1520388"/>
              <a:ext cx="6450" cy="18875"/>
            </a:xfrm>
            <a:custGeom>
              <a:avLst/>
              <a:gdLst/>
              <a:ahLst/>
              <a:cxnLst/>
              <a:rect l="l" t="t" r="r" b="b"/>
              <a:pathLst>
                <a:path w="258" h="755" extrusionOk="0">
                  <a:moveTo>
                    <a:pt x="247" y="1"/>
                  </a:moveTo>
                  <a:cubicBezTo>
                    <a:pt x="178" y="255"/>
                    <a:pt x="96" y="508"/>
                    <a:pt x="1" y="754"/>
                  </a:cubicBezTo>
                  <a:lnTo>
                    <a:pt x="258" y="641"/>
                  </a:lnTo>
                  <a:cubicBezTo>
                    <a:pt x="250" y="436"/>
                    <a:pt x="247" y="231"/>
                    <a:pt x="247" y="28"/>
                  </a:cubicBezTo>
                  <a:lnTo>
                    <a:pt x="247" y="1"/>
                  </a:ln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
            <p:cNvSpPr/>
            <p:nvPr/>
          </p:nvSpPr>
          <p:spPr>
            <a:xfrm>
              <a:off x="1461775" y="2112313"/>
              <a:ext cx="4600" cy="4075"/>
            </a:xfrm>
            <a:custGeom>
              <a:avLst/>
              <a:gdLst/>
              <a:ahLst/>
              <a:cxnLst/>
              <a:rect l="l" t="t" r="r" b="b"/>
              <a:pathLst>
                <a:path w="184" h="163" extrusionOk="0">
                  <a:moveTo>
                    <a:pt x="183" y="0"/>
                  </a:moveTo>
                  <a:lnTo>
                    <a:pt x="183" y="0"/>
                  </a:lnTo>
                  <a:cubicBezTo>
                    <a:pt x="122" y="10"/>
                    <a:pt x="61" y="15"/>
                    <a:pt x="0" y="20"/>
                  </a:cubicBezTo>
                  <a:cubicBezTo>
                    <a:pt x="23" y="65"/>
                    <a:pt x="42" y="113"/>
                    <a:pt x="56" y="162"/>
                  </a:cubicBezTo>
                  <a:cubicBezTo>
                    <a:pt x="100" y="108"/>
                    <a:pt x="140" y="55"/>
                    <a:pt x="18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7"/>
            <p:cNvSpPr/>
            <p:nvPr/>
          </p:nvSpPr>
          <p:spPr>
            <a:xfrm>
              <a:off x="1509425" y="1584913"/>
              <a:ext cx="11000" cy="53500"/>
            </a:xfrm>
            <a:custGeom>
              <a:avLst/>
              <a:gdLst/>
              <a:ahLst/>
              <a:cxnLst/>
              <a:rect l="l" t="t" r="r" b="b"/>
              <a:pathLst>
                <a:path w="440" h="2140" extrusionOk="0">
                  <a:moveTo>
                    <a:pt x="386" y="1"/>
                  </a:moveTo>
                  <a:cubicBezTo>
                    <a:pt x="287" y="596"/>
                    <a:pt x="133" y="1180"/>
                    <a:pt x="0" y="1771"/>
                  </a:cubicBezTo>
                  <a:cubicBezTo>
                    <a:pt x="7" y="1765"/>
                    <a:pt x="13" y="1760"/>
                    <a:pt x="20" y="1756"/>
                  </a:cubicBezTo>
                  <a:cubicBezTo>
                    <a:pt x="35" y="1746"/>
                    <a:pt x="62" y="1736"/>
                    <a:pt x="86" y="1736"/>
                  </a:cubicBezTo>
                  <a:cubicBezTo>
                    <a:pt x="107" y="1736"/>
                    <a:pt x="127" y="1743"/>
                    <a:pt x="134" y="1765"/>
                  </a:cubicBezTo>
                  <a:cubicBezTo>
                    <a:pt x="148" y="1811"/>
                    <a:pt x="185" y="1957"/>
                    <a:pt x="218" y="2140"/>
                  </a:cubicBezTo>
                  <a:cubicBezTo>
                    <a:pt x="349" y="1559"/>
                    <a:pt x="439" y="972"/>
                    <a:pt x="428" y="388"/>
                  </a:cubicBezTo>
                  <a:cubicBezTo>
                    <a:pt x="423" y="258"/>
                    <a:pt x="409" y="129"/>
                    <a:pt x="38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7"/>
            <p:cNvSpPr/>
            <p:nvPr/>
          </p:nvSpPr>
          <p:spPr>
            <a:xfrm>
              <a:off x="1488025" y="1039763"/>
              <a:ext cx="541250" cy="1513675"/>
            </a:xfrm>
            <a:custGeom>
              <a:avLst/>
              <a:gdLst/>
              <a:ahLst/>
              <a:cxnLst/>
              <a:rect l="l" t="t" r="r" b="b"/>
              <a:pathLst>
                <a:path w="21650" h="60547" extrusionOk="0">
                  <a:moveTo>
                    <a:pt x="8003" y="9515"/>
                  </a:moveTo>
                  <a:cubicBezTo>
                    <a:pt x="8020" y="9515"/>
                    <a:pt x="8025" y="9540"/>
                    <a:pt x="8010" y="9559"/>
                  </a:cubicBezTo>
                  <a:cubicBezTo>
                    <a:pt x="7876" y="9718"/>
                    <a:pt x="7693" y="9822"/>
                    <a:pt x="7560" y="9979"/>
                  </a:cubicBezTo>
                  <a:cubicBezTo>
                    <a:pt x="7529" y="10014"/>
                    <a:pt x="7480" y="10054"/>
                    <a:pt x="7432" y="10054"/>
                  </a:cubicBezTo>
                  <a:cubicBezTo>
                    <a:pt x="7416" y="10054"/>
                    <a:pt x="7401" y="10050"/>
                    <a:pt x="7386" y="10040"/>
                  </a:cubicBezTo>
                  <a:cubicBezTo>
                    <a:pt x="7232" y="9940"/>
                    <a:pt x="7076" y="9965"/>
                    <a:pt x="6917" y="9903"/>
                  </a:cubicBezTo>
                  <a:cubicBezTo>
                    <a:pt x="6882" y="9888"/>
                    <a:pt x="6917" y="9840"/>
                    <a:pt x="6936" y="9829"/>
                  </a:cubicBezTo>
                  <a:cubicBezTo>
                    <a:pt x="7072" y="9750"/>
                    <a:pt x="7189" y="9689"/>
                    <a:pt x="7310" y="9689"/>
                  </a:cubicBezTo>
                  <a:cubicBezTo>
                    <a:pt x="7378" y="9689"/>
                    <a:pt x="7448" y="9708"/>
                    <a:pt x="7524" y="9755"/>
                  </a:cubicBezTo>
                  <a:cubicBezTo>
                    <a:pt x="7575" y="9710"/>
                    <a:pt x="7631" y="9670"/>
                    <a:pt x="7689" y="9633"/>
                  </a:cubicBezTo>
                  <a:cubicBezTo>
                    <a:pt x="7780" y="9580"/>
                    <a:pt x="7901" y="9597"/>
                    <a:pt x="7982" y="9525"/>
                  </a:cubicBezTo>
                  <a:cubicBezTo>
                    <a:pt x="7990" y="9518"/>
                    <a:pt x="7998" y="9515"/>
                    <a:pt x="8003" y="9515"/>
                  </a:cubicBezTo>
                  <a:close/>
                  <a:moveTo>
                    <a:pt x="14829" y="26012"/>
                  </a:moveTo>
                  <a:cubicBezTo>
                    <a:pt x="14850" y="26012"/>
                    <a:pt x="14865" y="26023"/>
                    <a:pt x="14877" y="26041"/>
                  </a:cubicBezTo>
                  <a:cubicBezTo>
                    <a:pt x="15215" y="26523"/>
                    <a:pt x="15675" y="27568"/>
                    <a:pt x="15331" y="28148"/>
                  </a:cubicBezTo>
                  <a:cubicBezTo>
                    <a:pt x="15322" y="28164"/>
                    <a:pt x="15286" y="28188"/>
                    <a:pt x="15264" y="28188"/>
                  </a:cubicBezTo>
                  <a:cubicBezTo>
                    <a:pt x="15250" y="28188"/>
                    <a:pt x="15242" y="28180"/>
                    <a:pt x="15247" y="28156"/>
                  </a:cubicBezTo>
                  <a:cubicBezTo>
                    <a:pt x="15324" y="27794"/>
                    <a:pt x="15188" y="27350"/>
                    <a:pt x="15067" y="27015"/>
                  </a:cubicBezTo>
                  <a:cubicBezTo>
                    <a:pt x="15020" y="26887"/>
                    <a:pt x="14898" y="26462"/>
                    <a:pt x="14742" y="26311"/>
                  </a:cubicBezTo>
                  <a:cubicBezTo>
                    <a:pt x="14683" y="26602"/>
                    <a:pt x="14549" y="26879"/>
                    <a:pt x="14552" y="27182"/>
                  </a:cubicBezTo>
                  <a:cubicBezTo>
                    <a:pt x="14553" y="27233"/>
                    <a:pt x="14464" y="27364"/>
                    <a:pt x="14399" y="27364"/>
                  </a:cubicBezTo>
                  <a:cubicBezTo>
                    <a:pt x="14381" y="27364"/>
                    <a:pt x="14365" y="27354"/>
                    <a:pt x="14353" y="27329"/>
                  </a:cubicBezTo>
                  <a:cubicBezTo>
                    <a:pt x="14226" y="27046"/>
                    <a:pt x="14078" y="26566"/>
                    <a:pt x="13790" y="26404"/>
                  </a:cubicBezTo>
                  <a:cubicBezTo>
                    <a:pt x="13741" y="26377"/>
                    <a:pt x="13693" y="26365"/>
                    <a:pt x="13644" y="26365"/>
                  </a:cubicBezTo>
                  <a:cubicBezTo>
                    <a:pt x="13293" y="26365"/>
                    <a:pt x="12950" y="26998"/>
                    <a:pt x="12801" y="27217"/>
                  </a:cubicBezTo>
                  <a:cubicBezTo>
                    <a:pt x="12784" y="27244"/>
                    <a:pt x="12703" y="27325"/>
                    <a:pt x="12648" y="27325"/>
                  </a:cubicBezTo>
                  <a:cubicBezTo>
                    <a:pt x="12628" y="27325"/>
                    <a:pt x="12612" y="27314"/>
                    <a:pt x="12603" y="27287"/>
                  </a:cubicBezTo>
                  <a:cubicBezTo>
                    <a:pt x="12559" y="27156"/>
                    <a:pt x="12472" y="27058"/>
                    <a:pt x="12401" y="26947"/>
                  </a:cubicBezTo>
                  <a:cubicBezTo>
                    <a:pt x="12290" y="27113"/>
                    <a:pt x="12170" y="27272"/>
                    <a:pt x="12106" y="27469"/>
                  </a:cubicBezTo>
                  <a:cubicBezTo>
                    <a:pt x="12081" y="27543"/>
                    <a:pt x="12005" y="27621"/>
                    <a:pt x="11924" y="27629"/>
                  </a:cubicBezTo>
                  <a:cubicBezTo>
                    <a:pt x="11906" y="27631"/>
                    <a:pt x="11858" y="27644"/>
                    <a:pt x="11817" y="27644"/>
                  </a:cubicBezTo>
                  <a:cubicBezTo>
                    <a:pt x="11793" y="27644"/>
                    <a:pt x="11772" y="27640"/>
                    <a:pt x="11760" y="27625"/>
                  </a:cubicBezTo>
                  <a:cubicBezTo>
                    <a:pt x="11634" y="27468"/>
                    <a:pt x="11505" y="27395"/>
                    <a:pt x="11367" y="27395"/>
                  </a:cubicBezTo>
                  <a:cubicBezTo>
                    <a:pt x="11228" y="27395"/>
                    <a:pt x="11080" y="27469"/>
                    <a:pt x="10918" y="27605"/>
                  </a:cubicBezTo>
                  <a:cubicBezTo>
                    <a:pt x="10910" y="27612"/>
                    <a:pt x="10901" y="27615"/>
                    <a:pt x="10894" y="27615"/>
                  </a:cubicBezTo>
                  <a:cubicBezTo>
                    <a:pt x="10877" y="27615"/>
                    <a:pt x="10866" y="27598"/>
                    <a:pt x="10882" y="27576"/>
                  </a:cubicBezTo>
                  <a:cubicBezTo>
                    <a:pt x="11013" y="27383"/>
                    <a:pt x="11186" y="27096"/>
                    <a:pt x="11442" y="27059"/>
                  </a:cubicBezTo>
                  <a:cubicBezTo>
                    <a:pt x="11480" y="27054"/>
                    <a:pt x="11521" y="27050"/>
                    <a:pt x="11563" y="27050"/>
                  </a:cubicBezTo>
                  <a:cubicBezTo>
                    <a:pt x="11654" y="27050"/>
                    <a:pt x="11746" y="27069"/>
                    <a:pt x="11813" y="27136"/>
                  </a:cubicBezTo>
                  <a:cubicBezTo>
                    <a:pt x="11833" y="27159"/>
                    <a:pt x="11893" y="27228"/>
                    <a:pt x="11948" y="27277"/>
                  </a:cubicBezTo>
                  <a:cubicBezTo>
                    <a:pt x="12067" y="27060"/>
                    <a:pt x="12226" y="26876"/>
                    <a:pt x="12341" y="26649"/>
                  </a:cubicBezTo>
                  <a:cubicBezTo>
                    <a:pt x="12367" y="26598"/>
                    <a:pt x="12445" y="26533"/>
                    <a:pt x="12505" y="26533"/>
                  </a:cubicBezTo>
                  <a:cubicBezTo>
                    <a:pt x="12537" y="26533"/>
                    <a:pt x="12564" y="26551"/>
                    <a:pt x="12576" y="26598"/>
                  </a:cubicBezTo>
                  <a:cubicBezTo>
                    <a:pt x="12612" y="26733"/>
                    <a:pt x="12695" y="26841"/>
                    <a:pt x="12758" y="26959"/>
                  </a:cubicBezTo>
                  <a:cubicBezTo>
                    <a:pt x="12981" y="26614"/>
                    <a:pt x="13293" y="26152"/>
                    <a:pt x="13668" y="26118"/>
                  </a:cubicBezTo>
                  <a:cubicBezTo>
                    <a:pt x="13683" y="26117"/>
                    <a:pt x="13698" y="26116"/>
                    <a:pt x="13713" y="26116"/>
                  </a:cubicBezTo>
                  <a:cubicBezTo>
                    <a:pt x="14069" y="26116"/>
                    <a:pt x="14285" y="26520"/>
                    <a:pt x="14429" y="26865"/>
                  </a:cubicBezTo>
                  <a:cubicBezTo>
                    <a:pt x="14492" y="26647"/>
                    <a:pt x="14567" y="26431"/>
                    <a:pt x="14565" y="26203"/>
                  </a:cubicBezTo>
                  <a:cubicBezTo>
                    <a:pt x="14564" y="26123"/>
                    <a:pt x="14630" y="26035"/>
                    <a:pt x="14711" y="26024"/>
                  </a:cubicBezTo>
                  <a:lnTo>
                    <a:pt x="14820" y="26012"/>
                  </a:lnTo>
                  <a:cubicBezTo>
                    <a:pt x="14823" y="26012"/>
                    <a:pt x="14826" y="26012"/>
                    <a:pt x="14829" y="26012"/>
                  </a:cubicBezTo>
                  <a:close/>
                  <a:moveTo>
                    <a:pt x="9210" y="28335"/>
                  </a:moveTo>
                  <a:cubicBezTo>
                    <a:pt x="9222" y="28335"/>
                    <a:pt x="9235" y="28338"/>
                    <a:pt x="9247" y="28344"/>
                  </a:cubicBezTo>
                  <a:cubicBezTo>
                    <a:pt x="9444" y="28443"/>
                    <a:pt x="9582" y="28533"/>
                    <a:pt x="9668" y="28741"/>
                  </a:cubicBezTo>
                  <a:cubicBezTo>
                    <a:pt x="9687" y="28786"/>
                    <a:pt x="9633" y="28854"/>
                    <a:pt x="9585" y="28854"/>
                  </a:cubicBezTo>
                  <a:cubicBezTo>
                    <a:pt x="9581" y="28854"/>
                    <a:pt x="9578" y="28853"/>
                    <a:pt x="9575" y="28853"/>
                  </a:cubicBezTo>
                  <a:cubicBezTo>
                    <a:pt x="9449" y="28830"/>
                    <a:pt x="9333" y="28784"/>
                    <a:pt x="9217" y="28737"/>
                  </a:cubicBezTo>
                  <a:cubicBezTo>
                    <a:pt x="9129" y="28922"/>
                    <a:pt x="8996" y="29092"/>
                    <a:pt x="8934" y="29289"/>
                  </a:cubicBezTo>
                  <a:cubicBezTo>
                    <a:pt x="8905" y="29380"/>
                    <a:pt x="8814" y="29465"/>
                    <a:pt x="8716" y="29465"/>
                  </a:cubicBezTo>
                  <a:cubicBezTo>
                    <a:pt x="8710" y="29465"/>
                    <a:pt x="8705" y="29465"/>
                    <a:pt x="8699" y="29464"/>
                  </a:cubicBezTo>
                  <a:cubicBezTo>
                    <a:pt x="8573" y="29453"/>
                    <a:pt x="8471" y="29420"/>
                    <a:pt x="8391" y="29346"/>
                  </a:cubicBezTo>
                  <a:cubicBezTo>
                    <a:pt x="8272" y="29463"/>
                    <a:pt x="8140" y="29568"/>
                    <a:pt x="7979" y="29627"/>
                  </a:cubicBezTo>
                  <a:cubicBezTo>
                    <a:pt x="7828" y="29683"/>
                    <a:pt x="7702" y="29691"/>
                    <a:pt x="7569" y="29691"/>
                  </a:cubicBezTo>
                  <a:cubicBezTo>
                    <a:pt x="7520" y="29691"/>
                    <a:pt x="7470" y="29690"/>
                    <a:pt x="7418" y="29690"/>
                  </a:cubicBezTo>
                  <a:cubicBezTo>
                    <a:pt x="7380" y="29690"/>
                    <a:pt x="7341" y="29690"/>
                    <a:pt x="7299" y="29692"/>
                  </a:cubicBezTo>
                  <a:cubicBezTo>
                    <a:pt x="7299" y="29692"/>
                    <a:pt x="7299" y="29692"/>
                    <a:pt x="7298" y="29692"/>
                  </a:cubicBezTo>
                  <a:cubicBezTo>
                    <a:pt x="7264" y="29692"/>
                    <a:pt x="7293" y="29641"/>
                    <a:pt x="7308" y="29633"/>
                  </a:cubicBezTo>
                  <a:cubicBezTo>
                    <a:pt x="7659" y="29437"/>
                    <a:pt x="8087" y="29342"/>
                    <a:pt x="8362" y="29043"/>
                  </a:cubicBezTo>
                  <a:cubicBezTo>
                    <a:pt x="8396" y="29006"/>
                    <a:pt x="8466" y="28948"/>
                    <a:pt x="8524" y="28948"/>
                  </a:cubicBezTo>
                  <a:cubicBezTo>
                    <a:pt x="8551" y="28948"/>
                    <a:pt x="8576" y="28961"/>
                    <a:pt x="8594" y="28993"/>
                  </a:cubicBezTo>
                  <a:cubicBezTo>
                    <a:pt x="8634" y="29044"/>
                    <a:pt x="8688" y="29085"/>
                    <a:pt x="8749" y="29109"/>
                  </a:cubicBezTo>
                  <a:cubicBezTo>
                    <a:pt x="8852" y="28928"/>
                    <a:pt x="8987" y="28747"/>
                    <a:pt x="9001" y="28562"/>
                  </a:cubicBezTo>
                  <a:cubicBezTo>
                    <a:pt x="9007" y="28489"/>
                    <a:pt x="9114" y="28335"/>
                    <a:pt x="9210" y="28335"/>
                  </a:cubicBezTo>
                  <a:close/>
                  <a:moveTo>
                    <a:pt x="11214" y="37926"/>
                  </a:moveTo>
                  <a:cubicBezTo>
                    <a:pt x="11340" y="37926"/>
                    <a:pt x="11468" y="38007"/>
                    <a:pt x="11560" y="38101"/>
                  </a:cubicBezTo>
                  <a:cubicBezTo>
                    <a:pt x="11588" y="38091"/>
                    <a:pt x="11615" y="38085"/>
                    <a:pt x="11640" y="38085"/>
                  </a:cubicBezTo>
                  <a:cubicBezTo>
                    <a:pt x="11709" y="38085"/>
                    <a:pt x="11773" y="38122"/>
                    <a:pt x="11848" y="38183"/>
                  </a:cubicBezTo>
                  <a:cubicBezTo>
                    <a:pt x="11878" y="38209"/>
                    <a:pt x="11832" y="38269"/>
                    <a:pt x="11794" y="38269"/>
                  </a:cubicBezTo>
                  <a:cubicBezTo>
                    <a:pt x="11789" y="38269"/>
                    <a:pt x="11784" y="38268"/>
                    <a:pt x="11779" y="38265"/>
                  </a:cubicBezTo>
                  <a:cubicBezTo>
                    <a:pt x="11748" y="38243"/>
                    <a:pt x="11718" y="38232"/>
                    <a:pt x="11689" y="38232"/>
                  </a:cubicBezTo>
                  <a:cubicBezTo>
                    <a:pt x="11654" y="38232"/>
                    <a:pt x="11620" y="38248"/>
                    <a:pt x="11588" y="38281"/>
                  </a:cubicBezTo>
                  <a:cubicBezTo>
                    <a:pt x="11554" y="38331"/>
                    <a:pt x="11500" y="38391"/>
                    <a:pt x="11438" y="38391"/>
                  </a:cubicBezTo>
                  <a:cubicBezTo>
                    <a:pt x="11422" y="38391"/>
                    <a:pt x="11406" y="38387"/>
                    <a:pt x="11389" y="38378"/>
                  </a:cubicBezTo>
                  <a:cubicBezTo>
                    <a:pt x="11321" y="38340"/>
                    <a:pt x="11197" y="38224"/>
                    <a:pt x="11106" y="38224"/>
                  </a:cubicBezTo>
                  <a:cubicBezTo>
                    <a:pt x="11099" y="38224"/>
                    <a:pt x="11093" y="38225"/>
                    <a:pt x="11086" y="38226"/>
                  </a:cubicBezTo>
                  <a:cubicBezTo>
                    <a:pt x="11091" y="38225"/>
                    <a:pt x="11094" y="38225"/>
                    <a:pt x="11097" y="38225"/>
                  </a:cubicBezTo>
                  <a:cubicBezTo>
                    <a:pt x="11131" y="38225"/>
                    <a:pt x="11057" y="38287"/>
                    <a:pt x="11033" y="38317"/>
                  </a:cubicBezTo>
                  <a:cubicBezTo>
                    <a:pt x="11000" y="38359"/>
                    <a:pt x="10963" y="38411"/>
                    <a:pt x="10910" y="38429"/>
                  </a:cubicBezTo>
                  <a:lnTo>
                    <a:pt x="10909" y="38429"/>
                  </a:lnTo>
                  <a:cubicBezTo>
                    <a:pt x="10907" y="38433"/>
                    <a:pt x="10909" y="38433"/>
                    <a:pt x="10903" y="38437"/>
                  </a:cubicBezTo>
                  <a:cubicBezTo>
                    <a:pt x="10890" y="38448"/>
                    <a:pt x="10876" y="38457"/>
                    <a:pt x="10861" y="38464"/>
                  </a:cubicBezTo>
                  <a:cubicBezTo>
                    <a:pt x="10854" y="38468"/>
                    <a:pt x="10846" y="38471"/>
                    <a:pt x="10838" y="38471"/>
                  </a:cubicBezTo>
                  <a:cubicBezTo>
                    <a:pt x="10821" y="38471"/>
                    <a:pt x="10807" y="38461"/>
                    <a:pt x="10813" y="38439"/>
                  </a:cubicBezTo>
                  <a:cubicBezTo>
                    <a:pt x="10817" y="38422"/>
                    <a:pt x="10824" y="38408"/>
                    <a:pt x="10829" y="38393"/>
                  </a:cubicBezTo>
                  <a:cubicBezTo>
                    <a:pt x="10792" y="38275"/>
                    <a:pt x="10953" y="38068"/>
                    <a:pt x="11021" y="38006"/>
                  </a:cubicBezTo>
                  <a:cubicBezTo>
                    <a:pt x="11080" y="37950"/>
                    <a:pt x="11147" y="37926"/>
                    <a:pt x="11214" y="37926"/>
                  </a:cubicBezTo>
                  <a:close/>
                  <a:moveTo>
                    <a:pt x="15699" y="42368"/>
                  </a:moveTo>
                  <a:cubicBezTo>
                    <a:pt x="15705" y="42368"/>
                    <a:pt x="15710" y="42371"/>
                    <a:pt x="15712" y="42379"/>
                  </a:cubicBezTo>
                  <a:cubicBezTo>
                    <a:pt x="15787" y="42631"/>
                    <a:pt x="15836" y="42901"/>
                    <a:pt x="15769" y="43158"/>
                  </a:cubicBezTo>
                  <a:lnTo>
                    <a:pt x="15768" y="43158"/>
                  </a:lnTo>
                  <a:cubicBezTo>
                    <a:pt x="15753" y="43215"/>
                    <a:pt x="15642" y="43318"/>
                    <a:pt x="15570" y="43318"/>
                  </a:cubicBezTo>
                  <a:cubicBezTo>
                    <a:pt x="15539" y="43318"/>
                    <a:pt x="15515" y="43300"/>
                    <a:pt x="15510" y="43250"/>
                  </a:cubicBezTo>
                  <a:cubicBezTo>
                    <a:pt x="15506" y="43219"/>
                    <a:pt x="15503" y="43190"/>
                    <a:pt x="15500" y="43160"/>
                  </a:cubicBezTo>
                  <a:lnTo>
                    <a:pt x="15500" y="43160"/>
                  </a:lnTo>
                  <a:cubicBezTo>
                    <a:pt x="15503" y="43189"/>
                    <a:pt x="15490" y="43198"/>
                    <a:pt x="15471" y="43198"/>
                  </a:cubicBezTo>
                  <a:cubicBezTo>
                    <a:pt x="15444" y="43198"/>
                    <a:pt x="15404" y="43180"/>
                    <a:pt x="15381" y="43177"/>
                  </a:cubicBezTo>
                  <a:cubicBezTo>
                    <a:pt x="15256" y="43158"/>
                    <a:pt x="15130" y="43146"/>
                    <a:pt x="15004" y="43142"/>
                  </a:cubicBezTo>
                  <a:cubicBezTo>
                    <a:pt x="14985" y="43141"/>
                    <a:pt x="14965" y="43141"/>
                    <a:pt x="14946" y="43141"/>
                  </a:cubicBezTo>
                  <a:cubicBezTo>
                    <a:pt x="14834" y="43141"/>
                    <a:pt x="14724" y="43149"/>
                    <a:pt x="14611" y="43156"/>
                  </a:cubicBezTo>
                  <a:cubicBezTo>
                    <a:pt x="14607" y="43156"/>
                    <a:pt x="14603" y="43156"/>
                    <a:pt x="14599" y="43156"/>
                  </a:cubicBezTo>
                  <a:cubicBezTo>
                    <a:pt x="14533" y="43156"/>
                    <a:pt x="14490" y="43115"/>
                    <a:pt x="14427" y="43115"/>
                  </a:cubicBezTo>
                  <a:cubicBezTo>
                    <a:pt x="14426" y="43115"/>
                    <a:pt x="14425" y="43115"/>
                    <a:pt x="14424" y="43116"/>
                  </a:cubicBezTo>
                  <a:cubicBezTo>
                    <a:pt x="14385" y="43116"/>
                    <a:pt x="14399" y="43064"/>
                    <a:pt x="14417" y="43045"/>
                  </a:cubicBezTo>
                  <a:cubicBezTo>
                    <a:pt x="14576" y="42878"/>
                    <a:pt x="14720" y="42834"/>
                    <a:pt x="14944" y="42834"/>
                  </a:cubicBezTo>
                  <a:cubicBezTo>
                    <a:pt x="14955" y="42834"/>
                    <a:pt x="14966" y="42834"/>
                    <a:pt x="14978" y="42834"/>
                  </a:cubicBezTo>
                  <a:cubicBezTo>
                    <a:pt x="15185" y="42839"/>
                    <a:pt x="15392" y="42859"/>
                    <a:pt x="15595" y="42897"/>
                  </a:cubicBezTo>
                  <a:cubicBezTo>
                    <a:pt x="15622" y="42740"/>
                    <a:pt x="15634" y="42584"/>
                    <a:pt x="15646" y="42419"/>
                  </a:cubicBezTo>
                  <a:cubicBezTo>
                    <a:pt x="15648" y="42405"/>
                    <a:pt x="15680" y="42368"/>
                    <a:pt x="15699" y="42368"/>
                  </a:cubicBezTo>
                  <a:close/>
                  <a:moveTo>
                    <a:pt x="14910" y="49880"/>
                  </a:moveTo>
                  <a:cubicBezTo>
                    <a:pt x="14911" y="49880"/>
                    <a:pt x="14912" y="49880"/>
                    <a:pt x="14913" y="49880"/>
                  </a:cubicBezTo>
                  <a:cubicBezTo>
                    <a:pt x="15060" y="49889"/>
                    <a:pt x="15114" y="49972"/>
                    <a:pt x="15243" y="49992"/>
                  </a:cubicBezTo>
                  <a:cubicBezTo>
                    <a:pt x="15287" y="49998"/>
                    <a:pt x="15235" y="50084"/>
                    <a:pt x="15200" y="50084"/>
                  </a:cubicBezTo>
                  <a:cubicBezTo>
                    <a:pt x="15200" y="50084"/>
                    <a:pt x="15199" y="50084"/>
                    <a:pt x="15199" y="50084"/>
                  </a:cubicBezTo>
                  <a:cubicBezTo>
                    <a:pt x="15105" y="50076"/>
                    <a:pt x="15022" y="50057"/>
                    <a:pt x="14929" y="50049"/>
                  </a:cubicBezTo>
                  <a:cubicBezTo>
                    <a:pt x="14870" y="50241"/>
                    <a:pt x="14716" y="50397"/>
                    <a:pt x="14702" y="50608"/>
                  </a:cubicBezTo>
                  <a:cubicBezTo>
                    <a:pt x="14699" y="50653"/>
                    <a:pt x="14632" y="50724"/>
                    <a:pt x="14585" y="50724"/>
                  </a:cubicBezTo>
                  <a:cubicBezTo>
                    <a:pt x="14567" y="50724"/>
                    <a:pt x="14551" y="50713"/>
                    <a:pt x="14544" y="50685"/>
                  </a:cubicBezTo>
                  <a:cubicBezTo>
                    <a:pt x="14498" y="50506"/>
                    <a:pt x="14379" y="50369"/>
                    <a:pt x="14302" y="50209"/>
                  </a:cubicBezTo>
                  <a:cubicBezTo>
                    <a:pt x="14082" y="50517"/>
                    <a:pt x="13835" y="50724"/>
                    <a:pt x="13427" y="50789"/>
                  </a:cubicBezTo>
                  <a:cubicBezTo>
                    <a:pt x="13425" y="50789"/>
                    <a:pt x="13423" y="50789"/>
                    <a:pt x="13421" y="50789"/>
                  </a:cubicBezTo>
                  <a:cubicBezTo>
                    <a:pt x="13385" y="50789"/>
                    <a:pt x="13422" y="50725"/>
                    <a:pt x="13439" y="50715"/>
                  </a:cubicBezTo>
                  <a:cubicBezTo>
                    <a:pt x="13777" y="50525"/>
                    <a:pt x="14055" y="50320"/>
                    <a:pt x="14270" y="49991"/>
                  </a:cubicBezTo>
                  <a:cubicBezTo>
                    <a:pt x="14291" y="49960"/>
                    <a:pt x="14352" y="49905"/>
                    <a:pt x="14397" y="49905"/>
                  </a:cubicBezTo>
                  <a:cubicBezTo>
                    <a:pt x="14419" y="49905"/>
                    <a:pt x="14437" y="49918"/>
                    <a:pt x="14444" y="49954"/>
                  </a:cubicBezTo>
                  <a:cubicBezTo>
                    <a:pt x="14478" y="50117"/>
                    <a:pt x="14570" y="50251"/>
                    <a:pt x="14638" y="50398"/>
                  </a:cubicBezTo>
                  <a:cubicBezTo>
                    <a:pt x="14710" y="50267"/>
                    <a:pt x="14797" y="50141"/>
                    <a:pt x="14811" y="49987"/>
                  </a:cubicBezTo>
                  <a:cubicBezTo>
                    <a:pt x="14815" y="49945"/>
                    <a:pt x="14863" y="49880"/>
                    <a:pt x="14910" y="49880"/>
                  </a:cubicBezTo>
                  <a:close/>
                  <a:moveTo>
                    <a:pt x="6146" y="1"/>
                  </a:moveTo>
                  <a:cubicBezTo>
                    <a:pt x="6144" y="14"/>
                    <a:pt x="6144" y="27"/>
                    <a:pt x="6143" y="41"/>
                  </a:cubicBezTo>
                  <a:cubicBezTo>
                    <a:pt x="5927" y="1471"/>
                    <a:pt x="5760" y="2855"/>
                    <a:pt x="5886" y="4313"/>
                  </a:cubicBezTo>
                  <a:cubicBezTo>
                    <a:pt x="6022" y="5862"/>
                    <a:pt x="6380" y="7365"/>
                    <a:pt x="6654" y="8892"/>
                  </a:cubicBezTo>
                  <a:cubicBezTo>
                    <a:pt x="6851" y="9991"/>
                    <a:pt x="6923" y="11105"/>
                    <a:pt x="7109" y="12204"/>
                  </a:cubicBezTo>
                  <a:cubicBezTo>
                    <a:pt x="7414" y="14007"/>
                    <a:pt x="7880" y="15779"/>
                    <a:pt x="8199" y="17579"/>
                  </a:cubicBezTo>
                  <a:cubicBezTo>
                    <a:pt x="8337" y="18356"/>
                    <a:pt x="8460" y="19142"/>
                    <a:pt x="8525" y="19930"/>
                  </a:cubicBezTo>
                  <a:cubicBezTo>
                    <a:pt x="8824" y="19921"/>
                    <a:pt x="9135" y="19939"/>
                    <a:pt x="9304" y="19761"/>
                  </a:cubicBezTo>
                  <a:cubicBezTo>
                    <a:pt x="9436" y="19619"/>
                    <a:pt x="9554" y="19561"/>
                    <a:pt x="9656" y="19561"/>
                  </a:cubicBezTo>
                  <a:cubicBezTo>
                    <a:pt x="9972" y="19561"/>
                    <a:pt x="10132" y="20121"/>
                    <a:pt x="10089" y="20487"/>
                  </a:cubicBezTo>
                  <a:cubicBezTo>
                    <a:pt x="10085" y="20520"/>
                    <a:pt x="10022" y="20600"/>
                    <a:pt x="9977" y="20600"/>
                  </a:cubicBezTo>
                  <a:cubicBezTo>
                    <a:pt x="9964" y="20600"/>
                    <a:pt x="9952" y="20593"/>
                    <a:pt x="9944" y="20575"/>
                  </a:cubicBezTo>
                  <a:cubicBezTo>
                    <a:pt x="9881" y="20430"/>
                    <a:pt x="9794" y="19913"/>
                    <a:pt x="9591" y="19884"/>
                  </a:cubicBezTo>
                  <a:cubicBezTo>
                    <a:pt x="9581" y="19883"/>
                    <a:pt x="9572" y="19882"/>
                    <a:pt x="9563" y="19882"/>
                  </a:cubicBezTo>
                  <a:cubicBezTo>
                    <a:pt x="9365" y="19882"/>
                    <a:pt x="9340" y="20197"/>
                    <a:pt x="9152" y="20211"/>
                  </a:cubicBezTo>
                  <a:cubicBezTo>
                    <a:pt x="8938" y="20228"/>
                    <a:pt x="8742" y="20226"/>
                    <a:pt x="8548" y="20240"/>
                  </a:cubicBezTo>
                  <a:cubicBezTo>
                    <a:pt x="8552" y="20301"/>
                    <a:pt x="8558" y="20363"/>
                    <a:pt x="8561" y="20425"/>
                  </a:cubicBezTo>
                  <a:cubicBezTo>
                    <a:pt x="8591" y="21090"/>
                    <a:pt x="8617" y="21842"/>
                    <a:pt x="8359" y="22471"/>
                  </a:cubicBezTo>
                  <a:cubicBezTo>
                    <a:pt x="7986" y="23379"/>
                    <a:pt x="7247" y="23683"/>
                    <a:pt x="6424" y="23683"/>
                  </a:cubicBezTo>
                  <a:cubicBezTo>
                    <a:pt x="6245" y="23683"/>
                    <a:pt x="6063" y="23669"/>
                    <a:pt x="5879" y="23644"/>
                  </a:cubicBezTo>
                  <a:lnTo>
                    <a:pt x="5879" y="23644"/>
                  </a:lnTo>
                  <a:cubicBezTo>
                    <a:pt x="5888" y="23774"/>
                    <a:pt x="5884" y="23906"/>
                    <a:pt x="5865" y="24036"/>
                  </a:cubicBezTo>
                  <a:cubicBezTo>
                    <a:pt x="5862" y="24063"/>
                    <a:pt x="5814" y="24133"/>
                    <a:pt x="5774" y="24133"/>
                  </a:cubicBezTo>
                  <a:cubicBezTo>
                    <a:pt x="5765" y="24133"/>
                    <a:pt x="5757" y="24130"/>
                    <a:pt x="5749" y="24122"/>
                  </a:cubicBezTo>
                  <a:cubicBezTo>
                    <a:pt x="5515" y="23871"/>
                    <a:pt x="5293" y="23609"/>
                    <a:pt x="5015" y="23450"/>
                  </a:cubicBezTo>
                  <a:cubicBezTo>
                    <a:pt x="4873" y="23407"/>
                    <a:pt x="4734" y="23361"/>
                    <a:pt x="4597" y="23312"/>
                  </a:cubicBezTo>
                  <a:cubicBezTo>
                    <a:pt x="4583" y="23310"/>
                    <a:pt x="4568" y="23310"/>
                    <a:pt x="4552" y="23310"/>
                  </a:cubicBezTo>
                  <a:cubicBezTo>
                    <a:pt x="4544" y="23310"/>
                    <a:pt x="4536" y="23310"/>
                    <a:pt x="4528" y="23310"/>
                  </a:cubicBezTo>
                  <a:cubicBezTo>
                    <a:pt x="4520" y="23310"/>
                    <a:pt x="4512" y="23310"/>
                    <a:pt x="4504" y="23310"/>
                  </a:cubicBezTo>
                  <a:cubicBezTo>
                    <a:pt x="4504" y="23510"/>
                    <a:pt x="4485" y="23707"/>
                    <a:pt x="4494" y="23911"/>
                  </a:cubicBezTo>
                  <a:cubicBezTo>
                    <a:pt x="4498" y="23991"/>
                    <a:pt x="4423" y="24096"/>
                    <a:pt x="4336" y="24096"/>
                  </a:cubicBezTo>
                  <a:cubicBezTo>
                    <a:pt x="4330" y="24096"/>
                    <a:pt x="4323" y="24096"/>
                    <a:pt x="4317" y="24094"/>
                  </a:cubicBezTo>
                  <a:cubicBezTo>
                    <a:pt x="4294" y="24090"/>
                    <a:pt x="4272" y="24089"/>
                    <a:pt x="4252" y="24089"/>
                  </a:cubicBezTo>
                  <a:cubicBezTo>
                    <a:pt x="3991" y="24089"/>
                    <a:pt x="3952" y="24392"/>
                    <a:pt x="3899" y="24567"/>
                  </a:cubicBezTo>
                  <a:cubicBezTo>
                    <a:pt x="3882" y="24621"/>
                    <a:pt x="3811" y="24703"/>
                    <a:pt x="3744" y="24703"/>
                  </a:cubicBezTo>
                  <a:cubicBezTo>
                    <a:pt x="3736" y="24703"/>
                    <a:pt x="3728" y="24702"/>
                    <a:pt x="3720" y="24699"/>
                  </a:cubicBezTo>
                  <a:cubicBezTo>
                    <a:pt x="3627" y="24671"/>
                    <a:pt x="3548" y="24607"/>
                    <a:pt x="3501" y="24522"/>
                  </a:cubicBezTo>
                  <a:cubicBezTo>
                    <a:pt x="3421" y="24659"/>
                    <a:pt x="3352" y="24802"/>
                    <a:pt x="3295" y="24950"/>
                  </a:cubicBezTo>
                  <a:cubicBezTo>
                    <a:pt x="3277" y="24999"/>
                    <a:pt x="3176" y="25101"/>
                    <a:pt x="3109" y="25101"/>
                  </a:cubicBezTo>
                  <a:cubicBezTo>
                    <a:pt x="3081" y="25101"/>
                    <a:pt x="3059" y="25084"/>
                    <a:pt x="3051" y="25036"/>
                  </a:cubicBezTo>
                  <a:cubicBezTo>
                    <a:pt x="3030" y="24989"/>
                    <a:pt x="3008" y="24943"/>
                    <a:pt x="2989" y="24896"/>
                  </a:cubicBezTo>
                  <a:cubicBezTo>
                    <a:pt x="2809" y="25111"/>
                    <a:pt x="2588" y="25297"/>
                    <a:pt x="2496" y="25568"/>
                  </a:cubicBezTo>
                  <a:cubicBezTo>
                    <a:pt x="2475" y="25630"/>
                    <a:pt x="2391" y="25731"/>
                    <a:pt x="2312" y="25731"/>
                  </a:cubicBezTo>
                  <a:cubicBezTo>
                    <a:pt x="2293" y="25731"/>
                    <a:pt x="2275" y="25725"/>
                    <a:pt x="2258" y="25713"/>
                  </a:cubicBezTo>
                  <a:cubicBezTo>
                    <a:pt x="2124" y="25615"/>
                    <a:pt x="2002" y="25574"/>
                    <a:pt x="1892" y="25574"/>
                  </a:cubicBezTo>
                  <a:cubicBezTo>
                    <a:pt x="1545" y="25574"/>
                    <a:pt x="1314" y="25987"/>
                    <a:pt x="1174" y="26344"/>
                  </a:cubicBezTo>
                  <a:cubicBezTo>
                    <a:pt x="1167" y="26359"/>
                    <a:pt x="1137" y="26380"/>
                    <a:pt x="1120" y="26380"/>
                  </a:cubicBezTo>
                  <a:cubicBezTo>
                    <a:pt x="1110" y="26380"/>
                    <a:pt x="1105" y="26374"/>
                    <a:pt x="1109" y="26357"/>
                  </a:cubicBezTo>
                  <a:cubicBezTo>
                    <a:pt x="1228" y="25886"/>
                    <a:pt x="1557" y="25222"/>
                    <a:pt x="2015" y="25222"/>
                  </a:cubicBezTo>
                  <a:cubicBezTo>
                    <a:pt x="2126" y="25222"/>
                    <a:pt x="2245" y="25262"/>
                    <a:pt x="2371" y="25353"/>
                  </a:cubicBezTo>
                  <a:cubicBezTo>
                    <a:pt x="2543" y="25095"/>
                    <a:pt x="2786" y="24897"/>
                    <a:pt x="2936" y="24620"/>
                  </a:cubicBezTo>
                  <a:cubicBezTo>
                    <a:pt x="2956" y="24584"/>
                    <a:pt x="3038" y="24498"/>
                    <a:pt x="3101" y="24498"/>
                  </a:cubicBezTo>
                  <a:cubicBezTo>
                    <a:pt x="3118" y="24498"/>
                    <a:pt x="3134" y="24504"/>
                    <a:pt x="3146" y="24519"/>
                  </a:cubicBezTo>
                  <a:cubicBezTo>
                    <a:pt x="3176" y="24553"/>
                    <a:pt x="3203" y="24590"/>
                    <a:pt x="3226" y="24629"/>
                  </a:cubicBezTo>
                  <a:cubicBezTo>
                    <a:pt x="3299" y="24485"/>
                    <a:pt x="3383" y="24347"/>
                    <a:pt x="3476" y="24216"/>
                  </a:cubicBezTo>
                  <a:cubicBezTo>
                    <a:pt x="3493" y="24192"/>
                    <a:pt x="3562" y="24141"/>
                    <a:pt x="3610" y="24141"/>
                  </a:cubicBezTo>
                  <a:cubicBezTo>
                    <a:pt x="3631" y="24141"/>
                    <a:pt x="3649" y="24151"/>
                    <a:pt x="3656" y="24178"/>
                  </a:cubicBezTo>
                  <a:cubicBezTo>
                    <a:pt x="3668" y="24254"/>
                    <a:pt x="3708" y="24314"/>
                    <a:pt x="3759" y="24367"/>
                  </a:cubicBezTo>
                  <a:cubicBezTo>
                    <a:pt x="3861" y="24092"/>
                    <a:pt x="3997" y="23863"/>
                    <a:pt x="4287" y="23847"/>
                  </a:cubicBezTo>
                  <a:cubicBezTo>
                    <a:pt x="4304" y="23655"/>
                    <a:pt x="4331" y="23464"/>
                    <a:pt x="4334" y="23266"/>
                  </a:cubicBezTo>
                  <a:cubicBezTo>
                    <a:pt x="4336" y="23249"/>
                    <a:pt x="4339" y="23232"/>
                    <a:pt x="4345" y="23217"/>
                  </a:cubicBezTo>
                  <a:cubicBezTo>
                    <a:pt x="4141" y="23135"/>
                    <a:pt x="3946" y="23051"/>
                    <a:pt x="3768" y="22966"/>
                  </a:cubicBezTo>
                  <a:cubicBezTo>
                    <a:pt x="3175" y="22686"/>
                    <a:pt x="2517" y="22372"/>
                    <a:pt x="1954" y="21974"/>
                  </a:cubicBezTo>
                  <a:cubicBezTo>
                    <a:pt x="1951" y="22039"/>
                    <a:pt x="1954" y="22104"/>
                    <a:pt x="1949" y="22170"/>
                  </a:cubicBezTo>
                  <a:cubicBezTo>
                    <a:pt x="1879" y="23477"/>
                    <a:pt x="1483" y="24731"/>
                    <a:pt x="1136" y="25986"/>
                  </a:cubicBezTo>
                  <a:cubicBezTo>
                    <a:pt x="724" y="27482"/>
                    <a:pt x="335" y="28975"/>
                    <a:pt x="144" y="30518"/>
                  </a:cubicBezTo>
                  <a:cubicBezTo>
                    <a:pt x="128" y="30658"/>
                    <a:pt x="116" y="30798"/>
                    <a:pt x="100" y="30938"/>
                  </a:cubicBezTo>
                  <a:cubicBezTo>
                    <a:pt x="120" y="30922"/>
                    <a:pt x="142" y="30906"/>
                    <a:pt x="159" y="30890"/>
                  </a:cubicBezTo>
                  <a:cubicBezTo>
                    <a:pt x="451" y="30644"/>
                    <a:pt x="746" y="30398"/>
                    <a:pt x="1061" y="30181"/>
                  </a:cubicBezTo>
                  <a:cubicBezTo>
                    <a:pt x="1442" y="29919"/>
                    <a:pt x="1976" y="29556"/>
                    <a:pt x="2484" y="29556"/>
                  </a:cubicBezTo>
                  <a:cubicBezTo>
                    <a:pt x="2574" y="29556"/>
                    <a:pt x="2664" y="29567"/>
                    <a:pt x="2751" y="29592"/>
                  </a:cubicBezTo>
                  <a:cubicBezTo>
                    <a:pt x="2958" y="29250"/>
                    <a:pt x="3201" y="28879"/>
                    <a:pt x="3492" y="28626"/>
                  </a:cubicBezTo>
                  <a:cubicBezTo>
                    <a:pt x="3594" y="28538"/>
                    <a:pt x="3773" y="28516"/>
                    <a:pt x="3900" y="28433"/>
                  </a:cubicBezTo>
                  <a:cubicBezTo>
                    <a:pt x="4034" y="28344"/>
                    <a:pt x="4185" y="28302"/>
                    <a:pt x="4332" y="28302"/>
                  </a:cubicBezTo>
                  <a:cubicBezTo>
                    <a:pt x="4657" y="28302"/>
                    <a:pt x="4962" y="28508"/>
                    <a:pt x="5016" y="28875"/>
                  </a:cubicBezTo>
                  <a:cubicBezTo>
                    <a:pt x="5020" y="28902"/>
                    <a:pt x="4976" y="28969"/>
                    <a:pt x="4941" y="28969"/>
                  </a:cubicBezTo>
                  <a:cubicBezTo>
                    <a:pt x="4933" y="28969"/>
                    <a:pt x="4926" y="28966"/>
                    <a:pt x="4920" y="28959"/>
                  </a:cubicBezTo>
                  <a:cubicBezTo>
                    <a:pt x="4700" y="28714"/>
                    <a:pt x="4475" y="28615"/>
                    <a:pt x="4256" y="28615"/>
                  </a:cubicBezTo>
                  <a:cubicBezTo>
                    <a:pt x="3692" y="28615"/>
                    <a:pt x="3170" y="29274"/>
                    <a:pt x="2876" y="29795"/>
                  </a:cubicBezTo>
                  <a:cubicBezTo>
                    <a:pt x="2850" y="29840"/>
                    <a:pt x="2779" y="29918"/>
                    <a:pt x="2713" y="29918"/>
                  </a:cubicBezTo>
                  <a:cubicBezTo>
                    <a:pt x="2703" y="29918"/>
                    <a:pt x="2693" y="29916"/>
                    <a:pt x="2683" y="29912"/>
                  </a:cubicBezTo>
                  <a:cubicBezTo>
                    <a:pt x="2574" y="29867"/>
                    <a:pt x="2461" y="29847"/>
                    <a:pt x="2346" y="29847"/>
                  </a:cubicBezTo>
                  <a:cubicBezTo>
                    <a:pt x="1757" y="29847"/>
                    <a:pt x="1126" y="30369"/>
                    <a:pt x="714" y="30691"/>
                  </a:cubicBezTo>
                  <a:cubicBezTo>
                    <a:pt x="504" y="30855"/>
                    <a:pt x="288" y="31087"/>
                    <a:pt x="62" y="31293"/>
                  </a:cubicBezTo>
                  <a:cubicBezTo>
                    <a:pt x="40" y="31522"/>
                    <a:pt x="18" y="31751"/>
                    <a:pt x="1" y="31980"/>
                  </a:cubicBezTo>
                  <a:cubicBezTo>
                    <a:pt x="805" y="32320"/>
                    <a:pt x="1377" y="33528"/>
                    <a:pt x="1666" y="34263"/>
                  </a:cubicBezTo>
                  <a:cubicBezTo>
                    <a:pt x="1857" y="34256"/>
                    <a:pt x="2046" y="34238"/>
                    <a:pt x="2186" y="34096"/>
                  </a:cubicBezTo>
                  <a:cubicBezTo>
                    <a:pt x="2249" y="34032"/>
                    <a:pt x="2359" y="33980"/>
                    <a:pt x="2454" y="33980"/>
                  </a:cubicBezTo>
                  <a:cubicBezTo>
                    <a:pt x="2540" y="33980"/>
                    <a:pt x="2614" y="34023"/>
                    <a:pt x="2629" y="34138"/>
                  </a:cubicBezTo>
                  <a:cubicBezTo>
                    <a:pt x="2575" y="34184"/>
                    <a:pt x="2566" y="34207"/>
                    <a:pt x="2600" y="34207"/>
                  </a:cubicBezTo>
                  <a:cubicBezTo>
                    <a:pt x="2619" y="34207"/>
                    <a:pt x="2651" y="34200"/>
                    <a:pt x="2697" y="34186"/>
                  </a:cubicBezTo>
                  <a:cubicBezTo>
                    <a:pt x="2705" y="34186"/>
                    <a:pt x="2713" y="34185"/>
                    <a:pt x="2720" y="34185"/>
                  </a:cubicBezTo>
                  <a:cubicBezTo>
                    <a:pt x="2900" y="34185"/>
                    <a:pt x="2917" y="34389"/>
                    <a:pt x="2868" y="34526"/>
                  </a:cubicBezTo>
                  <a:cubicBezTo>
                    <a:pt x="2734" y="34916"/>
                    <a:pt x="2627" y="35282"/>
                    <a:pt x="2453" y="35647"/>
                  </a:cubicBezTo>
                  <a:cubicBezTo>
                    <a:pt x="2537" y="35708"/>
                    <a:pt x="2623" y="35762"/>
                    <a:pt x="2722" y="35790"/>
                  </a:cubicBezTo>
                  <a:cubicBezTo>
                    <a:pt x="3037" y="35529"/>
                    <a:pt x="3469" y="35486"/>
                    <a:pt x="3834" y="35290"/>
                  </a:cubicBezTo>
                  <a:cubicBezTo>
                    <a:pt x="3899" y="35256"/>
                    <a:pt x="3971" y="35236"/>
                    <a:pt x="4037" y="35236"/>
                  </a:cubicBezTo>
                  <a:cubicBezTo>
                    <a:pt x="4167" y="35236"/>
                    <a:pt x="4271" y="35314"/>
                    <a:pt x="4239" y="35502"/>
                  </a:cubicBezTo>
                  <a:cubicBezTo>
                    <a:pt x="4115" y="36229"/>
                    <a:pt x="4058" y="36967"/>
                    <a:pt x="3806" y="37668"/>
                  </a:cubicBezTo>
                  <a:cubicBezTo>
                    <a:pt x="3894" y="37706"/>
                    <a:pt x="3953" y="37765"/>
                    <a:pt x="3983" y="37855"/>
                  </a:cubicBezTo>
                  <a:cubicBezTo>
                    <a:pt x="4258" y="37758"/>
                    <a:pt x="4576" y="37630"/>
                    <a:pt x="4862" y="37586"/>
                  </a:cubicBezTo>
                  <a:cubicBezTo>
                    <a:pt x="4769" y="37267"/>
                    <a:pt x="4588" y="36979"/>
                    <a:pt x="4537" y="36647"/>
                  </a:cubicBezTo>
                  <a:cubicBezTo>
                    <a:pt x="4530" y="36603"/>
                    <a:pt x="4587" y="36528"/>
                    <a:pt x="4635" y="36528"/>
                  </a:cubicBezTo>
                  <a:cubicBezTo>
                    <a:pt x="4648" y="36528"/>
                    <a:pt x="4661" y="36534"/>
                    <a:pt x="4671" y="36548"/>
                  </a:cubicBezTo>
                  <a:cubicBezTo>
                    <a:pt x="4820" y="36741"/>
                    <a:pt x="4866" y="36976"/>
                    <a:pt x="5023" y="37167"/>
                  </a:cubicBezTo>
                  <a:cubicBezTo>
                    <a:pt x="5040" y="37188"/>
                    <a:pt x="5023" y="37224"/>
                    <a:pt x="5001" y="37246"/>
                  </a:cubicBezTo>
                  <a:cubicBezTo>
                    <a:pt x="5029" y="37298"/>
                    <a:pt x="5053" y="37354"/>
                    <a:pt x="5078" y="37408"/>
                  </a:cubicBezTo>
                  <a:cubicBezTo>
                    <a:pt x="5274" y="37067"/>
                    <a:pt x="5478" y="36735"/>
                    <a:pt x="5584" y="36350"/>
                  </a:cubicBezTo>
                  <a:cubicBezTo>
                    <a:pt x="5599" y="36295"/>
                    <a:pt x="5711" y="36192"/>
                    <a:pt x="5782" y="36192"/>
                  </a:cubicBezTo>
                  <a:cubicBezTo>
                    <a:pt x="5812" y="36192"/>
                    <a:pt x="5834" y="36211"/>
                    <a:pt x="5839" y="36260"/>
                  </a:cubicBezTo>
                  <a:cubicBezTo>
                    <a:pt x="5851" y="36387"/>
                    <a:pt x="5824" y="36509"/>
                    <a:pt x="5851" y="36509"/>
                  </a:cubicBezTo>
                  <a:cubicBezTo>
                    <a:pt x="5865" y="36509"/>
                    <a:pt x="5897" y="36471"/>
                    <a:pt x="5962" y="36374"/>
                  </a:cubicBezTo>
                  <a:cubicBezTo>
                    <a:pt x="6057" y="36234"/>
                    <a:pt x="6147" y="36126"/>
                    <a:pt x="6280" y="36021"/>
                  </a:cubicBezTo>
                  <a:cubicBezTo>
                    <a:pt x="6312" y="35996"/>
                    <a:pt x="6356" y="35973"/>
                    <a:pt x="6394" y="35973"/>
                  </a:cubicBezTo>
                  <a:cubicBezTo>
                    <a:pt x="6427" y="35973"/>
                    <a:pt x="6454" y="35990"/>
                    <a:pt x="6464" y="36038"/>
                  </a:cubicBezTo>
                  <a:cubicBezTo>
                    <a:pt x="6506" y="36248"/>
                    <a:pt x="6585" y="36370"/>
                    <a:pt x="6713" y="36495"/>
                  </a:cubicBezTo>
                  <a:cubicBezTo>
                    <a:pt x="6955" y="35955"/>
                    <a:pt x="6735" y="35201"/>
                    <a:pt x="6632" y="34663"/>
                  </a:cubicBezTo>
                  <a:cubicBezTo>
                    <a:pt x="6628" y="34641"/>
                    <a:pt x="6664" y="34598"/>
                    <a:pt x="6688" y="34598"/>
                  </a:cubicBezTo>
                  <a:cubicBezTo>
                    <a:pt x="6695" y="34598"/>
                    <a:pt x="6701" y="34602"/>
                    <a:pt x="6705" y="34611"/>
                  </a:cubicBezTo>
                  <a:cubicBezTo>
                    <a:pt x="7017" y="35346"/>
                    <a:pt x="7289" y="36084"/>
                    <a:pt x="6787" y="36793"/>
                  </a:cubicBezTo>
                  <a:cubicBezTo>
                    <a:pt x="6762" y="36829"/>
                    <a:pt x="6698" y="36878"/>
                    <a:pt x="6644" y="36878"/>
                  </a:cubicBezTo>
                  <a:cubicBezTo>
                    <a:pt x="6626" y="36878"/>
                    <a:pt x="6610" y="36873"/>
                    <a:pt x="6596" y="36862"/>
                  </a:cubicBezTo>
                  <a:cubicBezTo>
                    <a:pt x="6412" y="36705"/>
                    <a:pt x="6303" y="36558"/>
                    <a:pt x="6236" y="36355"/>
                  </a:cubicBezTo>
                  <a:cubicBezTo>
                    <a:pt x="6078" y="36536"/>
                    <a:pt x="5985" y="36730"/>
                    <a:pt x="5715" y="36798"/>
                  </a:cubicBezTo>
                  <a:cubicBezTo>
                    <a:pt x="5704" y="36801"/>
                    <a:pt x="5693" y="36802"/>
                    <a:pt x="5682" y="36802"/>
                  </a:cubicBezTo>
                  <a:cubicBezTo>
                    <a:pt x="5670" y="36802"/>
                    <a:pt x="5657" y="36800"/>
                    <a:pt x="5645" y="36797"/>
                  </a:cubicBezTo>
                  <a:cubicBezTo>
                    <a:pt x="5517" y="37071"/>
                    <a:pt x="5360" y="37329"/>
                    <a:pt x="5203" y="37590"/>
                  </a:cubicBezTo>
                  <a:cubicBezTo>
                    <a:pt x="5447" y="37644"/>
                    <a:pt x="5622" y="37836"/>
                    <a:pt x="5643" y="38298"/>
                  </a:cubicBezTo>
                  <a:cubicBezTo>
                    <a:pt x="5678" y="39108"/>
                    <a:pt x="5436" y="39909"/>
                    <a:pt x="5209" y="40687"/>
                  </a:cubicBezTo>
                  <a:cubicBezTo>
                    <a:pt x="5351" y="40622"/>
                    <a:pt x="5499" y="40570"/>
                    <a:pt x="5648" y="40527"/>
                  </a:cubicBezTo>
                  <a:cubicBezTo>
                    <a:pt x="5791" y="40487"/>
                    <a:pt x="5931" y="40446"/>
                    <a:pt x="6073" y="40401"/>
                  </a:cubicBezTo>
                  <a:cubicBezTo>
                    <a:pt x="6123" y="40382"/>
                    <a:pt x="6152" y="40371"/>
                    <a:pt x="6169" y="40368"/>
                  </a:cubicBezTo>
                  <a:cubicBezTo>
                    <a:pt x="6257" y="40305"/>
                    <a:pt x="6387" y="40248"/>
                    <a:pt x="6497" y="40248"/>
                  </a:cubicBezTo>
                  <a:cubicBezTo>
                    <a:pt x="6583" y="40248"/>
                    <a:pt x="6657" y="40283"/>
                    <a:pt x="6689" y="40379"/>
                  </a:cubicBezTo>
                  <a:cubicBezTo>
                    <a:pt x="6764" y="40419"/>
                    <a:pt x="6846" y="40437"/>
                    <a:pt x="6929" y="40437"/>
                  </a:cubicBezTo>
                  <a:cubicBezTo>
                    <a:pt x="7254" y="40437"/>
                    <a:pt x="7593" y="40155"/>
                    <a:pt x="7604" y="39821"/>
                  </a:cubicBezTo>
                  <a:cubicBezTo>
                    <a:pt x="7607" y="39703"/>
                    <a:pt x="7647" y="39595"/>
                    <a:pt x="7684" y="39482"/>
                  </a:cubicBezTo>
                  <a:cubicBezTo>
                    <a:pt x="7702" y="39424"/>
                    <a:pt x="7790" y="39312"/>
                    <a:pt x="7870" y="39312"/>
                  </a:cubicBezTo>
                  <a:cubicBezTo>
                    <a:pt x="7880" y="39312"/>
                    <a:pt x="7891" y="39314"/>
                    <a:pt x="7901" y="39319"/>
                  </a:cubicBezTo>
                  <a:cubicBezTo>
                    <a:pt x="8189" y="39449"/>
                    <a:pt x="8490" y="39475"/>
                    <a:pt x="8796" y="39499"/>
                  </a:cubicBezTo>
                  <a:cubicBezTo>
                    <a:pt x="8868" y="39037"/>
                    <a:pt x="8995" y="38584"/>
                    <a:pt x="9174" y="38149"/>
                  </a:cubicBezTo>
                  <a:cubicBezTo>
                    <a:pt x="9180" y="38135"/>
                    <a:pt x="9208" y="38112"/>
                    <a:pt x="9224" y="38112"/>
                  </a:cubicBezTo>
                  <a:cubicBezTo>
                    <a:pt x="9233" y="38112"/>
                    <a:pt x="9238" y="38118"/>
                    <a:pt x="9236" y="38135"/>
                  </a:cubicBezTo>
                  <a:cubicBezTo>
                    <a:pt x="9174" y="38636"/>
                    <a:pt x="9163" y="39136"/>
                    <a:pt x="9077" y="39635"/>
                  </a:cubicBezTo>
                  <a:cubicBezTo>
                    <a:pt x="9059" y="39741"/>
                    <a:pt x="8958" y="39867"/>
                    <a:pt x="8842" y="39867"/>
                  </a:cubicBezTo>
                  <a:cubicBezTo>
                    <a:pt x="8834" y="39867"/>
                    <a:pt x="8825" y="39866"/>
                    <a:pt x="8817" y="39865"/>
                  </a:cubicBezTo>
                  <a:cubicBezTo>
                    <a:pt x="8500" y="39815"/>
                    <a:pt x="8193" y="39788"/>
                    <a:pt x="7894" y="39687"/>
                  </a:cubicBezTo>
                  <a:cubicBezTo>
                    <a:pt x="7876" y="39816"/>
                    <a:pt x="7866" y="39925"/>
                    <a:pt x="7775" y="40070"/>
                  </a:cubicBezTo>
                  <a:cubicBezTo>
                    <a:pt x="7645" y="40270"/>
                    <a:pt x="7487" y="40450"/>
                    <a:pt x="7306" y="40607"/>
                  </a:cubicBezTo>
                  <a:cubicBezTo>
                    <a:pt x="7163" y="40731"/>
                    <a:pt x="7012" y="40789"/>
                    <a:pt x="6861" y="40789"/>
                  </a:cubicBezTo>
                  <a:cubicBezTo>
                    <a:pt x="6820" y="40789"/>
                    <a:pt x="6779" y="40785"/>
                    <a:pt x="6738" y="40776"/>
                  </a:cubicBezTo>
                  <a:lnTo>
                    <a:pt x="6738" y="40776"/>
                  </a:lnTo>
                  <a:cubicBezTo>
                    <a:pt x="6795" y="41393"/>
                    <a:pt x="6842" y="42054"/>
                    <a:pt x="6676" y="42644"/>
                  </a:cubicBezTo>
                  <a:cubicBezTo>
                    <a:pt x="6825" y="42893"/>
                    <a:pt x="7000" y="43130"/>
                    <a:pt x="7123" y="43392"/>
                  </a:cubicBezTo>
                  <a:cubicBezTo>
                    <a:pt x="7179" y="43515"/>
                    <a:pt x="7387" y="44372"/>
                    <a:pt x="7465" y="44391"/>
                  </a:cubicBezTo>
                  <a:cubicBezTo>
                    <a:pt x="7936" y="44516"/>
                    <a:pt x="8237" y="44774"/>
                    <a:pt x="8310" y="45268"/>
                  </a:cubicBezTo>
                  <a:cubicBezTo>
                    <a:pt x="8373" y="45689"/>
                    <a:pt x="8300" y="46086"/>
                    <a:pt x="8284" y="46504"/>
                  </a:cubicBezTo>
                  <a:cubicBezTo>
                    <a:pt x="8280" y="46635"/>
                    <a:pt x="8290" y="46927"/>
                    <a:pt x="8476" y="46950"/>
                  </a:cubicBezTo>
                  <a:cubicBezTo>
                    <a:pt x="8487" y="46952"/>
                    <a:pt x="8498" y="46952"/>
                    <a:pt x="8509" y="46952"/>
                  </a:cubicBezTo>
                  <a:cubicBezTo>
                    <a:pt x="8687" y="46952"/>
                    <a:pt x="8924" y="46799"/>
                    <a:pt x="9104" y="46678"/>
                  </a:cubicBezTo>
                  <a:cubicBezTo>
                    <a:pt x="9085" y="46659"/>
                    <a:pt x="9065" y="46653"/>
                    <a:pt x="9037" y="46653"/>
                  </a:cubicBezTo>
                  <a:cubicBezTo>
                    <a:pt x="9010" y="46653"/>
                    <a:pt x="8976" y="46658"/>
                    <a:pt x="8928" y="46666"/>
                  </a:cubicBezTo>
                  <a:cubicBezTo>
                    <a:pt x="8926" y="46666"/>
                    <a:pt x="8924" y="46666"/>
                    <a:pt x="8922" y="46666"/>
                  </a:cubicBezTo>
                  <a:cubicBezTo>
                    <a:pt x="8897" y="46666"/>
                    <a:pt x="8923" y="46617"/>
                    <a:pt x="8936" y="46610"/>
                  </a:cubicBezTo>
                  <a:cubicBezTo>
                    <a:pt x="9064" y="46544"/>
                    <a:pt x="9118" y="46471"/>
                    <a:pt x="9172" y="46471"/>
                  </a:cubicBezTo>
                  <a:cubicBezTo>
                    <a:pt x="9204" y="46471"/>
                    <a:pt x="9235" y="46497"/>
                    <a:pt x="9282" y="46567"/>
                  </a:cubicBezTo>
                  <a:cubicBezTo>
                    <a:pt x="9287" y="46565"/>
                    <a:pt x="9294" y="46562"/>
                    <a:pt x="9300" y="46560"/>
                  </a:cubicBezTo>
                  <a:cubicBezTo>
                    <a:pt x="9708" y="45798"/>
                    <a:pt x="10301" y="45199"/>
                    <a:pt x="10371" y="44277"/>
                  </a:cubicBezTo>
                  <a:cubicBezTo>
                    <a:pt x="10376" y="44211"/>
                    <a:pt x="10451" y="44122"/>
                    <a:pt x="10524" y="44122"/>
                  </a:cubicBezTo>
                  <a:cubicBezTo>
                    <a:pt x="10538" y="44122"/>
                    <a:pt x="10552" y="44126"/>
                    <a:pt x="10565" y="44133"/>
                  </a:cubicBezTo>
                  <a:cubicBezTo>
                    <a:pt x="10772" y="44250"/>
                    <a:pt x="11021" y="44279"/>
                    <a:pt x="11253" y="44334"/>
                  </a:cubicBezTo>
                  <a:cubicBezTo>
                    <a:pt x="11384" y="43914"/>
                    <a:pt x="11556" y="43533"/>
                    <a:pt x="11535" y="43070"/>
                  </a:cubicBezTo>
                  <a:cubicBezTo>
                    <a:pt x="11532" y="43009"/>
                    <a:pt x="11611" y="42877"/>
                    <a:pt x="11689" y="42877"/>
                  </a:cubicBezTo>
                  <a:cubicBezTo>
                    <a:pt x="11704" y="42877"/>
                    <a:pt x="11720" y="42882"/>
                    <a:pt x="11735" y="42894"/>
                  </a:cubicBezTo>
                  <a:cubicBezTo>
                    <a:pt x="11829" y="42974"/>
                    <a:pt x="11926" y="43062"/>
                    <a:pt x="12002" y="43163"/>
                  </a:cubicBezTo>
                  <a:cubicBezTo>
                    <a:pt x="12131" y="42796"/>
                    <a:pt x="12278" y="42455"/>
                    <a:pt x="12238" y="42040"/>
                  </a:cubicBezTo>
                  <a:cubicBezTo>
                    <a:pt x="12230" y="41963"/>
                    <a:pt x="12346" y="41848"/>
                    <a:pt x="12414" y="41848"/>
                  </a:cubicBezTo>
                  <a:cubicBezTo>
                    <a:pt x="12416" y="41848"/>
                    <a:pt x="12418" y="41848"/>
                    <a:pt x="12420" y="41849"/>
                  </a:cubicBezTo>
                  <a:cubicBezTo>
                    <a:pt x="12444" y="41851"/>
                    <a:pt x="12460" y="41867"/>
                    <a:pt x="12464" y="41903"/>
                  </a:cubicBezTo>
                  <a:cubicBezTo>
                    <a:pt x="12483" y="42104"/>
                    <a:pt x="12466" y="42154"/>
                    <a:pt x="12524" y="42154"/>
                  </a:cubicBezTo>
                  <a:cubicBezTo>
                    <a:pt x="12538" y="42154"/>
                    <a:pt x="12557" y="42151"/>
                    <a:pt x="12582" y="42146"/>
                  </a:cubicBezTo>
                  <a:cubicBezTo>
                    <a:pt x="12604" y="41939"/>
                    <a:pt x="12652" y="41736"/>
                    <a:pt x="12651" y="41528"/>
                  </a:cubicBezTo>
                  <a:cubicBezTo>
                    <a:pt x="12651" y="41471"/>
                    <a:pt x="12713" y="41387"/>
                    <a:pt x="12777" y="41339"/>
                  </a:cubicBezTo>
                  <a:cubicBezTo>
                    <a:pt x="12689" y="41114"/>
                    <a:pt x="12569" y="40897"/>
                    <a:pt x="12486" y="40722"/>
                  </a:cubicBezTo>
                  <a:cubicBezTo>
                    <a:pt x="12464" y="40678"/>
                    <a:pt x="12523" y="40593"/>
                    <a:pt x="12575" y="40593"/>
                  </a:cubicBezTo>
                  <a:cubicBezTo>
                    <a:pt x="12584" y="40593"/>
                    <a:pt x="12593" y="40596"/>
                    <a:pt x="12602" y="40602"/>
                  </a:cubicBezTo>
                  <a:cubicBezTo>
                    <a:pt x="13126" y="41006"/>
                    <a:pt x="13447" y="41763"/>
                    <a:pt x="12943" y="42315"/>
                  </a:cubicBezTo>
                  <a:cubicBezTo>
                    <a:pt x="12915" y="42345"/>
                    <a:pt x="12842" y="42393"/>
                    <a:pt x="12787" y="42393"/>
                  </a:cubicBezTo>
                  <a:cubicBezTo>
                    <a:pt x="12764" y="42393"/>
                    <a:pt x="12744" y="42385"/>
                    <a:pt x="12732" y="42363"/>
                  </a:cubicBezTo>
                  <a:cubicBezTo>
                    <a:pt x="12708" y="42382"/>
                    <a:pt x="12678" y="42396"/>
                    <a:pt x="12648" y="42399"/>
                  </a:cubicBezTo>
                  <a:cubicBezTo>
                    <a:pt x="12576" y="42404"/>
                    <a:pt x="12503" y="42410"/>
                    <a:pt x="12431" y="42414"/>
                  </a:cubicBezTo>
                  <a:cubicBezTo>
                    <a:pt x="12362" y="42759"/>
                    <a:pt x="12212" y="43074"/>
                    <a:pt x="12111" y="43442"/>
                  </a:cubicBezTo>
                  <a:cubicBezTo>
                    <a:pt x="12101" y="43479"/>
                    <a:pt x="12009" y="43578"/>
                    <a:pt x="11949" y="43578"/>
                  </a:cubicBezTo>
                  <a:cubicBezTo>
                    <a:pt x="11930" y="43578"/>
                    <a:pt x="11913" y="43568"/>
                    <a:pt x="11905" y="43541"/>
                  </a:cubicBezTo>
                  <a:cubicBezTo>
                    <a:pt x="11872" y="43442"/>
                    <a:pt x="11808" y="43356"/>
                    <a:pt x="11735" y="43279"/>
                  </a:cubicBezTo>
                  <a:cubicBezTo>
                    <a:pt x="11680" y="43690"/>
                    <a:pt x="11517" y="44054"/>
                    <a:pt x="11405" y="44473"/>
                  </a:cubicBezTo>
                  <a:cubicBezTo>
                    <a:pt x="11390" y="44526"/>
                    <a:pt x="11321" y="44602"/>
                    <a:pt x="11257" y="44602"/>
                  </a:cubicBezTo>
                  <a:cubicBezTo>
                    <a:pt x="11250" y="44602"/>
                    <a:pt x="11243" y="44601"/>
                    <a:pt x="11236" y="44599"/>
                  </a:cubicBezTo>
                  <a:cubicBezTo>
                    <a:pt x="11007" y="44528"/>
                    <a:pt x="10771" y="44500"/>
                    <a:pt x="10551" y="44416"/>
                  </a:cubicBezTo>
                  <a:cubicBezTo>
                    <a:pt x="10414" y="45228"/>
                    <a:pt x="9918" y="45833"/>
                    <a:pt x="9496" y="46521"/>
                  </a:cubicBezTo>
                  <a:cubicBezTo>
                    <a:pt x="9579" y="46534"/>
                    <a:pt x="9647" y="46586"/>
                    <a:pt x="9662" y="46699"/>
                  </a:cubicBezTo>
                  <a:cubicBezTo>
                    <a:pt x="9724" y="47163"/>
                    <a:pt x="9692" y="47625"/>
                    <a:pt x="9797" y="48089"/>
                  </a:cubicBezTo>
                  <a:cubicBezTo>
                    <a:pt x="9889" y="48491"/>
                    <a:pt x="10018" y="48883"/>
                    <a:pt x="10184" y="49260"/>
                  </a:cubicBezTo>
                  <a:lnTo>
                    <a:pt x="10198" y="49261"/>
                  </a:lnTo>
                  <a:cubicBezTo>
                    <a:pt x="10216" y="49267"/>
                    <a:pt x="10233" y="49280"/>
                    <a:pt x="10242" y="49297"/>
                  </a:cubicBezTo>
                  <a:cubicBezTo>
                    <a:pt x="10236" y="49321"/>
                    <a:pt x="10233" y="49346"/>
                    <a:pt x="10231" y="49372"/>
                  </a:cubicBezTo>
                  <a:cubicBezTo>
                    <a:pt x="10236" y="49387"/>
                    <a:pt x="10245" y="49401"/>
                    <a:pt x="10251" y="49415"/>
                  </a:cubicBezTo>
                  <a:cubicBezTo>
                    <a:pt x="10274" y="49394"/>
                    <a:pt x="10294" y="49368"/>
                    <a:pt x="10308" y="49340"/>
                  </a:cubicBezTo>
                  <a:cubicBezTo>
                    <a:pt x="10340" y="49303"/>
                    <a:pt x="10371" y="49264"/>
                    <a:pt x="10403" y="49227"/>
                  </a:cubicBezTo>
                  <a:cubicBezTo>
                    <a:pt x="10435" y="49188"/>
                    <a:pt x="10491" y="49140"/>
                    <a:pt x="10546" y="49140"/>
                  </a:cubicBezTo>
                  <a:cubicBezTo>
                    <a:pt x="10555" y="49140"/>
                    <a:pt x="10564" y="49142"/>
                    <a:pt x="10572" y="49144"/>
                  </a:cubicBezTo>
                  <a:cubicBezTo>
                    <a:pt x="10689" y="49179"/>
                    <a:pt x="10753" y="49278"/>
                    <a:pt x="10849" y="49278"/>
                  </a:cubicBezTo>
                  <a:cubicBezTo>
                    <a:pt x="10877" y="49278"/>
                    <a:pt x="10908" y="49270"/>
                    <a:pt x="10944" y="49248"/>
                  </a:cubicBezTo>
                  <a:cubicBezTo>
                    <a:pt x="10983" y="49224"/>
                    <a:pt x="11025" y="49215"/>
                    <a:pt x="11068" y="49215"/>
                  </a:cubicBezTo>
                  <a:cubicBezTo>
                    <a:pt x="11128" y="49215"/>
                    <a:pt x="11190" y="49233"/>
                    <a:pt x="11248" y="49253"/>
                  </a:cubicBezTo>
                  <a:cubicBezTo>
                    <a:pt x="11394" y="49032"/>
                    <a:pt x="11552" y="48848"/>
                    <a:pt x="11827" y="48759"/>
                  </a:cubicBezTo>
                  <a:cubicBezTo>
                    <a:pt x="12156" y="48654"/>
                    <a:pt x="12363" y="48145"/>
                    <a:pt x="12653" y="47911"/>
                  </a:cubicBezTo>
                  <a:cubicBezTo>
                    <a:pt x="12824" y="47772"/>
                    <a:pt x="13022" y="47683"/>
                    <a:pt x="13231" y="47623"/>
                  </a:cubicBezTo>
                  <a:cubicBezTo>
                    <a:pt x="13474" y="47551"/>
                    <a:pt x="13374" y="47611"/>
                    <a:pt x="13529" y="47418"/>
                  </a:cubicBezTo>
                  <a:cubicBezTo>
                    <a:pt x="13817" y="47062"/>
                    <a:pt x="14064" y="46565"/>
                    <a:pt x="14211" y="46121"/>
                  </a:cubicBezTo>
                  <a:cubicBezTo>
                    <a:pt x="14224" y="46079"/>
                    <a:pt x="14285" y="46006"/>
                    <a:pt x="14340" y="46006"/>
                  </a:cubicBezTo>
                  <a:cubicBezTo>
                    <a:pt x="14353" y="46006"/>
                    <a:pt x="14366" y="46010"/>
                    <a:pt x="14377" y="46019"/>
                  </a:cubicBezTo>
                  <a:cubicBezTo>
                    <a:pt x="14463" y="46088"/>
                    <a:pt x="14535" y="46115"/>
                    <a:pt x="14599" y="46115"/>
                  </a:cubicBezTo>
                  <a:cubicBezTo>
                    <a:pt x="14770" y="46115"/>
                    <a:pt x="14885" y="45920"/>
                    <a:pt x="15078" y="45811"/>
                  </a:cubicBezTo>
                  <a:cubicBezTo>
                    <a:pt x="15214" y="45736"/>
                    <a:pt x="15365" y="45270"/>
                    <a:pt x="15425" y="45139"/>
                  </a:cubicBezTo>
                  <a:cubicBezTo>
                    <a:pt x="15439" y="45112"/>
                    <a:pt x="15498" y="45030"/>
                    <a:pt x="15546" y="45030"/>
                  </a:cubicBezTo>
                  <a:cubicBezTo>
                    <a:pt x="15557" y="45030"/>
                    <a:pt x="15568" y="45034"/>
                    <a:pt x="15578" y="45046"/>
                  </a:cubicBezTo>
                  <a:cubicBezTo>
                    <a:pt x="15701" y="45194"/>
                    <a:pt x="15870" y="45281"/>
                    <a:pt x="16015" y="45398"/>
                  </a:cubicBezTo>
                  <a:cubicBezTo>
                    <a:pt x="16015" y="45335"/>
                    <a:pt x="16016" y="45273"/>
                    <a:pt x="16015" y="45211"/>
                  </a:cubicBezTo>
                  <a:cubicBezTo>
                    <a:pt x="16014" y="45187"/>
                    <a:pt x="16051" y="45145"/>
                    <a:pt x="16074" y="45145"/>
                  </a:cubicBezTo>
                  <a:cubicBezTo>
                    <a:pt x="16083" y="45145"/>
                    <a:pt x="16089" y="45151"/>
                    <a:pt x="16092" y="45165"/>
                  </a:cubicBezTo>
                  <a:cubicBezTo>
                    <a:pt x="16114" y="45302"/>
                    <a:pt x="16146" y="45435"/>
                    <a:pt x="16174" y="45570"/>
                  </a:cubicBezTo>
                  <a:cubicBezTo>
                    <a:pt x="16184" y="45612"/>
                    <a:pt x="16115" y="45709"/>
                    <a:pt x="16061" y="45709"/>
                  </a:cubicBezTo>
                  <a:cubicBezTo>
                    <a:pt x="16050" y="45709"/>
                    <a:pt x="16040" y="45705"/>
                    <a:pt x="16030" y="45695"/>
                  </a:cubicBezTo>
                  <a:cubicBezTo>
                    <a:pt x="15880" y="45531"/>
                    <a:pt x="15683" y="45441"/>
                    <a:pt x="15521" y="45297"/>
                  </a:cubicBezTo>
                  <a:cubicBezTo>
                    <a:pt x="15457" y="45480"/>
                    <a:pt x="15406" y="45677"/>
                    <a:pt x="15319" y="45826"/>
                  </a:cubicBezTo>
                  <a:cubicBezTo>
                    <a:pt x="15259" y="45930"/>
                    <a:pt x="15117" y="45962"/>
                    <a:pt x="15024" y="46029"/>
                  </a:cubicBezTo>
                  <a:cubicBezTo>
                    <a:pt x="14768" y="46211"/>
                    <a:pt x="14692" y="46377"/>
                    <a:pt x="14550" y="46377"/>
                  </a:cubicBezTo>
                  <a:cubicBezTo>
                    <a:pt x="14491" y="46377"/>
                    <a:pt x="14421" y="46348"/>
                    <a:pt x="14320" y="46280"/>
                  </a:cubicBezTo>
                  <a:cubicBezTo>
                    <a:pt x="14283" y="46364"/>
                    <a:pt x="14243" y="46446"/>
                    <a:pt x="14197" y="46526"/>
                  </a:cubicBezTo>
                  <a:cubicBezTo>
                    <a:pt x="14072" y="46751"/>
                    <a:pt x="14127" y="46776"/>
                    <a:pt x="14042" y="47006"/>
                  </a:cubicBezTo>
                  <a:cubicBezTo>
                    <a:pt x="13943" y="47280"/>
                    <a:pt x="13668" y="47415"/>
                    <a:pt x="13569" y="47702"/>
                  </a:cubicBezTo>
                  <a:cubicBezTo>
                    <a:pt x="13552" y="47751"/>
                    <a:pt x="13495" y="47820"/>
                    <a:pt x="13436" y="47820"/>
                  </a:cubicBezTo>
                  <a:cubicBezTo>
                    <a:pt x="13433" y="47820"/>
                    <a:pt x="13429" y="47820"/>
                    <a:pt x="13425" y="47820"/>
                  </a:cubicBezTo>
                  <a:cubicBezTo>
                    <a:pt x="13029" y="47820"/>
                    <a:pt x="12646" y="48044"/>
                    <a:pt x="12409" y="48362"/>
                  </a:cubicBezTo>
                  <a:cubicBezTo>
                    <a:pt x="12309" y="48496"/>
                    <a:pt x="12261" y="48740"/>
                    <a:pt x="12143" y="48884"/>
                  </a:cubicBezTo>
                  <a:cubicBezTo>
                    <a:pt x="12057" y="48988"/>
                    <a:pt x="11904" y="48995"/>
                    <a:pt x="11785" y="49041"/>
                  </a:cubicBezTo>
                  <a:cubicBezTo>
                    <a:pt x="11565" y="49124"/>
                    <a:pt x="11484" y="49274"/>
                    <a:pt x="11367" y="49468"/>
                  </a:cubicBezTo>
                  <a:cubicBezTo>
                    <a:pt x="11337" y="49517"/>
                    <a:pt x="11268" y="49593"/>
                    <a:pt x="11199" y="49593"/>
                  </a:cubicBezTo>
                  <a:cubicBezTo>
                    <a:pt x="11189" y="49593"/>
                    <a:pt x="11180" y="49591"/>
                    <a:pt x="11170" y="49588"/>
                  </a:cubicBezTo>
                  <a:cubicBezTo>
                    <a:pt x="11065" y="49552"/>
                    <a:pt x="11021" y="49537"/>
                    <a:pt x="10991" y="49537"/>
                  </a:cubicBezTo>
                  <a:cubicBezTo>
                    <a:pt x="10947" y="49537"/>
                    <a:pt x="10932" y="49568"/>
                    <a:pt x="10806" y="49612"/>
                  </a:cubicBezTo>
                  <a:cubicBezTo>
                    <a:pt x="10759" y="49629"/>
                    <a:pt x="10723" y="49636"/>
                    <a:pt x="10694" y="49636"/>
                  </a:cubicBezTo>
                  <a:cubicBezTo>
                    <a:pt x="10585" y="49636"/>
                    <a:pt x="10577" y="49535"/>
                    <a:pt x="10464" y="49473"/>
                  </a:cubicBezTo>
                  <a:cubicBezTo>
                    <a:pt x="10422" y="49512"/>
                    <a:pt x="10378" y="49547"/>
                    <a:pt x="10332" y="49580"/>
                  </a:cubicBezTo>
                  <a:cubicBezTo>
                    <a:pt x="10689" y="50316"/>
                    <a:pt x="11122" y="51014"/>
                    <a:pt x="11623" y="51662"/>
                  </a:cubicBezTo>
                  <a:cubicBezTo>
                    <a:pt x="12167" y="52367"/>
                    <a:pt x="12758" y="53035"/>
                    <a:pt x="13327" y="53719"/>
                  </a:cubicBezTo>
                  <a:cubicBezTo>
                    <a:pt x="13568" y="54006"/>
                    <a:pt x="13807" y="54296"/>
                    <a:pt x="14030" y="54598"/>
                  </a:cubicBezTo>
                  <a:cubicBezTo>
                    <a:pt x="14214" y="54848"/>
                    <a:pt x="14213" y="54807"/>
                    <a:pt x="14543" y="54879"/>
                  </a:cubicBezTo>
                  <a:cubicBezTo>
                    <a:pt x="14851" y="54948"/>
                    <a:pt x="15172" y="55019"/>
                    <a:pt x="15437" y="55199"/>
                  </a:cubicBezTo>
                  <a:cubicBezTo>
                    <a:pt x="15691" y="55372"/>
                    <a:pt x="15683" y="56014"/>
                    <a:pt x="15710" y="56269"/>
                  </a:cubicBezTo>
                  <a:cubicBezTo>
                    <a:pt x="15744" y="56579"/>
                    <a:pt x="15745" y="56984"/>
                    <a:pt x="15998" y="57202"/>
                  </a:cubicBezTo>
                  <a:cubicBezTo>
                    <a:pt x="16103" y="57293"/>
                    <a:pt x="16208" y="57384"/>
                    <a:pt x="16311" y="57476"/>
                  </a:cubicBezTo>
                  <a:cubicBezTo>
                    <a:pt x="16563" y="57700"/>
                    <a:pt x="16813" y="57924"/>
                    <a:pt x="17064" y="58149"/>
                  </a:cubicBezTo>
                  <a:cubicBezTo>
                    <a:pt x="18013" y="58990"/>
                    <a:pt x="19098" y="60081"/>
                    <a:pt x="20334" y="60547"/>
                  </a:cubicBezTo>
                  <a:cubicBezTo>
                    <a:pt x="20395" y="60178"/>
                    <a:pt x="20410" y="59805"/>
                    <a:pt x="20464" y="59428"/>
                  </a:cubicBezTo>
                  <a:cubicBezTo>
                    <a:pt x="20519" y="59029"/>
                    <a:pt x="20632" y="58641"/>
                    <a:pt x="20803" y="58277"/>
                  </a:cubicBezTo>
                  <a:cubicBezTo>
                    <a:pt x="20676" y="58113"/>
                    <a:pt x="20616" y="57925"/>
                    <a:pt x="20601" y="57730"/>
                  </a:cubicBezTo>
                  <a:cubicBezTo>
                    <a:pt x="20552" y="57673"/>
                    <a:pt x="20504" y="57631"/>
                    <a:pt x="20442" y="57631"/>
                  </a:cubicBezTo>
                  <a:cubicBezTo>
                    <a:pt x="20400" y="57631"/>
                    <a:pt x="20352" y="57650"/>
                    <a:pt x="20294" y="57695"/>
                  </a:cubicBezTo>
                  <a:cubicBezTo>
                    <a:pt x="20201" y="57766"/>
                    <a:pt x="20062" y="57886"/>
                    <a:pt x="19952" y="57924"/>
                  </a:cubicBezTo>
                  <a:cubicBezTo>
                    <a:pt x="19935" y="57930"/>
                    <a:pt x="19918" y="57933"/>
                    <a:pt x="19901" y="57933"/>
                  </a:cubicBezTo>
                  <a:cubicBezTo>
                    <a:pt x="19801" y="57933"/>
                    <a:pt x="19700" y="57841"/>
                    <a:pt x="19589" y="57841"/>
                  </a:cubicBezTo>
                  <a:cubicBezTo>
                    <a:pt x="19566" y="57841"/>
                    <a:pt x="19543" y="57845"/>
                    <a:pt x="19520" y="57854"/>
                  </a:cubicBezTo>
                  <a:cubicBezTo>
                    <a:pt x="19376" y="57909"/>
                    <a:pt x="19235" y="57967"/>
                    <a:pt x="19091" y="58020"/>
                  </a:cubicBezTo>
                  <a:cubicBezTo>
                    <a:pt x="19081" y="58024"/>
                    <a:pt x="19067" y="58027"/>
                    <a:pt x="19052" y="58027"/>
                  </a:cubicBezTo>
                  <a:cubicBezTo>
                    <a:pt x="19038" y="58027"/>
                    <a:pt x="19023" y="58024"/>
                    <a:pt x="19015" y="58014"/>
                  </a:cubicBezTo>
                  <a:cubicBezTo>
                    <a:pt x="18741" y="57671"/>
                    <a:pt x="18412" y="57521"/>
                    <a:pt x="17973" y="57521"/>
                  </a:cubicBezTo>
                  <a:cubicBezTo>
                    <a:pt x="17970" y="57521"/>
                    <a:pt x="17967" y="57521"/>
                    <a:pt x="17964" y="57521"/>
                  </a:cubicBezTo>
                  <a:cubicBezTo>
                    <a:pt x="17894" y="57521"/>
                    <a:pt x="17964" y="57429"/>
                    <a:pt x="17991" y="57414"/>
                  </a:cubicBezTo>
                  <a:cubicBezTo>
                    <a:pt x="18163" y="57336"/>
                    <a:pt x="18336" y="57289"/>
                    <a:pt x="18499" y="57289"/>
                  </a:cubicBezTo>
                  <a:cubicBezTo>
                    <a:pt x="18752" y="57289"/>
                    <a:pt x="18981" y="57402"/>
                    <a:pt x="19145" y="57684"/>
                  </a:cubicBezTo>
                  <a:cubicBezTo>
                    <a:pt x="19166" y="57719"/>
                    <a:pt x="19203" y="57733"/>
                    <a:pt x="19249" y="57733"/>
                  </a:cubicBezTo>
                  <a:cubicBezTo>
                    <a:pt x="19386" y="57733"/>
                    <a:pt x="19602" y="57614"/>
                    <a:pt x="19705" y="57613"/>
                  </a:cubicBezTo>
                  <a:cubicBezTo>
                    <a:pt x="19727" y="57612"/>
                    <a:pt x="19748" y="57612"/>
                    <a:pt x="19768" y="57612"/>
                  </a:cubicBezTo>
                  <a:cubicBezTo>
                    <a:pt x="19814" y="57612"/>
                    <a:pt x="19856" y="57613"/>
                    <a:pt x="19895" y="57613"/>
                  </a:cubicBezTo>
                  <a:cubicBezTo>
                    <a:pt x="20097" y="57613"/>
                    <a:pt x="20222" y="57595"/>
                    <a:pt x="20442" y="57379"/>
                  </a:cubicBezTo>
                  <a:cubicBezTo>
                    <a:pt x="20457" y="57365"/>
                    <a:pt x="20489" y="57346"/>
                    <a:pt x="20516" y="57346"/>
                  </a:cubicBezTo>
                  <a:cubicBezTo>
                    <a:pt x="20527" y="57346"/>
                    <a:pt x="20538" y="57349"/>
                    <a:pt x="20546" y="57358"/>
                  </a:cubicBezTo>
                  <a:cubicBezTo>
                    <a:pt x="20569" y="57379"/>
                    <a:pt x="20589" y="57406"/>
                    <a:pt x="20610" y="57429"/>
                  </a:cubicBezTo>
                  <a:cubicBezTo>
                    <a:pt x="20677" y="56926"/>
                    <a:pt x="20971" y="56400"/>
                    <a:pt x="21219" y="56035"/>
                  </a:cubicBezTo>
                  <a:cubicBezTo>
                    <a:pt x="21650" y="55397"/>
                    <a:pt x="20117" y="55494"/>
                    <a:pt x="20538" y="54844"/>
                  </a:cubicBezTo>
                  <a:lnTo>
                    <a:pt x="20538" y="54844"/>
                  </a:lnTo>
                  <a:cubicBezTo>
                    <a:pt x="20216" y="54962"/>
                    <a:pt x="20099" y="55005"/>
                    <a:pt x="20054" y="55005"/>
                  </a:cubicBezTo>
                  <a:cubicBezTo>
                    <a:pt x="19958" y="55005"/>
                    <a:pt x="20182" y="54813"/>
                    <a:pt x="19424" y="54745"/>
                  </a:cubicBezTo>
                  <a:cubicBezTo>
                    <a:pt x="19268" y="54731"/>
                    <a:pt x="19282" y="54494"/>
                    <a:pt x="19324" y="54399"/>
                  </a:cubicBezTo>
                  <a:cubicBezTo>
                    <a:pt x="19404" y="54205"/>
                    <a:pt x="19468" y="54005"/>
                    <a:pt x="19516" y="53801"/>
                  </a:cubicBezTo>
                  <a:cubicBezTo>
                    <a:pt x="19493" y="53798"/>
                    <a:pt x="19471" y="53793"/>
                    <a:pt x="19450" y="53784"/>
                  </a:cubicBezTo>
                  <a:cubicBezTo>
                    <a:pt x="19411" y="53769"/>
                    <a:pt x="19459" y="53713"/>
                    <a:pt x="19485" y="53711"/>
                  </a:cubicBezTo>
                  <a:cubicBezTo>
                    <a:pt x="19545" y="53705"/>
                    <a:pt x="19380" y="53358"/>
                    <a:pt x="19270" y="53144"/>
                  </a:cubicBezTo>
                  <a:cubicBezTo>
                    <a:pt x="19183" y="53321"/>
                    <a:pt x="19079" y="53491"/>
                    <a:pt x="19019" y="53685"/>
                  </a:cubicBezTo>
                  <a:cubicBezTo>
                    <a:pt x="19006" y="53725"/>
                    <a:pt x="18921" y="53807"/>
                    <a:pt x="18866" y="53807"/>
                  </a:cubicBezTo>
                  <a:cubicBezTo>
                    <a:pt x="18842" y="53807"/>
                    <a:pt x="18825" y="53792"/>
                    <a:pt x="18820" y="53754"/>
                  </a:cubicBezTo>
                  <a:cubicBezTo>
                    <a:pt x="18796" y="53518"/>
                    <a:pt x="18769" y="53282"/>
                    <a:pt x="18745" y="53047"/>
                  </a:cubicBezTo>
                  <a:cubicBezTo>
                    <a:pt x="18536" y="53238"/>
                    <a:pt x="18307" y="53408"/>
                    <a:pt x="18114" y="53617"/>
                  </a:cubicBezTo>
                  <a:cubicBezTo>
                    <a:pt x="18085" y="53648"/>
                    <a:pt x="18023" y="53683"/>
                    <a:pt x="17978" y="53683"/>
                  </a:cubicBezTo>
                  <a:cubicBezTo>
                    <a:pt x="17943" y="53683"/>
                    <a:pt x="17919" y="53662"/>
                    <a:pt x="17928" y="53600"/>
                  </a:cubicBezTo>
                  <a:cubicBezTo>
                    <a:pt x="17957" y="53406"/>
                    <a:pt x="17875" y="53229"/>
                    <a:pt x="17850" y="53043"/>
                  </a:cubicBezTo>
                  <a:cubicBezTo>
                    <a:pt x="17668" y="53185"/>
                    <a:pt x="17466" y="53302"/>
                    <a:pt x="17274" y="53426"/>
                  </a:cubicBezTo>
                  <a:cubicBezTo>
                    <a:pt x="17254" y="53440"/>
                    <a:pt x="17229" y="53448"/>
                    <a:pt x="17206" y="53448"/>
                  </a:cubicBezTo>
                  <a:cubicBezTo>
                    <a:pt x="17171" y="53448"/>
                    <a:pt x="17140" y="53430"/>
                    <a:pt x="17133" y="53385"/>
                  </a:cubicBezTo>
                  <a:cubicBezTo>
                    <a:pt x="17105" y="53184"/>
                    <a:pt x="17080" y="52981"/>
                    <a:pt x="17057" y="52780"/>
                  </a:cubicBezTo>
                  <a:cubicBezTo>
                    <a:pt x="16814" y="52919"/>
                    <a:pt x="16558" y="53057"/>
                    <a:pt x="16364" y="53259"/>
                  </a:cubicBezTo>
                  <a:cubicBezTo>
                    <a:pt x="16336" y="53289"/>
                    <a:pt x="16261" y="53357"/>
                    <a:pt x="16201" y="53357"/>
                  </a:cubicBezTo>
                  <a:cubicBezTo>
                    <a:pt x="16182" y="53357"/>
                    <a:pt x="16165" y="53351"/>
                    <a:pt x="16151" y="53335"/>
                  </a:cubicBezTo>
                  <a:cubicBezTo>
                    <a:pt x="16057" y="53225"/>
                    <a:pt x="16056" y="53235"/>
                    <a:pt x="16008" y="53105"/>
                  </a:cubicBezTo>
                  <a:cubicBezTo>
                    <a:pt x="15997" y="53077"/>
                    <a:pt x="15976" y="53066"/>
                    <a:pt x="15947" y="53066"/>
                  </a:cubicBezTo>
                  <a:cubicBezTo>
                    <a:pt x="15832" y="53066"/>
                    <a:pt x="15603" y="53245"/>
                    <a:pt x="15528" y="53291"/>
                  </a:cubicBezTo>
                  <a:cubicBezTo>
                    <a:pt x="15507" y="53304"/>
                    <a:pt x="15468" y="53319"/>
                    <a:pt x="15433" y="53319"/>
                  </a:cubicBezTo>
                  <a:cubicBezTo>
                    <a:pt x="15403" y="53319"/>
                    <a:pt x="15377" y="53308"/>
                    <a:pt x="15367" y="53275"/>
                  </a:cubicBezTo>
                  <a:cubicBezTo>
                    <a:pt x="15313" y="53092"/>
                    <a:pt x="15257" y="52971"/>
                    <a:pt x="15170" y="52971"/>
                  </a:cubicBezTo>
                  <a:cubicBezTo>
                    <a:pt x="15102" y="52971"/>
                    <a:pt x="15016" y="53044"/>
                    <a:pt x="14898" y="53219"/>
                  </a:cubicBezTo>
                  <a:cubicBezTo>
                    <a:pt x="14890" y="53230"/>
                    <a:pt x="14861" y="53251"/>
                    <a:pt x="14844" y="53251"/>
                  </a:cubicBezTo>
                  <a:cubicBezTo>
                    <a:pt x="14834" y="53251"/>
                    <a:pt x="14827" y="53244"/>
                    <a:pt x="14831" y="53224"/>
                  </a:cubicBezTo>
                  <a:cubicBezTo>
                    <a:pt x="14883" y="52970"/>
                    <a:pt x="15004" y="52795"/>
                    <a:pt x="15202" y="52629"/>
                  </a:cubicBezTo>
                  <a:cubicBezTo>
                    <a:pt x="15232" y="52605"/>
                    <a:pt x="15284" y="52571"/>
                    <a:pt x="15330" y="52571"/>
                  </a:cubicBezTo>
                  <a:cubicBezTo>
                    <a:pt x="15349" y="52571"/>
                    <a:pt x="15366" y="52577"/>
                    <a:pt x="15381" y="52591"/>
                  </a:cubicBezTo>
                  <a:cubicBezTo>
                    <a:pt x="15485" y="52689"/>
                    <a:pt x="15565" y="52808"/>
                    <a:pt x="15619" y="52942"/>
                  </a:cubicBezTo>
                  <a:cubicBezTo>
                    <a:pt x="15804" y="52837"/>
                    <a:pt x="15981" y="52751"/>
                    <a:pt x="16198" y="52707"/>
                  </a:cubicBezTo>
                  <a:cubicBezTo>
                    <a:pt x="16203" y="52705"/>
                    <a:pt x="16208" y="52705"/>
                    <a:pt x="16213" y="52705"/>
                  </a:cubicBezTo>
                  <a:cubicBezTo>
                    <a:pt x="16254" y="52705"/>
                    <a:pt x="16284" y="52742"/>
                    <a:pt x="16289" y="52782"/>
                  </a:cubicBezTo>
                  <a:cubicBezTo>
                    <a:pt x="16313" y="52838"/>
                    <a:pt x="16337" y="52895"/>
                    <a:pt x="16362" y="52950"/>
                  </a:cubicBezTo>
                  <a:cubicBezTo>
                    <a:pt x="16610" y="52744"/>
                    <a:pt x="16894" y="52586"/>
                    <a:pt x="17175" y="52419"/>
                  </a:cubicBezTo>
                  <a:cubicBezTo>
                    <a:pt x="17199" y="52404"/>
                    <a:pt x="17231" y="52394"/>
                    <a:pt x="17260" y="52394"/>
                  </a:cubicBezTo>
                  <a:cubicBezTo>
                    <a:pt x="17300" y="52394"/>
                    <a:pt x="17335" y="52413"/>
                    <a:pt x="17339" y="52466"/>
                  </a:cubicBezTo>
                  <a:cubicBezTo>
                    <a:pt x="17358" y="52679"/>
                    <a:pt x="17370" y="52894"/>
                    <a:pt x="17382" y="53108"/>
                  </a:cubicBezTo>
                  <a:cubicBezTo>
                    <a:pt x="17574" y="52992"/>
                    <a:pt x="17769" y="52872"/>
                    <a:pt x="17929" y="52715"/>
                  </a:cubicBezTo>
                  <a:cubicBezTo>
                    <a:pt x="17955" y="52690"/>
                    <a:pt x="17994" y="52674"/>
                    <a:pt x="18028" y="52674"/>
                  </a:cubicBezTo>
                  <a:cubicBezTo>
                    <a:pt x="18071" y="52674"/>
                    <a:pt x="18105" y="52699"/>
                    <a:pt x="18095" y="52762"/>
                  </a:cubicBezTo>
                  <a:cubicBezTo>
                    <a:pt x="18064" y="52957"/>
                    <a:pt x="18140" y="53135"/>
                    <a:pt x="18162" y="53321"/>
                  </a:cubicBezTo>
                  <a:cubicBezTo>
                    <a:pt x="18366" y="53139"/>
                    <a:pt x="18587" y="52977"/>
                    <a:pt x="18776" y="52777"/>
                  </a:cubicBezTo>
                  <a:cubicBezTo>
                    <a:pt x="18798" y="52752"/>
                    <a:pt x="18860" y="52709"/>
                    <a:pt x="18905" y="52709"/>
                  </a:cubicBezTo>
                  <a:cubicBezTo>
                    <a:pt x="18930" y="52709"/>
                    <a:pt x="18950" y="52724"/>
                    <a:pt x="18954" y="52764"/>
                  </a:cubicBezTo>
                  <a:cubicBezTo>
                    <a:pt x="18970" y="52948"/>
                    <a:pt x="18986" y="53132"/>
                    <a:pt x="19000" y="53316"/>
                  </a:cubicBezTo>
                  <a:cubicBezTo>
                    <a:pt x="19070" y="53185"/>
                    <a:pt x="19140" y="53052"/>
                    <a:pt x="19187" y="52906"/>
                  </a:cubicBezTo>
                  <a:cubicBezTo>
                    <a:pt x="19201" y="52864"/>
                    <a:pt x="19273" y="52783"/>
                    <a:pt x="19330" y="52783"/>
                  </a:cubicBezTo>
                  <a:cubicBezTo>
                    <a:pt x="19349" y="52783"/>
                    <a:pt x="19366" y="52792"/>
                    <a:pt x="19378" y="52814"/>
                  </a:cubicBezTo>
                  <a:cubicBezTo>
                    <a:pt x="19392" y="52841"/>
                    <a:pt x="19531" y="53147"/>
                    <a:pt x="19597" y="53413"/>
                  </a:cubicBezTo>
                  <a:cubicBezTo>
                    <a:pt x="19744" y="52432"/>
                    <a:pt x="19552" y="51424"/>
                    <a:pt x="19307" y="50447"/>
                  </a:cubicBezTo>
                  <a:cubicBezTo>
                    <a:pt x="19295" y="50402"/>
                    <a:pt x="19285" y="50359"/>
                    <a:pt x="19275" y="50314"/>
                  </a:cubicBezTo>
                  <a:cubicBezTo>
                    <a:pt x="19261" y="50332"/>
                    <a:pt x="19243" y="50348"/>
                    <a:pt x="19229" y="50348"/>
                  </a:cubicBezTo>
                  <a:cubicBezTo>
                    <a:pt x="19220" y="50348"/>
                    <a:pt x="19212" y="50341"/>
                    <a:pt x="19208" y="50326"/>
                  </a:cubicBezTo>
                  <a:cubicBezTo>
                    <a:pt x="19124" y="50006"/>
                    <a:pt x="19038" y="49412"/>
                    <a:pt x="18732" y="49211"/>
                  </a:cubicBezTo>
                  <a:cubicBezTo>
                    <a:pt x="18704" y="49193"/>
                    <a:pt x="18678" y="49184"/>
                    <a:pt x="18652" y="49184"/>
                  </a:cubicBezTo>
                  <a:cubicBezTo>
                    <a:pt x="18415" y="49184"/>
                    <a:pt x="18276" y="49913"/>
                    <a:pt x="18001" y="49984"/>
                  </a:cubicBezTo>
                  <a:cubicBezTo>
                    <a:pt x="17991" y="49987"/>
                    <a:pt x="17979" y="49989"/>
                    <a:pt x="17967" y="49989"/>
                  </a:cubicBezTo>
                  <a:cubicBezTo>
                    <a:pt x="17947" y="49989"/>
                    <a:pt x="17928" y="49983"/>
                    <a:pt x="17920" y="49961"/>
                  </a:cubicBezTo>
                  <a:cubicBezTo>
                    <a:pt x="17839" y="49735"/>
                    <a:pt x="17791" y="49672"/>
                    <a:pt x="17682" y="49672"/>
                  </a:cubicBezTo>
                  <a:cubicBezTo>
                    <a:pt x="17616" y="49672"/>
                    <a:pt x="17527" y="49695"/>
                    <a:pt x="17396" y="49720"/>
                  </a:cubicBezTo>
                  <a:cubicBezTo>
                    <a:pt x="17069" y="49781"/>
                    <a:pt x="16777" y="49796"/>
                    <a:pt x="16527" y="50047"/>
                  </a:cubicBezTo>
                  <a:cubicBezTo>
                    <a:pt x="16517" y="50057"/>
                    <a:pt x="16508" y="50061"/>
                    <a:pt x="16500" y="50061"/>
                  </a:cubicBezTo>
                  <a:cubicBezTo>
                    <a:pt x="16481" y="50061"/>
                    <a:pt x="16471" y="50038"/>
                    <a:pt x="16485" y="50012"/>
                  </a:cubicBezTo>
                  <a:cubicBezTo>
                    <a:pt x="16818" y="49383"/>
                    <a:pt x="17293" y="49554"/>
                    <a:pt x="17888" y="49332"/>
                  </a:cubicBezTo>
                  <a:cubicBezTo>
                    <a:pt x="17901" y="49327"/>
                    <a:pt x="17912" y="49325"/>
                    <a:pt x="17923" y="49325"/>
                  </a:cubicBezTo>
                  <a:cubicBezTo>
                    <a:pt x="17956" y="49325"/>
                    <a:pt x="17979" y="49347"/>
                    <a:pt x="17990" y="49384"/>
                  </a:cubicBezTo>
                  <a:cubicBezTo>
                    <a:pt x="18043" y="49588"/>
                    <a:pt x="18077" y="49664"/>
                    <a:pt x="18107" y="49664"/>
                  </a:cubicBezTo>
                  <a:cubicBezTo>
                    <a:pt x="18163" y="49664"/>
                    <a:pt x="18206" y="49403"/>
                    <a:pt x="18336" y="49229"/>
                  </a:cubicBezTo>
                  <a:cubicBezTo>
                    <a:pt x="18441" y="49088"/>
                    <a:pt x="18554" y="48969"/>
                    <a:pt x="18737" y="48957"/>
                  </a:cubicBezTo>
                  <a:cubicBezTo>
                    <a:pt x="18744" y="48957"/>
                    <a:pt x="18750" y="48956"/>
                    <a:pt x="18756" y="48956"/>
                  </a:cubicBezTo>
                  <a:cubicBezTo>
                    <a:pt x="18844" y="48956"/>
                    <a:pt x="18917" y="48993"/>
                    <a:pt x="18980" y="49053"/>
                  </a:cubicBezTo>
                  <a:cubicBezTo>
                    <a:pt x="18824" y="48332"/>
                    <a:pt x="18695" y="47610"/>
                    <a:pt x="18628" y="46860"/>
                  </a:cubicBezTo>
                  <a:cubicBezTo>
                    <a:pt x="18519" y="45618"/>
                    <a:pt x="18490" y="44332"/>
                    <a:pt x="18224" y="43112"/>
                  </a:cubicBezTo>
                  <a:cubicBezTo>
                    <a:pt x="17950" y="41846"/>
                    <a:pt x="17515" y="40624"/>
                    <a:pt x="17161" y="39380"/>
                  </a:cubicBezTo>
                  <a:cubicBezTo>
                    <a:pt x="17148" y="39333"/>
                    <a:pt x="17136" y="39284"/>
                    <a:pt x="17122" y="39235"/>
                  </a:cubicBezTo>
                  <a:cubicBezTo>
                    <a:pt x="17118" y="39245"/>
                    <a:pt x="17111" y="39256"/>
                    <a:pt x="17104" y="39256"/>
                  </a:cubicBezTo>
                  <a:cubicBezTo>
                    <a:pt x="17101" y="39256"/>
                    <a:pt x="17098" y="39254"/>
                    <a:pt x="17096" y="39250"/>
                  </a:cubicBezTo>
                  <a:cubicBezTo>
                    <a:pt x="16643" y="38460"/>
                    <a:pt x="16669" y="37516"/>
                    <a:pt x="16208" y="36735"/>
                  </a:cubicBezTo>
                  <a:cubicBezTo>
                    <a:pt x="16151" y="36916"/>
                    <a:pt x="16097" y="37099"/>
                    <a:pt x="16037" y="37282"/>
                  </a:cubicBezTo>
                  <a:cubicBezTo>
                    <a:pt x="16020" y="37333"/>
                    <a:pt x="15968" y="37383"/>
                    <a:pt x="15912" y="37391"/>
                  </a:cubicBezTo>
                  <a:cubicBezTo>
                    <a:pt x="15876" y="37395"/>
                    <a:pt x="15840" y="37401"/>
                    <a:pt x="15804" y="37404"/>
                  </a:cubicBezTo>
                  <a:cubicBezTo>
                    <a:pt x="15801" y="37405"/>
                    <a:pt x="15799" y="37405"/>
                    <a:pt x="15796" y="37405"/>
                  </a:cubicBezTo>
                  <a:cubicBezTo>
                    <a:pt x="15770" y="37405"/>
                    <a:pt x="15748" y="37384"/>
                    <a:pt x="15746" y="37357"/>
                  </a:cubicBezTo>
                  <a:cubicBezTo>
                    <a:pt x="15680" y="36882"/>
                    <a:pt x="15545" y="36513"/>
                    <a:pt x="15171" y="36224"/>
                  </a:cubicBezTo>
                  <a:cubicBezTo>
                    <a:pt x="14994" y="36461"/>
                    <a:pt x="14755" y="36645"/>
                    <a:pt x="14609" y="36912"/>
                  </a:cubicBezTo>
                  <a:cubicBezTo>
                    <a:pt x="14580" y="36964"/>
                    <a:pt x="14509" y="37030"/>
                    <a:pt x="14445" y="37030"/>
                  </a:cubicBezTo>
                  <a:cubicBezTo>
                    <a:pt x="14420" y="37030"/>
                    <a:pt x="14396" y="37020"/>
                    <a:pt x="14376" y="36994"/>
                  </a:cubicBezTo>
                  <a:cubicBezTo>
                    <a:pt x="14233" y="36807"/>
                    <a:pt x="14016" y="36951"/>
                    <a:pt x="13877" y="36801"/>
                  </a:cubicBezTo>
                  <a:cubicBezTo>
                    <a:pt x="13825" y="36743"/>
                    <a:pt x="13913" y="36631"/>
                    <a:pt x="13978" y="36630"/>
                  </a:cubicBezTo>
                  <a:cubicBezTo>
                    <a:pt x="14125" y="36626"/>
                    <a:pt x="14245" y="36583"/>
                    <a:pt x="14350" y="36583"/>
                  </a:cubicBezTo>
                  <a:cubicBezTo>
                    <a:pt x="14422" y="36583"/>
                    <a:pt x="14487" y="36602"/>
                    <a:pt x="14550" y="36668"/>
                  </a:cubicBezTo>
                  <a:cubicBezTo>
                    <a:pt x="14738" y="36461"/>
                    <a:pt x="14968" y="36276"/>
                    <a:pt x="15098" y="36038"/>
                  </a:cubicBezTo>
                  <a:cubicBezTo>
                    <a:pt x="15120" y="35996"/>
                    <a:pt x="15176" y="35941"/>
                    <a:pt x="15229" y="35941"/>
                  </a:cubicBezTo>
                  <a:cubicBezTo>
                    <a:pt x="15243" y="35941"/>
                    <a:pt x="15257" y="35945"/>
                    <a:pt x="15270" y="35955"/>
                  </a:cubicBezTo>
                  <a:cubicBezTo>
                    <a:pt x="15568" y="36159"/>
                    <a:pt x="15784" y="36424"/>
                    <a:pt x="15869" y="36784"/>
                  </a:cubicBezTo>
                  <a:cubicBezTo>
                    <a:pt x="15895" y="36880"/>
                    <a:pt x="15913" y="36980"/>
                    <a:pt x="15924" y="37079"/>
                  </a:cubicBezTo>
                  <a:cubicBezTo>
                    <a:pt x="15927" y="37091"/>
                    <a:pt x="15928" y="37099"/>
                    <a:pt x="15930" y="37110"/>
                  </a:cubicBezTo>
                  <a:cubicBezTo>
                    <a:pt x="15991" y="36910"/>
                    <a:pt x="16048" y="36709"/>
                    <a:pt x="16118" y="36511"/>
                  </a:cubicBezTo>
                  <a:cubicBezTo>
                    <a:pt x="16132" y="36471"/>
                    <a:pt x="16189" y="36405"/>
                    <a:pt x="16239" y="36405"/>
                  </a:cubicBezTo>
                  <a:cubicBezTo>
                    <a:pt x="16256" y="36405"/>
                    <a:pt x="16272" y="36413"/>
                    <a:pt x="16285" y="36432"/>
                  </a:cubicBezTo>
                  <a:cubicBezTo>
                    <a:pt x="16651" y="36953"/>
                    <a:pt x="16767" y="37549"/>
                    <a:pt x="16878" y="38150"/>
                  </a:cubicBezTo>
                  <a:cubicBezTo>
                    <a:pt x="16825" y="37838"/>
                    <a:pt x="16792" y="37521"/>
                    <a:pt x="16780" y="37204"/>
                  </a:cubicBezTo>
                  <a:cubicBezTo>
                    <a:pt x="16757" y="36418"/>
                    <a:pt x="16771" y="35633"/>
                    <a:pt x="16756" y="34847"/>
                  </a:cubicBezTo>
                  <a:cubicBezTo>
                    <a:pt x="16750" y="34491"/>
                    <a:pt x="16727" y="34139"/>
                    <a:pt x="16694" y="33790"/>
                  </a:cubicBezTo>
                  <a:cubicBezTo>
                    <a:pt x="16611" y="33872"/>
                    <a:pt x="16527" y="33952"/>
                    <a:pt x="16452" y="34041"/>
                  </a:cubicBezTo>
                  <a:cubicBezTo>
                    <a:pt x="16436" y="34059"/>
                    <a:pt x="16381" y="34103"/>
                    <a:pt x="16341" y="34103"/>
                  </a:cubicBezTo>
                  <a:cubicBezTo>
                    <a:pt x="16324" y="34103"/>
                    <a:pt x="16310" y="34094"/>
                    <a:pt x="16303" y="34073"/>
                  </a:cubicBezTo>
                  <a:cubicBezTo>
                    <a:pt x="16225" y="33812"/>
                    <a:pt x="15981" y="33691"/>
                    <a:pt x="15850" y="33482"/>
                  </a:cubicBezTo>
                  <a:cubicBezTo>
                    <a:pt x="15726" y="33615"/>
                    <a:pt x="15578" y="33714"/>
                    <a:pt x="15437" y="33847"/>
                  </a:cubicBezTo>
                  <a:cubicBezTo>
                    <a:pt x="15418" y="33866"/>
                    <a:pt x="15376" y="33890"/>
                    <a:pt x="15340" y="33890"/>
                  </a:cubicBezTo>
                  <a:cubicBezTo>
                    <a:pt x="15318" y="33890"/>
                    <a:pt x="15299" y="33881"/>
                    <a:pt x="15289" y="33857"/>
                  </a:cubicBezTo>
                  <a:cubicBezTo>
                    <a:pt x="15203" y="33654"/>
                    <a:pt x="15027" y="33522"/>
                    <a:pt x="14937" y="33323"/>
                  </a:cubicBezTo>
                  <a:cubicBezTo>
                    <a:pt x="14807" y="33418"/>
                    <a:pt x="14669" y="33503"/>
                    <a:pt x="14549" y="33611"/>
                  </a:cubicBezTo>
                  <a:cubicBezTo>
                    <a:pt x="14525" y="33633"/>
                    <a:pt x="14486" y="33655"/>
                    <a:pt x="14451" y="33655"/>
                  </a:cubicBezTo>
                  <a:cubicBezTo>
                    <a:pt x="14429" y="33655"/>
                    <a:pt x="14408" y="33646"/>
                    <a:pt x="14394" y="33622"/>
                  </a:cubicBezTo>
                  <a:cubicBezTo>
                    <a:pt x="14226" y="33331"/>
                    <a:pt x="13958" y="33128"/>
                    <a:pt x="13758" y="32866"/>
                  </a:cubicBezTo>
                  <a:cubicBezTo>
                    <a:pt x="13672" y="33003"/>
                    <a:pt x="13572" y="33135"/>
                    <a:pt x="13521" y="33294"/>
                  </a:cubicBezTo>
                  <a:cubicBezTo>
                    <a:pt x="13501" y="33352"/>
                    <a:pt x="13424" y="33447"/>
                    <a:pt x="13349" y="33447"/>
                  </a:cubicBezTo>
                  <a:cubicBezTo>
                    <a:pt x="13340" y="33447"/>
                    <a:pt x="13331" y="33446"/>
                    <a:pt x="13321" y="33442"/>
                  </a:cubicBezTo>
                  <a:cubicBezTo>
                    <a:pt x="13272" y="33424"/>
                    <a:pt x="13221" y="33407"/>
                    <a:pt x="13168" y="33394"/>
                  </a:cubicBezTo>
                  <a:cubicBezTo>
                    <a:pt x="13120" y="33603"/>
                    <a:pt x="13024" y="33799"/>
                    <a:pt x="12942" y="33999"/>
                  </a:cubicBezTo>
                  <a:cubicBezTo>
                    <a:pt x="12921" y="34047"/>
                    <a:pt x="12835" y="34161"/>
                    <a:pt x="12761" y="34161"/>
                  </a:cubicBezTo>
                  <a:cubicBezTo>
                    <a:pt x="12744" y="34161"/>
                    <a:pt x="12727" y="34154"/>
                    <a:pt x="12712" y="34139"/>
                  </a:cubicBezTo>
                  <a:cubicBezTo>
                    <a:pt x="12615" y="34044"/>
                    <a:pt x="12527" y="33940"/>
                    <a:pt x="12436" y="33841"/>
                  </a:cubicBezTo>
                  <a:cubicBezTo>
                    <a:pt x="12289" y="34045"/>
                    <a:pt x="12107" y="34226"/>
                    <a:pt x="11992" y="34452"/>
                  </a:cubicBezTo>
                  <a:cubicBezTo>
                    <a:pt x="11968" y="34500"/>
                    <a:pt x="11885" y="34577"/>
                    <a:pt x="11819" y="34577"/>
                  </a:cubicBezTo>
                  <a:cubicBezTo>
                    <a:pt x="11794" y="34577"/>
                    <a:pt x="11771" y="34566"/>
                    <a:pt x="11755" y="34537"/>
                  </a:cubicBezTo>
                  <a:cubicBezTo>
                    <a:pt x="11667" y="34381"/>
                    <a:pt x="11545" y="34132"/>
                    <a:pt x="11346" y="34097"/>
                  </a:cubicBezTo>
                  <a:cubicBezTo>
                    <a:pt x="11035" y="34203"/>
                    <a:pt x="10875" y="34404"/>
                    <a:pt x="10865" y="34701"/>
                  </a:cubicBezTo>
                  <a:cubicBezTo>
                    <a:pt x="10852" y="34770"/>
                    <a:pt x="10727" y="34912"/>
                    <a:pt x="10645" y="34912"/>
                  </a:cubicBezTo>
                  <a:cubicBezTo>
                    <a:pt x="10614" y="34912"/>
                    <a:pt x="10589" y="34891"/>
                    <a:pt x="10580" y="34837"/>
                  </a:cubicBezTo>
                  <a:cubicBezTo>
                    <a:pt x="10498" y="34383"/>
                    <a:pt x="10235" y="34121"/>
                    <a:pt x="9921" y="33806"/>
                  </a:cubicBezTo>
                  <a:cubicBezTo>
                    <a:pt x="9870" y="33755"/>
                    <a:pt x="9955" y="33665"/>
                    <a:pt x="10013" y="33665"/>
                  </a:cubicBezTo>
                  <a:cubicBezTo>
                    <a:pt x="10015" y="33665"/>
                    <a:pt x="10016" y="33665"/>
                    <a:pt x="10018" y="33666"/>
                  </a:cubicBezTo>
                  <a:cubicBezTo>
                    <a:pt x="10407" y="33713"/>
                    <a:pt x="10646" y="33959"/>
                    <a:pt x="10772" y="34284"/>
                  </a:cubicBezTo>
                  <a:cubicBezTo>
                    <a:pt x="10929" y="34005"/>
                    <a:pt x="11154" y="33816"/>
                    <a:pt x="11393" y="33816"/>
                  </a:cubicBezTo>
                  <a:cubicBezTo>
                    <a:pt x="11569" y="33816"/>
                    <a:pt x="11753" y="33919"/>
                    <a:pt x="11923" y="34166"/>
                  </a:cubicBezTo>
                  <a:cubicBezTo>
                    <a:pt x="12068" y="33973"/>
                    <a:pt x="12240" y="33799"/>
                    <a:pt x="12351" y="33583"/>
                  </a:cubicBezTo>
                  <a:cubicBezTo>
                    <a:pt x="12373" y="33541"/>
                    <a:pt x="12453" y="33459"/>
                    <a:pt x="12518" y="33459"/>
                  </a:cubicBezTo>
                  <a:cubicBezTo>
                    <a:pt x="12536" y="33459"/>
                    <a:pt x="12552" y="33465"/>
                    <a:pt x="12565" y="33479"/>
                  </a:cubicBezTo>
                  <a:cubicBezTo>
                    <a:pt x="12653" y="33566"/>
                    <a:pt x="12732" y="33659"/>
                    <a:pt x="12813" y="33752"/>
                  </a:cubicBezTo>
                  <a:cubicBezTo>
                    <a:pt x="12877" y="33598"/>
                    <a:pt x="12933" y="33441"/>
                    <a:pt x="12942" y="33272"/>
                  </a:cubicBezTo>
                  <a:cubicBezTo>
                    <a:pt x="12946" y="33178"/>
                    <a:pt x="13048" y="33086"/>
                    <a:pt x="13140" y="33086"/>
                  </a:cubicBezTo>
                  <a:cubicBezTo>
                    <a:pt x="13144" y="33086"/>
                    <a:pt x="13147" y="33087"/>
                    <a:pt x="13151" y="33087"/>
                  </a:cubicBezTo>
                  <a:cubicBezTo>
                    <a:pt x="13227" y="33095"/>
                    <a:pt x="13302" y="33110"/>
                    <a:pt x="13375" y="33132"/>
                  </a:cubicBezTo>
                  <a:cubicBezTo>
                    <a:pt x="13474" y="32973"/>
                    <a:pt x="13607" y="32821"/>
                    <a:pt x="13646" y="32662"/>
                  </a:cubicBezTo>
                  <a:cubicBezTo>
                    <a:pt x="13660" y="32608"/>
                    <a:pt x="13753" y="32474"/>
                    <a:pt x="13828" y="32474"/>
                  </a:cubicBezTo>
                  <a:cubicBezTo>
                    <a:pt x="13851" y="32474"/>
                    <a:pt x="13872" y="32486"/>
                    <a:pt x="13888" y="32516"/>
                  </a:cubicBezTo>
                  <a:cubicBezTo>
                    <a:pt x="14068" y="32836"/>
                    <a:pt x="14373" y="33051"/>
                    <a:pt x="14572" y="33356"/>
                  </a:cubicBezTo>
                  <a:cubicBezTo>
                    <a:pt x="14706" y="33259"/>
                    <a:pt x="14848" y="33174"/>
                    <a:pt x="14971" y="33064"/>
                  </a:cubicBezTo>
                  <a:cubicBezTo>
                    <a:pt x="14990" y="33048"/>
                    <a:pt x="15039" y="33019"/>
                    <a:pt x="15078" y="33019"/>
                  </a:cubicBezTo>
                  <a:cubicBezTo>
                    <a:pt x="15099" y="33019"/>
                    <a:pt x="15117" y="33028"/>
                    <a:pt x="15125" y="33053"/>
                  </a:cubicBezTo>
                  <a:cubicBezTo>
                    <a:pt x="15184" y="33268"/>
                    <a:pt x="15355" y="33409"/>
                    <a:pt x="15460" y="33592"/>
                  </a:cubicBezTo>
                  <a:cubicBezTo>
                    <a:pt x="15587" y="33493"/>
                    <a:pt x="15723" y="33401"/>
                    <a:pt x="15805" y="33260"/>
                  </a:cubicBezTo>
                  <a:cubicBezTo>
                    <a:pt x="15821" y="33232"/>
                    <a:pt x="15900" y="33155"/>
                    <a:pt x="15954" y="33155"/>
                  </a:cubicBezTo>
                  <a:cubicBezTo>
                    <a:pt x="15973" y="33155"/>
                    <a:pt x="15989" y="33165"/>
                    <a:pt x="15998" y="33191"/>
                  </a:cubicBezTo>
                  <a:cubicBezTo>
                    <a:pt x="16083" y="33452"/>
                    <a:pt x="16346" y="33578"/>
                    <a:pt x="16456" y="33828"/>
                  </a:cubicBezTo>
                  <a:cubicBezTo>
                    <a:pt x="16529" y="33755"/>
                    <a:pt x="16603" y="33680"/>
                    <a:pt x="16678" y="33608"/>
                  </a:cubicBezTo>
                  <a:cubicBezTo>
                    <a:pt x="16553" y="32418"/>
                    <a:pt x="16300" y="31266"/>
                    <a:pt x="16041" y="30075"/>
                  </a:cubicBezTo>
                  <a:cubicBezTo>
                    <a:pt x="15687" y="28443"/>
                    <a:pt x="15343" y="26808"/>
                    <a:pt x="15023" y="25169"/>
                  </a:cubicBezTo>
                  <a:cubicBezTo>
                    <a:pt x="14715" y="23593"/>
                    <a:pt x="14359" y="22000"/>
                    <a:pt x="14165" y="20406"/>
                  </a:cubicBezTo>
                  <a:cubicBezTo>
                    <a:pt x="14146" y="20375"/>
                    <a:pt x="14126" y="20345"/>
                    <a:pt x="14107" y="20314"/>
                  </a:cubicBezTo>
                  <a:cubicBezTo>
                    <a:pt x="14010" y="20642"/>
                    <a:pt x="13900" y="20970"/>
                    <a:pt x="13874" y="21313"/>
                  </a:cubicBezTo>
                  <a:cubicBezTo>
                    <a:pt x="13871" y="21354"/>
                    <a:pt x="13779" y="21458"/>
                    <a:pt x="13724" y="21458"/>
                  </a:cubicBezTo>
                  <a:cubicBezTo>
                    <a:pt x="13708" y="21458"/>
                    <a:pt x="13695" y="21449"/>
                    <a:pt x="13688" y="21426"/>
                  </a:cubicBezTo>
                  <a:cubicBezTo>
                    <a:pt x="13635" y="21241"/>
                    <a:pt x="13552" y="21084"/>
                    <a:pt x="13457" y="20925"/>
                  </a:cubicBezTo>
                  <a:cubicBezTo>
                    <a:pt x="13248" y="21182"/>
                    <a:pt x="12987" y="21400"/>
                    <a:pt x="12830" y="21692"/>
                  </a:cubicBezTo>
                  <a:cubicBezTo>
                    <a:pt x="12804" y="21743"/>
                    <a:pt x="12723" y="21810"/>
                    <a:pt x="12662" y="21810"/>
                  </a:cubicBezTo>
                  <a:cubicBezTo>
                    <a:pt x="12630" y="21810"/>
                    <a:pt x="12603" y="21793"/>
                    <a:pt x="12591" y="21745"/>
                  </a:cubicBezTo>
                  <a:cubicBezTo>
                    <a:pt x="12538" y="21541"/>
                    <a:pt x="12423" y="21374"/>
                    <a:pt x="12343" y="21188"/>
                  </a:cubicBezTo>
                  <a:cubicBezTo>
                    <a:pt x="12238" y="21287"/>
                    <a:pt x="12133" y="21384"/>
                    <a:pt x="12035" y="21489"/>
                  </a:cubicBezTo>
                  <a:cubicBezTo>
                    <a:pt x="11997" y="21531"/>
                    <a:pt x="11923" y="21584"/>
                    <a:pt x="11865" y="21584"/>
                  </a:cubicBezTo>
                  <a:cubicBezTo>
                    <a:pt x="11829" y="21584"/>
                    <a:pt x="11799" y="21564"/>
                    <a:pt x="11786" y="21508"/>
                  </a:cubicBezTo>
                  <a:cubicBezTo>
                    <a:pt x="11744" y="21313"/>
                    <a:pt x="11641" y="21150"/>
                    <a:pt x="11563" y="20974"/>
                  </a:cubicBezTo>
                  <a:cubicBezTo>
                    <a:pt x="11348" y="21193"/>
                    <a:pt x="11042" y="21429"/>
                    <a:pt x="10817" y="21429"/>
                  </a:cubicBezTo>
                  <a:cubicBezTo>
                    <a:pt x="10668" y="21429"/>
                    <a:pt x="10555" y="21326"/>
                    <a:pt x="10525" y="21046"/>
                  </a:cubicBezTo>
                  <a:cubicBezTo>
                    <a:pt x="10521" y="21002"/>
                    <a:pt x="10577" y="20911"/>
                    <a:pt x="10632" y="20911"/>
                  </a:cubicBezTo>
                  <a:cubicBezTo>
                    <a:pt x="10639" y="20911"/>
                    <a:pt x="10645" y="20912"/>
                    <a:pt x="10652" y="20915"/>
                  </a:cubicBezTo>
                  <a:cubicBezTo>
                    <a:pt x="10723" y="20948"/>
                    <a:pt x="10974" y="21071"/>
                    <a:pt x="11027" y="21071"/>
                  </a:cubicBezTo>
                  <a:cubicBezTo>
                    <a:pt x="11029" y="21071"/>
                    <a:pt x="11030" y="21071"/>
                    <a:pt x="11032" y="21070"/>
                  </a:cubicBezTo>
                  <a:cubicBezTo>
                    <a:pt x="11251" y="20987"/>
                    <a:pt x="11417" y="20847"/>
                    <a:pt x="11528" y="20648"/>
                  </a:cubicBezTo>
                  <a:cubicBezTo>
                    <a:pt x="11565" y="20594"/>
                    <a:pt x="11663" y="20503"/>
                    <a:pt x="11737" y="20503"/>
                  </a:cubicBezTo>
                  <a:cubicBezTo>
                    <a:pt x="11773" y="20503"/>
                    <a:pt x="11804" y="20525"/>
                    <a:pt x="11818" y="20583"/>
                  </a:cubicBezTo>
                  <a:cubicBezTo>
                    <a:pt x="11867" y="20786"/>
                    <a:pt x="11978" y="20955"/>
                    <a:pt x="12049" y="21146"/>
                  </a:cubicBezTo>
                  <a:cubicBezTo>
                    <a:pt x="12151" y="21052"/>
                    <a:pt x="12253" y="20958"/>
                    <a:pt x="12348" y="20858"/>
                  </a:cubicBezTo>
                  <a:cubicBezTo>
                    <a:pt x="12386" y="20817"/>
                    <a:pt x="12457" y="20766"/>
                    <a:pt x="12514" y="20766"/>
                  </a:cubicBezTo>
                  <a:cubicBezTo>
                    <a:pt x="12549" y="20766"/>
                    <a:pt x="12579" y="20786"/>
                    <a:pt x="12592" y="20839"/>
                  </a:cubicBezTo>
                  <a:cubicBezTo>
                    <a:pt x="12641" y="21041"/>
                    <a:pt x="12746" y="21207"/>
                    <a:pt x="12812" y="21396"/>
                  </a:cubicBezTo>
                  <a:cubicBezTo>
                    <a:pt x="13017" y="21168"/>
                    <a:pt x="13248" y="20958"/>
                    <a:pt x="13412" y="20699"/>
                  </a:cubicBezTo>
                  <a:cubicBezTo>
                    <a:pt x="13436" y="20662"/>
                    <a:pt x="13501" y="20595"/>
                    <a:pt x="13556" y="20595"/>
                  </a:cubicBezTo>
                  <a:cubicBezTo>
                    <a:pt x="13576" y="20595"/>
                    <a:pt x="13596" y="20605"/>
                    <a:pt x="13610" y="20629"/>
                  </a:cubicBezTo>
                  <a:cubicBezTo>
                    <a:pt x="13681" y="20744"/>
                    <a:pt x="13743" y="20866"/>
                    <a:pt x="13793" y="20991"/>
                  </a:cubicBezTo>
                  <a:cubicBezTo>
                    <a:pt x="13874" y="20711"/>
                    <a:pt x="13954" y="20431"/>
                    <a:pt x="14022" y="20150"/>
                  </a:cubicBezTo>
                  <a:cubicBezTo>
                    <a:pt x="14029" y="20118"/>
                    <a:pt x="14065" y="20067"/>
                    <a:pt x="14104" y="20051"/>
                  </a:cubicBezTo>
                  <a:cubicBezTo>
                    <a:pt x="13863" y="18735"/>
                    <a:pt x="13096" y="17587"/>
                    <a:pt x="12724" y="16310"/>
                  </a:cubicBezTo>
                  <a:cubicBezTo>
                    <a:pt x="12528" y="15641"/>
                    <a:pt x="12394" y="14913"/>
                    <a:pt x="12358" y="14217"/>
                  </a:cubicBezTo>
                  <a:cubicBezTo>
                    <a:pt x="12340" y="13869"/>
                    <a:pt x="12347" y="13498"/>
                    <a:pt x="12333" y="13127"/>
                  </a:cubicBezTo>
                  <a:cubicBezTo>
                    <a:pt x="12318" y="13137"/>
                    <a:pt x="12301" y="13145"/>
                    <a:pt x="12286" y="13145"/>
                  </a:cubicBezTo>
                  <a:cubicBezTo>
                    <a:pt x="12274" y="13145"/>
                    <a:pt x="12263" y="13140"/>
                    <a:pt x="12254" y="13129"/>
                  </a:cubicBezTo>
                  <a:cubicBezTo>
                    <a:pt x="12150" y="13012"/>
                    <a:pt x="12053" y="12899"/>
                    <a:pt x="11935" y="12795"/>
                  </a:cubicBezTo>
                  <a:cubicBezTo>
                    <a:pt x="11896" y="12762"/>
                    <a:pt x="11957" y="12675"/>
                    <a:pt x="12006" y="12675"/>
                  </a:cubicBezTo>
                  <a:cubicBezTo>
                    <a:pt x="12014" y="12675"/>
                    <a:pt x="12021" y="12678"/>
                    <a:pt x="12028" y="12683"/>
                  </a:cubicBezTo>
                  <a:cubicBezTo>
                    <a:pt x="12104" y="12741"/>
                    <a:pt x="12183" y="12793"/>
                    <a:pt x="12263" y="12840"/>
                  </a:cubicBezTo>
                  <a:cubicBezTo>
                    <a:pt x="12277" y="12407"/>
                    <a:pt x="12032" y="12014"/>
                    <a:pt x="11670" y="11770"/>
                  </a:cubicBezTo>
                  <a:cubicBezTo>
                    <a:pt x="11522" y="12088"/>
                    <a:pt x="11409" y="12415"/>
                    <a:pt x="11358" y="12766"/>
                  </a:cubicBezTo>
                  <a:cubicBezTo>
                    <a:pt x="11347" y="12832"/>
                    <a:pt x="11239" y="12954"/>
                    <a:pt x="11166" y="12954"/>
                  </a:cubicBezTo>
                  <a:cubicBezTo>
                    <a:pt x="11137" y="12954"/>
                    <a:pt x="11113" y="12936"/>
                    <a:pt x="11103" y="12888"/>
                  </a:cubicBezTo>
                  <a:cubicBezTo>
                    <a:pt x="11076" y="12781"/>
                    <a:pt x="11035" y="12693"/>
                    <a:pt x="10996" y="12597"/>
                  </a:cubicBezTo>
                  <a:cubicBezTo>
                    <a:pt x="10761" y="12781"/>
                    <a:pt x="10556" y="12998"/>
                    <a:pt x="10401" y="13254"/>
                  </a:cubicBezTo>
                  <a:cubicBezTo>
                    <a:pt x="10378" y="13291"/>
                    <a:pt x="10290" y="13379"/>
                    <a:pt x="10225" y="13379"/>
                  </a:cubicBezTo>
                  <a:cubicBezTo>
                    <a:pt x="10200" y="13379"/>
                    <a:pt x="10179" y="13367"/>
                    <a:pt x="10166" y="13336"/>
                  </a:cubicBezTo>
                  <a:cubicBezTo>
                    <a:pt x="10123" y="13237"/>
                    <a:pt x="10052" y="13160"/>
                    <a:pt x="9990" y="13074"/>
                  </a:cubicBezTo>
                  <a:cubicBezTo>
                    <a:pt x="9845" y="13266"/>
                    <a:pt x="9686" y="13448"/>
                    <a:pt x="9579" y="13660"/>
                  </a:cubicBezTo>
                  <a:cubicBezTo>
                    <a:pt x="9550" y="13716"/>
                    <a:pt x="9473" y="13787"/>
                    <a:pt x="9404" y="13787"/>
                  </a:cubicBezTo>
                  <a:cubicBezTo>
                    <a:pt x="9377" y="13787"/>
                    <a:pt x="9351" y="13775"/>
                    <a:pt x="9330" y="13747"/>
                  </a:cubicBezTo>
                  <a:cubicBezTo>
                    <a:pt x="9219" y="13594"/>
                    <a:pt x="9099" y="13474"/>
                    <a:pt x="9015" y="13321"/>
                  </a:cubicBezTo>
                  <a:cubicBezTo>
                    <a:pt x="8873" y="13510"/>
                    <a:pt x="8684" y="13702"/>
                    <a:pt x="8484" y="13702"/>
                  </a:cubicBezTo>
                  <a:cubicBezTo>
                    <a:pt x="8451" y="13702"/>
                    <a:pt x="8419" y="13697"/>
                    <a:pt x="8386" y="13686"/>
                  </a:cubicBezTo>
                  <a:cubicBezTo>
                    <a:pt x="8006" y="13562"/>
                    <a:pt x="8029" y="13124"/>
                    <a:pt x="8054" y="12797"/>
                  </a:cubicBezTo>
                  <a:cubicBezTo>
                    <a:pt x="8055" y="12783"/>
                    <a:pt x="8082" y="12751"/>
                    <a:pt x="8100" y="12751"/>
                  </a:cubicBezTo>
                  <a:cubicBezTo>
                    <a:pt x="8105" y="12751"/>
                    <a:pt x="8110" y="12753"/>
                    <a:pt x="8112" y="12760"/>
                  </a:cubicBezTo>
                  <a:cubicBezTo>
                    <a:pt x="8174" y="12911"/>
                    <a:pt x="8242" y="13086"/>
                    <a:pt x="8342" y="13217"/>
                  </a:cubicBezTo>
                  <a:cubicBezTo>
                    <a:pt x="8408" y="13301"/>
                    <a:pt x="8476" y="13334"/>
                    <a:pt x="8544" y="13334"/>
                  </a:cubicBezTo>
                  <a:cubicBezTo>
                    <a:pt x="8709" y="13334"/>
                    <a:pt x="8869" y="13134"/>
                    <a:pt x="8963" y="12984"/>
                  </a:cubicBezTo>
                  <a:cubicBezTo>
                    <a:pt x="8984" y="12951"/>
                    <a:pt x="9095" y="12841"/>
                    <a:pt x="9168" y="12841"/>
                  </a:cubicBezTo>
                  <a:cubicBezTo>
                    <a:pt x="9193" y="12841"/>
                    <a:pt x="9214" y="12855"/>
                    <a:pt x="9224" y="12891"/>
                  </a:cubicBezTo>
                  <a:cubicBezTo>
                    <a:pt x="9275" y="13074"/>
                    <a:pt x="9384" y="13219"/>
                    <a:pt x="9495" y="13368"/>
                  </a:cubicBezTo>
                  <a:cubicBezTo>
                    <a:pt x="9635" y="13171"/>
                    <a:pt x="9802" y="12992"/>
                    <a:pt x="9928" y="12786"/>
                  </a:cubicBezTo>
                  <a:cubicBezTo>
                    <a:pt x="9950" y="12749"/>
                    <a:pt x="10044" y="12655"/>
                    <a:pt x="10111" y="12655"/>
                  </a:cubicBezTo>
                  <a:cubicBezTo>
                    <a:pt x="10136" y="12655"/>
                    <a:pt x="10158" y="12668"/>
                    <a:pt x="10170" y="12700"/>
                  </a:cubicBezTo>
                  <a:cubicBezTo>
                    <a:pt x="10211" y="12802"/>
                    <a:pt x="10282" y="12883"/>
                    <a:pt x="10342" y="12971"/>
                  </a:cubicBezTo>
                  <a:cubicBezTo>
                    <a:pt x="10544" y="12698"/>
                    <a:pt x="10789" y="12462"/>
                    <a:pt x="11068" y="12270"/>
                  </a:cubicBezTo>
                  <a:cubicBezTo>
                    <a:pt x="11085" y="12258"/>
                    <a:pt x="11118" y="12247"/>
                    <a:pt x="11146" y="12247"/>
                  </a:cubicBezTo>
                  <a:cubicBezTo>
                    <a:pt x="11173" y="12247"/>
                    <a:pt x="11197" y="12256"/>
                    <a:pt x="11204" y="12283"/>
                  </a:cubicBezTo>
                  <a:cubicBezTo>
                    <a:pt x="11213" y="12312"/>
                    <a:pt x="11224" y="12337"/>
                    <a:pt x="11234" y="12363"/>
                  </a:cubicBezTo>
                  <a:cubicBezTo>
                    <a:pt x="11318" y="12084"/>
                    <a:pt x="11428" y="11813"/>
                    <a:pt x="11559" y="11553"/>
                  </a:cubicBezTo>
                  <a:cubicBezTo>
                    <a:pt x="11585" y="11502"/>
                    <a:pt x="11646" y="11448"/>
                    <a:pt x="11706" y="11448"/>
                  </a:cubicBezTo>
                  <a:cubicBezTo>
                    <a:pt x="11721" y="11448"/>
                    <a:pt x="11737" y="11451"/>
                    <a:pt x="11751" y="11460"/>
                  </a:cubicBezTo>
                  <a:cubicBezTo>
                    <a:pt x="11868" y="11527"/>
                    <a:pt x="11976" y="11611"/>
                    <a:pt x="12072" y="11706"/>
                  </a:cubicBezTo>
                  <a:cubicBezTo>
                    <a:pt x="11628" y="10696"/>
                    <a:pt x="10612" y="10049"/>
                    <a:pt x="10365" y="8958"/>
                  </a:cubicBezTo>
                  <a:cubicBezTo>
                    <a:pt x="10324" y="9128"/>
                    <a:pt x="10262" y="9291"/>
                    <a:pt x="10278" y="9481"/>
                  </a:cubicBezTo>
                  <a:cubicBezTo>
                    <a:pt x="10284" y="9562"/>
                    <a:pt x="10165" y="9683"/>
                    <a:pt x="10094" y="9683"/>
                  </a:cubicBezTo>
                  <a:cubicBezTo>
                    <a:pt x="10068" y="9683"/>
                    <a:pt x="10048" y="9667"/>
                    <a:pt x="10042" y="9627"/>
                  </a:cubicBezTo>
                  <a:cubicBezTo>
                    <a:pt x="9847" y="9746"/>
                    <a:pt x="9646" y="9857"/>
                    <a:pt x="9442" y="9957"/>
                  </a:cubicBezTo>
                  <a:cubicBezTo>
                    <a:pt x="9419" y="9968"/>
                    <a:pt x="9394" y="9980"/>
                    <a:pt x="9368" y="9980"/>
                  </a:cubicBezTo>
                  <a:cubicBezTo>
                    <a:pt x="9353" y="9980"/>
                    <a:pt x="9339" y="9976"/>
                    <a:pt x="9325" y="9965"/>
                  </a:cubicBezTo>
                  <a:cubicBezTo>
                    <a:pt x="9204" y="9869"/>
                    <a:pt x="9096" y="9757"/>
                    <a:pt x="9004" y="9633"/>
                  </a:cubicBezTo>
                  <a:cubicBezTo>
                    <a:pt x="8932" y="9697"/>
                    <a:pt x="8863" y="9761"/>
                    <a:pt x="8785" y="9818"/>
                  </a:cubicBezTo>
                  <a:cubicBezTo>
                    <a:pt x="8776" y="9825"/>
                    <a:pt x="8767" y="9829"/>
                    <a:pt x="8760" y="9829"/>
                  </a:cubicBezTo>
                  <a:cubicBezTo>
                    <a:pt x="8744" y="9829"/>
                    <a:pt x="8736" y="9812"/>
                    <a:pt x="8748" y="9788"/>
                  </a:cubicBezTo>
                  <a:cubicBezTo>
                    <a:pt x="8812" y="9659"/>
                    <a:pt x="8882" y="9534"/>
                    <a:pt x="8960" y="9414"/>
                  </a:cubicBezTo>
                  <a:cubicBezTo>
                    <a:pt x="8990" y="9365"/>
                    <a:pt x="9061" y="9293"/>
                    <a:pt x="9125" y="9293"/>
                  </a:cubicBezTo>
                  <a:cubicBezTo>
                    <a:pt x="9149" y="9293"/>
                    <a:pt x="9173" y="9304"/>
                    <a:pt x="9192" y="9331"/>
                  </a:cubicBezTo>
                  <a:cubicBezTo>
                    <a:pt x="9325" y="9519"/>
                    <a:pt x="9409" y="9620"/>
                    <a:pt x="9539" y="9620"/>
                  </a:cubicBezTo>
                  <a:cubicBezTo>
                    <a:pt x="9615" y="9620"/>
                    <a:pt x="9706" y="9586"/>
                    <a:pt x="9831" y="9514"/>
                  </a:cubicBezTo>
                  <a:cubicBezTo>
                    <a:pt x="9917" y="9467"/>
                    <a:pt x="10001" y="9417"/>
                    <a:pt x="10085" y="9366"/>
                  </a:cubicBezTo>
                  <a:cubicBezTo>
                    <a:pt x="10132" y="9183"/>
                    <a:pt x="10198" y="9003"/>
                    <a:pt x="10207" y="8816"/>
                  </a:cubicBezTo>
                  <a:cubicBezTo>
                    <a:pt x="10209" y="8761"/>
                    <a:pt x="10263" y="8699"/>
                    <a:pt x="10321" y="8682"/>
                  </a:cubicBezTo>
                  <a:cubicBezTo>
                    <a:pt x="10319" y="8659"/>
                    <a:pt x="10314" y="8638"/>
                    <a:pt x="10313" y="8615"/>
                  </a:cubicBezTo>
                  <a:cubicBezTo>
                    <a:pt x="10268" y="7930"/>
                    <a:pt x="10488" y="7258"/>
                    <a:pt x="10446" y="6581"/>
                  </a:cubicBezTo>
                  <a:cubicBezTo>
                    <a:pt x="10425" y="6234"/>
                    <a:pt x="10290" y="5918"/>
                    <a:pt x="10104" y="5627"/>
                  </a:cubicBezTo>
                  <a:cubicBezTo>
                    <a:pt x="10076" y="5618"/>
                    <a:pt x="10049" y="5607"/>
                    <a:pt x="10019" y="5599"/>
                  </a:cubicBezTo>
                  <a:cubicBezTo>
                    <a:pt x="9961" y="5586"/>
                    <a:pt x="9826" y="5561"/>
                    <a:pt x="9703" y="5521"/>
                  </a:cubicBezTo>
                  <a:lnTo>
                    <a:pt x="9703" y="5521"/>
                  </a:lnTo>
                  <a:cubicBezTo>
                    <a:pt x="9859" y="5718"/>
                    <a:pt x="9943" y="5952"/>
                    <a:pt x="9862" y="6223"/>
                  </a:cubicBezTo>
                  <a:cubicBezTo>
                    <a:pt x="9860" y="6232"/>
                    <a:pt x="9842" y="6248"/>
                    <a:pt x="9831" y="6248"/>
                  </a:cubicBezTo>
                  <a:cubicBezTo>
                    <a:pt x="9827" y="6248"/>
                    <a:pt x="9823" y="6245"/>
                    <a:pt x="9823" y="6237"/>
                  </a:cubicBezTo>
                  <a:cubicBezTo>
                    <a:pt x="9795" y="5941"/>
                    <a:pt x="9650" y="5667"/>
                    <a:pt x="9419" y="5479"/>
                  </a:cubicBezTo>
                  <a:cubicBezTo>
                    <a:pt x="9317" y="5396"/>
                    <a:pt x="9262" y="5347"/>
                    <a:pt x="9211" y="5347"/>
                  </a:cubicBezTo>
                  <a:cubicBezTo>
                    <a:pt x="9165" y="5347"/>
                    <a:pt x="9122" y="5385"/>
                    <a:pt x="9051" y="5471"/>
                  </a:cubicBezTo>
                  <a:cubicBezTo>
                    <a:pt x="9040" y="5486"/>
                    <a:pt x="9003" y="5519"/>
                    <a:pt x="8975" y="5519"/>
                  </a:cubicBezTo>
                  <a:cubicBezTo>
                    <a:pt x="8966" y="5519"/>
                    <a:pt x="8958" y="5515"/>
                    <a:pt x="8952" y="5508"/>
                  </a:cubicBezTo>
                  <a:cubicBezTo>
                    <a:pt x="8786" y="5306"/>
                    <a:pt x="8572" y="5180"/>
                    <a:pt x="8363" y="5028"/>
                  </a:cubicBezTo>
                  <a:cubicBezTo>
                    <a:pt x="8332" y="5006"/>
                    <a:pt x="8296" y="4996"/>
                    <a:pt x="8255" y="4996"/>
                  </a:cubicBezTo>
                  <a:cubicBezTo>
                    <a:pt x="8000" y="4996"/>
                    <a:pt x="7584" y="5376"/>
                    <a:pt x="7460" y="5471"/>
                  </a:cubicBezTo>
                  <a:cubicBezTo>
                    <a:pt x="7128" y="5732"/>
                    <a:pt x="6873" y="5971"/>
                    <a:pt x="6447" y="6046"/>
                  </a:cubicBezTo>
                  <a:cubicBezTo>
                    <a:pt x="6445" y="6046"/>
                    <a:pt x="6443" y="6047"/>
                    <a:pt x="6441" y="6047"/>
                  </a:cubicBezTo>
                  <a:cubicBezTo>
                    <a:pt x="6408" y="6047"/>
                    <a:pt x="6436" y="5989"/>
                    <a:pt x="6449" y="5978"/>
                  </a:cubicBezTo>
                  <a:cubicBezTo>
                    <a:pt x="7003" y="5502"/>
                    <a:pt x="7634" y="5044"/>
                    <a:pt x="8316" y="4769"/>
                  </a:cubicBezTo>
                  <a:cubicBezTo>
                    <a:pt x="8323" y="4766"/>
                    <a:pt x="8331" y="4764"/>
                    <a:pt x="8339" y="4764"/>
                  </a:cubicBezTo>
                  <a:cubicBezTo>
                    <a:pt x="8350" y="4764"/>
                    <a:pt x="8361" y="4767"/>
                    <a:pt x="8370" y="4773"/>
                  </a:cubicBezTo>
                  <a:cubicBezTo>
                    <a:pt x="8595" y="4956"/>
                    <a:pt x="8840" y="5108"/>
                    <a:pt x="9028" y="5327"/>
                  </a:cubicBezTo>
                  <a:cubicBezTo>
                    <a:pt x="9073" y="5273"/>
                    <a:pt x="9117" y="5222"/>
                    <a:pt x="9161" y="5167"/>
                  </a:cubicBezTo>
                  <a:cubicBezTo>
                    <a:pt x="9177" y="5147"/>
                    <a:pt x="9206" y="5124"/>
                    <a:pt x="9234" y="5124"/>
                  </a:cubicBezTo>
                  <a:cubicBezTo>
                    <a:pt x="9243" y="5124"/>
                    <a:pt x="9253" y="5127"/>
                    <a:pt x="9261" y="5132"/>
                  </a:cubicBezTo>
                  <a:cubicBezTo>
                    <a:pt x="9314" y="5166"/>
                    <a:pt x="9367" y="5204"/>
                    <a:pt x="9418" y="5243"/>
                  </a:cubicBezTo>
                  <a:cubicBezTo>
                    <a:pt x="9031" y="4039"/>
                    <a:pt x="8118" y="3355"/>
                    <a:pt x="7072" y="2709"/>
                  </a:cubicBezTo>
                  <a:cubicBezTo>
                    <a:pt x="6982" y="2653"/>
                    <a:pt x="7071" y="2494"/>
                    <a:pt x="7113" y="2441"/>
                  </a:cubicBezTo>
                  <a:cubicBezTo>
                    <a:pt x="7436" y="2040"/>
                    <a:pt x="7818" y="1421"/>
                    <a:pt x="7689" y="877"/>
                  </a:cubicBezTo>
                  <a:cubicBezTo>
                    <a:pt x="7586" y="441"/>
                    <a:pt x="7203" y="327"/>
                    <a:pt x="6806" y="327"/>
                  </a:cubicBezTo>
                  <a:cubicBezTo>
                    <a:pt x="6598" y="327"/>
                    <a:pt x="6386" y="358"/>
                    <a:pt x="6209" y="390"/>
                  </a:cubicBezTo>
                  <a:cubicBezTo>
                    <a:pt x="6200" y="392"/>
                    <a:pt x="6192" y="393"/>
                    <a:pt x="6185" y="393"/>
                  </a:cubicBezTo>
                  <a:cubicBezTo>
                    <a:pt x="6082" y="393"/>
                    <a:pt x="6112" y="233"/>
                    <a:pt x="6145" y="175"/>
                  </a:cubicBezTo>
                  <a:cubicBezTo>
                    <a:pt x="6167" y="138"/>
                    <a:pt x="6162" y="74"/>
                    <a:pt x="614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7"/>
            <p:cNvSpPr/>
            <p:nvPr/>
          </p:nvSpPr>
          <p:spPr>
            <a:xfrm>
              <a:off x="721825" y="1421463"/>
              <a:ext cx="20925" cy="13500"/>
            </a:xfrm>
            <a:custGeom>
              <a:avLst/>
              <a:gdLst/>
              <a:ahLst/>
              <a:cxnLst/>
              <a:rect l="l" t="t" r="r" b="b"/>
              <a:pathLst>
                <a:path w="837" h="540" extrusionOk="0">
                  <a:moveTo>
                    <a:pt x="836" y="0"/>
                  </a:moveTo>
                  <a:lnTo>
                    <a:pt x="836" y="0"/>
                  </a:lnTo>
                  <a:cubicBezTo>
                    <a:pt x="552" y="7"/>
                    <a:pt x="278" y="1"/>
                    <a:pt x="0" y="58"/>
                  </a:cubicBezTo>
                  <a:cubicBezTo>
                    <a:pt x="3" y="104"/>
                    <a:pt x="9" y="149"/>
                    <a:pt x="9" y="196"/>
                  </a:cubicBezTo>
                  <a:cubicBezTo>
                    <a:pt x="7" y="436"/>
                    <a:pt x="38" y="539"/>
                    <a:pt x="135" y="539"/>
                  </a:cubicBezTo>
                  <a:cubicBezTo>
                    <a:pt x="196" y="539"/>
                    <a:pt x="282" y="498"/>
                    <a:pt x="401" y="426"/>
                  </a:cubicBezTo>
                  <a:lnTo>
                    <a:pt x="401" y="426"/>
                  </a:lnTo>
                  <a:cubicBezTo>
                    <a:pt x="333" y="437"/>
                    <a:pt x="265" y="443"/>
                    <a:pt x="197" y="443"/>
                  </a:cubicBezTo>
                  <a:cubicBezTo>
                    <a:pt x="182" y="443"/>
                    <a:pt x="166" y="443"/>
                    <a:pt x="150" y="442"/>
                  </a:cubicBezTo>
                  <a:cubicBezTo>
                    <a:pt x="126" y="441"/>
                    <a:pt x="146" y="408"/>
                    <a:pt x="160" y="405"/>
                  </a:cubicBezTo>
                  <a:cubicBezTo>
                    <a:pt x="427" y="337"/>
                    <a:pt x="660" y="203"/>
                    <a:pt x="83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7"/>
            <p:cNvSpPr/>
            <p:nvPr/>
          </p:nvSpPr>
          <p:spPr>
            <a:xfrm>
              <a:off x="518275" y="2821313"/>
              <a:ext cx="5600" cy="6475"/>
            </a:xfrm>
            <a:custGeom>
              <a:avLst/>
              <a:gdLst/>
              <a:ahLst/>
              <a:cxnLst/>
              <a:rect l="l" t="t" r="r" b="b"/>
              <a:pathLst>
                <a:path w="224" h="259" extrusionOk="0">
                  <a:moveTo>
                    <a:pt x="6" y="1"/>
                  </a:moveTo>
                  <a:cubicBezTo>
                    <a:pt x="35" y="97"/>
                    <a:pt x="58" y="224"/>
                    <a:pt x="0" y="259"/>
                  </a:cubicBezTo>
                  <a:cubicBezTo>
                    <a:pt x="74" y="214"/>
                    <a:pt x="149" y="169"/>
                    <a:pt x="223" y="123"/>
                  </a:cubicBezTo>
                  <a:cubicBezTo>
                    <a:pt x="154" y="76"/>
                    <a:pt x="81" y="36"/>
                    <a:pt x="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7"/>
            <p:cNvSpPr/>
            <p:nvPr/>
          </p:nvSpPr>
          <p:spPr>
            <a:xfrm>
              <a:off x="1438450" y="2105788"/>
              <a:ext cx="6500" cy="7675"/>
            </a:xfrm>
            <a:custGeom>
              <a:avLst/>
              <a:gdLst/>
              <a:ahLst/>
              <a:cxnLst/>
              <a:rect l="l" t="t" r="r" b="b"/>
              <a:pathLst>
                <a:path w="260" h="307" extrusionOk="0">
                  <a:moveTo>
                    <a:pt x="103" y="1"/>
                  </a:moveTo>
                  <a:cubicBezTo>
                    <a:pt x="71" y="103"/>
                    <a:pt x="35" y="204"/>
                    <a:pt x="0" y="306"/>
                  </a:cubicBezTo>
                  <a:cubicBezTo>
                    <a:pt x="80" y="239"/>
                    <a:pt x="167" y="182"/>
                    <a:pt x="259" y="134"/>
                  </a:cubicBezTo>
                  <a:cubicBezTo>
                    <a:pt x="201" y="97"/>
                    <a:pt x="149" y="52"/>
                    <a:pt x="103"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7"/>
            <p:cNvSpPr/>
            <p:nvPr/>
          </p:nvSpPr>
          <p:spPr>
            <a:xfrm>
              <a:off x="522875" y="404138"/>
              <a:ext cx="993225" cy="2019100"/>
            </a:xfrm>
            <a:custGeom>
              <a:avLst/>
              <a:gdLst/>
              <a:ahLst/>
              <a:cxnLst/>
              <a:rect l="l" t="t" r="r" b="b"/>
              <a:pathLst>
                <a:path w="39729" h="80764" extrusionOk="0">
                  <a:moveTo>
                    <a:pt x="13467" y="3858"/>
                  </a:moveTo>
                  <a:cubicBezTo>
                    <a:pt x="13500" y="3858"/>
                    <a:pt x="13529" y="3876"/>
                    <a:pt x="13538" y="3921"/>
                  </a:cubicBezTo>
                  <a:cubicBezTo>
                    <a:pt x="13571" y="4080"/>
                    <a:pt x="13603" y="4370"/>
                    <a:pt x="13786" y="4417"/>
                  </a:cubicBezTo>
                  <a:cubicBezTo>
                    <a:pt x="13950" y="4459"/>
                    <a:pt x="14111" y="4520"/>
                    <a:pt x="14276" y="4556"/>
                  </a:cubicBezTo>
                  <a:cubicBezTo>
                    <a:pt x="14316" y="4564"/>
                    <a:pt x="14371" y="4566"/>
                    <a:pt x="14433" y="4566"/>
                  </a:cubicBezTo>
                  <a:cubicBezTo>
                    <a:pt x="14485" y="4566"/>
                    <a:pt x="14540" y="4565"/>
                    <a:pt x="14595" y="4565"/>
                  </a:cubicBezTo>
                  <a:cubicBezTo>
                    <a:pt x="14715" y="4565"/>
                    <a:pt x="14829" y="4572"/>
                    <a:pt x="14880" y="4614"/>
                  </a:cubicBezTo>
                  <a:cubicBezTo>
                    <a:pt x="14979" y="4696"/>
                    <a:pt x="14974" y="4771"/>
                    <a:pt x="15044" y="4849"/>
                  </a:cubicBezTo>
                  <a:cubicBezTo>
                    <a:pt x="15193" y="4676"/>
                    <a:pt x="15380" y="4551"/>
                    <a:pt x="15544" y="4381"/>
                  </a:cubicBezTo>
                  <a:cubicBezTo>
                    <a:pt x="15568" y="4355"/>
                    <a:pt x="15631" y="4302"/>
                    <a:pt x="15680" y="4302"/>
                  </a:cubicBezTo>
                  <a:cubicBezTo>
                    <a:pt x="15702" y="4302"/>
                    <a:pt x="15720" y="4312"/>
                    <a:pt x="15732" y="4339"/>
                  </a:cubicBezTo>
                  <a:cubicBezTo>
                    <a:pt x="15770" y="4423"/>
                    <a:pt x="15807" y="4508"/>
                    <a:pt x="15844" y="4592"/>
                  </a:cubicBezTo>
                  <a:cubicBezTo>
                    <a:pt x="16117" y="4459"/>
                    <a:pt x="16410" y="4373"/>
                    <a:pt x="16679" y="4227"/>
                  </a:cubicBezTo>
                  <a:cubicBezTo>
                    <a:pt x="16700" y="4216"/>
                    <a:pt x="16724" y="4207"/>
                    <a:pt x="16746" y="4207"/>
                  </a:cubicBezTo>
                  <a:cubicBezTo>
                    <a:pt x="16768" y="4207"/>
                    <a:pt x="16789" y="4216"/>
                    <a:pt x="16803" y="4239"/>
                  </a:cubicBezTo>
                  <a:cubicBezTo>
                    <a:pt x="16867" y="4342"/>
                    <a:pt x="16902" y="4421"/>
                    <a:pt x="16926" y="4513"/>
                  </a:cubicBezTo>
                  <a:cubicBezTo>
                    <a:pt x="17044" y="4450"/>
                    <a:pt x="17182" y="4408"/>
                    <a:pt x="17266" y="4382"/>
                  </a:cubicBezTo>
                  <a:cubicBezTo>
                    <a:pt x="17276" y="4379"/>
                    <a:pt x="17290" y="4376"/>
                    <a:pt x="17305" y="4376"/>
                  </a:cubicBezTo>
                  <a:cubicBezTo>
                    <a:pt x="17319" y="4376"/>
                    <a:pt x="17332" y="4379"/>
                    <a:pt x="17339" y="4388"/>
                  </a:cubicBezTo>
                  <a:cubicBezTo>
                    <a:pt x="17379" y="4439"/>
                    <a:pt x="17478" y="4608"/>
                    <a:pt x="17485" y="4662"/>
                  </a:cubicBezTo>
                  <a:cubicBezTo>
                    <a:pt x="17518" y="4583"/>
                    <a:pt x="17724" y="4317"/>
                    <a:pt x="17733" y="4308"/>
                  </a:cubicBezTo>
                  <a:cubicBezTo>
                    <a:pt x="17745" y="4295"/>
                    <a:pt x="17783" y="4264"/>
                    <a:pt x="17811" y="4264"/>
                  </a:cubicBezTo>
                  <a:cubicBezTo>
                    <a:pt x="17823" y="4264"/>
                    <a:pt x="17834" y="4269"/>
                    <a:pt x="17839" y="4285"/>
                  </a:cubicBezTo>
                  <a:cubicBezTo>
                    <a:pt x="17963" y="4641"/>
                    <a:pt x="18060" y="5012"/>
                    <a:pt x="18106" y="5386"/>
                  </a:cubicBezTo>
                  <a:cubicBezTo>
                    <a:pt x="18107" y="5396"/>
                    <a:pt x="18093" y="5411"/>
                    <a:pt x="18084" y="5411"/>
                  </a:cubicBezTo>
                  <a:cubicBezTo>
                    <a:pt x="18080" y="5411"/>
                    <a:pt x="18078" y="5409"/>
                    <a:pt x="18077" y="5404"/>
                  </a:cubicBezTo>
                  <a:cubicBezTo>
                    <a:pt x="18036" y="5152"/>
                    <a:pt x="17968" y="4895"/>
                    <a:pt x="17849" y="4667"/>
                  </a:cubicBezTo>
                  <a:cubicBezTo>
                    <a:pt x="17800" y="4573"/>
                    <a:pt x="17766" y="4537"/>
                    <a:pt x="17738" y="4537"/>
                  </a:cubicBezTo>
                  <a:cubicBezTo>
                    <a:pt x="17682" y="4537"/>
                    <a:pt x="17653" y="4692"/>
                    <a:pt x="17577" y="4825"/>
                  </a:cubicBezTo>
                  <a:cubicBezTo>
                    <a:pt x="17523" y="4916"/>
                    <a:pt x="17437" y="4923"/>
                    <a:pt x="17340" y="4935"/>
                  </a:cubicBezTo>
                  <a:cubicBezTo>
                    <a:pt x="17338" y="4936"/>
                    <a:pt x="17336" y="4936"/>
                    <a:pt x="17334" y="4936"/>
                  </a:cubicBezTo>
                  <a:cubicBezTo>
                    <a:pt x="17300" y="4936"/>
                    <a:pt x="17278" y="4911"/>
                    <a:pt x="17274" y="4880"/>
                  </a:cubicBezTo>
                  <a:cubicBezTo>
                    <a:pt x="17258" y="4779"/>
                    <a:pt x="17281" y="4636"/>
                    <a:pt x="17194" y="4636"/>
                  </a:cubicBezTo>
                  <a:cubicBezTo>
                    <a:pt x="17181" y="4636"/>
                    <a:pt x="17166" y="4639"/>
                    <a:pt x="17149" y="4645"/>
                  </a:cubicBezTo>
                  <a:cubicBezTo>
                    <a:pt x="17080" y="4669"/>
                    <a:pt x="17012" y="4698"/>
                    <a:pt x="16948" y="4731"/>
                  </a:cubicBezTo>
                  <a:cubicBezTo>
                    <a:pt x="16919" y="4802"/>
                    <a:pt x="16835" y="4895"/>
                    <a:pt x="16776" y="4895"/>
                  </a:cubicBezTo>
                  <a:cubicBezTo>
                    <a:pt x="16755" y="4895"/>
                    <a:pt x="16737" y="4883"/>
                    <a:pt x="16726" y="4854"/>
                  </a:cubicBezTo>
                  <a:cubicBezTo>
                    <a:pt x="16723" y="4846"/>
                    <a:pt x="16722" y="4836"/>
                    <a:pt x="16721" y="4827"/>
                  </a:cubicBezTo>
                  <a:cubicBezTo>
                    <a:pt x="16721" y="4828"/>
                    <a:pt x="16721" y="4829"/>
                    <a:pt x="16720" y="4829"/>
                  </a:cubicBezTo>
                  <a:cubicBezTo>
                    <a:pt x="16720" y="4829"/>
                    <a:pt x="16719" y="4828"/>
                    <a:pt x="16719" y="4828"/>
                  </a:cubicBezTo>
                  <a:cubicBezTo>
                    <a:pt x="16699" y="4646"/>
                    <a:pt x="16692" y="4533"/>
                    <a:pt x="16589" y="4533"/>
                  </a:cubicBezTo>
                  <a:cubicBezTo>
                    <a:pt x="16558" y="4533"/>
                    <a:pt x="16518" y="4543"/>
                    <a:pt x="16467" y="4564"/>
                  </a:cubicBezTo>
                  <a:cubicBezTo>
                    <a:pt x="16233" y="4661"/>
                    <a:pt x="15989" y="4743"/>
                    <a:pt x="15767" y="4865"/>
                  </a:cubicBezTo>
                  <a:cubicBezTo>
                    <a:pt x="15747" y="4876"/>
                    <a:pt x="15719" y="4887"/>
                    <a:pt x="15694" y="4887"/>
                  </a:cubicBezTo>
                  <a:cubicBezTo>
                    <a:pt x="15670" y="4887"/>
                    <a:pt x="15649" y="4878"/>
                    <a:pt x="15638" y="4853"/>
                  </a:cubicBezTo>
                  <a:cubicBezTo>
                    <a:pt x="15606" y="4781"/>
                    <a:pt x="15575" y="4709"/>
                    <a:pt x="15543" y="4637"/>
                  </a:cubicBezTo>
                  <a:cubicBezTo>
                    <a:pt x="15389" y="4769"/>
                    <a:pt x="15217" y="4898"/>
                    <a:pt x="15122" y="5064"/>
                  </a:cubicBezTo>
                  <a:cubicBezTo>
                    <a:pt x="15093" y="5116"/>
                    <a:pt x="15032" y="5176"/>
                    <a:pt x="14969" y="5176"/>
                  </a:cubicBezTo>
                  <a:cubicBezTo>
                    <a:pt x="14953" y="5176"/>
                    <a:pt x="14937" y="5172"/>
                    <a:pt x="14921" y="5163"/>
                  </a:cubicBezTo>
                  <a:cubicBezTo>
                    <a:pt x="14764" y="5069"/>
                    <a:pt x="14813" y="5048"/>
                    <a:pt x="14716" y="4917"/>
                  </a:cubicBezTo>
                  <a:cubicBezTo>
                    <a:pt x="14687" y="4879"/>
                    <a:pt x="14551" y="4878"/>
                    <a:pt x="14458" y="4878"/>
                  </a:cubicBezTo>
                  <a:cubicBezTo>
                    <a:pt x="14455" y="4878"/>
                    <a:pt x="14453" y="4878"/>
                    <a:pt x="14450" y="4878"/>
                  </a:cubicBezTo>
                  <a:cubicBezTo>
                    <a:pt x="14419" y="4878"/>
                    <a:pt x="14393" y="4878"/>
                    <a:pt x="14380" y="4876"/>
                  </a:cubicBezTo>
                  <a:cubicBezTo>
                    <a:pt x="14075" y="4834"/>
                    <a:pt x="13789" y="4722"/>
                    <a:pt x="13486" y="4665"/>
                  </a:cubicBezTo>
                  <a:cubicBezTo>
                    <a:pt x="13455" y="4660"/>
                    <a:pt x="13444" y="4631"/>
                    <a:pt x="13439" y="4605"/>
                  </a:cubicBezTo>
                  <a:cubicBezTo>
                    <a:pt x="13406" y="4463"/>
                    <a:pt x="13354" y="4326"/>
                    <a:pt x="13310" y="4187"/>
                  </a:cubicBezTo>
                  <a:cubicBezTo>
                    <a:pt x="13120" y="4296"/>
                    <a:pt x="12932" y="4404"/>
                    <a:pt x="12785" y="4574"/>
                  </a:cubicBezTo>
                  <a:cubicBezTo>
                    <a:pt x="12755" y="4607"/>
                    <a:pt x="12690" y="4668"/>
                    <a:pt x="12634" y="4668"/>
                  </a:cubicBezTo>
                  <a:cubicBezTo>
                    <a:pt x="12624" y="4668"/>
                    <a:pt x="12614" y="4666"/>
                    <a:pt x="12605" y="4662"/>
                  </a:cubicBezTo>
                  <a:cubicBezTo>
                    <a:pt x="12530" y="4625"/>
                    <a:pt x="12453" y="4608"/>
                    <a:pt x="12374" y="4608"/>
                  </a:cubicBezTo>
                  <a:cubicBezTo>
                    <a:pt x="11677" y="4608"/>
                    <a:pt x="10870" y="5937"/>
                    <a:pt x="10508" y="6354"/>
                  </a:cubicBezTo>
                  <a:cubicBezTo>
                    <a:pt x="10496" y="6368"/>
                    <a:pt x="10484" y="6374"/>
                    <a:pt x="10475" y="6374"/>
                  </a:cubicBezTo>
                  <a:cubicBezTo>
                    <a:pt x="10456" y="6374"/>
                    <a:pt x="10446" y="6350"/>
                    <a:pt x="10467" y="6322"/>
                  </a:cubicBezTo>
                  <a:cubicBezTo>
                    <a:pt x="10750" y="5949"/>
                    <a:pt x="11739" y="4234"/>
                    <a:pt x="12491" y="4234"/>
                  </a:cubicBezTo>
                  <a:cubicBezTo>
                    <a:pt x="12579" y="4234"/>
                    <a:pt x="12664" y="4258"/>
                    <a:pt x="12744" y="4310"/>
                  </a:cubicBezTo>
                  <a:cubicBezTo>
                    <a:pt x="12945" y="4142"/>
                    <a:pt x="13162" y="4013"/>
                    <a:pt x="13394" y="3881"/>
                  </a:cubicBezTo>
                  <a:cubicBezTo>
                    <a:pt x="13418" y="3867"/>
                    <a:pt x="13444" y="3858"/>
                    <a:pt x="13467" y="3858"/>
                  </a:cubicBezTo>
                  <a:close/>
                  <a:moveTo>
                    <a:pt x="16856" y="16096"/>
                  </a:moveTo>
                  <a:cubicBezTo>
                    <a:pt x="16861" y="16096"/>
                    <a:pt x="16866" y="16097"/>
                    <a:pt x="16871" y="16101"/>
                  </a:cubicBezTo>
                  <a:cubicBezTo>
                    <a:pt x="17370" y="16462"/>
                    <a:pt x="17986" y="16238"/>
                    <a:pt x="18529" y="16477"/>
                  </a:cubicBezTo>
                  <a:cubicBezTo>
                    <a:pt x="18570" y="16495"/>
                    <a:pt x="18522" y="16562"/>
                    <a:pt x="18486" y="16562"/>
                  </a:cubicBezTo>
                  <a:cubicBezTo>
                    <a:pt x="18484" y="16562"/>
                    <a:pt x="18482" y="16562"/>
                    <a:pt x="18479" y="16561"/>
                  </a:cubicBezTo>
                  <a:cubicBezTo>
                    <a:pt x="18401" y="16542"/>
                    <a:pt x="18317" y="16535"/>
                    <a:pt x="18229" y="16535"/>
                  </a:cubicBezTo>
                  <a:cubicBezTo>
                    <a:pt x="17981" y="16535"/>
                    <a:pt x="17705" y="16592"/>
                    <a:pt x="17459" y="16592"/>
                  </a:cubicBezTo>
                  <a:cubicBezTo>
                    <a:pt x="17168" y="16592"/>
                    <a:pt x="16919" y="16512"/>
                    <a:pt x="16809" y="16165"/>
                  </a:cubicBezTo>
                  <a:cubicBezTo>
                    <a:pt x="16800" y="16142"/>
                    <a:pt x="16827" y="16096"/>
                    <a:pt x="16856" y="16096"/>
                  </a:cubicBezTo>
                  <a:close/>
                  <a:moveTo>
                    <a:pt x="20827" y="15723"/>
                  </a:moveTo>
                  <a:cubicBezTo>
                    <a:pt x="20832" y="15723"/>
                    <a:pt x="20836" y="15724"/>
                    <a:pt x="20841" y="15727"/>
                  </a:cubicBezTo>
                  <a:lnTo>
                    <a:pt x="20841" y="15725"/>
                  </a:lnTo>
                  <a:cubicBezTo>
                    <a:pt x="20994" y="15820"/>
                    <a:pt x="21215" y="15889"/>
                    <a:pt x="21310" y="16054"/>
                  </a:cubicBezTo>
                  <a:cubicBezTo>
                    <a:pt x="21363" y="16145"/>
                    <a:pt x="21381" y="16180"/>
                    <a:pt x="21416" y="16180"/>
                  </a:cubicBezTo>
                  <a:cubicBezTo>
                    <a:pt x="21446" y="16180"/>
                    <a:pt x="21490" y="16154"/>
                    <a:pt x="21579" y="16115"/>
                  </a:cubicBezTo>
                  <a:cubicBezTo>
                    <a:pt x="21727" y="16051"/>
                    <a:pt x="21932" y="15977"/>
                    <a:pt x="22121" y="15977"/>
                  </a:cubicBezTo>
                  <a:cubicBezTo>
                    <a:pt x="22256" y="15977"/>
                    <a:pt x="22384" y="16015"/>
                    <a:pt x="22478" y="16119"/>
                  </a:cubicBezTo>
                  <a:cubicBezTo>
                    <a:pt x="22647" y="16305"/>
                    <a:pt x="22648" y="16515"/>
                    <a:pt x="22859" y="16515"/>
                  </a:cubicBezTo>
                  <a:cubicBezTo>
                    <a:pt x="22898" y="16515"/>
                    <a:pt x="22943" y="16508"/>
                    <a:pt x="22998" y="16492"/>
                  </a:cubicBezTo>
                  <a:cubicBezTo>
                    <a:pt x="23137" y="16453"/>
                    <a:pt x="23274" y="16411"/>
                    <a:pt x="23415" y="16384"/>
                  </a:cubicBezTo>
                  <a:cubicBezTo>
                    <a:pt x="23424" y="16382"/>
                    <a:pt x="23433" y="16382"/>
                    <a:pt x="23440" y="16382"/>
                  </a:cubicBezTo>
                  <a:cubicBezTo>
                    <a:pt x="23521" y="16382"/>
                    <a:pt x="23528" y="16471"/>
                    <a:pt x="23515" y="16557"/>
                  </a:cubicBezTo>
                  <a:cubicBezTo>
                    <a:pt x="23645" y="16495"/>
                    <a:pt x="23766" y="16466"/>
                    <a:pt x="23876" y="16466"/>
                  </a:cubicBezTo>
                  <a:cubicBezTo>
                    <a:pt x="24251" y="16466"/>
                    <a:pt x="24489" y="16805"/>
                    <a:pt x="24497" y="17325"/>
                  </a:cubicBezTo>
                  <a:cubicBezTo>
                    <a:pt x="24497" y="17352"/>
                    <a:pt x="24450" y="17434"/>
                    <a:pt x="24410" y="17434"/>
                  </a:cubicBezTo>
                  <a:cubicBezTo>
                    <a:pt x="24402" y="17434"/>
                    <a:pt x="24394" y="17430"/>
                    <a:pt x="24387" y="17421"/>
                  </a:cubicBezTo>
                  <a:cubicBezTo>
                    <a:pt x="24332" y="17354"/>
                    <a:pt x="24291" y="17276"/>
                    <a:pt x="24267" y="17193"/>
                  </a:cubicBezTo>
                  <a:cubicBezTo>
                    <a:pt x="24261" y="17174"/>
                    <a:pt x="24276" y="17147"/>
                    <a:pt x="24295" y="17128"/>
                  </a:cubicBezTo>
                  <a:cubicBezTo>
                    <a:pt x="24197" y="16854"/>
                    <a:pt x="24057" y="16641"/>
                    <a:pt x="23811" y="16641"/>
                  </a:cubicBezTo>
                  <a:cubicBezTo>
                    <a:pt x="23700" y="16641"/>
                    <a:pt x="23567" y="16684"/>
                    <a:pt x="23407" y="16785"/>
                  </a:cubicBezTo>
                  <a:cubicBezTo>
                    <a:pt x="23390" y="16795"/>
                    <a:pt x="23375" y="16799"/>
                    <a:pt x="23361" y="16799"/>
                  </a:cubicBezTo>
                  <a:cubicBezTo>
                    <a:pt x="23321" y="16799"/>
                    <a:pt x="23299" y="16759"/>
                    <a:pt x="23315" y="16708"/>
                  </a:cubicBezTo>
                  <a:cubicBezTo>
                    <a:pt x="23327" y="16673"/>
                    <a:pt x="23288" y="16660"/>
                    <a:pt x="23222" y="16660"/>
                  </a:cubicBezTo>
                  <a:cubicBezTo>
                    <a:pt x="23042" y="16660"/>
                    <a:pt x="22663" y="16760"/>
                    <a:pt x="22598" y="16769"/>
                  </a:cubicBezTo>
                  <a:cubicBezTo>
                    <a:pt x="22595" y="16770"/>
                    <a:pt x="22593" y="16770"/>
                    <a:pt x="22591" y="16770"/>
                  </a:cubicBezTo>
                  <a:cubicBezTo>
                    <a:pt x="22574" y="16770"/>
                    <a:pt x="22552" y="16760"/>
                    <a:pt x="22547" y="16743"/>
                  </a:cubicBezTo>
                  <a:cubicBezTo>
                    <a:pt x="22434" y="16365"/>
                    <a:pt x="22227" y="16220"/>
                    <a:pt x="21976" y="16220"/>
                  </a:cubicBezTo>
                  <a:cubicBezTo>
                    <a:pt x="21776" y="16220"/>
                    <a:pt x="21548" y="16311"/>
                    <a:pt x="21316" y="16449"/>
                  </a:cubicBezTo>
                  <a:cubicBezTo>
                    <a:pt x="21299" y="16459"/>
                    <a:pt x="21280" y="16465"/>
                    <a:pt x="21263" y="16465"/>
                  </a:cubicBezTo>
                  <a:cubicBezTo>
                    <a:pt x="21238" y="16465"/>
                    <a:pt x="21217" y="16452"/>
                    <a:pt x="21208" y="16418"/>
                  </a:cubicBezTo>
                  <a:cubicBezTo>
                    <a:pt x="21144" y="16154"/>
                    <a:pt x="20882" y="16029"/>
                    <a:pt x="20786" y="15781"/>
                  </a:cubicBezTo>
                  <a:cubicBezTo>
                    <a:pt x="20777" y="15760"/>
                    <a:pt x="20802" y="15723"/>
                    <a:pt x="20827" y="15723"/>
                  </a:cubicBezTo>
                  <a:close/>
                  <a:moveTo>
                    <a:pt x="13626" y="19299"/>
                  </a:moveTo>
                  <a:cubicBezTo>
                    <a:pt x="13640" y="19299"/>
                    <a:pt x="13654" y="19305"/>
                    <a:pt x="13665" y="19320"/>
                  </a:cubicBezTo>
                  <a:cubicBezTo>
                    <a:pt x="14058" y="19830"/>
                    <a:pt x="14377" y="20418"/>
                    <a:pt x="14598" y="21022"/>
                  </a:cubicBezTo>
                  <a:cubicBezTo>
                    <a:pt x="14609" y="21051"/>
                    <a:pt x="14568" y="21107"/>
                    <a:pt x="14538" y="21107"/>
                  </a:cubicBezTo>
                  <a:cubicBezTo>
                    <a:pt x="14530" y="21107"/>
                    <a:pt x="14523" y="21103"/>
                    <a:pt x="14518" y="21093"/>
                  </a:cubicBezTo>
                  <a:cubicBezTo>
                    <a:pt x="14221" y="20552"/>
                    <a:pt x="13945" y="19999"/>
                    <a:pt x="13569" y="19507"/>
                  </a:cubicBezTo>
                  <a:cubicBezTo>
                    <a:pt x="13208" y="19972"/>
                    <a:pt x="13072" y="20351"/>
                    <a:pt x="13358" y="20941"/>
                  </a:cubicBezTo>
                  <a:cubicBezTo>
                    <a:pt x="13391" y="21007"/>
                    <a:pt x="13299" y="21126"/>
                    <a:pt x="13228" y="21126"/>
                  </a:cubicBezTo>
                  <a:cubicBezTo>
                    <a:pt x="13209" y="21126"/>
                    <a:pt x="13192" y="21118"/>
                    <a:pt x="13178" y="21099"/>
                  </a:cubicBezTo>
                  <a:cubicBezTo>
                    <a:pt x="13009" y="20848"/>
                    <a:pt x="12881" y="20659"/>
                    <a:pt x="12638" y="20659"/>
                  </a:cubicBezTo>
                  <a:cubicBezTo>
                    <a:pt x="12582" y="20659"/>
                    <a:pt x="12520" y="20669"/>
                    <a:pt x="12450" y="20691"/>
                  </a:cubicBezTo>
                  <a:cubicBezTo>
                    <a:pt x="12390" y="20709"/>
                    <a:pt x="12336" y="20718"/>
                    <a:pt x="12282" y="20718"/>
                  </a:cubicBezTo>
                  <a:cubicBezTo>
                    <a:pt x="12220" y="20718"/>
                    <a:pt x="12158" y="20706"/>
                    <a:pt x="12088" y="20683"/>
                  </a:cubicBezTo>
                  <a:cubicBezTo>
                    <a:pt x="12053" y="20672"/>
                    <a:pt x="12095" y="20613"/>
                    <a:pt x="12122" y="20613"/>
                  </a:cubicBezTo>
                  <a:cubicBezTo>
                    <a:pt x="12122" y="20613"/>
                    <a:pt x="12123" y="20613"/>
                    <a:pt x="12124" y="20613"/>
                  </a:cubicBezTo>
                  <a:cubicBezTo>
                    <a:pt x="12371" y="20613"/>
                    <a:pt x="12545" y="20436"/>
                    <a:pt x="12785" y="20420"/>
                  </a:cubicBezTo>
                  <a:cubicBezTo>
                    <a:pt x="12790" y="20420"/>
                    <a:pt x="12796" y="20420"/>
                    <a:pt x="12801" y="20420"/>
                  </a:cubicBezTo>
                  <a:cubicBezTo>
                    <a:pt x="12884" y="20420"/>
                    <a:pt x="12960" y="20458"/>
                    <a:pt x="13029" y="20514"/>
                  </a:cubicBezTo>
                  <a:cubicBezTo>
                    <a:pt x="13013" y="20094"/>
                    <a:pt x="13220" y="19743"/>
                    <a:pt x="13549" y="19345"/>
                  </a:cubicBezTo>
                  <a:cubicBezTo>
                    <a:pt x="13568" y="19322"/>
                    <a:pt x="13598" y="19299"/>
                    <a:pt x="13626" y="19299"/>
                  </a:cubicBezTo>
                  <a:close/>
                  <a:moveTo>
                    <a:pt x="24133" y="21305"/>
                  </a:moveTo>
                  <a:cubicBezTo>
                    <a:pt x="24159" y="21305"/>
                    <a:pt x="24181" y="21320"/>
                    <a:pt x="24191" y="21363"/>
                  </a:cubicBezTo>
                  <a:cubicBezTo>
                    <a:pt x="24259" y="21664"/>
                    <a:pt x="24472" y="21883"/>
                    <a:pt x="24650" y="22125"/>
                  </a:cubicBezTo>
                  <a:cubicBezTo>
                    <a:pt x="24670" y="22082"/>
                    <a:pt x="24689" y="22037"/>
                    <a:pt x="24710" y="21995"/>
                  </a:cubicBezTo>
                  <a:cubicBezTo>
                    <a:pt x="24727" y="21965"/>
                    <a:pt x="24766" y="21927"/>
                    <a:pt x="24804" y="21927"/>
                  </a:cubicBezTo>
                  <a:cubicBezTo>
                    <a:pt x="24809" y="21927"/>
                    <a:pt x="24814" y="21928"/>
                    <a:pt x="24819" y="21929"/>
                  </a:cubicBezTo>
                  <a:cubicBezTo>
                    <a:pt x="24976" y="21973"/>
                    <a:pt x="25131" y="22028"/>
                    <a:pt x="25280" y="22094"/>
                  </a:cubicBezTo>
                  <a:cubicBezTo>
                    <a:pt x="25308" y="22108"/>
                    <a:pt x="25277" y="22153"/>
                    <a:pt x="25252" y="22153"/>
                  </a:cubicBezTo>
                  <a:cubicBezTo>
                    <a:pt x="25250" y="22153"/>
                    <a:pt x="25248" y="22153"/>
                    <a:pt x="25246" y="22152"/>
                  </a:cubicBezTo>
                  <a:cubicBezTo>
                    <a:pt x="25155" y="22125"/>
                    <a:pt x="24992" y="22047"/>
                    <a:pt x="24895" y="22047"/>
                  </a:cubicBezTo>
                  <a:cubicBezTo>
                    <a:pt x="24856" y="22047"/>
                    <a:pt x="24827" y="22060"/>
                    <a:pt x="24819" y="22094"/>
                  </a:cubicBezTo>
                  <a:cubicBezTo>
                    <a:pt x="24798" y="22176"/>
                    <a:pt x="24767" y="22255"/>
                    <a:pt x="24740" y="22336"/>
                  </a:cubicBezTo>
                  <a:cubicBezTo>
                    <a:pt x="24728" y="22370"/>
                    <a:pt x="24650" y="22469"/>
                    <a:pt x="24592" y="22469"/>
                  </a:cubicBezTo>
                  <a:cubicBezTo>
                    <a:pt x="24578" y="22469"/>
                    <a:pt x="24565" y="22463"/>
                    <a:pt x="24555" y="22450"/>
                  </a:cubicBezTo>
                  <a:cubicBezTo>
                    <a:pt x="24367" y="22207"/>
                    <a:pt x="24152" y="21979"/>
                    <a:pt x="24029" y="21702"/>
                  </a:cubicBezTo>
                  <a:cubicBezTo>
                    <a:pt x="23976" y="21814"/>
                    <a:pt x="23945" y="21935"/>
                    <a:pt x="23937" y="22058"/>
                  </a:cubicBezTo>
                  <a:cubicBezTo>
                    <a:pt x="23933" y="22126"/>
                    <a:pt x="23817" y="22238"/>
                    <a:pt x="23746" y="22238"/>
                  </a:cubicBezTo>
                  <a:cubicBezTo>
                    <a:pt x="23719" y="22238"/>
                    <a:pt x="23697" y="22221"/>
                    <a:pt x="23693" y="22176"/>
                  </a:cubicBezTo>
                  <a:cubicBezTo>
                    <a:pt x="23685" y="22107"/>
                    <a:pt x="23679" y="22039"/>
                    <a:pt x="23672" y="21970"/>
                  </a:cubicBezTo>
                  <a:cubicBezTo>
                    <a:pt x="23668" y="21926"/>
                    <a:pt x="23661" y="21909"/>
                    <a:pt x="23652" y="21909"/>
                  </a:cubicBezTo>
                  <a:cubicBezTo>
                    <a:pt x="23629" y="21909"/>
                    <a:pt x="23592" y="22031"/>
                    <a:pt x="23543" y="22081"/>
                  </a:cubicBezTo>
                  <a:cubicBezTo>
                    <a:pt x="23395" y="22233"/>
                    <a:pt x="23259" y="22393"/>
                    <a:pt x="23123" y="22557"/>
                  </a:cubicBezTo>
                  <a:cubicBezTo>
                    <a:pt x="23095" y="22592"/>
                    <a:pt x="23041" y="22633"/>
                    <a:pt x="22993" y="22633"/>
                  </a:cubicBezTo>
                  <a:cubicBezTo>
                    <a:pt x="22970" y="22633"/>
                    <a:pt x="22948" y="22623"/>
                    <a:pt x="22931" y="22599"/>
                  </a:cubicBezTo>
                  <a:cubicBezTo>
                    <a:pt x="22776" y="22372"/>
                    <a:pt x="22602" y="22162"/>
                    <a:pt x="22442" y="21939"/>
                  </a:cubicBezTo>
                  <a:cubicBezTo>
                    <a:pt x="22323" y="22059"/>
                    <a:pt x="22215" y="22183"/>
                    <a:pt x="22206" y="22383"/>
                  </a:cubicBezTo>
                  <a:cubicBezTo>
                    <a:pt x="22203" y="22466"/>
                    <a:pt x="22109" y="22560"/>
                    <a:pt x="22027" y="22568"/>
                  </a:cubicBezTo>
                  <a:cubicBezTo>
                    <a:pt x="21858" y="22587"/>
                    <a:pt x="21812" y="22624"/>
                    <a:pt x="21752" y="22783"/>
                  </a:cubicBezTo>
                  <a:cubicBezTo>
                    <a:pt x="21733" y="22833"/>
                    <a:pt x="21649" y="22940"/>
                    <a:pt x="21576" y="22940"/>
                  </a:cubicBezTo>
                  <a:cubicBezTo>
                    <a:pt x="21558" y="22940"/>
                    <a:pt x="21541" y="22934"/>
                    <a:pt x="21525" y="22919"/>
                  </a:cubicBezTo>
                  <a:cubicBezTo>
                    <a:pt x="21305" y="22715"/>
                    <a:pt x="21124" y="22638"/>
                    <a:pt x="20931" y="22638"/>
                  </a:cubicBezTo>
                  <a:cubicBezTo>
                    <a:pt x="20756" y="22638"/>
                    <a:pt x="20570" y="22702"/>
                    <a:pt x="20337" y="22790"/>
                  </a:cubicBezTo>
                  <a:cubicBezTo>
                    <a:pt x="20332" y="22792"/>
                    <a:pt x="20327" y="22793"/>
                    <a:pt x="20323" y="22793"/>
                  </a:cubicBezTo>
                  <a:cubicBezTo>
                    <a:pt x="20295" y="22793"/>
                    <a:pt x="20318" y="22734"/>
                    <a:pt x="20339" y="22722"/>
                  </a:cubicBezTo>
                  <a:cubicBezTo>
                    <a:pt x="20659" y="22539"/>
                    <a:pt x="20910" y="22367"/>
                    <a:pt x="21167" y="22367"/>
                  </a:cubicBezTo>
                  <a:cubicBezTo>
                    <a:pt x="21314" y="22367"/>
                    <a:pt x="21463" y="22423"/>
                    <a:pt x="21628" y="22567"/>
                  </a:cubicBezTo>
                  <a:cubicBezTo>
                    <a:pt x="21710" y="22435"/>
                    <a:pt x="21818" y="22359"/>
                    <a:pt x="21983" y="22319"/>
                  </a:cubicBezTo>
                  <a:cubicBezTo>
                    <a:pt x="22050" y="22061"/>
                    <a:pt x="22230" y="21891"/>
                    <a:pt x="22420" y="21684"/>
                  </a:cubicBezTo>
                  <a:cubicBezTo>
                    <a:pt x="22452" y="21651"/>
                    <a:pt x="22506" y="21606"/>
                    <a:pt x="22554" y="21606"/>
                  </a:cubicBezTo>
                  <a:cubicBezTo>
                    <a:pt x="22577" y="21606"/>
                    <a:pt x="22598" y="21616"/>
                    <a:pt x="22615" y="21641"/>
                  </a:cubicBezTo>
                  <a:cubicBezTo>
                    <a:pt x="22766" y="21865"/>
                    <a:pt x="22935" y="22071"/>
                    <a:pt x="23092" y="22290"/>
                  </a:cubicBezTo>
                  <a:cubicBezTo>
                    <a:pt x="23288" y="22042"/>
                    <a:pt x="23520" y="21752"/>
                    <a:pt x="23804" y="21654"/>
                  </a:cubicBezTo>
                  <a:cubicBezTo>
                    <a:pt x="23810" y="21653"/>
                    <a:pt x="23815" y="21653"/>
                    <a:pt x="23821" y="21653"/>
                  </a:cubicBezTo>
                  <a:cubicBezTo>
                    <a:pt x="23826" y="21653"/>
                    <a:pt x="23832" y="21653"/>
                    <a:pt x="23837" y="21654"/>
                  </a:cubicBezTo>
                  <a:cubicBezTo>
                    <a:pt x="23879" y="21569"/>
                    <a:pt x="23927" y="21487"/>
                    <a:pt x="23981" y="21409"/>
                  </a:cubicBezTo>
                  <a:cubicBezTo>
                    <a:pt x="24007" y="21372"/>
                    <a:pt x="24080" y="21305"/>
                    <a:pt x="24133" y="21305"/>
                  </a:cubicBezTo>
                  <a:close/>
                  <a:moveTo>
                    <a:pt x="25395" y="26412"/>
                  </a:moveTo>
                  <a:cubicBezTo>
                    <a:pt x="25406" y="26412"/>
                    <a:pt x="25416" y="26412"/>
                    <a:pt x="25426" y="26413"/>
                  </a:cubicBezTo>
                  <a:cubicBezTo>
                    <a:pt x="25547" y="26420"/>
                    <a:pt x="25667" y="26428"/>
                    <a:pt x="25787" y="26428"/>
                  </a:cubicBezTo>
                  <a:cubicBezTo>
                    <a:pt x="25824" y="26428"/>
                    <a:pt x="25861" y="26428"/>
                    <a:pt x="25899" y="26426"/>
                  </a:cubicBezTo>
                  <a:cubicBezTo>
                    <a:pt x="25933" y="26426"/>
                    <a:pt x="25961" y="26445"/>
                    <a:pt x="25963" y="26481"/>
                  </a:cubicBezTo>
                  <a:cubicBezTo>
                    <a:pt x="25969" y="26555"/>
                    <a:pt x="25974" y="26628"/>
                    <a:pt x="25980" y="26703"/>
                  </a:cubicBezTo>
                  <a:cubicBezTo>
                    <a:pt x="26057" y="26645"/>
                    <a:pt x="26138" y="26588"/>
                    <a:pt x="26231" y="26570"/>
                  </a:cubicBezTo>
                  <a:cubicBezTo>
                    <a:pt x="26234" y="26570"/>
                    <a:pt x="26236" y="26570"/>
                    <a:pt x="26238" y="26570"/>
                  </a:cubicBezTo>
                  <a:cubicBezTo>
                    <a:pt x="26260" y="26570"/>
                    <a:pt x="26269" y="26595"/>
                    <a:pt x="26267" y="26615"/>
                  </a:cubicBezTo>
                  <a:cubicBezTo>
                    <a:pt x="26262" y="26655"/>
                    <a:pt x="26240" y="26692"/>
                    <a:pt x="26226" y="26728"/>
                  </a:cubicBezTo>
                  <a:cubicBezTo>
                    <a:pt x="26220" y="26742"/>
                    <a:pt x="26191" y="26762"/>
                    <a:pt x="26176" y="26762"/>
                  </a:cubicBezTo>
                  <a:cubicBezTo>
                    <a:pt x="26168" y="26762"/>
                    <a:pt x="26163" y="26757"/>
                    <a:pt x="26167" y="26742"/>
                  </a:cubicBezTo>
                  <a:cubicBezTo>
                    <a:pt x="26168" y="26735"/>
                    <a:pt x="26167" y="26732"/>
                    <a:pt x="26164" y="26732"/>
                  </a:cubicBezTo>
                  <a:cubicBezTo>
                    <a:pt x="26147" y="26732"/>
                    <a:pt x="26062" y="26835"/>
                    <a:pt x="26039" y="26854"/>
                  </a:cubicBezTo>
                  <a:cubicBezTo>
                    <a:pt x="25992" y="26892"/>
                    <a:pt x="25946" y="26926"/>
                    <a:pt x="25895" y="26961"/>
                  </a:cubicBezTo>
                  <a:cubicBezTo>
                    <a:pt x="25880" y="26973"/>
                    <a:pt x="25860" y="26979"/>
                    <a:pt x="25842" y="26979"/>
                  </a:cubicBezTo>
                  <a:cubicBezTo>
                    <a:pt x="25814" y="26979"/>
                    <a:pt x="25788" y="26964"/>
                    <a:pt x="25784" y="26929"/>
                  </a:cubicBezTo>
                  <a:cubicBezTo>
                    <a:pt x="25775" y="26842"/>
                    <a:pt x="25763" y="26754"/>
                    <a:pt x="25752" y="26668"/>
                  </a:cubicBezTo>
                  <a:cubicBezTo>
                    <a:pt x="25711" y="26670"/>
                    <a:pt x="25670" y="26672"/>
                    <a:pt x="25629" y="26672"/>
                  </a:cubicBezTo>
                  <a:cubicBezTo>
                    <a:pt x="25549" y="26672"/>
                    <a:pt x="25468" y="26667"/>
                    <a:pt x="25389" y="26656"/>
                  </a:cubicBezTo>
                  <a:cubicBezTo>
                    <a:pt x="25245" y="26636"/>
                    <a:pt x="25114" y="26573"/>
                    <a:pt x="24969" y="26550"/>
                  </a:cubicBezTo>
                  <a:cubicBezTo>
                    <a:pt x="24940" y="26545"/>
                    <a:pt x="24974" y="26497"/>
                    <a:pt x="24989" y="26494"/>
                  </a:cubicBezTo>
                  <a:cubicBezTo>
                    <a:pt x="25115" y="26461"/>
                    <a:pt x="25264" y="26412"/>
                    <a:pt x="25395" y="26412"/>
                  </a:cubicBezTo>
                  <a:close/>
                  <a:moveTo>
                    <a:pt x="11817" y="25380"/>
                  </a:moveTo>
                  <a:cubicBezTo>
                    <a:pt x="11832" y="25380"/>
                    <a:pt x="11845" y="25384"/>
                    <a:pt x="11857" y="25394"/>
                  </a:cubicBezTo>
                  <a:cubicBezTo>
                    <a:pt x="12349" y="25815"/>
                    <a:pt x="12753" y="26292"/>
                    <a:pt x="12809" y="26962"/>
                  </a:cubicBezTo>
                  <a:cubicBezTo>
                    <a:pt x="12814" y="27012"/>
                    <a:pt x="12730" y="27125"/>
                    <a:pt x="12671" y="27125"/>
                  </a:cubicBezTo>
                  <a:cubicBezTo>
                    <a:pt x="12654" y="27125"/>
                    <a:pt x="12639" y="27116"/>
                    <a:pt x="12629" y="27093"/>
                  </a:cubicBezTo>
                  <a:cubicBezTo>
                    <a:pt x="12561" y="26947"/>
                    <a:pt x="12513" y="26791"/>
                    <a:pt x="12488" y="26632"/>
                  </a:cubicBezTo>
                  <a:cubicBezTo>
                    <a:pt x="12331" y="26257"/>
                    <a:pt x="12075" y="25961"/>
                    <a:pt x="11750" y="25676"/>
                  </a:cubicBezTo>
                  <a:cubicBezTo>
                    <a:pt x="11446" y="26146"/>
                    <a:pt x="11393" y="26660"/>
                    <a:pt x="11566" y="27204"/>
                  </a:cubicBezTo>
                  <a:cubicBezTo>
                    <a:pt x="11596" y="27299"/>
                    <a:pt x="11501" y="27425"/>
                    <a:pt x="11400" y="27425"/>
                  </a:cubicBezTo>
                  <a:cubicBezTo>
                    <a:pt x="11395" y="27425"/>
                    <a:pt x="11389" y="27424"/>
                    <a:pt x="11384" y="27424"/>
                  </a:cubicBezTo>
                  <a:cubicBezTo>
                    <a:pt x="11235" y="27404"/>
                    <a:pt x="11136" y="27348"/>
                    <a:pt x="11066" y="27245"/>
                  </a:cubicBezTo>
                  <a:cubicBezTo>
                    <a:pt x="10862" y="27550"/>
                    <a:pt x="10632" y="27836"/>
                    <a:pt x="10530" y="28192"/>
                  </a:cubicBezTo>
                  <a:cubicBezTo>
                    <a:pt x="10511" y="28259"/>
                    <a:pt x="10439" y="28327"/>
                    <a:pt x="10369" y="28334"/>
                  </a:cubicBezTo>
                  <a:cubicBezTo>
                    <a:pt x="10103" y="28360"/>
                    <a:pt x="9837" y="28382"/>
                    <a:pt x="9571" y="28414"/>
                  </a:cubicBezTo>
                  <a:cubicBezTo>
                    <a:pt x="9569" y="28414"/>
                    <a:pt x="9566" y="28414"/>
                    <a:pt x="9563" y="28414"/>
                  </a:cubicBezTo>
                  <a:cubicBezTo>
                    <a:pt x="9529" y="28414"/>
                    <a:pt x="9500" y="28388"/>
                    <a:pt x="9497" y="28353"/>
                  </a:cubicBezTo>
                  <a:cubicBezTo>
                    <a:pt x="9486" y="28251"/>
                    <a:pt x="9477" y="27718"/>
                    <a:pt x="9340" y="27718"/>
                  </a:cubicBezTo>
                  <a:cubicBezTo>
                    <a:pt x="9311" y="27718"/>
                    <a:pt x="9277" y="27742"/>
                    <a:pt x="9235" y="27799"/>
                  </a:cubicBezTo>
                  <a:cubicBezTo>
                    <a:pt x="9190" y="27861"/>
                    <a:pt x="9151" y="27872"/>
                    <a:pt x="9084" y="27885"/>
                  </a:cubicBezTo>
                  <a:cubicBezTo>
                    <a:pt x="9081" y="27886"/>
                    <a:pt x="9079" y="27886"/>
                    <a:pt x="9076" y="27886"/>
                  </a:cubicBezTo>
                  <a:cubicBezTo>
                    <a:pt x="9042" y="27886"/>
                    <a:pt x="9079" y="27821"/>
                    <a:pt x="9094" y="27811"/>
                  </a:cubicBezTo>
                  <a:lnTo>
                    <a:pt x="9095" y="27811"/>
                  </a:lnTo>
                  <a:cubicBezTo>
                    <a:pt x="9315" y="27680"/>
                    <a:pt x="9281" y="27440"/>
                    <a:pt x="9567" y="27341"/>
                  </a:cubicBezTo>
                  <a:cubicBezTo>
                    <a:pt x="9579" y="27337"/>
                    <a:pt x="9592" y="27334"/>
                    <a:pt x="9605" y="27334"/>
                  </a:cubicBezTo>
                  <a:cubicBezTo>
                    <a:pt x="9643" y="27334"/>
                    <a:pt x="9676" y="27354"/>
                    <a:pt x="9681" y="27400"/>
                  </a:cubicBezTo>
                  <a:cubicBezTo>
                    <a:pt x="9700" y="27609"/>
                    <a:pt x="9718" y="27817"/>
                    <a:pt x="9733" y="28026"/>
                  </a:cubicBezTo>
                  <a:cubicBezTo>
                    <a:pt x="9740" y="28117"/>
                    <a:pt x="9759" y="28140"/>
                    <a:pt x="9798" y="28140"/>
                  </a:cubicBezTo>
                  <a:cubicBezTo>
                    <a:pt x="9832" y="28140"/>
                    <a:pt x="9880" y="28123"/>
                    <a:pt x="9949" y="28116"/>
                  </a:cubicBezTo>
                  <a:cubicBezTo>
                    <a:pt x="10085" y="28104"/>
                    <a:pt x="10224" y="28091"/>
                    <a:pt x="10360" y="28078"/>
                  </a:cubicBezTo>
                  <a:cubicBezTo>
                    <a:pt x="10515" y="27676"/>
                    <a:pt x="10798" y="27362"/>
                    <a:pt x="11015" y="26986"/>
                  </a:cubicBezTo>
                  <a:cubicBezTo>
                    <a:pt x="11032" y="26956"/>
                    <a:pt x="11116" y="26875"/>
                    <a:pt x="11172" y="26875"/>
                  </a:cubicBezTo>
                  <a:cubicBezTo>
                    <a:pt x="11193" y="26875"/>
                    <a:pt x="11210" y="26886"/>
                    <a:pt x="11219" y="26914"/>
                  </a:cubicBezTo>
                  <a:cubicBezTo>
                    <a:pt x="11229" y="26959"/>
                    <a:pt x="11246" y="27001"/>
                    <a:pt x="11271" y="27040"/>
                  </a:cubicBezTo>
                  <a:cubicBezTo>
                    <a:pt x="11188" y="26466"/>
                    <a:pt x="11331" y="25938"/>
                    <a:pt x="11703" y="25449"/>
                  </a:cubicBezTo>
                  <a:cubicBezTo>
                    <a:pt x="11725" y="25420"/>
                    <a:pt x="11774" y="25380"/>
                    <a:pt x="11817" y="25380"/>
                  </a:cubicBezTo>
                  <a:close/>
                  <a:moveTo>
                    <a:pt x="21567" y="26941"/>
                  </a:moveTo>
                  <a:cubicBezTo>
                    <a:pt x="21571" y="26941"/>
                    <a:pt x="21574" y="26943"/>
                    <a:pt x="21572" y="26951"/>
                  </a:cubicBezTo>
                  <a:cubicBezTo>
                    <a:pt x="21539" y="27088"/>
                    <a:pt x="21510" y="27189"/>
                    <a:pt x="21414" y="27189"/>
                  </a:cubicBezTo>
                  <a:cubicBezTo>
                    <a:pt x="21411" y="27189"/>
                    <a:pt x="21408" y="27189"/>
                    <a:pt x="21405" y="27189"/>
                  </a:cubicBezTo>
                  <a:cubicBezTo>
                    <a:pt x="21368" y="27387"/>
                    <a:pt x="21268" y="27558"/>
                    <a:pt x="21186" y="27751"/>
                  </a:cubicBezTo>
                  <a:cubicBezTo>
                    <a:pt x="21171" y="27788"/>
                    <a:pt x="21100" y="27874"/>
                    <a:pt x="21046" y="27874"/>
                  </a:cubicBezTo>
                  <a:cubicBezTo>
                    <a:pt x="21028" y="27874"/>
                    <a:pt x="21011" y="27865"/>
                    <a:pt x="20999" y="27842"/>
                  </a:cubicBezTo>
                  <a:cubicBezTo>
                    <a:pt x="20935" y="27723"/>
                    <a:pt x="20904" y="27677"/>
                    <a:pt x="20863" y="27677"/>
                  </a:cubicBezTo>
                  <a:cubicBezTo>
                    <a:pt x="20822" y="27677"/>
                    <a:pt x="20770" y="27725"/>
                    <a:pt x="20664" y="27791"/>
                  </a:cubicBezTo>
                  <a:cubicBezTo>
                    <a:pt x="20647" y="27803"/>
                    <a:pt x="20625" y="27810"/>
                    <a:pt x="20605" y="27810"/>
                  </a:cubicBezTo>
                  <a:cubicBezTo>
                    <a:pt x="20576" y="27810"/>
                    <a:pt x="20551" y="27795"/>
                    <a:pt x="20546" y="27757"/>
                  </a:cubicBezTo>
                  <a:cubicBezTo>
                    <a:pt x="20531" y="27618"/>
                    <a:pt x="20491" y="27482"/>
                    <a:pt x="20432" y="27356"/>
                  </a:cubicBezTo>
                  <a:cubicBezTo>
                    <a:pt x="20239" y="27545"/>
                    <a:pt x="20032" y="27640"/>
                    <a:pt x="19722" y="27640"/>
                  </a:cubicBezTo>
                  <a:cubicBezTo>
                    <a:pt x="19695" y="27640"/>
                    <a:pt x="19666" y="27640"/>
                    <a:pt x="19637" y="27638"/>
                  </a:cubicBezTo>
                  <a:cubicBezTo>
                    <a:pt x="19391" y="27626"/>
                    <a:pt x="19163" y="27565"/>
                    <a:pt x="18921" y="27515"/>
                  </a:cubicBezTo>
                  <a:cubicBezTo>
                    <a:pt x="18838" y="27498"/>
                    <a:pt x="18758" y="27490"/>
                    <a:pt x="18679" y="27490"/>
                  </a:cubicBezTo>
                  <a:cubicBezTo>
                    <a:pt x="18367" y="27490"/>
                    <a:pt x="18085" y="27612"/>
                    <a:pt x="17800" y="27771"/>
                  </a:cubicBezTo>
                  <a:cubicBezTo>
                    <a:pt x="17177" y="28120"/>
                    <a:pt x="16588" y="28430"/>
                    <a:pt x="15914" y="28670"/>
                  </a:cubicBezTo>
                  <a:cubicBezTo>
                    <a:pt x="15057" y="28973"/>
                    <a:pt x="14241" y="29297"/>
                    <a:pt x="13530" y="29879"/>
                  </a:cubicBezTo>
                  <a:cubicBezTo>
                    <a:pt x="13505" y="29899"/>
                    <a:pt x="13460" y="29928"/>
                    <a:pt x="13421" y="29928"/>
                  </a:cubicBezTo>
                  <a:cubicBezTo>
                    <a:pt x="13406" y="29928"/>
                    <a:pt x="13392" y="29924"/>
                    <a:pt x="13380" y="29912"/>
                  </a:cubicBezTo>
                  <a:cubicBezTo>
                    <a:pt x="13246" y="29779"/>
                    <a:pt x="13130" y="29648"/>
                    <a:pt x="12988" y="29648"/>
                  </a:cubicBezTo>
                  <a:cubicBezTo>
                    <a:pt x="12902" y="29648"/>
                    <a:pt x="12806" y="29697"/>
                    <a:pt x="12692" y="29823"/>
                  </a:cubicBezTo>
                  <a:cubicBezTo>
                    <a:pt x="12640" y="29880"/>
                    <a:pt x="12589" y="29900"/>
                    <a:pt x="12517" y="29937"/>
                  </a:cubicBezTo>
                  <a:cubicBezTo>
                    <a:pt x="12275" y="30062"/>
                    <a:pt x="12026" y="30128"/>
                    <a:pt x="11800" y="30290"/>
                  </a:cubicBezTo>
                  <a:cubicBezTo>
                    <a:pt x="11779" y="30305"/>
                    <a:pt x="11752" y="30315"/>
                    <a:pt x="11726" y="30315"/>
                  </a:cubicBezTo>
                  <a:cubicBezTo>
                    <a:pt x="11708" y="30315"/>
                    <a:pt x="11689" y="30310"/>
                    <a:pt x="11674" y="30299"/>
                  </a:cubicBezTo>
                  <a:cubicBezTo>
                    <a:pt x="11340" y="30063"/>
                    <a:pt x="10950" y="30115"/>
                    <a:pt x="10616" y="29904"/>
                  </a:cubicBezTo>
                  <a:cubicBezTo>
                    <a:pt x="10554" y="29864"/>
                    <a:pt x="10660" y="29770"/>
                    <a:pt x="10699" y="29762"/>
                  </a:cubicBezTo>
                  <a:cubicBezTo>
                    <a:pt x="10826" y="29736"/>
                    <a:pt x="10944" y="29721"/>
                    <a:pt x="11060" y="29721"/>
                  </a:cubicBezTo>
                  <a:cubicBezTo>
                    <a:pt x="11244" y="29721"/>
                    <a:pt x="11421" y="29758"/>
                    <a:pt x="11614" y="29844"/>
                  </a:cubicBezTo>
                  <a:cubicBezTo>
                    <a:pt x="11707" y="29885"/>
                    <a:pt x="11788" y="29902"/>
                    <a:pt x="11863" y="29902"/>
                  </a:cubicBezTo>
                  <a:cubicBezTo>
                    <a:pt x="12038" y="29902"/>
                    <a:pt x="12185" y="29812"/>
                    <a:pt x="12396" y="29730"/>
                  </a:cubicBezTo>
                  <a:cubicBezTo>
                    <a:pt x="12601" y="29650"/>
                    <a:pt x="12752" y="29402"/>
                    <a:pt x="12974" y="29364"/>
                  </a:cubicBezTo>
                  <a:cubicBezTo>
                    <a:pt x="13005" y="29359"/>
                    <a:pt x="13034" y="29356"/>
                    <a:pt x="13062" y="29356"/>
                  </a:cubicBezTo>
                  <a:cubicBezTo>
                    <a:pt x="13260" y="29356"/>
                    <a:pt x="13400" y="29473"/>
                    <a:pt x="13544" y="29614"/>
                  </a:cubicBezTo>
                  <a:cubicBezTo>
                    <a:pt x="14728" y="28706"/>
                    <a:pt x="16209" y="28453"/>
                    <a:pt x="17491" y="27716"/>
                  </a:cubicBezTo>
                  <a:cubicBezTo>
                    <a:pt x="17867" y="27498"/>
                    <a:pt x="18301" y="27221"/>
                    <a:pt x="18750" y="27221"/>
                  </a:cubicBezTo>
                  <a:cubicBezTo>
                    <a:pt x="18821" y="27221"/>
                    <a:pt x="18892" y="27228"/>
                    <a:pt x="18963" y="27243"/>
                  </a:cubicBezTo>
                  <a:cubicBezTo>
                    <a:pt x="19232" y="27299"/>
                    <a:pt x="19525" y="27385"/>
                    <a:pt x="19796" y="27385"/>
                  </a:cubicBezTo>
                  <a:cubicBezTo>
                    <a:pt x="20034" y="27385"/>
                    <a:pt x="20255" y="27320"/>
                    <a:pt x="20429" y="27111"/>
                  </a:cubicBezTo>
                  <a:cubicBezTo>
                    <a:pt x="20452" y="27083"/>
                    <a:pt x="20505" y="27042"/>
                    <a:pt x="20549" y="27042"/>
                  </a:cubicBezTo>
                  <a:cubicBezTo>
                    <a:pt x="20570" y="27042"/>
                    <a:pt x="20588" y="27051"/>
                    <a:pt x="20601" y="27075"/>
                  </a:cubicBezTo>
                  <a:cubicBezTo>
                    <a:pt x="20682" y="27226"/>
                    <a:pt x="20717" y="27358"/>
                    <a:pt x="20741" y="27511"/>
                  </a:cubicBezTo>
                  <a:cubicBezTo>
                    <a:pt x="20788" y="27460"/>
                    <a:pt x="20830" y="27410"/>
                    <a:pt x="20912" y="27381"/>
                  </a:cubicBezTo>
                  <a:cubicBezTo>
                    <a:pt x="20921" y="27377"/>
                    <a:pt x="20934" y="27374"/>
                    <a:pt x="20946" y="27374"/>
                  </a:cubicBezTo>
                  <a:cubicBezTo>
                    <a:pt x="20958" y="27374"/>
                    <a:pt x="20971" y="27378"/>
                    <a:pt x="20979" y="27387"/>
                  </a:cubicBezTo>
                  <a:cubicBezTo>
                    <a:pt x="21028" y="27410"/>
                    <a:pt x="21076" y="27431"/>
                    <a:pt x="21125" y="27453"/>
                  </a:cubicBezTo>
                  <a:cubicBezTo>
                    <a:pt x="21136" y="27457"/>
                    <a:pt x="21146" y="27464"/>
                    <a:pt x="21152" y="27475"/>
                  </a:cubicBezTo>
                  <a:cubicBezTo>
                    <a:pt x="21211" y="27359"/>
                    <a:pt x="21264" y="27241"/>
                    <a:pt x="21284" y="27110"/>
                  </a:cubicBezTo>
                  <a:cubicBezTo>
                    <a:pt x="21288" y="27079"/>
                    <a:pt x="21341" y="27001"/>
                    <a:pt x="21385" y="27001"/>
                  </a:cubicBezTo>
                  <a:cubicBezTo>
                    <a:pt x="21394" y="27001"/>
                    <a:pt x="21403" y="27005"/>
                    <a:pt x="21412" y="27013"/>
                  </a:cubicBezTo>
                  <a:cubicBezTo>
                    <a:pt x="21457" y="26994"/>
                    <a:pt x="21501" y="26973"/>
                    <a:pt x="21547" y="26952"/>
                  </a:cubicBezTo>
                  <a:cubicBezTo>
                    <a:pt x="21550" y="26947"/>
                    <a:pt x="21560" y="26941"/>
                    <a:pt x="21567" y="26941"/>
                  </a:cubicBezTo>
                  <a:close/>
                  <a:moveTo>
                    <a:pt x="9763" y="31800"/>
                  </a:moveTo>
                  <a:cubicBezTo>
                    <a:pt x="9781" y="31800"/>
                    <a:pt x="9797" y="31807"/>
                    <a:pt x="9809" y="31828"/>
                  </a:cubicBezTo>
                  <a:cubicBezTo>
                    <a:pt x="9836" y="31868"/>
                    <a:pt x="9863" y="31910"/>
                    <a:pt x="9891" y="31950"/>
                  </a:cubicBezTo>
                  <a:cubicBezTo>
                    <a:pt x="9896" y="31949"/>
                    <a:pt x="9902" y="31948"/>
                    <a:pt x="9906" y="31948"/>
                  </a:cubicBezTo>
                  <a:cubicBezTo>
                    <a:pt x="9968" y="31948"/>
                    <a:pt x="9925" y="32059"/>
                    <a:pt x="9907" y="32084"/>
                  </a:cubicBezTo>
                  <a:cubicBezTo>
                    <a:pt x="9903" y="32089"/>
                    <a:pt x="9898" y="32096"/>
                    <a:pt x="9894" y="32101"/>
                  </a:cubicBezTo>
                  <a:cubicBezTo>
                    <a:pt x="9878" y="32122"/>
                    <a:pt x="9834" y="32160"/>
                    <a:pt x="9798" y="32160"/>
                  </a:cubicBezTo>
                  <a:cubicBezTo>
                    <a:pt x="9792" y="32160"/>
                    <a:pt x="9786" y="32159"/>
                    <a:pt x="9780" y="32156"/>
                  </a:cubicBezTo>
                  <a:cubicBezTo>
                    <a:pt x="9704" y="32117"/>
                    <a:pt x="9694" y="32109"/>
                    <a:pt x="9663" y="32058"/>
                  </a:cubicBezTo>
                  <a:cubicBezTo>
                    <a:pt x="9242" y="32418"/>
                    <a:pt x="8805" y="32770"/>
                    <a:pt x="8643" y="33322"/>
                  </a:cubicBezTo>
                  <a:cubicBezTo>
                    <a:pt x="8622" y="33392"/>
                    <a:pt x="8541" y="33475"/>
                    <a:pt x="8463" y="33475"/>
                  </a:cubicBezTo>
                  <a:cubicBezTo>
                    <a:pt x="8455" y="33475"/>
                    <a:pt x="8447" y="33475"/>
                    <a:pt x="8440" y="33473"/>
                  </a:cubicBezTo>
                  <a:cubicBezTo>
                    <a:pt x="8372" y="33458"/>
                    <a:pt x="8310" y="33452"/>
                    <a:pt x="8252" y="33452"/>
                  </a:cubicBezTo>
                  <a:cubicBezTo>
                    <a:pt x="7770" y="33452"/>
                    <a:pt x="7600" y="33923"/>
                    <a:pt x="7280" y="34267"/>
                  </a:cubicBezTo>
                  <a:cubicBezTo>
                    <a:pt x="7013" y="34553"/>
                    <a:pt x="6677" y="34674"/>
                    <a:pt x="6307" y="34696"/>
                  </a:cubicBezTo>
                  <a:cubicBezTo>
                    <a:pt x="6300" y="34756"/>
                    <a:pt x="6281" y="34813"/>
                    <a:pt x="6255" y="34867"/>
                  </a:cubicBezTo>
                  <a:cubicBezTo>
                    <a:pt x="6223" y="34939"/>
                    <a:pt x="6160" y="35021"/>
                    <a:pt x="6073" y="35028"/>
                  </a:cubicBezTo>
                  <a:cubicBezTo>
                    <a:pt x="6022" y="35032"/>
                    <a:pt x="5973" y="35034"/>
                    <a:pt x="5929" y="35034"/>
                  </a:cubicBezTo>
                  <a:cubicBezTo>
                    <a:pt x="5605" y="35034"/>
                    <a:pt x="5454" y="34923"/>
                    <a:pt x="5445" y="34543"/>
                  </a:cubicBezTo>
                  <a:lnTo>
                    <a:pt x="5446" y="34543"/>
                  </a:lnTo>
                  <a:cubicBezTo>
                    <a:pt x="5446" y="34512"/>
                    <a:pt x="5492" y="34432"/>
                    <a:pt x="5534" y="34432"/>
                  </a:cubicBezTo>
                  <a:cubicBezTo>
                    <a:pt x="5543" y="34432"/>
                    <a:pt x="5552" y="34435"/>
                    <a:pt x="5560" y="34444"/>
                  </a:cubicBezTo>
                  <a:cubicBezTo>
                    <a:pt x="5729" y="34615"/>
                    <a:pt x="5817" y="34713"/>
                    <a:pt x="6032" y="34728"/>
                  </a:cubicBezTo>
                  <a:cubicBezTo>
                    <a:pt x="6028" y="34702"/>
                    <a:pt x="6023" y="34674"/>
                    <a:pt x="6018" y="34637"/>
                  </a:cubicBezTo>
                  <a:cubicBezTo>
                    <a:pt x="6003" y="34549"/>
                    <a:pt x="6108" y="34405"/>
                    <a:pt x="6205" y="34405"/>
                  </a:cubicBezTo>
                  <a:cubicBezTo>
                    <a:pt x="6206" y="34405"/>
                    <a:pt x="6208" y="34405"/>
                    <a:pt x="6209" y="34405"/>
                  </a:cubicBezTo>
                  <a:cubicBezTo>
                    <a:pt x="6237" y="34407"/>
                    <a:pt x="6265" y="34407"/>
                    <a:pt x="6291" y="34407"/>
                  </a:cubicBezTo>
                  <a:cubicBezTo>
                    <a:pt x="7012" y="34407"/>
                    <a:pt x="7175" y="33959"/>
                    <a:pt x="7628" y="33493"/>
                  </a:cubicBezTo>
                  <a:cubicBezTo>
                    <a:pt x="7841" y="33273"/>
                    <a:pt x="8064" y="33169"/>
                    <a:pt x="8333" y="33169"/>
                  </a:cubicBezTo>
                  <a:cubicBezTo>
                    <a:pt x="8376" y="33169"/>
                    <a:pt x="8421" y="33171"/>
                    <a:pt x="8466" y="33177"/>
                  </a:cubicBezTo>
                  <a:cubicBezTo>
                    <a:pt x="8710" y="32599"/>
                    <a:pt x="9195" y="32231"/>
                    <a:pt x="9678" y="31836"/>
                  </a:cubicBezTo>
                  <a:cubicBezTo>
                    <a:pt x="9700" y="31819"/>
                    <a:pt x="9733" y="31800"/>
                    <a:pt x="9763" y="31800"/>
                  </a:cubicBezTo>
                  <a:close/>
                  <a:moveTo>
                    <a:pt x="29015" y="36503"/>
                  </a:moveTo>
                  <a:cubicBezTo>
                    <a:pt x="29104" y="36503"/>
                    <a:pt x="29177" y="36522"/>
                    <a:pt x="29182" y="36587"/>
                  </a:cubicBezTo>
                  <a:cubicBezTo>
                    <a:pt x="29196" y="36750"/>
                    <a:pt x="29207" y="36905"/>
                    <a:pt x="29166" y="37052"/>
                  </a:cubicBezTo>
                  <a:cubicBezTo>
                    <a:pt x="29297" y="36993"/>
                    <a:pt x="29428" y="36934"/>
                    <a:pt x="29500" y="36802"/>
                  </a:cubicBezTo>
                  <a:cubicBezTo>
                    <a:pt x="29508" y="36789"/>
                    <a:pt x="29549" y="36750"/>
                    <a:pt x="29575" y="36750"/>
                  </a:cubicBezTo>
                  <a:cubicBezTo>
                    <a:pt x="29585" y="36750"/>
                    <a:pt x="29593" y="36755"/>
                    <a:pt x="29597" y="36769"/>
                  </a:cubicBezTo>
                  <a:cubicBezTo>
                    <a:pt x="29613" y="36821"/>
                    <a:pt x="29643" y="36885"/>
                    <a:pt x="29614" y="36937"/>
                  </a:cubicBezTo>
                  <a:cubicBezTo>
                    <a:pt x="29570" y="37022"/>
                    <a:pt x="29492" y="37016"/>
                    <a:pt x="29486" y="37141"/>
                  </a:cubicBezTo>
                  <a:cubicBezTo>
                    <a:pt x="29486" y="37151"/>
                    <a:pt x="29468" y="37168"/>
                    <a:pt x="29457" y="37168"/>
                  </a:cubicBezTo>
                  <a:cubicBezTo>
                    <a:pt x="29453" y="37168"/>
                    <a:pt x="29450" y="37165"/>
                    <a:pt x="29450" y="37158"/>
                  </a:cubicBezTo>
                  <a:cubicBezTo>
                    <a:pt x="29446" y="37101"/>
                    <a:pt x="29488" y="37023"/>
                    <a:pt x="29505" y="36958"/>
                  </a:cubicBezTo>
                  <a:lnTo>
                    <a:pt x="29505" y="36958"/>
                  </a:lnTo>
                  <a:cubicBezTo>
                    <a:pt x="29388" y="37096"/>
                    <a:pt x="29214" y="37157"/>
                    <a:pt x="29046" y="37260"/>
                  </a:cubicBezTo>
                  <a:cubicBezTo>
                    <a:pt x="29031" y="37269"/>
                    <a:pt x="29017" y="37273"/>
                    <a:pt x="29006" y="37273"/>
                  </a:cubicBezTo>
                  <a:cubicBezTo>
                    <a:pt x="28963" y="37273"/>
                    <a:pt x="28949" y="37218"/>
                    <a:pt x="28976" y="37171"/>
                  </a:cubicBezTo>
                  <a:cubicBezTo>
                    <a:pt x="29038" y="37073"/>
                    <a:pt x="29029" y="36946"/>
                    <a:pt x="29020" y="36836"/>
                  </a:cubicBezTo>
                  <a:cubicBezTo>
                    <a:pt x="29008" y="36704"/>
                    <a:pt x="28923" y="36704"/>
                    <a:pt x="28814" y="36700"/>
                  </a:cubicBezTo>
                  <a:cubicBezTo>
                    <a:pt x="28731" y="36695"/>
                    <a:pt x="28667" y="36672"/>
                    <a:pt x="28624" y="36601"/>
                  </a:cubicBezTo>
                  <a:cubicBezTo>
                    <a:pt x="28611" y="36580"/>
                    <a:pt x="28643" y="36540"/>
                    <a:pt x="28665" y="36540"/>
                  </a:cubicBezTo>
                  <a:cubicBezTo>
                    <a:pt x="28666" y="36540"/>
                    <a:pt x="28666" y="36540"/>
                    <a:pt x="28667" y="36540"/>
                  </a:cubicBezTo>
                  <a:lnTo>
                    <a:pt x="28668" y="36540"/>
                  </a:lnTo>
                  <a:cubicBezTo>
                    <a:pt x="28670" y="36540"/>
                    <a:pt x="28672" y="36540"/>
                    <a:pt x="28674" y="36540"/>
                  </a:cubicBezTo>
                  <a:cubicBezTo>
                    <a:pt x="28730" y="36540"/>
                    <a:pt x="28889" y="36503"/>
                    <a:pt x="29015" y="36503"/>
                  </a:cubicBezTo>
                  <a:close/>
                  <a:moveTo>
                    <a:pt x="26991" y="36986"/>
                  </a:moveTo>
                  <a:cubicBezTo>
                    <a:pt x="27033" y="36986"/>
                    <a:pt x="27051" y="37048"/>
                    <a:pt x="27007" y="37095"/>
                  </a:cubicBezTo>
                  <a:cubicBezTo>
                    <a:pt x="26885" y="37226"/>
                    <a:pt x="26734" y="37330"/>
                    <a:pt x="26620" y="37467"/>
                  </a:cubicBezTo>
                  <a:cubicBezTo>
                    <a:pt x="26602" y="37488"/>
                    <a:pt x="26555" y="37520"/>
                    <a:pt x="26521" y="37520"/>
                  </a:cubicBezTo>
                  <a:cubicBezTo>
                    <a:pt x="26501" y="37520"/>
                    <a:pt x="26484" y="37508"/>
                    <a:pt x="26481" y="37478"/>
                  </a:cubicBezTo>
                  <a:cubicBezTo>
                    <a:pt x="26468" y="37354"/>
                    <a:pt x="26488" y="37314"/>
                    <a:pt x="26433" y="37314"/>
                  </a:cubicBezTo>
                  <a:cubicBezTo>
                    <a:pt x="26414" y="37314"/>
                    <a:pt x="26386" y="37319"/>
                    <a:pt x="26344" y="37327"/>
                  </a:cubicBezTo>
                  <a:cubicBezTo>
                    <a:pt x="26234" y="37347"/>
                    <a:pt x="26121" y="37375"/>
                    <a:pt x="26009" y="37375"/>
                  </a:cubicBezTo>
                  <a:cubicBezTo>
                    <a:pt x="26002" y="37375"/>
                    <a:pt x="25994" y="37375"/>
                    <a:pt x="25986" y="37375"/>
                  </a:cubicBezTo>
                  <a:cubicBezTo>
                    <a:pt x="25695" y="37366"/>
                    <a:pt x="25407" y="37330"/>
                    <a:pt x="25123" y="37267"/>
                  </a:cubicBezTo>
                  <a:cubicBezTo>
                    <a:pt x="25088" y="37260"/>
                    <a:pt x="25128" y="37208"/>
                    <a:pt x="25146" y="37203"/>
                  </a:cubicBezTo>
                  <a:cubicBezTo>
                    <a:pt x="25383" y="37131"/>
                    <a:pt x="25620" y="37118"/>
                    <a:pt x="25859" y="37118"/>
                  </a:cubicBezTo>
                  <a:cubicBezTo>
                    <a:pt x="25996" y="37118"/>
                    <a:pt x="26133" y="37122"/>
                    <a:pt x="26271" y="37122"/>
                  </a:cubicBezTo>
                  <a:cubicBezTo>
                    <a:pt x="26375" y="37122"/>
                    <a:pt x="26479" y="37119"/>
                    <a:pt x="26584" y="37111"/>
                  </a:cubicBezTo>
                  <a:cubicBezTo>
                    <a:pt x="26586" y="37111"/>
                    <a:pt x="26587" y="37111"/>
                    <a:pt x="26589" y="37111"/>
                  </a:cubicBezTo>
                  <a:cubicBezTo>
                    <a:pt x="26614" y="37111"/>
                    <a:pt x="26636" y="37129"/>
                    <a:pt x="26637" y="37155"/>
                  </a:cubicBezTo>
                  <a:cubicBezTo>
                    <a:pt x="26640" y="37193"/>
                    <a:pt x="26644" y="37230"/>
                    <a:pt x="26647" y="37269"/>
                  </a:cubicBezTo>
                  <a:cubicBezTo>
                    <a:pt x="26748" y="37184"/>
                    <a:pt x="26849" y="37102"/>
                    <a:pt x="26942" y="37010"/>
                  </a:cubicBezTo>
                  <a:cubicBezTo>
                    <a:pt x="26960" y="36993"/>
                    <a:pt x="26977" y="36986"/>
                    <a:pt x="26991" y="36986"/>
                  </a:cubicBezTo>
                  <a:close/>
                  <a:moveTo>
                    <a:pt x="31165" y="39976"/>
                  </a:moveTo>
                  <a:cubicBezTo>
                    <a:pt x="31164" y="39978"/>
                    <a:pt x="31163" y="39980"/>
                    <a:pt x="31162" y="39982"/>
                  </a:cubicBezTo>
                  <a:lnTo>
                    <a:pt x="31162" y="39982"/>
                  </a:lnTo>
                  <a:cubicBezTo>
                    <a:pt x="31163" y="39980"/>
                    <a:pt x="31164" y="39978"/>
                    <a:pt x="31165" y="39976"/>
                  </a:cubicBezTo>
                  <a:close/>
                  <a:moveTo>
                    <a:pt x="16145" y="39251"/>
                  </a:moveTo>
                  <a:cubicBezTo>
                    <a:pt x="16154" y="39251"/>
                    <a:pt x="16160" y="39257"/>
                    <a:pt x="16159" y="39275"/>
                  </a:cubicBezTo>
                  <a:cubicBezTo>
                    <a:pt x="16133" y="39641"/>
                    <a:pt x="15955" y="39908"/>
                    <a:pt x="15687" y="40146"/>
                  </a:cubicBezTo>
                  <a:cubicBezTo>
                    <a:pt x="15671" y="40161"/>
                    <a:pt x="15647" y="40175"/>
                    <a:pt x="15624" y="40175"/>
                  </a:cubicBezTo>
                  <a:cubicBezTo>
                    <a:pt x="15615" y="40175"/>
                    <a:pt x="15605" y="40172"/>
                    <a:pt x="15596" y="40166"/>
                  </a:cubicBezTo>
                  <a:cubicBezTo>
                    <a:pt x="15407" y="40026"/>
                    <a:pt x="15211" y="39985"/>
                    <a:pt x="15010" y="39985"/>
                  </a:cubicBezTo>
                  <a:cubicBezTo>
                    <a:pt x="14726" y="39985"/>
                    <a:pt x="14431" y="40067"/>
                    <a:pt x="14133" y="40067"/>
                  </a:cubicBezTo>
                  <a:cubicBezTo>
                    <a:pt x="14092" y="40067"/>
                    <a:pt x="14051" y="40065"/>
                    <a:pt x="14010" y="40062"/>
                  </a:cubicBezTo>
                  <a:cubicBezTo>
                    <a:pt x="13976" y="40060"/>
                    <a:pt x="14018" y="40003"/>
                    <a:pt x="14033" y="39997"/>
                  </a:cubicBezTo>
                  <a:cubicBezTo>
                    <a:pt x="14356" y="39906"/>
                    <a:pt x="14705" y="39788"/>
                    <a:pt x="15048" y="39788"/>
                  </a:cubicBezTo>
                  <a:cubicBezTo>
                    <a:pt x="15094" y="39788"/>
                    <a:pt x="15140" y="39790"/>
                    <a:pt x="15185" y="39795"/>
                  </a:cubicBezTo>
                  <a:cubicBezTo>
                    <a:pt x="15344" y="39810"/>
                    <a:pt x="15506" y="39850"/>
                    <a:pt x="15635" y="39949"/>
                  </a:cubicBezTo>
                  <a:cubicBezTo>
                    <a:pt x="15650" y="39961"/>
                    <a:pt x="15666" y="39966"/>
                    <a:pt x="15682" y="39966"/>
                  </a:cubicBezTo>
                  <a:cubicBezTo>
                    <a:pt x="15852" y="39966"/>
                    <a:pt x="16056" y="39381"/>
                    <a:pt x="16093" y="39289"/>
                  </a:cubicBezTo>
                  <a:cubicBezTo>
                    <a:pt x="16100" y="39274"/>
                    <a:pt x="16128" y="39251"/>
                    <a:pt x="16145" y="39251"/>
                  </a:cubicBezTo>
                  <a:close/>
                  <a:moveTo>
                    <a:pt x="27926" y="38298"/>
                  </a:moveTo>
                  <a:cubicBezTo>
                    <a:pt x="28071" y="38298"/>
                    <a:pt x="28218" y="38305"/>
                    <a:pt x="28369" y="38318"/>
                  </a:cubicBezTo>
                  <a:cubicBezTo>
                    <a:pt x="28447" y="38324"/>
                    <a:pt x="28408" y="38443"/>
                    <a:pt x="28389" y="38478"/>
                  </a:cubicBezTo>
                  <a:cubicBezTo>
                    <a:pt x="28239" y="38757"/>
                    <a:pt x="28081" y="39016"/>
                    <a:pt x="27879" y="39247"/>
                  </a:cubicBezTo>
                  <a:cubicBezTo>
                    <a:pt x="28353" y="39197"/>
                    <a:pt x="28779" y="38961"/>
                    <a:pt x="29255" y="38897"/>
                  </a:cubicBezTo>
                  <a:cubicBezTo>
                    <a:pt x="29259" y="38896"/>
                    <a:pt x="29262" y="38896"/>
                    <a:pt x="29266" y="38896"/>
                  </a:cubicBezTo>
                  <a:cubicBezTo>
                    <a:pt x="29322" y="38896"/>
                    <a:pt x="29328" y="38965"/>
                    <a:pt x="29311" y="39006"/>
                  </a:cubicBezTo>
                  <a:cubicBezTo>
                    <a:pt x="29283" y="39080"/>
                    <a:pt x="29311" y="39206"/>
                    <a:pt x="29337" y="39308"/>
                  </a:cubicBezTo>
                  <a:cubicBezTo>
                    <a:pt x="29547" y="39220"/>
                    <a:pt x="29768" y="39167"/>
                    <a:pt x="29974" y="39065"/>
                  </a:cubicBezTo>
                  <a:cubicBezTo>
                    <a:pt x="29992" y="39056"/>
                    <a:pt x="30014" y="39049"/>
                    <a:pt x="30034" y="39049"/>
                  </a:cubicBezTo>
                  <a:cubicBezTo>
                    <a:pt x="30059" y="39049"/>
                    <a:pt x="30081" y="39061"/>
                    <a:pt x="30085" y="39097"/>
                  </a:cubicBezTo>
                  <a:cubicBezTo>
                    <a:pt x="30101" y="39276"/>
                    <a:pt x="30112" y="39455"/>
                    <a:pt x="30122" y="39634"/>
                  </a:cubicBezTo>
                  <a:cubicBezTo>
                    <a:pt x="30235" y="39526"/>
                    <a:pt x="30381" y="39411"/>
                    <a:pt x="30518" y="39411"/>
                  </a:cubicBezTo>
                  <a:cubicBezTo>
                    <a:pt x="30547" y="39411"/>
                    <a:pt x="30575" y="39416"/>
                    <a:pt x="30602" y="39427"/>
                  </a:cubicBezTo>
                  <a:cubicBezTo>
                    <a:pt x="30732" y="39479"/>
                    <a:pt x="30774" y="39550"/>
                    <a:pt x="30814" y="39684"/>
                  </a:cubicBezTo>
                  <a:cubicBezTo>
                    <a:pt x="30829" y="39734"/>
                    <a:pt x="30834" y="39785"/>
                    <a:pt x="30831" y="39836"/>
                  </a:cubicBezTo>
                  <a:cubicBezTo>
                    <a:pt x="30801" y="39950"/>
                    <a:pt x="30817" y="40006"/>
                    <a:pt x="30880" y="40006"/>
                  </a:cubicBezTo>
                  <a:cubicBezTo>
                    <a:pt x="30925" y="40006"/>
                    <a:pt x="30995" y="39977"/>
                    <a:pt x="31089" y="39917"/>
                  </a:cubicBezTo>
                  <a:cubicBezTo>
                    <a:pt x="31099" y="39894"/>
                    <a:pt x="31148" y="39855"/>
                    <a:pt x="31177" y="39855"/>
                  </a:cubicBezTo>
                  <a:cubicBezTo>
                    <a:pt x="31192" y="39855"/>
                    <a:pt x="31201" y="39865"/>
                    <a:pt x="31196" y="39893"/>
                  </a:cubicBezTo>
                  <a:cubicBezTo>
                    <a:pt x="31174" y="40032"/>
                    <a:pt x="31113" y="40501"/>
                    <a:pt x="30882" y="40501"/>
                  </a:cubicBezTo>
                  <a:cubicBezTo>
                    <a:pt x="30875" y="40501"/>
                    <a:pt x="30867" y="40500"/>
                    <a:pt x="30859" y="40499"/>
                  </a:cubicBezTo>
                  <a:cubicBezTo>
                    <a:pt x="30838" y="40497"/>
                    <a:pt x="30866" y="40467"/>
                    <a:pt x="30872" y="40463"/>
                  </a:cubicBezTo>
                  <a:cubicBezTo>
                    <a:pt x="30994" y="40407"/>
                    <a:pt x="31108" y="40116"/>
                    <a:pt x="31162" y="39982"/>
                  </a:cubicBezTo>
                  <a:lnTo>
                    <a:pt x="31162" y="39982"/>
                  </a:lnTo>
                  <a:cubicBezTo>
                    <a:pt x="31156" y="39997"/>
                    <a:pt x="31145" y="40011"/>
                    <a:pt x="31133" y="40021"/>
                  </a:cubicBezTo>
                  <a:cubicBezTo>
                    <a:pt x="31014" y="40123"/>
                    <a:pt x="30874" y="40196"/>
                    <a:pt x="30723" y="40236"/>
                  </a:cubicBezTo>
                  <a:cubicBezTo>
                    <a:pt x="30716" y="40237"/>
                    <a:pt x="30711" y="40238"/>
                    <a:pt x="30705" y="40238"/>
                  </a:cubicBezTo>
                  <a:cubicBezTo>
                    <a:pt x="30681" y="40238"/>
                    <a:pt x="30666" y="40222"/>
                    <a:pt x="30669" y="40191"/>
                  </a:cubicBezTo>
                  <a:cubicBezTo>
                    <a:pt x="30693" y="39906"/>
                    <a:pt x="30621" y="39615"/>
                    <a:pt x="30436" y="39615"/>
                  </a:cubicBezTo>
                  <a:cubicBezTo>
                    <a:pt x="30349" y="39615"/>
                    <a:pt x="30236" y="39680"/>
                    <a:pt x="30096" y="39842"/>
                  </a:cubicBezTo>
                  <a:cubicBezTo>
                    <a:pt x="30077" y="39863"/>
                    <a:pt x="30035" y="39892"/>
                    <a:pt x="30003" y="39892"/>
                  </a:cubicBezTo>
                  <a:cubicBezTo>
                    <a:pt x="29984" y="39892"/>
                    <a:pt x="29968" y="39881"/>
                    <a:pt x="29963" y="39852"/>
                  </a:cubicBezTo>
                  <a:cubicBezTo>
                    <a:pt x="29953" y="39785"/>
                    <a:pt x="29927" y="39326"/>
                    <a:pt x="29842" y="39326"/>
                  </a:cubicBezTo>
                  <a:cubicBezTo>
                    <a:pt x="29840" y="39326"/>
                    <a:pt x="29837" y="39327"/>
                    <a:pt x="29834" y="39328"/>
                  </a:cubicBezTo>
                  <a:cubicBezTo>
                    <a:pt x="29643" y="39396"/>
                    <a:pt x="29447" y="39447"/>
                    <a:pt x="29264" y="39538"/>
                  </a:cubicBezTo>
                  <a:cubicBezTo>
                    <a:pt x="29244" y="39548"/>
                    <a:pt x="29224" y="39554"/>
                    <a:pt x="29206" y="39554"/>
                  </a:cubicBezTo>
                  <a:cubicBezTo>
                    <a:pt x="29181" y="39554"/>
                    <a:pt x="29160" y="39541"/>
                    <a:pt x="29150" y="39506"/>
                  </a:cubicBezTo>
                  <a:cubicBezTo>
                    <a:pt x="29113" y="39361"/>
                    <a:pt x="29076" y="39268"/>
                    <a:pt x="29086" y="39150"/>
                  </a:cubicBezTo>
                  <a:lnTo>
                    <a:pt x="29086" y="39150"/>
                  </a:lnTo>
                  <a:cubicBezTo>
                    <a:pt x="28581" y="39258"/>
                    <a:pt x="28126" y="39510"/>
                    <a:pt x="27602" y="39510"/>
                  </a:cubicBezTo>
                  <a:cubicBezTo>
                    <a:pt x="27594" y="39510"/>
                    <a:pt x="27585" y="39509"/>
                    <a:pt x="27576" y="39509"/>
                  </a:cubicBezTo>
                  <a:cubicBezTo>
                    <a:pt x="27446" y="39506"/>
                    <a:pt x="27531" y="39344"/>
                    <a:pt x="27581" y="39298"/>
                  </a:cubicBezTo>
                  <a:cubicBezTo>
                    <a:pt x="27810" y="39089"/>
                    <a:pt x="27964" y="38842"/>
                    <a:pt x="28109" y="38579"/>
                  </a:cubicBezTo>
                  <a:cubicBezTo>
                    <a:pt x="27658" y="38551"/>
                    <a:pt x="27208" y="38576"/>
                    <a:pt x="26757" y="38525"/>
                  </a:cubicBezTo>
                  <a:cubicBezTo>
                    <a:pt x="26719" y="38520"/>
                    <a:pt x="26765" y="38458"/>
                    <a:pt x="26785" y="38452"/>
                  </a:cubicBezTo>
                  <a:cubicBezTo>
                    <a:pt x="27171" y="38346"/>
                    <a:pt x="27541" y="38298"/>
                    <a:pt x="27926" y="38298"/>
                  </a:cubicBezTo>
                  <a:close/>
                  <a:moveTo>
                    <a:pt x="3242" y="40504"/>
                  </a:moveTo>
                  <a:cubicBezTo>
                    <a:pt x="3242" y="40504"/>
                    <a:pt x="3241" y="40504"/>
                    <a:pt x="3240" y="40505"/>
                  </a:cubicBezTo>
                  <a:lnTo>
                    <a:pt x="3240" y="40505"/>
                  </a:lnTo>
                  <a:cubicBezTo>
                    <a:pt x="3241" y="40505"/>
                    <a:pt x="3242" y="40504"/>
                    <a:pt x="3242" y="40504"/>
                  </a:cubicBezTo>
                  <a:close/>
                  <a:moveTo>
                    <a:pt x="18127" y="42590"/>
                  </a:moveTo>
                  <a:cubicBezTo>
                    <a:pt x="18127" y="42590"/>
                    <a:pt x="18126" y="42590"/>
                    <a:pt x="18125" y="42590"/>
                  </a:cubicBezTo>
                  <a:lnTo>
                    <a:pt x="18125" y="42590"/>
                  </a:lnTo>
                  <a:cubicBezTo>
                    <a:pt x="18126" y="42590"/>
                    <a:pt x="18127" y="42590"/>
                    <a:pt x="18127" y="42590"/>
                  </a:cubicBezTo>
                  <a:close/>
                  <a:moveTo>
                    <a:pt x="18786" y="40249"/>
                  </a:moveTo>
                  <a:cubicBezTo>
                    <a:pt x="18802" y="40249"/>
                    <a:pt x="18816" y="40254"/>
                    <a:pt x="18825" y="40271"/>
                  </a:cubicBezTo>
                  <a:cubicBezTo>
                    <a:pt x="18833" y="40285"/>
                    <a:pt x="18839" y="40298"/>
                    <a:pt x="18846" y="40311"/>
                  </a:cubicBezTo>
                  <a:cubicBezTo>
                    <a:pt x="18853" y="40324"/>
                    <a:pt x="18840" y="40339"/>
                    <a:pt x="18833" y="40346"/>
                  </a:cubicBezTo>
                  <a:cubicBezTo>
                    <a:pt x="18775" y="40404"/>
                    <a:pt x="18739" y="40411"/>
                    <a:pt x="18738" y="40501"/>
                  </a:cubicBezTo>
                  <a:cubicBezTo>
                    <a:pt x="18737" y="40587"/>
                    <a:pt x="18665" y="40683"/>
                    <a:pt x="18573" y="40683"/>
                  </a:cubicBezTo>
                  <a:cubicBezTo>
                    <a:pt x="18570" y="40683"/>
                    <a:pt x="18566" y="40682"/>
                    <a:pt x="18563" y="40682"/>
                  </a:cubicBezTo>
                  <a:cubicBezTo>
                    <a:pt x="18409" y="40667"/>
                    <a:pt x="18282" y="40610"/>
                    <a:pt x="18156" y="40533"/>
                  </a:cubicBezTo>
                  <a:cubicBezTo>
                    <a:pt x="17279" y="41405"/>
                    <a:pt x="14450" y="41229"/>
                    <a:pt x="15730" y="43036"/>
                  </a:cubicBezTo>
                  <a:cubicBezTo>
                    <a:pt x="15788" y="43118"/>
                    <a:pt x="15650" y="43251"/>
                    <a:pt x="15565" y="43251"/>
                  </a:cubicBezTo>
                  <a:cubicBezTo>
                    <a:pt x="15561" y="43251"/>
                    <a:pt x="15557" y="43251"/>
                    <a:pt x="15553" y="43250"/>
                  </a:cubicBezTo>
                  <a:cubicBezTo>
                    <a:pt x="15249" y="43198"/>
                    <a:pt x="14945" y="43102"/>
                    <a:pt x="14637" y="43072"/>
                  </a:cubicBezTo>
                  <a:cubicBezTo>
                    <a:pt x="14299" y="43040"/>
                    <a:pt x="14188" y="43095"/>
                    <a:pt x="13916" y="42942"/>
                  </a:cubicBezTo>
                  <a:cubicBezTo>
                    <a:pt x="13848" y="42903"/>
                    <a:pt x="13785" y="42890"/>
                    <a:pt x="13725" y="42890"/>
                  </a:cubicBezTo>
                  <a:cubicBezTo>
                    <a:pt x="13593" y="42890"/>
                    <a:pt x="13476" y="42954"/>
                    <a:pt x="13354" y="42954"/>
                  </a:cubicBezTo>
                  <a:cubicBezTo>
                    <a:pt x="13318" y="42954"/>
                    <a:pt x="13281" y="42948"/>
                    <a:pt x="13243" y="42933"/>
                  </a:cubicBezTo>
                  <a:cubicBezTo>
                    <a:pt x="13164" y="42902"/>
                    <a:pt x="13094" y="42892"/>
                    <a:pt x="13028" y="42892"/>
                  </a:cubicBezTo>
                  <a:cubicBezTo>
                    <a:pt x="12917" y="42892"/>
                    <a:pt x="12815" y="42920"/>
                    <a:pt x="12693" y="42920"/>
                  </a:cubicBezTo>
                  <a:cubicBezTo>
                    <a:pt x="12680" y="42920"/>
                    <a:pt x="12667" y="42919"/>
                    <a:pt x="12653" y="42919"/>
                  </a:cubicBezTo>
                  <a:cubicBezTo>
                    <a:pt x="12597" y="42915"/>
                    <a:pt x="12640" y="42840"/>
                    <a:pt x="12668" y="42826"/>
                  </a:cubicBezTo>
                  <a:cubicBezTo>
                    <a:pt x="12809" y="42754"/>
                    <a:pt x="12959" y="42596"/>
                    <a:pt x="13132" y="42596"/>
                  </a:cubicBezTo>
                  <a:cubicBezTo>
                    <a:pt x="13167" y="42596"/>
                    <a:pt x="13202" y="42602"/>
                    <a:pt x="13239" y="42617"/>
                  </a:cubicBezTo>
                  <a:cubicBezTo>
                    <a:pt x="13291" y="42638"/>
                    <a:pt x="13343" y="42645"/>
                    <a:pt x="13395" y="42645"/>
                  </a:cubicBezTo>
                  <a:cubicBezTo>
                    <a:pt x="13522" y="42645"/>
                    <a:pt x="13648" y="42601"/>
                    <a:pt x="13772" y="42601"/>
                  </a:cubicBezTo>
                  <a:cubicBezTo>
                    <a:pt x="13826" y="42601"/>
                    <a:pt x="13880" y="42609"/>
                    <a:pt x="13932" y="42633"/>
                  </a:cubicBezTo>
                  <a:cubicBezTo>
                    <a:pt x="14357" y="42823"/>
                    <a:pt x="14869" y="42885"/>
                    <a:pt x="15355" y="42955"/>
                  </a:cubicBezTo>
                  <a:cubicBezTo>
                    <a:pt x="15045" y="42361"/>
                    <a:pt x="15104" y="41759"/>
                    <a:pt x="15781" y="41370"/>
                  </a:cubicBezTo>
                  <a:cubicBezTo>
                    <a:pt x="16174" y="41146"/>
                    <a:pt x="16605" y="41009"/>
                    <a:pt x="17033" y="40868"/>
                  </a:cubicBezTo>
                  <a:cubicBezTo>
                    <a:pt x="17388" y="40751"/>
                    <a:pt x="17877" y="40645"/>
                    <a:pt x="18116" y="40338"/>
                  </a:cubicBezTo>
                  <a:cubicBezTo>
                    <a:pt x="18141" y="40307"/>
                    <a:pt x="18186" y="40273"/>
                    <a:pt x="18229" y="40273"/>
                  </a:cubicBezTo>
                  <a:cubicBezTo>
                    <a:pt x="18243" y="40273"/>
                    <a:pt x="18256" y="40276"/>
                    <a:pt x="18269" y="40285"/>
                  </a:cubicBezTo>
                  <a:cubicBezTo>
                    <a:pt x="18360" y="40347"/>
                    <a:pt x="18461" y="40392"/>
                    <a:pt x="18568" y="40419"/>
                  </a:cubicBezTo>
                  <a:cubicBezTo>
                    <a:pt x="18601" y="40342"/>
                    <a:pt x="18657" y="40282"/>
                    <a:pt x="18760" y="40252"/>
                  </a:cubicBezTo>
                  <a:cubicBezTo>
                    <a:pt x="18768" y="40250"/>
                    <a:pt x="18777" y="40249"/>
                    <a:pt x="18786" y="40249"/>
                  </a:cubicBezTo>
                  <a:close/>
                  <a:moveTo>
                    <a:pt x="27459" y="44140"/>
                  </a:moveTo>
                  <a:cubicBezTo>
                    <a:pt x="27459" y="44140"/>
                    <a:pt x="27459" y="44140"/>
                    <a:pt x="27459" y="44140"/>
                  </a:cubicBezTo>
                  <a:lnTo>
                    <a:pt x="27459" y="44140"/>
                  </a:lnTo>
                  <a:cubicBezTo>
                    <a:pt x="27459" y="44140"/>
                    <a:pt x="27459" y="44140"/>
                    <a:pt x="27459" y="44140"/>
                  </a:cubicBezTo>
                  <a:close/>
                  <a:moveTo>
                    <a:pt x="26208" y="42476"/>
                  </a:moveTo>
                  <a:cubicBezTo>
                    <a:pt x="26426" y="42476"/>
                    <a:pt x="26631" y="42588"/>
                    <a:pt x="26843" y="42677"/>
                  </a:cubicBezTo>
                  <a:cubicBezTo>
                    <a:pt x="26920" y="42708"/>
                    <a:pt x="26896" y="42794"/>
                    <a:pt x="26865" y="42852"/>
                  </a:cubicBezTo>
                  <a:cubicBezTo>
                    <a:pt x="26818" y="42942"/>
                    <a:pt x="26788" y="43032"/>
                    <a:pt x="26755" y="43123"/>
                  </a:cubicBezTo>
                  <a:cubicBezTo>
                    <a:pt x="26876" y="43109"/>
                    <a:pt x="26991" y="43077"/>
                    <a:pt x="27100" y="43009"/>
                  </a:cubicBezTo>
                  <a:cubicBezTo>
                    <a:pt x="27122" y="42997"/>
                    <a:pt x="27143" y="42992"/>
                    <a:pt x="27160" y="42992"/>
                  </a:cubicBezTo>
                  <a:cubicBezTo>
                    <a:pt x="27211" y="42992"/>
                    <a:pt x="27238" y="43038"/>
                    <a:pt x="27218" y="43107"/>
                  </a:cubicBezTo>
                  <a:cubicBezTo>
                    <a:pt x="27146" y="43347"/>
                    <a:pt x="27151" y="43601"/>
                    <a:pt x="27106" y="43847"/>
                  </a:cubicBezTo>
                  <a:cubicBezTo>
                    <a:pt x="27236" y="43807"/>
                    <a:pt x="27358" y="43744"/>
                    <a:pt x="27459" y="43654"/>
                  </a:cubicBezTo>
                  <a:cubicBezTo>
                    <a:pt x="27486" y="43629"/>
                    <a:pt x="27512" y="43618"/>
                    <a:pt x="27533" y="43618"/>
                  </a:cubicBezTo>
                  <a:cubicBezTo>
                    <a:pt x="27586" y="43618"/>
                    <a:pt x="27614" y="43679"/>
                    <a:pt x="27576" y="43751"/>
                  </a:cubicBezTo>
                  <a:cubicBezTo>
                    <a:pt x="27532" y="43833"/>
                    <a:pt x="27478" y="43909"/>
                    <a:pt x="27414" y="43977"/>
                  </a:cubicBezTo>
                  <a:cubicBezTo>
                    <a:pt x="27461" y="43972"/>
                    <a:pt x="27509" y="43971"/>
                    <a:pt x="27556" y="43967"/>
                  </a:cubicBezTo>
                  <a:cubicBezTo>
                    <a:pt x="27558" y="43967"/>
                    <a:pt x="27559" y="43967"/>
                    <a:pt x="27560" y="43967"/>
                  </a:cubicBezTo>
                  <a:cubicBezTo>
                    <a:pt x="27602" y="43967"/>
                    <a:pt x="27610" y="44013"/>
                    <a:pt x="27597" y="44046"/>
                  </a:cubicBezTo>
                  <a:cubicBezTo>
                    <a:pt x="27496" y="44274"/>
                    <a:pt x="27384" y="44496"/>
                    <a:pt x="27282" y="44725"/>
                  </a:cubicBezTo>
                  <a:cubicBezTo>
                    <a:pt x="27277" y="44735"/>
                    <a:pt x="27262" y="44745"/>
                    <a:pt x="27253" y="44745"/>
                  </a:cubicBezTo>
                  <a:cubicBezTo>
                    <a:pt x="27247" y="44745"/>
                    <a:pt x="27244" y="44741"/>
                    <a:pt x="27248" y="44728"/>
                  </a:cubicBezTo>
                  <a:cubicBezTo>
                    <a:pt x="27274" y="44646"/>
                    <a:pt x="27359" y="44151"/>
                    <a:pt x="27459" y="44140"/>
                  </a:cubicBezTo>
                  <a:lnTo>
                    <a:pt x="27459" y="44140"/>
                  </a:lnTo>
                  <a:cubicBezTo>
                    <a:pt x="27361" y="44151"/>
                    <a:pt x="27265" y="44161"/>
                    <a:pt x="27169" y="44177"/>
                  </a:cubicBezTo>
                  <a:cubicBezTo>
                    <a:pt x="27164" y="44178"/>
                    <a:pt x="27160" y="44178"/>
                    <a:pt x="27156" y="44178"/>
                  </a:cubicBezTo>
                  <a:cubicBezTo>
                    <a:pt x="27091" y="44178"/>
                    <a:pt x="27128" y="44069"/>
                    <a:pt x="27152" y="44040"/>
                  </a:cubicBezTo>
                  <a:cubicBezTo>
                    <a:pt x="27155" y="44038"/>
                    <a:pt x="27157" y="44036"/>
                    <a:pt x="27159" y="44032"/>
                  </a:cubicBezTo>
                  <a:lnTo>
                    <a:pt x="27159" y="44032"/>
                  </a:lnTo>
                  <a:cubicBezTo>
                    <a:pt x="27093" y="44060"/>
                    <a:pt x="27029" y="44090"/>
                    <a:pt x="26961" y="44107"/>
                  </a:cubicBezTo>
                  <a:cubicBezTo>
                    <a:pt x="26951" y="44109"/>
                    <a:pt x="26942" y="44110"/>
                    <a:pt x="26933" y="44110"/>
                  </a:cubicBezTo>
                  <a:cubicBezTo>
                    <a:pt x="26879" y="44110"/>
                    <a:pt x="26863" y="44063"/>
                    <a:pt x="26880" y="44004"/>
                  </a:cubicBezTo>
                  <a:cubicBezTo>
                    <a:pt x="26947" y="43770"/>
                    <a:pt x="26936" y="43525"/>
                    <a:pt x="26973" y="43286"/>
                  </a:cubicBezTo>
                  <a:lnTo>
                    <a:pt x="26973" y="43286"/>
                  </a:lnTo>
                  <a:cubicBezTo>
                    <a:pt x="26833" y="43346"/>
                    <a:pt x="26685" y="43387"/>
                    <a:pt x="26534" y="43409"/>
                  </a:cubicBezTo>
                  <a:cubicBezTo>
                    <a:pt x="26529" y="43409"/>
                    <a:pt x="26524" y="43410"/>
                    <a:pt x="26520" y="43410"/>
                  </a:cubicBezTo>
                  <a:cubicBezTo>
                    <a:pt x="26438" y="43410"/>
                    <a:pt x="26465" y="43295"/>
                    <a:pt x="26487" y="43249"/>
                  </a:cubicBezTo>
                  <a:cubicBezTo>
                    <a:pt x="26535" y="43147"/>
                    <a:pt x="26564" y="43043"/>
                    <a:pt x="26597" y="42940"/>
                  </a:cubicBezTo>
                  <a:cubicBezTo>
                    <a:pt x="26369" y="42850"/>
                    <a:pt x="26132" y="42764"/>
                    <a:pt x="25933" y="42624"/>
                  </a:cubicBezTo>
                  <a:cubicBezTo>
                    <a:pt x="25892" y="42597"/>
                    <a:pt x="25958" y="42529"/>
                    <a:pt x="25984" y="42519"/>
                  </a:cubicBezTo>
                  <a:cubicBezTo>
                    <a:pt x="26061" y="42489"/>
                    <a:pt x="26135" y="42476"/>
                    <a:pt x="26208" y="42476"/>
                  </a:cubicBezTo>
                  <a:close/>
                  <a:moveTo>
                    <a:pt x="21394" y="45189"/>
                  </a:moveTo>
                  <a:cubicBezTo>
                    <a:pt x="21431" y="45189"/>
                    <a:pt x="21456" y="45215"/>
                    <a:pt x="21454" y="45256"/>
                  </a:cubicBezTo>
                  <a:cubicBezTo>
                    <a:pt x="21497" y="45231"/>
                    <a:pt x="21542" y="45217"/>
                    <a:pt x="21591" y="45217"/>
                  </a:cubicBezTo>
                  <a:cubicBezTo>
                    <a:pt x="21623" y="45217"/>
                    <a:pt x="21657" y="45223"/>
                    <a:pt x="21693" y="45238"/>
                  </a:cubicBezTo>
                  <a:cubicBezTo>
                    <a:pt x="21713" y="45246"/>
                    <a:pt x="21690" y="45282"/>
                    <a:pt x="21670" y="45282"/>
                  </a:cubicBezTo>
                  <a:cubicBezTo>
                    <a:pt x="21669" y="45282"/>
                    <a:pt x="21668" y="45282"/>
                    <a:pt x="21667" y="45282"/>
                  </a:cubicBezTo>
                  <a:cubicBezTo>
                    <a:pt x="21652" y="45278"/>
                    <a:pt x="21637" y="45276"/>
                    <a:pt x="21622" y="45276"/>
                  </a:cubicBezTo>
                  <a:cubicBezTo>
                    <a:pt x="21488" y="45276"/>
                    <a:pt x="21377" y="45433"/>
                    <a:pt x="21325" y="45530"/>
                  </a:cubicBezTo>
                  <a:cubicBezTo>
                    <a:pt x="21324" y="45530"/>
                    <a:pt x="21324" y="45530"/>
                    <a:pt x="21323" y="45530"/>
                  </a:cubicBezTo>
                  <a:cubicBezTo>
                    <a:pt x="21323" y="45530"/>
                    <a:pt x="21323" y="45530"/>
                    <a:pt x="21323" y="45530"/>
                  </a:cubicBezTo>
                  <a:cubicBezTo>
                    <a:pt x="21318" y="45537"/>
                    <a:pt x="21318" y="45543"/>
                    <a:pt x="21312" y="45550"/>
                  </a:cubicBezTo>
                  <a:cubicBezTo>
                    <a:pt x="21294" y="45570"/>
                    <a:pt x="21269" y="45581"/>
                    <a:pt x="21243" y="45581"/>
                  </a:cubicBezTo>
                  <a:cubicBezTo>
                    <a:pt x="21240" y="45581"/>
                    <a:pt x="21238" y="45581"/>
                    <a:pt x="21235" y="45581"/>
                  </a:cubicBezTo>
                  <a:cubicBezTo>
                    <a:pt x="21235" y="45582"/>
                    <a:pt x="21234" y="45583"/>
                    <a:pt x="21233" y="45584"/>
                  </a:cubicBezTo>
                  <a:cubicBezTo>
                    <a:pt x="21213" y="45612"/>
                    <a:pt x="21158" y="45659"/>
                    <a:pt x="21113" y="45659"/>
                  </a:cubicBezTo>
                  <a:cubicBezTo>
                    <a:pt x="21105" y="45659"/>
                    <a:pt x="21097" y="45657"/>
                    <a:pt x="21090" y="45654"/>
                  </a:cubicBezTo>
                  <a:cubicBezTo>
                    <a:pt x="20934" y="45578"/>
                    <a:pt x="20762" y="45544"/>
                    <a:pt x="20593" y="45508"/>
                  </a:cubicBezTo>
                  <a:cubicBezTo>
                    <a:pt x="20554" y="45500"/>
                    <a:pt x="20603" y="45438"/>
                    <a:pt x="20622" y="45433"/>
                  </a:cubicBezTo>
                  <a:cubicBezTo>
                    <a:pt x="20749" y="45389"/>
                    <a:pt x="20896" y="45328"/>
                    <a:pt x="21033" y="45328"/>
                  </a:cubicBezTo>
                  <a:cubicBezTo>
                    <a:pt x="21087" y="45328"/>
                    <a:pt x="21140" y="45337"/>
                    <a:pt x="21190" y="45362"/>
                  </a:cubicBezTo>
                  <a:cubicBezTo>
                    <a:pt x="21226" y="45322"/>
                    <a:pt x="21263" y="45282"/>
                    <a:pt x="21299" y="45241"/>
                  </a:cubicBezTo>
                  <a:cubicBezTo>
                    <a:pt x="21332" y="45204"/>
                    <a:pt x="21366" y="45189"/>
                    <a:pt x="21394" y="45189"/>
                  </a:cubicBezTo>
                  <a:close/>
                  <a:moveTo>
                    <a:pt x="33952" y="50249"/>
                  </a:moveTo>
                  <a:cubicBezTo>
                    <a:pt x="33952" y="50249"/>
                    <a:pt x="33952" y="50250"/>
                    <a:pt x="33952" y="50250"/>
                  </a:cubicBezTo>
                  <a:lnTo>
                    <a:pt x="33952" y="50250"/>
                  </a:lnTo>
                  <a:cubicBezTo>
                    <a:pt x="33952" y="50250"/>
                    <a:pt x="33952" y="50249"/>
                    <a:pt x="33952" y="50249"/>
                  </a:cubicBezTo>
                  <a:close/>
                  <a:moveTo>
                    <a:pt x="12105" y="49849"/>
                  </a:moveTo>
                  <a:cubicBezTo>
                    <a:pt x="12119" y="49849"/>
                    <a:pt x="12132" y="49853"/>
                    <a:pt x="12141" y="49863"/>
                  </a:cubicBezTo>
                  <a:cubicBezTo>
                    <a:pt x="12243" y="49972"/>
                    <a:pt x="12305" y="50098"/>
                    <a:pt x="12374" y="50227"/>
                  </a:cubicBezTo>
                  <a:cubicBezTo>
                    <a:pt x="12634" y="50048"/>
                    <a:pt x="12947" y="50011"/>
                    <a:pt x="13233" y="49872"/>
                  </a:cubicBezTo>
                  <a:cubicBezTo>
                    <a:pt x="13251" y="49862"/>
                    <a:pt x="13275" y="49855"/>
                    <a:pt x="13296" y="49855"/>
                  </a:cubicBezTo>
                  <a:cubicBezTo>
                    <a:pt x="13322" y="49855"/>
                    <a:pt x="13344" y="49867"/>
                    <a:pt x="13346" y="49903"/>
                  </a:cubicBezTo>
                  <a:cubicBezTo>
                    <a:pt x="13350" y="49953"/>
                    <a:pt x="13355" y="50003"/>
                    <a:pt x="13358" y="50051"/>
                  </a:cubicBezTo>
                  <a:cubicBezTo>
                    <a:pt x="13457" y="49934"/>
                    <a:pt x="13545" y="49864"/>
                    <a:pt x="13634" y="49864"/>
                  </a:cubicBezTo>
                  <a:cubicBezTo>
                    <a:pt x="13737" y="49864"/>
                    <a:pt x="13841" y="49961"/>
                    <a:pt x="13963" y="50188"/>
                  </a:cubicBezTo>
                  <a:cubicBezTo>
                    <a:pt x="13979" y="50218"/>
                    <a:pt x="13934" y="50281"/>
                    <a:pt x="13899" y="50281"/>
                  </a:cubicBezTo>
                  <a:cubicBezTo>
                    <a:pt x="13892" y="50281"/>
                    <a:pt x="13885" y="50278"/>
                    <a:pt x="13880" y="50273"/>
                  </a:cubicBezTo>
                  <a:cubicBezTo>
                    <a:pt x="13769" y="50174"/>
                    <a:pt x="13704" y="50066"/>
                    <a:pt x="13618" y="50066"/>
                  </a:cubicBezTo>
                  <a:cubicBezTo>
                    <a:pt x="13552" y="50066"/>
                    <a:pt x="13474" y="50130"/>
                    <a:pt x="13352" y="50309"/>
                  </a:cubicBezTo>
                  <a:cubicBezTo>
                    <a:pt x="13334" y="50336"/>
                    <a:pt x="13263" y="50399"/>
                    <a:pt x="13216" y="50399"/>
                  </a:cubicBezTo>
                  <a:cubicBezTo>
                    <a:pt x="13194" y="50399"/>
                    <a:pt x="13177" y="50386"/>
                    <a:pt x="13173" y="50349"/>
                  </a:cubicBezTo>
                  <a:cubicBezTo>
                    <a:pt x="13165" y="50268"/>
                    <a:pt x="13157" y="50187"/>
                    <a:pt x="13148" y="50104"/>
                  </a:cubicBezTo>
                  <a:cubicBezTo>
                    <a:pt x="12876" y="50214"/>
                    <a:pt x="12565" y="50254"/>
                    <a:pt x="12346" y="50460"/>
                  </a:cubicBezTo>
                  <a:cubicBezTo>
                    <a:pt x="12324" y="50481"/>
                    <a:pt x="12289" y="50500"/>
                    <a:pt x="12257" y="50500"/>
                  </a:cubicBezTo>
                  <a:cubicBezTo>
                    <a:pt x="12236" y="50500"/>
                    <a:pt x="12217" y="50492"/>
                    <a:pt x="12205" y="50470"/>
                  </a:cubicBezTo>
                  <a:cubicBezTo>
                    <a:pt x="12090" y="50269"/>
                    <a:pt x="12041" y="50214"/>
                    <a:pt x="11936" y="50214"/>
                  </a:cubicBezTo>
                  <a:cubicBezTo>
                    <a:pt x="11879" y="50214"/>
                    <a:pt x="11805" y="50230"/>
                    <a:pt x="11696" y="50248"/>
                  </a:cubicBezTo>
                  <a:cubicBezTo>
                    <a:pt x="11622" y="50260"/>
                    <a:pt x="11555" y="50265"/>
                    <a:pt x="11491" y="50265"/>
                  </a:cubicBezTo>
                  <a:cubicBezTo>
                    <a:pt x="11354" y="50265"/>
                    <a:pt x="11230" y="50241"/>
                    <a:pt x="11074" y="50208"/>
                  </a:cubicBezTo>
                  <a:cubicBezTo>
                    <a:pt x="11037" y="50199"/>
                    <a:pt x="11081" y="50141"/>
                    <a:pt x="11100" y="50135"/>
                  </a:cubicBezTo>
                  <a:cubicBezTo>
                    <a:pt x="11410" y="50051"/>
                    <a:pt x="11764" y="50046"/>
                    <a:pt x="12041" y="49871"/>
                  </a:cubicBezTo>
                  <a:cubicBezTo>
                    <a:pt x="12056" y="49860"/>
                    <a:pt x="12082" y="49849"/>
                    <a:pt x="12105" y="49849"/>
                  </a:cubicBezTo>
                  <a:close/>
                  <a:moveTo>
                    <a:pt x="33431" y="49789"/>
                  </a:moveTo>
                  <a:cubicBezTo>
                    <a:pt x="33455" y="49789"/>
                    <a:pt x="33478" y="49801"/>
                    <a:pt x="33480" y="49831"/>
                  </a:cubicBezTo>
                  <a:cubicBezTo>
                    <a:pt x="33497" y="50036"/>
                    <a:pt x="33568" y="50084"/>
                    <a:pt x="33656" y="50084"/>
                  </a:cubicBezTo>
                  <a:cubicBezTo>
                    <a:pt x="33734" y="50084"/>
                    <a:pt x="33824" y="50048"/>
                    <a:pt x="33904" y="50048"/>
                  </a:cubicBezTo>
                  <a:cubicBezTo>
                    <a:pt x="33966" y="50048"/>
                    <a:pt x="34022" y="50070"/>
                    <a:pt x="34060" y="50147"/>
                  </a:cubicBezTo>
                  <a:cubicBezTo>
                    <a:pt x="34092" y="50217"/>
                    <a:pt x="34022" y="50264"/>
                    <a:pt x="33973" y="50291"/>
                  </a:cubicBezTo>
                  <a:cubicBezTo>
                    <a:pt x="33966" y="50295"/>
                    <a:pt x="33960" y="50296"/>
                    <a:pt x="33956" y="50296"/>
                  </a:cubicBezTo>
                  <a:cubicBezTo>
                    <a:pt x="33937" y="50296"/>
                    <a:pt x="33939" y="50268"/>
                    <a:pt x="33952" y="50250"/>
                  </a:cubicBezTo>
                  <a:lnTo>
                    <a:pt x="33952" y="50250"/>
                  </a:lnTo>
                  <a:cubicBezTo>
                    <a:pt x="33913" y="50302"/>
                    <a:pt x="33739" y="50308"/>
                    <a:pt x="33590" y="50308"/>
                  </a:cubicBezTo>
                  <a:cubicBezTo>
                    <a:pt x="33542" y="50308"/>
                    <a:pt x="33496" y="50307"/>
                    <a:pt x="33459" y="50307"/>
                  </a:cubicBezTo>
                  <a:cubicBezTo>
                    <a:pt x="33427" y="50307"/>
                    <a:pt x="33402" y="50308"/>
                    <a:pt x="33384" y="50309"/>
                  </a:cubicBezTo>
                  <a:cubicBezTo>
                    <a:pt x="33383" y="50310"/>
                    <a:pt x="33381" y="50310"/>
                    <a:pt x="33379" y="50310"/>
                  </a:cubicBezTo>
                  <a:cubicBezTo>
                    <a:pt x="33354" y="50310"/>
                    <a:pt x="33332" y="50290"/>
                    <a:pt x="33330" y="50263"/>
                  </a:cubicBezTo>
                  <a:cubicBezTo>
                    <a:pt x="33329" y="50182"/>
                    <a:pt x="33320" y="50104"/>
                    <a:pt x="33311" y="50024"/>
                  </a:cubicBezTo>
                  <a:cubicBezTo>
                    <a:pt x="33113" y="50146"/>
                    <a:pt x="32914" y="50188"/>
                    <a:pt x="32706" y="50188"/>
                  </a:cubicBezTo>
                  <a:cubicBezTo>
                    <a:pt x="32505" y="50188"/>
                    <a:pt x="32295" y="50149"/>
                    <a:pt x="32070" y="50104"/>
                  </a:cubicBezTo>
                  <a:cubicBezTo>
                    <a:pt x="31998" y="50089"/>
                    <a:pt x="31936" y="50082"/>
                    <a:pt x="31879" y="50082"/>
                  </a:cubicBezTo>
                  <a:cubicBezTo>
                    <a:pt x="31658" y="50082"/>
                    <a:pt x="31535" y="50188"/>
                    <a:pt x="31322" y="50344"/>
                  </a:cubicBezTo>
                  <a:cubicBezTo>
                    <a:pt x="31124" y="50490"/>
                    <a:pt x="30924" y="50569"/>
                    <a:pt x="30682" y="50615"/>
                  </a:cubicBezTo>
                  <a:lnTo>
                    <a:pt x="30683" y="50615"/>
                  </a:lnTo>
                  <a:cubicBezTo>
                    <a:pt x="30679" y="50615"/>
                    <a:pt x="30675" y="50616"/>
                    <a:pt x="30671" y="50616"/>
                  </a:cubicBezTo>
                  <a:cubicBezTo>
                    <a:pt x="30634" y="50616"/>
                    <a:pt x="30605" y="50583"/>
                    <a:pt x="30601" y="50547"/>
                  </a:cubicBezTo>
                  <a:cubicBezTo>
                    <a:pt x="30590" y="50442"/>
                    <a:pt x="30579" y="50338"/>
                    <a:pt x="30568" y="50234"/>
                  </a:cubicBezTo>
                  <a:cubicBezTo>
                    <a:pt x="30313" y="50357"/>
                    <a:pt x="30091" y="50443"/>
                    <a:pt x="29835" y="50443"/>
                  </a:cubicBezTo>
                  <a:cubicBezTo>
                    <a:pt x="29735" y="50443"/>
                    <a:pt x="29629" y="50430"/>
                    <a:pt x="29514" y="50400"/>
                  </a:cubicBezTo>
                  <a:cubicBezTo>
                    <a:pt x="29473" y="50389"/>
                    <a:pt x="29523" y="50332"/>
                    <a:pt x="29542" y="50325"/>
                  </a:cubicBezTo>
                  <a:cubicBezTo>
                    <a:pt x="29921" y="50181"/>
                    <a:pt x="30318" y="50083"/>
                    <a:pt x="30683" y="49906"/>
                  </a:cubicBezTo>
                  <a:cubicBezTo>
                    <a:pt x="30707" y="49894"/>
                    <a:pt x="30739" y="49883"/>
                    <a:pt x="30767" y="49883"/>
                  </a:cubicBezTo>
                  <a:cubicBezTo>
                    <a:pt x="30802" y="49883"/>
                    <a:pt x="30833" y="49900"/>
                    <a:pt x="30837" y="49949"/>
                  </a:cubicBezTo>
                  <a:cubicBezTo>
                    <a:pt x="30855" y="50146"/>
                    <a:pt x="30867" y="50254"/>
                    <a:pt x="30975" y="50254"/>
                  </a:cubicBezTo>
                  <a:cubicBezTo>
                    <a:pt x="31023" y="50254"/>
                    <a:pt x="31089" y="50233"/>
                    <a:pt x="31183" y="50190"/>
                  </a:cubicBezTo>
                  <a:cubicBezTo>
                    <a:pt x="31302" y="50135"/>
                    <a:pt x="31310" y="50083"/>
                    <a:pt x="31380" y="50013"/>
                  </a:cubicBezTo>
                  <a:cubicBezTo>
                    <a:pt x="31488" y="49904"/>
                    <a:pt x="31623" y="49814"/>
                    <a:pt x="31782" y="49811"/>
                  </a:cubicBezTo>
                  <a:cubicBezTo>
                    <a:pt x="31788" y="49811"/>
                    <a:pt x="31795" y="49811"/>
                    <a:pt x="31801" y="49811"/>
                  </a:cubicBezTo>
                  <a:cubicBezTo>
                    <a:pt x="32163" y="49811"/>
                    <a:pt x="32518" y="49967"/>
                    <a:pt x="32863" y="49967"/>
                  </a:cubicBezTo>
                  <a:cubicBezTo>
                    <a:pt x="33039" y="49967"/>
                    <a:pt x="33212" y="49926"/>
                    <a:pt x="33383" y="49804"/>
                  </a:cubicBezTo>
                  <a:cubicBezTo>
                    <a:pt x="33397" y="49794"/>
                    <a:pt x="33414" y="49789"/>
                    <a:pt x="33431" y="49789"/>
                  </a:cubicBezTo>
                  <a:close/>
                  <a:moveTo>
                    <a:pt x="34409" y="53386"/>
                  </a:moveTo>
                  <a:cubicBezTo>
                    <a:pt x="34399" y="53387"/>
                    <a:pt x="34392" y="53393"/>
                    <a:pt x="34387" y="53404"/>
                  </a:cubicBezTo>
                  <a:lnTo>
                    <a:pt x="34387" y="53404"/>
                  </a:lnTo>
                  <a:cubicBezTo>
                    <a:pt x="34396" y="53394"/>
                    <a:pt x="34404" y="53386"/>
                    <a:pt x="34409" y="53386"/>
                  </a:cubicBezTo>
                  <a:close/>
                  <a:moveTo>
                    <a:pt x="35904" y="52769"/>
                  </a:moveTo>
                  <a:cubicBezTo>
                    <a:pt x="35936" y="52769"/>
                    <a:pt x="35963" y="52785"/>
                    <a:pt x="35970" y="52829"/>
                  </a:cubicBezTo>
                  <a:cubicBezTo>
                    <a:pt x="36006" y="53065"/>
                    <a:pt x="36150" y="53261"/>
                    <a:pt x="36178" y="53493"/>
                  </a:cubicBezTo>
                  <a:cubicBezTo>
                    <a:pt x="36182" y="53526"/>
                    <a:pt x="36138" y="53587"/>
                    <a:pt x="36101" y="53587"/>
                  </a:cubicBezTo>
                  <a:cubicBezTo>
                    <a:pt x="36091" y="53587"/>
                    <a:pt x="36081" y="53582"/>
                    <a:pt x="36073" y="53571"/>
                  </a:cubicBezTo>
                  <a:cubicBezTo>
                    <a:pt x="35949" y="53393"/>
                    <a:pt x="35836" y="53271"/>
                    <a:pt x="35763" y="53083"/>
                  </a:cubicBezTo>
                  <a:cubicBezTo>
                    <a:pt x="35333" y="53370"/>
                    <a:pt x="35008" y="53767"/>
                    <a:pt x="34520" y="53977"/>
                  </a:cubicBezTo>
                  <a:cubicBezTo>
                    <a:pt x="34513" y="53981"/>
                    <a:pt x="34506" y="53982"/>
                    <a:pt x="34499" y="53982"/>
                  </a:cubicBezTo>
                  <a:cubicBezTo>
                    <a:pt x="34477" y="53982"/>
                    <a:pt x="34457" y="53966"/>
                    <a:pt x="34455" y="53942"/>
                  </a:cubicBezTo>
                  <a:cubicBezTo>
                    <a:pt x="34448" y="53906"/>
                    <a:pt x="34342" y="53495"/>
                    <a:pt x="34387" y="53404"/>
                  </a:cubicBezTo>
                  <a:lnTo>
                    <a:pt x="34387" y="53404"/>
                  </a:lnTo>
                  <a:cubicBezTo>
                    <a:pt x="34375" y="53416"/>
                    <a:pt x="34361" y="53432"/>
                    <a:pt x="34352" y="53442"/>
                  </a:cubicBezTo>
                  <a:cubicBezTo>
                    <a:pt x="34154" y="53637"/>
                    <a:pt x="33901" y="53756"/>
                    <a:pt x="33704" y="53953"/>
                  </a:cubicBezTo>
                  <a:cubicBezTo>
                    <a:pt x="33686" y="53970"/>
                    <a:pt x="33645" y="53996"/>
                    <a:pt x="33612" y="53996"/>
                  </a:cubicBezTo>
                  <a:cubicBezTo>
                    <a:pt x="33605" y="53996"/>
                    <a:pt x="33598" y="53995"/>
                    <a:pt x="33592" y="53992"/>
                  </a:cubicBezTo>
                  <a:cubicBezTo>
                    <a:pt x="33138" y="53762"/>
                    <a:pt x="32612" y="53908"/>
                    <a:pt x="32387" y="53367"/>
                  </a:cubicBezTo>
                  <a:cubicBezTo>
                    <a:pt x="32375" y="53340"/>
                    <a:pt x="32407" y="53298"/>
                    <a:pt x="32436" y="53298"/>
                  </a:cubicBezTo>
                  <a:cubicBezTo>
                    <a:pt x="32442" y="53298"/>
                    <a:pt x="32446" y="53299"/>
                    <a:pt x="32451" y="53302"/>
                  </a:cubicBezTo>
                  <a:cubicBezTo>
                    <a:pt x="32672" y="53427"/>
                    <a:pt x="33194" y="53677"/>
                    <a:pt x="33559" y="53677"/>
                  </a:cubicBezTo>
                  <a:cubicBezTo>
                    <a:pt x="33668" y="53677"/>
                    <a:pt x="33763" y="53655"/>
                    <a:pt x="33832" y="53600"/>
                  </a:cubicBezTo>
                  <a:cubicBezTo>
                    <a:pt x="34042" y="53433"/>
                    <a:pt x="34246" y="53143"/>
                    <a:pt x="34521" y="53116"/>
                  </a:cubicBezTo>
                  <a:cubicBezTo>
                    <a:pt x="34524" y="53115"/>
                    <a:pt x="34527" y="53115"/>
                    <a:pt x="34530" y="53115"/>
                  </a:cubicBezTo>
                  <a:cubicBezTo>
                    <a:pt x="34564" y="53115"/>
                    <a:pt x="34593" y="53142"/>
                    <a:pt x="34595" y="53177"/>
                  </a:cubicBezTo>
                  <a:lnTo>
                    <a:pt x="34595" y="53176"/>
                  </a:lnTo>
                  <a:lnTo>
                    <a:pt x="34595" y="53176"/>
                  </a:lnTo>
                  <a:cubicBezTo>
                    <a:pt x="34598" y="53250"/>
                    <a:pt x="34551" y="53714"/>
                    <a:pt x="34725" y="53714"/>
                  </a:cubicBezTo>
                  <a:cubicBezTo>
                    <a:pt x="34766" y="53714"/>
                    <a:pt x="34819" y="53688"/>
                    <a:pt x="34888" y="53627"/>
                  </a:cubicBezTo>
                  <a:cubicBezTo>
                    <a:pt x="35030" y="53499"/>
                    <a:pt x="35159" y="53362"/>
                    <a:pt x="35290" y="53223"/>
                  </a:cubicBezTo>
                  <a:cubicBezTo>
                    <a:pt x="35450" y="53052"/>
                    <a:pt x="35634" y="52907"/>
                    <a:pt x="35835" y="52790"/>
                  </a:cubicBezTo>
                  <a:cubicBezTo>
                    <a:pt x="35857" y="52777"/>
                    <a:pt x="35881" y="52769"/>
                    <a:pt x="35904" y="52769"/>
                  </a:cubicBezTo>
                  <a:close/>
                  <a:moveTo>
                    <a:pt x="18497" y="53370"/>
                  </a:moveTo>
                  <a:cubicBezTo>
                    <a:pt x="18515" y="53370"/>
                    <a:pt x="18532" y="53378"/>
                    <a:pt x="18545" y="53399"/>
                  </a:cubicBezTo>
                  <a:cubicBezTo>
                    <a:pt x="18780" y="53777"/>
                    <a:pt x="18884" y="54173"/>
                    <a:pt x="18916" y="54614"/>
                  </a:cubicBezTo>
                  <a:cubicBezTo>
                    <a:pt x="18917" y="54630"/>
                    <a:pt x="18892" y="54658"/>
                    <a:pt x="18877" y="54658"/>
                  </a:cubicBezTo>
                  <a:cubicBezTo>
                    <a:pt x="18871" y="54658"/>
                    <a:pt x="18866" y="54654"/>
                    <a:pt x="18865" y="54645"/>
                  </a:cubicBezTo>
                  <a:cubicBezTo>
                    <a:pt x="18793" y="54289"/>
                    <a:pt x="18679" y="53990"/>
                    <a:pt x="18476" y="53708"/>
                  </a:cubicBezTo>
                  <a:cubicBezTo>
                    <a:pt x="18418" y="53829"/>
                    <a:pt x="18342" y="53941"/>
                    <a:pt x="18278" y="54071"/>
                  </a:cubicBezTo>
                  <a:cubicBezTo>
                    <a:pt x="18260" y="54107"/>
                    <a:pt x="18181" y="54181"/>
                    <a:pt x="18123" y="54181"/>
                  </a:cubicBezTo>
                  <a:cubicBezTo>
                    <a:pt x="18102" y="54181"/>
                    <a:pt x="18083" y="54170"/>
                    <a:pt x="18071" y="54144"/>
                  </a:cubicBezTo>
                  <a:cubicBezTo>
                    <a:pt x="18036" y="54066"/>
                    <a:pt x="18002" y="53990"/>
                    <a:pt x="17968" y="53912"/>
                  </a:cubicBezTo>
                  <a:cubicBezTo>
                    <a:pt x="17790" y="54034"/>
                    <a:pt x="17591" y="54104"/>
                    <a:pt x="17372" y="54144"/>
                  </a:cubicBezTo>
                  <a:cubicBezTo>
                    <a:pt x="17370" y="54145"/>
                    <a:pt x="17367" y="54145"/>
                    <a:pt x="17364" y="54145"/>
                  </a:cubicBezTo>
                  <a:cubicBezTo>
                    <a:pt x="17341" y="54145"/>
                    <a:pt x="17318" y="54132"/>
                    <a:pt x="17308" y="54110"/>
                  </a:cubicBezTo>
                  <a:cubicBezTo>
                    <a:pt x="17226" y="53887"/>
                    <a:pt x="17115" y="53801"/>
                    <a:pt x="16989" y="53801"/>
                  </a:cubicBezTo>
                  <a:cubicBezTo>
                    <a:pt x="16837" y="53801"/>
                    <a:pt x="16663" y="53925"/>
                    <a:pt x="16488" y="54085"/>
                  </a:cubicBezTo>
                  <a:cubicBezTo>
                    <a:pt x="16469" y="54102"/>
                    <a:pt x="16419" y="54130"/>
                    <a:pt x="16380" y="54130"/>
                  </a:cubicBezTo>
                  <a:cubicBezTo>
                    <a:pt x="16357" y="54130"/>
                    <a:pt x="16338" y="54121"/>
                    <a:pt x="16331" y="54095"/>
                  </a:cubicBezTo>
                  <a:cubicBezTo>
                    <a:pt x="16241" y="53803"/>
                    <a:pt x="16086" y="53658"/>
                    <a:pt x="15901" y="53658"/>
                  </a:cubicBezTo>
                  <a:cubicBezTo>
                    <a:pt x="15753" y="53658"/>
                    <a:pt x="15585" y="53752"/>
                    <a:pt x="15417" y="53937"/>
                  </a:cubicBezTo>
                  <a:cubicBezTo>
                    <a:pt x="15396" y="53962"/>
                    <a:pt x="15342" y="54010"/>
                    <a:pt x="15297" y="54010"/>
                  </a:cubicBezTo>
                  <a:cubicBezTo>
                    <a:pt x="15283" y="54010"/>
                    <a:pt x="15270" y="54005"/>
                    <a:pt x="15259" y="53993"/>
                  </a:cubicBezTo>
                  <a:cubicBezTo>
                    <a:pt x="15178" y="53904"/>
                    <a:pt x="15082" y="53875"/>
                    <a:pt x="14980" y="53875"/>
                  </a:cubicBezTo>
                  <a:cubicBezTo>
                    <a:pt x="14808" y="53875"/>
                    <a:pt x="14616" y="53957"/>
                    <a:pt x="14438" y="53975"/>
                  </a:cubicBezTo>
                  <a:cubicBezTo>
                    <a:pt x="14434" y="53975"/>
                    <a:pt x="14430" y="53975"/>
                    <a:pt x="14426" y="53975"/>
                  </a:cubicBezTo>
                  <a:cubicBezTo>
                    <a:pt x="14257" y="53975"/>
                    <a:pt x="14204" y="53573"/>
                    <a:pt x="14188" y="53471"/>
                  </a:cubicBezTo>
                  <a:cubicBezTo>
                    <a:pt x="14185" y="53448"/>
                    <a:pt x="14214" y="53407"/>
                    <a:pt x="14241" y="53407"/>
                  </a:cubicBezTo>
                  <a:cubicBezTo>
                    <a:pt x="14246" y="53407"/>
                    <a:pt x="14251" y="53408"/>
                    <a:pt x="14256" y="53412"/>
                  </a:cubicBezTo>
                  <a:cubicBezTo>
                    <a:pt x="14323" y="53460"/>
                    <a:pt x="14551" y="53730"/>
                    <a:pt x="14609" y="53730"/>
                  </a:cubicBezTo>
                  <a:cubicBezTo>
                    <a:pt x="14610" y="53730"/>
                    <a:pt x="14611" y="53730"/>
                    <a:pt x="14612" y="53730"/>
                  </a:cubicBezTo>
                  <a:lnTo>
                    <a:pt x="14613" y="53730"/>
                  </a:lnTo>
                  <a:cubicBezTo>
                    <a:pt x="14796" y="53703"/>
                    <a:pt x="14956" y="53637"/>
                    <a:pt x="15134" y="53574"/>
                  </a:cubicBezTo>
                  <a:cubicBezTo>
                    <a:pt x="15150" y="53568"/>
                    <a:pt x="15166" y="53565"/>
                    <a:pt x="15181" y="53565"/>
                  </a:cubicBezTo>
                  <a:cubicBezTo>
                    <a:pt x="15267" y="53565"/>
                    <a:pt x="15338" y="53649"/>
                    <a:pt x="15395" y="53717"/>
                  </a:cubicBezTo>
                  <a:cubicBezTo>
                    <a:pt x="15599" y="53520"/>
                    <a:pt x="15826" y="53390"/>
                    <a:pt x="16032" y="53390"/>
                  </a:cubicBezTo>
                  <a:cubicBezTo>
                    <a:pt x="16228" y="53390"/>
                    <a:pt x="16404" y="53508"/>
                    <a:pt x="16520" y="53801"/>
                  </a:cubicBezTo>
                  <a:cubicBezTo>
                    <a:pt x="16701" y="53641"/>
                    <a:pt x="16903" y="53496"/>
                    <a:pt x="17152" y="53494"/>
                  </a:cubicBezTo>
                  <a:cubicBezTo>
                    <a:pt x="17154" y="53494"/>
                    <a:pt x="17156" y="53494"/>
                    <a:pt x="17157" y="53494"/>
                  </a:cubicBezTo>
                  <a:cubicBezTo>
                    <a:pt x="17450" y="53494"/>
                    <a:pt x="17476" y="53826"/>
                    <a:pt x="17676" y="53826"/>
                  </a:cubicBezTo>
                  <a:cubicBezTo>
                    <a:pt x="17751" y="53826"/>
                    <a:pt x="17852" y="53778"/>
                    <a:pt x="18002" y="53645"/>
                  </a:cubicBezTo>
                  <a:cubicBezTo>
                    <a:pt x="18026" y="53626"/>
                    <a:pt x="18070" y="53601"/>
                    <a:pt x="18106" y="53601"/>
                  </a:cubicBezTo>
                  <a:cubicBezTo>
                    <a:pt x="18129" y="53601"/>
                    <a:pt x="18148" y="53610"/>
                    <a:pt x="18159" y="53635"/>
                  </a:cubicBezTo>
                  <a:cubicBezTo>
                    <a:pt x="18183" y="53690"/>
                    <a:pt x="18207" y="53745"/>
                    <a:pt x="18231" y="53798"/>
                  </a:cubicBezTo>
                  <a:cubicBezTo>
                    <a:pt x="18291" y="53707"/>
                    <a:pt x="18346" y="53612"/>
                    <a:pt x="18359" y="53512"/>
                  </a:cubicBezTo>
                  <a:cubicBezTo>
                    <a:pt x="18366" y="53465"/>
                    <a:pt x="18438" y="53370"/>
                    <a:pt x="18497" y="53370"/>
                  </a:cubicBezTo>
                  <a:close/>
                  <a:moveTo>
                    <a:pt x="9133" y="52885"/>
                  </a:moveTo>
                  <a:cubicBezTo>
                    <a:pt x="9724" y="52885"/>
                    <a:pt x="9977" y="53581"/>
                    <a:pt x="10523" y="53581"/>
                  </a:cubicBezTo>
                  <a:cubicBezTo>
                    <a:pt x="10608" y="53581"/>
                    <a:pt x="10699" y="53564"/>
                    <a:pt x="10800" y="53526"/>
                  </a:cubicBezTo>
                  <a:cubicBezTo>
                    <a:pt x="10813" y="53521"/>
                    <a:pt x="10826" y="53518"/>
                    <a:pt x="10840" y="53518"/>
                  </a:cubicBezTo>
                  <a:cubicBezTo>
                    <a:pt x="10878" y="53518"/>
                    <a:pt x="10913" y="53540"/>
                    <a:pt x="10917" y="53586"/>
                  </a:cubicBezTo>
                  <a:cubicBezTo>
                    <a:pt x="10927" y="53708"/>
                    <a:pt x="10928" y="53810"/>
                    <a:pt x="10907" y="53909"/>
                  </a:cubicBezTo>
                  <a:cubicBezTo>
                    <a:pt x="11157" y="53841"/>
                    <a:pt x="11413" y="53827"/>
                    <a:pt x="11645" y="53677"/>
                  </a:cubicBezTo>
                  <a:cubicBezTo>
                    <a:pt x="11667" y="53663"/>
                    <a:pt x="11695" y="53654"/>
                    <a:pt x="11721" y="53654"/>
                  </a:cubicBezTo>
                  <a:cubicBezTo>
                    <a:pt x="11758" y="53654"/>
                    <a:pt x="11790" y="53672"/>
                    <a:pt x="11794" y="53720"/>
                  </a:cubicBezTo>
                  <a:cubicBezTo>
                    <a:pt x="11805" y="53829"/>
                    <a:pt x="11815" y="53941"/>
                    <a:pt x="11825" y="54050"/>
                  </a:cubicBezTo>
                  <a:cubicBezTo>
                    <a:pt x="12022" y="53969"/>
                    <a:pt x="12224" y="53910"/>
                    <a:pt x="12417" y="53816"/>
                  </a:cubicBezTo>
                  <a:cubicBezTo>
                    <a:pt x="12439" y="53805"/>
                    <a:pt x="12473" y="53794"/>
                    <a:pt x="12503" y="53794"/>
                  </a:cubicBezTo>
                  <a:cubicBezTo>
                    <a:pt x="12540" y="53794"/>
                    <a:pt x="12571" y="53810"/>
                    <a:pt x="12571" y="53860"/>
                  </a:cubicBezTo>
                  <a:cubicBezTo>
                    <a:pt x="12570" y="54115"/>
                    <a:pt x="12555" y="54393"/>
                    <a:pt x="12429" y="54620"/>
                  </a:cubicBezTo>
                  <a:cubicBezTo>
                    <a:pt x="12420" y="54635"/>
                    <a:pt x="12386" y="54663"/>
                    <a:pt x="12364" y="54663"/>
                  </a:cubicBezTo>
                  <a:cubicBezTo>
                    <a:pt x="12353" y="54663"/>
                    <a:pt x="12344" y="54657"/>
                    <a:pt x="12343" y="54639"/>
                  </a:cubicBezTo>
                  <a:cubicBezTo>
                    <a:pt x="12312" y="54471"/>
                    <a:pt x="12309" y="54305"/>
                    <a:pt x="12298" y="54137"/>
                  </a:cubicBezTo>
                  <a:cubicBezTo>
                    <a:pt x="12104" y="54212"/>
                    <a:pt x="11902" y="54263"/>
                    <a:pt x="11713" y="54355"/>
                  </a:cubicBezTo>
                  <a:cubicBezTo>
                    <a:pt x="11689" y="54366"/>
                    <a:pt x="11659" y="54376"/>
                    <a:pt x="11632" y="54376"/>
                  </a:cubicBezTo>
                  <a:cubicBezTo>
                    <a:pt x="11598" y="54376"/>
                    <a:pt x="11569" y="54360"/>
                    <a:pt x="11565" y="54313"/>
                  </a:cubicBezTo>
                  <a:cubicBezTo>
                    <a:pt x="11555" y="54205"/>
                    <a:pt x="11544" y="54098"/>
                    <a:pt x="11534" y="53992"/>
                  </a:cubicBezTo>
                  <a:cubicBezTo>
                    <a:pt x="11260" y="54115"/>
                    <a:pt x="10973" y="54126"/>
                    <a:pt x="10690" y="54249"/>
                  </a:cubicBezTo>
                  <a:cubicBezTo>
                    <a:pt x="10673" y="54257"/>
                    <a:pt x="10658" y="54260"/>
                    <a:pt x="10645" y="54260"/>
                  </a:cubicBezTo>
                  <a:cubicBezTo>
                    <a:pt x="10569" y="54260"/>
                    <a:pt x="10568" y="54140"/>
                    <a:pt x="10605" y="54080"/>
                  </a:cubicBezTo>
                  <a:cubicBezTo>
                    <a:pt x="10638" y="54006"/>
                    <a:pt x="10653" y="53926"/>
                    <a:pt x="10648" y="53847"/>
                  </a:cubicBezTo>
                  <a:lnTo>
                    <a:pt x="10648" y="53847"/>
                  </a:lnTo>
                  <a:cubicBezTo>
                    <a:pt x="10557" y="53872"/>
                    <a:pt x="10473" y="53884"/>
                    <a:pt x="10394" y="53884"/>
                  </a:cubicBezTo>
                  <a:cubicBezTo>
                    <a:pt x="9822" y="53884"/>
                    <a:pt x="9503" y="53284"/>
                    <a:pt x="8933" y="53050"/>
                  </a:cubicBezTo>
                  <a:cubicBezTo>
                    <a:pt x="8851" y="53018"/>
                    <a:pt x="8955" y="52903"/>
                    <a:pt x="9007" y="52895"/>
                  </a:cubicBezTo>
                  <a:lnTo>
                    <a:pt x="9008" y="52895"/>
                  </a:lnTo>
                  <a:cubicBezTo>
                    <a:pt x="9051" y="52888"/>
                    <a:pt x="9093" y="52885"/>
                    <a:pt x="9133" y="52885"/>
                  </a:cubicBezTo>
                  <a:close/>
                  <a:moveTo>
                    <a:pt x="35611" y="56479"/>
                  </a:moveTo>
                  <a:cubicBezTo>
                    <a:pt x="35641" y="56479"/>
                    <a:pt x="35666" y="56495"/>
                    <a:pt x="35677" y="56539"/>
                  </a:cubicBezTo>
                  <a:cubicBezTo>
                    <a:pt x="35731" y="56774"/>
                    <a:pt x="35847" y="56981"/>
                    <a:pt x="35915" y="57208"/>
                  </a:cubicBezTo>
                  <a:cubicBezTo>
                    <a:pt x="36019" y="57076"/>
                    <a:pt x="36119" y="57000"/>
                    <a:pt x="36246" y="57000"/>
                  </a:cubicBezTo>
                  <a:cubicBezTo>
                    <a:pt x="36343" y="57000"/>
                    <a:pt x="36456" y="57044"/>
                    <a:pt x="36600" y="57141"/>
                  </a:cubicBezTo>
                  <a:cubicBezTo>
                    <a:pt x="36618" y="57155"/>
                    <a:pt x="36589" y="57195"/>
                    <a:pt x="36569" y="57195"/>
                  </a:cubicBezTo>
                  <a:cubicBezTo>
                    <a:pt x="36567" y="57195"/>
                    <a:pt x="36566" y="57194"/>
                    <a:pt x="36564" y="57193"/>
                  </a:cubicBezTo>
                  <a:cubicBezTo>
                    <a:pt x="36453" y="57148"/>
                    <a:pt x="36358" y="57098"/>
                    <a:pt x="36269" y="57098"/>
                  </a:cubicBezTo>
                  <a:cubicBezTo>
                    <a:pt x="36158" y="57098"/>
                    <a:pt x="36057" y="57177"/>
                    <a:pt x="35950" y="57445"/>
                  </a:cubicBezTo>
                  <a:cubicBezTo>
                    <a:pt x="35931" y="57491"/>
                    <a:pt x="35851" y="57576"/>
                    <a:pt x="35793" y="57576"/>
                  </a:cubicBezTo>
                  <a:cubicBezTo>
                    <a:pt x="35769" y="57576"/>
                    <a:pt x="35748" y="57561"/>
                    <a:pt x="35738" y="57521"/>
                  </a:cubicBezTo>
                  <a:cubicBezTo>
                    <a:pt x="35674" y="57268"/>
                    <a:pt x="35543" y="57047"/>
                    <a:pt x="35463" y="56804"/>
                  </a:cubicBezTo>
                  <a:cubicBezTo>
                    <a:pt x="35171" y="57023"/>
                    <a:pt x="34869" y="57228"/>
                    <a:pt x="34585" y="57457"/>
                  </a:cubicBezTo>
                  <a:cubicBezTo>
                    <a:pt x="34558" y="57479"/>
                    <a:pt x="34515" y="57505"/>
                    <a:pt x="34477" y="57505"/>
                  </a:cubicBezTo>
                  <a:cubicBezTo>
                    <a:pt x="34453" y="57505"/>
                    <a:pt x="34431" y="57495"/>
                    <a:pt x="34416" y="57468"/>
                  </a:cubicBezTo>
                  <a:cubicBezTo>
                    <a:pt x="34294" y="57245"/>
                    <a:pt x="33952" y="57207"/>
                    <a:pt x="33665" y="57207"/>
                  </a:cubicBezTo>
                  <a:cubicBezTo>
                    <a:pt x="33561" y="57207"/>
                    <a:pt x="33463" y="57212"/>
                    <a:pt x="33387" y="57215"/>
                  </a:cubicBezTo>
                  <a:cubicBezTo>
                    <a:pt x="32859" y="57236"/>
                    <a:pt x="32332" y="57312"/>
                    <a:pt x="31814" y="57421"/>
                  </a:cubicBezTo>
                  <a:cubicBezTo>
                    <a:pt x="31313" y="57526"/>
                    <a:pt x="30803" y="57651"/>
                    <a:pt x="30329" y="57844"/>
                  </a:cubicBezTo>
                  <a:cubicBezTo>
                    <a:pt x="30186" y="57902"/>
                    <a:pt x="30052" y="58002"/>
                    <a:pt x="29910" y="58052"/>
                  </a:cubicBezTo>
                  <a:cubicBezTo>
                    <a:pt x="29893" y="58058"/>
                    <a:pt x="29877" y="58061"/>
                    <a:pt x="29862" y="58061"/>
                  </a:cubicBezTo>
                  <a:cubicBezTo>
                    <a:pt x="29757" y="58061"/>
                    <a:pt x="29686" y="57934"/>
                    <a:pt x="29631" y="57835"/>
                  </a:cubicBezTo>
                  <a:cubicBezTo>
                    <a:pt x="29273" y="58210"/>
                    <a:pt x="28848" y="58270"/>
                    <a:pt x="28321" y="58412"/>
                  </a:cubicBezTo>
                  <a:cubicBezTo>
                    <a:pt x="28309" y="58416"/>
                    <a:pt x="28291" y="58420"/>
                    <a:pt x="28274" y="58420"/>
                  </a:cubicBezTo>
                  <a:cubicBezTo>
                    <a:pt x="28259" y="58420"/>
                    <a:pt x="28245" y="58417"/>
                    <a:pt x="28236" y="58406"/>
                  </a:cubicBezTo>
                  <a:cubicBezTo>
                    <a:pt x="28175" y="58332"/>
                    <a:pt x="28115" y="58258"/>
                    <a:pt x="28055" y="58185"/>
                  </a:cubicBezTo>
                  <a:cubicBezTo>
                    <a:pt x="27942" y="58323"/>
                    <a:pt x="27802" y="58471"/>
                    <a:pt x="27643" y="58485"/>
                  </a:cubicBezTo>
                  <a:cubicBezTo>
                    <a:pt x="27638" y="58485"/>
                    <a:pt x="27633" y="58485"/>
                    <a:pt x="27628" y="58485"/>
                  </a:cubicBezTo>
                  <a:cubicBezTo>
                    <a:pt x="27543" y="58485"/>
                    <a:pt x="27498" y="58413"/>
                    <a:pt x="27452" y="58352"/>
                  </a:cubicBezTo>
                  <a:cubicBezTo>
                    <a:pt x="27449" y="58348"/>
                    <a:pt x="27443" y="58346"/>
                    <a:pt x="27436" y="58346"/>
                  </a:cubicBezTo>
                  <a:cubicBezTo>
                    <a:pt x="27350" y="58346"/>
                    <a:pt x="27020" y="58611"/>
                    <a:pt x="26969" y="58648"/>
                  </a:cubicBezTo>
                  <a:cubicBezTo>
                    <a:pt x="26949" y="58661"/>
                    <a:pt x="26919" y="58672"/>
                    <a:pt x="26890" y="58672"/>
                  </a:cubicBezTo>
                  <a:cubicBezTo>
                    <a:pt x="26862" y="58672"/>
                    <a:pt x="26835" y="58662"/>
                    <a:pt x="26823" y="58633"/>
                  </a:cubicBezTo>
                  <a:cubicBezTo>
                    <a:pt x="26764" y="58485"/>
                    <a:pt x="26663" y="58367"/>
                    <a:pt x="26597" y="58224"/>
                  </a:cubicBezTo>
                  <a:cubicBezTo>
                    <a:pt x="26420" y="58355"/>
                    <a:pt x="26207" y="58469"/>
                    <a:pt x="26103" y="58642"/>
                  </a:cubicBezTo>
                  <a:cubicBezTo>
                    <a:pt x="26065" y="58703"/>
                    <a:pt x="26004" y="58762"/>
                    <a:pt x="25930" y="58771"/>
                  </a:cubicBezTo>
                  <a:cubicBezTo>
                    <a:pt x="25256" y="58844"/>
                    <a:pt x="24574" y="58997"/>
                    <a:pt x="24054" y="59457"/>
                  </a:cubicBezTo>
                  <a:cubicBezTo>
                    <a:pt x="24019" y="59488"/>
                    <a:pt x="23971" y="59512"/>
                    <a:pt x="23929" y="59512"/>
                  </a:cubicBezTo>
                  <a:cubicBezTo>
                    <a:pt x="23890" y="59512"/>
                    <a:pt x="23856" y="59492"/>
                    <a:pt x="23844" y="59437"/>
                  </a:cubicBezTo>
                  <a:cubicBezTo>
                    <a:pt x="23797" y="59242"/>
                    <a:pt x="23691" y="59070"/>
                    <a:pt x="23615" y="58886"/>
                  </a:cubicBezTo>
                  <a:cubicBezTo>
                    <a:pt x="23236" y="59333"/>
                    <a:pt x="22782" y="60181"/>
                    <a:pt x="22197" y="60181"/>
                  </a:cubicBezTo>
                  <a:cubicBezTo>
                    <a:pt x="22174" y="60181"/>
                    <a:pt x="22150" y="60180"/>
                    <a:pt x="22126" y="60177"/>
                  </a:cubicBezTo>
                  <a:cubicBezTo>
                    <a:pt x="21554" y="60110"/>
                    <a:pt x="20907" y="59897"/>
                    <a:pt x="20405" y="59622"/>
                  </a:cubicBezTo>
                  <a:cubicBezTo>
                    <a:pt x="20360" y="59598"/>
                    <a:pt x="20436" y="59523"/>
                    <a:pt x="20465" y="59520"/>
                  </a:cubicBezTo>
                  <a:lnTo>
                    <a:pt x="20466" y="59520"/>
                  </a:lnTo>
                  <a:cubicBezTo>
                    <a:pt x="20523" y="59514"/>
                    <a:pt x="20579" y="59511"/>
                    <a:pt x="20636" y="59511"/>
                  </a:cubicBezTo>
                  <a:cubicBezTo>
                    <a:pt x="21133" y="59511"/>
                    <a:pt x="21646" y="59709"/>
                    <a:pt x="22105" y="59873"/>
                  </a:cubicBezTo>
                  <a:cubicBezTo>
                    <a:pt x="22157" y="59891"/>
                    <a:pt x="22207" y="59900"/>
                    <a:pt x="22257" y="59900"/>
                  </a:cubicBezTo>
                  <a:cubicBezTo>
                    <a:pt x="22815" y="59900"/>
                    <a:pt x="23286" y="58834"/>
                    <a:pt x="23658" y="58497"/>
                  </a:cubicBezTo>
                  <a:cubicBezTo>
                    <a:pt x="23692" y="58465"/>
                    <a:pt x="23741" y="58442"/>
                    <a:pt x="23783" y="58442"/>
                  </a:cubicBezTo>
                  <a:cubicBezTo>
                    <a:pt x="23823" y="58442"/>
                    <a:pt x="23857" y="58462"/>
                    <a:pt x="23870" y="58517"/>
                  </a:cubicBezTo>
                  <a:cubicBezTo>
                    <a:pt x="23919" y="58725"/>
                    <a:pt x="24032" y="58905"/>
                    <a:pt x="24106" y="59102"/>
                  </a:cubicBezTo>
                  <a:cubicBezTo>
                    <a:pt x="24645" y="58702"/>
                    <a:pt x="25310" y="58538"/>
                    <a:pt x="25972" y="58462"/>
                  </a:cubicBezTo>
                  <a:cubicBezTo>
                    <a:pt x="26163" y="58239"/>
                    <a:pt x="26428" y="58109"/>
                    <a:pt x="26639" y="57899"/>
                  </a:cubicBezTo>
                  <a:cubicBezTo>
                    <a:pt x="26670" y="57868"/>
                    <a:pt x="26712" y="57848"/>
                    <a:pt x="26749" y="57848"/>
                  </a:cubicBezTo>
                  <a:cubicBezTo>
                    <a:pt x="26786" y="57848"/>
                    <a:pt x="26819" y="57868"/>
                    <a:pt x="26832" y="57917"/>
                  </a:cubicBezTo>
                  <a:cubicBezTo>
                    <a:pt x="26872" y="58071"/>
                    <a:pt x="26968" y="58180"/>
                    <a:pt x="27040" y="58309"/>
                  </a:cubicBezTo>
                  <a:cubicBezTo>
                    <a:pt x="27176" y="58192"/>
                    <a:pt x="27408" y="57994"/>
                    <a:pt x="27521" y="57994"/>
                  </a:cubicBezTo>
                  <a:cubicBezTo>
                    <a:pt x="27531" y="57994"/>
                    <a:pt x="27540" y="57995"/>
                    <a:pt x="27549" y="57999"/>
                  </a:cubicBezTo>
                  <a:cubicBezTo>
                    <a:pt x="27677" y="58053"/>
                    <a:pt x="27732" y="58106"/>
                    <a:pt x="27789" y="58106"/>
                  </a:cubicBezTo>
                  <a:cubicBezTo>
                    <a:pt x="27842" y="58106"/>
                    <a:pt x="27897" y="58057"/>
                    <a:pt x="28019" y="57913"/>
                  </a:cubicBezTo>
                  <a:cubicBezTo>
                    <a:pt x="28041" y="57887"/>
                    <a:pt x="28108" y="57829"/>
                    <a:pt x="28160" y="57829"/>
                  </a:cubicBezTo>
                  <a:cubicBezTo>
                    <a:pt x="28176" y="57829"/>
                    <a:pt x="28190" y="57835"/>
                    <a:pt x="28202" y="57849"/>
                  </a:cubicBezTo>
                  <a:cubicBezTo>
                    <a:pt x="28332" y="58011"/>
                    <a:pt x="28363" y="58094"/>
                    <a:pt x="28498" y="58094"/>
                  </a:cubicBezTo>
                  <a:cubicBezTo>
                    <a:pt x="28535" y="58094"/>
                    <a:pt x="28582" y="58087"/>
                    <a:pt x="28640" y="58074"/>
                  </a:cubicBezTo>
                  <a:cubicBezTo>
                    <a:pt x="29045" y="57982"/>
                    <a:pt x="29341" y="57904"/>
                    <a:pt x="29605" y="57541"/>
                  </a:cubicBezTo>
                  <a:cubicBezTo>
                    <a:pt x="29627" y="57511"/>
                    <a:pt x="29698" y="57453"/>
                    <a:pt x="29752" y="57453"/>
                  </a:cubicBezTo>
                  <a:cubicBezTo>
                    <a:pt x="29769" y="57453"/>
                    <a:pt x="29785" y="57459"/>
                    <a:pt x="29797" y="57474"/>
                  </a:cubicBezTo>
                  <a:cubicBezTo>
                    <a:pt x="29816" y="57497"/>
                    <a:pt x="30007" y="57727"/>
                    <a:pt x="29961" y="57755"/>
                  </a:cubicBezTo>
                  <a:cubicBezTo>
                    <a:pt x="30026" y="57716"/>
                    <a:pt x="30092" y="57680"/>
                    <a:pt x="30161" y="57649"/>
                  </a:cubicBezTo>
                  <a:cubicBezTo>
                    <a:pt x="30371" y="57552"/>
                    <a:pt x="30588" y="57471"/>
                    <a:pt x="30809" y="57404"/>
                  </a:cubicBezTo>
                  <a:cubicBezTo>
                    <a:pt x="31328" y="57244"/>
                    <a:pt x="31856" y="57119"/>
                    <a:pt x="32392" y="57032"/>
                  </a:cubicBezTo>
                  <a:cubicBezTo>
                    <a:pt x="32652" y="56990"/>
                    <a:pt x="33202" y="56874"/>
                    <a:pt x="33701" y="56874"/>
                  </a:cubicBezTo>
                  <a:cubicBezTo>
                    <a:pt x="34092" y="56874"/>
                    <a:pt x="34451" y="56945"/>
                    <a:pt x="34614" y="57178"/>
                  </a:cubicBezTo>
                  <a:cubicBezTo>
                    <a:pt x="34911" y="56958"/>
                    <a:pt x="35216" y="56749"/>
                    <a:pt x="35507" y="56523"/>
                  </a:cubicBezTo>
                  <a:cubicBezTo>
                    <a:pt x="35537" y="56500"/>
                    <a:pt x="35577" y="56479"/>
                    <a:pt x="35611" y="56479"/>
                  </a:cubicBezTo>
                  <a:close/>
                  <a:moveTo>
                    <a:pt x="30108" y="63556"/>
                  </a:moveTo>
                  <a:cubicBezTo>
                    <a:pt x="30282" y="63556"/>
                    <a:pt x="30414" y="63667"/>
                    <a:pt x="30435" y="63967"/>
                  </a:cubicBezTo>
                  <a:cubicBezTo>
                    <a:pt x="30528" y="63921"/>
                    <a:pt x="30605" y="63900"/>
                    <a:pt x="30668" y="63900"/>
                  </a:cubicBezTo>
                  <a:cubicBezTo>
                    <a:pt x="30893" y="63900"/>
                    <a:pt x="30927" y="64173"/>
                    <a:pt x="30814" y="64545"/>
                  </a:cubicBezTo>
                  <a:cubicBezTo>
                    <a:pt x="30811" y="64559"/>
                    <a:pt x="30779" y="64588"/>
                    <a:pt x="30760" y="64588"/>
                  </a:cubicBezTo>
                  <a:cubicBezTo>
                    <a:pt x="30752" y="64588"/>
                    <a:pt x="30746" y="64583"/>
                    <a:pt x="30745" y="64570"/>
                  </a:cubicBezTo>
                  <a:cubicBezTo>
                    <a:pt x="30732" y="64371"/>
                    <a:pt x="30684" y="64192"/>
                    <a:pt x="30536" y="64192"/>
                  </a:cubicBezTo>
                  <a:cubicBezTo>
                    <a:pt x="30481" y="64192"/>
                    <a:pt x="30411" y="64218"/>
                    <a:pt x="30323" y="64277"/>
                  </a:cubicBezTo>
                  <a:cubicBezTo>
                    <a:pt x="30305" y="64289"/>
                    <a:pt x="30278" y="64297"/>
                    <a:pt x="30252" y="64297"/>
                  </a:cubicBezTo>
                  <a:cubicBezTo>
                    <a:pt x="30216" y="64297"/>
                    <a:pt x="30184" y="64281"/>
                    <a:pt x="30184" y="64236"/>
                  </a:cubicBezTo>
                  <a:cubicBezTo>
                    <a:pt x="30185" y="63971"/>
                    <a:pt x="30090" y="63872"/>
                    <a:pt x="29957" y="63872"/>
                  </a:cubicBezTo>
                  <a:cubicBezTo>
                    <a:pt x="29816" y="63872"/>
                    <a:pt x="29633" y="63983"/>
                    <a:pt x="29479" y="64125"/>
                  </a:cubicBezTo>
                  <a:cubicBezTo>
                    <a:pt x="29456" y="64145"/>
                    <a:pt x="29404" y="64174"/>
                    <a:pt x="29362" y="64174"/>
                  </a:cubicBezTo>
                  <a:cubicBezTo>
                    <a:pt x="29337" y="64174"/>
                    <a:pt x="29316" y="64164"/>
                    <a:pt x="29306" y="64136"/>
                  </a:cubicBezTo>
                  <a:cubicBezTo>
                    <a:pt x="29275" y="64052"/>
                    <a:pt x="29233" y="63979"/>
                    <a:pt x="29197" y="63903"/>
                  </a:cubicBezTo>
                  <a:cubicBezTo>
                    <a:pt x="28766" y="64151"/>
                    <a:pt x="28267" y="64255"/>
                    <a:pt x="27855" y="64536"/>
                  </a:cubicBezTo>
                  <a:cubicBezTo>
                    <a:pt x="27847" y="64541"/>
                    <a:pt x="27840" y="64544"/>
                    <a:pt x="27835" y="64544"/>
                  </a:cubicBezTo>
                  <a:cubicBezTo>
                    <a:pt x="27815" y="64544"/>
                    <a:pt x="27808" y="64516"/>
                    <a:pt x="27822" y="64494"/>
                  </a:cubicBezTo>
                  <a:cubicBezTo>
                    <a:pt x="28172" y="63944"/>
                    <a:pt x="28761" y="63922"/>
                    <a:pt x="29279" y="63586"/>
                  </a:cubicBezTo>
                  <a:cubicBezTo>
                    <a:pt x="29299" y="63574"/>
                    <a:pt x="29332" y="63561"/>
                    <a:pt x="29363" y="63561"/>
                  </a:cubicBezTo>
                  <a:cubicBezTo>
                    <a:pt x="29390" y="63561"/>
                    <a:pt x="29415" y="63571"/>
                    <a:pt x="29425" y="63601"/>
                  </a:cubicBezTo>
                  <a:cubicBezTo>
                    <a:pt x="29450" y="63676"/>
                    <a:pt x="29483" y="63747"/>
                    <a:pt x="29516" y="63819"/>
                  </a:cubicBezTo>
                  <a:cubicBezTo>
                    <a:pt x="29709" y="63671"/>
                    <a:pt x="29931" y="63556"/>
                    <a:pt x="30108" y="63556"/>
                  </a:cubicBezTo>
                  <a:close/>
                  <a:moveTo>
                    <a:pt x="31537" y="79075"/>
                  </a:moveTo>
                  <a:cubicBezTo>
                    <a:pt x="31544" y="79075"/>
                    <a:pt x="31549" y="79079"/>
                    <a:pt x="31551" y="79090"/>
                  </a:cubicBezTo>
                  <a:cubicBezTo>
                    <a:pt x="31574" y="79212"/>
                    <a:pt x="31514" y="79351"/>
                    <a:pt x="31550" y="79465"/>
                  </a:cubicBezTo>
                  <a:cubicBezTo>
                    <a:pt x="31578" y="79551"/>
                    <a:pt x="31495" y="79644"/>
                    <a:pt x="31413" y="79659"/>
                  </a:cubicBezTo>
                  <a:cubicBezTo>
                    <a:pt x="31392" y="79663"/>
                    <a:pt x="31373" y="79664"/>
                    <a:pt x="31354" y="79664"/>
                  </a:cubicBezTo>
                  <a:cubicBezTo>
                    <a:pt x="31226" y="79664"/>
                    <a:pt x="31127" y="79593"/>
                    <a:pt x="30994" y="79593"/>
                  </a:cubicBezTo>
                  <a:cubicBezTo>
                    <a:pt x="30987" y="79593"/>
                    <a:pt x="30981" y="79593"/>
                    <a:pt x="30974" y="79593"/>
                  </a:cubicBezTo>
                  <a:cubicBezTo>
                    <a:pt x="30808" y="79603"/>
                    <a:pt x="30643" y="79630"/>
                    <a:pt x="30482" y="79676"/>
                  </a:cubicBezTo>
                  <a:cubicBezTo>
                    <a:pt x="30477" y="79678"/>
                    <a:pt x="30473" y="79678"/>
                    <a:pt x="30470" y="79678"/>
                  </a:cubicBezTo>
                  <a:cubicBezTo>
                    <a:pt x="30437" y="79678"/>
                    <a:pt x="30464" y="79620"/>
                    <a:pt x="30484" y="79609"/>
                  </a:cubicBezTo>
                  <a:lnTo>
                    <a:pt x="30485" y="79609"/>
                  </a:lnTo>
                  <a:cubicBezTo>
                    <a:pt x="30660" y="79503"/>
                    <a:pt x="30828" y="79339"/>
                    <a:pt x="31045" y="79339"/>
                  </a:cubicBezTo>
                  <a:cubicBezTo>
                    <a:pt x="31053" y="79339"/>
                    <a:pt x="31061" y="79339"/>
                    <a:pt x="31069" y="79339"/>
                  </a:cubicBezTo>
                  <a:cubicBezTo>
                    <a:pt x="31189" y="79346"/>
                    <a:pt x="31293" y="79401"/>
                    <a:pt x="31401" y="79425"/>
                  </a:cubicBezTo>
                  <a:cubicBezTo>
                    <a:pt x="31438" y="79323"/>
                    <a:pt x="31482" y="79223"/>
                    <a:pt x="31492" y="79118"/>
                  </a:cubicBezTo>
                  <a:cubicBezTo>
                    <a:pt x="31493" y="79103"/>
                    <a:pt x="31520" y="79075"/>
                    <a:pt x="31537" y="79075"/>
                  </a:cubicBezTo>
                  <a:close/>
                  <a:moveTo>
                    <a:pt x="22435" y="1"/>
                  </a:moveTo>
                  <a:cubicBezTo>
                    <a:pt x="21012" y="118"/>
                    <a:pt x="19591" y="236"/>
                    <a:pt x="18171" y="366"/>
                  </a:cubicBezTo>
                  <a:cubicBezTo>
                    <a:pt x="14967" y="662"/>
                    <a:pt x="11775" y="1055"/>
                    <a:pt x="8568" y="1294"/>
                  </a:cubicBezTo>
                  <a:cubicBezTo>
                    <a:pt x="7536" y="1371"/>
                    <a:pt x="6512" y="1512"/>
                    <a:pt x="5481" y="1594"/>
                  </a:cubicBezTo>
                  <a:cubicBezTo>
                    <a:pt x="5401" y="1600"/>
                    <a:pt x="5322" y="1603"/>
                    <a:pt x="5244" y="1603"/>
                  </a:cubicBezTo>
                  <a:cubicBezTo>
                    <a:pt x="5124" y="1603"/>
                    <a:pt x="5006" y="1597"/>
                    <a:pt x="4886" y="1587"/>
                  </a:cubicBezTo>
                  <a:cubicBezTo>
                    <a:pt x="4873" y="2309"/>
                    <a:pt x="4742" y="3015"/>
                    <a:pt x="4718" y="3736"/>
                  </a:cubicBezTo>
                  <a:cubicBezTo>
                    <a:pt x="4701" y="4207"/>
                    <a:pt x="4721" y="4687"/>
                    <a:pt x="4823" y="5148"/>
                  </a:cubicBezTo>
                  <a:cubicBezTo>
                    <a:pt x="4905" y="5520"/>
                    <a:pt x="5039" y="5841"/>
                    <a:pt x="5044" y="6223"/>
                  </a:cubicBezTo>
                  <a:cubicBezTo>
                    <a:pt x="5050" y="6799"/>
                    <a:pt x="4892" y="7378"/>
                    <a:pt x="4662" y="7912"/>
                  </a:cubicBezTo>
                  <a:cubicBezTo>
                    <a:pt x="4865" y="7892"/>
                    <a:pt x="5068" y="7868"/>
                    <a:pt x="5272" y="7849"/>
                  </a:cubicBezTo>
                  <a:cubicBezTo>
                    <a:pt x="5281" y="7848"/>
                    <a:pt x="5289" y="7848"/>
                    <a:pt x="5297" y="7848"/>
                  </a:cubicBezTo>
                  <a:cubicBezTo>
                    <a:pt x="5385" y="7848"/>
                    <a:pt x="5433" y="7897"/>
                    <a:pt x="5455" y="7964"/>
                  </a:cubicBezTo>
                  <a:cubicBezTo>
                    <a:pt x="5498" y="7953"/>
                    <a:pt x="5541" y="7948"/>
                    <a:pt x="5585" y="7948"/>
                  </a:cubicBezTo>
                  <a:cubicBezTo>
                    <a:pt x="5726" y="7948"/>
                    <a:pt x="5867" y="8002"/>
                    <a:pt x="5968" y="8107"/>
                  </a:cubicBezTo>
                  <a:cubicBezTo>
                    <a:pt x="6196" y="7754"/>
                    <a:pt x="6597" y="7567"/>
                    <a:pt x="6893" y="7248"/>
                  </a:cubicBezTo>
                  <a:cubicBezTo>
                    <a:pt x="6930" y="7207"/>
                    <a:pt x="6989" y="7159"/>
                    <a:pt x="7043" y="7159"/>
                  </a:cubicBezTo>
                  <a:cubicBezTo>
                    <a:pt x="7069" y="7159"/>
                    <a:pt x="7095" y="7170"/>
                    <a:pt x="7116" y="7199"/>
                  </a:cubicBezTo>
                  <a:cubicBezTo>
                    <a:pt x="7592" y="7833"/>
                    <a:pt x="8631" y="9192"/>
                    <a:pt x="9592" y="9192"/>
                  </a:cubicBezTo>
                  <a:cubicBezTo>
                    <a:pt x="9703" y="9192"/>
                    <a:pt x="9813" y="9174"/>
                    <a:pt x="9921" y="9135"/>
                  </a:cubicBezTo>
                  <a:cubicBezTo>
                    <a:pt x="9935" y="9130"/>
                    <a:pt x="9951" y="9127"/>
                    <a:pt x="9967" y="9127"/>
                  </a:cubicBezTo>
                  <a:cubicBezTo>
                    <a:pt x="9997" y="9127"/>
                    <a:pt x="10028" y="9137"/>
                    <a:pt x="10038" y="9167"/>
                  </a:cubicBezTo>
                  <a:cubicBezTo>
                    <a:pt x="10298" y="9891"/>
                    <a:pt x="10967" y="10234"/>
                    <a:pt x="11698" y="10234"/>
                  </a:cubicBezTo>
                  <a:cubicBezTo>
                    <a:pt x="11705" y="10234"/>
                    <a:pt x="11712" y="10234"/>
                    <a:pt x="11719" y="10234"/>
                  </a:cubicBezTo>
                  <a:cubicBezTo>
                    <a:pt x="11742" y="10132"/>
                    <a:pt x="11684" y="10071"/>
                    <a:pt x="11658" y="9961"/>
                  </a:cubicBezTo>
                  <a:cubicBezTo>
                    <a:pt x="11648" y="9919"/>
                    <a:pt x="11711" y="9842"/>
                    <a:pt x="11757" y="9842"/>
                  </a:cubicBezTo>
                  <a:cubicBezTo>
                    <a:pt x="11771" y="9842"/>
                    <a:pt x="11783" y="9848"/>
                    <a:pt x="11791" y="9863"/>
                  </a:cubicBezTo>
                  <a:cubicBezTo>
                    <a:pt x="11915" y="10081"/>
                    <a:pt x="12083" y="9949"/>
                    <a:pt x="11996" y="10257"/>
                  </a:cubicBezTo>
                  <a:cubicBezTo>
                    <a:pt x="11919" y="10535"/>
                    <a:pt x="11711" y="10566"/>
                    <a:pt x="11479" y="10566"/>
                  </a:cubicBezTo>
                  <a:cubicBezTo>
                    <a:pt x="11457" y="10566"/>
                    <a:pt x="11435" y="10566"/>
                    <a:pt x="11413" y="10566"/>
                  </a:cubicBezTo>
                  <a:cubicBezTo>
                    <a:pt x="11061" y="10560"/>
                    <a:pt x="10665" y="10444"/>
                    <a:pt x="10380" y="10235"/>
                  </a:cubicBezTo>
                  <a:cubicBezTo>
                    <a:pt x="10330" y="10199"/>
                    <a:pt x="9672" y="9504"/>
                    <a:pt x="9783" y="9478"/>
                  </a:cubicBezTo>
                  <a:lnTo>
                    <a:pt x="9783" y="9478"/>
                  </a:lnTo>
                  <a:cubicBezTo>
                    <a:pt x="9686" y="9500"/>
                    <a:pt x="9589" y="9511"/>
                    <a:pt x="9492" y="9511"/>
                  </a:cubicBezTo>
                  <a:cubicBezTo>
                    <a:pt x="8452" y="9511"/>
                    <a:pt x="7488" y="8301"/>
                    <a:pt x="6911" y="7533"/>
                  </a:cubicBezTo>
                  <a:cubicBezTo>
                    <a:pt x="6606" y="7790"/>
                    <a:pt x="6213" y="7996"/>
                    <a:pt x="6073" y="8372"/>
                  </a:cubicBezTo>
                  <a:cubicBezTo>
                    <a:pt x="6060" y="8408"/>
                    <a:pt x="5949" y="8532"/>
                    <a:pt x="5881" y="8532"/>
                  </a:cubicBezTo>
                  <a:cubicBezTo>
                    <a:pt x="5859" y="8532"/>
                    <a:pt x="5841" y="8519"/>
                    <a:pt x="5833" y="8487"/>
                  </a:cubicBezTo>
                  <a:cubicBezTo>
                    <a:pt x="5782" y="8307"/>
                    <a:pt x="5621" y="8162"/>
                    <a:pt x="5453" y="8151"/>
                  </a:cubicBezTo>
                  <a:cubicBezTo>
                    <a:pt x="5451" y="8165"/>
                    <a:pt x="5449" y="8178"/>
                    <a:pt x="5445" y="8193"/>
                  </a:cubicBezTo>
                  <a:cubicBezTo>
                    <a:pt x="4989" y="9492"/>
                    <a:pt x="4281" y="10778"/>
                    <a:pt x="4047" y="12144"/>
                  </a:cubicBezTo>
                  <a:cubicBezTo>
                    <a:pt x="3816" y="13492"/>
                    <a:pt x="4056" y="14753"/>
                    <a:pt x="4543" y="16021"/>
                  </a:cubicBezTo>
                  <a:cubicBezTo>
                    <a:pt x="4919" y="17002"/>
                    <a:pt x="5394" y="18126"/>
                    <a:pt x="4990" y="19183"/>
                  </a:cubicBezTo>
                  <a:cubicBezTo>
                    <a:pt x="4674" y="20009"/>
                    <a:pt x="4013" y="20616"/>
                    <a:pt x="3526" y="21334"/>
                  </a:cubicBezTo>
                  <a:cubicBezTo>
                    <a:pt x="3524" y="21359"/>
                    <a:pt x="3517" y="21384"/>
                    <a:pt x="3507" y="21407"/>
                  </a:cubicBezTo>
                  <a:cubicBezTo>
                    <a:pt x="3526" y="21412"/>
                    <a:pt x="3546" y="21415"/>
                    <a:pt x="3567" y="21420"/>
                  </a:cubicBezTo>
                  <a:cubicBezTo>
                    <a:pt x="3627" y="21384"/>
                    <a:pt x="3674" y="21328"/>
                    <a:pt x="3699" y="21262"/>
                  </a:cubicBezTo>
                  <a:cubicBezTo>
                    <a:pt x="3763" y="21168"/>
                    <a:pt x="3827" y="21076"/>
                    <a:pt x="3892" y="20983"/>
                  </a:cubicBezTo>
                  <a:cubicBezTo>
                    <a:pt x="4115" y="20653"/>
                    <a:pt x="4339" y="20326"/>
                    <a:pt x="4588" y="20016"/>
                  </a:cubicBezTo>
                  <a:cubicBezTo>
                    <a:pt x="4615" y="19979"/>
                    <a:pt x="4679" y="19944"/>
                    <a:pt x="4727" y="19944"/>
                  </a:cubicBezTo>
                  <a:cubicBezTo>
                    <a:pt x="4766" y="19944"/>
                    <a:pt x="4794" y="19967"/>
                    <a:pt x="4783" y="20032"/>
                  </a:cubicBezTo>
                  <a:cubicBezTo>
                    <a:pt x="4780" y="20044"/>
                    <a:pt x="4775" y="20056"/>
                    <a:pt x="4770" y="20067"/>
                  </a:cubicBezTo>
                  <a:cubicBezTo>
                    <a:pt x="5428" y="19487"/>
                    <a:pt x="6139" y="18971"/>
                    <a:pt x="6817" y="18415"/>
                  </a:cubicBezTo>
                  <a:cubicBezTo>
                    <a:pt x="7577" y="17791"/>
                    <a:pt x="8472" y="17094"/>
                    <a:pt x="8822" y="16140"/>
                  </a:cubicBezTo>
                  <a:cubicBezTo>
                    <a:pt x="8849" y="16063"/>
                    <a:pt x="8924" y="15985"/>
                    <a:pt x="9010" y="15985"/>
                  </a:cubicBezTo>
                  <a:cubicBezTo>
                    <a:pt x="9016" y="15985"/>
                    <a:pt x="9022" y="15985"/>
                    <a:pt x="9028" y="15986"/>
                  </a:cubicBezTo>
                  <a:cubicBezTo>
                    <a:pt x="9205" y="16009"/>
                    <a:pt x="9330" y="16090"/>
                    <a:pt x="9462" y="16192"/>
                  </a:cubicBezTo>
                  <a:cubicBezTo>
                    <a:pt x="9940" y="15442"/>
                    <a:pt x="10741" y="15038"/>
                    <a:pt x="11581" y="14777"/>
                  </a:cubicBezTo>
                  <a:cubicBezTo>
                    <a:pt x="11595" y="14772"/>
                    <a:pt x="11609" y="14770"/>
                    <a:pt x="11621" y="14770"/>
                  </a:cubicBezTo>
                  <a:cubicBezTo>
                    <a:pt x="11658" y="14770"/>
                    <a:pt x="11684" y="14791"/>
                    <a:pt x="11695" y="14836"/>
                  </a:cubicBezTo>
                  <a:cubicBezTo>
                    <a:pt x="11724" y="14954"/>
                    <a:pt x="11777" y="15061"/>
                    <a:pt x="11835" y="15166"/>
                  </a:cubicBezTo>
                  <a:cubicBezTo>
                    <a:pt x="12240" y="14767"/>
                    <a:pt x="12608" y="14324"/>
                    <a:pt x="13162" y="14136"/>
                  </a:cubicBezTo>
                  <a:cubicBezTo>
                    <a:pt x="13311" y="14085"/>
                    <a:pt x="13562" y="14136"/>
                    <a:pt x="13689" y="14059"/>
                  </a:cubicBezTo>
                  <a:cubicBezTo>
                    <a:pt x="13850" y="13965"/>
                    <a:pt x="14003" y="13859"/>
                    <a:pt x="14147" y="13741"/>
                  </a:cubicBezTo>
                  <a:cubicBezTo>
                    <a:pt x="14345" y="13572"/>
                    <a:pt x="14532" y="13392"/>
                    <a:pt x="14707" y="13200"/>
                  </a:cubicBezTo>
                  <a:cubicBezTo>
                    <a:pt x="14570" y="13016"/>
                    <a:pt x="14483" y="12807"/>
                    <a:pt x="14329" y="12630"/>
                  </a:cubicBezTo>
                  <a:cubicBezTo>
                    <a:pt x="14288" y="12582"/>
                    <a:pt x="14359" y="12475"/>
                    <a:pt x="14419" y="12475"/>
                  </a:cubicBezTo>
                  <a:cubicBezTo>
                    <a:pt x="14430" y="12475"/>
                    <a:pt x="14440" y="12479"/>
                    <a:pt x="14449" y="12486"/>
                  </a:cubicBezTo>
                  <a:cubicBezTo>
                    <a:pt x="14654" y="12652"/>
                    <a:pt x="14863" y="12812"/>
                    <a:pt x="15060" y="12987"/>
                  </a:cubicBezTo>
                  <a:cubicBezTo>
                    <a:pt x="15131" y="13050"/>
                    <a:pt x="15072" y="13172"/>
                    <a:pt x="15024" y="13230"/>
                  </a:cubicBezTo>
                  <a:cubicBezTo>
                    <a:pt x="14629" y="13690"/>
                    <a:pt x="14146" y="14100"/>
                    <a:pt x="13599" y="14364"/>
                  </a:cubicBezTo>
                  <a:cubicBezTo>
                    <a:pt x="13555" y="14386"/>
                    <a:pt x="13509" y="14391"/>
                    <a:pt x="13461" y="14391"/>
                  </a:cubicBezTo>
                  <a:cubicBezTo>
                    <a:pt x="13412" y="14391"/>
                    <a:pt x="13361" y="14385"/>
                    <a:pt x="13311" y="14385"/>
                  </a:cubicBezTo>
                  <a:cubicBezTo>
                    <a:pt x="13282" y="14385"/>
                    <a:pt x="13254" y="14387"/>
                    <a:pt x="13226" y="14393"/>
                  </a:cubicBezTo>
                  <a:cubicBezTo>
                    <a:pt x="12986" y="14443"/>
                    <a:pt x="12765" y="14556"/>
                    <a:pt x="12584" y="14721"/>
                  </a:cubicBezTo>
                  <a:cubicBezTo>
                    <a:pt x="12316" y="14962"/>
                    <a:pt x="12076" y="15230"/>
                    <a:pt x="11813" y="15477"/>
                  </a:cubicBezTo>
                  <a:cubicBezTo>
                    <a:pt x="11786" y="15502"/>
                    <a:pt x="11743" y="15526"/>
                    <a:pt x="11704" y="15526"/>
                  </a:cubicBezTo>
                  <a:cubicBezTo>
                    <a:pt x="11679" y="15526"/>
                    <a:pt x="11655" y="15516"/>
                    <a:pt x="11639" y="15489"/>
                  </a:cubicBezTo>
                  <a:cubicBezTo>
                    <a:pt x="11568" y="15371"/>
                    <a:pt x="11487" y="15242"/>
                    <a:pt x="11453" y="15106"/>
                  </a:cubicBezTo>
                  <a:cubicBezTo>
                    <a:pt x="11452" y="15101"/>
                    <a:pt x="11445" y="15099"/>
                    <a:pt x="11435" y="15099"/>
                  </a:cubicBezTo>
                  <a:cubicBezTo>
                    <a:pt x="11341" y="15099"/>
                    <a:pt x="10913" y="15278"/>
                    <a:pt x="10869" y="15298"/>
                  </a:cubicBezTo>
                  <a:cubicBezTo>
                    <a:pt x="10317" y="15548"/>
                    <a:pt x="9846" y="15883"/>
                    <a:pt x="9558" y="16431"/>
                  </a:cubicBezTo>
                  <a:cubicBezTo>
                    <a:pt x="9533" y="16478"/>
                    <a:pt x="9458" y="16552"/>
                    <a:pt x="9393" y="16552"/>
                  </a:cubicBezTo>
                  <a:cubicBezTo>
                    <a:pt x="9375" y="16552"/>
                    <a:pt x="9359" y="16547"/>
                    <a:pt x="9344" y="16535"/>
                  </a:cubicBezTo>
                  <a:cubicBezTo>
                    <a:pt x="9228" y="16440"/>
                    <a:pt x="9120" y="16354"/>
                    <a:pt x="8987" y="16305"/>
                  </a:cubicBezTo>
                  <a:cubicBezTo>
                    <a:pt x="8628" y="17108"/>
                    <a:pt x="7937" y="17748"/>
                    <a:pt x="7277" y="18304"/>
                  </a:cubicBezTo>
                  <a:cubicBezTo>
                    <a:pt x="6391" y="19052"/>
                    <a:pt x="5432" y="19715"/>
                    <a:pt x="4577" y="20499"/>
                  </a:cubicBezTo>
                  <a:cubicBezTo>
                    <a:pt x="4551" y="20523"/>
                    <a:pt x="4514" y="20537"/>
                    <a:pt x="4482" y="20537"/>
                  </a:cubicBezTo>
                  <a:cubicBezTo>
                    <a:pt x="4466" y="20537"/>
                    <a:pt x="4451" y="20534"/>
                    <a:pt x="4439" y="20526"/>
                  </a:cubicBezTo>
                  <a:cubicBezTo>
                    <a:pt x="4211" y="20845"/>
                    <a:pt x="3991" y="21167"/>
                    <a:pt x="3748" y="21472"/>
                  </a:cubicBezTo>
                  <a:cubicBezTo>
                    <a:pt x="4057" y="21576"/>
                    <a:pt x="4336" y="21760"/>
                    <a:pt x="4333" y="22106"/>
                  </a:cubicBezTo>
                  <a:cubicBezTo>
                    <a:pt x="4330" y="22559"/>
                    <a:pt x="4129" y="22996"/>
                    <a:pt x="4248" y="23450"/>
                  </a:cubicBezTo>
                  <a:cubicBezTo>
                    <a:pt x="4434" y="24157"/>
                    <a:pt x="4412" y="24963"/>
                    <a:pt x="4481" y="25692"/>
                  </a:cubicBezTo>
                  <a:cubicBezTo>
                    <a:pt x="4542" y="26311"/>
                    <a:pt x="5038" y="26779"/>
                    <a:pt x="5115" y="27405"/>
                  </a:cubicBezTo>
                  <a:cubicBezTo>
                    <a:pt x="5189" y="28004"/>
                    <a:pt x="4935" y="28689"/>
                    <a:pt x="4609" y="29187"/>
                  </a:cubicBezTo>
                  <a:cubicBezTo>
                    <a:pt x="4380" y="29540"/>
                    <a:pt x="4084" y="29732"/>
                    <a:pt x="4187" y="30191"/>
                  </a:cubicBezTo>
                  <a:cubicBezTo>
                    <a:pt x="4345" y="30887"/>
                    <a:pt x="4791" y="31329"/>
                    <a:pt x="4728" y="32068"/>
                  </a:cubicBezTo>
                  <a:cubicBezTo>
                    <a:pt x="4721" y="32154"/>
                    <a:pt x="4536" y="32374"/>
                    <a:pt x="4419" y="32374"/>
                  </a:cubicBezTo>
                  <a:cubicBezTo>
                    <a:pt x="4384" y="32374"/>
                    <a:pt x="4354" y="32354"/>
                    <a:pt x="4338" y="32305"/>
                  </a:cubicBezTo>
                  <a:cubicBezTo>
                    <a:pt x="4043" y="31421"/>
                    <a:pt x="3187" y="30437"/>
                    <a:pt x="3818" y="29498"/>
                  </a:cubicBezTo>
                  <a:cubicBezTo>
                    <a:pt x="4139" y="29021"/>
                    <a:pt x="4426" y="28659"/>
                    <a:pt x="4508" y="28058"/>
                  </a:cubicBezTo>
                  <a:cubicBezTo>
                    <a:pt x="4604" y="27356"/>
                    <a:pt x="3975" y="26884"/>
                    <a:pt x="3882" y="26230"/>
                  </a:cubicBezTo>
                  <a:cubicBezTo>
                    <a:pt x="3778" y="25492"/>
                    <a:pt x="3734" y="24742"/>
                    <a:pt x="3663" y="24000"/>
                  </a:cubicBezTo>
                  <a:cubicBezTo>
                    <a:pt x="3622" y="23559"/>
                    <a:pt x="3581" y="23210"/>
                    <a:pt x="3668" y="22766"/>
                  </a:cubicBezTo>
                  <a:cubicBezTo>
                    <a:pt x="3782" y="22190"/>
                    <a:pt x="3363" y="22121"/>
                    <a:pt x="2861" y="21995"/>
                  </a:cubicBezTo>
                  <a:cubicBezTo>
                    <a:pt x="2689" y="21952"/>
                    <a:pt x="2752" y="21716"/>
                    <a:pt x="2814" y="21612"/>
                  </a:cubicBezTo>
                  <a:cubicBezTo>
                    <a:pt x="3330" y="20757"/>
                    <a:pt x="4375" y="19917"/>
                    <a:pt x="4472" y="18884"/>
                  </a:cubicBezTo>
                  <a:cubicBezTo>
                    <a:pt x="4585" y="17674"/>
                    <a:pt x="3885" y="16605"/>
                    <a:pt x="3596" y="15465"/>
                  </a:cubicBezTo>
                  <a:cubicBezTo>
                    <a:pt x="3510" y="15125"/>
                    <a:pt x="3443" y="14780"/>
                    <a:pt x="3396" y="14432"/>
                  </a:cubicBezTo>
                  <a:cubicBezTo>
                    <a:pt x="3229" y="14655"/>
                    <a:pt x="3082" y="14895"/>
                    <a:pt x="3068" y="15137"/>
                  </a:cubicBezTo>
                  <a:cubicBezTo>
                    <a:pt x="3052" y="15396"/>
                    <a:pt x="3211" y="15638"/>
                    <a:pt x="3119" y="15887"/>
                  </a:cubicBezTo>
                  <a:cubicBezTo>
                    <a:pt x="2962" y="16316"/>
                    <a:pt x="2574" y="16704"/>
                    <a:pt x="2362" y="17117"/>
                  </a:cubicBezTo>
                  <a:cubicBezTo>
                    <a:pt x="1827" y="18161"/>
                    <a:pt x="1462" y="19301"/>
                    <a:pt x="1221" y="20445"/>
                  </a:cubicBezTo>
                  <a:cubicBezTo>
                    <a:pt x="850" y="22209"/>
                    <a:pt x="572" y="23992"/>
                    <a:pt x="387" y="25784"/>
                  </a:cubicBezTo>
                  <a:cubicBezTo>
                    <a:pt x="606" y="25765"/>
                    <a:pt x="798" y="25763"/>
                    <a:pt x="1021" y="25575"/>
                  </a:cubicBezTo>
                  <a:cubicBezTo>
                    <a:pt x="1040" y="25558"/>
                    <a:pt x="1085" y="25528"/>
                    <a:pt x="1122" y="25528"/>
                  </a:cubicBezTo>
                  <a:cubicBezTo>
                    <a:pt x="1136" y="25528"/>
                    <a:pt x="1149" y="25533"/>
                    <a:pt x="1159" y="25544"/>
                  </a:cubicBezTo>
                  <a:cubicBezTo>
                    <a:pt x="1207" y="25604"/>
                    <a:pt x="1263" y="25723"/>
                    <a:pt x="1326" y="25791"/>
                  </a:cubicBezTo>
                  <a:cubicBezTo>
                    <a:pt x="1431" y="25675"/>
                    <a:pt x="1555" y="25558"/>
                    <a:pt x="1570" y="25426"/>
                  </a:cubicBezTo>
                  <a:cubicBezTo>
                    <a:pt x="1576" y="25375"/>
                    <a:pt x="1674" y="25251"/>
                    <a:pt x="1744" y="25251"/>
                  </a:cubicBezTo>
                  <a:cubicBezTo>
                    <a:pt x="1764" y="25251"/>
                    <a:pt x="1783" y="25262"/>
                    <a:pt x="1795" y="25289"/>
                  </a:cubicBezTo>
                  <a:cubicBezTo>
                    <a:pt x="1896" y="25511"/>
                    <a:pt x="1991" y="25716"/>
                    <a:pt x="2048" y="25941"/>
                  </a:cubicBezTo>
                  <a:cubicBezTo>
                    <a:pt x="2097" y="25858"/>
                    <a:pt x="2140" y="25774"/>
                    <a:pt x="2157" y="25690"/>
                  </a:cubicBezTo>
                  <a:cubicBezTo>
                    <a:pt x="2170" y="25633"/>
                    <a:pt x="2224" y="25551"/>
                    <a:pt x="2291" y="25551"/>
                  </a:cubicBezTo>
                  <a:cubicBezTo>
                    <a:pt x="2326" y="25551"/>
                    <a:pt x="2360" y="25552"/>
                    <a:pt x="2394" y="25555"/>
                  </a:cubicBezTo>
                  <a:cubicBezTo>
                    <a:pt x="2410" y="25556"/>
                    <a:pt x="2432" y="25558"/>
                    <a:pt x="2438" y="25578"/>
                  </a:cubicBezTo>
                  <a:cubicBezTo>
                    <a:pt x="2500" y="25780"/>
                    <a:pt x="2467" y="25854"/>
                    <a:pt x="2434" y="26064"/>
                  </a:cubicBezTo>
                  <a:cubicBezTo>
                    <a:pt x="2432" y="26081"/>
                    <a:pt x="2398" y="26112"/>
                    <a:pt x="2379" y="26112"/>
                  </a:cubicBezTo>
                  <a:cubicBezTo>
                    <a:pt x="2372" y="26112"/>
                    <a:pt x="2367" y="26107"/>
                    <a:pt x="2368" y="26095"/>
                  </a:cubicBezTo>
                  <a:cubicBezTo>
                    <a:pt x="2370" y="25989"/>
                    <a:pt x="2383" y="25831"/>
                    <a:pt x="2307" y="25777"/>
                  </a:cubicBezTo>
                  <a:cubicBezTo>
                    <a:pt x="2249" y="25929"/>
                    <a:pt x="2143" y="26070"/>
                    <a:pt x="2081" y="26216"/>
                  </a:cubicBezTo>
                  <a:cubicBezTo>
                    <a:pt x="2064" y="26256"/>
                    <a:pt x="1980" y="26344"/>
                    <a:pt x="1924" y="26344"/>
                  </a:cubicBezTo>
                  <a:cubicBezTo>
                    <a:pt x="1900" y="26344"/>
                    <a:pt x="1881" y="26329"/>
                    <a:pt x="1874" y="26289"/>
                  </a:cubicBezTo>
                  <a:cubicBezTo>
                    <a:pt x="1834" y="26060"/>
                    <a:pt x="1749" y="25859"/>
                    <a:pt x="1655" y="25655"/>
                  </a:cubicBezTo>
                  <a:cubicBezTo>
                    <a:pt x="1570" y="25761"/>
                    <a:pt x="1468" y="25858"/>
                    <a:pt x="1399" y="25988"/>
                  </a:cubicBezTo>
                  <a:cubicBezTo>
                    <a:pt x="1377" y="26026"/>
                    <a:pt x="1313" y="26095"/>
                    <a:pt x="1257" y="26095"/>
                  </a:cubicBezTo>
                  <a:cubicBezTo>
                    <a:pt x="1249" y="26095"/>
                    <a:pt x="1241" y="26093"/>
                    <a:pt x="1233" y="26090"/>
                  </a:cubicBezTo>
                  <a:cubicBezTo>
                    <a:pt x="1103" y="26033"/>
                    <a:pt x="1074" y="25939"/>
                    <a:pt x="1000" y="25830"/>
                  </a:cubicBezTo>
                  <a:cubicBezTo>
                    <a:pt x="832" y="25956"/>
                    <a:pt x="649" y="26048"/>
                    <a:pt x="463" y="26048"/>
                  </a:cubicBezTo>
                  <a:cubicBezTo>
                    <a:pt x="429" y="26048"/>
                    <a:pt x="395" y="26045"/>
                    <a:pt x="361" y="26039"/>
                  </a:cubicBezTo>
                  <a:cubicBezTo>
                    <a:pt x="304" y="26605"/>
                    <a:pt x="257" y="27174"/>
                    <a:pt x="219" y="27742"/>
                  </a:cubicBezTo>
                  <a:cubicBezTo>
                    <a:pt x="139" y="28941"/>
                    <a:pt x="80" y="30139"/>
                    <a:pt x="68" y="31342"/>
                  </a:cubicBezTo>
                  <a:cubicBezTo>
                    <a:pt x="74" y="31346"/>
                    <a:pt x="81" y="31353"/>
                    <a:pt x="87" y="31357"/>
                  </a:cubicBezTo>
                  <a:cubicBezTo>
                    <a:pt x="157" y="31101"/>
                    <a:pt x="259" y="30852"/>
                    <a:pt x="353" y="30605"/>
                  </a:cubicBezTo>
                  <a:cubicBezTo>
                    <a:pt x="369" y="30564"/>
                    <a:pt x="447" y="30483"/>
                    <a:pt x="501" y="30483"/>
                  </a:cubicBezTo>
                  <a:cubicBezTo>
                    <a:pt x="524" y="30483"/>
                    <a:pt x="542" y="30498"/>
                    <a:pt x="550" y="30535"/>
                  </a:cubicBezTo>
                  <a:cubicBezTo>
                    <a:pt x="584" y="30707"/>
                    <a:pt x="682" y="30860"/>
                    <a:pt x="783" y="31007"/>
                  </a:cubicBezTo>
                  <a:cubicBezTo>
                    <a:pt x="830" y="30814"/>
                    <a:pt x="907" y="30629"/>
                    <a:pt x="984" y="30437"/>
                  </a:cubicBezTo>
                  <a:cubicBezTo>
                    <a:pt x="1000" y="30394"/>
                    <a:pt x="1082" y="30309"/>
                    <a:pt x="1138" y="30309"/>
                  </a:cubicBezTo>
                  <a:cubicBezTo>
                    <a:pt x="1161" y="30309"/>
                    <a:pt x="1180" y="30324"/>
                    <a:pt x="1188" y="30364"/>
                  </a:cubicBezTo>
                  <a:cubicBezTo>
                    <a:pt x="1224" y="30546"/>
                    <a:pt x="1351" y="30636"/>
                    <a:pt x="1481" y="30729"/>
                  </a:cubicBezTo>
                  <a:cubicBezTo>
                    <a:pt x="1504" y="30509"/>
                    <a:pt x="1525" y="30288"/>
                    <a:pt x="1551" y="30068"/>
                  </a:cubicBezTo>
                  <a:cubicBezTo>
                    <a:pt x="1553" y="30053"/>
                    <a:pt x="1585" y="30013"/>
                    <a:pt x="1606" y="30013"/>
                  </a:cubicBezTo>
                  <a:cubicBezTo>
                    <a:pt x="1613" y="30013"/>
                    <a:pt x="1618" y="30017"/>
                    <a:pt x="1621" y="30026"/>
                  </a:cubicBezTo>
                  <a:cubicBezTo>
                    <a:pt x="1745" y="30354"/>
                    <a:pt x="1784" y="30638"/>
                    <a:pt x="1706" y="30985"/>
                  </a:cubicBezTo>
                  <a:cubicBezTo>
                    <a:pt x="1691" y="31049"/>
                    <a:pt x="1596" y="31184"/>
                    <a:pt x="1514" y="31184"/>
                  </a:cubicBezTo>
                  <a:cubicBezTo>
                    <a:pt x="1490" y="31184"/>
                    <a:pt x="1466" y="31172"/>
                    <a:pt x="1446" y="31142"/>
                  </a:cubicBezTo>
                  <a:cubicBezTo>
                    <a:pt x="1330" y="30966"/>
                    <a:pt x="1168" y="30865"/>
                    <a:pt x="1064" y="30706"/>
                  </a:cubicBezTo>
                  <a:cubicBezTo>
                    <a:pt x="996" y="30881"/>
                    <a:pt x="942" y="31058"/>
                    <a:pt x="946" y="31255"/>
                  </a:cubicBezTo>
                  <a:cubicBezTo>
                    <a:pt x="947" y="31313"/>
                    <a:pt x="865" y="31438"/>
                    <a:pt x="796" y="31438"/>
                  </a:cubicBezTo>
                  <a:cubicBezTo>
                    <a:pt x="777" y="31438"/>
                    <a:pt x="758" y="31428"/>
                    <a:pt x="743" y="31404"/>
                  </a:cubicBezTo>
                  <a:cubicBezTo>
                    <a:pt x="636" y="31238"/>
                    <a:pt x="513" y="31077"/>
                    <a:pt x="429" y="30900"/>
                  </a:cubicBezTo>
                  <a:cubicBezTo>
                    <a:pt x="346" y="31131"/>
                    <a:pt x="266" y="31364"/>
                    <a:pt x="188" y="31598"/>
                  </a:cubicBezTo>
                  <a:cubicBezTo>
                    <a:pt x="177" y="31632"/>
                    <a:pt x="110" y="31695"/>
                    <a:pt x="64" y="31696"/>
                  </a:cubicBezTo>
                  <a:cubicBezTo>
                    <a:pt x="64" y="31788"/>
                    <a:pt x="62" y="31880"/>
                    <a:pt x="63" y="31973"/>
                  </a:cubicBezTo>
                  <a:cubicBezTo>
                    <a:pt x="68" y="32821"/>
                    <a:pt x="1" y="33703"/>
                    <a:pt x="118" y="34542"/>
                  </a:cubicBezTo>
                  <a:cubicBezTo>
                    <a:pt x="125" y="34596"/>
                    <a:pt x="130" y="34648"/>
                    <a:pt x="137" y="34701"/>
                  </a:cubicBezTo>
                  <a:cubicBezTo>
                    <a:pt x="148" y="34659"/>
                    <a:pt x="156" y="34616"/>
                    <a:pt x="167" y="34574"/>
                  </a:cubicBezTo>
                  <a:cubicBezTo>
                    <a:pt x="173" y="34558"/>
                    <a:pt x="176" y="34535"/>
                    <a:pt x="180" y="34515"/>
                  </a:cubicBezTo>
                  <a:cubicBezTo>
                    <a:pt x="157" y="34415"/>
                    <a:pt x="141" y="34313"/>
                    <a:pt x="129" y="34211"/>
                  </a:cubicBezTo>
                  <a:cubicBezTo>
                    <a:pt x="121" y="34145"/>
                    <a:pt x="189" y="34065"/>
                    <a:pt x="254" y="34060"/>
                  </a:cubicBezTo>
                  <a:cubicBezTo>
                    <a:pt x="307" y="34055"/>
                    <a:pt x="360" y="34051"/>
                    <a:pt x="413" y="34046"/>
                  </a:cubicBezTo>
                  <a:cubicBezTo>
                    <a:pt x="415" y="34046"/>
                    <a:pt x="417" y="34046"/>
                    <a:pt x="419" y="34046"/>
                  </a:cubicBezTo>
                  <a:cubicBezTo>
                    <a:pt x="466" y="34046"/>
                    <a:pt x="472" y="34099"/>
                    <a:pt x="457" y="34136"/>
                  </a:cubicBezTo>
                  <a:cubicBezTo>
                    <a:pt x="423" y="34228"/>
                    <a:pt x="392" y="34321"/>
                    <a:pt x="359" y="34415"/>
                  </a:cubicBezTo>
                  <a:cubicBezTo>
                    <a:pt x="388" y="34556"/>
                    <a:pt x="430" y="34696"/>
                    <a:pt x="504" y="34820"/>
                  </a:cubicBezTo>
                  <a:cubicBezTo>
                    <a:pt x="529" y="34862"/>
                    <a:pt x="821" y="35250"/>
                    <a:pt x="840" y="35250"/>
                  </a:cubicBezTo>
                  <a:cubicBezTo>
                    <a:pt x="840" y="35250"/>
                    <a:pt x="840" y="35250"/>
                    <a:pt x="840" y="35250"/>
                  </a:cubicBezTo>
                  <a:cubicBezTo>
                    <a:pt x="1112" y="35032"/>
                    <a:pt x="1411" y="34866"/>
                    <a:pt x="1649" y="34605"/>
                  </a:cubicBezTo>
                  <a:cubicBezTo>
                    <a:pt x="1679" y="34572"/>
                    <a:pt x="1729" y="34548"/>
                    <a:pt x="1768" y="34548"/>
                  </a:cubicBezTo>
                  <a:cubicBezTo>
                    <a:pt x="1810" y="34548"/>
                    <a:pt x="1837" y="34576"/>
                    <a:pt x="1811" y="34649"/>
                  </a:cubicBezTo>
                  <a:cubicBezTo>
                    <a:pt x="1776" y="34746"/>
                    <a:pt x="1604" y="35018"/>
                    <a:pt x="1777" y="35018"/>
                  </a:cubicBezTo>
                  <a:cubicBezTo>
                    <a:pt x="1783" y="35018"/>
                    <a:pt x="1789" y="35017"/>
                    <a:pt x="1795" y="35017"/>
                  </a:cubicBezTo>
                  <a:cubicBezTo>
                    <a:pt x="1821" y="35014"/>
                    <a:pt x="1898" y="34998"/>
                    <a:pt x="1952" y="34998"/>
                  </a:cubicBezTo>
                  <a:cubicBezTo>
                    <a:pt x="1965" y="34998"/>
                    <a:pt x="1977" y="34999"/>
                    <a:pt x="1986" y="35002"/>
                  </a:cubicBezTo>
                  <a:cubicBezTo>
                    <a:pt x="2133" y="35042"/>
                    <a:pt x="2190" y="35256"/>
                    <a:pt x="2217" y="35415"/>
                  </a:cubicBezTo>
                  <a:cubicBezTo>
                    <a:pt x="2295" y="35366"/>
                    <a:pt x="2372" y="35319"/>
                    <a:pt x="2444" y="35267"/>
                  </a:cubicBezTo>
                  <a:cubicBezTo>
                    <a:pt x="2542" y="35104"/>
                    <a:pt x="2745" y="34967"/>
                    <a:pt x="2893" y="34895"/>
                  </a:cubicBezTo>
                  <a:cubicBezTo>
                    <a:pt x="2911" y="34887"/>
                    <a:pt x="2927" y="34883"/>
                    <a:pt x="2939" y="34883"/>
                  </a:cubicBezTo>
                  <a:cubicBezTo>
                    <a:pt x="3021" y="34883"/>
                    <a:pt x="2992" y="35040"/>
                    <a:pt x="2947" y="35090"/>
                  </a:cubicBezTo>
                  <a:cubicBezTo>
                    <a:pt x="2707" y="35365"/>
                    <a:pt x="2447" y="35508"/>
                    <a:pt x="2132" y="35684"/>
                  </a:cubicBezTo>
                  <a:cubicBezTo>
                    <a:pt x="2114" y="35695"/>
                    <a:pt x="2090" y="35702"/>
                    <a:pt x="2069" y="35702"/>
                  </a:cubicBezTo>
                  <a:cubicBezTo>
                    <a:pt x="2040" y="35702"/>
                    <a:pt x="2015" y="35688"/>
                    <a:pt x="2011" y="35649"/>
                  </a:cubicBezTo>
                  <a:cubicBezTo>
                    <a:pt x="1979" y="35346"/>
                    <a:pt x="1886" y="35262"/>
                    <a:pt x="1672" y="35262"/>
                  </a:cubicBezTo>
                  <a:cubicBezTo>
                    <a:pt x="1636" y="35262"/>
                    <a:pt x="1597" y="35264"/>
                    <a:pt x="1555" y="35269"/>
                  </a:cubicBezTo>
                  <a:cubicBezTo>
                    <a:pt x="1552" y="35269"/>
                    <a:pt x="1550" y="35269"/>
                    <a:pt x="1547" y="35269"/>
                  </a:cubicBezTo>
                  <a:cubicBezTo>
                    <a:pt x="1502" y="35269"/>
                    <a:pt x="1489" y="35229"/>
                    <a:pt x="1491" y="35189"/>
                  </a:cubicBezTo>
                  <a:cubicBezTo>
                    <a:pt x="1497" y="35102"/>
                    <a:pt x="1510" y="35016"/>
                    <a:pt x="1531" y="34933"/>
                  </a:cubicBezTo>
                  <a:lnTo>
                    <a:pt x="1531" y="34933"/>
                  </a:lnTo>
                  <a:cubicBezTo>
                    <a:pt x="1305" y="35111"/>
                    <a:pt x="1059" y="35259"/>
                    <a:pt x="854" y="35462"/>
                  </a:cubicBezTo>
                  <a:cubicBezTo>
                    <a:pt x="835" y="35481"/>
                    <a:pt x="800" y="35502"/>
                    <a:pt x="768" y="35502"/>
                  </a:cubicBezTo>
                  <a:cubicBezTo>
                    <a:pt x="755" y="35502"/>
                    <a:pt x="742" y="35498"/>
                    <a:pt x="732" y="35490"/>
                  </a:cubicBezTo>
                  <a:cubicBezTo>
                    <a:pt x="481" y="35270"/>
                    <a:pt x="337" y="35025"/>
                    <a:pt x="245" y="34746"/>
                  </a:cubicBezTo>
                  <a:cubicBezTo>
                    <a:pt x="220" y="34818"/>
                    <a:pt x="194" y="34889"/>
                    <a:pt x="167" y="34960"/>
                  </a:cubicBezTo>
                  <a:cubicBezTo>
                    <a:pt x="238" y="35603"/>
                    <a:pt x="278" y="36249"/>
                    <a:pt x="335" y="36893"/>
                  </a:cubicBezTo>
                  <a:cubicBezTo>
                    <a:pt x="446" y="38172"/>
                    <a:pt x="591" y="39446"/>
                    <a:pt x="750" y="40718"/>
                  </a:cubicBezTo>
                  <a:cubicBezTo>
                    <a:pt x="775" y="40555"/>
                    <a:pt x="798" y="40393"/>
                    <a:pt x="829" y="40233"/>
                  </a:cubicBezTo>
                  <a:cubicBezTo>
                    <a:pt x="838" y="40189"/>
                    <a:pt x="917" y="40080"/>
                    <a:pt x="977" y="40080"/>
                  </a:cubicBezTo>
                  <a:cubicBezTo>
                    <a:pt x="996" y="40080"/>
                    <a:pt x="1012" y="40090"/>
                    <a:pt x="1025" y="40114"/>
                  </a:cubicBezTo>
                  <a:cubicBezTo>
                    <a:pt x="1201" y="40449"/>
                    <a:pt x="1553" y="40902"/>
                    <a:pt x="1842" y="40902"/>
                  </a:cubicBezTo>
                  <a:cubicBezTo>
                    <a:pt x="2013" y="40902"/>
                    <a:pt x="2162" y="40745"/>
                    <a:pt x="2241" y="40316"/>
                  </a:cubicBezTo>
                  <a:cubicBezTo>
                    <a:pt x="2248" y="40274"/>
                    <a:pt x="2338" y="40155"/>
                    <a:pt x="2401" y="40155"/>
                  </a:cubicBezTo>
                  <a:cubicBezTo>
                    <a:pt x="2419" y="40155"/>
                    <a:pt x="2435" y="40166"/>
                    <a:pt x="2446" y="40192"/>
                  </a:cubicBezTo>
                  <a:cubicBezTo>
                    <a:pt x="2586" y="40531"/>
                    <a:pt x="2794" y="40647"/>
                    <a:pt x="3112" y="40712"/>
                  </a:cubicBezTo>
                  <a:cubicBezTo>
                    <a:pt x="3135" y="40665"/>
                    <a:pt x="3161" y="40619"/>
                    <a:pt x="3189" y="40575"/>
                  </a:cubicBezTo>
                  <a:cubicBezTo>
                    <a:pt x="3221" y="40526"/>
                    <a:pt x="3235" y="40510"/>
                    <a:pt x="3240" y="40505"/>
                  </a:cubicBezTo>
                  <a:lnTo>
                    <a:pt x="3240" y="40505"/>
                  </a:lnTo>
                  <a:cubicBezTo>
                    <a:pt x="3239" y="40506"/>
                    <a:pt x="3238" y="40506"/>
                    <a:pt x="3237" y="40506"/>
                  </a:cubicBezTo>
                  <a:cubicBezTo>
                    <a:pt x="3231" y="40506"/>
                    <a:pt x="3224" y="40500"/>
                    <a:pt x="3221" y="40470"/>
                  </a:cubicBezTo>
                  <a:cubicBezTo>
                    <a:pt x="3214" y="40395"/>
                    <a:pt x="3297" y="40279"/>
                    <a:pt x="3379" y="40279"/>
                  </a:cubicBezTo>
                  <a:cubicBezTo>
                    <a:pt x="3395" y="40279"/>
                    <a:pt x="3410" y="40283"/>
                    <a:pt x="3424" y="40292"/>
                  </a:cubicBezTo>
                  <a:cubicBezTo>
                    <a:pt x="3644" y="40422"/>
                    <a:pt x="3849" y="40461"/>
                    <a:pt x="4097" y="40510"/>
                  </a:cubicBezTo>
                  <a:cubicBezTo>
                    <a:pt x="4205" y="40532"/>
                    <a:pt x="4125" y="40684"/>
                    <a:pt x="4092" y="40731"/>
                  </a:cubicBezTo>
                  <a:cubicBezTo>
                    <a:pt x="3910" y="40986"/>
                    <a:pt x="3782" y="41256"/>
                    <a:pt x="3569" y="41486"/>
                  </a:cubicBezTo>
                  <a:cubicBezTo>
                    <a:pt x="3555" y="41502"/>
                    <a:pt x="3538" y="41509"/>
                    <a:pt x="3524" y="41509"/>
                  </a:cubicBezTo>
                  <a:cubicBezTo>
                    <a:pt x="3503" y="41509"/>
                    <a:pt x="3491" y="41491"/>
                    <a:pt x="3509" y="41457"/>
                  </a:cubicBezTo>
                  <a:cubicBezTo>
                    <a:pt x="3627" y="41233"/>
                    <a:pt x="3697" y="41005"/>
                    <a:pt x="3810" y="40788"/>
                  </a:cubicBezTo>
                  <a:cubicBezTo>
                    <a:pt x="3643" y="40747"/>
                    <a:pt x="3499" y="40699"/>
                    <a:pt x="3363" y="40606"/>
                  </a:cubicBezTo>
                  <a:cubicBezTo>
                    <a:pt x="3326" y="40663"/>
                    <a:pt x="3287" y="40722"/>
                    <a:pt x="3267" y="40813"/>
                  </a:cubicBezTo>
                  <a:cubicBezTo>
                    <a:pt x="3253" y="40884"/>
                    <a:pt x="3189" y="40970"/>
                    <a:pt x="3110" y="40970"/>
                  </a:cubicBezTo>
                  <a:cubicBezTo>
                    <a:pt x="3103" y="40970"/>
                    <a:pt x="3097" y="40970"/>
                    <a:pt x="3091" y="40969"/>
                  </a:cubicBezTo>
                  <a:cubicBezTo>
                    <a:pt x="2758" y="40911"/>
                    <a:pt x="2529" y="40823"/>
                    <a:pt x="2366" y="40589"/>
                  </a:cubicBezTo>
                  <a:cubicBezTo>
                    <a:pt x="2276" y="40877"/>
                    <a:pt x="2117" y="41143"/>
                    <a:pt x="1790" y="41177"/>
                  </a:cubicBezTo>
                  <a:cubicBezTo>
                    <a:pt x="1775" y="41178"/>
                    <a:pt x="1760" y="41179"/>
                    <a:pt x="1745" y="41179"/>
                  </a:cubicBezTo>
                  <a:cubicBezTo>
                    <a:pt x="1422" y="41179"/>
                    <a:pt x="1147" y="40824"/>
                    <a:pt x="967" y="40521"/>
                  </a:cubicBezTo>
                  <a:cubicBezTo>
                    <a:pt x="920" y="40806"/>
                    <a:pt x="877" y="41089"/>
                    <a:pt x="833" y="41374"/>
                  </a:cubicBezTo>
                  <a:cubicBezTo>
                    <a:pt x="852" y="41521"/>
                    <a:pt x="869" y="41670"/>
                    <a:pt x="888" y="41818"/>
                  </a:cubicBezTo>
                  <a:cubicBezTo>
                    <a:pt x="987" y="42538"/>
                    <a:pt x="1099" y="43244"/>
                    <a:pt x="1039" y="43971"/>
                  </a:cubicBezTo>
                  <a:cubicBezTo>
                    <a:pt x="1010" y="44350"/>
                    <a:pt x="940" y="44736"/>
                    <a:pt x="889" y="45122"/>
                  </a:cubicBezTo>
                  <a:cubicBezTo>
                    <a:pt x="1140" y="45005"/>
                    <a:pt x="1388" y="44885"/>
                    <a:pt x="1626" y="44746"/>
                  </a:cubicBezTo>
                  <a:cubicBezTo>
                    <a:pt x="1713" y="44694"/>
                    <a:pt x="1802" y="44668"/>
                    <a:pt x="1882" y="44668"/>
                  </a:cubicBezTo>
                  <a:cubicBezTo>
                    <a:pt x="2049" y="44668"/>
                    <a:pt x="2174" y="44782"/>
                    <a:pt x="2152" y="45017"/>
                  </a:cubicBezTo>
                  <a:cubicBezTo>
                    <a:pt x="2144" y="45086"/>
                    <a:pt x="2128" y="45152"/>
                    <a:pt x="2119" y="45218"/>
                  </a:cubicBezTo>
                  <a:cubicBezTo>
                    <a:pt x="2552" y="45578"/>
                    <a:pt x="2965" y="45953"/>
                    <a:pt x="3352" y="46363"/>
                  </a:cubicBezTo>
                  <a:cubicBezTo>
                    <a:pt x="3544" y="46117"/>
                    <a:pt x="3814" y="45939"/>
                    <a:pt x="3957" y="45657"/>
                  </a:cubicBezTo>
                  <a:cubicBezTo>
                    <a:pt x="3977" y="45618"/>
                    <a:pt x="4060" y="45551"/>
                    <a:pt x="4116" y="45551"/>
                  </a:cubicBezTo>
                  <a:cubicBezTo>
                    <a:pt x="4144" y="45551"/>
                    <a:pt x="4166" y="45567"/>
                    <a:pt x="4171" y="45610"/>
                  </a:cubicBezTo>
                  <a:cubicBezTo>
                    <a:pt x="4238" y="46193"/>
                    <a:pt x="4377" y="46850"/>
                    <a:pt x="4735" y="47330"/>
                  </a:cubicBezTo>
                  <a:cubicBezTo>
                    <a:pt x="4753" y="47354"/>
                    <a:pt x="4779" y="47365"/>
                    <a:pt x="4812" y="47365"/>
                  </a:cubicBezTo>
                  <a:cubicBezTo>
                    <a:pt x="4985" y="47365"/>
                    <a:pt x="5330" y="47071"/>
                    <a:pt x="5496" y="47025"/>
                  </a:cubicBezTo>
                  <a:cubicBezTo>
                    <a:pt x="5507" y="47021"/>
                    <a:pt x="5520" y="47020"/>
                    <a:pt x="5531" y="47020"/>
                  </a:cubicBezTo>
                  <a:cubicBezTo>
                    <a:pt x="5566" y="47020"/>
                    <a:pt x="5595" y="47036"/>
                    <a:pt x="5600" y="47078"/>
                  </a:cubicBezTo>
                  <a:cubicBezTo>
                    <a:pt x="5621" y="47274"/>
                    <a:pt x="5638" y="47439"/>
                    <a:pt x="5754" y="47590"/>
                  </a:cubicBezTo>
                  <a:cubicBezTo>
                    <a:pt x="6009" y="47360"/>
                    <a:pt x="6324" y="47159"/>
                    <a:pt x="6476" y="46860"/>
                  </a:cubicBezTo>
                  <a:cubicBezTo>
                    <a:pt x="6499" y="46816"/>
                    <a:pt x="6583" y="46747"/>
                    <a:pt x="6643" y="46747"/>
                  </a:cubicBezTo>
                  <a:cubicBezTo>
                    <a:pt x="6673" y="46747"/>
                    <a:pt x="6697" y="46764"/>
                    <a:pt x="6705" y="46810"/>
                  </a:cubicBezTo>
                  <a:cubicBezTo>
                    <a:pt x="6751" y="47114"/>
                    <a:pt x="6858" y="47402"/>
                    <a:pt x="6929" y="47702"/>
                  </a:cubicBezTo>
                  <a:cubicBezTo>
                    <a:pt x="7236" y="47310"/>
                    <a:pt x="7627" y="46991"/>
                    <a:pt x="7890" y="46563"/>
                  </a:cubicBezTo>
                  <a:cubicBezTo>
                    <a:pt x="7892" y="46563"/>
                    <a:pt x="7893" y="46564"/>
                    <a:pt x="7895" y="46565"/>
                  </a:cubicBezTo>
                  <a:cubicBezTo>
                    <a:pt x="7940" y="46501"/>
                    <a:pt x="8012" y="46465"/>
                    <a:pt x="8065" y="46465"/>
                  </a:cubicBezTo>
                  <a:cubicBezTo>
                    <a:pt x="8127" y="46465"/>
                    <a:pt x="8162" y="46513"/>
                    <a:pt x="8100" y="46619"/>
                  </a:cubicBezTo>
                  <a:cubicBezTo>
                    <a:pt x="8092" y="46632"/>
                    <a:pt x="8081" y="46643"/>
                    <a:pt x="8072" y="46656"/>
                  </a:cubicBezTo>
                  <a:lnTo>
                    <a:pt x="8073" y="46656"/>
                  </a:lnTo>
                  <a:cubicBezTo>
                    <a:pt x="7944" y="46804"/>
                    <a:pt x="7868" y="46970"/>
                    <a:pt x="7743" y="47117"/>
                  </a:cubicBezTo>
                  <a:cubicBezTo>
                    <a:pt x="7733" y="47127"/>
                    <a:pt x="7720" y="47133"/>
                    <a:pt x="7706" y="47133"/>
                  </a:cubicBezTo>
                  <a:cubicBezTo>
                    <a:pt x="7702" y="47133"/>
                    <a:pt x="7698" y="47133"/>
                    <a:pt x="7695" y="47132"/>
                  </a:cubicBezTo>
                  <a:cubicBezTo>
                    <a:pt x="7431" y="47415"/>
                    <a:pt x="7144" y="47679"/>
                    <a:pt x="6943" y="48014"/>
                  </a:cubicBezTo>
                  <a:cubicBezTo>
                    <a:pt x="6919" y="48054"/>
                    <a:pt x="6832" y="48131"/>
                    <a:pt x="6771" y="48131"/>
                  </a:cubicBezTo>
                  <a:cubicBezTo>
                    <a:pt x="6741" y="48131"/>
                    <a:pt x="6718" y="48113"/>
                    <a:pt x="6711" y="48065"/>
                  </a:cubicBezTo>
                  <a:cubicBezTo>
                    <a:pt x="6666" y="47762"/>
                    <a:pt x="6561" y="47474"/>
                    <a:pt x="6491" y="47178"/>
                  </a:cubicBezTo>
                  <a:cubicBezTo>
                    <a:pt x="6277" y="47419"/>
                    <a:pt x="5992" y="47594"/>
                    <a:pt x="5770" y="47836"/>
                  </a:cubicBezTo>
                  <a:cubicBezTo>
                    <a:pt x="5745" y="47863"/>
                    <a:pt x="5687" y="47916"/>
                    <a:pt x="5637" y="47916"/>
                  </a:cubicBezTo>
                  <a:cubicBezTo>
                    <a:pt x="5621" y="47916"/>
                    <a:pt x="5607" y="47911"/>
                    <a:pt x="5594" y="47898"/>
                  </a:cubicBezTo>
                  <a:cubicBezTo>
                    <a:pt x="5491" y="47792"/>
                    <a:pt x="5443" y="47716"/>
                    <a:pt x="5399" y="47571"/>
                  </a:cubicBezTo>
                  <a:cubicBezTo>
                    <a:pt x="5360" y="47439"/>
                    <a:pt x="5427" y="47316"/>
                    <a:pt x="5372" y="47316"/>
                  </a:cubicBezTo>
                  <a:cubicBezTo>
                    <a:pt x="5352" y="47316"/>
                    <a:pt x="5316" y="47332"/>
                    <a:pt x="5254" y="47369"/>
                  </a:cubicBezTo>
                  <a:cubicBezTo>
                    <a:pt x="5075" y="47478"/>
                    <a:pt x="4896" y="47617"/>
                    <a:pt x="4691" y="47672"/>
                  </a:cubicBezTo>
                  <a:cubicBezTo>
                    <a:pt x="4678" y="47676"/>
                    <a:pt x="4666" y="47678"/>
                    <a:pt x="4655" y="47678"/>
                  </a:cubicBezTo>
                  <a:cubicBezTo>
                    <a:pt x="4632" y="47678"/>
                    <a:pt x="4614" y="47669"/>
                    <a:pt x="4597" y="47646"/>
                  </a:cubicBezTo>
                  <a:cubicBezTo>
                    <a:pt x="4232" y="47155"/>
                    <a:pt x="4054" y="46560"/>
                    <a:pt x="3964" y="45960"/>
                  </a:cubicBezTo>
                  <a:cubicBezTo>
                    <a:pt x="3779" y="46165"/>
                    <a:pt x="3550" y="46329"/>
                    <a:pt x="3423" y="46578"/>
                  </a:cubicBezTo>
                  <a:cubicBezTo>
                    <a:pt x="3405" y="46615"/>
                    <a:pt x="3332" y="46689"/>
                    <a:pt x="3275" y="46689"/>
                  </a:cubicBezTo>
                  <a:cubicBezTo>
                    <a:pt x="3259" y="46689"/>
                    <a:pt x="3245" y="46684"/>
                    <a:pt x="3233" y="46671"/>
                  </a:cubicBezTo>
                  <a:cubicBezTo>
                    <a:pt x="2866" y="46272"/>
                    <a:pt x="2470" y="45913"/>
                    <a:pt x="2062" y="45563"/>
                  </a:cubicBezTo>
                  <a:cubicBezTo>
                    <a:pt x="1963" y="46017"/>
                    <a:pt x="1800" y="46455"/>
                    <a:pt x="1610" y="46880"/>
                  </a:cubicBezTo>
                  <a:cubicBezTo>
                    <a:pt x="1776" y="46980"/>
                    <a:pt x="1943" y="47075"/>
                    <a:pt x="2085" y="47187"/>
                  </a:cubicBezTo>
                  <a:cubicBezTo>
                    <a:pt x="2496" y="47505"/>
                    <a:pt x="2501" y="47837"/>
                    <a:pt x="2538" y="48356"/>
                  </a:cubicBezTo>
                  <a:cubicBezTo>
                    <a:pt x="2624" y="49505"/>
                    <a:pt x="2219" y="50618"/>
                    <a:pt x="2463" y="51766"/>
                  </a:cubicBezTo>
                  <a:cubicBezTo>
                    <a:pt x="2640" y="52600"/>
                    <a:pt x="2952" y="53438"/>
                    <a:pt x="3235" y="54243"/>
                  </a:cubicBezTo>
                  <a:cubicBezTo>
                    <a:pt x="3487" y="54958"/>
                    <a:pt x="3746" y="55634"/>
                    <a:pt x="4102" y="56305"/>
                  </a:cubicBezTo>
                  <a:cubicBezTo>
                    <a:pt x="4477" y="57012"/>
                    <a:pt x="4492" y="57947"/>
                    <a:pt x="4703" y="58716"/>
                  </a:cubicBezTo>
                  <a:cubicBezTo>
                    <a:pt x="4791" y="59026"/>
                    <a:pt x="4992" y="59290"/>
                    <a:pt x="5266" y="59457"/>
                  </a:cubicBezTo>
                  <a:cubicBezTo>
                    <a:pt x="5440" y="59411"/>
                    <a:pt x="5588" y="59352"/>
                    <a:pt x="5575" y="59283"/>
                  </a:cubicBezTo>
                  <a:cubicBezTo>
                    <a:pt x="5553" y="59164"/>
                    <a:pt x="5537" y="59045"/>
                    <a:pt x="5528" y="58923"/>
                  </a:cubicBezTo>
                  <a:cubicBezTo>
                    <a:pt x="5515" y="58741"/>
                    <a:pt x="5511" y="58557"/>
                    <a:pt x="5516" y="58373"/>
                  </a:cubicBezTo>
                  <a:cubicBezTo>
                    <a:pt x="5532" y="57952"/>
                    <a:pt x="5595" y="57526"/>
                    <a:pt x="5726" y="57123"/>
                  </a:cubicBezTo>
                  <a:cubicBezTo>
                    <a:pt x="5865" y="56695"/>
                    <a:pt x="6084" y="56155"/>
                    <a:pt x="6531" y="55977"/>
                  </a:cubicBezTo>
                  <a:cubicBezTo>
                    <a:pt x="6503" y="55701"/>
                    <a:pt x="6477" y="55424"/>
                    <a:pt x="6450" y="55147"/>
                  </a:cubicBezTo>
                  <a:cubicBezTo>
                    <a:pt x="6442" y="55071"/>
                    <a:pt x="6519" y="54979"/>
                    <a:pt x="6596" y="54971"/>
                  </a:cubicBezTo>
                  <a:cubicBezTo>
                    <a:pt x="6837" y="54947"/>
                    <a:pt x="7025" y="54883"/>
                    <a:pt x="7233" y="54792"/>
                  </a:cubicBezTo>
                  <a:cubicBezTo>
                    <a:pt x="7085" y="54416"/>
                    <a:pt x="6974" y="54024"/>
                    <a:pt x="6862" y="53635"/>
                  </a:cubicBezTo>
                  <a:cubicBezTo>
                    <a:pt x="6855" y="53611"/>
                    <a:pt x="6884" y="53566"/>
                    <a:pt x="6909" y="53566"/>
                  </a:cubicBezTo>
                  <a:cubicBezTo>
                    <a:pt x="6916" y="53566"/>
                    <a:pt x="6922" y="53569"/>
                    <a:pt x="6928" y="53577"/>
                  </a:cubicBezTo>
                  <a:cubicBezTo>
                    <a:pt x="7169" y="53955"/>
                    <a:pt x="7404" y="54336"/>
                    <a:pt x="7588" y="54745"/>
                  </a:cubicBezTo>
                  <a:cubicBezTo>
                    <a:pt x="7619" y="54717"/>
                    <a:pt x="7686" y="54673"/>
                    <a:pt x="7734" y="54673"/>
                  </a:cubicBezTo>
                  <a:cubicBezTo>
                    <a:pt x="7763" y="54673"/>
                    <a:pt x="7785" y="54690"/>
                    <a:pt x="7786" y="54738"/>
                  </a:cubicBezTo>
                  <a:cubicBezTo>
                    <a:pt x="7787" y="54795"/>
                    <a:pt x="7788" y="54850"/>
                    <a:pt x="7791" y="54906"/>
                  </a:cubicBezTo>
                  <a:cubicBezTo>
                    <a:pt x="7794" y="54993"/>
                    <a:pt x="7713" y="55106"/>
                    <a:pt x="7619" y="55112"/>
                  </a:cubicBezTo>
                  <a:cubicBezTo>
                    <a:pt x="7614" y="55112"/>
                    <a:pt x="7609" y="55112"/>
                    <a:pt x="7604" y="55112"/>
                  </a:cubicBezTo>
                  <a:cubicBezTo>
                    <a:pt x="7576" y="55112"/>
                    <a:pt x="7549" y="55119"/>
                    <a:pt x="7522" y="55124"/>
                  </a:cubicBezTo>
                  <a:cubicBezTo>
                    <a:pt x="7503" y="55137"/>
                    <a:pt x="7484" y="55144"/>
                    <a:pt x="7463" y="55150"/>
                  </a:cubicBezTo>
                  <a:cubicBezTo>
                    <a:pt x="7439" y="55202"/>
                    <a:pt x="7354" y="55287"/>
                    <a:pt x="7301" y="55287"/>
                  </a:cubicBezTo>
                  <a:cubicBezTo>
                    <a:pt x="7279" y="55287"/>
                    <a:pt x="7262" y="55272"/>
                    <a:pt x="7258" y="55232"/>
                  </a:cubicBezTo>
                  <a:cubicBezTo>
                    <a:pt x="7244" y="55073"/>
                    <a:pt x="7274" y="55004"/>
                    <a:pt x="7236" y="55004"/>
                  </a:cubicBezTo>
                  <a:cubicBezTo>
                    <a:pt x="7215" y="55004"/>
                    <a:pt x="7174" y="55025"/>
                    <a:pt x="7094" y="55063"/>
                  </a:cubicBezTo>
                  <a:cubicBezTo>
                    <a:pt x="7043" y="55088"/>
                    <a:pt x="6989" y="55120"/>
                    <a:pt x="6933" y="55135"/>
                  </a:cubicBezTo>
                  <a:cubicBezTo>
                    <a:pt x="6848" y="55158"/>
                    <a:pt x="6760" y="55174"/>
                    <a:pt x="6672" y="55182"/>
                  </a:cubicBezTo>
                  <a:cubicBezTo>
                    <a:pt x="6696" y="55448"/>
                    <a:pt x="6722" y="55713"/>
                    <a:pt x="6745" y="55979"/>
                  </a:cubicBezTo>
                  <a:cubicBezTo>
                    <a:pt x="6754" y="56059"/>
                    <a:pt x="6678" y="56139"/>
                    <a:pt x="6603" y="56152"/>
                  </a:cubicBezTo>
                  <a:cubicBezTo>
                    <a:pt x="6021" y="56256"/>
                    <a:pt x="5829" y="57279"/>
                    <a:pt x="5759" y="57750"/>
                  </a:cubicBezTo>
                  <a:cubicBezTo>
                    <a:pt x="5683" y="58270"/>
                    <a:pt x="5643" y="58783"/>
                    <a:pt x="5749" y="59301"/>
                  </a:cubicBezTo>
                  <a:cubicBezTo>
                    <a:pt x="5758" y="59342"/>
                    <a:pt x="5717" y="59398"/>
                    <a:pt x="5682" y="59416"/>
                  </a:cubicBezTo>
                  <a:cubicBezTo>
                    <a:pt x="5596" y="59459"/>
                    <a:pt x="5509" y="59497"/>
                    <a:pt x="5418" y="59528"/>
                  </a:cubicBezTo>
                  <a:cubicBezTo>
                    <a:pt x="5473" y="59551"/>
                    <a:pt x="5524" y="59582"/>
                    <a:pt x="5581" y="59597"/>
                  </a:cubicBezTo>
                  <a:cubicBezTo>
                    <a:pt x="5961" y="59701"/>
                    <a:pt x="6336" y="59799"/>
                    <a:pt x="6578" y="60138"/>
                  </a:cubicBezTo>
                  <a:cubicBezTo>
                    <a:pt x="7287" y="61130"/>
                    <a:pt x="7594" y="62396"/>
                    <a:pt x="7897" y="63559"/>
                  </a:cubicBezTo>
                  <a:cubicBezTo>
                    <a:pt x="7933" y="63701"/>
                    <a:pt x="7968" y="63843"/>
                    <a:pt x="8003" y="63986"/>
                  </a:cubicBezTo>
                  <a:cubicBezTo>
                    <a:pt x="8093" y="63993"/>
                    <a:pt x="8153" y="64019"/>
                    <a:pt x="8195" y="64109"/>
                  </a:cubicBezTo>
                  <a:cubicBezTo>
                    <a:pt x="8221" y="64074"/>
                    <a:pt x="8246" y="64037"/>
                    <a:pt x="8272" y="64000"/>
                  </a:cubicBezTo>
                  <a:cubicBezTo>
                    <a:pt x="8281" y="63927"/>
                    <a:pt x="8363" y="63840"/>
                    <a:pt x="8433" y="63840"/>
                  </a:cubicBezTo>
                  <a:cubicBezTo>
                    <a:pt x="8447" y="63840"/>
                    <a:pt x="8461" y="63844"/>
                    <a:pt x="8474" y="63852"/>
                  </a:cubicBezTo>
                  <a:cubicBezTo>
                    <a:pt x="8479" y="63857"/>
                    <a:pt x="8486" y="63860"/>
                    <a:pt x="8491" y="63864"/>
                  </a:cubicBezTo>
                  <a:cubicBezTo>
                    <a:pt x="8503" y="63873"/>
                    <a:pt x="8504" y="63885"/>
                    <a:pt x="8508" y="63895"/>
                  </a:cubicBezTo>
                  <a:cubicBezTo>
                    <a:pt x="8561" y="63968"/>
                    <a:pt x="8631" y="64032"/>
                    <a:pt x="8690" y="64098"/>
                  </a:cubicBezTo>
                  <a:cubicBezTo>
                    <a:pt x="8765" y="64178"/>
                    <a:pt x="8780" y="64217"/>
                    <a:pt x="8798" y="64217"/>
                  </a:cubicBezTo>
                  <a:cubicBezTo>
                    <a:pt x="8809" y="64217"/>
                    <a:pt x="8821" y="64203"/>
                    <a:pt x="8848" y="64176"/>
                  </a:cubicBezTo>
                  <a:cubicBezTo>
                    <a:pt x="9048" y="63981"/>
                    <a:pt x="9376" y="64048"/>
                    <a:pt x="9618" y="63974"/>
                  </a:cubicBezTo>
                  <a:cubicBezTo>
                    <a:pt x="9628" y="63971"/>
                    <a:pt x="9637" y="63969"/>
                    <a:pt x="9647" y="63969"/>
                  </a:cubicBezTo>
                  <a:cubicBezTo>
                    <a:pt x="9675" y="63969"/>
                    <a:pt x="9699" y="63983"/>
                    <a:pt x="9701" y="64017"/>
                  </a:cubicBezTo>
                  <a:cubicBezTo>
                    <a:pt x="9707" y="64082"/>
                    <a:pt x="9712" y="64148"/>
                    <a:pt x="9718" y="64213"/>
                  </a:cubicBezTo>
                  <a:cubicBezTo>
                    <a:pt x="9919" y="64012"/>
                    <a:pt x="10111" y="63806"/>
                    <a:pt x="10347" y="63642"/>
                  </a:cubicBezTo>
                  <a:cubicBezTo>
                    <a:pt x="10579" y="63482"/>
                    <a:pt x="10850" y="63475"/>
                    <a:pt x="11082" y="63275"/>
                  </a:cubicBezTo>
                  <a:cubicBezTo>
                    <a:pt x="11205" y="63170"/>
                    <a:pt x="11293" y="63061"/>
                    <a:pt x="11440" y="63061"/>
                  </a:cubicBezTo>
                  <a:cubicBezTo>
                    <a:pt x="11459" y="63061"/>
                    <a:pt x="11478" y="63063"/>
                    <a:pt x="11499" y="63067"/>
                  </a:cubicBezTo>
                  <a:cubicBezTo>
                    <a:pt x="11547" y="63077"/>
                    <a:pt x="11568" y="63202"/>
                    <a:pt x="11576" y="63294"/>
                  </a:cubicBezTo>
                  <a:cubicBezTo>
                    <a:pt x="11769" y="63134"/>
                    <a:pt x="11960" y="63077"/>
                    <a:pt x="12230" y="62975"/>
                  </a:cubicBezTo>
                  <a:cubicBezTo>
                    <a:pt x="12238" y="62971"/>
                    <a:pt x="12247" y="62970"/>
                    <a:pt x="12256" y="62970"/>
                  </a:cubicBezTo>
                  <a:cubicBezTo>
                    <a:pt x="12281" y="62970"/>
                    <a:pt x="12304" y="62985"/>
                    <a:pt x="12306" y="63014"/>
                  </a:cubicBezTo>
                  <a:cubicBezTo>
                    <a:pt x="12314" y="63090"/>
                    <a:pt x="12320" y="63166"/>
                    <a:pt x="12328" y="63243"/>
                  </a:cubicBezTo>
                  <a:cubicBezTo>
                    <a:pt x="12402" y="63139"/>
                    <a:pt x="12492" y="63051"/>
                    <a:pt x="12626" y="63006"/>
                  </a:cubicBezTo>
                  <a:cubicBezTo>
                    <a:pt x="12663" y="62994"/>
                    <a:pt x="12703" y="62990"/>
                    <a:pt x="12744" y="62990"/>
                  </a:cubicBezTo>
                  <a:cubicBezTo>
                    <a:pt x="12822" y="62990"/>
                    <a:pt x="12903" y="63005"/>
                    <a:pt x="12978" y="63005"/>
                  </a:cubicBezTo>
                  <a:cubicBezTo>
                    <a:pt x="12985" y="63005"/>
                    <a:pt x="12993" y="63005"/>
                    <a:pt x="13000" y="63004"/>
                  </a:cubicBezTo>
                  <a:cubicBezTo>
                    <a:pt x="13172" y="62997"/>
                    <a:pt x="13428" y="62747"/>
                    <a:pt x="13583" y="62643"/>
                  </a:cubicBezTo>
                  <a:cubicBezTo>
                    <a:pt x="13597" y="62634"/>
                    <a:pt x="13613" y="62628"/>
                    <a:pt x="13628" y="62628"/>
                  </a:cubicBezTo>
                  <a:cubicBezTo>
                    <a:pt x="13644" y="62628"/>
                    <a:pt x="13660" y="62635"/>
                    <a:pt x="13671" y="62652"/>
                  </a:cubicBezTo>
                  <a:cubicBezTo>
                    <a:pt x="13847" y="62917"/>
                    <a:pt x="13746" y="62918"/>
                    <a:pt x="13636" y="63055"/>
                  </a:cubicBezTo>
                  <a:cubicBezTo>
                    <a:pt x="13631" y="63060"/>
                    <a:pt x="13620" y="63069"/>
                    <a:pt x="13611" y="63069"/>
                  </a:cubicBezTo>
                  <a:cubicBezTo>
                    <a:pt x="13607" y="63069"/>
                    <a:pt x="13603" y="63067"/>
                    <a:pt x="13601" y="63062"/>
                  </a:cubicBezTo>
                  <a:cubicBezTo>
                    <a:pt x="13585" y="63024"/>
                    <a:pt x="13589" y="63001"/>
                    <a:pt x="13611" y="62965"/>
                  </a:cubicBezTo>
                  <a:cubicBezTo>
                    <a:pt x="13636" y="62920"/>
                    <a:pt x="13627" y="62903"/>
                    <a:pt x="13598" y="62903"/>
                  </a:cubicBezTo>
                  <a:cubicBezTo>
                    <a:pt x="13519" y="62903"/>
                    <a:pt x="13296" y="63030"/>
                    <a:pt x="13253" y="63063"/>
                  </a:cubicBezTo>
                  <a:cubicBezTo>
                    <a:pt x="12914" y="63334"/>
                    <a:pt x="12575" y="63044"/>
                    <a:pt x="12327" y="63517"/>
                  </a:cubicBezTo>
                  <a:cubicBezTo>
                    <a:pt x="12313" y="63546"/>
                    <a:pt x="12249" y="63598"/>
                    <a:pt x="12206" y="63598"/>
                  </a:cubicBezTo>
                  <a:cubicBezTo>
                    <a:pt x="12186" y="63598"/>
                    <a:pt x="12170" y="63586"/>
                    <a:pt x="12166" y="63552"/>
                  </a:cubicBezTo>
                  <a:cubicBezTo>
                    <a:pt x="12162" y="63510"/>
                    <a:pt x="12174" y="63209"/>
                    <a:pt x="12090" y="63209"/>
                  </a:cubicBezTo>
                  <a:cubicBezTo>
                    <a:pt x="12086" y="63209"/>
                    <a:pt x="12083" y="63210"/>
                    <a:pt x="12079" y="63211"/>
                  </a:cubicBezTo>
                  <a:cubicBezTo>
                    <a:pt x="11852" y="63276"/>
                    <a:pt x="11748" y="63291"/>
                    <a:pt x="11549" y="63508"/>
                  </a:cubicBezTo>
                  <a:cubicBezTo>
                    <a:pt x="11529" y="63530"/>
                    <a:pt x="11486" y="63565"/>
                    <a:pt x="11450" y="63565"/>
                  </a:cubicBezTo>
                  <a:cubicBezTo>
                    <a:pt x="11434" y="63565"/>
                    <a:pt x="11419" y="63558"/>
                    <a:pt x="11408" y="63538"/>
                  </a:cubicBezTo>
                  <a:cubicBezTo>
                    <a:pt x="11362" y="63453"/>
                    <a:pt x="11385" y="63306"/>
                    <a:pt x="11313" y="63306"/>
                  </a:cubicBezTo>
                  <a:cubicBezTo>
                    <a:pt x="11281" y="63306"/>
                    <a:pt x="11230" y="63334"/>
                    <a:pt x="11147" y="63410"/>
                  </a:cubicBezTo>
                  <a:cubicBezTo>
                    <a:pt x="11025" y="63523"/>
                    <a:pt x="10896" y="63629"/>
                    <a:pt x="10763" y="63728"/>
                  </a:cubicBezTo>
                  <a:cubicBezTo>
                    <a:pt x="10663" y="63800"/>
                    <a:pt x="10597" y="63807"/>
                    <a:pt x="10535" y="63807"/>
                  </a:cubicBezTo>
                  <a:cubicBezTo>
                    <a:pt x="10518" y="63807"/>
                    <a:pt x="10502" y="63807"/>
                    <a:pt x="10485" y="63807"/>
                  </a:cubicBezTo>
                  <a:cubicBezTo>
                    <a:pt x="10403" y="63807"/>
                    <a:pt x="10315" y="63820"/>
                    <a:pt x="10152" y="63980"/>
                  </a:cubicBezTo>
                  <a:cubicBezTo>
                    <a:pt x="9988" y="64141"/>
                    <a:pt x="9833" y="64308"/>
                    <a:pt x="9666" y="64468"/>
                  </a:cubicBezTo>
                  <a:cubicBezTo>
                    <a:pt x="9648" y="64487"/>
                    <a:pt x="9616" y="64503"/>
                    <a:pt x="9588" y="64503"/>
                  </a:cubicBezTo>
                  <a:cubicBezTo>
                    <a:pt x="9563" y="64503"/>
                    <a:pt x="9542" y="64490"/>
                    <a:pt x="9538" y="64456"/>
                  </a:cubicBezTo>
                  <a:cubicBezTo>
                    <a:pt x="9519" y="64285"/>
                    <a:pt x="9418" y="64220"/>
                    <a:pt x="9291" y="64220"/>
                  </a:cubicBezTo>
                  <a:cubicBezTo>
                    <a:pt x="9131" y="64220"/>
                    <a:pt x="8930" y="64324"/>
                    <a:pt x="8802" y="64453"/>
                  </a:cubicBezTo>
                  <a:cubicBezTo>
                    <a:pt x="8783" y="64471"/>
                    <a:pt x="8745" y="64494"/>
                    <a:pt x="8712" y="64494"/>
                  </a:cubicBezTo>
                  <a:cubicBezTo>
                    <a:pt x="8699" y="64494"/>
                    <a:pt x="8687" y="64490"/>
                    <a:pt x="8677" y="64480"/>
                  </a:cubicBezTo>
                  <a:cubicBezTo>
                    <a:pt x="8569" y="64371"/>
                    <a:pt x="8451" y="64261"/>
                    <a:pt x="8350" y="64141"/>
                  </a:cubicBezTo>
                  <a:cubicBezTo>
                    <a:pt x="8285" y="64228"/>
                    <a:pt x="8247" y="64353"/>
                    <a:pt x="8155" y="64423"/>
                  </a:cubicBezTo>
                  <a:cubicBezTo>
                    <a:pt x="8144" y="64430"/>
                    <a:pt x="8131" y="64436"/>
                    <a:pt x="8119" y="64444"/>
                  </a:cubicBezTo>
                  <a:cubicBezTo>
                    <a:pt x="8209" y="64805"/>
                    <a:pt x="8304" y="65165"/>
                    <a:pt x="8420" y="65519"/>
                  </a:cubicBezTo>
                  <a:cubicBezTo>
                    <a:pt x="8653" y="66234"/>
                    <a:pt x="8940" y="66930"/>
                    <a:pt x="9175" y="67643"/>
                  </a:cubicBezTo>
                  <a:cubicBezTo>
                    <a:pt x="9417" y="68372"/>
                    <a:pt x="9608" y="69115"/>
                    <a:pt x="9712" y="69875"/>
                  </a:cubicBezTo>
                  <a:cubicBezTo>
                    <a:pt x="9763" y="70237"/>
                    <a:pt x="9489" y="70549"/>
                    <a:pt x="9197" y="70728"/>
                  </a:cubicBezTo>
                  <a:cubicBezTo>
                    <a:pt x="9086" y="70795"/>
                    <a:pt x="8972" y="70853"/>
                    <a:pt x="8862" y="70921"/>
                  </a:cubicBezTo>
                  <a:cubicBezTo>
                    <a:pt x="8851" y="70928"/>
                    <a:pt x="8840" y="70933"/>
                    <a:pt x="8828" y="70938"/>
                  </a:cubicBezTo>
                  <a:cubicBezTo>
                    <a:pt x="8850" y="70944"/>
                    <a:pt x="8883" y="70963"/>
                    <a:pt x="8922" y="71015"/>
                  </a:cubicBezTo>
                  <a:cubicBezTo>
                    <a:pt x="9111" y="71262"/>
                    <a:pt x="9351" y="71455"/>
                    <a:pt x="9573" y="71670"/>
                  </a:cubicBezTo>
                  <a:cubicBezTo>
                    <a:pt x="9954" y="72037"/>
                    <a:pt x="10144" y="72392"/>
                    <a:pt x="10258" y="72909"/>
                  </a:cubicBezTo>
                  <a:cubicBezTo>
                    <a:pt x="10523" y="74101"/>
                    <a:pt x="10057" y="75285"/>
                    <a:pt x="9802" y="76435"/>
                  </a:cubicBezTo>
                  <a:cubicBezTo>
                    <a:pt x="9776" y="76548"/>
                    <a:pt x="9754" y="76668"/>
                    <a:pt x="9735" y="76789"/>
                  </a:cubicBezTo>
                  <a:cubicBezTo>
                    <a:pt x="9735" y="76792"/>
                    <a:pt x="9739" y="76793"/>
                    <a:pt x="9740" y="76797"/>
                  </a:cubicBezTo>
                  <a:cubicBezTo>
                    <a:pt x="9769" y="76912"/>
                    <a:pt x="9837" y="77005"/>
                    <a:pt x="9913" y="77090"/>
                  </a:cubicBezTo>
                  <a:cubicBezTo>
                    <a:pt x="10014" y="76953"/>
                    <a:pt x="10118" y="76842"/>
                    <a:pt x="10302" y="76791"/>
                  </a:cubicBezTo>
                  <a:cubicBezTo>
                    <a:pt x="10320" y="76786"/>
                    <a:pt x="10336" y="76784"/>
                    <a:pt x="10351" y="76784"/>
                  </a:cubicBezTo>
                  <a:cubicBezTo>
                    <a:pt x="10422" y="76784"/>
                    <a:pt x="10462" y="76829"/>
                    <a:pt x="10537" y="76829"/>
                  </a:cubicBezTo>
                  <a:cubicBezTo>
                    <a:pt x="10569" y="76829"/>
                    <a:pt x="10608" y="76821"/>
                    <a:pt x="10659" y="76797"/>
                  </a:cubicBezTo>
                  <a:cubicBezTo>
                    <a:pt x="10904" y="76681"/>
                    <a:pt x="11062" y="76462"/>
                    <a:pt x="11204" y="76242"/>
                  </a:cubicBezTo>
                  <a:cubicBezTo>
                    <a:pt x="11231" y="76200"/>
                    <a:pt x="11334" y="76132"/>
                    <a:pt x="11396" y="76132"/>
                  </a:cubicBezTo>
                  <a:cubicBezTo>
                    <a:pt x="11432" y="76132"/>
                    <a:pt x="11454" y="76156"/>
                    <a:pt x="11438" y="76223"/>
                  </a:cubicBezTo>
                  <a:cubicBezTo>
                    <a:pt x="11415" y="76315"/>
                    <a:pt x="11537" y="76369"/>
                    <a:pt x="11579" y="76432"/>
                  </a:cubicBezTo>
                  <a:cubicBezTo>
                    <a:pt x="11597" y="76459"/>
                    <a:pt x="11554" y="76507"/>
                    <a:pt x="11526" y="76507"/>
                  </a:cubicBezTo>
                  <a:cubicBezTo>
                    <a:pt x="11522" y="76507"/>
                    <a:pt x="11517" y="76507"/>
                    <a:pt x="11513" y="76507"/>
                  </a:cubicBezTo>
                  <a:cubicBezTo>
                    <a:pt x="11441" y="76507"/>
                    <a:pt x="11366" y="76519"/>
                    <a:pt x="11305" y="76519"/>
                  </a:cubicBezTo>
                  <a:cubicBezTo>
                    <a:pt x="11288" y="76519"/>
                    <a:pt x="11273" y="76518"/>
                    <a:pt x="11258" y="76516"/>
                  </a:cubicBezTo>
                  <a:cubicBezTo>
                    <a:pt x="11116" y="76707"/>
                    <a:pt x="10953" y="76877"/>
                    <a:pt x="10742" y="77003"/>
                  </a:cubicBezTo>
                  <a:cubicBezTo>
                    <a:pt x="10640" y="77066"/>
                    <a:pt x="10527" y="77086"/>
                    <a:pt x="10411" y="77089"/>
                  </a:cubicBezTo>
                  <a:cubicBezTo>
                    <a:pt x="10215" y="77094"/>
                    <a:pt x="10072" y="77161"/>
                    <a:pt x="9951" y="77325"/>
                  </a:cubicBezTo>
                  <a:cubicBezTo>
                    <a:pt x="9931" y="77352"/>
                    <a:pt x="9878" y="77395"/>
                    <a:pt x="9834" y="77395"/>
                  </a:cubicBezTo>
                  <a:cubicBezTo>
                    <a:pt x="9820" y="77395"/>
                    <a:pt x="9807" y="77391"/>
                    <a:pt x="9797" y="77380"/>
                  </a:cubicBezTo>
                  <a:cubicBezTo>
                    <a:pt x="9789" y="77374"/>
                    <a:pt x="9786" y="77366"/>
                    <a:pt x="9779" y="77359"/>
                  </a:cubicBezTo>
                  <a:lnTo>
                    <a:pt x="9779" y="77359"/>
                  </a:lnTo>
                  <a:cubicBezTo>
                    <a:pt x="9789" y="77563"/>
                    <a:pt x="9785" y="77767"/>
                    <a:pt x="9765" y="77970"/>
                  </a:cubicBezTo>
                  <a:cubicBezTo>
                    <a:pt x="9770" y="77999"/>
                    <a:pt x="9772" y="78029"/>
                    <a:pt x="9774" y="78058"/>
                  </a:cubicBezTo>
                  <a:cubicBezTo>
                    <a:pt x="9910" y="78506"/>
                    <a:pt x="10220" y="78858"/>
                    <a:pt x="10833" y="78962"/>
                  </a:cubicBezTo>
                  <a:cubicBezTo>
                    <a:pt x="10961" y="78984"/>
                    <a:pt x="11091" y="78994"/>
                    <a:pt x="11221" y="78994"/>
                  </a:cubicBezTo>
                  <a:cubicBezTo>
                    <a:pt x="11893" y="78994"/>
                    <a:pt x="12575" y="78718"/>
                    <a:pt x="13111" y="78297"/>
                  </a:cubicBezTo>
                  <a:cubicBezTo>
                    <a:pt x="12872" y="78260"/>
                    <a:pt x="12636" y="78212"/>
                    <a:pt x="12393" y="78209"/>
                  </a:cubicBezTo>
                  <a:cubicBezTo>
                    <a:pt x="12032" y="78206"/>
                    <a:pt x="12329" y="77730"/>
                    <a:pt x="12479" y="77638"/>
                  </a:cubicBezTo>
                  <a:cubicBezTo>
                    <a:pt x="12873" y="77393"/>
                    <a:pt x="13267" y="77148"/>
                    <a:pt x="13661" y="76904"/>
                  </a:cubicBezTo>
                  <a:cubicBezTo>
                    <a:pt x="13753" y="76547"/>
                    <a:pt x="13856" y="76193"/>
                    <a:pt x="14006" y="75856"/>
                  </a:cubicBezTo>
                  <a:cubicBezTo>
                    <a:pt x="14156" y="75518"/>
                    <a:pt x="14531" y="75117"/>
                    <a:pt x="14249" y="74802"/>
                  </a:cubicBezTo>
                  <a:cubicBezTo>
                    <a:pt x="13959" y="74478"/>
                    <a:pt x="13850" y="74113"/>
                    <a:pt x="13977" y="73766"/>
                  </a:cubicBezTo>
                  <a:lnTo>
                    <a:pt x="13977" y="73766"/>
                  </a:lnTo>
                  <a:cubicBezTo>
                    <a:pt x="13960" y="73787"/>
                    <a:pt x="13942" y="73805"/>
                    <a:pt x="13922" y="73823"/>
                  </a:cubicBezTo>
                  <a:cubicBezTo>
                    <a:pt x="13896" y="73844"/>
                    <a:pt x="13868" y="73853"/>
                    <a:pt x="13845" y="73853"/>
                  </a:cubicBezTo>
                  <a:cubicBezTo>
                    <a:pt x="13788" y="73853"/>
                    <a:pt x="13753" y="73800"/>
                    <a:pt x="13803" y="73726"/>
                  </a:cubicBezTo>
                  <a:cubicBezTo>
                    <a:pt x="13872" y="73624"/>
                    <a:pt x="13915" y="73518"/>
                    <a:pt x="13957" y="73412"/>
                  </a:cubicBezTo>
                  <a:lnTo>
                    <a:pt x="13957" y="73412"/>
                  </a:lnTo>
                  <a:cubicBezTo>
                    <a:pt x="13762" y="73541"/>
                    <a:pt x="13575" y="73680"/>
                    <a:pt x="13415" y="73852"/>
                  </a:cubicBezTo>
                  <a:cubicBezTo>
                    <a:pt x="13385" y="73885"/>
                    <a:pt x="13330" y="73909"/>
                    <a:pt x="13288" y="73909"/>
                  </a:cubicBezTo>
                  <a:cubicBezTo>
                    <a:pt x="13242" y="73909"/>
                    <a:pt x="13212" y="73881"/>
                    <a:pt x="13245" y="73806"/>
                  </a:cubicBezTo>
                  <a:cubicBezTo>
                    <a:pt x="13354" y="73568"/>
                    <a:pt x="13372" y="73510"/>
                    <a:pt x="13348" y="73510"/>
                  </a:cubicBezTo>
                  <a:cubicBezTo>
                    <a:pt x="13328" y="73510"/>
                    <a:pt x="13277" y="73551"/>
                    <a:pt x="13224" y="73560"/>
                  </a:cubicBezTo>
                  <a:cubicBezTo>
                    <a:pt x="12990" y="73601"/>
                    <a:pt x="12773" y="73616"/>
                    <a:pt x="12544" y="73693"/>
                  </a:cubicBezTo>
                  <a:cubicBezTo>
                    <a:pt x="12531" y="73697"/>
                    <a:pt x="12518" y="73699"/>
                    <a:pt x="12506" y="73699"/>
                  </a:cubicBezTo>
                  <a:cubicBezTo>
                    <a:pt x="12454" y="73699"/>
                    <a:pt x="12417" y="73659"/>
                    <a:pt x="12428" y="73596"/>
                  </a:cubicBezTo>
                  <a:cubicBezTo>
                    <a:pt x="12467" y="73369"/>
                    <a:pt x="12428" y="73159"/>
                    <a:pt x="12452" y="72941"/>
                  </a:cubicBezTo>
                  <a:lnTo>
                    <a:pt x="12452" y="72941"/>
                  </a:lnTo>
                  <a:cubicBezTo>
                    <a:pt x="12182" y="72948"/>
                    <a:pt x="11979" y="73136"/>
                    <a:pt x="11794" y="73322"/>
                  </a:cubicBezTo>
                  <a:cubicBezTo>
                    <a:pt x="11786" y="73330"/>
                    <a:pt x="11778" y="73334"/>
                    <a:pt x="11772" y="73334"/>
                  </a:cubicBezTo>
                  <a:cubicBezTo>
                    <a:pt x="11754" y="73334"/>
                    <a:pt x="11747" y="73304"/>
                    <a:pt x="11765" y="73282"/>
                  </a:cubicBezTo>
                  <a:cubicBezTo>
                    <a:pt x="12002" y="72990"/>
                    <a:pt x="12282" y="72798"/>
                    <a:pt x="12623" y="72643"/>
                  </a:cubicBezTo>
                  <a:cubicBezTo>
                    <a:pt x="12637" y="72637"/>
                    <a:pt x="12650" y="72634"/>
                    <a:pt x="12662" y="72634"/>
                  </a:cubicBezTo>
                  <a:cubicBezTo>
                    <a:pt x="12713" y="72634"/>
                    <a:pt x="12745" y="72683"/>
                    <a:pt x="12738" y="72739"/>
                  </a:cubicBezTo>
                  <a:cubicBezTo>
                    <a:pt x="12711" y="72954"/>
                    <a:pt x="12742" y="73162"/>
                    <a:pt x="12720" y="73373"/>
                  </a:cubicBezTo>
                  <a:cubicBezTo>
                    <a:pt x="12960" y="73322"/>
                    <a:pt x="13207" y="73311"/>
                    <a:pt x="13436" y="73223"/>
                  </a:cubicBezTo>
                  <a:cubicBezTo>
                    <a:pt x="13448" y="73219"/>
                    <a:pt x="13460" y="73216"/>
                    <a:pt x="13473" y="73216"/>
                  </a:cubicBezTo>
                  <a:cubicBezTo>
                    <a:pt x="13509" y="73216"/>
                    <a:pt x="13544" y="73237"/>
                    <a:pt x="13546" y="73280"/>
                  </a:cubicBezTo>
                  <a:cubicBezTo>
                    <a:pt x="13550" y="73358"/>
                    <a:pt x="13547" y="73434"/>
                    <a:pt x="13538" y="73510"/>
                  </a:cubicBezTo>
                  <a:cubicBezTo>
                    <a:pt x="13729" y="73352"/>
                    <a:pt x="13932" y="73216"/>
                    <a:pt x="14146" y="73082"/>
                  </a:cubicBezTo>
                  <a:cubicBezTo>
                    <a:pt x="14167" y="73069"/>
                    <a:pt x="14185" y="73063"/>
                    <a:pt x="14201" y="73063"/>
                  </a:cubicBezTo>
                  <a:cubicBezTo>
                    <a:pt x="14258" y="73063"/>
                    <a:pt x="14276" y="73140"/>
                    <a:pt x="14240" y="73203"/>
                  </a:cubicBezTo>
                  <a:cubicBezTo>
                    <a:pt x="14233" y="73213"/>
                    <a:pt x="14229" y="73223"/>
                    <a:pt x="14223" y="73234"/>
                  </a:cubicBezTo>
                  <a:cubicBezTo>
                    <a:pt x="14279" y="73189"/>
                    <a:pt x="14349" y="73162"/>
                    <a:pt x="14421" y="73158"/>
                  </a:cubicBezTo>
                  <a:cubicBezTo>
                    <a:pt x="14437" y="73158"/>
                    <a:pt x="14453" y="73163"/>
                    <a:pt x="14464" y="73174"/>
                  </a:cubicBezTo>
                  <a:cubicBezTo>
                    <a:pt x="14749" y="72952"/>
                    <a:pt x="15061" y="72774"/>
                    <a:pt x="15342" y="72544"/>
                  </a:cubicBezTo>
                  <a:cubicBezTo>
                    <a:pt x="15681" y="72267"/>
                    <a:pt x="15821" y="71768"/>
                    <a:pt x="15965" y="71360"/>
                  </a:cubicBezTo>
                  <a:cubicBezTo>
                    <a:pt x="16292" y="70442"/>
                    <a:pt x="15849" y="69952"/>
                    <a:pt x="15104" y="69423"/>
                  </a:cubicBezTo>
                  <a:cubicBezTo>
                    <a:pt x="14991" y="69344"/>
                    <a:pt x="15103" y="69159"/>
                    <a:pt x="15157" y="69084"/>
                  </a:cubicBezTo>
                  <a:cubicBezTo>
                    <a:pt x="15222" y="68991"/>
                    <a:pt x="15294" y="68903"/>
                    <a:pt x="15368" y="68816"/>
                  </a:cubicBezTo>
                  <a:cubicBezTo>
                    <a:pt x="15352" y="68696"/>
                    <a:pt x="15355" y="68573"/>
                    <a:pt x="15374" y="68453"/>
                  </a:cubicBezTo>
                  <a:lnTo>
                    <a:pt x="15374" y="68453"/>
                  </a:lnTo>
                  <a:cubicBezTo>
                    <a:pt x="15245" y="68567"/>
                    <a:pt x="15114" y="68678"/>
                    <a:pt x="14995" y="68804"/>
                  </a:cubicBezTo>
                  <a:cubicBezTo>
                    <a:pt x="14961" y="68840"/>
                    <a:pt x="14916" y="68857"/>
                    <a:pt x="14879" y="68857"/>
                  </a:cubicBezTo>
                  <a:cubicBezTo>
                    <a:pt x="14820" y="68857"/>
                    <a:pt x="14782" y="68812"/>
                    <a:pt x="14842" y="68725"/>
                  </a:cubicBezTo>
                  <a:cubicBezTo>
                    <a:pt x="15064" y="68399"/>
                    <a:pt x="15128" y="67980"/>
                    <a:pt x="15263" y="67602"/>
                  </a:cubicBezTo>
                  <a:lnTo>
                    <a:pt x="15263" y="67602"/>
                  </a:lnTo>
                  <a:cubicBezTo>
                    <a:pt x="14953" y="67693"/>
                    <a:pt x="14622" y="67673"/>
                    <a:pt x="14324" y="67815"/>
                  </a:cubicBezTo>
                  <a:cubicBezTo>
                    <a:pt x="14312" y="67820"/>
                    <a:pt x="14300" y="67823"/>
                    <a:pt x="14289" y="67823"/>
                  </a:cubicBezTo>
                  <a:cubicBezTo>
                    <a:pt x="14252" y="67823"/>
                    <a:pt x="14219" y="67799"/>
                    <a:pt x="14215" y="67758"/>
                  </a:cubicBezTo>
                  <a:cubicBezTo>
                    <a:pt x="14194" y="67549"/>
                    <a:pt x="14175" y="67339"/>
                    <a:pt x="14154" y="67131"/>
                  </a:cubicBezTo>
                  <a:cubicBezTo>
                    <a:pt x="13745" y="67516"/>
                    <a:pt x="13255" y="67815"/>
                    <a:pt x="12781" y="68113"/>
                  </a:cubicBezTo>
                  <a:cubicBezTo>
                    <a:pt x="12751" y="68132"/>
                    <a:pt x="12726" y="68140"/>
                    <a:pt x="12706" y="68140"/>
                  </a:cubicBezTo>
                  <a:cubicBezTo>
                    <a:pt x="12626" y="68140"/>
                    <a:pt x="12637" y="68000"/>
                    <a:pt x="12689" y="67927"/>
                  </a:cubicBezTo>
                  <a:cubicBezTo>
                    <a:pt x="12950" y="67559"/>
                    <a:pt x="13011" y="67091"/>
                    <a:pt x="13107" y="66659"/>
                  </a:cubicBezTo>
                  <a:lnTo>
                    <a:pt x="13107" y="66659"/>
                  </a:lnTo>
                  <a:cubicBezTo>
                    <a:pt x="12770" y="66688"/>
                    <a:pt x="12490" y="66787"/>
                    <a:pt x="12186" y="66952"/>
                  </a:cubicBezTo>
                  <a:cubicBezTo>
                    <a:pt x="12178" y="66956"/>
                    <a:pt x="12172" y="66958"/>
                    <a:pt x="12167" y="66958"/>
                  </a:cubicBezTo>
                  <a:cubicBezTo>
                    <a:pt x="12142" y="66958"/>
                    <a:pt x="12157" y="66907"/>
                    <a:pt x="12180" y="66893"/>
                  </a:cubicBezTo>
                  <a:cubicBezTo>
                    <a:pt x="12532" y="66644"/>
                    <a:pt x="12864" y="66450"/>
                    <a:pt x="13289" y="66354"/>
                  </a:cubicBezTo>
                  <a:cubicBezTo>
                    <a:pt x="13300" y="66352"/>
                    <a:pt x="13311" y="66351"/>
                    <a:pt x="13322" y="66351"/>
                  </a:cubicBezTo>
                  <a:cubicBezTo>
                    <a:pt x="13375" y="66351"/>
                    <a:pt x="13416" y="66381"/>
                    <a:pt x="13403" y="66449"/>
                  </a:cubicBezTo>
                  <a:cubicBezTo>
                    <a:pt x="13319" y="66868"/>
                    <a:pt x="13239" y="67294"/>
                    <a:pt x="13061" y="67681"/>
                  </a:cubicBezTo>
                  <a:cubicBezTo>
                    <a:pt x="13466" y="67431"/>
                    <a:pt x="13874" y="67170"/>
                    <a:pt x="14192" y="66819"/>
                  </a:cubicBezTo>
                  <a:cubicBezTo>
                    <a:pt x="14218" y="66790"/>
                    <a:pt x="14289" y="66741"/>
                    <a:pt x="14340" y="66741"/>
                  </a:cubicBezTo>
                  <a:cubicBezTo>
                    <a:pt x="14370" y="66741"/>
                    <a:pt x="14394" y="66758"/>
                    <a:pt x="14398" y="66805"/>
                  </a:cubicBezTo>
                  <a:cubicBezTo>
                    <a:pt x="14418" y="67005"/>
                    <a:pt x="14352" y="67457"/>
                    <a:pt x="14568" y="67457"/>
                  </a:cubicBezTo>
                  <a:cubicBezTo>
                    <a:pt x="14585" y="67457"/>
                    <a:pt x="14602" y="67455"/>
                    <a:pt x="14622" y="67450"/>
                  </a:cubicBezTo>
                  <a:cubicBezTo>
                    <a:pt x="14906" y="67373"/>
                    <a:pt x="15191" y="67410"/>
                    <a:pt x="15464" y="67280"/>
                  </a:cubicBezTo>
                  <a:cubicBezTo>
                    <a:pt x="15482" y="67271"/>
                    <a:pt x="15498" y="67267"/>
                    <a:pt x="15510" y="67267"/>
                  </a:cubicBezTo>
                  <a:cubicBezTo>
                    <a:pt x="15581" y="67267"/>
                    <a:pt x="15570" y="67387"/>
                    <a:pt x="15545" y="67441"/>
                  </a:cubicBezTo>
                  <a:cubicBezTo>
                    <a:pt x="15400" y="67746"/>
                    <a:pt x="15331" y="68070"/>
                    <a:pt x="15212" y="68376"/>
                  </a:cubicBezTo>
                  <a:cubicBezTo>
                    <a:pt x="15304" y="68299"/>
                    <a:pt x="15397" y="68221"/>
                    <a:pt x="15483" y="68135"/>
                  </a:cubicBezTo>
                  <a:cubicBezTo>
                    <a:pt x="15507" y="68111"/>
                    <a:pt x="15534" y="68100"/>
                    <a:pt x="15558" y="68100"/>
                  </a:cubicBezTo>
                  <a:cubicBezTo>
                    <a:pt x="15603" y="68100"/>
                    <a:pt x="15635" y="68138"/>
                    <a:pt x="15614" y="68204"/>
                  </a:cubicBezTo>
                  <a:cubicBezTo>
                    <a:pt x="15567" y="68352"/>
                    <a:pt x="15532" y="68504"/>
                    <a:pt x="15508" y="68659"/>
                  </a:cubicBezTo>
                  <a:cubicBezTo>
                    <a:pt x="16115" y="67997"/>
                    <a:pt x="16890" y="67481"/>
                    <a:pt x="17555" y="66891"/>
                  </a:cubicBezTo>
                  <a:cubicBezTo>
                    <a:pt x="18270" y="66257"/>
                    <a:pt x="18921" y="65522"/>
                    <a:pt x="18696" y="64605"/>
                  </a:cubicBezTo>
                  <a:cubicBezTo>
                    <a:pt x="18435" y="64519"/>
                    <a:pt x="18208" y="64361"/>
                    <a:pt x="18017" y="64147"/>
                  </a:cubicBezTo>
                  <a:cubicBezTo>
                    <a:pt x="17658" y="63746"/>
                    <a:pt x="17810" y="63186"/>
                    <a:pt x="17686" y="62711"/>
                  </a:cubicBezTo>
                  <a:cubicBezTo>
                    <a:pt x="17547" y="62172"/>
                    <a:pt x="16824" y="61678"/>
                    <a:pt x="16451" y="61287"/>
                  </a:cubicBezTo>
                  <a:cubicBezTo>
                    <a:pt x="15784" y="60584"/>
                    <a:pt x="15223" y="59842"/>
                    <a:pt x="15232" y="58890"/>
                  </a:cubicBezTo>
                  <a:lnTo>
                    <a:pt x="15232" y="58890"/>
                  </a:lnTo>
                  <a:cubicBezTo>
                    <a:pt x="14585" y="59073"/>
                    <a:pt x="13905" y="59152"/>
                    <a:pt x="13294" y="59431"/>
                  </a:cubicBezTo>
                  <a:cubicBezTo>
                    <a:pt x="13257" y="59448"/>
                    <a:pt x="13220" y="59456"/>
                    <a:pt x="13184" y="59456"/>
                  </a:cubicBezTo>
                  <a:cubicBezTo>
                    <a:pt x="13104" y="59456"/>
                    <a:pt x="13031" y="59416"/>
                    <a:pt x="12983" y="59343"/>
                  </a:cubicBezTo>
                  <a:cubicBezTo>
                    <a:pt x="12729" y="58955"/>
                    <a:pt x="12626" y="58559"/>
                    <a:pt x="12564" y="58122"/>
                  </a:cubicBezTo>
                  <a:cubicBezTo>
                    <a:pt x="12326" y="58144"/>
                    <a:pt x="12087" y="58160"/>
                    <a:pt x="11849" y="58176"/>
                  </a:cubicBezTo>
                  <a:cubicBezTo>
                    <a:pt x="11842" y="58176"/>
                    <a:pt x="11835" y="58177"/>
                    <a:pt x="11828" y="58177"/>
                  </a:cubicBezTo>
                  <a:cubicBezTo>
                    <a:pt x="11701" y="58177"/>
                    <a:pt x="11602" y="58094"/>
                    <a:pt x="11590" y="57962"/>
                  </a:cubicBezTo>
                  <a:cubicBezTo>
                    <a:pt x="11571" y="57768"/>
                    <a:pt x="11590" y="57456"/>
                    <a:pt x="11350" y="57456"/>
                  </a:cubicBezTo>
                  <a:cubicBezTo>
                    <a:pt x="11341" y="57456"/>
                    <a:pt x="11332" y="57456"/>
                    <a:pt x="11322" y="57457"/>
                  </a:cubicBezTo>
                  <a:cubicBezTo>
                    <a:pt x="11309" y="57458"/>
                    <a:pt x="11297" y="57459"/>
                    <a:pt x="11286" y="57459"/>
                  </a:cubicBezTo>
                  <a:cubicBezTo>
                    <a:pt x="10836" y="57459"/>
                    <a:pt x="11275" y="56628"/>
                    <a:pt x="11638" y="56597"/>
                  </a:cubicBezTo>
                  <a:cubicBezTo>
                    <a:pt x="11673" y="56594"/>
                    <a:pt x="11707" y="56592"/>
                    <a:pt x="11740" y="56592"/>
                  </a:cubicBezTo>
                  <a:cubicBezTo>
                    <a:pt x="12144" y="56592"/>
                    <a:pt x="12318" y="56834"/>
                    <a:pt x="12411" y="57193"/>
                  </a:cubicBezTo>
                  <a:cubicBezTo>
                    <a:pt x="12662" y="57163"/>
                    <a:pt x="12911" y="57131"/>
                    <a:pt x="13163" y="57113"/>
                  </a:cubicBezTo>
                  <a:cubicBezTo>
                    <a:pt x="13170" y="57112"/>
                    <a:pt x="13178" y="57112"/>
                    <a:pt x="13185" y="57112"/>
                  </a:cubicBezTo>
                  <a:cubicBezTo>
                    <a:pt x="13316" y="57112"/>
                    <a:pt x="13421" y="57198"/>
                    <a:pt x="13432" y="57334"/>
                  </a:cubicBezTo>
                  <a:cubicBezTo>
                    <a:pt x="13466" y="57747"/>
                    <a:pt x="13519" y="58142"/>
                    <a:pt x="13666" y="58524"/>
                  </a:cubicBezTo>
                  <a:cubicBezTo>
                    <a:pt x="14364" y="58297"/>
                    <a:pt x="15094" y="58157"/>
                    <a:pt x="15767" y="57861"/>
                  </a:cubicBezTo>
                  <a:cubicBezTo>
                    <a:pt x="15812" y="57841"/>
                    <a:pt x="15854" y="57833"/>
                    <a:pt x="15892" y="57833"/>
                  </a:cubicBezTo>
                  <a:cubicBezTo>
                    <a:pt x="16051" y="57833"/>
                    <a:pt x="16151" y="57983"/>
                    <a:pt x="16129" y="58160"/>
                  </a:cubicBezTo>
                  <a:cubicBezTo>
                    <a:pt x="15955" y="59515"/>
                    <a:pt x="16916" y="60295"/>
                    <a:pt x="17770" y="61182"/>
                  </a:cubicBezTo>
                  <a:cubicBezTo>
                    <a:pt x="18167" y="61594"/>
                    <a:pt x="18486" y="61916"/>
                    <a:pt x="18529" y="62509"/>
                  </a:cubicBezTo>
                  <a:cubicBezTo>
                    <a:pt x="18566" y="63034"/>
                    <a:pt x="18557" y="63492"/>
                    <a:pt x="19057" y="63802"/>
                  </a:cubicBezTo>
                  <a:cubicBezTo>
                    <a:pt x="19670" y="64180"/>
                    <a:pt x="20835" y="63607"/>
                    <a:pt x="21130" y="64498"/>
                  </a:cubicBezTo>
                  <a:cubicBezTo>
                    <a:pt x="21141" y="64533"/>
                    <a:pt x="21145" y="64568"/>
                    <a:pt x="21153" y="64603"/>
                  </a:cubicBezTo>
                  <a:cubicBezTo>
                    <a:pt x="21223" y="64323"/>
                    <a:pt x="21334" y="64046"/>
                    <a:pt x="21432" y="63789"/>
                  </a:cubicBezTo>
                  <a:cubicBezTo>
                    <a:pt x="21454" y="63735"/>
                    <a:pt x="21508" y="63673"/>
                    <a:pt x="21571" y="63673"/>
                  </a:cubicBezTo>
                  <a:cubicBezTo>
                    <a:pt x="21576" y="63673"/>
                    <a:pt x="21581" y="63673"/>
                    <a:pt x="21587" y="63674"/>
                  </a:cubicBezTo>
                  <a:cubicBezTo>
                    <a:pt x="21720" y="63698"/>
                    <a:pt x="21783" y="63824"/>
                    <a:pt x="21884" y="63916"/>
                  </a:cubicBezTo>
                  <a:cubicBezTo>
                    <a:pt x="22181" y="63462"/>
                    <a:pt x="22574" y="63094"/>
                    <a:pt x="23010" y="62769"/>
                  </a:cubicBezTo>
                  <a:cubicBezTo>
                    <a:pt x="23030" y="62754"/>
                    <a:pt x="23060" y="62739"/>
                    <a:pt x="23085" y="62739"/>
                  </a:cubicBezTo>
                  <a:cubicBezTo>
                    <a:pt x="23106" y="62739"/>
                    <a:pt x="23123" y="62749"/>
                    <a:pt x="23128" y="62780"/>
                  </a:cubicBezTo>
                  <a:cubicBezTo>
                    <a:pt x="23159" y="62944"/>
                    <a:pt x="23269" y="63075"/>
                    <a:pt x="23300" y="63240"/>
                  </a:cubicBezTo>
                  <a:cubicBezTo>
                    <a:pt x="23309" y="63286"/>
                    <a:pt x="23330" y="63303"/>
                    <a:pt x="23356" y="63303"/>
                  </a:cubicBezTo>
                  <a:cubicBezTo>
                    <a:pt x="23410" y="63303"/>
                    <a:pt x="23485" y="63231"/>
                    <a:pt x="23510" y="63219"/>
                  </a:cubicBezTo>
                  <a:cubicBezTo>
                    <a:pt x="23852" y="63055"/>
                    <a:pt x="24157" y="62958"/>
                    <a:pt x="24420" y="62652"/>
                  </a:cubicBezTo>
                  <a:cubicBezTo>
                    <a:pt x="24440" y="62628"/>
                    <a:pt x="24478" y="62594"/>
                    <a:pt x="24514" y="62594"/>
                  </a:cubicBezTo>
                  <a:cubicBezTo>
                    <a:pt x="24520" y="62594"/>
                    <a:pt x="24525" y="62595"/>
                    <a:pt x="24531" y="62597"/>
                  </a:cubicBezTo>
                  <a:cubicBezTo>
                    <a:pt x="24604" y="62623"/>
                    <a:pt x="24673" y="62634"/>
                    <a:pt x="24738" y="62634"/>
                  </a:cubicBezTo>
                  <a:cubicBezTo>
                    <a:pt x="25263" y="62634"/>
                    <a:pt x="25566" y="61886"/>
                    <a:pt x="25695" y="61453"/>
                  </a:cubicBezTo>
                  <a:cubicBezTo>
                    <a:pt x="25712" y="61402"/>
                    <a:pt x="25788" y="61318"/>
                    <a:pt x="25852" y="61318"/>
                  </a:cubicBezTo>
                  <a:cubicBezTo>
                    <a:pt x="25873" y="61318"/>
                    <a:pt x="25893" y="61327"/>
                    <a:pt x="25908" y="61350"/>
                  </a:cubicBezTo>
                  <a:cubicBezTo>
                    <a:pt x="26021" y="61517"/>
                    <a:pt x="26132" y="61685"/>
                    <a:pt x="26241" y="61854"/>
                  </a:cubicBezTo>
                  <a:cubicBezTo>
                    <a:pt x="26584" y="61550"/>
                    <a:pt x="27013" y="61346"/>
                    <a:pt x="27260" y="60946"/>
                  </a:cubicBezTo>
                  <a:cubicBezTo>
                    <a:pt x="27287" y="60902"/>
                    <a:pt x="27360" y="60828"/>
                    <a:pt x="27423" y="60828"/>
                  </a:cubicBezTo>
                  <a:cubicBezTo>
                    <a:pt x="27447" y="60828"/>
                    <a:pt x="27469" y="60839"/>
                    <a:pt x="27486" y="60866"/>
                  </a:cubicBezTo>
                  <a:cubicBezTo>
                    <a:pt x="27524" y="60927"/>
                    <a:pt x="27562" y="60986"/>
                    <a:pt x="27599" y="61046"/>
                  </a:cubicBezTo>
                  <a:cubicBezTo>
                    <a:pt x="27666" y="60964"/>
                    <a:pt x="27736" y="60898"/>
                    <a:pt x="27828" y="60848"/>
                  </a:cubicBezTo>
                  <a:cubicBezTo>
                    <a:pt x="27738" y="60639"/>
                    <a:pt x="27529" y="60643"/>
                    <a:pt x="27295" y="60535"/>
                  </a:cubicBezTo>
                  <a:cubicBezTo>
                    <a:pt x="27257" y="60517"/>
                    <a:pt x="27302" y="60456"/>
                    <a:pt x="27332" y="60456"/>
                  </a:cubicBezTo>
                  <a:cubicBezTo>
                    <a:pt x="27480" y="60452"/>
                    <a:pt x="27612" y="60436"/>
                    <a:pt x="27724" y="60436"/>
                  </a:cubicBezTo>
                  <a:cubicBezTo>
                    <a:pt x="27942" y="60436"/>
                    <a:pt x="28087" y="60498"/>
                    <a:pt x="28133" y="60832"/>
                  </a:cubicBezTo>
                  <a:cubicBezTo>
                    <a:pt x="28146" y="60938"/>
                    <a:pt x="28041" y="61038"/>
                    <a:pt x="27947" y="61058"/>
                  </a:cubicBezTo>
                  <a:cubicBezTo>
                    <a:pt x="27783" y="61093"/>
                    <a:pt x="27714" y="61223"/>
                    <a:pt x="27631" y="61341"/>
                  </a:cubicBezTo>
                  <a:cubicBezTo>
                    <a:pt x="27604" y="61379"/>
                    <a:pt x="27545" y="61422"/>
                    <a:pt x="27494" y="61422"/>
                  </a:cubicBezTo>
                  <a:cubicBezTo>
                    <a:pt x="27469" y="61422"/>
                    <a:pt x="27446" y="61411"/>
                    <a:pt x="27429" y="61385"/>
                  </a:cubicBezTo>
                  <a:cubicBezTo>
                    <a:pt x="27391" y="61324"/>
                    <a:pt x="27354" y="61264"/>
                    <a:pt x="27315" y="61202"/>
                  </a:cubicBezTo>
                  <a:cubicBezTo>
                    <a:pt x="27006" y="61561"/>
                    <a:pt x="26586" y="61759"/>
                    <a:pt x="26257" y="62114"/>
                  </a:cubicBezTo>
                  <a:cubicBezTo>
                    <a:pt x="26227" y="62146"/>
                    <a:pt x="26170" y="62193"/>
                    <a:pt x="26120" y="62193"/>
                  </a:cubicBezTo>
                  <a:cubicBezTo>
                    <a:pt x="26097" y="62193"/>
                    <a:pt x="26076" y="62183"/>
                    <a:pt x="26059" y="62156"/>
                  </a:cubicBezTo>
                  <a:cubicBezTo>
                    <a:pt x="25971" y="62012"/>
                    <a:pt x="25885" y="61865"/>
                    <a:pt x="25800" y="61718"/>
                  </a:cubicBezTo>
                  <a:cubicBezTo>
                    <a:pt x="25620" y="62171"/>
                    <a:pt x="25329" y="62712"/>
                    <a:pt x="24872" y="62828"/>
                  </a:cubicBezTo>
                  <a:cubicBezTo>
                    <a:pt x="24605" y="62895"/>
                    <a:pt x="24481" y="62850"/>
                    <a:pt x="24233" y="63015"/>
                  </a:cubicBezTo>
                  <a:cubicBezTo>
                    <a:pt x="23927" y="63221"/>
                    <a:pt x="23568" y="63303"/>
                    <a:pt x="23268" y="63520"/>
                  </a:cubicBezTo>
                  <a:cubicBezTo>
                    <a:pt x="23257" y="63528"/>
                    <a:pt x="23244" y="63532"/>
                    <a:pt x="23232" y="63532"/>
                  </a:cubicBezTo>
                  <a:cubicBezTo>
                    <a:pt x="23212" y="63532"/>
                    <a:pt x="23194" y="63521"/>
                    <a:pt x="23190" y="63497"/>
                  </a:cubicBezTo>
                  <a:cubicBezTo>
                    <a:pt x="23146" y="63273"/>
                    <a:pt x="23063" y="63184"/>
                    <a:pt x="22993" y="62993"/>
                  </a:cubicBezTo>
                  <a:cubicBezTo>
                    <a:pt x="22992" y="62992"/>
                    <a:pt x="22991" y="62992"/>
                    <a:pt x="22990" y="62992"/>
                  </a:cubicBezTo>
                  <a:cubicBezTo>
                    <a:pt x="22960" y="62992"/>
                    <a:pt x="22693" y="63225"/>
                    <a:pt x="22680" y="63237"/>
                  </a:cubicBezTo>
                  <a:cubicBezTo>
                    <a:pt x="22392" y="63494"/>
                    <a:pt x="22147" y="63757"/>
                    <a:pt x="21951" y="64090"/>
                  </a:cubicBezTo>
                  <a:cubicBezTo>
                    <a:pt x="21928" y="64131"/>
                    <a:pt x="21881" y="64176"/>
                    <a:pt x="21831" y="64176"/>
                  </a:cubicBezTo>
                  <a:cubicBezTo>
                    <a:pt x="21818" y="64176"/>
                    <a:pt x="21805" y="64173"/>
                    <a:pt x="21792" y="64166"/>
                  </a:cubicBezTo>
                  <a:cubicBezTo>
                    <a:pt x="21738" y="64137"/>
                    <a:pt x="21633" y="64017"/>
                    <a:pt x="21550" y="63945"/>
                  </a:cubicBezTo>
                  <a:cubicBezTo>
                    <a:pt x="21407" y="64307"/>
                    <a:pt x="21264" y="64684"/>
                    <a:pt x="21248" y="65072"/>
                  </a:cubicBezTo>
                  <a:cubicBezTo>
                    <a:pt x="21248" y="65094"/>
                    <a:pt x="21228" y="65117"/>
                    <a:pt x="21206" y="65138"/>
                  </a:cubicBezTo>
                  <a:cubicBezTo>
                    <a:pt x="21190" y="65341"/>
                    <a:pt x="21145" y="65540"/>
                    <a:pt x="21070" y="65730"/>
                  </a:cubicBezTo>
                  <a:cubicBezTo>
                    <a:pt x="20931" y="66095"/>
                    <a:pt x="20649" y="66474"/>
                    <a:pt x="20583" y="66861"/>
                  </a:cubicBezTo>
                  <a:cubicBezTo>
                    <a:pt x="20496" y="67390"/>
                    <a:pt x="20895" y="67986"/>
                    <a:pt x="21137" y="68438"/>
                  </a:cubicBezTo>
                  <a:cubicBezTo>
                    <a:pt x="21307" y="68755"/>
                    <a:pt x="21458" y="69079"/>
                    <a:pt x="21657" y="69380"/>
                  </a:cubicBezTo>
                  <a:cubicBezTo>
                    <a:pt x="22082" y="70027"/>
                    <a:pt x="22523" y="70665"/>
                    <a:pt x="22999" y="71278"/>
                  </a:cubicBezTo>
                  <a:cubicBezTo>
                    <a:pt x="23161" y="71488"/>
                    <a:pt x="23329" y="71696"/>
                    <a:pt x="23498" y="71902"/>
                  </a:cubicBezTo>
                  <a:cubicBezTo>
                    <a:pt x="23471" y="71783"/>
                    <a:pt x="23430" y="71673"/>
                    <a:pt x="23401" y="71553"/>
                  </a:cubicBezTo>
                  <a:cubicBezTo>
                    <a:pt x="23401" y="71544"/>
                    <a:pt x="23404" y="71535"/>
                    <a:pt x="23411" y="71529"/>
                  </a:cubicBezTo>
                  <a:cubicBezTo>
                    <a:pt x="23329" y="71201"/>
                    <a:pt x="23234" y="70878"/>
                    <a:pt x="23122" y="70556"/>
                  </a:cubicBezTo>
                  <a:cubicBezTo>
                    <a:pt x="23099" y="70491"/>
                    <a:pt x="23181" y="70356"/>
                    <a:pt x="23258" y="70356"/>
                  </a:cubicBezTo>
                  <a:cubicBezTo>
                    <a:pt x="23273" y="70356"/>
                    <a:pt x="23288" y="70361"/>
                    <a:pt x="23301" y="70372"/>
                  </a:cubicBezTo>
                  <a:lnTo>
                    <a:pt x="23641" y="70653"/>
                  </a:lnTo>
                  <a:cubicBezTo>
                    <a:pt x="23708" y="70381"/>
                    <a:pt x="23772" y="70120"/>
                    <a:pt x="23696" y="69830"/>
                  </a:cubicBezTo>
                  <a:cubicBezTo>
                    <a:pt x="23676" y="69755"/>
                    <a:pt x="23775" y="69659"/>
                    <a:pt x="23844" y="69652"/>
                  </a:cubicBezTo>
                  <a:cubicBezTo>
                    <a:pt x="24012" y="69636"/>
                    <a:pt x="24297" y="69556"/>
                    <a:pt x="24502" y="69556"/>
                  </a:cubicBezTo>
                  <a:cubicBezTo>
                    <a:pt x="24548" y="69556"/>
                    <a:pt x="24590" y="69560"/>
                    <a:pt x="24626" y="69570"/>
                  </a:cubicBezTo>
                  <a:cubicBezTo>
                    <a:pt x="24721" y="69595"/>
                    <a:pt x="24756" y="69722"/>
                    <a:pt x="24873" y="69757"/>
                  </a:cubicBezTo>
                  <a:cubicBezTo>
                    <a:pt x="24887" y="69760"/>
                    <a:pt x="24897" y="69764"/>
                    <a:pt x="24911" y="69768"/>
                  </a:cubicBezTo>
                  <a:cubicBezTo>
                    <a:pt x="24934" y="69560"/>
                    <a:pt x="24932" y="69358"/>
                    <a:pt x="24889" y="69143"/>
                  </a:cubicBezTo>
                  <a:cubicBezTo>
                    <a:pt x="24883" y="69118"/>
                    <a:pt x="24921" y="69070"/>
                    <a:pt x="24950" y="69070"/>
                  </a:cubicBezTo>
                  <a:cubicBezTo>
                    <a:pt x="24958" y="69070"/>
                    <a:pt x="24965" y="69073"/>
                    <a:pt x="24971" y="69082"/>
                  </a:cubicBezTo>
                  <a:cubicBezTo>
                    <a:pt x="25156" y="69380"/>
                    <a:pt x="25218" y="69579"/>
                    <a:pt x="25152" y="69928"/>
                  </a:cubicBezTo>
                  <a:cubicBezTo>
                    <a:pt x="25139" y="70000"/>
                    <a:pt x="25052" y="70135"/>
                    <a:pt x="24960" y="70135"/>
                  </a:cubicBezTo>
                  <a:cubicBezTo>
                    <a:pt x="24948" y="70135"/>
                    <a:pt x="24936" y="70133"/>
                    <a:pt x="24925" y="70128"/>
                  </a:cubicBezTo>
                  <a:cubicBezTo>
                    <a:pt x="24787" y="70073"/>
                    <a:pt x="24600" y="70029"/>
                    <a:pt x="24512" y="69896"/>
                  </a:cubicBezTo>
                  <a:cubicBezTo>
                    <a:pt x="24475" y="69841"/>
                    <a:pt x="24381" y="69823"/>
                    <a:pt x="24270" y="69823"/>
                  </a:cubicBezTo>
                  <a:cubicBezTo>
                    <a:pt x="24159" y="69823"/>
                    <a:pt x="24030" y="69841"/>
                    <a:pt x="23925" y="69858"/>
                  </a:cubicBezTo>
                  <a:cubicBezTo>
                    <a:pt x="23965" y="70193"/>
                    <a:pt x="23860" y="70478"/>
                    <a:pt x="23790" y="70826"/>
                  </a:cubicBezTo>
                  <a:cubicBezTo>
                    <a:pt x="23781" y="70876"/>
                    <a:pt x="23713" y="70980"/>
                    <a:pt x="23646" y="70980"/>
                  </a:cubicBezTo>
                  <a:cubicBezTo>
                    <a:pt x="23632" y="70980"/>
                    <a:pt x="23618" y="70975"/>
                    <a:pt x="23604" y="70964"/>
                  </a:cubicBezTo>
                  <a:cubicBezTo>
                    <a:pt x="23552" y="70920"/>
                    <a:pt x="23500" y="70878"/>
                    <a:pt x="23448" y="70834"/>
                  </a:cubicBezTo>
                  <a:lnTo>
                    <a:pt x="23448" y="70834"/>
                  </a:lnTo>
                  <a:cubicBezTo>
                    <a:pt x="23544" y="71189"/>
                    <a:pt x="23613" y="71550"/>
                    <a:pt x="23634" y="71922"/>
                  </a:cubicBezTo>
                  <a:cubicBezTo>
                    <a:pt x="23635" y="71948"/>
                    <a:pt x="23610" y="71983"/>
                    <a:pt x="23582" y="72003"/>
                  </a:cubicBezTo>
                  <a:cubicBezTo>
                    <a:pt x="23984" y="72486"/>
                    <a:pt x="24404" y="72954"/>
                    <a:pt x="24856" y="73389"/>
                  </a:cubicBezTo>
                  <a:cubicBezTo>
                    <a:pt x="25242" y="73761"/>
                    <a:pt x="25716" y="74243"/>
                    <a:pt x="26262" y="74396"/>
                  </a:cubicBezTo>
                  <a:cubicBezTo>
                    <a:pt x="26232" y="74175"/>
                    <a:pt x="26189" y="73956"/>
                    <a:pt x="26129" y="73742"/>
                  </a:cubicBezTo>
                  <a:cubicBezTo>
                    <a:pt x="26110" y="73671"/>
                    <a:pt x="26202" y="73531"/>
                    <a:pt x="26277" y="73531"/>
                  </a:cubicBezTo>
                  <a:cubicBezTo>
                    <a:pt x="26297" y="73531"/>
                    <a:pt x="26316" y="73541"/>
                    <a:pt x="26332" y="73566"/>
                  </a:cubicBezTo>
                  <a:cubicBezTo>
                    <a:pt x="26383" y="73670"/>
                    <a:pt x="26455" y="73761"/>
                    <a:pt x="26544" y="73833"/>
                  </a:cubicBezTo>
                  <a:cubicBezTo>
                    <a:pt x="26602" y="73812"/>
                    <a:pt x="26661" y="73791"/>
                    <a:pt x="26719" y="73770"/>
                  </a:cubicBezTo>
                  <a:cubicBezTo>
                    <a:pt x="26682" y="73612"/>
                    <a:pt x="26619" y="73511"/>
                    <a:pt x="26521" y="73385"/>
                  </a:cubicBezTo>
                  <a:cubicBezTo>
                    <a:pt x="26476" y="73308"/>
                    <a:pt x="26590" y="73167"/>
                    <a:pt x="26678" y="73167"/>
                  </a:cubicBezTo>
                  <a:cubicBezTo>
                    <a:pt x="26693" y="73167"/>
                    <a:pt x="26708" y="73171"/>
                    <a:pt x="26720" y="73181"/>
                  </a:cubicBezTo>
                  <a:cubicBezTo>
                    <a:pt x="26720" y="73178"/>
                    <a:pt x="26722" y="73178"/>
                    <a:pt x="26722" y="73177"/>
                  </a:cubicBezTo>
                  <a:cubicBezTo>
                    <a:pt x="26746" y="73203"/>
                    <a:pt x="26767" y="73214"/>
                    <a:pt x="26787" y="73214"/>
                  </a:cubicBezTo>
                  <a:cubicBezTo>
                    <a:pt x="26841" y="73214"/>
                    <a:pt x="26885" y="73139"/>
                    <a:pt x="26931" y="73095"/>
                  </a:cubicBezTo>
                  <a:cubicBezTo>
                    <a:pt x="26961" y="73067"/>
                    <a:pt x="26989" y="73054"/>
                    <a:pt x="27013" y="73054"/>
                  </a:cubicBezTo>
                  <a:cubicBezTo>
                    <a:pt x="27068" y="73054"/>
                    <a:pt x="27097" y="73123"/>
                    <a:pt x="27058" y="73200"/>
                  </a:cubicBezTo>
                  <a:cubicBezTo>
                    <a:pt x="27013" y="73291"/>
                    <a:pt x="26952" y="73392"/>
                    <a:pt x="26881" y="73461"/>
                  </a:cubicBezTo>
                  <a:cubicBezTo>
                    <a:pt x="26964" y="73664"/>
                    <a:pt x="26986" y="73887"/>
                    <a:pt x="26801" y="74049"/>
                  </a:cubicBezTo>
                  <a:cubicBezTo>
                    <a:pt x="26733" y="74109"/>
                    <a:pt x="26665" y="74133"/>
                    <a:pt x="26601" y="74133"/>
                  </a:cubicBezTo>
                  <a:cubicBezTo>
                    <a:pt x="26542" y="74133"/>
                    <a:pt x="26485" y="74113"/>
                    <a:pt x="26431" y="74080"/>
                  </a:cubicBezTo>
                  <a:lnTo>
                    <a:pt x="26431" y="74080"/>
                  </a:lnTo>
                  <a:cubicBezTo>
                    <a:pt x="26447" y="74198"/>
                    <a:pt x="26455" y="74316"/>
                    <a:pt x="26458" y="74436"/>
                  </a:cubicBezTo>
                  <a:cubicBezTo>
                    <a:pt x="26463" y="74437"/>
                    <a:pt x="26468" y="74439"/>
                    <a:pt x="26472" y="74439"/>
                  </a:cubicBezTo>
                  <a:cubicBezTo>
                    <a:pt x="26741" y="74468"/>
                    <a:pt x="26605" y="74867"/>
                    <a:pt x="26540" y="74995"/>
                  </a:cubicBezTo>
                  <a:cubicBezTo>
                    <a:pt x="26236" y="75602"/>
                    <a:pt x="26124" y="76277"/>
                    <a:pt x="25876" y="76897"/>
                  </a:cubicBezTo>
                  <a:cubicBezTo>
                    <a:pt x="26401" y="76851"/>
                    <a:pt x="26927" y="76814"/>
                    <a:pt x="27453" y="76814"/>
                  </a:cubicBezTo>
                  <a:cubicBezTo>
                    <a:pt x="27846" y="76814"/>
                    <a:pt x="28239" y="76835"/>
                    <a:pt x="28632" y="76887"/>
                  </a:cubicBezTo>
                  <a:cubicBezTo>
                    <a:pt x="28826" y="76914"/>
                    <a:pt x="28808" y="77191"/>
                    <a:pt x="28758" y="77317"/>
                  </a:cubicBezTo>
                  <a:cubicBezTo>
                    <a:pt x="28683" y="77502"/>
                    <a:pt x="28597" y="77679"/>
                    <a:pt x="28506" y="77851"/>
                  </a:cubicBezTo>
                  <a:cubicBezTo>
                    <a:pt x="28516" y="77924"/>
                    <a:pt x="28512" y="77997"/>
                    <a:pt x="28497" y="78068"/>
                  </a:cubicBezTo>
                  <a:cubicBezTo>
                    <a:pt x="28485" y="78139"/>
                    <a:pt x="28421" y="78222"/>
                    <a:pt x="28344" y="78228"/>
                  </a:cubicBezTo>
                  <a:cubicBezTo>
                    <a:pt x="28325" y="78230"/>
                    <a:pt x="28307" y="78231"/>
                    <a:pt x="28287" y="78231"/>
                  </a:cubicBezTo>
                  <a:cubicBezTo>
                    <a:pt x="27998" y="78708"/>
                    <a:pt x="27666" y="79155"/>
                    <a:pt x="27317" y="79599"/>
                  </a:cubicBezTo>
                  <a:cubicBezTo>
                    <a:pt x="27220" y="79721"/>
                    <a:pt x="27136" y="79823"/>
                    <a:pt x="27064" y="79944"/>
                  </a:cubicBezTo>
                  <a:cubicBezTo>
                    <a:pt x="27046" y="79976"/>
                    <a:pt x="27031" y="80009"/>
                    <a:pt x="27019" y="80042"/>
                  </a:cubicBezTo>
                  <a:cubicBezTo>
                    <a:pt x="27056" y="80187"/>
                    <a:pt x="27301" y="80291"/>
                    <a:pt x="27462" y="80344"/>
                  </a:cubicBezTo>
                  <a:cubicBezTo>
                    <a:pt x="28273" y="80606"/>
                    <a:pt x="29206" y="80763"/>
                    <a:pt x="30101" y="80763"/>
                  </a:cubicBezTo>
                  <a:cubicBezTo>
                    <a:pt x="30420" y="80763"/>
                    <a:pt x="30735" y="80743"/>
                    <a:pt x="31038" y="80700"/>
                  </a:cubicBezTo>
                  <a:cubicBezTo>
                    <a:pt x="32163" y="80541"/>
                    <a:pt x="33004" y="79989"/>
                    <a:pt x="33628" y="79117"/>
                  </a:cubicBezTo>
                  <a:cubicBezTo>
                    <a:pt x="33381" y="79051"/>
                    <a:pt x="33161" y="78929"/>
                    <a:pt x="32934" y="78742"/>
                  </a:cubicBezTo>
                  <a:cubicBezTo>
                    <a:pt x="32784" y="78617"/>
                    <a:pt x="32868" y="78375"/>
                    <a:pt x="32946" y="78239"/>
                  </a:cubicBezTo>
                  <a:cubicBezTo>
                    <a:pt x="33277" y="77645"/>
                    <a:pt x="33922" y="76903"/>
                    <a:pt x="34169" y="76158"/>
                  </a:cubicBezTo>
                  <a:cubicBezTo>
                    <a:pt x="34168" y="76152"/>
                    <a:pt x="34167" y="76147"/>
                    <a:pt x="34167" y="76141"/>
                  </a:cubicBezTo>
                  <a:cubicBezTo>
                    <a:pt x="34093" y="75742"/>
                    <a:pt x="33972" y="75375"/>
                    <a:pt x="33665" y="75100"/>
                  </a:cubicBezTo>
                  <a:cubicBezTo>
                    <a:pt x="33627" y="75261"/>
                    <a:pt x="33577" y="75415"/>
                    <a:pt x="33587" y="75598"/>
                  </a:cubicBezTo>
                  <a:cubicBezTo>
                    <a:pt x="33591" y="75656"/>
                    <a:pt x="33496" y="75815"/>
                    <a:pt x="33416" y="75815"/>
                  </a:cubicBezTo>
                  <a:cubicBezTo>
                    <a:pt x="33399" y="75815"/>
                    <a:pt x="33382" y="75807"/>
                    <a:pt x="33367" y="75790"/>
                  </a:cubicBezTo>
                  <a:cubicBezTo>
                    <a:pt x="33280" y="75692"/>
                    <a:pt x="33184" y="75651"/>
                    <a:pt x="33089" y="75651"/>
                  </a:cubicBezTo>
                  <a:cubicBezTo>
                    <a:pt x="32939" y="75651"/>
                    <a:pt x="32791" y="75754"/>
                    <a:pt x="32686" y="75898"/>
                  </a:cubicBezTo>
                  <a:cubicBezTo>
                    <a:pt x="32680" y="75951"/>
                    <a:pt x="32644" y="76002"/>
                    <a:pt x="32605" y="76036"/>
                  </a:cubicBezTo>
                  <a:cubicBezTo>
                    <a:pt x="32592" y="76047"/>
                    <a:pt x="32578" y="76060"/>
                    <a:pt x="32565" y="76071"/>
                  </a:cubicBezTo>
                  <a:cubicBezTo>
                    <a:pt x="32531" y="76101"/>
                    <a:pt x="32500" y="76113"/>
                    <a:pt x="32475" y="76113"/>
                  </a:cubicBezTo>
                  <a:cubicBezTo>
                    <a:pt x="32452" y="76113"/>
                    <a:pt x="32433" y="76104"/>
                    <a:pt x="32419" y="76088"/>
                  </a:cubicBezTo>
                  <a:cubicBezTo>
                    <a:pt x="32331" y="76211"/>
                    <a:pt x="31976" y="76565"/>
                    <a:pt x="31901" y="76654"/>
                  </a:cubicBezTo>
                  <a:cubicBezTo>
                    <a:pt x="31868" y="76693"/>
                    <a:pt x="31806" y="76737"/>
                    <a:pt x="31755" y="76737"/>
                  </a:cubicBezTo>
                  <a:cubicBezTo>
                    <a:pt x="31722" y="76737"/>
                    <a:pt x="31694" y="76719"/>
                    <a:pt x="31682" y="76670"/>
                  </a:cubicBezTo>
                  <a:cubicBezTo>
                    <a:pt x="31631" y="76460"/>
                    <a:pt x="31554" y="76380"/>
                    <a:pt x="31456" y="76380"/>
                  </a:cubicBezTo>
                  <a:cubicBezTo>
                    <a:pt x="31352" y="76380"/>
                    <a:pt x="31224" y="76470"/>
                    <a:pt x="31077" y="76592"/>
                  </a:cubicBezTo>
                  <a:cubicBezTo>
                    <a:pt x="31062" y="76605"/>
                    <a:pt x="31048" y="76610"/>
                    <a:pt x="31036" y="76610"/>
                  </a:cubicBezTo>
                  <a:cubicBezTo>
                    <a:pt x="31007" y="76610"/>
                    <a:pt x="30992" y="76580"/>
                    <a:pt x="31015" y="76541"/>
                  </a:cubicBezTo>
                  <a:cubicBezTo>
                    <a:pt x="31191" y="76228"/>
                    <a:pt x="31367" y="76066"/>
                    <a:pt x="31729" y="76010"/>
                  </a:cubicBezTo>
                  <a:cubicBezTo>
                    <a:pt x="31732" y="76010"/>
                    <a:pt x="31736" y="76009"/>
                    <a:pt x="31739" y="76009"/>
                  </a:cubicBezTo>
                  <a:cubicBezTo>
                    <a:pt x="31766" y="76009"/>
                    <a:pt x="31799" y="76023"/>
                    <a:pt x="31807" y="76049"/>
                  </a:cubicBezTo>
                  <a:cubicBezTo>
                    <a:pt x="31839" y="76153"/>
                    <a:pt x="31876" y="76247"/>
                    <a:pt x="31911" y="76346"/>
                  </a:cubicBezTo>
                  <a:cubicBezTo>
                    <a:pt x="32006" y="76251"/>
                    <a:pt x="32100" y="76154"/>
                    <a:pt x="32180" y="76049"/>
                  </a:cubicBezTo>
                  <a:cubicBezTo>
                    <a:pt x="32239" y="75970"/>
                    <a:pt x="32291" y="75822"/>
                    <a:pt x="32390" y="75763"/>
                  </a:cubicBezTo>
                  <a:cubicBezTo>
                    <a:pt x="32442" y="75732"/>
                    <a:pt x="32491" y="75714"/>
                    <a:pt x="32535" y="75714"/>
                  </a:cubicBezTo>
                  <a:cubicBezTo>
                    <a:pt x="32544" y="75714"/>
                    <a:pt x="32552" y="75714"/>
                    <a:pt x="32561" y="75716"/>
                  </a:cubicBezTo>
                  <a:cubicBezTo>
                    <a:pt x="32717" y="75477"/>
                    <a:pt x="32906" y="75293"/>
                    <a:pt x="33120" y="75293"/>
                  </a:cubicBezTo>
                  <a:cubicBezTo>
                    <a:pt x="33211" y="75293"/>
                    <a:pt x="33306" y="75326"/>
                    <a:pt x="33406" y="75402"/>
                  </a:cubicBezTo>
                  <a:cubicBezTo>
                    <a:pt x="33451" y="75247"/>
                    <a:pt x="33506" y="75098"/>
                    <a:pt x="33516" y="74932"/>
                  </a:cubicBezTo>
                  <a:cubicBezTo>
                    <a:pt x="33519" y="74880"/>
                    <a:pt x="33586" y="74794"/>
                    <a:pt x="33649" y="74794"/>
                  </a:cubicBezTo>
                  <a:cubicBezTo>
                    <a:pt x="33662" y="74794"/>
                    <a:pt x="33675" y="74798"/>
                    <a:pt x="33686" y="74806"/>
                  </a:cubicBezTo>
                  <a:cubicBezTo>
                    <a:pt x="33996" y="75026"/>
                    <a:pt x="34168" y="75326"/>
                    <a:pt x="34264" y="75661"/>
                  </a:cubicBezTo>
                  <a:cubicBezTo>
                    <a:pt x="34276" y="75396"/>
                    <a:pt x="34221" y="75136"/>
                    <a:pt x="34058" y="74885"/>
                  </a:cubicBezTo>
                  <a:cubicBezTo>
                    <a:pt x="33849" y="74560"/>
                    <a:pt x="33576" y="74212"/>
                    <a:pt x="33585" y="73806"/>
                  </a:cubicBezTo>
                  <a:lnTo>
                    <a:pt x="33585" y="73806"/>
                  </a:lnTo>
                  <a:cubicBezTo>
                    <a:pt x="33571" y="73813"/>
                    <a:pt x="33557" y="73817"/>
                    <a:pt x="33545" y="73817"/>
                  </a:cubicBezTo>
                  <a:cubicBezTo>
                    <a:pt x="33524" y="73817"/>
                    <a:pt x="33508" y="73804"/>
                    <a:pt x="33503" y="73768"/>
                  </a:cubicBezTo>
                  <a:cubicBezTo>
                    <a:pt x="33444" y="73350"/>
                    <a:pt x="33247" y="73155"/>
                    <a:pt x="33017" y="73155"/>
                  </a:cubicBezTo>
                  <a:cubicBezTo>
                    <a:pt x="32803" y="73155"/>
                    <a:pt x="32562" y="73323"/>
                    <a:pt x="32378" y="73638"/>
                  </a:cubicBezTo>
                  <a:cubicBezTo>
                    <a:pt x="32356" y="73676"/>
                    <a:pt x="32292" y="73732"/>
                    <a:pt x="32243" y="73732"/>
                  </a:cubicBezTo>
                  <a:cubicBezTo>
                    <a:pt x="32219" y="73732"/>
                    <a:pt x="32198" y="73718"/>
                    <a:pt x="32189" y="73680"/>
                  </a:cubicBezTo>
                  <a:cubicBezTo>
                    <a:pt x="32118" y="73390"/>
                    <a:pt x="31970" y="73136"/>
                    <a:pt x="31892" y="72852"/>
                  </a:cubicBezTo>
                  <a:cubicBezTo>
                    <a:pt x="31700" y="72965"/>
                    <a:pt x="31478" y="73067"/>
                    <a:pt x="31268" y="73067"/>
                  </a:cubicBezTo>
                  <a:cubicBezTo>
                    <a:pt x="31118" y="73067"/>
                    <a:pt x="30973" y="73015"/>
                    <a:pt x="30851" y="72876"/>
                  </a:cubicBezTo>
                  <a:cubicBezTo>
                    <a:pt x="30632" y="72632"/>
                    <a:pt x="30579" y="72283"/>
                    <a:pt x="30359" y="72283"/>
                  </a:cubicBezTo>
                  <a:cubicBezTo>
                    <a:pt x="30277" y="72283"/>
                    <a:pt x="30172" y="72331"/>
                    <a:pt x="30027" y="72451"/>
                  </a:cubicBezTo>
                  <a:cubicBezTo>
                    <a:pt x="30017" y="72459"/>
                    <a:pt x="30008" y="72462"/>
                    <a:pt x="30001" y="72462"/>
                  </a:cubicBezTo>
                  <a:cubicBezTo>
                    <a:pt x="29978" y="72462"/>
                    <a:pt x="29970" y="72432"/>
                    <a:pt x="29993" y="72407"/>
                  </a:cubicBezTo>
                  <a:cubicBezTo>
                    <a:pt x="30130" y="72258"/>
                    <a:pt x="30370" y="72012"/>
                    <a:pt x="30590" y="72012"/>
                  </a:cubicBezTo>
                  <a:cubicBezTo>
                    <a:pt x="30678" y="72012"/>
                    <a:pt x="30762" y="72051"/>
                    <a:pt x="30835" y="72150"/>
                  </a:cubicBezTo>
                  <a:cubicBezTo>
                    <a:pt x="30946" y="72300"/>
                    <a:pt x="30987" y="72503"/>
                    <a:pt x="31115" y="72640"/>
                  </a:cubicBezTo>
                  <a:cubicBezTo>
                    <a:pt x="31209" y="72742"/>
                    <a:pt x="31312" y="72780"/>
                    <a:pt x="31419" y="72780"/>
                  </a:cubicBezTo>
                  <a:cubicBezTo>
                    <a:pt x="31605" y="72780"/>
                    <a:pt x="31802" y="72662"/>
                    <a:pt x="31975" y="72554"/>
                  </a:cubicBezTo>
                  <a:cubicBezTo>
                    <a:pt x="31997" y="72540"/>
                    <a:pt x="32022" y="72532"/>
                    <a:pt x="32044" y="72532"/>
                  </a:cubicBezTo>
                  <a:cubicBezTo>
                    <a:pt x="32077" y="72532"/>
                    <a:pt x="32106" y="72550"/>
                    <a:pt x="32114" y="72593"/>
                  </a:cubicBezTo>
                  <a:cubicBezTo>
                    <a:pt x="32168" y="72869"/>
                    <a:pt x="32290" y="73115"/>
                    <a:pt x="32362" y="73382"/>
                  </a:cubicBezTo>
                  <a:cubicBezTo>
                    <a:pt x="32585" y="73107"/>
                    <a:pt x="32872" y="72933"/>
                    <a:pt x="33125" y="72933"/>
                  </a:cubicBezTo>
                  <a:cubicBezTo>
                    <a:pt x="33352" y="72933"/>
                    <a:pt x="33552" y="73074"/>
                    <a:pt x="33654" y="73410"/>
                  </a:cubicBezTo>
                  <a:cubicBezTo>
                    <a:pt x="33656" y="73406"/>
                    <a:pt x="33658" y="73403"/>
                    <a:pt x="33660" y="73398"/>
                  </a:cubicBezTo>
                  <a:cubicBezTo>
                    <a:pt x="33766" y="73014"/>
                    <a:pt x="33951" y="72636"/>
                    <a:pt x="34149" y="72304"/>
                  </a:cubicBezTo>
                  <a:cubicBezTo>
                    <a:pt x="34715" y="71364"/>
                    <a:pt x="35485" y="70595"/>
                    <a:pt x="36276" y="69847"/>
                  </a:cubicBezTo>
                  <a:cubicBezTo>
                    <a:pt x="36681" y="69465"/>
                    <a:pt x="37092" y="69083"/>
                    <a:pt x="37459" y="68664"/>
                  </a:cubicBezTo>
                  <a:cubicBezTo>
                    <a:pt x="37439" y="68601"/>
                    <a:pt x="37409" y="68539"/>
                    <a:pt x="37370" y="68485"/>
                  </a:cubicBezTo>
                  <a:cubicBezTo>
                    <a:pt x="37286" y="68372"/>
                    <a:pt x="37191" y="68329"/>
                    <a:pt x="37093" y="68329"/>
                  </a:cubicBezTo>
                  <a:cubicBezTo>
                    <a:pt x="36876" y="68329"/>
                    <a:pt x="36645" y="68543"/>
                    <a:pt x="36483" y="68695"/>
                  </a:cubicBezTo>
                  <a:cubicBezTo>
                    <a:pt x="36460" y="68717"/>
                    <a:pt x="36433" y="68727"/>
                    <a:pt x="36410" y="68727"/>
                  </a:cubicBezTo>
                  <a:cubicBezTo>
                    <a:pt x="36368" y="68727"/>
                    <a:pt x="36337" y="68693"/>
                    <a:pt x="36358" y="68630"/>
                  </a:cubicBezTo>
                  <a:cubicBezTo>
                    <a:pt x="36445" y="68377"/>
                    <a:pt x="36516" y="68119"/>
                    <a:pt x="36592" y="67863"/>
                  </a:cubicBezTo>
                  <a:cubicBezTo>
                    <a:pt x="36562" y="67793"/>
                    <a:pt x="36540" y="67721"/>
                    <a:pt x="36527" y="67647"/>
                  </a:cubicBezTo>
                  <a:cubicBezTo>
                    <a:pt x="36013" y="67804"/>
                    <a:pt x="35599" y="68171"/>
                    <a:pt x="35186" y="68512"/>
                  </a:cubicBezTo>
                  <a:cubicBezTo>
                    <a:pt x="35165" y="68529"/>
                    <a:pt x="35123" y="68557"/>
                    <a:pt x="35087" y="68557"/>
                  </a:cubicBezTo>
                  <a:cubicBezTo>
                    <a:pt x="35073" y="68557"/>
                    <a:pt x="35060" y="68553"/>
                    <a:pt x="35050" y="68542"/>
                  </a:cubicBezTo>
                  <a:cubicBezTo>
                    <a:pt x="34932" y="68415"/>
                    <a:pt x="34876" y="68310"/>
                    <a:pt x="34844" y="68164"/>
                  </a:cubicBezTo>
                  <a:cubicBezTo>
                    <a:pt x="34514" y="68441"/>
                    <a:pt x="34111" y="68624"/>
                    <a:pt x="33812" y="68940"/>
                  </a:cubicBezTo>
                  <a:cubicBezTo>
                    <a:pt x="33786" y="68967"/>
                    <a:pt x="33715" y="69006"/>
                    <a:pt x="33666" y="69006"/>
                  </a:cubicBezTo>
                  <a:cubicBezTo>
                    <a:pt x="33630" y="69006"/>
                    <a:pt x="33607" y="68985"/>
                    <a:pt x="33623" y="68923"/>
                  </a:cubicBezTo>
                  <a:cubicBezTo>
                    <a:pt x="33705" y="68605"/>
                    <a:pt x="33619" y="68284"/>
                    <a:pt x="33648" y="67965"/>
                  </a:cubicBezTo>
                  <a:lnTo>
                    <a:pt x="33648" y="67965"/>
                  </a:lnTo>
                  <a:cubicBezTo>
                    <a:pt x="33163" y="68236"/>
                    <a:pt x="32588" y="68251"/>
                    <a:pt x="32102" y="68516"/>
                  </a:cubicBezTo>
                  <a:cubicBezTo>
                    <a:pt x="32080" y="68529"/>
                    <a:pt x="32054" y="68535"/>
                    <a:pt x="32031" y="68535"/>
                  </a:cubicBezTo>
                  <a:cubicBezTo>
                    <a:pt x="31984" y="68535"/>
                    <a:pt x="31946" y="68508"/>
                    <a:pt x="31959" y="68442"/>
                  </a:cubicBezTo>
                  <a:cubicBezTo>
                    <a:pt x="32015" y="68169"/>
                    <a:pt x="31970" y="67907"/>
                    <a:pt x="31992" y="67639"/>
                  </a:cubicBezTo>
                  <a:lnTo>
                    <a:pt x="31992" y="67639"/>
                  </a:lnTo>
                  <a:cubicBezTo>
                    <a:pt x="31537" y="67835"/>
                    <a:pt x="31077" y="68021"/>
                    <a:pt x="30678" y="68323"/>
                  </a:cubicBezTo>
                  <a:cubicBezTo>
                    <a:pt x="30646" y="68347"/>
                    <a:pt x="30591" y="68375"/>
                    <a:pt x="30546" y="68375"/>
                  </a:cubicBezTo>
                  <a:cubicBezTo>
                    <a:pt x="30511" y="68375"/>
                    <a:pt x="30482" y="68357"/>
                    <a:pt x="30476" y="68304"/>
                  </a:cubicBezTo>
                  <a:cubicBezTo>
                    <a:pt x="30452" y="68047"/>
                    <a:pt x="30427" y="67790"/>
                    <a:pt x="30401" y="67533"/>
                  </a:cubicBezTo>
                  <a:cubicBezTo>
                    <a:pt x="29957" y="67911"/>
                    <a:pt x="29531" y="68312"/>
                    <a:pt x="29152" y="68758"/>
                  </a:cubicBezTo>
                  <a:cubicBezTo>
                    <a:pt x="29122" y="68795"/>
                    <a:pt x="29041" y="68850"/>
                    <a:pt x="28981" y="68850"/>
                  </a:cubicBezTo>
                  <a:cubicBezTo>
                    <a:pt x="28945" y="68850"/>
                    <a:pt x="28917" y="68830"/>
                    <a:pt x="28912" y="68776"/>
                  </a:cubicBezTo>
                  <a:cubicBezTo>
                    <a:pt x="28890" y="68549"/>
                    <a:pt x="28962" y="68395"/>
                    <a:pt x="28782" y="68395"/>
                  </a:cubicBezTo>
                  <a:cubicBezTo>
                    <a:pt x="28761" y="68395"/>
                    <a:pt x="28737" y="68397"/>
                    <a:pt x="28709" y="68402"/>
                  </a:cubicBezTo>
                  <a:cubicBezTo>
                    <a:pt x="28524" y="68429"/>
                    <a:pt x="28279" y="68442"/>
                    <a:pt x="28131" y="68569"/>
                  </a:cubicBezTo>
                  <a:cubicBezTo>
                    <a:pt x="28098" y="68597"/>
                    <a:pt x="28050" y="68625"/>
                    <a:pt x="28006" y="68625"/>
                  </a:cubicBezTo>
                  <a:cubicBezTo>
                    <a:pt x="27978" y="68625"/>
                    <a:pt x="27952" y="68613"/>
                    <a:pt x="27934" y="68583"/>
                  </a:cubicBezTo>
                  <a:cubicBezTo>
                    <a:pt x="27599" y="68050"/>
                    <a:pt x="27261" y="67422"/>
                    <a:pt x="26765" y="67026"/>
                  </a:cubicBezTo>
                  <a:cubicBezTo>
                    <a:pt x="26727" y="66995"/>
                    <a:pt x="26788" y="66908"/>
                    <a:pt x="26833" y="66908"/>
                  </a:cubicBezTo>
                  <a:cubicBezTo>
                    <a:pt x="26837" y="66908"/>
                    <a:pt x="26841" y="66909"/>
                    <a:pt x="26845" y="66910"/>
                  </a:cubicBezTo>
                  <a:cubicBezTo>
                    <a:pt x="27476" y="67188"/>
                    <a:pt x="27821" y="67694"/>
                    <a:pt x="28172" y="68254"/>
                  </a:cubicBezTo>
                  <a:cubicBezTo>
                    <a:pt x="28440" y="68103"/>
                    <a:pt x="28780" y="68069"/>
                    <a:pt x="29079" y="68039"/>
                  </a:cubicBezTo>
                  <a:cubicBezTo>
                    <a:pt x="29082" y="68039"/>
                    <a:pt x="29086" y="68039"/>
                    <a:pt x="29089" y="68039"/>
                  </a:cubicBezTo>
                  <a:cubicBezTo>
                    <a:pt x="29131" y="68039"/>
                    <a:pt x="29167" y="68071"/>
                    <a:pt x="29170" y="68115"/>
                  </a:cubicBezTo>
                  <a:cubicBezTo>
                    <a:pt x="29179" y="68202"/>
                    <a:pt x="29185" y="68289"/>
                    <a:pt x="29194" y="68376"/>
                  </a:cubicBezTo>
                  <a:cubicBezTo>
                    <a:pt x="29593" y="67938"/>
                    <a:pt x="30023" y="67526"/>
                    <a:pt x="30481" y="67149"/>
                  </a:cubicBezTo>
                  <a:cubicBezTo>
                    <a:pt x="30512" y="67124"/>
                    <a:pt x="30567" y="67097"/>
                    <a:pt x="30612" y="67097"/>
                  </a:cubicBezTo>
                  <a:cubicBezTo>
                    <a:pt x="30648" y="67097"/>
                    <a:pt x="30679" y="67115"/>
                    <a:pt x="30684" y="67168"/>
                  </a:cubicBezTo>
                  <a:cubicBezTo>
                    <a:pt x="30709" y="67439"/>
                    <a:pt x="30735" y="67709"/>
                    <a:pt x="30760" y="67980"/>
                  </a:cubicBezTo>
                  <a:cubicBezTo>
                    <a:pt x="31204" y="67686"/>
                    <a:pt x="31689" y="67483"/>
                    <a:pt x="32180" y="67274"/>
                  </a:cubicBezTo>
                  <a:cubicBezTo>
                    <a:pt x="32194" y="67268"/>
                    <a:pt x="32208" y="67265"/>
                    <a:pt x="32221" y="67265"/>
                  </a:cubicBezTo>
                  <a:cubicBezTo>
                    <a:pt x="32275" y="67265"/>
                    <a:pt x="32317" y="67312"/>
                    <a:pt x="32302" y="67374"/>
                  </a:cubicBezTo>
                  <a:cubicBezTo>
                    <a:pt x="32238" y="67653"/>
                    <a:pt x="32276" y="67926"/>
                    <a:pt x="32241" y="68201"/>
                  </a:cubicBezTo>
                  <a:cubicBezTo>
                    <a:pt x="32749" y="67992"/>
                    <a:pt x="33321" y="67966"/>
                    <a:pt x="33782" y="67635"/>
                  </a:cubicBezTo>
                  <a:cubicBezTo>
                    <a:pt x="33801" y="67621"/>
                    <a:pt x="33824" y="67614"/>
                    <a:pt x="33846" y="67614"/>
                  </a:cubicBezTo>
                  <a:cubicBezTo>
                    <a:pt x="33894" y="67614"/>
                    <a:pt x="33936" y="67646"/>
                    <a:pt x="33921" y="67707"/>
                  </a:cubicBezTo>
                  <a:cubicBezTo>
                    <a:pt x="33840" y="68014"/>
                    <a:pt x="33911" y="68326"/>
                    <a:pt x="33888" y="68636"/>
                  </a:cubicBezTo>
                  <a:cubicBezTo>
                    <a:pt x="34209" y="68384"/>
                    <a:pt x="34586" y="68205"/>
                    <a:pt x="34870" y="67906"/>
                  </a:cubicBezTo>
                  <a:cubicBezTo>
                    <a:pt x="34897" y="67879"/>
                    <a:pt x="34959" y="67834"/>
                    <a:pt x="35005" y="67834"/>
                  </a:cubicBezTo>
                  <a:cubicBezTo>
                    <a:pt x="35032" y="67834"/>
                    <a:pt x="35053" y="67849"/>
                    <a:pt x="35058" y="67892"/>
                  </a:cubicBezTo>
                  <a:cubicBezTo>
                    <a:pt x="35061" y="68028"/>
                    <a:pt x="35114" y="68148"/>
                    <a:pt x="35204" y="68257"/>
                  </a:cubicBezTo>
                  <a:cubicBezTo>
                    <a:pt x="35607" y="67926"/>
                    <a:pt x="36016" y="67600"/>
                    <a:pt x="36503" y="67431"/>
                  </a:cubicBezTo>
                  <a:cubicBezTo>
                    <a:pt x="36496" y="67204"/>
                    <a:pt x="36536" y="66964"/>
                    <a:pt x="36589" y="66745"/>
                  </a:cubicBezTo>
                  <a:cubicBezTo>
                    <a:pt x="36793" y="65916"/>
                    <a:pt x="37104" y="65133"/>
                    <a:pt x="37383" y="64329"/>
                  </a:cubicBezTo>
                  <a:cubicBezTo>
                    <a:pt x="37667" y="63516"/>
                    <a:pt x="37707" y="62603"/>
                    <a:pt x="37723" y="61707"/>
                  </a:cubicBezTo>
                  <a:lnTo>
                    <a:pt x="37723" y="61707"/>
                  </a:lnTo>
                  <a:cubicBezTo>
                    <a:pt x="37559" y="61834"/>
                    <a:pt x="37358" y="62141"/>
                    <a:pt x="37318" y="62208"/>
                  </a:cubicBezTo>
                  <a:cubicBezTo>
                    <a:pt x="37090" y="62580"/>
                    <a:pt x="36905" y="62975"/>
                    <a:pt x="36703" y="63361"/>
                  </a:cubicBezTo>
                  <a:cubicBezTo>
                    <a:pt x="36675" y="63412"/>
                    <a:pt x="36624" y="63439"/>
                    <a:pt x="36585" y="63439"/>
                  </a:cubicBezTo>
                  <a:cubicBezTo>
                    <a:pt x="36538" y="63439"/>
                    <a:pt x="36506" y="63400"/>
                    <a:pt x="36549" y="63319"/>
                  </a:cubicBezTo>
                  <a:cubicBezTo>
                    <a:pt x="36752" y="62938"/>
                    <a:pt x="36823" y="62540"/>
                    <a:pt x="36735" y="62126"/>
                  </a:cubicBezTo>
                  <a:lnTo>
                    <a:pt x="36735" y="62126"/>
                  </a:lnTo>
                  <a:cubicBezTo>
                    <a:pt x="36551" y="62327"/>
                    <a:pt x="36366" y="62523"/>
                    <a:pt x="36223" y="62761"/>
                  </a:cubicBezTo>
                  <a:cubicBezTo>
                    <a:pt x="36203" y="62793"/>
                    <a:pt x="36132" y="62864"/>
                    <a:pt x="36078" y="62864"/>
                  </a:cubicBezTo>
                  <a:cubicBezTo>
                    <a:pt x="36059" y="62864"/>
                    <a:pt x="36041" y="62854"/>
                    <a:pt x="36030" y="62829"/>
                  </a:cubicBezTo>
                  <a:cubicBezTo>
                    <a:pt x="35997" y="62755"/>
                    <a:pt x="35963" y="62680"/>
                    <a:pt x="35930" y="62607"/>
                  </a:cubicBezTo>
                  <a:cubicBezTo>
                    <a:pt x="35808" y="62722"/>
                    <a:pt x="35683" y="62835"/>
                    <a:pt x="35568" y="62963"/>
                  </a:cubicBezTo>
                  <a:cubicBezTo>
                    <a:pt x="35538" y="62996"/>
                    <a:pt x="35484" y="63028"/>
                    <a:pt x="35443" y="63028"/>
                  </a:cubicBezTo>
                  <a:cubicBezTo>
                    <a:pt x="35409" y="63028"/>
                    <a:pt x="35384" y="63007"/>
                    <a:pt x="35387" y="62946"/>
                  </a:cubicBezTo>
                  <a:cubicBezTo>
                    <a:pt x="35404" y="62593"/>
                    <a:pt x="35274" y="62282"/>
                    <a:pt x="35193" y="61952"/>
                  </a:cubicBezTo>
                  <a:cubicBezTo>
                    <a:pt x="34980" y="62155"/>
                    <a:pt x="34750" y="62340"/>
                    <a:pt x="34595" y="62596"/>
                  </a:cubicBezTo>
                  <a:cubicBezTo>
                    <a:pt x="34572" y="62635"/>
                    <a:pt x="34481" y="62713"/>
                    <a:pt x="34420" y="62713"/>
                  </a:cubicBezTo>
                  <a:cubicBezTo>
                    <a:pt x="34391" y="62713"/>
                    <a:pt x="34369" y="62695"/>
                    <a:pt x="34364" y="62648"/>
                  </a:cubicBezTo>
                  <a:cubicBezTo>
                    <a:pt x="34358" y="62603"/>
                    <a:pt x="34354" y="62558"/>
                    <a:pt x="34349" y="62513"/>
                  </a:cubicBezTo>
                  <a:cubicBezTo>
                    <a:pt x="34171" y="62686"/>
                    <a:pt x="33954" y="62845"/>
                    <a:pt x="33733" y="62845"/>
                  </a:cubicBezTo>
                  <a:cubicBezTo>
                    <a:pt x="33635" y="62845"/>
                    <a:pt x="33536" y="62814"/>
                    <a:pt x="33439" y="62738"/>
                  </a:cubicBezTo>
                  <a:cubicBezTo>
                    <a:pt x="33386" y="62696"/>
                    <a:pt x="33295" y="62433"/>
                    <a:pt x="33209" y="62433"/>
                  </a:cubicBezTo>
                  <a:cubicBezTo>
                    <a:pt x="33204" y="62433"/>
                    <a:pt x="33200" y="62434"/>
                    <a:pt x="33195" y="62435"/>
                  </a:cubicBezTo>
                  <a:cubicBezTo>
                    <a:pt x="32969" y="62513"/>
                    <a:pt x="32744" y="62596"/>
                    <a:pt x="32517" y="62670"/>
                  </a:cubicBezTo>
                  <a:cubicBezTo>
                    <a:pt x="32312" y="62735"/>
                    <a:pt x="32076" y="62841"/>
                    <a:pt x="31853" y="62841"/>
                  </a:cubicBezTo>
                  <a:cubicBezTo>
                    <a:pt x="31782" y="62841"/>
                    <a:pt x="31713" y="62830"/>
                    <a:pt x="31646" y="62804"/>
                  </a:cubicBezTo>
                  <a:cubicBezTo>
                    <a:pt x="31580" y="62779"/>
                    <a:pt x="31645" y="62683"/>
                    <a:pt x="31683" y="62663"/>
                  </a:cubicBezTo>
                  <a:cubicBezTo>
                    <a:pt x="32195" y="62399"/>
                    <a:pt x="32846" y="62272"/>
                    <a:pt x="33400" y="62099"/>
                  </a:cubicBezTo>
                  <a:cubicBezTo>
                    <a:pt x="33412" y="62095"/>
                    <a:pt x="33428" y="62092"/>
                    <a:pt x="33444" y="62092"/>
                  </a:cubicBezTo>
                  <a:cubicBezTo>
                    <a:pt x="33471" y="62092"/>
                    <a:pt x="33498" y="62101"/>
                    <a:pt x="33507" y="62129"/>
                  </a:cubicBezTo>
                  <a:cubicBezTo>
                    <a:pt x="33546" y="62260"/>
                    <a:pt x="33608" y="62533"/>
                    <a:pt x="33793" y="62550"/>
                  </a:cubicBezTo>
                  <a:cubicBezTo>
                    <a:pt x="33805" y="62551"/>
                    <a:pt x="33817" y="62552"/>
                    <a:pt x="33828" y="62552"/>
                  </a:cubicBezTo>
                  <a:cubicBezTo>
                    <a:pt x="34065" y="62552"/>
                    <a:pt x="34245" y="62340"/>
                    <a:pt x="34385" y="62183"/>
                  </a:cubicBezTo>
                  <a:cubicBezTo>
                    <a:pt x="34411" y="62152"/>
                    <a:pt x="34483" y="62102"/>
                    <a:pt x="34536" y="62102"/>
                  </a:cubicBezTo>
                  <a:cubicBezTo>
                    <a:pt x="34566" y="62102"/>
                    <a:pt x="34590" y="62119"/>
                    <a:pt x="34595" y="62167"/>
                  </a:cubicBezTo>
                  <a:cubicBezTo>
                    <a:pt x="34598" y="62203"/>
                    <a:pt x="34600" y="62240"/>
                    <a:pt x="34604" y="62276"/>
                  </a:cubicBezTo>
                  <a:cubicBezTo>
                    <a:pt x="34795" y="62067"/>
                    <a:pt x="35011" y="61889"/>
                    <a:pt x="35208" y="61676"/>
                  </a:cubicBezTo>
                  <a:cubicBezTo>
                    <a:pt x="35236" y="61646"/>
                    <a:pt x="35297" y="61603"/>
                    <a:pt x="35343" y="61603"/>
                  </a:cubicBezTo>
                  <a:cubicBezTo>
                    <a:pt x="35371" y="61603"/>
                    <a:pt x="35394" y="61619"/>
                    <a:pt x="35401" y="61662"/>
                  </a:cubicBezTo>
                  <a:cubicBezTo>
                    <a:pt x="35463" y="62019"/>
                    <a:pt x="35586" y="62328"/>
                    <a:pt x="35608" y="62678"/>
                  </a:cubicBezTo>
                  <a:cubicBezTo>
                    <a:pt x="35725" y="62567"/>
                    <a:pt x="35844" y="62459"/>
                    <a:pt x="35957" y="62343"/>
                  </a:cubicBezTo>
                  <a:cubicBezTo>
                    <a:pt x="35976" y="62323"/>
                    <a:pt x="36017" y="62301"/>
                    <a:pt x="36052" y="62301"/>
                  </a:cubicBezTo>
                  <a:cubicBezTo>
                    <a:pt x="36073" y="62301"/>
                    <a:pt x="36092" y="62310"/>
                    <a:pt x="36102" y="62333"/>
                  </a:cubicBezTo>
                  <a:cubicBezTo>
                    <a:pt x="36130" y="62392"/>
                    <a:pt x="36156" y="62455"/>
                    <a:pt x="36183" y="62516"/>
                  </a:cubicBezTo>
                  <a:cubicBezTo>
                    <a:pt x="36355" y="62284"/>
                    <a:pt x="36556" y="62081"/>
                    <a:pt x="36750" y="61860"/>
                  </a:cubicBezTo>
                  <a:cubicBezTo>
                    <a:pt x="36767" y="61841"/>
                    <a:pt x="36831" y="61791"/>
                    <a:pt x="36876" y="61791"/>
                  </a:cubicBezTo>
                  <a:cubicBezTo>
                    <a:pt x="36895" y="61791"/>
                    <a:pt x="36910" y="61800"/>
                    <a:pt x="36917" y="61824"/>
                  </a:cubicBezTo>
                  <a:cubicBezTo>
                    <a:pt x="36976" y="62036"/>
                    <a:pt x="36997" y="62258"/>
                    <a:pt x="36976" y="62478"/>
                  </a:cubicBezTo>
                  <a:cubicBezTo>
                    <a:pt x="37173" y="62117"/>
                    <a:pt x="37404" y="61779"/>
                    <a:pt x="37725" y="61539"/>
                  </a:cubicBezTo>
                  <a:cubicBezTo>
                    <a:pt x="37730" y="61187"/>
                    <a:pt x="37734" y="60838"/>
                    <a:pt x="37748" y="60501"/>
                  </a:cubicBezTo>
                  <a:cubicBezTo>
                    <a:pt x="37785" y="59641"/>
                    <a:pt x="37824" y="58781"/>
                    <a:pt x="37887" y="57921"/>
                  </a:cubicBezTo>
                  <a:cubicBezTo>
                    <a:pt x="37699" y="57881"/>
                    <a:pt x="37773" y="57623"/>
                    <a:pt x="37924" y="57456"/>
                  </a:cubicBezTo>
                  <a:cubicBezTo>
                    <a:pt x="37966" y="56971"/>
                    <a:pt x="38014" y="56487"/>
                    <a:pt x="38080" y="56006"/>
                  </a:cubicBezTo>
                  <a:cubicBezTo>
                    <a:pt x="38289" y="54507"/>
                    <a:pt x="38662" y="53058"/>
                    <a:pt x="39065" y="51603"/>
                  </a:cubicBezTo>
                  <a:cubicBezTo>
                    <a:pt x="39177" y="51197"/>
                    <a:pt x="39303" y="50785"/>
                    <a:pt x="39422" y="50367"/>
                  </a:cubicBezTo>
                  <a:cubicBezTo>
                    <a:pt x="39433" y="50306"/>
                    <a:pt x="39449" y="50248"/>
                    <a:pt x="39460" y="50180"/>
                  </a:cubicBezTo>
                  <a:cubicBezTo>
                    <a:pt x="39464" y="50167"/>
                    <a:pt x="39473" y="50157"/>
                    <a:pt x="39484" y="50150"/>
                  </a:cubicBezTo>
                  <a:cubicBezTo>
                    <a:pt x="39503" y="50082"/>
                    <a:pt x="39519" y="50016"/>
                    <a:pt x="39537" y="49948"/>
                  </a:cubicBezTo>
                  <a:cubicBezTo>
                    <a:pt x="39537" y="49930"/>
                    <a:pt x="39537" y="49911"/>
                    <a:pt x="39536" y="49891"/>
                  </a:cubicBezTo>
                  <a:cubicBezTo>
                    <a:pt x="39515" y="49677"/>
                    <a:pt x="39472" y="49466"/>
                    <a:pt x="39411" y="49260"/>
                  </a:cubicBezTo>
                  <a:cubicBezTo>
                    <a:pt x="39380" y="49408"/>
                    <a:pt x="39347" y="49554"/>
                    <a:pt x="39324" y="49703"/>
                  </a:cubicBezTo>
                  <a:cubicBezTo>
                    <a:pt x="39323" y="49713"/>
                    <a:pt x="39303" y="49732"/>
                    <a:pt x="39292" y="49732"/>
                  </a:cubicBezTo>
                  <a:cubicBezTo>
                    <a:pt x="39288" y="49732"/>
                    <a:pt x="39285" y="49729"/>
                    <a:pt x="39285" y="49722"/>
                  </a:cubicBezTo>
                  <a:cubicBezTo>
                    <a:pt x="39288" y="49592"/>
                    <a:pt x="39297" y="49462"/>
                    <a:pt x="39310" y="49332"/>
                  </a:cubicBezTo>
                  <a:lnTo>
                    <a:pt x="39310" y="49332"/>
                  </a:lnTo>
                  <a:cubicBezTo>
                    <a:pt x="39030" y="49555"/>
                    <a:pt x="38794" y="49822"/>
                    <a:pt x="38563" y="50100"/>
                  </a:cubicBezTo>
                  <a:cubicBezTo>
                    <a:pt x="38539" y="50130"/>
                    <a:pt x="38487" y="50166"/>
                    <a:pt x="38446" y="50166"/>
                  </a:cubicBezTo>
                  <a:cubicBezTo>
                    <a:pt x="38421" y="50166"/>
                    <a:pt x="38399" y="50152"/>
                    <a:pt x="38392" y="50113"/>
                  </a:cubicBezTo>
                  <a:cubicBezTo>
                    <a:pt x="38357" y="49918"/>
                    <a:pt x="38305" y="49748"/>
                    <a:pt x="38316" y="49559"/>
                  </a:cubicBezTo>
                  <a:lnTo>
                    <a:pt x="38316" y="49559"/>
                  </a:lnTo>
                  <a:cubicBezTo>
                    <a:pt x="38149" y="49629"/>
                    <a:pt x="37987" y="49751"/>
                    <a:pt x="37863" y="49866"/>
                  </a:cubicBezTo>
                  <a:cubicBezTo>
                    <a:pt x="37841" y="49886"/>
                    <a:pt x="37807" y="49904"/>
                    <a:pt x="37776" y="49904"/>
                  </a:cubicBezTo>
                  <a:cubicBezTo>
                    <a:pt x="37756" y="49904"/>
                    <a:pt x="37737" y="49896"/>
                    <a:pt x="37724" y="49875"/>
                  </a:cubicBezTo>
                  <a:cubicBezTo>
                    <a:pt x="37654" y="49758"/>
                    <a:pt x="37609" y="49636"/>
                    <a:pt x="37548" y="49514"/>
                  </a:cubicBezTo>
                  <a:cubicBezTo>
                    <a:pt x="37535" y="49490"/>
                    <a:pt x="37567" y="49449"/>
                    <a:pt x="37594" y="49449"/>
                  </a:cubicBezTo>
                  <a:cubicBezTo>
                    <a:pt x="37598" y="49449"/>
                    <a:pt x="37603" y="49450"/>
                    <a:pt x="37607" y="49453"/>
                  </a:cubicBezTo>
                  <a:cubicBezTo>
                    <a:pt x="37697" y="49510"/>
                    <a:pt x="37775" y="49575"/>
                    <a:pt x="37857" y="49640"/>
                  </a:cubicBezTo>
                  <a:cubicBezTo>
                    <a:pt x="38024" y="49482"/>
                    <a:pt x="38248" y="49339"/>
                    <a:pt x="38456" y="49288"/>
                  </a:cubicBezTo>
                  <a:cubicBezTo>
                    <a:pt x="38465" y="49286"/>
                    <a:pt x="38475" y="49285"/>
                    <a:pt x="38484" y="49285"/>
                  </a:cubicBezTo>
                  <a:cubicBezTo>
                    <a:pt x="38527" y="49285"/>
                    <a:pt x="38561" y="49310"/>
                    <a:pt x="38549" y="49365"/>
                  </a:cubicBezTo>
                  <a:cubicBezTo>
                    <a:pt x="38511" y="49535"/>
                    <a:pt x="38542" y="49679"/>
                    <a:pt x="38576" y="49832"/>
                  </a:cubicBezTo>
                  <a:cubicBezTo>
                    <a:pt x="38808" y="49559"/>
                    <a:pt x="39053" y="49306"/>
                    <a:pt x="39340" y="49092"/>
                  </a:cubicBezTo>
                  <a:cubicBezTo>
                    <a:pt x="39438" y="48376"/>
                    <a:pt x="39634" y="47676"/>
                    <a:pt x="39715" y="46957"/>
                  </a:cubicBezTo>
                  <a:lnTo>
                    <a:pt x="39715" y="46957"/>
                  </a:lnTo>
                  <a:cubicBezTo>
                    <a:pt x="39516" y="47106"/>
                    <a:pt x="39288" y="47215"/>
                    <a:pt x="39111" y="47392"/>
                  </a:cubicBezTo>
                  <a:cubicBezTo>
                    <a:pt x="39091" y="47412"/>
                    <a:pt x="39060" y="47427"/>
                    <a:pt x="39033" y="47427"/>
                  </a:cubicBezTo>
                  <a:cubicBezTo>
                    <a:pt x="39008" y="47427"/>
                    <a:pt x="38986" y="47414"/>
                    <a:pt x="38980" y="47379"/>
                  </a:cubicBezTo>
                  <a:cubicBezTo>
                    <a:pt x="38919" y="47042"/>
                    <a:pt x="38807" y="46718"/>
                    <a:pt x="38848" y="46379"/>
                  </a:cubicBezTo>
                  <a:lnTo>
                    <a:pt x="38848" y="46379"/>
                  </a:lnTo>
                  <a:cubicBezTo>
                    <a:pt x="38539" y="46554"/>
                    <a:pt x="38218" y="46710"/>
                    <a:pt x="37912" y="46892"/>
                  </a:cubicBezTo>
                  <a:cubicBezTo>
                    <a:pt x="37892" y="46905"/>
                    <a:pt x="37871" y="46912"/>
                    <a:pt x="37852" y="46912"/>
                  </a:cubicBezTo>
                  <a:cubicBezTo>
                    <a:pt x="37824" y="46912"/>
                    <a:pt x="37800" y="46896"/>
                    <a:pt x="37790" y="46857"/>
                  </a:cubicBezTo>
                  <a:cubicBezTo>
                    <a:pt x="37739" y="46651"/>
                    <a:pt x="37657" y="46458"/>
                    <a:pt x="37599" y="46257"/>
                  </a:cubicBezTo>
                  <a:cubicBezTo>
                    <a:pt x="37411" y="46474"/>
                    <a:pt x="37165" y="46643"/>
                    <a:pt x="37038" y="46907"/>
                  </a:cubicBezTo>
                  <a:cubicBezTo>
                    <a:pt x="37019" y="46947"/>
                    <a:pt x="36938" y="47012"/>
                    <a:pt x="36882" y="47012"/>
                  </a:cubicBezTo>
                  <a:cubicBezTo>
                    <a:pt x="36855" y="47012"/>
                    <a:pt x="36833" y="46996"/>
                    <a:pt x="36828" y="46954"/>
                  </a:cubicBezTo>
                  <a:cubicBezTo>
                    <a:pt x="36811" y="46825"/>
                    <a:pt x="36799" y="46700"/>
                    <a:pt x="36786" y="46573"/>
                  </a:cubicBezTo>
                  <a:cubicBezTo>
                    <a:pt x="36783" y="46541"/>
                    <a:pt x="36775" y="46529"/>
                    <a:pt x="36762" y="46529"/>
                  </a:cubicBezTo>
                  <a:cubicBezTo>
                    <a:pt x="36728" y="46529"/>
                    <a:pt x="36663" y="46626"/>
                    <a:pt x="36599" y="46680"/>
                  </a:cubicBezTo>
                  <a:cubicBezTo>
                    <a:pt x="36460" y="46799"/>
                    <a:pt x="36325" y="46923"/>
                    <a:pt x="36193" y="47050"/>
                  </a:cubicBezTo>
                  <a:cubicBezTo>
                    <a:pt x="36169" y="47073"/>
                    <a:pt x="36125" y="47094"/>
                    <a:pt x="36088" y="47094"/>
                  </a:cubicBezTo>
                  <a:cubicBezTo>
                    <a:pt x="36056" y="47094"/>
                    <a:pt x="36028" y="47078"/>
                    <a:pt x="36023" y="47034"/>
                  </a:cubicBezTo>
                  <a:cubicBezTo>
                    <a:pt x="35998" y="46785"/>
                    <a:pt x="35971" y="46538"/>
                    <a:pt x="35944" y="46290"/>
                  </a:cubicBezTo>
                  <a:cubicBezTo>
                    <a:pt x="35839" y="46366"/>
                    <a:pt x="35723" y="46431"/>
                    <a:pt x="35625" y="46495"/>
                  </a:cubicBezTo>
                  <a:cubicBezTo>
                    <a:pt x="35605" y="46508"/>
                    <a:pt x="35572" y="46520"/>
                    <a:pt x="35541" y="46520"/>
                  </a:cubicBezTo>
                  <a:cubicBezTo>
                    <a:pt x="35514" y="46520"/>
                    <a:pt x="35489" y="46510"/>
                    <a:pt x="35479" y="46481"/>
                  </a:cubicBezTo>
                  <a:cubicBezTo>
                    <a:pt x="35314" y="45998"/>
                    <a:pt x="35053" y="45758"/>
                    <a:pt x="34722" y="45758"/>
                  </a:cubicBezTo>
                  <a:cubicBezTo>
                    <a:pt x="34504" y="45758"/>
                    <a:pt x="34256" y="45862"/>
                    <a:pt x="33986" y="46070"/>
                  </a:cubicBezTo>
                  <a:cubicBezTo>
                    <a:pt x="33975" y="46078"/>
                    <a:pt x="33965" y="46082"/>
                    <a:pt x="33956" y="46082"/>
                  </a:cubicBezTo>
                  <a:cubicBezTo>
                    <a:pt x="33931" y="46082"/>
                    <a:pt x="33922" y="46049"/>
                    <a:pt x="33949" y="46020"/>
                  </a:cubicBezTo>
                  <a:cubicBezTo>
                    <a:pt x="34214" y="45736"/>
                    <a:pt x="34572" y="45425"/>
                    <a:pt x="34981" y="45425"/>
                  </a:cubicBezTo>
                  <a:cubicBezTo>
                    <a:pt x="34998" y="45425"/>
                    <a:pt x="35015" y="45425"/>
                    <a:pt x="35032" y="45426"/>
                  </a:cubicBezTo>
                  <a:cubicBezTo>
                    <a:pt x="35425" y="45450"/>
                    <a:pt x="35610" y="45826"/>
                    <a:pt x="35716" y="46162"/>
                  </a:cubicBezTo>
                  <a:cubicBezTo>
                    <a:pt x="35743" y="46143"/>
                    <a:pt x="35773" y="46127"/>
                    <a:pt x="35800" y="46108"/>
                  </a:cubicBezTo>
                  <a:cubicBezTo>
                    <a:pt x="35822" y="46093"/>
                    <a:pt x="35912" y="46000"/>
                    <a:pt x="35951" y="45978"/>
                  </a:cubicBezTo>
                  <a:cubicBezTo>
                    <a:pt x="35988" y="45912"/>
                    <a:pt x="36051" y="45852"/>
                    <a:pt x="36118" y="45852"/>
                  </a:cubicBezTo>
                  <a:cubicBezTo>
                    <a:pt x="36126" y="45852"/>
                    <a:pt x="36134" y="45853"/>
                    <a:pt x="36143" y="45855"/>
                  </a:cubicBezTo>
                  <a:cubicBezTo>
                    <a:pt x="36153" y="45857"/>
                    <a:pt x="36160" y="45860"/>
                    <a:pt x="36170" y="45862"/>
                  </a:cubicBezTo>
                  <a:cubicBezTo>
                    <a:pt x="36228" y="45876"/>
                    <a:pt x="36229" y="45954"/>
                    <a:pt x="36209" y="45997"/>
                  </a:cubicBezTo>
                  <a:cubicBezTo>
                    <a:pt x="36208" y="46002"/>
                    <a:pt x="36204" y="46005"/>
                    <a:pt x="36202" y="46009"/>
                  </a:cubicBezTo>
                  <a:cubicBezTo>
                    <a:pt x="36223" y="46245"/>
                    <a:pt x="36242" y="46479"/>
                    <a:pt x="36261" y="46714"/>
                  </a:cubicBezTo>
                  <a:cubicBezTo>
                    <a:pt x="36447" y="46534"/>
                    <a:pt x="36648" y="46348"/>
                    <a:pt x="36878" y="46255"/>
                  </a:cubicBezTo>
                  <a:cubicBezTo>
                    <a:pt x="36895" y="46248"/>
                    <a:pt x="36911" y="46244"/>
                    <a:pt x="36925" y="46244"/>
                  </a:cubicBezTo>
                  <a:cubicBezTo>
                    <a:pt x="37031" y="46244"/>
                    <a:pt x="37056" y="46421"/>
                    <a:pt x="37063" y="46581"/>
                  </a:cubicBezTo>
                  <a:cubicBezTo>
                    <a:pt x="37243" y="46388"/>
                    <a:pt x="37457" y="46224"/>
                    <a:pt x="37579" y="45985"/>
                  </a:cubicBezTo>
                  <a:cubicBezTo>
                    <a:pt x="37600" y="45946"/>
                    <a:pt x="37672" y="45886"/>
                    <a:pt x="37724" y="45886"/>
                  </a:cubicBezTo>
                  <a:cubicBezTo>
                    <a:pt x="37750" y="45886"/>
                    <a:pt x="37771" y="45901"/>
                    <a:pt x="37778" y="45942"/>
                  </a:cubicBezTo>
                  <a:cubicBezTo>
                    <a:pt x="37823" y="46184"/>
                    <a:pt x="37921" y="46402"/>
                    <a:pt x="37987" y="46635"/>
                  </a:cubicBezTo>
                  <a:cubicBezTo>
                    <a:pt x="38308" y="46453"/>
                    <a:pt x="38643" y="46296"/>
                    <a:pt x="38960" y="46107"/>
                  </a:cubicBezTo>
                  <a:cubicBezTo>
                    <a:pt x="38977" y="46097"/>
                    <a:pt x="38998" y="46092"/>
                    <a:pt x="39017" y="46092"/>
                  </a:cubicBezTo>
                  <a:cubicBezTo>
                    <a:pt x="39057" y="46092"/>
                    <a:pt x="39092" y="46114"/>
                    <a:pt x="39078" y="46168"/>
                  </a:cubicBezTo>
                  <a:cubicBezTo>
                    <a:pt x="38990" y="46504"/>
                    <a:pt x="39102" y="46826"/>
                    <a:pt x="39157" y="47156"/>
                  </a:cubicBezTo>
                  <a:cubicBezTo>
                    <a:pt x="39341" y="47013"/>
                    <a:pt x="39550" y="46903"/>
                    <a:pt x="39728" y="46752"/>
                  </a:cubicBezTo>
                  <a:cubicBezTo>
                    <a:pt x="39685" y="46636"/>
                    <a:pt x="39635" y="46524"/>
                    <a:pt x="39577" y="46414"/>
                  </a:cubicBezTo>
                  <a:cubicBezTo>
                    <a:pt x="39529" y="46334"/>
                    <a:pt x="39482" y="46253"/>
                    <a:pt x="39438" y="46169"/>
                  </a:cubicBezTo>
                  <a:cubicBezTo>
                    <a:pt x="39069" y="45590"/>
                    <a:pt x="38530" y="45116"/>
                    <a:pt x="38013" y="44570"/>
                  </a:cubicBezTo>
                  <a:cubicBezTo>
                    <a:pt x="37638" y="44176"/>
                    <a:pt x="37214" y="43645"/>
                    <a:pt x="37050" y="43122"/>
                  </a:cubicBezTo>
                  <a:cubicBezTo>
                    <a:pt x="37001" y="42963"/>
                    <a:pt x="36961" y="42801"/>
                    <a:pt x="36935" y="42637"/>
                  </a:cubicBezTo>
                  <a:cubicBezTo>
                    <a:pt x="36923" y="42646"/>
                    <a:pt x="36910" y="42654"/>
                    <a:pt x="36900" y="42654"/>
                  </a:cubicBezTo>
                  <a:cubicBezTo>
                    <a:pt x="36893" y="42654"/>
                    <a:pt x="36887" y="42649"/>
                    <a:pt x="36887" y="42636"/>
                  </a:cubicBezTo>
                  <a:cubicBezTo>
                    <a:pt x="36881" y="42454"/>
                    <a:pt x="36842" y="42300"/>
                    <a:pt x="36770" y="42163"/>
                  </a:cubicBezTo>
                  <a:cubicBezTo>
                    <a:pt x="36730" y="42113"/>
                    <a:pt x="36689" y="42068"/>
                    <a:pt x="36649" y="42020"/>
                  </a:cubicBezTo>
                  <a:cubicBezTo>
                    <a:pt x="36631" y="41996"/>
                    <a:pt x="36616" y="41972"/>
                    <a:pt x="36599" y="41948"/>
                  </a:cubicBezTo>
                  <a:cubicBezTo>
                    <a:pt x="36471" y="42113"/>
                    <a:pt x="36316" y="42250"/>
                    <a:pt x="36241" y="42462"/>
                  </a:cubicBezTo>
                  <a:cubicBezTo>
                    <a:pt x="36227" y="42503"/>
                    <a:pt x="36162" y="42578"/>
                    <a:pt x="36108" y="42578"/>
                  </a:cubicBezTo>
                  <a:cubicBezTo>
                    <a:pt x="36090" y="42578"/>
                    <a:pt x="36073" y="42570"/>
                    <a:pt x="36060" y="42549"/>
                  </a:cubicBezTo>
                  <a:cubicBezTo>
                    <a:pt x="35962" y="42395"/>
                    <a:pt x="35855" y="42334"/>
                    <a:pt x="35749" y="42334"/>
                  </a:cubicBezTo>
                  <a:cubicBezTo>
                    <a:pt x="35576" y="42334"/>
                    <a:pt x="35405" y="42495"/>
                    <a:pt x="35275" y="42690"/>
                  </a:cubicBezTo>
                  <a:cubicBezTo>
                    <a:pt x="35259" y="42715"/>
                    <a:pt x="35190" y="42785"/>
                    <a:pt x="35141" y="42785"/>
                  </a:cubicBezTo>
                  <a:cubicBezTo>
                    <a:pt x="35124" y="42785"/>
                    <a:pt x="35109" y="42776"/>
                    <a:pt x="35100" y="42752"/>
                  </a:cubicBezTo>
                  <a:cubicBezTo>
                    <a:pt x="35077" y="42694"/>
                    <a:pt x="35051" y="42637"/>
                    <a:pt x="35021" y="42583"/>
                  </a:cubicBezTo>
                  <a:cubicBezTo>
                    <a:pt x="34882" y="42777"/>
                    <a:pt x="34704" y="42942"/>
                    <a:pt x="34545" y="43122"/>
                  </a:cubicBezTo>
                  <a:cubicBezTo>
                    <a:pt x="34520" y="43151"/>
                    <a:pt x="34457" y="43194"/>
                    <a:pt x="34410" y="43194"/>
                  </a:cubicBezTo>
                  <a:cubicBezTo>
                    <a:pt x="34382" y="43194"/>
                    <a:pt x="34360" y="43179"/>
                    <a:pt x="34354" y="43135"/>
                  </a:cubicBezTo>
                  <a:cubicBezTo>
                    <a:pt x="34331" y="42955"/>
                    <a:pt x="34306" y="42773"/>
                    <a:pt x="34283" y="42591"/>
                  </a:cubicBezTo>
                  <a:cubicBezTo>
                    <a:pt x="34119" y="42748"/>
                    <a:pt x="33961" y="42901"/>
                    <a:pt x="33859" y="43124"/>
                  </a:cubicBezTo>
                  <a:cubicBezTo>
                    <a:pt x="33823" y="43201"/>
                    <a:pt x="33750" y="43298"/>
                    <a:pt x="33657" y="43298"/>
                  </a:cubicBezTo>
                  <a:cubicBezTo>
                    <a:pt x="33648" y="43298"/>
                    <a:pt x="33640" y="43297"/>
                    <a:pt x="33631" y="43295"/>
                  </a:cubicBezTo>
                  <a:cubicBezTo>
                    <a:pt x="33525" y="43274"/>
                    <a:pt x="33449" y="43234"/>
                    <a:pt x="33371" y="43181"/>
                  </a:cubicBezTo>
                  <a:cubicBezTo>
                    <a:pt x="33227" y="43377"/>
                    <a:pt x="33048" y="43545"/>
                    <a:pt x="32884" y="43729"/>
                  </a:cubicBezTo>
                  <a:cubicBezTo>
                    <a:pt x="32855" y="43763"/>
                    <a:pt x="32772" y="43820"/>
                    <a:pt x="32713" y="43820"/>
                  </a:cubicBezTo>
                  <a:cubicBezTo>
                    <a:pt x="32679" y="43820"/>
                    <a:pt x="32652" y="43801"/>
                    <a:pt x="32648" y="43747"/>
                  </a:cubicBezTo>
                  <a:cubicBezTo>
                    <a:pt x="32625" y="43435"/>
                    <a:pt x="32650" y="43125"/>
                    <a:pt x="32669" y="42815"/>
                  </a:cubicBezTo>
                  <a:cubicBezTo>
                    <a:pt x="32671" y="42794"/>
                    <a:pt x="32714" y="42744"/>
                    <a:pt x="32741" y="42744"/>
                  </a:cubicBezTo>
                  <a:cubicBezTo>
                    <a:pt x="32749" y="42744"/>
                    <a:pt x="32755" y="42749"/>
                    <a:pt x="32759" y="42760"/>
                  </a:cubicBezTo>
                  <a:cubicBezTo>
                    <a:pt x="32817" y="42963"/>
                    <a:pt x="32869" y="43166"/>
                    <a:pt x="32910" y="43372"/>
                  </a:cubicBezTo>
                  <a:cubicBezTo>
                    <a:pt x="33042" y="43233"/>
                    <a:pt x="33173" y="43091"/>
                    <a:pt x="33265" y="42921"/>
                  </a:cubicBezTo>
                  <a:cubicBezTo>
                    <a:pt x="33292" y="42868"/>
                    <a:pt x="33373" y="42787"/>
                    <a:pt x="33446" y="42787"/>
                  </a:cubicBezTo>
                  <a:cubicBezTo>
                    <a:pt x="33466" y="42787"/>
                    <a:pt x="33485" y="42792"/>
                    <a:pt x="33502" y="42806"/>
                  </a:cubicBezTo>
                  <a:cubicBezTo>
                    <a:pt x="33560" y="42863"/>
                    <a:pt x="33630" y="42907"/>
                    <a:pt x="33706" y="42936"/>
                  </a:cubicBezTo>
                  <a:cubicBezTo>
                    <a:pt x="33876" y="42673"/>
                    <a:pt x="34089" y="42484"/>
                    <a:pt x="34317" y="42241"/>
                  </a:cubicBezTo>
                  <a:cubicBezTo>
                    <a:pt x="34347" y="42209"/>
                    <a:pt x="34427" y="42153"/>
                    <a:pt x="34485" y="42153"/>
                  </a:cubicBezTo>
                  <a:cubicBezTo>
                    <a:pt x="34518" y="42153"/>
                    <a:pt x="34544" y="42171"/>
                    <a:pt x="34549" y="42224"/>
                  </a:cubicBezTo>
                  <a:cubicBezTo>
                    <a:pt x="34564" y="42420"/>
                    <a:pt x="34574" y="42617"/>
                    <a:pt x="34585" y="42812"/>
                  </a:cubicBezTo>
                  <a:cubicBezTo>
                    <a:pt x="34727" y="42664"/>
                    <a:pt x="34870" y="42515"/>
                    <a:pt x="34972" y="42335"/>
                  </a:cubicBezTo>
                  <a:cubicBezTo>
                    <a:pt x="34987" y="42308"/>
                    <a:pt x="35066" y="42233"/>
                    <a:pt x="35118" y="42233"/>
                  </a:cubicBezTo>
                  <a:cubicBezTo>
                    <a:pt x="35137" y="42233"/>
                    <a:pt x="35152" y="42242"/>
                    <a:pt x="35160" y="42268"/>
                  </a:cubicBezTo>
                  <a:cubicBezTo>
                    <a:pt x="35184" y="42339"/>
                    <a:pt x="35212" y="42409"/>
                    <a:pt x="35244" y="42475"/>
                  </a:cubicBezTo>
                  <a:cubicBezTo>
                    <a:pt x="35412" y="42270"/>
                    <a:pt x="35615" y="42107"/>
                    <a:pt x="35819" y="42107"/>
                  </a:cubicBezTo>
                  <a:cubicBezTo>
                    <a:pt x="35934" y="42107"/>
                    <a:pt x="36049" y="42159"/>
                    <a:pt x="36158" y="42284"/>
                  </a:cubicBezTo>
                  <a:cubicBezTo>
                    <a:pt x="36262" y="42120"/>
                    <a:pt x="36400" y="41987"/>
                    <a:pt x="36508" y="41818"/>
                  </a:cubicBezTo>
                  <a:cubicBezTo>
                    <a:pt x="35997" y="41075"/>
                    <a:pt x="35823" y="40249"/>
                    <a:pt x="35901" y="39354"/>
                  </a:cubicBezTo>
                  <a:cubicBezTo>
                    <a:pt x="35192" y="39263"/>
                    <a:pt x="34483" y="39169"/>
                    <a:pt x="33770" y="39169"/>
                  </a:cubicBezTo>
                  <a:cubicBezTo>
                    <a:pt x="33585" y="39169"/>
                    <a:pt x="33400" y="39176"/>
                    <a:pt x="33215" y="39190"/>
                  </a:cubicBezTo>
                  <a:cubicBezTo>
                    <a:pt x="33209" y="39190"/>
                    <a:pt x="33204" y="39190"/>
                    <a:pt x="33199" y="39190"/>
                  </a:cubicBezTo>
                  <a:cubicBezTo>
                    <a:pt x="33093" y="39190"/>
                    <a:pt x="33000" y="39121"/>
                    <a:pt x="32996" y="39008"/>
                  </a:cubicBezTo>
                  <a:cubicBezTo>
                    <a:pt x="32993" y="38961"/>
                    <a:pt x="32997" y="38913"/>
                    <a:pt x="32998" y="38866"/>
                  </a:cubicBezTo>
                  <a:lnTo>
                    <a:pt x="32998" y="38866"/>
                  </a:lnTo>
                  <a:cubicBezTo>
                    <a:pt x="32976" y="38882"/>
                    <a:pt x="32953" y="38894"/>
                    <a:pt x="32931" y="38894"/>
                  </a:cubicBezTo>
                  <a:cubicBezTo>
                    <a:pt x="32922" y="38894"/>
                    <a:pt x="32914" y="38892"/>
                    <a:pt x="32906" y="38889"/>
                  </a:cubicBezTo>
                  <a:cubicBezTo>
                    <a:pt x="32835" y="38861"/>
                    <a:pt x="32737" y="38776"/>
                    <a:pt x="32653" y="38776"/>
                  </a:cubicBezTo>
                  <a:cubicBezTo>
                    <a:pt x="32633" y="38776"/>
                    <a:pt x="32614" y="38780"/>
                    <a:pt x="32597" y="38792"/>
                  </a:cubicBezTo>
                  <a:cubicBezTo>
                    <a:pt x="32511" y="38847"/>
                    <a:pt x="32439" y="38915"/>
                    <a:pt x="32349" y="38964"/>
                  </a:cubicBezTo>
                  <a:cubicBezTo>
                    <a:pt x="32342" y="38968"/>
                    <a:pt x="32336" y="38970"/>
                    <a:pt x="32330" y="38970"/>
                  </a:cubicBezTo>
                  <a:cubicBezTo>
                    <a:pt x="32308" y="38970"/>
                    <a:pt x="32309" y="38936"/>
                    <a:pt x="32325" y="38915"/>
                  </a:cubicBezTo>
                  <a:cubicBezTo>
                    <a:pt x="32419" y="38796"/>
                    <a:pt x="32533" y="38541"/>
                    <a:pt x="32694" y="38492"/>
                  </a:cubicBezTo>
                  <a:cubicBezTo>
                    <a:pt x="32724" y="38483"/>
                    <a:pt x="32753" y="38479"/>
                    <a:pt x="32781" y="38479"/>
                  </a:cubicBezTo>
                  <a:cubicBezTo>
                    <a:pt x="32851" y="38479"/>
                    <a:pt x="32914" y="38504"/>
                    <a:pt x="32970" y="38544"/>
                  </a:cubicBezTo>
                  <a:cubicBezTo>
                    <a:pt x="32985" y="38511"/>
                    <a:pt x="33008" y="38482"/>
                    <a:pt x="33035" y="38458"/>
                  </a:cubicBezTo>
                  <a:cubicBezTo>
                    <a:pt x="33133" y="37880"/>
                    <a:pt x="33374" y="37319"/>
                    <a:pt x="33441" y="36737"/>
                  </a:cubicBezTo>
                  <a:cubicBezTo>
                    <a:pt x="33480" y="36410"/>
                    <a:pt x="33453" y="35962"/>
                    <a:pt x="33058" y="35870"/>
                  </a:cubicBezTo>
                  <a:cubicBezTo>
                    <a:pt x="32748" y="35798"/>
                    <a:pt x="32429" y="35827"/>
                    <a:pt x="32114" y="35784"/>
                  </a:cubicBezTo>
                  <a:cubicBezTo>
                    <a:pt x="32029" y="35772"/>
                    <a:pt x="31945" y="35753"/>
                    <a:pt x="31863" y="35729"/>
                  </a:cubicBezTo>
                  <a:cubicBezTo>
                    <a:pt x="31816" y="35930"/>
                    <a:pt x="31762" y="36132"/>
                    <a:pt x="31708" y="36333"/>
                  </a:cubicBezTo>
                  <a:cubicBezTo>
                    <a:pt x="31626" y="36639"/>
                    <a:pt x="31539" y="36946"/>
                    <a:pt x="31482" y="37258"/>
                  </a:cubicBezTo>
                  <a:cubicBezTo>
                    <a:pt x="31458" y="37391"/>
                    <a:pt x="31339" y="37754"/>
                    <a:pt x="31411" y="37880"/>
                  </a:cubicBezTo>
                  <a:cubicBezTo>
                    <a:pt x="31597" y="38208"/>
                    <a:pt x="31925" y="38467"/>
                    <a:pt x="32000" y="38854"/>
                  </a:cubicBezTo>
                  <a:cubicBezTo>
                    <a:pt x="32120" y="39460"/>
                    <a:pt x="31688" y="40236"/>
                    <a:pt x="31505" y="40800"/>
                  </a:cubicBezTo>
                  <a:cubicBezTo>
                    <a:pt x="31341" y="41307"/>
                    <a:pt x="30914" y="42321"/>
                    <a:pt x="31395" y="42770"/>
                  </a:cubicBezTo>
                  <a:cubicBezTo>
                    <a:pt x="31539" y="42903"/>
                    <a:pt x="31421" y="43143"/>
                    <a:pt x="31321" y="43263"/>
                  </a:cubicBezTo>
                  <a:cubicBezTo>
                    <a:pt x="30710" y="43996"/>
                    <a:pt x="29950" y="44695"/>
                    <a:pt x="29493" y="45549"/>
                  </a:cubicBezTo>
                  <a:cubicBezTo>
                    <a:pt x="29672" y="45630"/>
                    <a:pt x="29531" y="45993"/>
                    <a:pt x="29439" y="46110"/>
                  </a:cubicBezTo>
                  <a:cubicBezTo>
                    <a:pt x="28915" y="46772"/>
                    <a:pt x="28487" y="47492"/>
                    <a:pt x="28136" y="48249"/>
                  </a:cubicBezTo>
                  <a:cubicBezTo>
                    <a:pt x="28250" y="48211"/>
                    <a:pt x="28369" y="48191"/>
                    <a:pt x="28489" y="48189"/>
                  </a:cubicBezTo>
                  <a:cubicBezTo>
                    <a:pt x="29072" y="48183"/>
                    <a:pt x="29319" y="47991"/>
                    <a:pt x="29568" y="47432"/>
                  </a:cubicBezTo>
                  <a:cubicBezTo>
                    <a:pt x="29587" y="47389"/>
                    <a:pt x="29683" y="47271"/>
                    <a:pt x="29754" y="47271"/>
                  </a:cubicBezTo>
                  <a:cubicBezTo>
                    <a:pt x="29778" y="47271"/>
                    <a:pt x="29799" y="47283"/>
                    <a:pt x="29813" y="47315"/>
                  </a:cubicBezTo>
                  <a:cubicBezTo>
                    <a:pt x="29949" y="47606"/>
                    <a:pt x="30128" y="47701"/>
                    <a:pt x="30330" y="47701"/>
                  </a:cubicBezTo>
                  <a:cubicBezTo>
                    <a:pt x="30625" y="47701"/>
                    <a:pt x="30967" y="47499"/>
                    <a:pt x="31293" y="47410"/>
                  </a:cubicBezTo>
                  <a:cubicBezTo>
                    <a:pt x="31382" y="47385"/>
                    <a:pt x="31466" y="47374"/>
                    <a:pt x="31546" y="47374"/>
                  </a:cubicBezTo>
                  <a:cubicBezTo>
                    <a:pt x="31950" y="47374"/>
                    <a:pt x="32223" y="47673"/>
                    <a:pt x="32339" y="48100"/>
                  </a:cubicBezTo>
                  <a:cubicBezTo>
                    <a:pt x="32354" y="48156"/>
                    <a:pt x="32276" y="48250"/>
                    <a:pt x="32214" y="48250"/>
                  </a:cubicBezTo>
                  <a:cubicBezTo>
                    <a:pt x="32197" y="48250"/>
                    <a:pt x="32181" y="48242"/>
                    <a:pt x="32169" y="48225"/>
                  </a:cubicBezTo>
                  <a:cubicBezTo>
                    <a:pt x="31976" y="47951"/>
                    <a:pt x="31779" y="47662"/>
                    <a:pt x="31439" y="47662"/>
                  </a:cubicBezTo>
                  <a:cubicBezTo>
                    <a:pt x="31394" y="47662"/>
                    <a:pt x="31346" y="47667"/>
                    <a:pt x="31295" y="47678"/>
                  </a:cubicBezTo>
                  <a:cubicBezTo>
                    <a:pt x="31035" y="47736"/>
                    <a:pt x="30802" y="47868"/>
                    <a:pt x="30550" y="47947"/>
                  </a:cubicBezTo>
                  <a:cubicBezTo>
                    <a:pt x="30426" y="47986"/>
                    <a:pt x="30313" y="48006"/>
                    <a:pt x="30209" y="48006"/>
                  </a:cubicBezTo>
                  <a:cubicBezTo>
                    <a:pt x="29985" y="48006"/>
                    <a:pt x="29807" y="47912"/>
                    <a:pt x="29667" y="47708"/>
                  </a:cubicBezTo>
                  <a:cubicBezTo>
                    <a:pt x="29497" y="48030"/>
                    <a:pt x="29276" y="48319"/>
                    <a:pt x="28910" y="48433"/>
                  </a:cubicBezTo>
                  <a:cubicBezTo>
                    <a:pt x="28615" y="48526"/>
                    <a:pt x="28300" y="48516"/>
                    <a:pt x="27991" y="48555"/>
                  </a:cubicBezTo>
                  <a:cubicBezTo>
                    <a:pt x="27865" y="48851"/>
                    <a:pt x="27751" y="49152"/>
                    <a:pt x="27649" y="49459"/>
                  </a:cubicBezTo>
                  <a:cubicBezTo>
                    <a:pt x="27270" y="50613"/>
                    <a:pt x="27099" y="51996"/>
                    <a:pt x="28105" y="52883"/>
                  </a:cubicBezTo>
                  <a:cubicBezTo>
                    <a:pt x="28271" y="53029"/>
                    <a:pt x="28179" y="53273"/>
                    <a:pt x="28052" y="53453"/>
                  </a:cubicBezTo>
                  <a:cubicBezTo>
                    <a:pt x="28680" y="53289"/>
                    <a:pt x="29348" y="53211"/>
                    <a:pt x="29878" y="52826"/>
                  </a:cubicBezTo>
                  <a:cubicBezTo>
                    <a:pt x="29892" y="52815"/>
                    <a:pt x="29921" y="52805"/>
                    <a:pt x="29946" y="52805"/>
                  </a:cubicBezTo>
                  <a:cubicBezTo>
                    <a:pt x="29969" y="52805"/>
                    <a:pt x="29990" y="52813"/>
                    <a:pt x="29996" y="52837"/>
                  </a:cubicBezTo>
                  <a:cubicBezTo>
                    <a:pt x="30053" y="53042"/>
                    <a:pt x="30184" y="53198"/>
                    <a:pt x="30309" y="53362"/>
                  </a:cubicBezTo>
                  <a:cubicBezTo>
                    <a:pt x="30406" y="53271"/>
                    <a:pt x="30524" y="53201"/>
                    <a:pt x="30637" y="53109"/>
                  </a:cubicBezTo>
                  <a:cubicBezTo>
                    <a:pt x="30654" y="53095"/>
                    <a:pt x="30688" y="53072"/>
                    <a:pt x="30715" y="53072"/>
                  </a:cubicBezTo>
                  <a:cubicBezTo>
                    <a:pt x="30721" y="53072"/>
                    <a:pt x="30727" y="53073"/>
                    <a:pt x="30732" y="53075"/>
                  </a:cubicBezTo>
                  <a:cubicBezTo>
                    <a:pt x="30852" y="53133"/>
                    <a:pt x="30892" y="53213"/>
                    <a:pt x="30950" y="53337"/>
                  </a:cubicBezTo>
                  <a:cubicBezTo>
                    <a:pt x="30964" y="53366"/>
                    <a:pt x="30921" y="53429"/>
                    <a:pt x="30887" y="53429"/>
                  </a:cubicBezTo>
                  <a:cubicBezTo>
                    <a:pt x="30881" y="53429"/>
                    <a:pt x="30875" y="53427"/>
                    <a:pt x="30869" y="53421"/>
                  </a:cubicBezTo>
                  <a:cubicBezTo>
                    <a:pt x="30812" y="53361"/>
                    <a:pt x="30738" y="53332"/>
                    <a:pt x="30664" y="53332"/>
                  </a:cubicBezTo>
                  <a:cubicBezTo>
                    <a:pt x="30547" y="53332"/>
                    <a:pt x="30429" y="53403"/>
                    <a:pt x="30375" y="53536"/>
                  </a:cubicBezTo>
                  <a:cubicBezTo>
                    <a:pt x="30355" y="53584"/>
                    <a:pt x="30286" y="53668"/>
                    <a:pt x="30225" y="53668"/>
                  </a:cubicBezTo>
                  <a:cubicBezTo>
                    <a:pt x="30204" y="53668"/>
                    <a:pt x="30185" y="53658"/>
                    <a:pt x="30168" y="53635"/>
                  </a:cubicBezTo>
                  <a:cubicBezTo>
                    <a:pt x="30035" y="53451"/>
                    <a:pt x="29887" y="53296"/>
                    <a:pt x="29808" y="53086"/>
                  </a:cubicBezTo>
                  <a:cubicBezTo>
                    <a:pt x="29365" y="53370"/>
                    <a:pt x="28857" y="53482"/>
                    <a:pt x="28347" y="53609"/>
                  </a:cubicBezTo>
                  <a:cubicBezTo>
                    <a:pt x="28131" y="53663"/>
                    <a:pt x="27929" y="53736"/>
                    <a:pt x="27729" y="53813"/>
                  </a:cubicBezTo>
                  <a:cubicBezTo>
                    <a:pt x="27523" y="54082"/>
                    <a:pt x="27401" y="54420"/>
                    <a:pt x="27259" y="54745"/>
                  </a:cubicBezTo>
                  <a:cubicBezTo>
                    <a:pt x="27535" y="54828"/>
                    <a:pt x="27812" y="54906"/>
                    <a:pt x="28052" y="55079"/>
                  </a:cubicBezTo>
                  <a:cubicBezTo>
                    <a:pt x="28167" y="55163"/>
                    <a:pt x="28126" y="55336"/>
                    <a:pt x="28096" y="55445"/>
                  </a:cubicBezTo>
                  <a:cubicBezTo>
                    <a:pt x="27774" y="56552"/>
                    <a:pt x="27082" y="57680"/>
                    <a:pt x="25939" y="58079"/>
                  </a:cubicBezTo>
                  <a:cubicBezTo>
                    <a:pt x="25613" y="58192"/>
                    <a:pt x="25279" y="58244"/>
                    <a:pt x="24946" y="58244"/>
                  </a:cubicBezTo>
                  <a:cubicBezTo>
                    <a:pt x="24311" y="58244"/>
                    <a:pt x="23680" y="58056"/>
                    <a:pt x="23112" y="57747"/>
                  </a:cubicBezTo>
                  <a:cubicBezTo>
                    <a:pt x="21535" y="56893"/>
                    <a:pt x="20263" y="55054"/>
                    <a:pt x="20940" y="53295"/>
                  </a:cubicBezTo>
                  <a:cubicBezTo>
                    <a:pt x="20338" y="53116"/>
                    <a:pt x="19916" y="52780"/>
                    <a:pt x="19717" y="52127"/>
                  </a:cubicBezTo>
                  <a:cubicBezTo>
                    <a:pt x="19505" y="51425"/>
                    <a:pt x="19255" y="50938"/>
                    <a:pt x="18544" y="50662"/>
                  </a:cubicBezTo>
                  <a:cubicBezTo>
                    <a:pt x="18342" y="50582"/>
                    <a:pt x="18095" y="50500"/>
                    <a:pt x="17882" y="50387"/>
                  </a:cubicBezTo>
                  <a:cubicBezTo>
                    <a:pt x="17877" y="50425"/>
                    <a:pt x="17870" y="50464"/>
                    <a:pt x="17861" y="50502"/>
                  </a:cubicBezTo>
                  <a:cubicBezTo>
                    <a:pt x="17858" y="50510"/>
                    <a:pt x="17844" y="50520"/>
                    <a:pt x="17835" y="50520"/>
                  </a:cubicBezTo>
                  <a:cubicBezTo>
                    <a:pt x="17830" y="50520"/>
                    <a:pt x="17827" y="50517"/>
                    <a:pt x="17828" y="50508"/>
                  </a:cubicBezTo>
                  <a:cubicBezTo>
                    <a:pt x="17838" y="50454"/>
                    <a:pt x="17822" y="50397"/>
                    <a:pt x="17793" y="50340"/>
                  </a:cubicBezTo>
                  <a:cubicBezTo>
                    <a:pt x="17720" y="50296"/>
                    <a:pt x="17653" y="50245"/>
                    <a:pt x="17592" y="50185"/>
                  </a:cubicBezTo>
                  <a:cubicBezTo>
                    <a:pt x="17522" y="50116"/>
                    <a:pt x="17459" y="50041"/>
                    <a:pt x="17395" y="49966"/>
                  </a:cubicBezTo>
                  <a:cubicBezTo>
                    <a:pt x="17342" y="49934"/>
                    <a:pt x="17285" y="49908"/>
                    <a:pt x="17226" y="49886"/>
                  </a:cubicBezTo>
                  <a:cubicBezTo>
                    <a:pt x="17102" y="49845"/>
                    <a:pt x="16979" y="49826"/>
                    <a:pt x="16857" y="49826"/>
                  </a:cubicBezTo>
                  <a:cubicBezTo>
                    <a:pt x="16620" y="49826"/>
                    <a:pt x="16390" y="49900"/>
                    <a:pt x="16175" y="50036"/>
                  </a:cubicBezTo>
                  <a:cubicBezTo>
                    <a:pt x="16170" y="50039"/>
                    <a:pt x="16165" y="50041"/>
                    <a:pt x="16161" y="50041"/>
                  </a:cubicBezTo>
                  <a:cubicBezTo>
                    <a:pt x="16146" y="50041"/>
                    <a:pt x="16148" y="50014"/>
                    <a:pt x="16159" y="50000"/>
                  </a:cubicBezTo>
                  <a:cubicBezTo>
                    <a:pt x="16356" y="49725"/>
                    <a:pt x="16663" y="49572"/>
                    <a:pt x="16982" y="49572"/>
                  </a:cubicBezTo>
                  <a:cubicBezTo>
                    <a:pt x="17020" y="49572"/>
                    <a:pt x="17058" y="49574"/>
                    <a:pt x="17096" y="49578"/>
                  </a:cubicBezTo>
                  <a:cubicBezTo>
                    <a:pt x="16984" y="49422"/>
                    <a:pt x="16872" y="49267"/>
                    <a:pt x="16752" y="49121"/>
                  </a:cubicBezTo>
                  <a:cubicBezTo>
                    <a:pt x="16377" y="48665"/>
                    <a:pt x="15998" y="48209"/>
                    <a:pt x="15647" y="47732"/>
                  </a:cubicBezTo>
                  <a:lnTo>
                    <a:pt x="15647" y="47732"/>
                  </a:lnTo>
                  <a:cubicBezTo>
                    <a:pt x="15657" y="47782"/>
                    <a:pt x="15670" y="47829"/>
                    <a:pt x="15669" y="47881"/>
                  </a:cubicBezTo>
                  <a:cubicBezTo>
                    <a:pt x="15669" y="47893"/>
                    <a:pt x="15649" y="47922"/>
                    <a:pt x="15635" y="47922"/>
                  </a:cubicBezTo>
                  <a:cubicBezTo>
                    <a:pt x="15631" y="47922"/>
                    <a:pt x="15627" y="47920"/>
                    <a:pt x="15625" y="47914"/>
                  </a:cubicBezTo>
                  <a:cubicBezTo>
                    <a:pt x="15510" y="47677"/>
                    <a:pt x="15356" y="47461"/>
                    <a:pt x="15170" y="47275"/>
                  </a:cubicBezTo>
                  <a:cubicBezTo>
                    <a:pt x="15117" y="47435"/>
                    <a:pt x="15033" y="47579"/>
                    <a:pt x="14959" y="47746"/>
                  </a:cubicBezTo>
                  <a:cubicBezTo>
                    <a:pt x="14947" y="47772"/>
                    <a:pt x="14874" y="47859"/>
                    <a:pt x="14824" y="47859"/>
                  </a:cubicBezTo>
                  <a:cubicBezTo>
                    <a:pt x="14808" y="47859"/>
                    <a:pt x="14795" y="47850"/>
                    <a:pt x="14787" y="47828"/>
                  </a:cubicBezTo>
                  <a:cubicBezTo>
                    <a:pt x="14690" y="47556"/>
                    <a:pt x="14567" y="47318"/>
                    <a:pt x="14354" y="47318"/>
                  </a:cubicBezTo>
                  <a:cubicBezTo>
                    <a:pt x="14259" y="47318"/>
                    <a:pt x="14146" y="47366"/>
                    <a:pt x="14009" y="47479"/>
                  </a:cubicBezTo>
                  <a:cubicBezTo>
                    <a:pt x="13988" y="47496"/>
                    <a:pt x="13957" y="47515"/>
                    <a:pt x="13928" y="47515"/>
                  </a:cubicBezTo>
                  <a:cubicBezTo>
                    <a:pt x="13916" y="47515"/>
                    <a:pt x="13904" y="47511"/>
                    <a:pt x="13893" y="47503"/>
                  </a:cubicBezTo>
                  <a:cubicBezTo>
                    <a:pt x="13732" y="47378"/>
                    <a:pt x="13607" y="47326"/>
                    <a:pt x="13479" y="47326"/>
                  </a:cubicBezTo>
                  <a:cubicBezTo>
                    <a:pt x="13340" y="47326"/>
                    <a:pt x="13199" y="47388"/>
                    <a:pt x="13007" y="47484"/>
                  </a:cubicBezTo>
                  <a:cubicBezTo>
                    <a:pt x="12990" y="47493"/>
                    <a:pt x="12966" y="47503"/>
                    <a:pt x="12944" y="47503"/>
                  </a:cubicBezTo>
                  <a:cubicBezTo>
                    <a:pt x="12926" y="47503"/>
                    <a:pt x="12909" y="47495"/>
                    <a:pt x="12901" y="47474"/>
                  </a:cubicBezTo>
                  <a:cubicBezTo>
                    <a:pt x="12849" y="47347"/>
                    <a:pt x="12763" y="47303"/>
                    <a:pt x="12659" y="47303"/>
                  </a:cubicBezTo>
                  <a:cubicBezTo>
                    <a:pt x="12432" y="47303"/>
                    <a:pt x="12119" y="47514"/>
                    <a:pt x="11892" y="47530"/>
                  </a:cubicBezTo>
                  <a:cubicBezTo>
                    <a:pt x="11314" y="47571"/>
                    <a:pt x="10769" y="47459"/>
                    <a:pt x="10362" y="47984"/>
                  </a:cubicBezTo>
                  <a:cubicBezTo>
                    <a:pt x="10354" y="47995"/>
                    <a:pt x="10339" y="48002"/>
                    <a:pt x="10327" y="48002"/>
                  </a:cubicBezTo>
                  <a:cubicBezTo>
                    <a:pt x="10313" y="48002"/>
                    <a:pt x="10302" y="47993"/>
                    <a:pt x="10313" y="47970"/>
                  </a:cubicBezTo>
                  <a:cubicBezTo>
                    <a:pt x="10798" y="46915"/>
                    <a:pt x="11936" y="47569"/>
                    <a:pt x="12741" y="46992"/>
                  </a:cubicBezTo>
                  <a:cubicBezTo>
                    <a:pt x="12755" y="46981"/>
                    <a:pt x="12778" y="46973"/>
                    <a:pt x="12799" y="46973"/>
                  </a:cubicBezTo>
                  <a:cubicBezTo>
                    <a:pt x="12813" y="46973"/>
                    <a:pt x="12826" y="46976"/>
                    <a:pt x="12836" y="46985"/>
                  </a:cubicBezTo>
                  <a:cubicBezTo>
                    <a:pt x="12908" y="47049"/>
                    <a:pt x="13008" y="47215"/>
                    <a:pt x="13122" y="47215"/>
                  </a:cubicBezTo>
                  <a:cubicBezTo>
                    <a:pt x="13138" y="47215"/>
                    <a:pt x="13154" y="47211"/>
                    <a:pt x="13171" y="47204"/>
                  </a:cubicBezTo>
                  <a:cubicBezTo>
                    <a:pt x="13277" y="47156"/>
                    <a:pt x="13417" y="47078"/>
                    <a:pt x="13541" y="47078"/>
                  </a:cubicBezTo>
                  <a:cubicBezTo>
                    <a:pt x="13660" y="47079"/>
                    <a:pt x="13921" y="47233"/>
                    <a:pt x="14035" y="47233"/>
                  </a:cubicBezTo>
                  <a:cubicBezTo>
                    <a:pt x="14050" y="47233"/>
                    <a:pt x="14062" y="47231"/>
                    <a:pt x="14071" y="47225"/>
                  </a:cubicBezTo>
                  <a:cubicBezTo>
                    <a:pt x="14207" y="47139"/>
                    <a:pt x="14327" y="47100"/>
                    <a:pt x="14432" y="47100"/>
                  </a:cubicBezTo>
                  <a:cubicBezTo>
                    <a:pt x="14651" y="47100"/>
                    <a:pt x="14806" y="47268"/>
                    <a:pt x="14908" y="47523"/>
                  </a:cubicBezTo>
                  <a:cubicBezTo>
                    <a:pt x="14975" y="47389"/>
                    <a:pt x="15036" y="47251"/>
                    <a:pt x="15050" y="47107"/>
                  </a:cubicBezTo>
                  <a:cubicBezTo>
                    <a:pt x="15053" y="47074"/>
                    <a:pt x="15099" y="47008"/>
                    <a:pt x="15146" y="46988"/>
                  </a:cubicBezTo>
                  <a:cubicBezTo>
                    <a:pt x="15093" y="46902"/>
                    <a:pt x="15040" y="46817"/>
                    <a:pt x="14989" y="46730"/>
                  </a:cubicBezTo>
                  <a:cubicBezTo>
                    <a:pt x="14640" y="46762"/>
                    <a:pt x="14293" y="46787"/>
                    <a:pt x="13943" y="46797"/>
                  </a:cubicBezTo>
                  <a:cubicBezTo>
                    <a:pt x="13940" y="46797"/>
                    <a:pt x="13938" y="46797"/>
                    <a:pt x="13935" y="46797"/>
                  </a:cubicBezTo>
                  <a:cubicBezTo>
                    <a:pt x="13726" y="46797"/>
                    <a:pt x="13713" y="46599"/>
                    <a:pt x="13762" y="46439"/>
                  </a:cubicBezTo>
                  <a:cubicBezTo>
                    <a:pt x="14234" y="44885"/>
                    <a:pt x="12703" y="44166"/>
                    <a:pt x="11382" y="44166"/>
                  </a:cubicBezTo>
                  <a:cubicBezTo>
                    <a:pt x="11122" y="44166"/>
                    <a:pt x="10871" y="44193"/>
                    <a:pt x="10645" y="44248"/>
                  </a:cubicBezTo>
                  <a:cubicBezTo>
                    <a:pt x="10608" y="44257"/>
                    <a:pt x="10574" y="44261"/>
                    <a:pt x="10544" y="44261"/>
                  </a:cubicBezTo>
                  <a:cubicBezTo>
                    <a:pt x="10295" y="44261"/>
                    <a:pt x="10264" y="43981"/>
                    <a:pt x="10399" y="43761"/>
                  </a:cubicBezTo>
                  <a:cubicBezTo>
                    <a:pt x="10483" y="43626"/>
                    <a:pt x="10481" y="43427"/>
                    <a:pt x="10465" y="43234"/>
                  </a:cubicBezTo>
                  <a:lnTo>
                    <a:pt x="10465" y="43234"/>
                  </a:lnTo>
                  <a:cubicBezTo>
                    <a:pt x="10119" y="43367"/>
                    <a:pt x="9739" y="43416"/>
                    <a:pt x="9393" y="43574"/>
                  </a:cubicBezTo>
                  <a:cubicBezTo>
                    <a:pt x="9367" y="43585"/>
                    <a:pt x="9331" y="43592"/>
                    <a:pt x="9295" y="43592"/>
                  </a:cubicBezTo>
                  <a:cubicBezTo>
                    <a:pt x="9252" y="43592"/>
                    <a:pt x="9209" y="43582"/>
                    <a:pt x="9183" y="43554"/>
                  </a:cubicBezTo>
                  <a:cubicBezTo>
                    <a:pt x="8919" y="43279"/>
                    <a:pt x="8832" y="43058"/>
                    <a:pt x="8807" y="42712"/>
                  </a:cubicBezTo>
                  <a:cubicBezTo>
                    <a:pt x="8660" y="42775"/>
                    <a:pt x="8520" y="42869"/>
                    <a:pt x="8373" y="42922"/>
                  </a:cubicBezTo>
                  <a:cubicBezTo>
                    <a:pt x="8339" y="42934"/>
                    <a:pt x="8309" y="42939"/>
                    <a:pt x="8282" y="42939"/>
                  </a:cubicBezTo>
                  <a:cubicBezTo>
                    <a:pt x="8106" y="42939"/>
                    <a:pt x="8099" y="42698"/>
                    <a:pt x="8187" y="42552"/>
                  </a:cubicBezTo>
                  <a:cubicBezTo>
                    <a:pt x="8364" y="42263"/>
                    <a:pt x="8444" y="41894"/>
                    <a:pt x="8533" y="41544"/>
                  </a:cubicBezTo>
                  <a:lnTo>
                    <a:pt x="8533" y="41544"/>
                  </a:lnTo>
                  <a:cubicBezTo>
                    <a:pt x="8316" y="41570"/>
                    <a:pt x="8102" y="41613"/>
                    <a:pt x="7884" y="41613"/>
                  </a:cubicBezTo>
                  <a:cubicBezTo>
                    <a:pt x="7847" y="41613"/>
                    <a:pt x="7811" y="41612"/>
                    <a:pt x="7775" y="41609"/>
                  </a:cubicBezTo>
                  <a:cubicBezTo>
                    <a:pt x="7729" y="41606"/>
                    <a:pt x="7706" y="41591"/>
                    <a:pt x="7697" y="41544"/>
                  </a:cubicBezTo>
                  <a:cubicBezTo>
                    <a:pt x="7619" y="41180"/>
                    <a:pt x="7392" y="40832"/>
                    <a:pt x="7268" y="40481"/>
                  </a:cubicBezTo>
                  <a:cubicBezTo>
                    <a:pt x="7135" y="40107"/>
                    <a:pt x="7020" y="39726"/>
                    <a:pt x="6875" y="39355"/>
                  </a:cubicBezTo>
                  <a:cubicBezTo>
                    <a:pt x="6626" y="38720"/>
                    <a:pt x="6374" y="38041"/>
                    <a:pt x="6020" y="37457"/>
                  </a:cubicBezTo>
                  <a:cubicBezTo>
                    <a:pt x="5939" y="37323"/>
                    <a:pt x="6155" y="37033"/>
                    <a:pt x="6315" y="37033"/>
                  </a:cubicBezTo>
                  <a:cubicBezTo>
                    <a:pt x="6346" y="37033"/>
                    <a:pt x="6374" y="37043"/>
                    <a:pt x="6398" y="37067"/>
                  </a:cubicBezTo>
                  <a:cubicBezTo>
                    <a:pt x="7024" y="37702"/>
                    <a:pt x="7365" y="38594"/>
                    <a:pt x="7660" y="39417"/>
                  </a:cubicBezTo>
                  <a:cubicBezTo>
                    <a:pt x="7744" y="39656"/>
                    <a:pt x="7823" y="39898"/>
                    <a:pt x="7879" y="40143"/>
                  </a:cubicBezTo>
                  <a:cubicBezTo>
                    <a:pt x="8248" y="39380"/>
                    <a:pt x="8670" y="38643"/>
                    <a:pt x="9053" y="37886"/>
                  </a:cubicBezTo>
                  <a:cubicBezTo>
                    <a:pt x="9337" y="37323"/>
                    <a:pt x="9613" y="36747"/>
                    <a:pt x="9804" y="36144"/>
                  </a:cubicBezTo>
                  <a:cubicBezTo>
                    <a:pt x="9960" y="35651"/>
                    <a:pt x="10031" y="35145"/>
                    <a:pt x="10180" y="34651"/>
                  </a:cubicBezTo>
                  <a:cubicBezTo>
                    <a:pt x="10186" y="34628"/>
                    <a:pt x="10229" y="34586"/>
                    <a:pt x="10258" y="34586"/>
                  </a:cubicBezTo>
                  <a:cubicBezTo>
                    <a:pt x="10271" y="34586"/>
                    <a:pt x="10281" y="34594"/>
                    <a:pt x="10286" y="34614"/>
                  </a:cubicBezTo>
                  <a:cubicBezTo>
                    <a:pt x="10473" y="35526"/>
                    <a:pt x="9891" y="36665"/>
                    <a:pt x="9507" y="37462"/>
                  </a:cubicBezTo>
                  <a:cubicBezTo>
                    <a:pt x="9015" y="38481"/>
                    <a:pt x="8430" y="39451"/>
                    <a:pt x="7961" y="40480"/>
                  </a:cubicBezTo>
                  <a:lnTo>
                    <a:pt x="7961" y="40480"/>
                  </a:lnTo>
                  <a:cubicBezTo>
                    <a:pt x="8330" y="40391"/>
                    <a:pt x="8689" y="40415"/>
                    <a:pt x="9077" y="40408"/>
                  </a:cubicBezTo>
                  <a:cubicBezTo>
                    <a:pt x="9078" y="40408"/>
                    <a:pt x="9078" y="40408"/>
                    <a:pt x="9079" y="40408"/>
                  </a:cubicBezTo>
                  <a:cubicBezTo>
                    <a:pt x="9172" y="40408"/>
                    <a:pt x="9163" y="40516"/>
                    <a:pt x="9126" y="40574"/>
                  </a:cubicBezTo>
                  <a:cubicBezTo>
                    <a:pt x="9082" y="40637"/>
                    <a:pt x="9034" y="40699"/>
                    <a:pt x="8983" y="40757"/>
                  </a:cubicBezTo>
                  <a:cubicBezTo>
                    <a:pt x="9008" y="40745"/>
                    <a:pt x="9032" y="40730"/>
                    <a:pt x="9058" y="40718"/>
                  </a:cubicBezTo>
                  <a:cubicBezTo>
                    <a:pt x="9100" y="40701"/>
                    <a:pt x="9137" y="40694"/>
                    <a:pt x="9171" y="40694"/>
                  </a:cubicBezTo>
                  <a:cubicBezTo>
                    <a:pt x="9350" y="40694"/>
                    <a:pt x="9414" y="40907"/>
                    <a:pt x="9348" y="41084"/>
                  </a:cubicBezTo>
                  <a:cubicBezTo>
                    <a:pt x="9224" y="41408"/>
                    <a:pt x="9118" y="41746"/>
                    <a:pt x="8981" y="42068"/>
                  </a:cubicBezTo>
                  <a:cubicBezTo>
                    <a:pt x="9039" y="42032"/>
                    <a:pt x="9100" y="42002"/>
                    <a:pt x="9163" y="41978"/>
                  </a:cubicBezTo>
                  <a:cubicBezTo>
                    <a:pt x="9195" y="41966"/>
                    <a:pt x="9226" y="41960"/>
                    <a:pt x="9255" y="41960"/>
                  </a:cubicBezTo>
                  <a:cubicBezTo>
                    <a:pt x="9342" y="41960"/>
                    <a:pt x="9409" y="42013"/>
                    <a:pt x="9430" y="42117"/>
                  </a:cubicBezTo>
                  <a:cubicBezTo>
                    <a:pt x="9475" y="42345"/>
                    <a:pt x="9471" y="42582"/>
                    <a:pt x="9479" y="42815"/>
                  </a:cubicBezTo>
                  <a:cubicBezTo>
                    <a:pt x="9478" y="42779"/>
                    <a:pt x="9480" y="42766"/>
                    <a:pt x="9488" y="42766"/>
                  </a:cubicBezTo>
                  <a:cubicBezTo>
                    <a:pt x="9501" y="42766"/>
                    <a:pt x="9530" y="42805"/>
                    <a:pt x="9583" y="42844"/>
                  </a:cubicBezTo>
                  <a:cubicBezTo>
                    <a:pt x="9740" y="42753"/>
                    <a:pt x="9901" y="42671"/>
                    <a:pt x="10067" y="42601"/>
                  </a:cubicBezTo>
                  <a:cubicBezTo>
                    <a:pt x="10251" y="42524"/>
                    <a:pt x="10538" y="42462"/>
                    <a:pt x="10686" y="42327"/>
                  </a:cubicBezTo>
                  <a:cubicBezTo>
                    <a:pt x="10766" y="42253"/>
                    <a:pt x="10914" y="42182"/>
                    <a:pt x="11037" y="42182"/>
                  </a:cubicBezTo>
                  <a:cubicBezTo>
                    <a:pt x="11141" y="42182"/>
                    <a:pt x="11228" y="42233"/>
                    <a:pt x="11240" y="42378"/>
                  </a:cubicBezTo>
                  <a:cubicBezTo>
                    <a:pt x="11265" y="42694"/>
                    <a:pt x="11283" y="43035"/>
                    <a:pt x="11227" y="43356"/>
                  </a:cubicBezTo>
                  <a:cubicBezTo>
                    <a:pt x="11406" y="43334"/>
                    <a:pt x="11590" y="43323"/>
                    <a:pt x="11775" y="43323"/>
                  </a:cubicBezTo>
                  <a:cubicBezTo>
                    <a:pt x="12470" y="43323"/>
                    <a:pt x="13180" y="43483"/>
                    <a:pt x="13750" y="43845"/>
                  </a:cubicBezTo>
                  <a:cubicBezTo>
                    <a:pt x="14580" y="44373"/>
                    <a:pt x="14697" y="45146"/>
                    <a:pt x="14512" y="45992"/>
                  </a:cubicBezTo>
                  <a:cubicBezTo>
                    <a:pt x="14556" y="45985"/>
                    <a:pt x="14599" y="45981"/>
                    <a:pt x="14642" y="45976"/>
                  </a:cubicBezTo>
                  <a:cubicBezTo>
                    <a:pt x="14640" y="45949"/>
                    <a:pt x="14678" y="45911"/>
                    <a:pt x="14699" y="45910"/>
                  </a:cubicBezTo>
                  <a:cubicBezTo>
                    <a:pt x="14915" y="45897"/>
                    <a:pt x="15368" y="45949"/>
                    <a:pt x="15488" y="45705"/>
                  </a:cubicBezTo>
                  <a:cubicBezTo>
                    <a:pt x="15604" y="45471"/>
                    <a:pt x="15595" y="45222"/>
                    <a:pt x="15577" y="44969"/>
                  </a:cubicBezTo>
                  <a:cubicBezTo>
                    <a:pt x="15570" y="44872"/>
                    <a:pt x="15661" y="44762"/>
                    <a:pt x="15759" y="44749"/>
                  </a:cubicBezTo>
                  <a:cubicBezTo>
                    <a:pt x="16755" y="44621"/>
                    <a:pt x="17844" y="43842"/>
                    <a:pt x="17939" y="42784"/>
                  </a:cubicBezTo>
                  <a:cubicBezTo>
                    <a:pt x="17947" y="42698"/>
                    <a:pt x="18037" y="42599"/>
                    <a:pt x="18125" y="42590"/>
                  </a:cubicBezTo>
                  <a:lnTo>
                    <a:pt x="18125" y="42590"/>
                  </a:lnTo>
                  <a:cubicBezTo>
                    <a:pt x="18124" y="42591"/>
                    <a:pt x="18122" y="42591"/>
                    <a:pt x="18122" y="42591"/>
                  </a:cubicBezTo>
                  <a:cubicBezTo>
                    <a:pt x="18111" y="42591"/>
                    <a:pt x="18216" y="42574"/>
                    <a:pt x="18292" y="42567"/>
                  </a:cubicBezTo>
                  <a:cubicBezTo>
                    <a:pt x="18319" y="42540"/>
                    <a:pt x="18347" y="42516"/>
                    <a:pt x="18379" y="42495"/>
                  </a:cubicBezTo>
                  <a:cubicBezTo>
                    <a:pt x="18355" y="42480"/>
                    <a:pt x="18334" y="42467"/>
                    <a:pt x="18308" y="42452"/>
                  </a:cubicBezTo>
                  <a:cubicBezTo>
                    <a:pt x="18250" y="42422"/>
                    <a:pt x="18344" y="42319"/>
                    <a:pt x="18395" y="42319"/>
                  </a:cubicBezTo>
                  <a:cubicBezTo>
                    <a:pt x="18397" y="42319"/>
                    <a:pt x="18399" y="42319"/>
                    <a:pt x="18401" y="42319"/>
                  </a:cubicBezTo>
                  <a:cubicBezTo>
                    <a:pt x="18425" y="42323"/>
                    <a:pt x="18451" y="42325"/>
                    <a:pt x="18478" y="42325"/>
                  </a:cubicBezTo>
                  <a:cubicBezTo>
                    <a:pt x="18540" y="42325"/>
                    <a:pt x="18609" y="42317"/>
                    <a:pt x="18675" y="42317"/>
                  </a:cubicBezTo>
                  <a:cubicBezTo>
                    <a:pt x="18777" y="42317"/>
                    <a:pt x="18873" y="42335"/>
                    <a:pt x="18931" y="42428"/>
                  </a:cubicBezTo>
                  <a:cubicBezTo>
                    <a:pt x="19078" y="42669"/>
                    <a:pt x="18973" y="43013"/>
                    <a:pt x="18917" y="43262"/>
                  </a:cubicBezTo>
                  <a:cubicBezTo>
                    <a:pt x="18895" y="43356"/>
                    <a:pt x="18816" y="43469"/>
                    <a:pt x="18709" y="43477"/>
                  </a:cubicBezTo>
                  <a:cubicBezTo>
                    <a:pt x="18603" y="43483"/>
                    <a:pt x="18500" y="43486"/>
                    <a:pt x="18395" y="43495"/>
                  </a:cubicBezTo>
                  <a:cubicBezTo>
                    <a:pt x="18393" y="43495"/>
                    <a:pt x="18391" y="43495"/>
                    <a:pt x="18389" y="43495"/>
                  </a:cubicBezTo>
                  <a:cubicBezTo>
                    <a:pt x="18350" y="43495"/>
                    <a:pt x="18313" y="43469"/>
                    <a:pt x="18313" y="43427"/>
                  </a:cubicBezTo>
                  <a:cubicBezTo>
                    <a:pt x="18315" y="43224"/>
                    <a:pt x="18362" y="43025"/>
                    <a:pt x="18386" y="42823"/>
                  </a:cubicBezTo>
                  <a:lnTo>
                    <a:pt x="18386" y="42823"/>
                  </a:lnTo>
                  <a:cubicBezTo>
                    <a:pt x="18327" y="42857"/>
                    <a:pt x="18253" y="42869"/>
                    <a:pt x="18177" y="42874"/>
                  </a:cubicBezTo>
                  <a:cubicBezTo>
                    <a:pt x="17974" y="43960"/>
                    <a:pt x="16895" y="44797"/>
                    <a:pt x="15836" y="45003"/>
                  </a:cubicBezTo>
                  <a:cubicBezTo>
                    <a:pt x="15821" y="45308"/>
                    <a:pt x="15727" y="45663"/>
                    <a:pt x="15548" y="45898"/>
                  </a:cubicBezTo>
                  <a:cubicBezTo>
                    <a:pt x="15587" y="45916"/>
                    <a:pt x="15618" y="45946"/>
                    <a:pt x="15638" y="45983"/>
                  </a:cubicBezTo>
                  <a:cubicBezTo>
                    <a:pt x="16163" y="46979"/>
                    <a:pt x="16905" y="47821"/>
                    <a:pt x="17595" y="48702"/>
                  </a:cubicBezTo>
                  <a:cubicBezTo>
                    <a:pt x="17834" y="49007"/>
                    <a:pt x="18051" y="49420"/>
                    <a:pt x="18421" y="49581"/>
                  </a:cubicBezTo>
                  <a:cubicBezTo>
                    <a:pt x="18741" y="49720"/>
                    <a:pt x="19071" y="49829"/>
                    <a:pt x="19386" y="49975"/>
                  </a:cubicBezTo>
                  <a:cubicBezTo>
                    <a:pt x="19926" y="50223"/>
                    <a:pt x="20225" y="50740"/>
                    <a:pt x="20392" y="51292"/>
                  </a:cubicBezTo>
                  <a:cubicBezTo>
                    <a:pt x="20616" y="52027"/>
                    <a:pt x="20919" y="52353"/>
                    <a:pt x="21702" y="52516"/>
                  </a:cubicBezTo>
                  <a:cubicBezTo>
                    <a:pt x="21741" y="52524"/>
                    <a:pt x="21775" y="52545"/>
                    <a:pt x="21800" y="52575"/>
                  </a:cubicBezTo>
                  <a:cubicBezTo>
                    <a:pt x="21871" y="52515"/>
                    <a:pt x="21942" y="52457"/>
                    <a:pt x="22016" y="52401"/>
                  </a:cubicBezTo>
                  <a:cubicBezTo>
                    <a:pt x="21820" y="52353"/>
                    <a:pt x="21630" y="52278"/>
                    <a:pt x="21440" y="52205"/>
                  </a:cubicBezTo>
                  <a:cubicBezTo>
                    <a:pt x="21380" y="52182"/>
                    <a:pt x="21374" y="52112"/>
                    <a:pt x="21397" y="52060"/>
                  </a:cubicBezTo>
                  <a:cubicBezTo>
                    <a:pt x="21683" y="51400"/>
                    <a:pt x="22277" y="50898"/>
                    <a:pt x="22443" y="50193"/>
                  </a:cubicBezTo>
                  <a:lnTo>
                    <a:pt x="22443" y="50193"/>
                  </a:lnTo>
                  <a:cubicBezTo>
                    <a:pt x="22271" y="50210"/>
                    <a:pt x="22098" y="50226"/>
                    <a:pt x="21925" y="50244"/>
                  </a:cubicBezTo>
                  <a:cubicBezTo>
                    <a:pt x="21920" y="50244"/>
                    <a:pt x="21915" y="50244"/>
                    <a:pt x="21911" y="50244"/>
                  </a:cubicBezTo>
                  <a:cubicBezTo>
                    <a:pt x="21778" y="50244"/>
                    <a:pt x="21856" y="50060"/>
                    <a:pt x="21896" y="50003"/>
                  </a:cubicBezTo>
                  <a:cubicBezTo>
                    <a:pt x="22167" y="49617"/>
                    <a:pt x="22208" y="49125"/>
                    <a:pt x="22427" y="48703"/>
                  </a:cubicBezTo>
                  <a:cubicBezTo>
                    <a:pt x="22272" y="48653"/>
                    <a:pt x="22150" y="48557"/>
                    <a:pt x="22013" y="48445"/>
                  </a:cubicBezTo>
                  <a:cubicBezTo>
                    <a:pt x="21961" y="48402"/>
                    <a:pt x="21986" y="48309"/>
                    <a:pt x="22018" y="48263"/>
                  </a:cubicBezTo>
                  <a:cubicBezTo>
                    <a:pt x="22455" y="47607"/>
                    <a:pt x="23185" y="47241"/>
                    <a:pt x="23663" y="46634"/>
                  </a:cubicBezTo>
                  <a:cubicBezTo>
                    <a:pt x="22972" y="46361"/>
                    <a:pt x="22567" y="45896"/>
                    <a:pt x="23109" y="45187"/>
                  </a:cubicBezTo>
                  <a:cubicBezTo>
                    <a:pt x="23560" y="44597"/>
                    <a:pt x="24704" y="43903"/>
                    <a:pt x="24381" y="43043"/>
                  </a:cubicBezTo>
                  <a:cubicBezTo>
                    <a:pt x="24345" y="42945"/>
                    <a:pt x="24474" y="42763"/>
                    <a:pt x="24578" y="42763"/>
                  </a:cubicBezTo>
                  <a:cubicBezTo>
                    <a:pt x="24606" y="42763"/>
                    <a:pt x="24632" y="42776"/>
                    <a:pt x="24652" y="42807"/>
                  </a:cubicBezTo>
                  <a:cubicBezTo>
                    <a:pt x="25085" y="43456"/>
                    <a:pt x="24367" y="44184"/>
                    <a:pt x="23947" y="44620"/>
                  </a:cubicBezTo>
                  <a:cubicBezTo>
                    <a:pt x="23694" y="44883"/>
                    <a:pt x="23307" y="45178"/>
                    <a:pt x="23174" y="45531"/>
                  </a:cubicBezTo>
                  <a:cubicBezTo>
                    <a:pt x="22994" y="46012"/>
                    <a:pt x="23650" y="46237"/>
                    <a:pt x="23992" y="46354"/>
                  </a:cubicBezTo>
                  <a:cubicBezTo>
                    <a:pt x="24076" y="46383"/>
                    <a:pt x="24055" y="46494"/>
                    <a:pt x="24017" y="46552"/>
                  </a:cubicBezTo>
                  <a:cubicBezTo>
                    <a:pt x="23571" y="47218"/>
                    <a:pt x="22823" y="47584"/>
                    <a:pt x="22345" y="48212"/>
                  </a:cubicBezTo>
                  <a:cubicBezTo>
                    <a:pt x="22465" y="48304"/>
                    <a:pt x="22582" y="48383"/>
                    <a:pt x="22741" y="48402"/>
                  </a:cubicBezTo>
                  <a:cubicBezTo>
                    <a:pt x="22859" y="48419"/>
                    <a:pt x="22768" y="48597"/>
                    <a:pt x="22736" y="48642"/>
                  </a:cubicBezTo>
                  <a:cubicBezTo>
                    <a:pt x="22458" y="49018"/>
                    <a:pt x="22407" y="49483"/>
                    <a:pt x="22218" y="49894"/>
                  </a:cubicBezTo>
                  <a:cubicBezTo>
                    <a:pt x="22374" y="49879"/>
                    <a:pt x="22529" y="49865"/>
                    <a:pt x="22683" y="49851"/>
                  </a:cubicBezTo>
                  <a:cubicBezTo>
                    <a:pt x="22686" y="49851"/>
                    <a:pt x="22690" y="49850"/>
                    <a:pt x="22693" y="49850"/>
                  </a:cubicBezTo>
                  <a:cubicBezTo>
                    <a:pt x="22753" y="49850"/>
                    <a:pt x="22780" y="49907"/>
                    <a:pt x="22772" y="49964"/>
                  </a:cubicBezTo>
                  <a:cubicBezTo>
                    <a:pt x="22647" y="50754"/>
                    <a:pt x="22055" y="51248"/>
                    <a:pt x="21718" y="51930"/>
                  </a:cubicBezTo>
                  <a:cubicBezTo>
                    <a:pt x="21942" y="52019"/>
                    <a:pt x="22175" y="52119"/>
                    <a:pt x="22416" y="52133"/>
                  </a:cubicBezTo>
                  <a:cubicBezTo>
                    <a:pt x="22599" y="52145"/>
                    <a:pt x="22447" y="52371"/>
                    <a:pt x="22372" y="52423"/>
                  </a:cubicBezTo>
                  <a:cubicBezTo>
                    <a:pt x="22182" y="52554"/>
                    <a:pt x="22007" y="52705"/>
                    <a:pt x="21830" y="52854"/>
                  </a:cubicBezTo>
                  <a:cubicBezTo>
                    <a:pt x="21814" y="52912"/>
                    <a:pt x="21792" y="52968"/>
                    <a:pt x="21764" y="53022"/>
                  </a:cubicBezTo>
                  <a:cubicBezTo>
                    <a:pt x="20917" y="54473"/>
                    <a:pt x="22377" y="56184"/>
                    <a:pt x="23587" y="56869"/>
                  </a:cubicBezTo>
                  <a:cubicBezTo>
                    <a:pt x="24081" y="57149"/>
                    <a:pt x="24703" y="57387"/>
                    <a:pt x="25302" y="57387"/>
                  </a:cubicBezTo>
                  <a:cubicBezTo>
                    <a:pt x="25475" y="57387"/>
                    <a:pt x="25646" y="57367"/>
                    <a:pt x="25812" y="57323"/>
                  </a:cubicBezTo>
                  <a:cubicBezTo>
                    <a:pt x="26604" y="57111"/>
                    <a:pt x="27008" y="56516"/>
                    <a:pt x="27260" y="55795"/>
                  </a:cubicBezTo>
                  <a:cubicBezTo>
                    <a:pt x="27016" y="55668"/>
                    <a:pt x="26727" y="55616"/>
                    <a:pt x="26469" y="55525"/>
                  </a:cubicBezTo>
                  <a:cubicBezTo>
                    <a:pt x="26181" y="55422"/>
                    <a:pt x="26365" y="55052"/>
                    <a:pt x="26484" y="54891"/>
                  </a:cubicBezTo>
                  <a:cubicBezTo>
                    <a:pt x="26686" y="54620"/>
                    <a:pt x="26756" y="54249"/>
                    <a:pt x="26894" y="53941"/>
                  </a:cubicBezTo>
                  <a:lnTo>
                    <a:pt x="26894" y="53941"/>
                  </a:lnTo>
                  <a:cubicBezTo>
                    <a:pt x="26679" y="54012"/>
                    <a:pt x="26509" y="54187"/>
                    <a:pt x="26359" y="54367"/>
                  </a:cubicBezTo>
                  <a:cubicBezTo>
                    <a:pt x="26350" y="54379"/>
                    <a:pt x="26338" y="54385"/>
                    <a:pt x="26328" y="54385"/>
                  </a:cubicBezTo>
                  <a:cubicBezTo>
                    <a:pt x="26312" y="54385"/>
                    <a:pt x="26301" y="54370"/>
                    <a:pt x="26314" y="54344"/>
                  </a:cubicBezTo>
                  <a:cubicBezTo>
                    <a:pt x="26458" y="54079"/>
                    <a:pt x="26626" y="53865"/>
                    <a:pt x="26881" y="53699"/>
                  </a:cubicBezTo>
                  <a:cubicBezTo>
                    <a:pt x="26934" y="53665"/>
                    <a:pt x="26994" y="53645"/>
                    <a:pt x="27056" y="53641"/>
                  </a:cubicBezTo>
                  <a:cubicBezTo>
                    <a:pt x="27090" y="53586"/>
                    <a:pt x="27127" y="53533"/>
                    <a:pt x="27166" y="53481"/>
                  </a:cubicBezTo>
                  <a:cubicBezTo>
                    <a:pt x="26242" y="52447"/>
                    <a:pt x="26383" y="50920"/>
                    <a:pt x="26789" y="49657"/>
                  </a:cubicBezTo>
                  <a:cubicBezTo>
                    <a:pt x="27180" y="48447"/>
                    <a:pt x="27854" y="47244"/>
                    <a:pt x="28640" y="46215"/>
                  </a:cubicBezTo>
                  <a:cubicBezTo>
                    <a:pt x="28616" y="46139"/>
                    <a:pt x="28622" y="46055"/>
                    <a:pt x="28654" y="45982"/>
                  </a:cubicBezTo>
                  <a:cubicBezTo>
                    <a:pt x="29119" y="44912"/>
                    <a:pt x="29928" y="44079"/>
                    <a:pt x="30684" y="43213"/>
                  </a:cubicBezTo>
                  <a:cubicBezTo>
                    <a:pt x="30427" y="42770"/>
                    <a:pt x="30542" y="42171"/>
                    <a:pt x="30658" y="41692"/>
                  </a:cubicBezTo>
                  <a:cubicBezTo>
                    <a:pt x="30834" y="40968"/>
                    <a:pt x="31142" y="40286"/>
                    <a:pt x="31340" y="39569"/>
                  </a:cubicBezTo>
                  <a:cubicBezTo>
                    <a:pt x="31471" y="39092"/>
                    <a:pt x="31060" y="38750"/>
                    <a:pt x="30875" y="38348"/>
                  </a:cubicBezTo>
                  <a:cubicBezTo>
                    <a:pt x="30724" y="38019"/>
                    <a:pt x="30956" y="37434"/>
                    <a:pt x="31037" y="37106"/>
                  </a:cubicBezTo>
                  <a:cubicBezTo>
                    <a:pt x="31170" y="36569"/>
                    <a:pt x="31326" y="36053"/>
                    <a:pt x="31432" y="35530"/>
                  </a:cubicBezTo>
                  <a:cubicBezTo>
                    <a:pt x="30601" y="34902"/>
                    <a:pt x="31480" y="33360"/>
                    <a:pt x="31556" y="32374"/>
                  </a:cubicBezTo>
                  <a:cubicBezTo>
                    <a:pt x="31212" y="32324"/>
                    <a:pt x="30797" y="32191"/>
                    <a:pt x="30452" y="32191"/>
                  </a:cubicBezTo>
                  <a:cubicBezTo>
                    <a:pt x="30319" y="32191"/>
                    <a:pt x="30197" y="32211"/>
                    <a:pt x="30093" y="32262"/>
                  </a:cubicBezTo>
                  <a:cubicBezTo>
                    <a:pt x="30032" y="32293"/>
                    <a:pt x="29919" y="32338"/>
                    <a:pt x="29822" y="32338"/>
                  </a:cubicBezTo>
                  <a:cubicBezTo>
                    <a:pt x="29744" y="32338"/>
                    <a:pt x="29676" y="32309"/>
                    <a:pt x="29651" y="32221"/>
                  </a:cubicBezTo>
                  <a:cubicBezTo>
                    <a:pt x="29588" y="31992"/>
                    <a:pt x="29540" y="31758"/>
                    <a:pt x="29506" y="31522"/>
                  </a:cubicBezTo>
                  <a:cubicBezTo>
                    <a:pt x="29464" y="31499"/>
                    <a:pt x="29420" y="31486"/>
                    <a:pt x="29371" y="31486"/>
                  </a:cubicBezTo>
                  <a:cubicBezTo>
                    <a:pt x="29276" y="31486"/>
                    <a:pt x="29165" y="31534"/>
                    <a:pt x="29027" y="31639"/>
                  </a:cubicBezTo>
                  <a:cubicBezTo>
                    <a:pt x="28859" y="31766"/>
                    <a:pt x="28690" y="31902"/>
                    <a:pt x="28497" y="31991"/>
                  </a:cubicBezTo>
                  <a:cubicBezTo>
                    <a:pt x="27928" y="32252"/>
                    <a:pt x="27221" y="32333"/>
                    <a:pt x="26604" y="32401"/>
                  </a:cubicBezTo>
                  <a:cubicBezTo>
                    <a:pt x="25282" y="32549"/>
                    <a:pt x="23650" y="32511"/>
                    <a:pt x="22464" y="33193"/>
                  </a:cubicBezTo>
                  <a:cubicBezTo>
                    <a:pt x="22456" y="33198"/>
                    <a:pt x="22449" y="33200"/>
                    <a:pt x="22443" y="33200"/>
                  </a:cubicBezTo>
                  <a:cubicBezTo>
                    <a:pt x="22417" y="33200"/>
                    <a:pt x="22424" y="33152"/>
                    <a:pt x="22448" y="33132"/>
                  </a:cubicBezTo>
                  <a:cubicBezTo>
                    <a:pt x="23672" y="32152"/>
                    <a:pt x="25521" y="32314"/>
                    <a:pt x="26997" y="32107"/>
                  </a:cubicBezTo>
                  <a:cubicBezTo>
                    <a:pt x="27459" y="32041"/>
                    <a:pt x="27999" y="31993"/>
                    <a:pt x="28425" y="31798"/>
                  </a:cubicBezTo>
                  <a:cubicBezTo>
                    <a:pt x="28715" y="31665"/>
                    <a:pt x="28930" y="31428"/>
                    <a:pt x="29210" y="31284"/>
                  </a:cubicBezTo>
                  <a:cubicBezTo>
                    <a:pt x="29285" y="31245"/>
                    <a:pt x="29375" y="31206"/>
                    <a:pt x="29464" y="31194"/>
                  </a:cubicBezTo>
                  <a:cubicBezTo>
                    <a:pt x="29393" y="30465"/>
                    <a:pt x="29444" y="29739"/>
                    <a:pt x="29518" y="28994"/>
                  </a:cubicBezTo>
                  <a:lnTo>
                    <a:pt x="29518" y="28994"/>
                  </a:lnTo>
                  <a:cubicBezTo>
                    <a:pt x="29295" y="29015"/>
                    <a:pt x="29070" y="29035"/>
                    <a:pt x="28847" y="29057"/>
                  </a:cubicBezTo>
                  <a:cubicBezTo>
                    <a:pt x="28838" y="29058"/>
                    <a:pt x="28830" y="29058"/>
                    <a:pt x="28821" y="29058"/>
                  </a:cubicBezTo>
                  <a:cubicBezTo>
                    <a:pt x="28690" y="29058"/>
                    <a:pt x="28628" y="28971"/>
                    <a:pt x="28597" y="28850"/>
                  </a:cubicBezTo>
                  <a:cubicBezTo>
                    <a:pt x="28573" y="28754"/>
                    <a:pt x="28562" y="28660"/>
                    <a:pt x="28547" y="28564"/>
                  </a:cubicBezTo>
                  <a:cubicBezTo>
                    <a:pt x="28051" y="29110"/>
                    <a:pt x="27492" y="29567"/>
                    <a:pt x="26773" y="29807"/>
                  </a:cubicBezTo>
                  <a:cubicBezTo>
                    <a:pt x="26761" y="29810"/>
                    <a:pt x="26751" y="29812"/>
                    <a:pt x="26741" y="29812"/>
                  </a:cubicBezTo>
                  <a:cubicBezTo>
                    <a:pt x="26711" y="29812"/>
                    <a:pt x="26691" y="29794"/>
                    <a:pt x="26682" y="29760"/>
                  </a:cubicBezTo>
                  <a:cubicBezTo>
                    <a:pt x="26616" y="29521"/>
                    <a:pt x="26437" y="29335"/>
                    <a:pt x="26336" y="29112"/>
                  </a:cubicBezTo>
                  <a:cubicBezTo>
                    <a:pt x="25638" y="29864"/>
                    <a:pt x="24643" y="31056"/>
                    <a:pt x="23578" y="31056"/>
                  </a:cubicBezTo>
                  <a:cubicBezTo>
                    <a:pt x="23339" y="31056"/>
                    <a:pt x="23097" y="30996"/>
                    <a:pt x="22854" y="30858"/>
                  </a:cubicBezTo>
                  <a:cubicBezTo>
                    <a:pt x="22509" y="31258"/>
                    <a:pt x="22113" y="31651"/>
                    <a:pt x="21590" y="31780"/>
                  </a:cubicBezTo>
                  <a:cubicBezTo>
                    <a:pt x="21126" y="31894"/>
                    <a:pt x="20564" y="32279"/>
                    <a:pt x="20228" y="32636"/>
                  </a:cubicBezTo>
                  <a:cubicBezTo>
                    <a:pt x="20200" y="32665"/>
                    <a:pt x="20148" y="32713"/>
                    <a:pt x="20099" y="32713"/>
                  </a:cubicBezTo>
                  <a:cubicBezTo>
                    <a:pt x="20084" y="32713"/>
                    <a:pt x="20069" y="32708"/>
                    <a:pt x="20056" y="32697"/>
                  </a:cubicBezTo>
                  <a:cubicBezTo>
                    <a:pt x="19907" y="32573"/>
                    <a:pt x="19757" y="32450"/>
                    <a:pt x="19606" y="32326"/>
                  </a:cubicBezTo>
                  <a:cubicBezTo>
                    <a:pt x="18991" y="33115"/>
                    <a:pt x="18082" y="33632"/>
                    <a:pt x="17526" y="34464"/>
                  </a:cubicBezTo>
                  <a:cubicBezTo>
                    <a:pt x="17502" y="34502"/>
                    <a:pt x="17447" y="34564"/>
                    <a:pt x="17393" y="34564"/>
                  </a:cubicBezTo>
                  <a:cubicBezTo>
                    <a:pt x="17379" y="34564"/>
                    <a:pt x="17366" y="34560"/>
                    <a:pt x="17352" y="34550"/>
                  </a:cubicBezTo>
                  <a:cubicBezTo>
                    <a:pt x="17319" y="34522"/>
                    <a:pt x="17284" y="34495"/>
                    <a:pt x="17249" y="34468"/>
                  </a:cubicBezTo>
                  <a:cubicBezTo>
                    <a:pt x="17088" y="34682"/>
                    <a:pt x="16933" y="34877"/>
                    <a:pt x="16694" y="35025"/>
                  </a:cubicBezTo>
                  <a:cubicBezTo>
                    <a:pt x="16687" y="35029"/>
                    <a:pt x="16681" y="35030"/>
                    <a:pt x="16677" y="35030"/>
                  </a:cubicBezTo>
                  <a:cubicBezTo>
                    <a:pt x="16655" y="35030"/>
                    <a:pt x="16661" y="34989"/>
                    <a:pt x="16680" y="34973"/>
                  </a:cubicBezTo>
                  <a:cubicBezTo>
                    <a:pt x="16916" y="34763"/>
                    <a:pt x="17022" y="34490"/>
                    <a:pt x="17199" y="34242"/>
                  </a:cubicBezTo>
                  <a:cubicBezTo>
                    <a:pt x="17222" y="34212"/>
                    <a:pt x="17273" y="34172"/>
                    <a:pt x="17319" y="34172"/>
                  </a:cubicBezTo>
                  <a:cubicBezTo>
                    <a:pt x="17333" y="34172"/>
                    <a:pt x="17347" y="34176"/>
                    <a:pt x="17359" y="34185"/>
                  </a:cubicBezTo>
                  <a:cubicBezTo>
                    <a:pt x="17395" y="34215"/>
                    <a:pt x="17429" y="34247"/>
                    <a:pt x="17464" y="34278"/>
                  </a:cubicBezTo>
                  <a:cubicBezTo>
                    <a:pt x="18081" y="33485"/>
                    <a:pt x="18961" y="32945"/>
                    <a:pt x="19535" y="32119"/>
                  </a:cubicBezTo>
                  <a:cubicBezTo>
                    <a:pt x="19563" y="32079"/>
                    <a:pt x="19626" y="32005"/>
                    <a:pt x="19686" y="32005"/>
                  </a:cubicBezTo>
                  <a:cubicBezTo>
                    <a:pt x="19702" y="32005"/>
                    <a:pt x="19718" y="32010"/>
                    <a:pt x="19732" y="32022"/>
                  </a:cubicBezTo>
                  <a:cubicBezTo>
                    <a:pt x="19889" y="32152"/>
                    <a:pt x="20045" y="32282"/>
                    <a:pt x="20200" y="32412"/>
                  </a:cubicBezTo>
                  <a:cubicBezTo>
                    <a:pt x="20543" y="32097"/>
                    <a:pt x="20960" y="31877"/>
                    <a:pt x="21311" y="31570"/>
                  </a:cubicBezTo>
                  <a:cubicBezTo>
                    <a:pt x="21486" y="31417"/>
                    <a:pt x="21771" y="31550"/>
                    <a:pt x="21992" y="31405"/>
                  </a:cubicBezTo>
                  <a:cubicBezTo>
                    <a:pt x="22309" y="31201"/>
                    <a:pt x="22559" y="30942"/>
                    <a:pt x="22803" y="30656"/>
                  </a:cubicBezTo>
                  <a:cubicBezTo>
                    <a:pt x="22831" y="30623"/>
                    <a:pt x="22875" y="30588"/>
                    <a:pt x="22919" y="30588"/>
                  </a:cubicBezTo>
                  <a:cubicBezTo>
                    <a:pt x="22933" y="30588"/>
                    <a:pt x="22947" y="30591"/>
                    <a:pt x="22960" y="30600"/>
                  </a:cubicBezTo>
                  <a:cubicBezTo>
                    <a:pt x="23198" y="30751"/>
                    <a:pt x="23436" y="30816"/>
                    <a:pt x="23671" y="30816"/>
                  </a:cubicBezTo>
                  <a:cubicBezTo>
                    <a:pt x="24711" y="30816"/>
                    <a:pt x="25688" y="29545"/>
                    <a:pt x="26332" y="28873"/>
                  </a:cubicBezTo>
                  <a:cubicBezTo>
                    <a:pt x="26360" y="28844"/>
                    <a:pt x="26409" y="28808"/>
                    <a:pt x="26449" y="28808"/>
                  </a:cubicBezTo>
                  <a:cubicBezTo>
                    <a:pt x="26474" y="28808"/>
                    <a:pt x="26495" y="28822"/>
                    <a:pt x="26506" y="28861"/>
                  </a:cubicBezTo>
                  <a:cubicBezTo>
                    <a:pt x="26555" y="29047"/>
                    <a:pt x="26694" y="29205"/>
                    <a:pt x="26787" y="29370"/>
                  </a:cubicBezTo>
                  <a:cubicBezTo>
                    <a:pt x="26855" y="29492"/>
                    <a:pt x="26870" y="29545"/>
                    <a:pt x="26919" y="29545"/>
                  </a:cubicBezTo>
                  <a:cubicBezTo>
                    <a:pt x="26954" y="29545"/>
                    <a:pt x="27007" y="29517"/>
                    <a:pt x="27110" y="29470"/>
                  </a:cubicBezTo>
                  <a:cubicBezTo>
                    <a:pt x="27672" y="29213"/>
                    <a:pt x="28109" y="28807"/>
                    <a:pt x="28512" y="28353"/>
                  </a:cubicBezTo>
                  <a:cubicBezTo>
                    <a:pt x="28468" y="27883"/>
                    <a:pt x="28509" y="27412"/>
                    <a:pt x="28561" y="26938"/>
                  </a:cubicBezTo>
                  <a:cubicBezTo>
                    <a:pt x="28633" y="26266"/>
                    <a:pt x="28608" y="25670"/>
                    <a:pt x="28495" y="25008"/>
                  </a:cubicBezTo>
                  <a:cubicBezTo>
                    <a:pt x="28323" y="23992"/>
                    <a:pt x="27690" y="23132"/>
                    <a:pt x="27436" y="22138"/>
                  </a:cubicBezTo>
                  <a:cubicBezTo>
                    <a:pt x="27106" y="20846"/>
                    <a:pt x="27230" y="19428"/>
                    <a:pt x="27077" y="18103"/>
                  </a:cubicBezTo>
                  <a:cubicBezTo>
                    <a:pt x="26929" y="16840"/>
                    <a:pt x="26686" y="15588"/>
                    <a:pt x="26266" y="14383"/>
                  </a:cubicBezTo>
                  <a:cubicBezTo>
                    <a:pt x="25808" y="13069"/>
                    <a:pt x="25114" y="11860"/>
                    <a:pt x="24659" y="10546"/>
                  </a:cubicBezTo>
                  <a:cubicBezTo>
                    <a:pt x="24303" y="9523"/>
                    <a:pt x="24028" y="8476"/>
                    <a:pt x="23795" y="7420"/>
                  </a:cubicBezTo>
                  <a:cubicBezTo>
                    <a:pt x="23775" y="7497"/>
                    <a:pt x="23734" y="7563"/>
                    <a:pt x="23635" y="7647"/>
                  </a:cubicBezTo>
                  <a:cubicBezTo>
                    <a:pt x="23498" y="7763"/>
                    <a:pt x="23275" y="7794"/>
                    <a:pt x="23077" y="7817"/>
                  </a:cubicBezTo>
                  <a:cubicBezTo>
                    <a:pt x="23244" y="8513"/>
                    <a:pt x="22792" y="9244"/>
                    <a:pt x="22400" y="9784"/>
                  </a:cubicBezTo>
                  <a:cubicBezTo>
                    <a:pt x="22376" y="9818"/>
                    <a:pt x="22300" y="9879"/>
                    <a:pt x="22241" y="9879"/>
                  </a:cubicBezTo>
                  <a:cubicBezTo>
                    <a:pt x="22222" y="9879"/>
                    <a:pt x="22205" y="9873"/>
                    <a:pt x="22192" y="9858"/>
                  </a:cubicBezTo>
                  <a:cubicBezTo>
                    <a:pt x="22063" y="9707"/>
                    <a:pt x="21876" y="9512"/>
                    <a:pt x="21677" y="9512"/>
                  </a:cubicBezTo>
                  <a:cubicBezTo>
                    <a:pt x="21572" y="9512"/>
                    <a:pt x="21464" y="9566"/>
                    <a:pt x="21359" y="9708"/>
                  </a:cubicBezTo>
                  <a:cubicBezTo>
                    <a:pt x="21221" y="9895"/>
                    <a:pt x="21139" y="10095"/>
                    <a:pt x="21067" y="10314"/>
                  </a:cubicBezTo>
                  <a:cubicBezTo>
                    <a:pt x="21052" y="10363"/>
                    <a:pt x="20922" y="10506"/>
                    <a:pt x="20839" y="10506"/>
                  </a:cubicBezTo>
                  <a:cubicBezTo>
                    <a:pt x="20812" y="10506"/>
                    <a:pt x="20790" y="10492"/>
                    <a:pt x="20778" y="10454"/>
                  </a:cubicBezTo>
                  <a:cubicBezTo>
                    <a:pt x="20705" y="10218"/>
                    <a:pt x="20590" y="9887"/>
                    <a:pt x="20320" y="9887"/>
                  </a:cubicBezTo>
                  <a:cubicBezTo>
                    <a:pt x="20278" y="9887"/>
                    <a:pt x="20233" y="9895"/>
                    <a:pt x="20183" y="9912"/>
                  </a:cubicBezTo>
                  <a:cubicBezTo>
                    <a:pt x="19985" y="9982"/>
                    <a:pt x="19804" y="10075"/>
                    <a:pt x="19615" y="10165"/>
                  </a:cubicBezTo>
                  <a:cubicBezTo>
                    <a:pt x="19610" y="10168"/>
                    <a:pt x="19605" y="10169"/>
                    <a:pt x="19602" y="10169"/>
                  </a:cubicBezTo>
                  <a:cubicBezTo>
                    <a:pt x="19577" y="10169"/>
                    <a:pt x="19592" y="10117"/>
                    <a:pt x="19609" y="10105"/>
                  </a:cubicBezTo>
                  <a:cubicBezTo>
                    <a:pt x="19931" y="9849"/>
                    <a:pt x="20255" y="9614"/>
                    <a:pt x="20529" y="9614"/>
                  </a:cubicBezTo>
                  <a:cubicBezTo>
                    <a:pt x="20696" y="9614"/>
                    <a:pt x="20844" y="9702"/>
                    <a:pt x="20962" y="9926"/>
                  </a:cubicBezTo>
                  <a:cubicBezTo>
                    <a:pt x="21170" y="9542"/>
                    <a:pt x="21481" y="9214"/>
                    <a:pt x="21828" y="9214"/>
                  </a:cubicBezTo>
                  <a:cubicBezTo>
                    <a:pt x="21996" y="9214"/>
                    <a:pt x="22174" y="9292"/>
                    <a:pt x="22351" y="9478"/>
                  </a:cubicBezTo>
                  <a:cubicBezTo>
                    <a:pt x="22714" y="8986"/>
                    <a:pt x="22915" y="8408"/>
                    <a:pt x="22820" y="7790"/>
                  </a:cubicBezTo>
                  <a:cubicBezTo>
                    <a:pt x="22808" y="7713"/>
                    <a:pt x="22894" y="7612"/>
                    <a:pt x="22970" y="7608"/>
                  </a:cubicBezTo>
                  <a:cubicBezTo>
                    <a:pt x="23586" y="7579"/>
                    <a:pt x="23645" y="7404"/>
                    <a:pt x="23643" y="6815"/>
                  </a:cubicBezTo>
                  <a:cubicBezTo>
                    <a:pt x="23643" y="6764"/>
                    <a:pt x="23640" y="6711"/>
                    <a:pt x="23638" y="6659"/>
                  </a:cubicBezTo>
                  <a:cubicBezTo>
                    <a:pt x="23209" y="4435"/>
                    <a:pt x="23068" y="2173"/>
                    <a:pt x="2243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7"/>
            <p:cNvSpPr/>
            <p:nvPr/>
          </p:nvSpPr>
          <p:spPr>
            <a:xfrm>
              <a:off x="531075" y="1260038"/>
              <a:ext cx="250" cy="150"/>
            </a:xfrm>
            <a:custGeom>
              <a:avLst/>
              <a:gdLst/>
              <a:ahLst/>
              <a:cxnLst/>
              <a:rect l="l" t="t" r="r" b="b"/>
              <a:pathLst>
                <a:path w="10" h="6" extrusionOk="0">
                  <a:moveTo>
                    <a:pt x="10" y="1"/>
                  </a:moveTo>
                  <a:cubicBezTo>
                    <a:pt x="7" y="1"/>
                    <a:pt x="3" y="1"/>
                    <a:pt x="0" y="2"/>
                  </a:cubicBezTo>
                  <a:lnTo>
                    <a:pt x="0" y="5"/>
                  </a:lnTo>
                  <a:cubicBezTo>
                    <a:pt x="5" y="5"/>
                    <a:pt x="6" y="2"/>
                    <a:pt x="1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7"/>
            <p:cNvSpPr/>
            <p:nvPr/>
          </p:nvSpPr>
          <p:spPr>
            <a:xfrm>
              <a:off x="985600" y="1473313"/>
              <a:ext cx="4450" cy="10375"/>
            </a:xfrm>
            <a:custGeom>
              <a:avLst/>
              <a:gdLst/>
              <a:ahLst/>
              <a:cxnLst/>
              <a:rect l="l" t="t" r="r" b="b"/>
              <a:pathLst>
                <a:path w="178" h="415" extrusionOk="0">
                  <a:moveTo>
                    <a:pt x="135" y="1"/>
                  </a:moveTo>
                  <a:cubicBezTo>
                    <a:pt x="124" y="80"/>
                    <a:pt x="110" y="163"/>
                    <a:pt x="100" y="243"/>
                  </a:cubicBezTo>
                  <a:cubicBezTo>
                    <a:pt x="87" y="348"/>
                    <a:pt x="0" y="414"/>
                    <a:pt x="74" y="414"/>
                  </a:cubicBezTo>
                  <a:cubicBezTo>
                    <a:pt x="83" y="414"/>
                    <a:pt x="95" y="413"/>
                    <a:pt x="110" y="411"/>
                  </a:cubicBezTo>
                  <a:cubicBezTo>
                    <a:pt x="124" y="410"/>
                    <a:pt x="136" y="408"/>
                    <a:pt x="149" y="406"/>
                  </a:cubicBezTo>
                  <a:cubicBezTo>
                    <a:pt x="175" y="238"/>
                    <a:pt x="177" y="109"/>
                    <a:pt x="13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
            <p:cNvSpPr/>
            <p:nvPr/>
          </p:nvSpPr>
          <p:spPr>
            <a:xfrm>
              <a:off x="709125" y="2030988"/>
              <a:ext cx="1150" cy="1825"/>
            </a:xfrm>
            <a:custGeom>
              <a:avLst/>
              <a:gdLst/>
              <a:ahLst/>
              <a:cxnLst/>
              <a:rect l="l" t="t" r="r" b="b"/>
              <a:pathLst>
                <a:path w="46" h="73" extrusionOk="0">
                  <a:moveTo>
                    <a:pt x="26" y="0"/>
                  </a:moveTo>
                  <a:lnTo>
                    <a:pt x="26" y="0"/>
                  </a:lnTo>
                  <a:cubicBezTo>
                    <a:pt x="6" y="50"/>
                    <a:pt x="1" y="70"/>
                    <a:pt x="46" y="73"/>
                  </a:cubicBezTo>
                  <a:cubicBezTo>
                    <a:pt x="39" y="50"/>
                    <a:pt x="33" y="24"/>
                    <a:pt x="2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7"/>
            <p:cNvSpPr/>
            <p:nvPr/>
          </p:nvSpPr>
          <p:spPr>
            <a:xfrm>
              <a:off x="544275" y="1552588"/>
              <a:ext cx="6000" cy="10425"/>
            </a:xfrm>
            <a:custGeom>
              <a:avLst/>
              <a:gdLst/>
              <a:ahLst/>
              <a:cxnLst/>
              <a:rect l="l" t="t" r="r" b="b"/>
              <a:pathLst>
                <a:path w="240" h="417" extrusionOk="0">
                  <a:moveTo>
                    <a:pt x="239" y="0"/>
                  </a:moveTo>
                  <a:lnTo>
                    <a:pt x="239" y="0"/>
                  </a:lnTo>
                  <a:cubicBezTo>
                    <a:pt x="161" y="35"/>
                    <a:pt x="80" y="67"/>
                    <a:pt x="1" y="99"/>
                  </a:cubicBezTo>
                  <a:cubicBezTo>
                    <a:pt x="16" y="211"/>
                    <a:pt x="55" y="320"/>
                    <a:pt x="117" y="416"/>
                  </a:cubicBezTo>
                  <a:cubicBezTo>
                    <a:pt x="163" y="279"/>
                    <a:pt x="205" y="141"/>
                    <a:pt x="23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7"/>
            <p:cNvSpPr/>
            <p:nvPr/>
          </p:nvSpPr>
          <p:spPr>
            <a:xfrm>
              <a:off x="393350" y="1592713"/>
              <a:ext cx="330025" cy="1500750"/>
            </a:xfrm>
            <a:custGeom>
              <a:avLst/>
              <a:gdLst/>
              <a:ahLst/>
              <a:cxnLst/>
              <a:rect l="l" t="t" r="r" b="b"/>
              <a:pathLst>
                <a:path w="13201" h="60030" extrusionOk="0">
                  <a:moveTo>
                    <a:pt x="6483" y="0"/>
                  </a:moveTo>
                  <a:cubicBezTo>
                    <a:pt x="6187" y="582"/>
                    <a:pt x="5846" y="1217"/>
                    <a:pt x="5791" y="1841"/>
                  </a:cubicBezTo>
                  <a:cubicBezTo>
                    <a:pt x="5672" y="3158"/>
                    <a:pt x="5600" y="4628"/>
                    <a:pt x="5933" y="5929"/>
                  </a:cubicBezTo>
                  <a:cubicBezTo>
                    <a:pt x="5949" y="5929"/>
                    <a:pt x="5967" y="5929"/>
                    <a:pt x="5984" y="5929"/>
                  </a:cubicBezTo>
                  <a:cubicBezTo>
                    <a:pt x="6353" y="5929"/>
                    <a:pt x="6769" y="6001"/>
                    <a:pt x="6944" y="6345"/>
                  </a:cubicBezTo>
                  <a:cubicBezTo>
                    <a:pt x="7128" y="6708"/>
                    <a:pt x="7046" y="7150"/>
                    <a:pt x="6925" y="7521"/>
                  </a:cubicBezTo>
                  <a:cubicBezTo>
                    <a:pt x="6637" y="8396"/>
                    <a:pt x="6053" y="9131"/>
                    <a:pt x="5645" y="9946"/>
                  </a:cubicBezTo>
                  <a:cubicBezTo>
                    <a:pt x="6503" y="9807"/>
                    <a:pt x="7263" y="9239"/>
                    <a:pt x="8045" y="8878"/>
                  </a:cubicBezTo>
                  <a:cubicBezTo>
                    <a:pt x="8089" y="8858"/>
                    <a:pt x="8132" y="8849"/>
                    <a:pt x="8173" y="8849"/>
                  </a:cubicBezTo>
                  <a:cubicBezTo>
                    <a:pt x="8298" y="8849"/>
                    <a:pt x="8399" y="8938"/>
                    <a:pt x="8426" y="9075"/>
                  </a:cubicBezTo>
                  <a:cubicBezTo>
                    <a:pt x="8549" y="9710"/>
                    <a:pt x="8050" y="10322"/>
                    <a:pt x="7704" y="10824"/>
                  </a:cubicBezTo>
                  <a:cubicBezTo>
                    <a:pt x="7650" y="10902"/>
                    <a:pt x="7592" y="10978"/>
                    <a:pt x="7535" y="11054"/>
                  </a:cubicBezTo>
                  <a:cubicBezTo>
                    <a:pt x="7663" y="11068"/>
                    <a:pt x="7789" y="11083"/>
                    <a:pt x="7917" y="11083"/>
                  </a:cubicBezTo>
                  <a:cubicBezTo>
                    <a:pt x="7926" y="11083"/>
                    <a:pt x="7934" y="11083"/>
                    <a:pt x="7942" y="11083"/>
                  </a:cubicBezTo>
                  <a:cubicBezTo>
                    <a:pt x="7943" y="11083"/>
                    <a:pt x="7944" y="11083"/>
                    <a:pt x="7944" y="11083"/>
                  </a:cubicBezTo>
                  <a:cubicBezTo>
                    <a:pt x="8025" y="11083"/>
                    <a:pt x="8034" y="11159"/>
                    <a:pt x="8014" y="11222"/>
                  </a:cubicBezTo>
                  <a:cubicBezTo>
                    <a:pt x="7893" y="11577"/>
                    <a:pt x="7904" y="11888"/>
                    <a:pt x="8133" y="12160"/>
                  </a:cubicBezTo>
                  <a:cubicBezTo>
                    <a:pt x="8170" y="12103"/>
                    <a:pt x="8215" y="12051"/>
                    <a:pt x="8264" y="12005"/>
                  </a:cubicBezTo>
                  <a:cubicBezTo>
                    <a:pt x="8284" y="11988"/>
                    <a:pt x="8304" y="11979"/>
                    <a:pt x="8322" y="11979"/>
                  </a:cubicBezTo>
                  <a:cubicBezTo>
                    <a:pt x="8354" y="11979"/>
                    <a:pt x="8375" y="12006"/>
                    <a:pt x="8361" y="12054"/>
                  </a:cubicBezTo>
                  <a:cubicBezTo>
                    <a:pt x="8323" y="12198"/>
                    <a:pt x="8302" y="12308"/>
                    <a:pt x="8223" y="12434"/>
                  </a:cubicBezTo>
                  <a:cubicBezTo>
                    <a:pt x="8194" y="12479"/>
                    <a:pt x="8113" y="12568"/>
                    <a:pt x="8042" y="12568"/>
                  </a:cubicBezTo>
                  <a:cubicBezTo>
                    <a:pt x="8024" y="12568"/>
                    <a:pt x="8006" y="12562"/>
                    <a:pt x="7989" y="12547"/>
                  </a:cubicBezTo>
                  <a:cubicBezTo>
                    <a:pt x="7638" y="12222"/>
                    <a:pt x="7600" y="11800"/>
                    <a:pt x="7723" y="11373"/>
                  </a:cubicBezTo>
                  <a:cubicBezTo>
                    <a:pt x="7589" y="11362"/>
                    <a:pt x="7456" y="11351"/>
                    <a:pt x="7322" y="11342"/>
                  </a:cubicBezTo>
                  <a:cubicBezTo>
                    <a:pt x="6984" y="11774"/>
                    <a:pt x="6615" y="12181"/>
                    <a:pt x="6228" y="12574"/>
                  </a:cubicBezTo>
                  <a:cubicBezTo>
                    <a:pt x="5539" y="13272"/>
                    <a:pt x="4844" y="13944"/>
                    <a:pt x="4169" y="14640"/>
                  </a:cubicBezTo>
                  <a:cubicBezTo>
                    <a:pt x="4163" y="14701"/>
                    <a:pt x="4152" y="14761"/>
                    <a:pt x="4146" y="14822"/>
                  </a:cubicBezTo>
                  <a:cubicBezTo>
                    <a:pt x="4442" y="14794"/>
                    <a:pt x="4738" y="14761"/>
                    <a:pt x="5035" y="14733"/>
                  </a:cubicBezTo>
                  <a:cubicBezTo>
                    <a:pt x="5038" y="14732"/>
                    <a:pt x="5042" y="14732"/>
                    <a:pt x="5045" y="14732"/>
                  </a:cubicBezTo>
                  <a:cubicBezTo>
                    <a:pt x="5078" y="14732"/>
                    <a:pt x="5108" y="14759"/>
                    <a:pt x="5110" y="14794"/>
                  </a:cubicBezTo>
                  <a:cubicBezTo>
                    <a:pt x="5121" y="14902"/>
                    <a:pt x="5132" y="15012"/>
                    <a:pt x="5143" y="15121"/>
                  </a:cubicBezTo>
                  <a:cubicBezTo>
                    <a:pt x="5214" y="15084"/>
                    <a:pt x="5282" y="15042"/>
                    <a:pt x="5359" y="15017"/>
                  </a:cubicBezTo>
                  <a:cubicBezTo>
                    <a:pt x="5375" y="15012"/>
                    <a:pt x="5388" y="15010"/>
                    <a:pt x="5400" y="15010"/>
                  </a:cubicBezTo>
                  <a:cubicBezTo>
                    <a:pt x="5485" y="15010"/>
                    <a:pt x="5486" y="15118"/>
                    <a:pt x="5446" y="15189"/>
                  </a:cubicBezTo>
                  <a:cubicBezTo>
                    <a:pt x="5436" y="15209"/>
                    <a:pt x="5425" y="15226"/>
                    <a:pt x="5415" y="15244"/>
                  </a:cubicBezTo>
                  <a:cubicBezTo>
                    <a:pt x="5410" y="15273"/>
                    <a:pt x="5394" y="15299"/>
                    <a:pt x="5372" y="15319"/>
                  </a:cubicBezTo>
                  <a:cubicBezTo>
                    <a:pt x="5365" y="15331"/>
                    <a:pt x="5357" y="15346"/>
                    <a:pt x="5349" y="15358"/>
                  </a:cubicBezTo>
                  <a:cubicBezTo>
                    <a:pt x="5348" y="15361"/>
                    <a:pt x="5322" y="15390"/>
                    <a:pt x="5306" y="15410"/>
                  </a:cubicBezTo>
                  <a:cubicBezTo>
                    <a:pt x="5306" y="15411"/>
                    <a:pt x="5306" y="15412"/>
                    <a:pt x="5307" y="15412"/>
                  </a:cubicBezTo>
                  <a:cubicBezTo>
                    <a:pt x="5296" y="15424"/>
                    <a:pt x="5291" y="15429"/>
                    <a:pt x="5291" y="15429"/>
                  </a:cubicBezTo>
                  <a:cubicBezTo>
                    <a:pt x="5290" y="15429"/>
                    <a:pt x="5297" y="15420"/>
                    <a:pt x="5306" y="15410"/>
                  </a:cubicBezTo>
                  <a:cubicBezTo>
                    <a:pt x="5303" y="15408"/>
                    <a:pt x="5302" y="15404"/>
                    <a:pt x="5301" y="15402"/>
                  </a:cubicBezTo>
                  <a:cubicBezTo>
                    <a:pt x="5256" y="15446"/>
                    <a:pt x="5191" y="15492"/>
                    <a:pt x="5147" y="15492"/>
                  </a:cubicBezTo>
                  <a:cubicBezTo>
                    <a:pt x="5120" y="15492"/>
                    <a:pt x="5102" y="15474"/>
                    <a:pt x="5102" y="15426"/>
                  </a:cubicBezTo>
                  <a:cubicBezTo>
                    <a:pt x="5103" y="15413"/>
                    <a:pt x="5105" y="15400"/>
                    <a:pt x="5109" y="15388"/>
                  </a:cubicBezTo>
                  <a:lnTo>
                    <a:pt x="5109" y="15388"/>
                  </a:lnTo>
                  <a:cubicBezTo>
                    <a:pt x="5076" y="15405"/>
                    <a:pt x="5041" y="15420"/>
                    <a:pt x="5005" y="15431"/>
                  </a:cubicBezTo>
                  <a:cubicBezTo>
                    <a:pt x="4993" y="15434"/>
                    <a:pt x="4980" y="15436"/>
                    <a:pt x="4968" y="15436"/>
                  </a:cubicBezTo>
                  <a:cubicBezTo>
                    <a:pt x="4933" y="15436"/>
                    <a:pt x="4903" y="15420"/>
                    <a:pt x="4899" y="15376"/>
                  </a:cubicBezTo>
                  <a:cubicBezTo>
                    <a:pt x="4888" y="15255"/>
                    <a:pt x="4876" y="15133"/>
                    <a:pt x="4865" y="15013"/>
                  </a:cubicBezTo>
                  <a:cubicBezTo>
                    <a:pt x="4566" y="15040"/>
                    <a:pt x="4268" y="15065"/>
                    <a:pt x="3970" y="15091"/>
                  </a:cubicBezTo>
                  <a:cubicBezTo>
                    <a:pt x="3967" y="15092"/>
                    <a:pt x="3965" y="15092"/>
                    <a:pt x="3963" y="15092"/>
                  </a:cubicBezTo>
                  <a:cubicBezTo>
                    <a:pt x="3916" y="15092"/>
                    <a:pt x="3891" y="15048"/>
                    <a:pt x="3900" y="15003"/>
                  </a:cubicBezTo>
                  <a:cubicBezTo>
                    <a:pt x="3906" y="14971"/>
                    <a:pt x="3908" y="14937"/>
                    <a:pt x="3913" y="14905"/>
                  </a:cubicBezTo>
                  <a:lnTo>
                    <a:pt x="3913" y="14905"/>
                  </a:lnTo>
                  <a:cubicBezTo>
                    <a:pt x="3543" y="15293"/>
                    <a:pt x="3179" y="15687"/>
                    <a:pt x="2832" y="16101"/>
                  </a:cubicBezTo>
                  <a:cubicBezTo>
                    <a:pt x="2578" y="16407"/>
                    <a:pt x="2315" y="16705"/>
                    <a:pt x="2077" y="17023"/>
                  </a:cubicBezTo>
                  <a:cubicBezTo>
                    <a:pt x="2052" y="17055"/>
                    <a:pt x="2025" y="17097"/>
                    <a:pt x="2003" y="17134"/>
                  </a:cubicBezTo>
                  <a:cubicBezTo>
                    <a:pt x="2010" y="17217"/>
                    <a:pt x="2019" y="17301"/>
                    <a:pt x="2028" y="17384"/>
                  </a:cubicBezTo>
                  <a:cubicBezTo>
                    <a:pt x="2037" y="17483"/>
                    <a:pt x="2024" y="17514"/>
                    <a:pt x="2038" y="17514"/>
                  </a:cubicBezTo>
                  <a:cubicBezTo>
                    <a:pt x="2047" y="17514"/>
                    <a:pt x="2069" y="17499"/>
                    <a:pt x="2121" y="17482"/>
                  </a:cubicBezTo>
                  <a:cubicBezTo>
                    <a:pt x="2334" y="17410"/>
                    <a:pt x="2543" y="17321"/>
                    <a:pt x="2764" y="17279"/>
                  </a:cubicBezTo>
                  <a:cubicBezTo>
                    <a:pt x="2767" y="17278"/>
                    <a:pt x="2770" y="17278"/>
                    <a:pt x="2774" y="17278"/>
                  </a:cubicBezTo>
                  <a:cubicBezTo>
                    <a:pt x="2803" y="17278"/>
                    <a:pt x="2828" y="17305"/>
                    <a:pt x="2830" y="17334"/>
                  </a:cubicBezTo>
                  <a:cubicBezTo>
                    <a:pt x="2854" y="17572"/>
                    <a:pt x="2784" y="17861"/>
                    <a:pt x="3008" y="17861"/>
                  </a:cubicBezTo>
                  <a:cubicBezTo>
                    <a:pt x="3052" y="17861"/>
                    <a:pt x="3106" y="17851"/>
                    <a:pt x="3173" y="17827"/>
                  </a:cubicBezTo>
                  <a:cubicBezTo>
                    <a:pt x="3372" y="17757"/>
                    <a:pt x="3558" y="17700"/>
                    <a:pt x="3765" y="17663"/>
                  </a:cubicBezTo>
                  <a:cubicBezTo>
                    <a:pt x="3772" y="17661"/>
                    <a:pt x="3777" y="17661"/>
                    <a:pt x="3783" y="17661"/>
                  </a:cubicBezTo>
                  <a:cubicBezTo>
                    <a:pt x="3855" y="17661"/>
                    <a:pt x="3829" y="17772"/>
                    <a:pt x="3809" y="17813"/>
                  </a:cubicBezTo>
                  <a:cubicBezTo>
                    <a:pt x="3731" y="17970"/>
                    <a:pt x="3806" y="18252"/>
                    <a:pt x="3812" y="18421"/>
                  </a:cubicBezTo>
                  <a:cubicBezTo>
                    <a:pt x="3819" y="18626"/>
                    <a:pt x="3875" y="18732"/>
                    <a:pt x="4014" y="18732"/>
                  </a:cubicBezTo>
                  <a:cubicBezTo>
                    <a:pt x="4111" y="18732"/>
                    <a:pt x="4247" y="18680"/>
                    <a:pt x="4435" y="18573"/>
                  </a:cubicBezTo>
                  <a:cubicBezTo>
                    <a:pt x="4457" y="18560"/>
                    <a:pt x="4479" y="18554"/>
                    <a:pt x="4498" y="18554"/>
                  </a:cubicBezTo>
                  <a:cubicBezTo>
                    <a:pt x="4539" y="18554"/>
                    <a:pt x="4568" y="18583"/>
                    <a:pt x="4566" y="18642"/>
                  </a:cubicBezTo>
                  <a:cubicBezTo>
                    <a:pt x="4561" y="18764"/>
                    <a:pt x="4533" y="18881"/>
                    <a:pt x="4499" y="18997"/>
                  </a:cubicBezTo>
                  <a:cubicBezTo>
                    <a:pt x="4969" y="18828"/>
                    <a:pt x="5453" y="18729"/>
                    <a:pt x="5868" y="18430"/>
                  </a:cubicBezTo>
                  <a:cubicBezTo>
                    <a:pt x="5889" y="18415"/>
                    <a:pt x="5912" y="18407"/>
                    <a:pt x="5933" y="18407"/>
                  </a:cubicBezTo>
                  <a:cubicBezTo>
                    <a:pt x="5980" y="18407"/>
                    <a:pt x="6019" y="18441"/>
                    <a:pt x="6007" y="18502"/>
                  </a:cubicBezTo>
                  <a:cubicBezTo>
                    <a:pt x="5940" y="18851"/>
                    <a:pt x="5934" y="19208"/>
                    <a:pt x="5870" y="19555"/>
                  </a:cubicBezTo>
                  <a:cubicBezTo>
                    <a:pt x="6182" y="19324"/>
                    <a:pt x="6541" y="19169"/>
                    <a:pt x="6882" y="18968"/>
                  </a:cubicBezTo>
                  <a:cubicBezTo>
                    <a:pt x="6906" y="18954"/>
                    <a:pt x="6932" y="18947"/>
                    <a:pt x="6955" y="18947"/>
                  </a:cubicBezTo>
                  <a:cubicBezTo>
                    <a:pt x="7004" y="18947"/>
                    <a:pt x="7043" y="18978"/>
                    <a:pt x="7031" y="19046"/>
                  </a:cubicBezTo>
                  <a:cubicBezTo>
                    <a:pt x="6984" y="19325"/>
                    <a:pt x="7045" y="19554"/>
                    <a:pt x="7100" y="19807"/>
                  </a:cubicBezTo>
                  <a:cubicBezTo>
                    <a:pt x="7311" y="19651"/>
                    <a:pt x="7555" y="19543"/>
                    <a:pt x="7813" y="19492"/>
                  </a:cubicBezTo>
                  <a:cubicBezTo>
                    <a:pt x="7825" y="19490"/>
                    <a:pt x="7835" y="19489"/>
                    <a:pt x="7843" y="19489"/>
                  </a:cubicBezTo>
                  <a:cubicBezTo>
                    <a:pt x="7983" y="19489"/>
                    <a:pt x="7823" y="19753"/>
                    <a:pt x="7768" y="19790"/>
                  </a:cubicBezTo>
                  <a:cubicBezTo>
                    <a:pt x="7436" y="20018"/>
                    <a:pt x="7177" y="20268"/>
                    <a:pt x="6896" y="20559"/>
                  </a:cubicBezTo>
                  <a:cubicBezTo>
                    <a:pt x="6883" y="20572"/>
                    <a:pt x="6870" y="20578"/>
                    <a:pt x="6860" y="20578"/>
                  </a:cubicBezTo>
                  <a:cubicBezTo>
                    <a:pt x="6839" y="20578"/>
                    <a:pt x="6830" y="20554"/>
                    <a:pt x="6853" y="20523"/>
                  </a:cubicBezTo>
                  <a:cubicBezTo>
                    <a:pt x="6977" y="20348"/>
                    <a:pt x="7103" y="20168"/>
                    <a:pt x="7242" y="19999"/>
                  </a:cubicBezTo>
                  <a:lnTo>
                    <a:pt x="7242" y="19999"/>
                  </a:lnTo>
                  <a:cubicBezTo>
                    <a:pt x="7169" y="20042"/>
                    <a:pt x="7101" y="20095"/>
                    <a:pt x="7039" y="20153"/>
                  </a:cubicBezTo>
                  <a:cubicBezTo>
                    <a:pt x="7010" y="20180"/>
                    <a:pt x="6962" y="20203"/>
                    <a:pt x="6921" y="20203"/>
                  </a:cubicBezTo>
                  <a:cubicBezTo>
                    <a:pt x="6884" y="20203"/>
                    <a:pt x="6852" y="20184"/>
                    <a:pt x="6845" y="20134"/>
                  </a:cubicBezTo>
                  <a:cubicBezTo>
                    <a:pt x="6802" y="19829"/>
                    <a:pt x="6729" y="19592"/>
                    <a:pt x="6748" y="19303"/>
                  </a:cubicBezTo>
                  <a:lnTo>
                    <a:pt x="6748" y="19303"/>
                  </a:lnTo>
                  <a:cubicBezTo>
                    <a:pt x="6402" y="19480"/>
                    <a:pt x="6033" y="19632"/>
                    <a:pt x="5762" y="19915"/>
                  </a:cubicBezTo>
                  <a:cubicBezTo>
                    <a:pt x="5723" y="19956"/>
                    <a:pt x="5662" y="19985"/>
                    <a:pt x="5617" y="19985"/>
                  </a:cubicBezTo>
                  <a:cubicBezTo>
                    <a:pt x="5567" y="19985"/>
                    <a:pt x="5534" y="19951"/>
                    <a:pt x="5562" y="19861"/>
                  </a:cubicBezTo>
                  <a:cubicBezTo>
                    <a:pt x="5671" y="19511"/>
                    <a:pt x="5675" y="19135"/>
                    <a:pt x="5727" y="18770"/>
                  </a:cubicBezTo>
                  <a:lnTo>
                    <a:pt x="5727" y="18770"/>
                  </a:lnTo>
                  <a:cubicBezTo>
                    <a:pt x="5288" y="19026"/>
                    <a:pt x="4789" y="19116"/>
                    <a:pt x="4314" y="19304"/>
                  </a:cubicBezTo>
                  <a:cubicBezTo>
                    <a:pt x="4301" y="19309"/>
                    <a:pt x="4289" y="19311"/>
                    <a:pt x="4279" y="19311"/>
                  </a:cubicBezTo>
                  <a:cubicBezTo>
                    <a:pt x="4221" y="19311"/>
                    <a:pt x="4200" y="19243"/>
                    <a:pt x="4221" y="19186"/>
                  </a:cubicBezTo>
                  <a:cubicBezTo>
                    <a:pt x="4260" y="19082"/>
                    <a:pt x="4288" y="18974"/>
                    <a:pt x="4307" y="18865"/>
                  </a:cubicBezTo>
                  <a:lnTo>
                    <a:pt x="4307" y="18865"/>
                  </a:lnTo>
                  <a:cubicBezTo>
                    <a:pt x="4177" y="18922"/>
                    <a:pt x="4061" y="18951"/>
                    <a:pt x="3936" y="18951"/>
                  </a:cubicBezTo>
                  <a:cubicBezTo>
                    <a:pt x="3829" y="18951"/>
                    <a:pt x="3714" y="18930"/>
                    <a:pt x="3578" y="18885"/>
                  </a:cubicBezTo>
                  <a:cubicBezTo>
                    <a:pt x="3524" y="18867"/>
                    <a:pt x="3532" y="18811"/>
                    <a:pt x="3543" y="18769"/>
                  </a:cubicBezTo>
                  <a:cubicBezTo>
                    <a:pt x="3617" y="18488"/>
                    <a:pt x="3522" y="18208"/>
                    <a:pt x="3573" y="17938"/>
                  </a:cubicBezTo>
                  <a:lnTo>
                    <a:pt x="3573" y="17938"/>
                  </a:lnTo>
                  <a:cubicBezTo>
                    <a:pt x="3289" y="18003"/>
                    <a:pt x="3021" y="18112"/>
                    <a:pt x="2733" y="18164"/>
                  </a:cubicBezTo>
                  <a:cubicBezTo>
                    <a:pt x="2730" y="18164"/>
                    <a:pt x="2727" y="18164"/>
                    <a:pt x="2724" y="18164"/>
                  </a:cubicBezTo>
                  <a:cubicBezTo>
                    <a:pt x="2693" y="18164"/>
                    <a:pt x="2666" y="18140"/>
                    <a:pt x="2664" y="18108"/>
                  </a:cubicBezTo>
                  <a:cubicBezTo>
                    <a:pt x="2647" y="17919"/>
                    <a:pt x="2707" y="17578"/>
                    <a:pt x="2511" y="17578"/>
                  </a:cubicBezTo>
                  <a:cubicBezTo>
                    <a:pt x="2486" y="17578"/>
                    <a:pt x="2458" y="17583"/>
                    <a:pt x="2425" y="17595"/>
                  </a:cubicBezTo>
                  <a:cubicBezTo>
                    <a:pt x="2251" y="17656"/>
                    <a:pt x="2078" y="17722"/>
                    <a:pt x="1896" y="17756"/>
                  </a:cubicBezTo>
                  <a:cubicBezTo>
                    <a:pt x="1890" y="17914"/>
                    <a:pt x="1882" y="18070"/>
                    <a:pt x="1858" y="18227"/>
                  </a:cubicBezTo>
                  <a:cubicBezTo>
                    <a:pt x="1575" y="20034"/>
                    <a:pt x="1517" y="21885"/>
                    <a:pt x="1547" y="23711"/>
                  </a:cubicBezTo>
                  <a:cubicBezTo>
                    <a:pt x="1553" y="24039"/>
                    <a:pt x="1563" y="24370"/>
                    <a:pt x="1573" y="24698"/>
                  </a:cubicBezTo>
                  <a:cubicBezTo>
                    <a:pt x="2231" y="24594"/>
                    <a:pt x="2922" y="24604"/>
                    <a:pt x="3442" y="24120"/>
                  </a:cubicBezTo>
                  <a:cubicBezTo>
                    <a:pt x="3466" y="24099"/>
                    <a:pt x="3520" y="24065"/>
                    <a:pt x="3563" y="24065"/>
                  </a:cubicBezTo>
                  <a:cubicBezTo>
                    <a:pt x="3580" y="24065"/>
                    <a:pt x="3595" y="24071"/>
                    <a:pt x="3606" y="24084"/>
                  </a:cubicBezTo>
                  <a:cubicBezTo>
                    <a:pt x="3644" y="24127"/>
                    <a:pt x="3675" y="24173"/>
                    <a:pt x="3702" y="24221"/>
                  </a:cubicBezTo>
                  <a:cubicBezTo>
                    <a:pt x="3910" y="23922"/>
                    <a:pt x="4187" y="23647"/>
                    <a:pt x="4540" y="23563"/>
                  </a:cubicBezTo>
                  <a:cubicBezTo>
                    <a:pt x="4656" y="23535"/>
                    <a:pt x="4752" y="23521"/>
                    <a:pt x="4832" y="23521"/>
                  </a:cubicBezTo>
                  <a:cubicBezTo>
                    <a:pt x="5088" y="23521"/>
                    <a:pt x="5179" y="23669"/>
                    <a:pt x="5226" y="24007"/>
                  </a:cubicBezTo>
                  <a:cubicBezTo>
                    <a:pt x="5392" y="23933"/>
                    <a:pt x="5562" y="23871"/>
                    <a:pt x="5725" y="23787"/>
                  </a:cubicBezTo>
                  <a:cubicBezTo>
                    <a:pt x="5747" y="23776"/>
                    <a:pt x="5774" y="23768"/>
                    <a:pt x="5799" y="23768"/>
                  </a:cubicBezTo>
                  <a:cubicBezTo>
                    <a:pt x="5830" y="23768"/>
                    <a:pt x="5857" y="23782"/>
                    <a:pt x="5861" y="23826"/>
                  </a:cubicBezTo>
                  <a:cubicBezTo>
                    <a:pt x="5876" y="23971"/>
                    <a:pt x="5895" y="24111"/>
                    <a:pt x="5960" y="24237"/>
                  </a:cubicBezTo>
                  <a:cubicBezTo>
                    <a:pt x="6058" y="24151"/>
                    <a:pt x="6157" y="24065"/>
                    <a:pt x="6250" y="23972"/>
                  </a:cubicBezTo>
                  <a:cubicBezTo>
                    <a:pt x="6274" y="23948"/>
                    <a:pt x="6314" y="23927"/>
                    <a:pt x="6351" y="23927"/>
                  </a:cubicBezTo>
                  <a:cubicBezTo>
                    <a:pt x="6375" y="23927"/>
                    <a:pt x="6398" y="23937"/>
                    <a:pt x="6413" y="23961"/>
                  </a:cubicBezTo>
                  <a:cubicBezTo>
                    <a:pt x="6577" y="24234"/>
                    <a:pt x="6748" y="24553"/>
                    <a:pt x="6735" y="24881"/>
                  </a:cubicBezTo>
                  <a:cubicBezTo>
                    <a:pt x="6734" y="24901"/>
                    <a:pt x="6706" y="24934"/>
                    <a:pt x="6683" y="24934"/>
                  </a:cubicBezTo>
                  <a:cubicBezTo>
                    <a:pt x="6676" y="24934"/>
                    <a:pt x="6670" y="24931"/>
                    <a:pt x="6665" y="24923"/>
                  </a:cubicBezTo>
                  <a:cubicBezTo>
                    <a:pt x="6514" y="24703"/>
                    <a:pt x="6370" y="24481"/>
                    <a:pt x="6231" y="24254"/>
                  </a:cubicBezTo>
                  <a:cubicBezTo>
                    <a:pt x="6134" y="24341"/>
                    <a:pt x="6033" y="24425"/>
                    <a:pt x="5939" y="24518"/>
                  </a:cubicBezTo>
                  <a:cubicBezTo>
                    <a:pt x="5914" y="24544"/>
                    <a:pt x="5878" y="24563"/>
                    <a:pt x="5844" y="24563"/>
                  </a:cubicBezTo>
                  <a:cubicBezTo>
                    <a:pt x="5820" y="24563"/>
                    <a:pt x="5796" y="24553"/>
                    <a:pt x="5779" y="24529"/>
                  </a:cubicBezTo>
                  <a:cubicBezTo>
                    <a:pt x="5678" y="24393"/>
                    <a:pt x="5645" y="24234"/>
                    <a:pt x="5624" y="24071"/>
                  </a:cubicBezTo>
                  <a:cubicBezTo>
                    <a:pt x="5459" y="24145"/>
                    <a:pt x="5289" y="24210"/>
                    <a:pt x="5126" y="24293"/>
                  </a:cubicBezTo>
                  <a:cubicBezTo>
                    <a:pt x="5104" y="24304"/>
                    <a:pt x="5077" y="24313"/>
                    <a:pt x="5052" y="24313"/>
                  </a:cubicBezTo>
                  <a:cubicBezTo>
                    <a:pt x="5020" y="24313"/>
                    <a:pt x="4992" y="24298"/>
                    <a:pt x="4987" y="24254"/>
                  </a:cubicBezTo>
                  <a:cubicBezTo>
                    <a:pt x="4952" y="23927"/>
                    <a:pt x="4821" y="23805"/>
                    <a:pt x="4656" y="23805"/>
                  </a:cubicBezTo>
                  <a:cubicBezTo>
                    <a:pt x="4340" y="23805"/>
                    <a:pt x="3896" y="24250"/>
                    <a:pt x="3737" y="24564"/>
                  </a:cubicBezTo>
                  <a:cubicBezTo>
                    <a:pt x="3712" y="24612"/>
                    <a:pt x="3625" y="24684"/>
                    <a:pt x="3561" y="24684"/>
                  </a:cubicBezTo>
                  <a:cubicBezTo>
                    <a:pt x="3529" y="24684"/>
                    <a:pt x="3504" y="24666"/>
                    <a:pt x="3495" y="24617"/>
                  </a:cubicBezTo>
                  <a:cubicBezTo>
                    <a:pt x="3466" y="24554"/>
                    <a:pt x="3437" y="24493"/>
                    <a:pt x="3408" y="24430"/>
                  </a:cubicBezTo>
                  <a:cubicBezTo>
                    <a:pt x="3247" y="24537"/>
                    <a:pt x="3071" y="24596"/>
                    <a:pt x="2901" y="24704"/>
                  </a:cubicBezTo>
                  <a:cubicBezTo>
                    <a:pt x="2650" y="24866"/>
                    <a:pt x="2742" y="24876"/>
                    <a:pt x="2480" y="24888"/>
                  </a:cubicBezTo>
                  <a:cubicBezTo>
                    <a:pt x="2197" y="24900"/>
                    <a:pt x="1884" y="25005"/>
                    <a:pt x="1585" y="25040"/>
                  </a:cubicBezTo>
                  <a:cubicBezTo>
                    <a:pt x="1599" y="25404"/>
                    <a:pt x="1615" y="25766"/>
                    <a:pt x="1639" y="26128"/>
                  </a:cubicBezTo>
                  <a:cubicBezTo>
                    <a:pt x="1683" y="26820"/>
                    <a:pt x="1800" y="27527"/>
                    <a:pt x="1802" y="28221"/>
                  </a:cubicBezTo>
                  <a:cubicBezTo>
                    <a:pt x="1806" y="28989"/>
                    <a:pt x="1507" y="29752"/>
                    <a:pt x="1556" y="30514"/>
                  </a:cubicBezTo>
                  <a:cubicBezTo>
                    <a:pt x="1587" y="30980"/>
                    <a:pt x="1865" y="31058"/>
                    <a:pt x="2131" y="31389"/>
                  </a:cubicBezTo>
                  <a:cubicBezTo>
                    <a:pt x="2299" y="31601"/>
                    <a:pt x="2397" y="31822"/>
                    <a:pt x="2442" y="32045"/>
                  </a:cubicBezTo>
                  <a:cubicBezTo>
                    <a:pt x="2468" y="32000"/>
                    <a:pt x="2520" y="31957"/>
                    <a:pt x="2555" y="31957"/>
                  </a:cubicBezTo>
                  <a:cubicBezTo>
                    <a:pt x="2573" y="31957"/>
                    <a:pt x="2586" y="31968"/>
                    <a:pt x="2589" y="31997"/>
                  </a:cubicBezTo>
                  <a:cubicBezTo>
                    <a:pt x="2599" y="32096"/>
                    <a:pt x="2625" y="32140"/>
                    <a:pt x="2674" y="32186"/>
                  </a:cubicBezTo>
                  <a:cubicBezTo>
                    <a:pt x="2756" y="32087"/>
                    <a:pt x="2871" y="32000"/>
                    <a:pt x="2952" y="31933"/>
                  </a:cubicBezTo>
                  <a:cubicBezTo>
                    <a:pt x="2973" y="31915"/>
                    <a:pt x="3001" y="31900"/>
                    <a:pt x="3027" y="31900"/>
                  </a:cubicBezTo>
                  <a:cubicBezTo>
                    <a:pt x="3043" y="31900"/>
                    <a:pt x="3059" y="31907"/>
                    <a:pt x="3071" y="31924"/>
                  </a:cubicBezTo>
                  <a:cubicBezTo>
                    <a:pt x="3173" y="32073"/>
                    <a:pt x="3301" y="32215"/>
                    <a:pt x="3389" y="32374"/>
                  </a:cubicBezTo>
                  <a:cubicBezTo>
                    <a:pt x="3505" y="32149"/>
                    <a:pt x="3633" y="31913"/>
                    <a:pt x="3640" y="31673"/>
                  </a:cubicBezTo>
                  <a:cubicBezTo>
                    <a:pt x="3642" y="31605"/>
                    <a:pt x="3751" y="31482"/>
                    <a:pt x="3816" y="31482"/>
                  </a:cubicBezTo>
                  <a:cubicBezTo>
                    <a:pt x="3839" y="31482"/>
                    <a:pt x="3857" y="31498"/>
                    <a:pt x="3861" y="31539"/>
                  </a:cubicBezTo>
                  <a:cubicBezTo>
                    <a:pt x="3871" y="31634"/>
                    <a:pt x="3881" y="31731"/>
                    <a:pt x="3893" y="31826"/>
                  </a:cubicBezTo>
                  <a:cubicBezTo>
                    <a:pt x="3906" y="31919"/>
                    <a:pt x="3895" y="31948"/>
                    <a:pt x="3903" y="31948"/>
                  </a:cubicBezTo>
                  <a:cubicBezTo>
                    <a:pt x="3908" y="31948"/>
                    <a:pt x="3920" y="31937"/>
                    <a:pt x="3951" y="31922"/>
                  </a:cubicBezTo>
                  <a:cubicBezTo>
                    <a:pt x="4173" y="31818"/>
                    <a:pt x="4349" y="31632"/>
                    <a:pt x="4582" y="31555"/>
                  </a:cubicBezTo>
                  <a:cubicBezTo>
                    <a:pt x="4595" y="31550"/>
                    <a:pt x="4608" y="31548"/>
                    <a:pt x="4620" y="31548"/>
                  </a:cubicBezTo>
                  <a:cubicBezTo>
                    <a:pt x="4656" y="31548"/>
                    <a:pt x="4688" y="31567"/>
                    <a:pt x="4692" y="31610"/>
                  </a:cubicBezTo>
                  <a:cubicBezTo>
                    <a:pt x="4702" y="31707"/>
                    <a:pt x="4712" y="31804"/>
                    <a:pt x="4721" y="31899"/>
                  </a:cubicBezTo>
                  <a:cubicBezTo>
                    <a:pt x="4724" y="31933"/>
                    <a:pt x="4729" y="31967"/>
                    <a:pt x="4736" y="32000"/>
                  </a:cubicBezTo>
                  <a:cubicBezTo>
                    <a:pt x="4898" y="31961"/>
                    <a:pt x="5043" y="31768"/>
                    <a:pt x="5169" y="31570"/>
                  </a:cubicBezTo>
                  <a:lnTo>
                    <a:pt x="5169" y="31570"/>
                  </a:lnTo>
                  <a:cubicBezTo>
                    <a:pt x="5105" y="31592"/>
                    <a:pt x="5043" y="31616"/>
                    <a:pt x="4973" y="31626"/>
                  </a:cubicBezTo>
                  <a:cubicBezTo>
                    <a:pt x="4969" y="31626"/>
                    <a:pt x="4965" y="31627"/>
                    <a:pt x="4961" y="31627"/>
                  </a:cubicBezTo>
                  <a:cubicBezTo>
                    <a:pt x="4911" y="31627"/>
                    <a:pt x="4891" y="31574"/>
                    <a:pt x="4898" y="31529"/>
                  </a:cubicBezTo>
                  <a:cubicBezTo>
                    <a:pt x="4937" y="31190"/>
                    <a:pt x="5039" y="30868"/>
                    <a:pt x="5062" y="30524"/>
                  </a:cubicBezTo>
                  <a:cubicBezTo>
                    <a:pt x="5062" y="30507"/>
                    <a:pt x="5093" y="30479"/>
                    <a:pt x="5111" y="30479"/>
                  </a:cubicBezTo>
                  <a:cubicBezTo>
                    <a:pt x="5118" y="30479"/>
                    <a:pt x="5123" y="30483"/>
                    <a:pt x="5124" y="30494"/>
                  </a:cubicBezTo>
                  <a:cubicBezTo>
                    <a:pt x="5147" y="30734"/>
                    <a:pt x="5090" y="30997"/>
                    <a:pt x="5126" y="31230"/>
                  </a:cubicBezTo>
                  <a:cubicBezTo>
                    <a:pt x="5135" y="31288"/>
                    <a:pt x="5161" y="31310"/>
                    <a:pt x="5194" y="31310"/>
                  </a:cubicBezTo>
                  <a:cubicBezTo>
                    <a:pt x="5275" y="31310"/>
                    <a:pt x="5404" y="31186"/>
                    <a:pt x="5473" y="31145"/>
                  </a:cubicBezTo>
                  <a:cubicBezTo>
                    <a:pt x="5506" y="31125"/>
                    <a:pt x="5533" y="31117"/>
                    <a:pt x="5554" y="31117"/>
                  </a:cubicBezTo>
                  <a:cubicBezTo>
                    <a:pt x="5645" y="31117"/>
                    <a:pt x="5638" y="31268"/>
                    <a:pt x="5574" y="31351"/>
                  </a:cubicBezTo>
                  <a:cubicBezTo>
                    <a:pt x="5309" y="31691"/>
                    <a:pt x="5050" y="32303"/>
                    <a:pt x="4552" y="32317"/>
                  </a:cubicBezTo>
                  <a:cubicBezTo>
                    <a:pt x="4551" y="32317"/>
                    <a:pt x="4550" y="32317"/>
                    <a:pt x="4549" y="32317"/>
                  </a:cubicBezTo>
                  <a:cubicBezTo>
                    <a:pt x="4510" y="32317"/>
                    <a:pt x="4472" y="32294"/>
                    <a:pt x="4471" y="32249"/>
                  </a:cubicBezTo>
                  <a:cubicBezTo>
                    <a:pt x="4468" y="32151"/>
                    <a:pt x="4459" y="32054"/>
                    <a:pt x="4450" y="31956"/>
                  </a:cubicBezTo>
                  <a:cubicBezTo>
                    <a:pt x="4445" y="31917"/>
                    <a:pt x="4445" y="31877"/>
                    <a:pt x="4448" y="31838"/>
                  </a:cubicBezTo>
                  <a:lnTo>
                    <a:pt x="4448" y="31838"/>
                  </a:lnTo>
                  <a:cubicBezTo>
                    <a:pt x="4441" y="31859"/>
                    <a:pt x="4427" y="31875"/>
                    <a:pt x="4410" y="31887"/>
                  </a:cubicBezTo>
                  <a:cubicBezTo>
                    <a:pt x="4193" y="32039"/>
                    <a:pt x="4008" y="32165"/>
                    <a:pt x="3747" y="32217"/>
                  </a:cubicBezTo>
                  <a:cubicBezTo>
                    <a:pt x="3743" y="32217"/>
                    <a:pt x="3739" y="32218"/>
                    <a:pt x="3736" y="32218"/>
                  </a:cubicBezTo>
                  <a:cubicBezTo>
                    <a:pt x="3707" y="32218"/>
                    <a:pt x="3684" y="32193"/>
                    <a:pt x="3679" y="32164"/>
                  </a:cubicBezTo>
                  <a:cubicBezTo>
                    <a:pt x="3605" y="32308"/>
                    <a:pt x="3524" y="32451"/>
                    <a:pt x="3453" y="32599"/>
                  </a:cubicBezTo>
                  <a:cubicBezTo>
                    <a:pt x="3436" y="32638"/>
                    <a:pt x="3366" y="32715"/>
                    <a:pt x="3315" y="32715"/>
                  </a:cubicBezTo>
                  <a:cubicBezTo>
                    <a:pt x="3294" y="32715"/>
                    <a:pt x="3276" y="32702"/>
                    <a:pt x="3267" y="32666"/>
                  </a:cubicBezTo>
                  <a:cubicBezTo>
                    <a:pt x="3218" y="32471"/>
                    <a:pt x="3061" y="32298"/>
                    <a:pt x="2940" y="32133"/>
                  </a:cubicBezTo>
                  <a:cubicBezTo>
                    <a:pt x="2929" y="32142"/>
                    <a:pt x="2918" y="32151"/>
                    <a:pt x="2907" y="32161"/>
                  </a:cubicBezTo>
                  <a:cubicBezTo>
                    <a:pt x="2861" y="32200"/>
                    <a:pt x="2819" y="32243"/>
                    <a:pt x="2776" y="32287"/>
                  </a:cubicBezTo>
                  <a:cubicBezTo>
                    <a:pt x="2803" y="32346"/>
                    <a:pt x="2718" y="32443"/>
                    <a:pt x="2655" y="32443"/>
                  </a:cubicBezTo>
                  <a:cubicBezTo>
                    <a:pt x="2651" y="32443"/>
                    <a:pt x="2647" y="32443"/>
                    <a:pt x="2644" y="32442"/>
                  </a:cubicBezTo>
                  <a:lnTo>
                    <a:pt x="2644" y="32442"/>
                  </a:lnTo>
                  <a:cubicBezTo>
                    <a:pt x="2666" y="32513"/>
                    <a:pt x="2705" y="32579"/>
                    <a:pt x="2759" y="32630"/>
                  </a:cubicBezTo>
                  <a:cubicBezTo>
                    <a:pt x="2783" y="32655"/>
                    <a:pt x="2744" y="32708"/>
                    <a:pt x="2711" y="32708"/>
                  </a:cubicBezTo>
                  <a:cubicBezTo>
                    <a:pt x="2706" y="32708"/>
                    <a:pt x="2701" y="32707"/>
                    <a:pt x="2697" y="32705"/>
                  </a:cubicBezTo>
                  <a:cubicBezTo>
                    <a:pt x="2554" y="32622"/>
                    <a:pt x="2497" y="32543"/>
                    <a:pt x="2470" y="32435"/>
                  </a:cubicBezTo>
                  <a:cubicBezTo>
                    <a:pt x="2432" y="33015"/>
                    <a:pt x="2079" y="33585"/>
                    <a:pt x="1638" y="34017"/>
                  </a:cubicBezTo>
                  <a:cubicBezTo>
                    <a:pt x="1310" y="34339"/>
                    <a:pt x="668" y="34713"/>
                    <a:pt x="519" y="35167"/>
                  </a:cubicBezTo>
                  <a:cubicBezTo>
                    <a:pt x="359" y="35652"/>
                    <a:pt x="406" y="36268"/>
                    <a:pt x="420" y="36771"/>
                  </a:cubicBezTo>
                  <a:cubicBezTo>
                    <a:pt x="424" y="36854"/>
                    <a:pt x="430" y="36939"/>
                    <a:pt x="434" y="37022"/>
                  </a:cubicBezTo>
                  <a:cubicBezTo>
                    <a:pt x="493" y="36991"/>
                    <a:pt x="555" y="36965"/>
                    <a:pt x="620" y="36943"/>
                  </a:cubicBezTo>
                  <a:cubicBezTo>
                    <a:pt x="629" y="36940"/>
                    <a:pt x="639" y="36938"/>
                    <a:pt x="649" y="36938"/>
                  </a:cubicBezTo>
                  <a:cubicBezTo>
                    <a:pt x="658" y="36938"/>
                    <a:pt x="668" y="36940"/>
                    <a:pt x="678" y="36943"/>
                  </a:cubicBezTo>
                  <a:cubicBezTo>
                    <a:pt x="799" y="36807"/>
                    <a:pt x="940" y="36690"/>
                    <a:pt x="1095" y="36595"/>
                  </a:cubicBezTo>
                  <a:cubicBezTo>
                    <a:pt x="1139" y="36569"/>
                    <a:pt x="1190" y="36562"/>
                    <a:pt x="1244" y="36562"/>
                  </a:cubicBezTo>
                  <a:cubicBezTo>
                    <a:pt x="1305" y="36562"/>
                    <a:pt x="1371" y="36571"/>
                    <a:pt x="1437" y="36571"/>
                  </a:cubicBezTo>
                  <a:cubicBezTo>
                    <a:pt x="1508" y="36571"/>
                    <a:pt x="1579" y="36561"/>
                    <a:pt x="1647" y="36520"/>
                  </a:cubicBezTo>
                  <a:cubicBezTo>
                    <a:pt x="1728" y="36471"/>
                    <a:pt x="1848" y="36435"/>
                    <a:pt x="1962" y="36435"/>
                  </a:cubicBezTo>
                  <a:cubicBezTo>
                    <a:pt x="2065" y="36435"/>
                    <a:pt x="2163" y="36464"/>
                    <a:pt x="2228" y="36537"/>
                  </a:cubicBezTo>
                  <a:cubicBezTo>
                    <a:pt x="2323" y="36644"/>
                    <a:pt x="2367" y="36733"/>
                    <a:pt x="2412" y="36874"/>
                  </a:cubicBezTo>
                  <a:cubicBezTo>
                    <a:pt x="2424" y="36914"/>
                    <a:pt x="2426" y="36955"/>
                    <a:pt x="2417" y="36996"/>
                  </a:cubicBezTo>
                  <a:cubicBezTo>
                    <a:pt x="2545" y="36942"/>
                    <a:pt x="2660" y="36860"/>
                    <a:pt x="2752" y="36756"/>
                  </a:cubicBezTo>
                  <a:cubicBezTo>
                    <a:pt x="2767" y="36714"/>
                    <a:pt x="2831" y="36634"/>
                    <a:pt x="2889" y="36634"/>
                  </a:cubicBezTo>
                  <a:cubicBezTo>
                    <a:pt x="2902" y="36634"/>
                    <a:pt x="2915" y="36639"/>
                    <a:pt x="2927" y="36649"/>
                  </a:cubicBezTo>
                  <a:cubicBezTo>
                    <a:pt x="2999" y="36709"/>
                    <a:pt x="3066" y="36775"/>
                    <a:pt x="3126" y="36846"/>
                  </a:cubicBezTo>
                  <a:cubicBezTo>
                    <a:pt x="3297" y="36619"/>
                    <a:pt x="3562" y="36430"/>
                    <a:pt x="3777" y="36430"/>
                  </a:cubicBezTo>
                  <a:cubicBezTo>
                    <a:pt x="3956" y="36430"/>
                    <a:pt x="4101" y="36562"/>
                    <a:pt x="4127" y="36916"/>
                  </a:cubicBezTo>
                  <a:cubicBezTo>
                    <a:pt x="4131" y="36956"/>
                    <a:pt x="4073" y="37037"/>
                    <a:pt x="4026" y="37037"/>
                  </a:cubicBezTo>
                  <a:cubicBezTo>
                    <a:pt x="4013" y="37037"/>
                    <a:pt x="4001" y="37031"/>
                    <a:pt x="3991" y="37015"/>
                  </a:cubicBezTo>
                  <a:cubicBezTo>
                    <a:pt x="3919" y="36903"/>
                    <a:pt x="3861" y="36790"/>
                    <a:pt x="3782" y="36683"/>
                  </a:cubicBezTo>
                  <a:cubicBezTo>
                    <a:pt x="3776" y="36675"/>
                    <a:pt x="3778" y="36666"/>
                    <a:pt x="3783" y="36655"/>
                  </a:cubicBezTo>
                  <a:cubicBezTo>
                    <a:pt x="3731" y="36611"/>
                    <a:pt x="3674" y="36585"/>
                    <a:pt x="3613" y="36585"/>
                  </a:cubicBezTo>
                  <a:cubicBezTo>
                    <a:pt x="3489" y="36585"/>
                    <a:pt x="3349" y="36694"/>
                    <a:pt x="3208" y="36984"/>
                  </a:cubicBezTo>
                  <a:cubicBezTo>
                    <a:pt x="3208" y="37028"/>
                    <a:pt x="3174" y="37073"/>
                    <a:pt x="3146" y="37101"/>
                  </a:cubicBezTo>
                  <a:cubicBezTo>
                    <a:pt x="3139" y="37107"/>
                    <a:pt x="3133" y="37115"/>
                    <a:pt x="3125" y="37120"/>
                  </a:cubicBezTo>
                  <a:cubicBezTo>
                    <a:pt x="3099" y="37145"/>
                    <a:pt x="3076" y="37156"/>
                    <a:pt x="3056" y="37156"/>
                  </a:cubicBezTo>
                  <a:cubicBezTo>
                    <a:pt x="3024" y="37156"/>
                    <a:pt x="3003" y="37127"/>
                    <a:pt x="3003" y="37089"/>
                  </a:cubicBezTo>
                  <a:cubicBezTo>
                    <a:pt x="2958" y="37021"/>
                    <a:pt x="2902" y="36961"/>
                    <a:pt x="2838" y="36910"/>
                  </a:cubicBezTo>
                  <a:cubicBezTo>
                    <a:pt x="2708" y="37065"/>
                    <a:pt x="2497" y="37178"/>
                    <a:pt x="2324" y="37230"/>
                  </a:cubicBezTo>
                  <a:cubicBezTo>
                    <a:pt x="2314" y="37233"/>
                    <a:pt x="2304" y="37234"/>
                    <a:pt x="2294" y="37234"/>
                  </a:cubicBezTo>
                  <a:cubicBezTo>
                    <a:pt x="2265" y="37234"/>
                    <a:pt x="2242" y="37220"/>
                    <a:pt x="2236" y="37185"/>
                  </a:cubicBezTo>
                  <a:cubicBezTo>
                    <a:pt x="2187" y="36889"/>
                    <a:pt x="2055" y="36688"/>
                    <a:pt x="1848" y="36688"/>
                  </a:cubicBezTo>
                  <a:cubicBezTo>
                    <a:pt x="1744" y="36688"/>
                    <a:pt x="1620" y="36739"/>
                    <a:pt x="1478" y="36854"/>
                  </a:cubicBezTo>
                  <a:cubicBezTo>
                    <a:pt x="1436" y="36888"/>
                    <a:pt x="1371" y="36927"/>
                    <a:pt x="1318" y="36931"/>
                  </a:cubicBezTo>
                  <a:cubicBezTo>
                    <a:pt x="1317" y="36931"/>
                    <a:pt x="1317" y="36931"/>
                    <a:pt x="1317" y="36931"/>
                  </a:cubicBezTo>
                  <a:cubicBezTo>
                    <a:pt x="1289" y="36931"/>
                    <a:pt x="1104" y="36840"/>
                    <a:pt x="1084" y="36840"/>
                  </a:cubicBezTo>
                  <a:cubicBezTo>
                    <a:pt x="1083" y="36840"/>
                    <a:pt x="1083" y="36840"/>
                    <a:pt x="1082" y="36840"/>
                  </a:cubicBezTo>
                  <a:cubicBezTo>
                    <a:pt x="941" y="36947"/>
                    <a:pt x="792" y="37038"/>
                    <a:pt x="705" y="37204"/>
                  </a:cubicBezTo>
                  <a:cubicBezTo>
                    <a:pt x="683" y="37244"/>
                    <a:pt x="606" y="37309"/>
                    <a:pt x="550" y="37309"/>
                  </a:cubicBezTo>
                  <a:cubicBezTo>
                    <a:pt x="523" y="37309"/>
                    <a:pt x="500" y="37293"/>
                    <a:pt x="493" y="37251"/>
                  </a:cubicBezTo>
                  <a:cubicBezTo>
                    <a:pt x="492" y="37243"/>
                    <a:pt x="492" y="37236"/>
                    <a:pt x="494" y="37229"/>
                  </a:cubicBezTo>
                  <a:lnTo>
                    <a:pt x="494" y="37229"/>
                  </a:lnTo>
                  <a:cubicBezTo>
                    <a:pt x="477" y="37236"/>
                    <a:pt x="462" y="37244"/>
                    <a:pt x="446" y="37249"/>
                  </a:cubicBezTo>
                  <a:cubicBezTo>
                    <a:pt x="469" y="37725"/>
                    <a:pt x="501" y="38200"/>
                    <a:pt x="547" y="38674"/>
                  </a:cubicBezTo>
                  <a:cubicBezTo>
                    <a:pt x="570" y="38660"/>
                    <a:pt x="595" y="38651"/>
                    <a:pt x="618" y="38651"/>
                  </a:cubicBezTo>
                  <a:cubicBezTo>
                    <a:pt x="635" y="38651"/>
                    <a:pt x="651" y="38656"/>
                    <a:pt x="666" y="38670"/>
                  </a:cubicBezTo>
                  <a:cubicBezTo>
                    <a:pt x="812" y="38809"/>
                    <a:pt x="821" y="38906"/>
                    <a:pt x="1052" y="38937"/>
                  </a:cubicBezTo>
                  <a:cubicBezTo>
                    <a:pt x="1182" y="38953"/>
                    <a:pt x="1301" y="38962"/>
                    <a:pt x="1418" y="38962"/>
                  </a:cubicBezTo>
                  <a:cubicBezTo>
                    <a:pt x="1606" y="38962"/>
                    <a:pt x="1787" y="38939"/>
                    <a:pt x="1995" y="38886"/>
                  </a:cubicBezTo>
                  <a:cubicBezTo>
                    <a:pt x="2004" y="38884"/>
                    <a:pt x="2014" y="38882"/>
                    <a:pt x="2024" y="38882"/>
                  </a:cubicBezTo>
                  <a:cubicBezTo>
                    <a:pt x="2034" y="38882"/>
                    <a:pt x="2044" y="38884"/>
                    <a:pt x="2053" y="38886"/>
                  </a:cubicBezTo>
                  <a:cubicBezTo>
                    <a:pt x="2178" y="38714"/>
                    <a:pt x="2311" y="38535"/>
                    <a:pt x="2520" y="38524"/>
                  </a:cubicBezTo>
                  <a:cubicBezTo>
                    <a:pt x="2521" y="38524"/>
                    <a:pt x="2522" y="38524"/>
                    <a:pt x="2523" y="38524"/>
                  </a:cubicBezTo>
                  <a:cubicBezTo>
                    <a:pt x="2549" y="38524"/>
                    <a:pt x="2575" y="38540"/>
                    <a:pt x="2575" y="38569"/>
                  </a:cubicBezTo>
                  <a:cubicBezTo>
                    <a:pt x="2585" y="38888"/>
                    <a:pt x="2598" y="39190"/>
                    <a:pt x="2485" y="39492"/>
                  </a:cubicBezTo>
                  <a:cubicBezTo>
                    <a:pt x="2480" y="39506"/>
                    <a:pt x="2454" y="39525"/>
                    <a:pt x="2439" y="39525"/>
                  </a:cubicBezTo>
                  <a:cubicBezTo>
                    <a:pt x="2431" y="39525"/>
                    <a:pt x="2426" y="39519"/>
                    <a:pt x="2429" y="39504"/>
                  </a:cubicBezTo>
                  <a:cubicBezTo>
                    <a:pt x="2436" y="39471"/>
                    <a:pt x="2463" y="38734"/>
                    <a:pt x="2393" y="38734"/>
                  </a:cubicBezTo>
                  <a:cubicBezTo>
                    <a:pt x="2393" y="38734"/>
                    <a:pt x="2392" y="38734"/>
                    <a:pt x="2392" y="38734"/>
                  </a:cubicBezTo>
                  <a:cubicBezTo>
                    <a:pt x="2310" y="38743"/>
                    <a:pt x="2108" y="39086"/>
                    <a:pt x="2050" y="39158"/>
                  </a:cubicBezTo>
                  <a:cubicBezTo>
                    <a:pt x="2028" y="39185"/>
                    <a:pt x="1972" y="39222"/>
                    <a:pt x="1930" y="39222"/>
                  </a:cubicBezTo>
                  <a:cubicBezTo>
                    <a:pt x="1905" y="39222"/>
                    <a:pt x="1885" y="39208"/>
                    <a:pt x="1880" y="39170"/>
                  </a:cubicBezTo>
                  <a:cubicBezTo>
                    <a:pt x="1878" y="39152"/>
                    <a:pt x="1866" y="39145"/>
                    <a:pt x="1847" y="39145"/>
                  </a:cubicBezTo>
                  <a:cubicBezTo>
                    <a:pt x="1762" y="39145"/>
                    <a:pt x="1534" y="39287"/>
                    <a:pt x="1410" y="39287"/>
                  </a:cubicBezTo>
                  <a:cubicBezTo>
                    <a:pt x="1398" y="39287"/>
                    <a:pt x="1387" y="39285"/>
                    <a:pt x="1377" y="39282"/>
                  </a:cubicBezTo>
                  <a:cubicBezTo>
                    <a:pt x="1125" y="39207"/>
                    <a:pt x="857" y="39187"/>
                    <a:pt x="598" y="39158"/>
                  </a:cubicBezTo>
                  <a:lnTo>
                    <a:pt x="598" y="39158"/>
                  </a:lnTo>
                  <a:cubicBezTo>
                    <a:pt x="652" y="39673"/>
                    <a:pt x="714" y="40187"/>
                    <a:pt x="778" y="40700"/>
                  </a:cubicBezTo>
                  <a:cubicBezTo>
                    <a:pt x="915" y="41796"/>
                    <a:pt x="992" y="42861"/>
                    <a:pt x="1032" y="43964"/>
                  </a:cubicBezTo>
                  <a:cubicBezTo>
                    <a:pt x="1068" y="44928"/>
                    <a:pt x="1101" y="45930"/>
                    <a:pt x="1024" y="46912"/>
                  </a:cubicBezTo>
                  <a:cubicBezTo>
                    <a:pt x="1504" y="46898"/>
                    <a:pt x="1999" y="46866"/>
                    <a:pt x="2278" y="46417"/>
                  </a:cubicBezTo>
                  <a:cubicBezTo>
                    <a:pt x="2304" y="46375"/>
                    <a:pt x="2353" y="46322"/>
                    <a:pt x="2408" y="46322"/>
                  </a:cubicBezTo>
                  <a:cubicBezTo>
                    <a:pt x="2415" y="46322"/>
                    <a:pt x="2421" y="46322"/>
                    <a:pt x="2428" y="46324"/>
                  </a:cubicBezTo>
                  <a:cubicBezTo>
                    <a:pt x="2531" y="46349"/>
                    <a:pt x="2578" y="46398"/>
                    <a:pt x="2641" y="46465"/>
                  </a:cubicBezTo>
                  <a:cubicBezTo>
                    <a:pt x="2681" y="46432"/>
                    <a:pt x="2719" y="46413"/>
                    <a:pt x="2782" y="46413"/>
                  </a:cubicBezTo>
                  <a:cubicBezTo>
                    <a:pt x="2794" y="46413"/>
                    <a:pt x="2806" y="46413"/>
                    <a:pt x="2820" y="46415"/>
                  </a:cubicBezTo>
                  <a:cubicBezTo>
                    <a:pt x="2833" y="46418"/>
                    <a:pt x="2845" y="46428"/>
                    <a:pt x="2852" y="46441"/>
                  </a:cubicBezTo>
                  <a:cubicBezTo>
                    <a:pt x="2877" y="46505"/>
                    <a:pt x="2868" y="46526"/>
                    <a:pt x="2864" y="46594"/>
                  </a:cubicBezTo>
                  <a:cubicBezTo>
                    <a:pt x="2862" y="46620"/>
                    <a:pt x="2819" y="46672"/>
                    <a:pt x="2787" y="46672"/>
                  </a:cubicBezTo>
                  <a:cubicBezTo>
                    <a:pt x="2777" y="46672"/>
                    <a:pt x="2768" y="46667"/>
                    <a:pt x="2762" y="46656"/>
                  </a:cubicBezTo>
                  <a:cubicBezTo>
                    <a:pt x="2748" y="46643"/>
                    <a:pt x="2734" y="46637"/>
                    <a:pt x="2720" y="46637"/>
                  </a:cubicBezTo>
                  <a:cubicBezTo>
                    <a:pt x="2692" y="46637"/>
                    <a:pt x="2665" y="46665"/>
                    <a:pt x="2638" y="46720"/>
                  </a:cubicBezTo>
                  <a:cubicBezTo>
                    <a:pt x="2619" y="46737"/>
                    <a:pt x="2574" y="46766"/>
                    <a:pt x="2538" y="46766"/>
                  </a:cubicBezTo>
                  <a:cubicBezTo>
                    <a:pt x="2523" y="46766"/>
                    <a:pt x="2510" y="46761"/>
                    <a:pt x="2500" y="46750"/>
                  </a:cubicBezTo>
                  <a:cubicBezTo>
                    <a:pt x="2458" y="46688"/>
                    <a:pt x="2400" y="46642"/>
                    <a:pt x="2341" y="46598"/>
                  </a:cubicBezTo>
                  <a:cubicBezTo>
                    <a:pt x="1995" y="47025"/>
                    <a:pt x="1523" y="47100"/>
                    <a:pt x="1007" y="47130"/>
                  </a:cubicBezTo>
                  <a:cubicBezTo>
                    <a:pt x="897" y="48278"/>
                    <a:pt x="618" y="49390"/>
                    <a:pt x="0" y="50373"/>
                  </a:cubicBezTo>
                  <a:cubicBezTo>
                    <a:pt x="150" y="50467"/>
                    <a:pt x="295" y="50571"/>
                    <a:pt x="432" y="50684"/>
                  </a:cubicBezTo>
                  <a:cubicBezTo>
                    <a:pt x="577" y="50803"/>
                    <a:pt x="752" y="51005"/>
                    <a:pt x="948" y="51025"/>
                  </a:cubicBezTo>
                  <a:cubicBezTo>
                    <a:pt x="1291" y="51063"/>
                    <a:pt x="1027" y="51598"/>
                    <a:pt x="931" y="51722"/>
                  </a:cubicBezTo>
                  <a:cubicBezTo>
                    <a:pt x="609" y="52143"/>
                    <a:pt x="419" y="52643"/>
                    <a:pt x="158" y="53103"/>
                  </a:cubicBezTo>
                  <a:cubicBezTo>
                    <a:pt x="951" y="54389"/>
                    <a:pt x="1231" y="55977"/>
                    <a:pt x="1812" y="57357"/>
                  </a:cubicBezTo>
                  <a:cubicBezTo>
                    <a:pt x="2339" y="58620"/>
                    <a:pt x="3120" y="59930"/>
                    <a:pt x="4518" y="60030"/>
                  </a:cubicBezTo>
                  <a:cubicBezTo>
                    <a:pt x="4554" y="59461"/>
                    <a:pt x="4540" y="58893"/>
                    <a:pt x="4509" y="58326"/>
                  </a:cubicBezTo>
                  <a:cubicBezTo>
                    <a:pt x="4489" y="58335"/>
                    <a:pt x="4470" y="58342"/>
                    <a:pt x="4450" y="58348"/>
                  </a:cubicBezTo>
                  <a:cubicBezTo>
                    <a:pt x="4441" y="58351"/>
                    <a:pt x="4433" y="58352"/>
                    <a:pt x="4425" y="58352"/>
                  </a:cubicBezTo>
                  <a:cubicBezTo>
                    <a:pt x="4411" y="58352"/>
                    <a:pt x="4400" y="58347"/>
                    <a:pt x="4389" y="58331"/>
                  </a:cubicBezTo>
                  <a:cubicBezTo>
                    <a:pt x="4321" y="58232"/>
                    <a:pt x="4242" y="58120"/>
                    <a:pt x="4140" y="58120"/>
                  </a:cubicBezTo>
                  <a:cubicBezTo>
                    <a:pt x="4100" y="58120"/>
                    <a:pt x="4057" y="58137"/>
                    <a:pt x="4009" y="58178"/>
                  </a:cubicBezTo>
                  <a:cubicBezTo>
                    <a:pt x="3919" y="58254"/>
                    <a:pt x="3834" y="58334"/>
                    <a:pt x="3748" y="58415"/>
                  </a:cubicBezTo>
                  <a:cubicBezTo>
                    <a:pt x="3727" y="58434"/>
                    <a:pt x="3693" y="58454"/>
                    <a:pt x="3662" y="58454"/>
                  </a:cubicBezTo>
                  <a:cubicBezTo>
                    <a:pt x="3649" y="58454"/>
                    <a:pt x="3637" y="58451"/>
                    <a:pt x="3626" y="58442"/>
                  </a:cubicBezTo>
                  <a:cubicBezTo>
                    <a:pt x="3524" y="58364"/>
                    <a:pt x="3448" y="58253"/>
                    <a:pt x="3337" y="58191"/>
                  </a:cubicBezTo>
                  <a:cubicBezTo>
                    <a:pt x="3302" y="58172"/>
                    <a:pt x="3362" y="58116"/>
                    <a:pt x="3383" y="58113"/>
                  </a:cubicBezTo>
                  <a:cubicBezTo>
                    <a:pt x="3418" y="58107"/>
                    <a:pt x="3450" y="58104"/>
                    <a:pt x="3480" y="58104"/>
                  </a:cubicBezTo>
                  <a:cubicBezTo>
                    <a:pt x="3579" y="58104"/>
                    <a:pt x="3660" y="58136"/>
                    <a:pt x="3744" y="58196"/>
                  </a:cubicBezTo>
                  <a:cubicBezTo>
                    <a:pt x="3883" y="58069"/>
                    <a:pt x="4044" y="57922"/>
                    <a:pt x="4203" y="57922"/>
                  </a:cubicBezTo>
                  <a:cubicBezTo>
                    <a:pt x="4282" y="57922"/>
                    <a:pt x="4360" y="57958"/>
                    <a:pt x="4435" y="58050"/>
                  </a:cubicBezTo>
                  <a:cubicBezTo>
                    <a:pt x="4464" y="58086"/>
                    <a:pt x="4483" y="58109"/>
                    <a:pt x="4499" y="58126"/>
                  </a:cubicBezTo>
                  <a:cubicBezTo>
                    <a:pt x="4446" y="57225"/>
                    <a:pt x="4371" y="56326"/>
                    <a:pt x="4426" y="55428"/>
                  </a:cubicBezTo>
                  <a:lnTo>
                    <a:pt x="4426" y="55428"/>
                  </a:lnTo>
                  <a:cubicBezTo>
                    <a:pt x="4371" y="55443"/>
                    <a:pt x="4309" y="55481"/>
                    <a:pt x="4233" y="55551"/>
                  </a:cubicBezTo>
                  <a:cubicBezTo>
                    <a:pt x="4215" y="55568"/>
                    <a:pt x="4173" y="55588"/>
                    <a:pt x="4140" y="55588"/>
                  </a:cubicBezTo>
                  <a:cubicBezTo>
                    <a:pt x="4113" y="55588"/>
                    <a:pt x="4091" y="55575"/>
                    <a:pt x="4091" y="55538"/>
                  </a:cubicBezTo>
                  <a:cubicBezTo>
                    <a:pt x="4092" y="55422"/>
                    <a:pt x="4109" y="55238"/>
                    <a:pt x="4039" y="55135"/>
                  </a:cubicBezTo>
                  <a:cubicBezTo>
                    <a:pt x="4002" y="55082"/>
                    <a:pt x="3962" y="55061"/>
                    <a:pt x="3922" y="55061"/>
                  </a:cubicBezTo>
                  <a:cubicBezTo>
                    <a:pt x="3794" y="55061"/>
                    <a:pt x="3664" y="55275"/>
                    <a:pt x="3621" y="55345"/>
                  </a:cubicBezTo>
                  <a:cubicBezTo>
                    <a:pt x="3594" y="55389"/>
                    <a:pt x="3539" y="55447"/>
                    <a:pt x="3481" y="55447"/>
                  </a:cubicBezTo>
                  <a:cubicBezTo>
                    <a:pt x="3474" y="55447"/>
                    <a:pt x="3467" y="55446"/>
                    <a:pt x="3460" y="55445"/>
                  </a:cubicBezTo>
                  <a:cubicBezTo>
                    <a:pt x="3374" y="55421"/>
                    <a:pt x="3296" y="55411"/>
                    <a:pt x="3221" y="55411"/>
                  </a:cubicBezTo>
                  <a:cubicBezTo>
                    <a:pt x="2997" y="55411"/>
                    <a:pt x="2807" y="55498"/>
                    <a:pt x="2565" y="55549"/>
                  </a:cubicBezTo>
                  <a:cubicBezTo>
                    <a:pt x="2563" y="55549"/>
                    <a:pt x="2562" y="55549"/>
                    <a:pt x="2560" y="55549"/>
                  </a:cubicBezTo>
                  <a:cubicBezTo>
                    <a:pt x="2536" y="55549"/>
                    <a:pt x="2562" y="55504"/>
                    <a:pt x="2573" y="55497"/>
                  </a:cubicBezTo>
                  <a:cubicBezTo>
                    <a:pt x="2858" y="55324"/>
                    <a:pt x="3056" y="55153"/>
                    <a:pt x="3334" y="55153"/>
                  </a:cubicBezTo>
                  <a:cubicBezTo>
                    <a:pt x="3395" y="55153"/>
                    <a:pt x="3459" y="55161"/>
                    <a:pt x="3529" y="55179"/>
                  </a:cubicBezTo>
                  <a:cubicBezTo>
                    <a:pt x="3659" y="55005"/>
                    <a:pt x="3825" y="54823"/>
                    <a:pt x="4050" y="54823"/>
                  </a:cubicBezTo>
                  <a:cubicBezTo>
                    <a:pt x="4050" y="54823"/>
                    <a:pt x="4051" y="54823"/>
                    <a:pt x="4052" y="54823"/>
                  </a:cubicBezTo>
                  <a:cubicBezTo>
                    <a:pt x="4255" y="54825"/>
                    <a:pt x="4294" y="55081"/>
                    <a:pt x="4300" y="55271"/>
                  </a:cubicBezTo>
                  <a:cubicBezTo>
                    <a:pt x="4344" y="55233"/>
                    <a:pt x="4392" y="55202"/>
                    <a:pt x="4442" y="55175"/>
                  </a:cubicBezTo>
                  <a:cubicBezTo>
                    <a:pt x="4480" y="54748"/>
                    <a:pt x="4555" y="54324"/>
                    <a:pt x="4669" y="53911"/>
                  </a:cubicBezTo>
                  <a:cubicBezTo>
                    <a:pt x="4757" y="53593"/>
                    <a:pt x="4937" y="53178"/>
                    <a:pt x="5125" y="52724"/>
                  </a:cubicBezTo>
                  <a:cubicBezTo>
                    <a:pt x="5066" y="52552"/>
                    <a:pt x="4994" y="52387"/>
                    <a:pt x="4910" y="52226"/>
                  </a:cubicBezTo>
                  <a:cubicBezTo>
                    <a:pt x="4770" y="52399"/>
                    <a:pt x="4631" y="52532"/>
                    <a:pt x="4588" y="52809"/>
                  </a:cubicBezTo>
                  <a:cubicBezTo>
                    <a:pt x="4580" y="52863"/>
                    <a:pt x="4514" y="52960"/>
                    <a:pt x="4446" y="52960"/>
                  </a:cubicBezTo>
                  <a:cubicBezTo>
                    <a:pt x="4439" y="52960"/>
                    <a:pt x="4431" y="52958"/>
                    <a:pt x="4423" y="52955"/>
                  </a:cubicBezTo>
                  <a:cubicBezTo>
                    <a:pt x="4353" y="52929"/>
                    <a:pt x="4286" y="52919"/>
                    <a:pt x="4221" y="52919"/>
                  </a:cubicBezTo>
                  <a:cubicBezTo>
                    <a:pt x="4012" y="52919"/>
                    <a:pt x="3821" y="53025"/>
                    <a:pt x="3596" y="53036"/>
                  </a:cubicBezTo>
                  <a:cubicBezTo>
                    <a:pt x="3362" y="53047"/>
                    <a:pt x="3358" y="53029"/>
                    <a:pt x="3112" y="53183"/>
                  </a:cubicBezTo>
                  <a:cubicBezTo>
                    <a:pt x="3095" y="53194"/>
                    <a:pt x="3073" y="53201"/>
                    <a:pt x="3052" y="53201"/>
                  </a:cubicBezTo>
                  <a:cubicBezTo>
                    <a:pt x="3023" y="53201"/>
                    <a:pt x="2998" y="53187"/>
                    <a:pt x="2995" y="53149"/>
                  </a:cubicBezTo>
                  <a:cubicBezTo>
                    <a:pt x="2985" y="53054"/>
                    <a:pt x="2976" y="52955"/>
                    <a:pt x="2968" y="52858"/>
                  </a:cubicBezTo>
                  <a:cubicBezTo>
                    <a:pt x="2538" y="53231"/>
                    <a:pt x="2008" y="53376"/>
                    <a:pt x="1535" y="53699"/>
                  </a:cubicBezTo>
                  <a:cubicBezTo>
                    <a:pt x="1528" y="53704"/>
                    <a:pt x="1522" y="53706"/>
                    <a:pt x="1517" y="53706"/>
                  </a:cubicBezTo>
                  <a:cubicBezTo>
                    <a:pt x="1496" y="53706"/>
                    <a:pt x="1495" y="53670"/>
                    <a:pt x="1512" y="53652"/>
                  </a:cubicBezTo>
                  <a:cubicBezTo>
                    <a:pt x="1947" y="53183"/>
                    <a:pt x="2565" y="53071"/>
                    <a:pt x="2997" y="52603"/>
                  </a:cubicBezTo>
                  <a:cubicBezTo>
                    <a:pt x="3019" y="52579"/>
                    <a:pt x="3078" y="52538"/>
                    <a:pt x="3120" y="52538"/>
                  </a:cubicBezTo>
                  <a:cubicBezTo>
                    <a:pt x="3145" y="52538"/>
                    <a:pt x="3164" y="52552"/>
                    <a:pt x="3168" y="52591"/>
                  </a:cubicBezTo>
                  <a:cubicBezTo>
                    <a:pt x="3179" y="52698"/>
                    <a:pt x="3189" y="52804"/>
                    <a:pt x="3197" y="52912"/>
                  </a:cubicBezTo>
                  <a:cubicBezTo>
                    <a:pt x="3293" y="52843"/>
                    <a:pt x="3411" y="52762"/>
                    <a:pt x="3513" y="52762"/>
                  </a:cubicBezTo>
                  <a:cubicBezTo>
                    <a:pt x="3542" y="52762"/>
                    <a:pt x="3570" y="52769"/>
                    <a:pt x="3596" y="52785"/>
                  </a:cubicBezTo>
                  <a:cubicBezTo>
                    <a:pt x="3632" y="52807"/>
                    <a:pt x="3677" y="52816"/>
                    <a:pt x="3729" y="52816"/>
                  </a:cubicBezTo>
                  <a:cubicBezTo>
                    <a:pt x="3912" y="52816"/>
                    <a:pt x="4176" y="52710"/>
                    <a:pt x="4393" y="52710"/>
                  </a:cubicBezTo>
                  <a:cubicBezTo>
                    <a:pt x="4405" y="52710"/>
                    <a:pt x="4417" y="52711"/>
                    <a:pt x="4428" y="52711"/>
                  </a:cubicBezTo>
                  <a:cubicBezTo>
                    <a:pt x="4519" y="52428"/>
                    <a:pt x="4697" y="52303"/>
                    <a:pt x="4876" y="52021"/>
                  </a:cubicBezTo>
                  <a:cubicBezTo>
                    <a:pt x="4895" y="51991"/>
                    <a:pt x="4954" y="51931"/>
                    <a:pt x="5001" y="51931"/>
                  </a:cubicBezTo>
                  <a:cubicBezTo>
                    <a:pt x="5018" y="51931"/>
                    <a:pt x="5034" y="51939"/>
                    <a:pt x="5045" y="51961"/>
                  </a:cubicBezTo>
                  <a:cubicBezTo>
                    <a:pt x="5129" y="52117"/>
                    <a:pt x="5193" y="52285"/>
                    <a:pt x="5235" y="52458"/>
                  </a:cubicBezTo>
                  <a:cubicBezTo>
                    <a:pt x="5685" y="51337"/>
                    <a:pt x="6090" y="50052"/>
                    <a:pt x="5350" y="49377"/>
                  </a:cubicBezTo>
                  <a:lnTo>
                    <a:pt x="5350" y="49377"/>
                  </a:lnTo>
                  <a:cubicBezTo>
                    <a:pt x="5365" y="49557"/>
                    <a:pt x="5387" y="49718"/>
                    <a:pt x="5528" y="49879"/>
                  </a:cubicBezTo>
                  <a:cubicBezTo>
                    <a:pt x="5550" y="49905"/>
                    <a:pt x="5511" y="49960"/>
                    <a:pt x="5481" y="49960"/>
                  </a:cubicBezTo>
                  <a:cubicBezTo>
                    <a:pt x="5475" y="49960"/>
                    <a:pt x="5470" y="49959"/>
                    <a:pt x="5465" y="49954"/>
                  </a:cubicBezTo>
                  <a:cubicBezTo>
                    <a:pt x="5329" y="49828"/>
                    <a:pt x="5255" y="49693"/>
                    <a:pt x="5232" y="49506"/>
                  </a:cubicBezTo>
                  <a:cubicBezTo>
                    <a:pt x="5222" y="49418"/>
                    <a:pt x="5225" y="49385"/>
                    <a:pt x="5214" y="49385"/>
                  </a:cubicBezTo>
                  <a:cubicBezTo>
                    <a:pt x="5201" y="49385"/>
                    <a:pt x="5170" y="49425"/>
                    <a:pt x="5086" y="49479"/>
                  </a:cubicBezTo>
                  <a:cubicBezTo>
                    <a:pt x="5051" y="49501"/>
                    <a:pt x="5015" y="49524"/>
                    <a:pt x="4980" y="49547"/>
                  </a:cubicBezTo>
                  <a:cubicBezTo>
                    <a:pt x="4968" y="49554"/>
                    <a:pt x="4955" y="49558"/>
                    <a:pt x="4942" y="49558"/>
                  </a:cubicBezTo>
                  <a:cubicBezTo>
                    <a:pt x="4924" y="49558"/>
                    <a:pt x="4907" y="49549"/>
                    <a:pt x="4904" y="49525"/>
                  </a:cubicBezTo>
                  <a:cubicBezTo>
                    <a:pt x="4893" y="49434"/>
                    <a:pt x="4854" y="48957"/>
                    <a:pt x="4690" y="48957"/>
                  </a:cubicBezTo>
                  <a:cubicBezTo>
                    <a:pt x="4686" y="48957"/>
                    <a:pt x="4682" y="48957"/>
                    <a:pt x="4678" y="48958"/>
                  </a:cubicBezTo>
                  <a:cubicBezTo>
                    <a:pt x="4667" y="48961"/>
                    <a:pt x="4656" y="48963"/>
                    <a:pt x="4644" y="48965"/>
                  </a:cubicBezTo>
                  <a:cubicBezTo>
                    <a:pt x="4619" y="49057"/>
                    <a:pt x="4596" y="49153"/>
                    <a:pt x="4549" y="49234"/>
                  </a:cubicBezTo>
                  <a:cubicBezTo>
                    <a:pt x="4377" y="49530"/>
                    <a:pt x="4008" y="49622"/>
                    <a:pt x="3826" y="49950"/>
                  </a:cubicBezTo>
                  <a:cubicBezTo>
                    <a:pt x="3807" y="49986"/>
                    <a:pt x="3712" y="50063"/>
                    <a:pt x="3653" y="50063"/>
                  </a:cubicBezTo>
                  <a:cubicBezTo>
                    <a:pt x="3625" y="50063"/>
                    <a:pt x="3605" y="50046"/>
                    <a:pt x="3603" y="50000"/>
                  </a:cubicBezTo>
                  <a:cubicBezTo>
                    <a:pt x="3590" y="49415"/>
                    <a:pt x="3346" y="49093"/>
                    <a:pt x="2894" y="49093"/>
                  </a:cubicBezTo>
                  <a:cubicBezTo>
                    <a:pt x="2765" y="49093"/>
                    <a:pt x="2619" y="49119"/>
                    <a:pt x="2457" y="49173"/>
                  </a:cubicBezTo>
                  <a:cubicBezTo>
                    <a:pt x="1860" y="49370"/>
                    <a:pt x="1348" y="49672"/>
                    <a:pt x="859" y="50064"/>
                  </a:cubicBezTo>
                  <a:cubicBezTo>
                    <a:pt x="849" y="50072"/>
                    <a:pt x="841" y="50075"/>
                    <a:pt x="834" y="50075"/>
                  </a:cubicBezTo>
                  <a:cubicBezTo>
                    <a:pt x="813" y="50075"/>
                    <a:pt x="805" y="50047"/>
                    <a:pt x="826" y="50022"/>
                  </a:cubicBezTo>
                  <a:cubicBezTo>
                    <a:pt x="1252" y="49554"/>
                    <a:pt x="2398" y="48800"/>
                    <a:pt x="3153" y="48800"/>
                  </a:cubicBezTo>
                  <a:cubicBezTo>
                    <a:pt x="3562" y="48800"/>
                    <a:pt x="3856" y="49021"/>
                    <a:pt x="3860" y="49626"/>
                  </a:cubicBezTo>
                  <a:cubicBezTo>
                    <a:pt x="4102" y="49388"/>
                    <a:pt x="4377" y="49202"/>
                    <a:pt x="4512" y="48884"/>
                  </a:cubicBezTo>
                  <a:cubicBezTo>
                    <a:pt x="4531" y="48839"/>
                    <a:pt x="4574" y="48784"/>
                    <a:pt x="4628" y="48781"/>
                  </a:cubicBezTo>
                  <a:cubicBezTo>
                    <a:pt x="4645" y="48781"/>
                    <a:pt x="4661" y="48780"/>
                    <a:pt x="4675" y="48780"/>
                  </a:cubicBezTo>
                  <a:cubicBezTo>
                    <a:pt x="4730" y="48780"/>
                    <a:pt x="4767" y="48787"/>
                    <a:pt x="4798" y="48799"/>
                  </a:cubicBezTo>
                  <a:cubicBezTo>
                    <a:pt x="4827" y="48625"/>
                    <a:pt x="4953" y="48436"/>
                    <a:pt x="5066" y="48348"/>
                  </a:cubicBezTo>
                  <a:cubicBezTo>
                    <a:pt x="5425" y="48067"/>
                    <a:pt x="5724" y="47725"/>
                    <a:pt x="5999" y="47362"/>
                  </a:cubicBezTo>
                  <a:cubicBezTo>
                    <a:pt x="6669" y="46480"/>
                    <a:pt x="7252" y="45536"/>
                    <a:pt x="7740" y="44544"/>
                  </a:cubicBezTo>
                  <a:cubicBezTo>
                    <a:pt x="7719" y="44498"/>
                    <a:pt x="7688" y="44479"/>
                    <a:pt x="7649" y="44479"/>
                  </a:cubicBezTo>
                  <a:cubicBezTo>
                    <a:pt x="7434" y="44479"/>
                    <a:pt x="6996" y="45089"/>
                    <a:pt x="6977" y="45130"/>
                  </a:cubicBezTo>
                  <a:cubicBezTo>
                    <a:pt x="6955" y="45180"/>
                    <a:pt x="6886" y="45229"/>
                    <a:pt x="6842" y="45229"/>
                  </a:cubicBezTo>
                  <a:cubicBezTo>
                    <a:pt x="6812" y="45229"/>
                    <a:pt x="6794" y="45206"/>
                    <a:pt x="6811" y="45145"/>
                  </a:cubicBezTo>
                  <a:cubicBezTo>
                    <a:pt x="6855" y="44985"/>
                    <a:pt x="6882" y="44823"/>
                    <a:pt x="6915" y="44663"/>
                  </a:cubicBezTo>
                  <a:lnTo>
                    <a:pt x="6915" y="44663"/>
                  </a:lnTo>
                  <a:cubicBezTo>
                    <a:pt x="6669" y="44808"/>
                    <a:pt x="6382" y="44850"/>
                    <a:pt x="6122" y="44983"/>
                  </a:cubicBezTo>
                  <a:cubicBezTo>
                    <a:pt x="6104" y="44992"/>
                    <a:pt x="6082" y="45000"/>
                    <a:pt x="6061" y="45000"/>
                  </a:cubicBezTo>
                  <a:cubicBezTo>
                    <a:pt x="6034" y="45000"/>
                    <a:pt x="6011" y="44987"/>
                    <a:pt x="6008" y="44950"/>
                  </a:cubicBezTo>
                  <a:cubicBezTo>
                    <a:pt x="5999" y="44872"/>
                    <a:pt x="5992" y="44794"/>
                    <a:pt x="5984" y="44716"/>
                  </a:cubicBezTo>
                  <a:cubicBezTo>
                    <a:pt x="5768" y="44832"/>
                    <a:pt x="5551" y="44926"/>
                    <a:pt x="5306" y="44972"/>
                  </a:cubicBezTo>
                  <a:cubicBezTo>
                    <a:pt x="5302" y="44972"/>
                    <a:pt x="5299" y="44973"/>
                    <a:pt x="5296" y="44973"/>
                  </a:cubicBezTo>
                  <a:cubicBezTo>
                    <a:pt x="5265" y="44973"/>
                    <a:pt x="5245" y="44946"/>
                    <a:pt x="5240" y="44918"/>
                  </a:cubicBezTo>
                  <a:cubicBezTo>
                    <a:pt x="5224" y="44801"/>
                    <a:pt x="5182" y="44689"/>
                    <a:pt x="5120" y="44590"/>
                  </a:cubicBezTo>
                  <a:cubicBezTo>
                    <a:pt x="4977" y="44650"/>
                    <a:pt x="4830" y="44681"/>
                    <a:pt x="4680" y="44733"/>
                  </a:cubicBezTo>
                  <a:cubicBezTo>
                    <a:pt x="4674" y="44735"/>
                    <a:pt x="4670" y="44736"/>
                    <a:pt x="4667" y="44736"/>
                  </a:cubicBezTo>
                  <a:cubicBezTo>
                    <a:pt x="4638" y="44736"/>
                    <a:pt x="4664" y="44680"/>
                    <a:pt x="4682" y="44668"/>
                  </a:cubicBezTo>
                  <a:cubicBezTo>
                    <a:pt x="4836" y="44564"/>
                    <a:pt x="5028" y="44478"/>
                    <a:pt x="5158" y="44344"/>
                  </a:cubicBezTo>
                  <a:cubicBezTo>
                    <a:pt x="5176" y="44325"/>
                    <a:pt x="5224" y="44296"/>
                    <a:pt x="5261" y="44296"/>
                  </a:cubicBezTo>
                  <a:cubicBezTo>
                    <a:pt x="5276" y="44296"/>
                    <a:pt x="5290" y="44301"/>
                    <a:pt x="5299" y="44313"/>
                  </a:cubicBezTo>
                  <a:cubicBezTo>
                    <a:pt x="5366" y="44396"/>
                    <a:pt x="5419" y="44454"/>
                    <a:pt x="5436" y="44566"/>
                  </a:cubicBezTo>
                  <a:cubicBezTo>
                    <a:pt x="5449" y="44659"/>
                    <a:pt x="5501" y="44693"/>
                    <a:pt x="5570" y="44693"/>
                  </a:cubicBezTo>
                  <a:cubicBezTo>
                    <a:pt x="5722" y="44693"/>
                    <a:pt x="5959" y="44532"/>
                    <a:pt x="6072" y="44467"/>
                  </a:cubicBezTo>
                  <a:cubicBezTo>
                    <a:pt x="6089" y="44458"/>
                    <a:pt x="6111" y="44450"/>
                    <a:pt x="6132" y="44450"/>
                  </a:cubicBezTo>
                  <a:cubicBezTo>
                    <a:pt x="6160" y="44450"/>
                    <a:pt x="6184" y="44464"/>
                    <a:pt x="6187" y="44501"/>
                  </a:cubicBezTo>
                  <a:cubicBezTo>
                    <a:pt x="6195" y="44583"/>
                    <a:pt x="6203" y="44668"/>
                    <a:pt x="6210" y="44750"/>
                  </a:cubicBezTo>
                  <a:cubicBezTo>
                    <a:pt x="6483" y="44643"/>
                    <a:pt x="6794" y="44604"/>
                    <a:pt x="7012" y="44399"/>
                  </a:cubicBezTo>
                  <a:cubicBezTo>
                    <a:pt x="7037" y="44376"/>
                    <a:pt x="7064" y="44365"/>
                    <a:pt x="7087" y="44365"/>
                  </a:cubicBezTo>
                  <a:cubicBezTo>
                    <a:pt x="7129" y="44365"/>
                    <a:pt x="7159" y="44402"/>
                    <a:pt x="7140" y="44466"/>
                  </a:cubicBezTo>
                  <a:cubicBezTo>
                    <a:pt x="7111" y="44565"/>
                    <a:pt x="7090" y="44663"/>
                    <a:pt x="7069" y="44762"/>
                  </a:cubicBezTo>
                  <a:cubicBezTo>
                    <a:pt x="7262" y="44544"/>
                    <a:pt x="7502" y="44384"/>
                    <a:pt x="7782" y="44215"/>
                  </a:cubicBezTo>
                  <a:cubicBezTo>
                    <a:pt x="7797" y="44205"/>
                    <a:pt x="7813" y="44200"/>
                    <a:pt x="7827" y="44200"/>
                  </a:cubicBezTo>
                  <a:cubicBezTo>
                    <a:pt x="7850" y="44200"/>
                    <a:pt x="7869" y="44213"/>
                    <a:pt x="7877" y="44242"/>
                  </a:cubicBezTo>
                  <a:cubicBezTo>
                    <a:pt x="7877" y="44243"/>
                    <a:pt x="7878" y="44245"/>
                    <a:pt x="7878" y="44247"/>
                  </a:cubicBezTo>
                  <a:cubicBezTo>
                    <a:pt x="8311" y="43319"/>
                    <a:pt x="8658" y="42357"/>
                    <a:pt x="8870" y="41403"/>
                  </a:cubicBezTo>
                  <a:cubicBezTo>
                    <a:pt x="8890" y="41310"/>
                    <a:pt x="8907" y="41219"/>
                    <a:pt x="8925" y="41129"/>
                  </a:cubicBezTo>
                  <a:cubicBezTo>
                    <a:pt x="8835" y="40861"/>
                    <a:pt x="8719" y="40603"/>
                    <a:pt x="8579" y="40358"/>
                  </a:cubicBezTo>
                  <a:cubicBezTo>
                    <a:pt x="8533" y="40480"/>
                    <a:pt x="8486" y="40603"/>
                    <a:pt x="8442" y="40727"/>
                  </a:cubicBezTo>
                  <a:cubicBezTo>
                    <a:pt x="8442" y="40731"/>
                    <a:pt x="8444" y="40734"/>
                    <a:pt x="8444" y="40739"/>
                  </a:cubicBezTo>
                  <a:cubicBezTo>
                    <a:pt x="8442" y="40801"/>
                    <a:pt x="8409" y="40859"/>
                    <a:pt x="8354" y="40891"/>
                  </a:cubicBezTo>
                  <a:cubicBezTo>
                    <a:pt x="8346" y="40894"/>
                    <a:pt x="8340" y="40897"/>
                    <a:pt x="8333" y="40902"/>
                  </a:cubicBezTo>
                  <a:cubicBezTo>
                    <a:pt x="8316" y="40911"/>
                    <a:pt x="8299" y="40915"/>
                    <a:pt x="8283" y="40915"/>
                  </a:cubicBezTo>
                  <a:cubicBezTo>
                    <a:pt x="8238" y="40915"/>
                    <a:pt x="8207" y="40878"/>
                    <a:pt x="8232" y="40818"/>
                  </a:cubicBezTo>
                  <a:cubicBezTo>
                    <a:pt x="8240" y="40800"/>
                    <a:pt x="8246" y="40783"/>
                    <a:pt x="8254" y="40765"/>
                  </a:cubicBezTo>
                  <a:lnTo>
                    <a:pt x="8254" y="40765"/>
                  </a:lnTo>
                  <a:cubicBezTo>
                    <a:pt x="8237" y="40780"/>
                    <a:pt x="8230" y="40789"/>
                    <a:pt x="8225" y="40789"/>
                  </a:cubicBezTo>
                  <a:cubicBezTo>
                    <a:pt x="8216" y="40789"/>
                    <a:pt x="8211" y="40762"/>
                    <a:pt x="8162" y="40697"/>
                  </a:cubicBezTo>
                  <a:cubicBezTo>
                    <a:pt x="8099" y="40613"/>
                    <a:pt x="8033" y="40532"/>
                    <a:pt x="7965" y="40451"/>
                  </a:cubicBezTo>
                  <a:cubicBezTo>
                    <a:pt x="7956" y="40440"/>
                    <a:pt x="7947" y="40428"/>
                    <a:pt x="7938" y="40417"/>
                  </a:cubicBezTo>
                  <a:cubicBezTo>
                    <a:pt x="7823" y="40657"/>
                    <a:pt x="7694" y="40909"/>
                    <a:pt x="7680" y="41162"/>
                  </a:cubicBezTo>
                  <a:cubicBezTo>
                    <a:pt x="7676" y="41216"/>
                    <a:pt x="7563" y="41348"/>
                    <a:pt x="7491" y="41348"/>
                  </a:cubicBezTo>
                  <a:cubicBezTo>
                    <a:pt x="7469" y="41348"/>
                    <a:pt x="7451" y="41336"/>
                    <a:pt x="7441" y="41306"/>
                  </a:cubicBezTo>
                  <a:cubicBezTo>
                    <a:pt x="7391" y="41157"/>
                    <a:pt x="7277" y="41044"/>
                    <a:pt x="7162" y="40941"/>
                  </a:cubicBezTo>
                  <a:cubicBezTo>
                    <a:pt x="7144" y="40925"/>
                    <a:pt x="7125" y="40918"/>
                    <a:pt x="7104" y="40918"/>
                  </a:cubicBezTo>
                  <a:cubicBezTo>
                    <a:pt x="7012" y="40918"/>
                    <a:pt x="6906" y="41067"/>
                    <a:pt x="6825" y="41165"/>
                  </a:cubicBezTo>
                  <a:cubicBezTo>
                    <a:pt x="6539" y="41508"/>
                    <a:pt x="6341" y="41889"/>
                    <a:pt x="6179" y="42302"/>
                  </a:cubicBezTo>
                  <a:cubicBezTo>
                    <a:pt x="6157" y="42359"/>
                    <a:pt x="6061" y="42459"/>
                    <a:pt x="5991" y="42459"/>
                  </a:cubicBezTo>
                  <a:cubicBezTo>
                    <a:pt x="5961" y="42459"/>
                    <a:pt x="5936" y="42441"/>
                    <a:pt x="5923" y="42393"/>
                  </a:cubicBezTo>
                  <a:cubicBezTo>
                    <a:pt x="5868" y="42190"/>
                    <a:pt x="5788" y="42004"/>
                    <a:pt x="5731" y="41806"/>
                  </a:cubicBezTo>
                  <a:cubicBezTo>
                    <a:pt x="5597" y="41971"/>
                    <a:pt x="5462" y="42135"/>
                    <a:pt x="5328" y="42298"/>
                  </a:cubicBezTo>
                  <a:cubicBezTo>
                    <a:pt x="5295" y="42337"/>
                    <a:pt x="5229" y="42382"/>
                    <a:pt x="5176" y="42382"/>
                  </a:cubicBezTo>
                  <a:cubicBezTo>
                    <a:pt x="5143" y="42382"/>
                    <a:pt x="5115" y="42364"/>
                    <a:pt x="5104" y="42314"/>
                  </a:cubicBezTo>
                  <a:cubicBezTo>
                    <a:pt x="5061" y="42100"/>
                    <a:pt x="4968" y="41908"/>
                    <a:pt x="4904" y="41704"/>
                  </a:cubicBezTo>
                  <a:cubicBezTo>
                    <a:pt x="4788" y="41799"/>
                    <a:pt x="4666" y="41876"/>
                    <a:pt x="4506" y="41926"/>
                  </a:cubicBezTo>
                  <a:cubicBezTo>
                    <a:pt x="4450" y="41942"/>
                    <a:pt x="4392" y="41947"/>
                    <a:pt x="4333" y="41947"/>
                  </a:cubicBezTo>
                  <a:cubicBezTo>
                    <a:pt x="4252" y="41947"/>
                    <a:pt x="4169" y="41938"/>
                    <a:pt x="4089" y="41938"/>
                  </a:cubicBezTo>
                  <a:cubicBezTo>
                    <a:pt x="4027" y="41938"/>
                    <a:pt x="3967" y="41944"/>
                    <a:pt x="3911" y="41963"/>
                  </a:cubicBezTo>
                  <a:cubicBezTo>
                    <a:pt x="3898" y="41967"/>
                    <a:pt x="3888" y="41969"/>
                    <a:pt x="3879" y="41969"/>
                  </a:cubicBezTo>
                  <a:cubicBezTo>
                    <a:pt x="3805" y="41969"/>
                    <a:pt x="3866" y="41826"/>
                    <a:pt x="3916" y="41794"/>
                  </a:cubicBezTo>
                  <a:cubicBezTo>
                    <a:pt x="4233" y="41602"/>
                    <a:pt x="4652" y="41658"/>
                    <a:pt x="4922" y="41375"/>
                  </a:cubicBezTo>
                  <a:cubicBezTo>
                    <a:pt x="4957" y="41339"/>
                    <a:pt x="5030" y="41286"/>
                    <a:pt x="5087" y="41286"/>
                  </a:cubicBezTo>
                  <a:cubicBezTo>
                    <a:pt x="5121" y="41286"/>
                    <a:pt x="5149" y="41305"/>
                    <a:pt x="5159" y="41359"/>
                  </a:cubicBezTo>
                  <a:cubicBezTo>
                    <a:pt x="5197" y="41565"/>
                    <a:pt x="5278" y="41753"/>
                    <a:pt x="5337" y="41950"/>
                  </a:cubicBezTo>
                  <a:cubicBezTo>
                    <a:pt x="5471" y="41788"/>
                    <a:pt x="5607" y="41626"/>
                    <a:pt x="5740" y="41464"/>
                  </a:cubicBezTo>
                  <a:cubicBezTo>
                    <a:pt x="5770" y="41427"/>
                    <a:pt x="5838" y="41381"/>
                    <a:pt x="5890" y="41381"/>
                  </a:cubicBezTo>
                  <a:cubicBezTo>
                    <a:pt x="5923" y="41381"/>
                    <a:pt x="5950" y="41399"/>
                    <a:pt x="5959" y="41448"/>
                  </a:cubicBezTo>
                  <a:cubicBezTo>
                    <a:pt x="5991" y="41622"/>
                    <a:pt x="6050" y="41781"/>
                    <a:pt x="6104" y="41941"/>
                  </a:cubicBezTo>
                  <a:cubicBezTo>
                    <a:pt x="6349" y="41422"/>
                    <a:pt x="6670" y="40914"/>
                    <a:pt x="7181" y="40643"/>
                  </a:cubicBezTo>
                  <a:cubicBezTo>
                    <a:pt x="7202" y="40632"/>
                    <a:pt x="7228" y="40621"/>
                    <a:pt x="7253" y="40621"/>
                  </a:cubicBezTo>
                  <a:cubicBezTo>
                    <a:pt x="7268" y="40621"/>
                    <a:pt x="7282" y="40625"/>
                    <a:pt x="7295" y="40636"/>
                  </a:cubicBezTo>
                  <a:cubicBezTo>
                    <a:pt x="7388" y="40711"/>
                    <a:pt x="7473" y="40797"/>
                    <a:pt x="7550" y="40890"/>
                  </a:cubicBezTo>
                  <a:cubicBezTo>
                    <a:pt x="7557" y="40873"/>
                    <a:pt x="7564" y="40857"/>
                    <a:pt x="7570" y="40840"/>
                  </a:cubicBezTo>
                  <a:cubicBezTo>
                    <a:pt x="7630" y="40711"/>
                    <a:pt x="7691" y="40584"/>
                    <a:pt x="7748" y="40454"/>
                  </a:cubicBezTo>
                  <a:cubicBezTo>
                    <a:pt x="7758" y="40382"/>
                    <a:pt x="7797" y="40337"/>
                    <a:pt x="7848" y="40305"/>
                  </a:cubicBezTo>
                  <a:cubicBezTo>
                    <a:pt x="7840" y="40294"/>
                    <a:pt x="7830" y="40285"/>
                    <a:pt x="7822" y="40274"/>
                  </a:cubicBezTo>
                  <a:cubicBezTo>
                    <a:pt x="7788" y="40223"/>
                    <a:pt x="7851" y="40147"/>
                    <a:pt x="7882" y="40115"/>
                  </a:cubicBezTo>
                  <a:cubicBezTo>
                    <a:pt x="7883" y="40114"/>
                    <a:pt x="7884" y="40113"/>
                    <a:pt x="7886" y="40113"/>
                  </a:cubicBezTo>
                  <a:cubicBezTo>
                    <a:pt x="7905" y="40093"/>
                    <a:pt x="7937" y="40075"/>
                    <a:pt x="7967" y="40075"/>
                  </a:cubicBezTo>
                  <a:cubicBezTo>
                    <a:pt x="7980" y="40075"/>
                    <a:pt x="7993" y="40078"/>
                    <a:pt x="8004" y="40087"/>
                  </a:cubicBezTo>
                  <a:cubicBezTo>
                    <a:pt x="8011" y="40092"/>
                    <a:pt x="8020" y="40099"/>
                    <a:pt x="8027" y="40104"/>
                  </a:cubicBezTo>
                  <a:cubicBezTo>
                    <a:pt x="8041" y="40115"/>
                    <a:pt x="8047" y="40132"/>
                    <a:pt x="8046" y="40149"/>
                  </a:cubicBezTo>
                  <a:cubicBezTo>
                    <a:pt x="8132" y="40254"/>
                    <a:pt x="8267" y="40380"/>
                    <a:pt x="8357" y="40510"/>
                  </a:cubicBezTo>
                  <a:cubicBezTo>
                    <a:pt x="8405" y="40390"/>
                    <a:pt x="8454" y="40270"/>
                    <a:pt x="8503" y="40150"/>
                  </a:cubicBezTo>
                  <a:cubicBezTo>
                    <a:pt x="8516" y="40117"/>
                    <a:pt x="8574" y="40047"/>
                    <a:pt x="8621" y="40047"/>
                  </a:cubicBezTo>
                  <a:cubicBezTo>
                    <a:pt x="8637" y="40047"/>
                    <a:pt x="8651" y="40054"/>
                    <a:pt x="8662" y="40073"/>
                  </a:cubicBezTo>
                  <a:cubicBezTo>
                    <a:pt x="8791" y="40302"/>
                    <a:pt x="8906" y="40547"/>
                    <a:pt x="8975" y="40803"/>
                  </a:cubicBezTo>
                  <a:cubicBezTo>
                    <a:pt x="9046" y="40187"/>
                    <a:pt x="8952" y="39642"/>
                    <a:pt x="8405" y="39154"/>
                  </a:cubicBezTo>
                  <a:cubicBezTo>
                    <a:pt x="7894" y="38698"/>
                    <a:pt x="7517" y="37995"/>
                    <a:pt x="7547" y="37290"/>
                  </a:cubicBezTo>
                  <a:cubicBezTo>
                    <a:pt x="7480" y="37018"/>
                    <a:pt x="7389" y="36756"/>
                    <a:pt x="7219" y="36519"/>
                  </a:cubicBezTo>
                  <a:cubicBezTo>
                    <a:pt x="7066" y="36717"/>
                    <a:pt x="6870" y="36880"/>
                    <a:pt x="6797" y="37131"/>
                  </a:cubicBezTo>
                  <a:cubicBezTo>
                    <a:pt x="6777" y="37198"/>
                    <a:pt x="6664" y="37280"/>
                    <a:pt x="6594" y="37280"/>
                  </a:cubicBezTo>
                  <a:cubicBezTo>
                    <a:pt x="6556" y="37280"/>
                    <a:pt x="6531" y="37254"/>
                    <a:pt x="6543" y="37187"/>
                  </a:cubicBezTo>
                  <a:cubicBezTo>
                    <a:pt x="6600" y="36872"/>
                    <a:pt x="6457" y="36763"/>
                    <a:pt x="6265" y="36763"/>
                  </a:cubicBezTo>
                  <a:cubicBezTo>
                    <a:pt x="6112" y="36763"/>
                    <a:pt x="5928" y="36832"/>
                    <a:pt x="5788" y="36922"/>
                  </a:cubicBezTo>
                  <a:cubicBezTo>
                    <a:pt x="5769" y="36935"/>
                    <a:pt x="5736" y="36949"/>
                    <a:pt x="5706" y="36949"/>
                  </a:cubicBezTo>
                  <a:cubicBezTo>
                    <a:pt x="5689" y="36949"/>
                    <a:pt x="5672" y="36945"/>
                    <a:pt x="5660" y="36932"/>
                  </a:cubicBezTo>
                  <a:cubicBezTo>
                    <a:pt x="5574" y="36841"/>
                    <a:pt x="5493" y="36802"/>
                    <a:pt x="5402" y="36802"/>
                  </a:cubicBezTo>
                  <a:cubicBezTo>
                    <a:pt x="5322" y="36802"/>
                    <a:pt x="5236" y="36833"/>
                    <a:pt x="5133" y="36884"/>
                  </a:cubicBezTo>
                  <a:cubicBezTo>
                    <a:pt x="5126" y="36888"/>
                    <a:pt x="5120" y="36889"/>
                    <a:pt x="5115" y="36889"/>
                  </a:cubicBezTo>
                  <a:cubicBezTo>
                    <a:pt x="5092" y="36889"/>
                    <a:pt x="5100" y="36849"/>
                    <a:pt x="5120" y="36832"/>
                  </a:cubicBezTo>
                  <a:cubicBezTo>
                    <a:pt x="5288" y="36682"/>
                    <a:pt x="5434" y="36475"/>
                    <a:pt x="5673" y="36475"/>
                  </a:cubicBezTo>
                  <a:cubicBezTo>
                    <a:pt x="5674" y="36475"/>
                    <a:pt x="5675" y="36475"/>
                    <a:pt x="5677" y="36475"/>
                  </a:cubicBezTo>
                  <a:cubicBezTo>
                    <a:pt x="5741" y="36476"/>
                    <a:pt x="5799" y="36591"/>
                    <a:pt x="5861" y="36591"/>
                  </a:cubicBezTo>
                  <a:cubicBezTo>
                    <a:pt x="5870" y="36591"/>
                    <a:pt x="5879" y="36588"/>
                    <a:pt x="5889" y="36582"/>
                  </a:cubicBezTo>
                  <a:cubicBezTo>
                    <a:pt x="5974" y="36526"/>
                    <a:pt x="6077" y="36497"/>
                    <a:pt x="6174" y="36466"/>
                  </a:cubicBezTo>
                  <a:cubicBezTo>
                    <a:pt x="6247" y="36443"/>
                    <a:pt x="6315" y="36433"/>
                    <a:pt x="6378" y="36433"/>
                  </a:cubicBezTo>
                  <a:cubicBezTo>
                    <a:pt x="6602" y="36433"/>
                    <a:pt x="6752" y="36570"/>
                    <a:pt x="6803" y="36769"/>
                  </a:cubicBezTo>
                  <a:cubicBezTo>
                    <a:pt x="6931" y="36620"/>
                    <a:pt x="7069" y="36481"/>
                    <a:pt x="7162" y="36305"/>
                  </a:cubicBezTo>
                  <a:cubicBezTo>
                    <a:pt x="7178" y="36277"/>
                    <a:pt x="7248" y="36203"/>
                    <a:pt x="7300" y="36203"/>
                  </a:cubicBezTo>
                  <a:cubicBezTo>
                    <a:pt x="7314" y="36203"/>
                    <a:pt x="7326" y="36208"/>
                    <a:pt x="7336" y="36221"/>
                  </a:cubicBezTo>
                  <a:cubicBezTo>
                    <a:pt x="7470" y="36388"/>
                    <a:pt x="7572" y="36578"/>
                    <a:pt x="7637" y="36781"/>
                  </a:cubicBezTo>
                  <a:cubicBezTo>
                    <a:pt x="8078" y="34800"/>
                    <a:pt x="8737" y="32847"/>
                    <a:pt x="9262" y="30889"/>
                  </a:cubicBezTo>
                  <a:cubicBezTo>
                    <a:pt x="9275" y="30841"/>
                    <a:pt x="9287" y="30793"/>
                    <a:pt x="9300" y="30745"/>
                  </a:cubicBezTo>
                  <a:lnTo>
                    <a:pt x="9300" y="30745"/>
                  </a:lnTo>
                  <a:cubicBezTo>
                    <a:pt x="9298" y="30745"/>
                    <a:pt x="9296" y="30746"/>
                    <a:pt x="9294" y="30746"/>
                  </a:cubicBezTo>
                  <a:cubicBezTo>
                    <a:pt x="9288" y="30746"/>
                    <a:pt x="9282" y="30743"/>
                    <a:pt x="9281" y="30732"/>
                  </a:cubicBezTo>
                  <a:cubicBezTo>
                    <a:pt x="9235" y="30442"/>
                    <a:pt x="9183" y="30155"/>
                    <a:pt x="9144" y="29865"/>
                  </a:cubicBezTo>
                  <a:cubicBezTo>
                    <a:pt x="9110" y="29904"/>
                    <a:pt x="9070" y="29936"/>
                    <a:pt x="9025" y="29959"/>
                  </a:cubicBezTo>
                  <a:cubicBezTo>
                    <a:pt x="9010" y="29968"/>
                    <a:pt x="8988" y="29975"/>
                    <a:pt x="8968" y="29975"/>
                  </a:cubicBezTo>
                  <a:cubicBezTo>
                    <a:pt x="8943" y="29975"/>
                    <a:pt x="8921" y="29963"/>
                    <a:pt x="8921" y="29930"/>
                  </a:cubicBezTo>
                  <a:cubicBezTo>
                    <a:pt x="8916" y="29613"/>
                    <a:pt x="8814" y="29340"/>
                    <a:pt x="8602" y="29340"/>
                  </a:cubicBezTo>
                  <a:cubicBezTo>
                    <a:pt x="8493" y="29340"/>
                    <a:pt x="8356" y="29411"/>
                    <a:pt x="8188" y="29585"/>
                  </a:cubicBezTo>
                  <a:cubicBezTo>
                    <a:pt x="8158" y="29616"/>
                    <a:pt x="8099" y="29658"/>
                    <a:pt x="8053" y="29658"/>
                  </a:cubicBezTo>
                  <a:cubicBezTo>
                    <a:pt x="8025" y="29658"/>
                    <a:pt x="8002" y="29642"/>
                    <a:pt x="7993" y="29598"/>
                  </a:cubicBezTo>
                  <a:cubicBezTo>
                    <a:pt x="7911" y="29198"/>
                    <a:pt x="7721" y="29049"/>
                    <a:pt x="7496" y="29049"/>
                  </a:cubicBezTo>
                  <a:cubicBezTo>
                    <a:pt x="7128" y="29049"/>
                    <a:pt x="6667" y="29448"/>
                    <a:pt x="6430" y="29802"/>
                  </a:cubicBezTo>
                  <a:cubicBezTo>
                    <a:pt x="6421" y="29817"/>
                    <a:pt x="6405" y="29825"/>
                    <a:pt x="6393" y="29825"/>
                  </a:cubicBezTo>
                  <a:cubicBezTo>
                    <a:pt x="6380" y="29825"/>
                    <a:pt x="6372" y="29815"/>
                    <a:pt x="6383" y="29790"/>
                  </a:cubicBezTo>
                  <a:cubicBezTo>
                    <a:pt x="6607" y="29335"/>
                    <a:pt x="7254" y="28745"/>
                    <a:pt x="7722" y="28745"/>
                  </a:cubicBezTo>
                  <a:cubicBezTo>
                    <a:pt x="7964" y="28745"/>
                    <a:pt x="8158" y="28904"/>
                    <a:pt x="8219" y="29325"/>
                  </a:cubicBezTo>
                  <a:cubicBezTo>
                    <a:pt x="8369" y="29215"/>
                    <a:pt x="8533" y="29117"/>
                    <a:pt x="8713" y="29117"/>
                  </a:cubicBezTo>
                  <a:cubicBezTo>
                    <a:pt x="8762" y="29117"/>
                    <a:pt x="8813" y="29125"/>
                    <a:pt x="8865" y="29141"/>
                  </a:cubicBezTo>
                  <a:cubicBezTo>
                    <a:pt x="8969" y="29173"/>
                    <a:pt x="9020" y="29285"/>
                    <a:pt x="9061" y="29373"/>
                  </a:cubicBezTo>
                  <a:cubicBezTo>
                    <a:pt x="9120" y="29498"/>
                    <a:pt x="9057" y="29693"/>
                    <a:pt x="9080" y="29693"/>
                  </a:cubicBezTo>
                  <a:cubicBezTo>
                    <a:pt x="9087" y="29693"/>
                    <a:pt x="9104" y="29671"/>
                    <a:pt x="9138" y="29618"/>
                  </a:cubicBezTo>
                  <a:cubicBezTo>
                    <a:pt x="9154" y="29593"/>
                    <a:pt x="9220" y="29535"/>
                    <a:pt x="9264" y="29535"/>
                  </a:cubicBezTo>
                  <a:cubicBezTo>
                    <a:pt x="9284" y="29535"/>
                    <a:pt x="9299" y="29547"/>
                    <a:pt x="9301" y="29581"/>
                  </a:cubicBezTo>
                  <a:cubicBezTo>
                    <a:pt x="9326" y="29916"/>
                    <a:pt x="9332" y="30252"/>
                    <a:pt x="9342" y="30586"/>
                  </a:cubicBezTo>
                  <a:cubicBezTo>
                    <a:pt x="9832" y="28749"/>
                    <a:pt x="10306" y="26877"/>
                    <a:pt x="10891" y="25048"/>
                  </a:cubicBezTo>
                  <a:cubicBezTo>
                    <a:pt x="10880" y="25047"/>
                    <a:pt x="10869" y="25046"/>
                    <a:pt x="10858" y="25046"/>
                  </a:cubicBezTo>
                  <a:cubicBezTo>
                    <a:pt x="10840" y="25046"/>
                    <a:pt x="10822" y="25048"/>
                    <a:pt x="10805" y="25051"/>
                  </a:cubicBezTo>
                  <a:cubicBezTo>
                    <a:pt x="10646" y="25088"/>
                    <a:pt x="10444" y="25059"/>
                    <a:pt x="10300" y="25154"/>
                  </a:cubicBezTo>
                  <a:cubicBezTo>
                    <a:pt x="10291" y="25160"/>
                    <a:pt x="10274" y="25166"/>
                    <a:pt x="10259" y="25166"/>
                  </a:cubicBezTo>
                  <a:cubicBezTo>
                    <a:pt x="10245" y="25166"/>
                    <a:pt x="10233" y="25161"/>
                    <a:pt x="10228" y="25146"/>
                  </a:cubicBezTo>
                  <a:cubicBezTo>
                    <a:pt x="10119" y="24813"/>
                    <a:pt x="10107" y="24486"/>
                    <a:pt x="10087" y="24137"/>
                  </a:cubicBezTo>
                  <a:cubicBezTo>
                    <a:pt x="10068" y="23784"/>
                    <a:pt x="9807" y="23611"/>
                    <a:pt x="9518" y="23611"/>
                  </a:cubicBezTo>
                  <a:cubicBezTo>
                    <a:pt x="9281" y="23611"/>
                    <a:pt x="9023" y="23728"/>
                    <a:pt x="8864" y="23957"/>
                  </a:cubicBezTo>
                  <a:cubicBezTo>
                    <a:pt x="8837" y="23997"/>
                    <a:pt x="8781" y="24060"/>
                    <a:pt x="8725" y="24060"/>
                  </a:cubicBezTo>
                  <a:cubicBezTo>
                    <a:pt x="8710" y="24060"/>
                    <a:pt x="8695" y="24056"/>
                    <a:pt x="8681" y="24046"/>
                  </a:cubicBezTo>
                  <a:cubicBezTo>
                    <a:pt x="8471" y="23894"/>
                    <a:pt x="8626" y="23948"/>
                    <a:pt x="8473" y="23679"/>
                  </a:cubicBezTo>
                  <a:cubicBezTo>
                    <a:pt x="8378" y="23512"/>
                    <a:pt x="8188" y="23489"/>
                    <a:pt x="8038" y="23389"/>
                  </a:cubicBezTo>
                  <a:cubicBezTo>
                    <a:pt x="8004" y="23366"/>
                    <a:pt x="8062" y="23313"/>
                    <a:pt x="8084" y="23309"/>
                  </a:cubicBezTo>
                  <a:cubicBezTo>
                    <a:pt x="8189" y="23294"/>
                    <a:pt x="8300" y="23267"/>
                    <a:pt x="8406" y="23267"/>
                  </a:cubicBezTo>
                  <a:cubicBezTo>
                    <a:pt x="8500" y="23267"/>
                    <a:pt x="8589" y="23288"/>
                    <a:pt x="8666" y="23356"/>
                  </a:cubicBezTo>
                  <a:cubicBezTo>
                    <a:pt x="8785" y="23463"/>
                    <a:pt x="8758" y="23624"/>
                    <a:pt x="8822" y="23751"/>
                  </a:cubicBezTo>
                  <a:cubicBezTo>
                    <a:pt x="9048" y="23512"/>
                    <a:pt x="9281" y="23407"/>
                    <a:pt x="9543" y="23407"/>
                  </a:cubicBezTo>
                  <a:cubicBezTo>
                    <a:pt x="9749" y="23407"/>
                    <a:pt x="9972" y="23471"/>
                    <a:pt x="10223" y="23587"/>
                  </a:cubicBezTo>
                  <a:cubicBezTo>
                    <a:pt x="10243" y="23597"/>
                    <a:pt x="10258" y="23609"/>
                    <a:pt x="10259" y="23634"/>
                  </a:cubicBezTo>
                  <a:cubicBezTo>
                    <a:pt x="10267" y="23751"/>
                    <a:pt x="10377" y="24967"/>
                    <a:pt x="10348" y="24987"/>
                  </a:cubicBezTo>
                  <a:cubicBezTo>
                    <a:pt x="10506" y="24882"/>
                    <a:pt x="10752" y="24911"/>
                    <a:pt x="10950" y="24865"/>
                  </a:cubicBezTo>
                  <a:cubicBezTo>
                    <a:pt x="11309" y="23761"/>
                    <a:pt x="11713" y="22676"/>
                    <a:pt x="12186" y="21624"/>
                  </a:cubicBezTo>
                  <a:cubicBezTo>
                    <a:pt x="12054" y="21501"/>
                    <a:pt x="11921" y="21375"/>
                    <a:pt x="11787" y="21251"/>
                  </a:cubicBezTo>
                  <a:cubicBezTo>
                    <a:pt x="11688" y="21158"/>
                    <a:pt x="11766" y="20983"/>
                    <a:pt x="11840" y="20900"/>
                  </a:cubicBezTo>
                  <a:cubicBezTo>
                    <a:pt x="12313" y="20368"/>
                    <a:pt x="12786" y="19818"/>
                    <a:pt x="13201" y="19234"/>
                  </a:cubicBezTo>
                  <a:cubicBezTo>
                    <a:pt x="13073" y="18866"/>
                    <a:pt x="12951" y="18497"/>
                    <a:pt x="12834" y="18127"/>
                  </a:cubicBezTo>
                  <a:cubicBezTo>
                    <a:pt x="12812" y="18170"/>
                    <a:pt x="12762" y="18219"/>
                    <a:pt x="12729" y="18219"/>
                  </a:cubicBezTo>
                  <a:cubicBezTo>
                    <a:pt x="12713" y="18219"/>
                    <a:pt x="12701" y="18208"/>
                    <a:pt x="12697" y="18180"/>
                  </a:cubicBezTo>
                  <a:cubicBezTo>
                    <a:pt x="12681" y="18055"/>
                    <a:pt x="12690" y="17977"/>
                    <a:pt x="12728" y="17883"/>
                  </a:cubicBezTo>
                  <a:cubicBezTo>
                    <a:pt x="12642" y="17853"/>
                    <a:pt x="12660" y="17825"/>
                    <a:pt x="12571" y="17825"/>
                  </a:cubicBezTo>
                  <a:cubicBezTo>
                    <a:pt x="12548" y="17825"/>
                    <a:pt x="12519" y="17827"/>
                    <a:pt x="12479" y="17831"/>
                  </a:cubicBezTo>
                  <a:cubicBezTo>
                    <a:pt x="12476" y="17831"/>
                    <a:pt x="12474" y="17831"/>
                    <a:pt x="12472" y="17831"/>
                  </a:cubicBezTo>
                  <a:cubicBezTo>
                    <a:pt x="12420" y="17831"/>
                    <a:pt x="12414" y="17772"/>
                    <a:pt x="12428" y="17733"/>
                  </a:cubicBezTo>
                  <a:cubicBezTo>
                    <a:pt x="12527" y="17482"/>
                    <a:pt x="12513" y="17235"/>
                    <a:pt x="12507" y="16979"/>
                  </a:cubicBezTo>
                  <a:cubicBezTo>
                    <a:pt x="12500" y="16953"/>
                    <a:pt x="12493" y="16926"/>
                    <a:pt x="12485" y="16899"/>
                  </a:cubicBezTo>
                  <a:cubicBezTo>
                    <a:pt x="12475" y="16858"/>
                    <a:pt x="12465" y="16816"/>
                    <a:pt x="12456" y="16773"/>
                  </a:cubicBezTo>
                  <a:cubicBezTo>
                    <a:pt x="12433" y="16765"/>
                    <a:pt x="12405" y="16762"/>
                    <a:pt x="12375" y="16762"/>
                  </a:cubicBezTo>
                  <a:cubicBezTo>
                    <a:pt x="12293" y="16762"/>
                    <a:pt x="12195" y="16784"/>
                    <a:pt x="12157" y="16788"/>
                  </a:cubicBezTo>
                  <a:cubicBezTo>
                    <a:pt x="12120" y="16792"/>
                    <a:pt x="12082" y="16794"/>
                    <a:pt x="12044" y="16794"/>
                  </a:cubicBezTo>
                  <a:cubicBezTo>
                    <a:pt x="11853" y="16794"/>
                    <a:pt x="11654" y="16755"/>
                    <a:pt x="11461" y="16755"/>
                  </a:cubicBezTo>
                  <a:cubicBezTo>
                    <a:pt x="11439" y="16755"/>
                    <a:pt x="11416" y="16756"/>
                    <a:pt x="11394" y="16757"/>
                  </a:cubicBezTo>
                  <a:cubicBezTo>
                    <a:pt x="11393" y="16757"/>
                    <a:pt x="11391" y="16757"/>
                    <a:pt x="11390" y="16757"/>
                  </a:cubicBezTo>
                  <a:cubicBezTo>
                    <a:pt x="11325" y="16757"/>
                    <a:pt x="11322" y="16692"/>
                    <a:pt x="11336" y="16645"/>
                  </a:cubicBezTo>
                  <a:cubicBezTo>
                    <a:pt x="11462" y="16234"/>
                    <a:pt x="11310" y="16087"/>
                    <a:pt x="11085" y="16087"/>
                  </a:cubicBezTo>
                  <a:cubicBezTo>
                    <a:pt x="10914" y="16087"/>
                    <a:pt x="10702" y="16171"/>
                    <a:pt x="10539" y="16290"/>
                  </a:cubicBezTo>
                  <a:cubicBezTo>
                    <a:pt x="10519" y="16304"/>
                    <a:pt x="10499" y="16310"/>
                    <a:pt x="10481" y="16310"/>
                  </a:cubicBezTo>
                  <a:cubicBezTo>
                    <a:pt x="10427" y="16310"/>
                    <a:pt x="10388" y="16256"/>
                    <a:pt x="10419" y="16191"/>
                  </a:cubicBezTo>
                  <a:cubicBezTo>
                    <a:pt x="10544" y="15919"/>
                    <a:pt x="10608" y="15631"/>
                    <a:pt x="10690" y="15346"/>
                  </a:cubicBezTo>
                  <a:lnTo>
                    <a:pt x="10690" y="15346"/>
                  </a:lnTo>
                  <a:cubicBezTo>
                    <a:pt x="10271" y="15411"/>
                    <a:pt x="9867" y="15531"/>
                    <a:pt x="9467" y="15671"/>
                  </a:cubicBezTo>
                  <a:cubicBezTo>
                    <a:pt x="9450" y="15677"/>
                    <a:pt x="9435" y="15680"/>
                    <a:pt x="9423" y="15680"/>
                  </a:cubicBezTo>
                  <a:cubicBezTo>
                    <a:pt x="9337" y="15680"/>
                    <a:pt x="9334" y="15563"/>
                    <a:pt x="9377" y="15492"/>
                  </a:cubicBezTo>
                  <a:cubicBezTo>
                    <a:pt x="9449" y="15372"/>
                    <a:pt x="9500" y="15242"/>
                    <a:pt x="9556" y="15114"/>
                  </a:cubicBezTo>
                  <a:cubicBezTo>
                    <a:pt x="9491" y="15114"/>
                    <a:pt x="9427" y="15112"/>
                    <a:pt x="9362" y="15112"/>
                  </a:cubicBezTo>
                  <a:cubicBezTo>
                    <a:pt x="9197" y="15112"/>
                    <a:pt x="9033" y="15123"/>
                    <a:pt x="8878" y="15190"/>
                  </a:cubicBezTo>
                  <a:cubicBezTo>
                    <a:pt x="8864" y="15196"/>
                    <a:pt x="8850" y="15198"/>
                    <a:pt x="8837" y="15198"/>
                  </a:cubicBezTo>
                  <a:cubicBezTo>
                    <a:pt x="8795" y="15198"/>
                    <a:pt x="8757" y="15172"/>
                    <a:pt x="8753" y="15125"/>
                  </a:cubicBezTo>
                  <a:cubicBezTo>
                    <a:pt x="8742" y="14998"/>
                    <a:pt x="8741" y="14893"/>
                    <a:pt x="8763" y="14791"/>
                  </a:cubicBezTo>
                  <a:lnTo>
                    <a:pt x="8763" y="14791"/>
                  </a:lnTo>
                  <a:cubicBezTo>
                    <a:pt x="8672" y="14816"/>
                    <a:pt x="8585" y="14841"/>
                    <a:pt x="8495" y="14867"/>
                  </a:cubicBezTo>
                  <a:cubicBezTo>
                    <a:pt x="8471" y="14889"/>
                    <a:pt x="8411" y="14926"/>
                    <a:pt x="8364" y="14926"/>
                  </a:cubicBezTo>
                  <a:cubicBezTo>
                    <a:pt x="8345" y="14926"/>
                    <a:pt x="8328" y="14920"/>
                    <a:pt x="8317" y="14905"/>
                  </a:cubicBezTo>
                  <a:cubicBezTo>
                    <a:pt x="8250" y="14823"/>
                    <a:pt x="8192" y="14744"/>
                    <a:pt x="8161" y="14666"/>
                  </a:cubicBezTo>
                  <a:cubicBezTo>
                    <a:pt x="8000" y="14749"/>
                    <a:pt x="7844" y="14840"/>
                    <a:pt x="7714" y="14965"/>
                  </a:cubicBezTo>
                  <a:cubicBezTo>
                    <a:pt x="7702" y="14976"/>
                    <a:pt x="7692" y="14980"/>
                    <a:pt x="7684" y="14980"/>
                  </a:cubicBezTo>
                  <a:cubicBezTo>
                    <a:pt x="7660" y="14980"/>
                    <a:pt x="7651" y="14943"/>
                    <a:pt x="7674" y="14914"/>
                  </a:cubicBezTo>
                  <a:cubicBezTo>
                    <a:pt x="7851" y="14705"/>
                    <a:pt x="8043" y="14511"/>
                    <a:pt x="8250" y="14331"/>
                  </a:cubicBezTo>
                  <a:cubicBezTo>
                    <a:pt x="8290" y="14296"/>
                    <a:pt x="8328" y="14281"/>
                    <a:pt x="8359" y="14281"/>
                  </a:cubicBezTo>
                  <a:cubicBezTo>
                    <a:pt x="8422" y="14281"/>
                    <a:pt x="8460" y="14340"/>
                    <a:pt x="8448" y="14410"/>
                  </a:cubicBezTo>
                  <a:cubicBezTo>
                    <a:pt x="8468" y="14455"/>
                    <a:pt x="8492" y="14498"/>
                    <a:pt x="8519" y="14538"/>
                  </a:cubicBezTo>
                  <a:cubicBezTo>
                    <a:pt x="8635" y="14458"/>
                    <a:pt x="8752" y="14418"/>
                    <a:pt x="8892" y="14418"/>
                  </a:cubicBezTo>
                  <a:cubicBezTo>
                    <a:pt x="8945" y="14418"/>
                    <a:pt x="9001" y="14424"/>
                    <a:pt x="9062" y="14435"/>
                  </a:cubicBezTo>
                  <a:cubicBezTo>
                    <a:pt x="9149" y="14451"/>
                    <a:pt x="9115" y="14579"/>
                    <a:pt x="9085" y="14626"/>
                  </a:cubicBezTo>
                  <a:cubicBezTo>
                    <a:pt x="9054" y="14697"/>
                    <a:pt x="9040" y="14772"/>
                    <a:pt x="9044" y="14848"/>
                  </a:cubicBezTo>
                  <a:cubicBezTo>
                    <a:pt x="9211" y="14801"/>
                    <a:pt x="9384" y="14797"/>
                    <a:pt x="9558" y="14797"/>
                  </a:cubicBezTo>
                  <a:cubicBezTo>
                    <a:pt x="9588" y="14797"/>
                    <a:pt x="9617" y="14798"/>
                    <a:pt x="9647" y="14798"/>
                  </a:cubicBezTo>
                  <a:cubicBezTo>
                    <a:pt x="9705" y="14798"/>
                    <a:pt x="9762" y="14797"/>
                    <a:pt x="9820" y="14795"/>
                  </a:cubicBezTo>
                  <a:cubicBezTo>
                    <a:pt x="9822" y="14795"/>
                    <a:pt x="9824" y="14795"/>
                    <a:pt x="9825" y="14795"/>
                  </a:cubicBezTo>
                  <a:cubicBezTo>
                    <a:pt x="9930" y="14795"/>
                    <a:pt x="9914" y="14920"/>
                    <a:pt x="9876" y="14984"/>
                  </a:cubicBezTo>
                  <a:cubicBezTo>
                    <a:pt x="9813" y="15086"/>
                    <a:pt x="9767" y="15195"/>
                    <a:pt x="9721" y="15304"/>
                  </a:cubicBezTo>
                  <a:cubicBezTo>
                    <a:pt x="10113" y="15178"/>
                    <a:pt x="10510" y="15072"/>
                    <a:pt x="10922" y="15021"/>
                  </a:cubicBezTo>
                  <a:cubicBezTo>
                    <a:pt x="10926" y="15021"/>
                    <a:pt x="10930" y="15021"/>
                    <a:pt x="10934" y="15021"/>
                  </a:cubicBezTo>
                  <a:cubicBezTo>
                    <a:pt x="11008" y="15021"/>
                    <a:pt x="11013" y="15108"/>
                    <a:pt x="10993" y="15163"/>
                  </a:cubicBezTo>
                  <a:cubicBezTo>
                    <a:pt x="10903" y="15426"/>
                    <a:pt x="10831" y="15689"/>
                    <a:pt x="10732" y="15946"/>
                  </a:cubicBezTo>
                  <a:cubicBezTo>
                    <a:pt x="10874" y="15879"/>
                    <a:pt x="11013" y="15844"/>
                    <a:pt x="11136" y="15844"/>
                  </a:cubicBezTo>
                  <a:cubicBezTo>
                    <a:pt x="11449" y="15844"/>
                    <a:pt x="11661" y="16064"/>
                    <a:pt x="11562" y="16516"/>
                  </a:cubicBezTo>
                  <a:cubicBezTo>
                    <a:pt x="11595" y="16515"/>
                    <a:pt x="11627" y="16515"/>
                    <a:pt x="11660" y="16515"/>
                  </a:cubicBezTo>
                  <a:cubicBezTo>
                    <a:pt x="11893" y="16515"/>
                    <a:pt x="12123" y="16529"/>
                    <a:pt x="12355" y="16529"/>
                  </a:cubicBezTo>
                  <a:cubicBezTo>
                    <a:pt x="12369" y="16529"/>
                    <a:pt x="12384" y="16529"/>
                    <a:pt x="12398" y="16529"/>
                  </a:cubicBezTo>
                  <a:cubicBezTo>
                    <a:pt x="12132" y="15411"/>
                    <a:pt x="11851" y="14188"/>
                    <a:pt x="11196" y="13251"/>
                  </a:cubicBezTo>
                  <a:cubicBezTo>
                    <a:pt x="10900" y="12826"/>
                    <a:pt x="10417" y="12873"/>
                    <a:pt x="10006" y="12635"/>
                  </a:cubicBezTo>
                  <a:cubicBezTo>
                    <a:pt x="9682" y="12448"/>
                    <a:pt x="9371" y="12103"/>
                    <a:pt x="9307" y="11725"/>
                  </a:cubicBezTo>
                  <a:cubicBezTo>
                    <a:pt x="9173" y="10947"/>
                    <a:pt x="9045" y="10141"/>
                    <a:pt x="8814" y="9387"/>
                  </a:cubicBezTo>
                  <a:cubicBezTo>
                    <a:pt x="8681" y="8956"/>
                    <a:pt x="8661" y="8507"/>
                    <a:pt x="8504" y="8076"/>
                  </a:cubicBezTo>
                  <a:cubicBezTo>
                    <a:pt x="8369" y="7710"/>
                    <a:pt x="8233" y="7342"/>
                    <a:pt x="8107" y="6973"/>
                  </a:cubicBezTo>
                  <a:cubicBezTo>
                    <a:pt x="7872" y="6286"/>
                    <a:pt x="7625" y="5587"/>
                    <a:pt x="7435" y="4889"/>
                  </a:cubicBezTo>
                  <a:cubicBezTo>
                    <a:pt x="7134" y="3788"/>
                    <a:pt x="7367" y="2709"/>
                    <a:pt x="7245" y="1597"/>
                  </a:cubicBezTo>
                  <a:cubicBezTo>
                    <a:pt x="7214" y="1302"/>
                    <a:pt x="7239" y="677"/>
                    <a:pt x="7065" y="437"/>
                  </a:cubicBezTo>
                  <a:cubicBezTo>
                    <a:pt x="6958" y="289"/>
                    <a:pt x="6742" y="192"/>
                    <a:pt x="6596" y="90"/>
                  </a:cubicBezTo>
                  <a:cubicBezTo>
                    <a:pt x="6556" y="63"/>
                    <a:pt x="6519" y="32"/>
                    <a:pt x="648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7"/>
            <p:cNvSpPr/>
            <p:nvPr/>
          </p:nvSpPr>
          <p:spPr>
            <a:xfrm>
              <a:off x="1206300" y="2147663"/>
              <a:ext cx="171150" cy="33200"/>
            </a:xfrm>
            <a:custGeom>
              <a:avLst/>
              <a:gdLst/>
              <a:ahLst/>
              <a:cxnLst/>
              <a:rect l="l" t="t" r="r" b="b"/>
              <a:pathLst>
                <a:path w="6846" h="1328" extrusionOk="0">
                  <a:moveTo>
                    <a:pt x="3129" y="0"/>
                  </a:moveTo>
                  <a:cubicBezTo>
                    <a:pt x="3093" y="0"/>
                    <a:pt x="3052" y="19"/>
                    <a:pt x="3021" y="39"/>
                  </a:cubicBezTo>
                  <a:cubicBezTo>
                    <a:pt x="2719" y="238"/>
                    <a:pt x="2272" y="326"/>
                    <a:pt x="1950" y="489"/>
                  </a:cubicBezTo>
                  <a:cubicBezTo>
                    <a:pt x="1809" y="559"/>
                    <a:pt x="1726" y="703"/>
                    <a:pt x="1657" y="850"/>
                  </a:cubicBezTo>
                  <a:cubicBezTo>
                    <a:pt x="1645" y="786"/>
                    <a:pt x="1638" y="720"/>
                    <a:pt x="1632" y="665"/>
                  </a:cubicBezTo>
                  <a:cubicBezTo>
                    <a:pt x="1626" y="635"/>
                    <a:pt x="1601" y="614"/>
                    <a:pt x="1572" y="614"/>
                  </a:cubicBezTo>
                  <a:cubicBezTo>
                    <a:pt x="1566" y="614"/>
                    <a:pt x="1561" y="615"/>
                    <a:pt x="1555" y="617"/>
                  </a:cubicBezTo>
                  <a:cubicBezTo>
                    <a:pt x="1377" y="668"/>
                    <a:pt x="1290" y="781"/>
                    <a:pt x="1166" y="882"/>
                  </a:cubicBezTo>
                  <a:cubicBezTo>
                    <a:pt x="1181" y="664"/>
                    <a:pt x="1143" y="459"/>
                    <a:pt x="1093" y="233"/>
                  </a:cubicBezTo>
                  <a:cubicBezTo>
                    <a:pt x="1086" y="197"/>
                    <a:pt x="1060" y="183"/>
                    <a:pt x="1032" y="183"/>
                  </a:cubicBezTo>
                  <a:cubicBezTo>
                    <a:pt x="1006" y="183"/>
                    <a:pt x="979" y="195"/>
                    <a:pt x="960" y="212"/>
                  </a:cubicBezTo>
                  <a:cubicBezTo>
                    <a:pt x="786" y="376"/>
                    <a:pt x="649" y="562"/>
                    <a:pt x="519" y="757"/>
                  </a:cubicBezTo>
                  <a:cubicBezTo>
                    <a:pt x="446" y="607"/>
                    <a:pt x="335" y="472"/>
                    <a:pt x="178" y="472"/>
                  </a:cubicBezTo>
                  <a:cubicBezTo>
                    <a:pt x="135" y="472"/>
                    <a:pt x="89" y="482"/>
                    <a:pt x="39" y="505"/>
                  </a:cubicBezTo>
                  <a:cubicBezTo>
                    <a:pt x="26" y="512"/>
                    <a:pt x="0" y="552"/>
                    <a:pt x="27" y="558"/>
                  </a:cubicBezTo>
                  <a:cubicBezTo>
                    <a:pt x="253" y="604"/>
                    <a:pt x="317" y="884"/>
                    <a:pt x="365" y="1071"/>
                  </a:cubicBezTo>
                  <a:cubicBezTo>
                    <a:pt x="374" y="1107"/>
                    <a:pt x="394" y="1121"/>
                    <a:pt x="417" y="1121"/>
                  </a:cubicBezTo>
                  <a:cubicBezTo>
                    <a:pt x="464" y="1121"/>
                    <a:pt x="526" y="1067"/>
                    <a:pt x="547" y="1034"/>
                  </a:cubicBezTo>
                  <a:cubicBezTo>
                    <a:pt x="660" y="862"/>
                    <a:pt x="773" y="697"/>
                    <a:pt x="906" y="545"/>
                  </a:cubicBezTo>
                  <a:cubicBezTo>
                    <a:pt x="945" y="738"/>
                    <a:pt x="968" y="925"/>
                    <a:pt x="943" y="1130"/>
                  </a:cubicBezTo>
                  <a:cubicBezTo>
                    <a:pt x="938" y="1174"/>
                    <a:pt x="969" y="1202"/>
                    <a:pt x="1005" y="1202"/>
                  </a:cubicBezTo>
                  <a:cubicBezTo>
                    <a:pt x="1017" y="1202"/>
                    <a:pt x="1030" y="1199"/>
                    <a:pt x="1042" y="1192"/>
                  </a:cubicBezTo>
                  <a:cubicBezTo>
                    <a:pt x="1159" y="1128"/>
                    <a:pt x="1329" y="908"/>
                    <a:pt x="1442" y="890"/>
                  </a:cubicBezTo>
                  <a:lnTo>
                    <a:pt x="1442" y="890"/>
                  </a:lnTo>
                  <a:cubicBezTo>
                    <a:pt x="1319" y="910"/>
                    <a:pt x="1473" y="1247"/>
                    <a:pt x="1507" y="1296"/>
                  </a:cubicBezTo>
                  <a:cubicBezTo>
                    <a:pt x="1523" y="1319"/>
                    <a:pt x="1543" y="1327"/>
                    <a:pt x="1564" y="1327"/>
                  </a:cubicBezTo>
                  <a:cubicBezTo>
                    <a:pt x="1619" y="1327"/>
                    <a:pt x="1682" y="1266"/>
                    <a:pt x="1706" y="1225"/>
                  </a:cubicBezTo>
                  <a:cubicBezTo>
                    <a:pt x="1776" y="1111"/>
                    <a:pt x="1832" y="1009"/>
                    <a:pt x="1895" y="890"/>
                  </a:cubicBezTo>
                  <a:cubicBezTo>
                    <a:pt x="1948" y="795"/>
                    <a:pt x="2206" y="740"/>
                    <a:pt x="2301" y="698"/>
                  </a:cubicBezTo>
                  <a:cubicBezTo>
                    <a:pt x="2512" y="602"/>
                    <a:pt x="2729" y="527"/>
                    <a:pt x="2934" y="420"/>
                  </a:cubicBezTo>
                  <a:cubicBezTo>
                    <a:pt x="2940" y="452"/>
                    <a:pt x="2948" y="482"/>
                    <a:pt x="2954" y="513"/>
                  </a:cubicBezTo>
                  <a:cubicBezTo>
                    <a:pt x="2962" y="555"/>
                    <a:pt x="2999" y="583"/>
                    <a:pt x="3039" y="583"/>
                  </a:cubicBezTo>
                  <a:cubicBezTo>
                    <a:pt x="3046" y="583"/>
                    <a:pt x="3053" y="582"/>
                    <a:pt x="3061" y="581"/>
                  </a:cubicBezTo>
                  <a:cubicBezTo>
                    <a:pt x="3189" y="552"/>
                    <a:pt x="3281" y="530"/>
                    <a:pt x="3365" y="530"/>
                  </a:cubicBezTo>
                  <a:cubicBezTo>
                    <a:pt x="3462" y="530"/>
                    <a:pt x="3549" y="559"/>
                    <a:pt x="3671" y="640"/>
                  </a:cubicBezTo>
                  <a:cubicBezTo>
                    <a:pt x="3685" y="649"/>
                    <a:pt x="3700" y="652"/>
                    <a:pt x="3716" y="652"/>
                  </a:cubicBezTo>
                  <a:cubicBezTo>
                    <a:pt x="3738" y="652"/>
                    <a:pt x="3760" y="646"/>
                    <a:pt x="3778" y="635"/>
                  </a:cubicBezTo>
                  <a:cubicBezTo>
                    <a:pt x="4098" y="463"/>
                    <a:pt x="4430" y="420"/>
                    <a:pt x="4768" y="420"/>
                  </a:cubicBezTo>
                  <a:cubicBezTo>
                    <a:pt x="5102" y="420"/>
                    <a:pt x="5441" y="462"/>
                    <a:pt x="5781" y="462"/>
                  </a:cubicBezTo>
                  <a:cubicBezTo>
                    <a:pt x="5813" y="462"/>
                    <a:pt x="5846" y="461"/>
                    <a:pt x="5879" y="460"/>
                  </a:cubicBezTo>
                  <a:cubicBezTo>
                    <a:pt x="6041" y="457"/>
                    <a:pt x="6309" y="348"/>
                    <a:pt x="6491" y="348"/>
                  </a:cubicBezTo>
                  <a:cubicBezTo>
                    <a:pt x="6531" y="348"/>
                    <a:pt x="6567" y="353"/>
                    <a:pt x="6597" y="366"/>
                  </a:cubicBezTo>
                  <a:lnTo>
                    <a:pt x="6597" y="366"/>
                  </a:lnTo>
                  <a:cubicBezTo>
                    <a:pt x="6594" y="365"/>
                    <a:pt x="6593" y="365"/>
                    <a:pt x="6591" y="365"/>
                  </a:cubicBezTo>
                  <a:cubicBezTo>
                    <a:pt x="6574" y="365"/>
                    <a:pt x="6584" y="412"/>
                    <a:pt x="6586" y="421"/>
                  </a:cubicBezTo>
                  <a:cubicBezTo>
                    <a:pt x="6587" y="458"/>
                    <a:pt x="6596" y="494"/>
                    <a:pt x="6611" y="528"/>
                  </a:cubicBezTo>
                  <a:cubicBezTo>
                    <a:pt x="6615" y="570"/>
                    <a:pt x="6627" y="587"/>
                    <a:pt x="6645" y="587"/>
                  </a:cubicBezTo>
                  <a:cubicBezTo>
                    <a:pt x="6654" y="587"/>
                    <a:pt x="6664" y="583"/>
                    <a:pt x="6676" y="576"/>
                  </a:cubicBezTo>
                  <a:lnTo>
                    <a:pt x="6676" y="576"/>
                  </a:lnTo>
                  <a:cubicBezTo>
                    <a:pt x="6671" y="583"/>
                    <a:pt x="6668" y="589"/>
                    <a:pt x="6666" y="596"/>
                  </a:cubicBezTo>
                  <a:cubicBezTo>
                    <a:pt x="6666" y="603"/>
                    <a:pt x="6665" y="610"/>
                    <a:pt x="6663" y="617"/>
                  </a:cubicBezTo>
                  <a:cubicBezTo>
                    <a:pt x="6662" y="630"/>
                    <a:pt x="6667" y="635"/>
                    <a:pt x="6673" y="635"/>
                  </a:cubicBezTo>
                  <a:cubicBezTo>
                    <a:pt x="6687" y="635"/>
                    <a:pt x="6711" y="613"/>
                    <a:pt x="6714" y="599"/>
                  </a:cubicBezTo>
                  <a:cubicBezTo>
                    <a:pt x="6742" y="480"/>
                    <a:pt x="6765" y="374"/>
                    <a:pt x="6819" y="260"/>
                  </a:cubicBezTo>
                  <a:cubicBezTo>
                    <a:pt x="6842" y="211"/>
                    <a:pt x="6845" y="152"/>
                    <a:pt x="6804" y="114"/>
                  </a:cubicBezTo>
                  <a:cubicBezTo>
                    <a:pt x="6721" y="36"/>
                    <a:pt x="6619" y="11"/>
                    <a:pt x="6507" y="11"/>
                  </a:cubicBezTo>
                  <a:cubicBezTo>
                    <a:pt x="6304" y="11"/>
                    <a:pt x="6071" y="95"/>
                    <a:pt x="5879" y="100"/>
                  </a:cubicBezTo>
                  <a:cubicBezTo>
                    <a:pt x="5862" y="101"/>
                    <a:pt x="5845" y="101"/>
                    <a:pt x="5828" y="101"/>
                  </a:cubicBezTo>
                  <a:cubicBezTo>
                    <a:pt x="5493" y="101"/>
                    <a:pt x="5159" y="41"/>
                    <a:pt x="4824" y="41"/>
                  </a:cubicBezTo>
                  <a:cubicBezTo>
                    <a:pt x="4772" y="41"/>
                    <a:pt x="4719" y="42"/>
                    <a:pt x="4667" y="46"/>
                  </a:cubicBezTo>
                  <a:cubicBezTo>
                    <a:pt x="4461" y="59"/>
                    <a:pt x="4123" y="210"/>
                    <a:pt x="3887" y="210"/>
                  </a:cubicBezTo>
                  <a:cubicBezTo>
                    <a:pt x="3822" y="210"/>
                    <a:pt x="3765" y="199"/>
                    <a:pt x="3720" y="170"/>
                  </a:cubicBezTo>
                  <a:cubicBezTo>
                    <a:pt x="3676" y="142"/>
                    <a:pt x="3631" y="133"/>
                    <a:pt x="3588" y="133"/>
                  </a:cubicBezTo>
                  <a:cubicBezTo>
                    <a:pt x="3486" y="133"/>
                    <a:pt x="3390" y="184"/>
                    <a:pt x="3317" y="184"/>
                  </a:cubicBezTo>
                  <a:cubicBezTo>
                    <a:pt x="3265" y="184"/>
                    <a:pt x="3225" y="158"/>
                    <a:pt x="3205" y="68"/>
                  </a:cubicBezTo>
                  <a:cubicBezTo>
                    <a:pt x="3194" y="18"/>
                    <a:pt x="3164" y="0"/>
                    <a:pt x="312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7"/>
            <p:cNvSpPr/>
            <p:nvPr/>
          </p:nvSpPr>
          <p:spPr>
            <a:xfrm>
              <a:off x="1203825" y="2168538"/>
              <a:ext cx="3450" cy="4125"/>
            </a:xfrm>
            <a:custGeom>
              <a:avLst/>
              <a:gdLst/>
              <a:ahLst/>
              <a:cxnLst/>
              <a:rect l="l" t="t" r="r" b="b"/>
              <a:pathLst>
                <a:path w="138" h="165" extrusionOk="0">
                  <a:moveTo>
                    <a:pt x="112" y="1"/>
                  </a:moveTo>
                  <a:cubicBezTo>
                    <a:pt x="105" y="1"/>
                    <a:pt x="96" y="5"/>
                    <a:pt x="89" y="14"/>
                  </a:cubicBezTo>
                  <a:cubicBezTo>
                    <a:pt x="68" y="41"/>
                    <a:pt x="49" y="65"/>
                    <a:pt x="29" y="91"/>
                  </a:cubicBezTo>
                  <a:cubicBezTo>
                    <a:pt x="1" y="123"/>
                    <a:pt x="6" y="151"/>
                    <a:pt x="24" y="159"/>
                  </a:cubicBezTo>
                  <a:cubicBezTo>
                    <a:pt x="28" y="163"/>
                    <a:pt x="34" y="165"/>
                    <a:pt x="39" y="165"/>
                  </a:cubicBezTo>
                  <a:cubicBezTo>
                    <a:pt x="54" y="165"/>
                    <a:pt x="70" y="153"/>
                    <a:pt x="82" y="125"/>
                  </a:cubicBezTo>
                  <a:cubicBezTo>
                    <a:pt x="97" y="96"/>
                    <a:pt x="111" y="67"/>
                    <a:pt x="127" y="38"/>
                  </a:cubicBezTo>
                  <a:cubicBezTo>
                    <a:pt x="138" y="17"/>
                    <a:pt x="127" y="1"/>
                    <a:pt x="11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7"/>
            <p:cNvSpPr/>
            <p:nvPr/>
          </p:nvSpPr>
          <p:spPr>
            <a:xfrm>
              <a:off x="1163025" y="2184688"/>
              <a:ext cx="9375" cy="16000"/>
            </a:xfrm>
            <a:custGeom>
              <a:avLst/>
              <a:gdLst/>
              <a:ahLst/>
              <a:cxnLst/>
              <a:rect l="l" t="t" r="r" b="b"/>
              <a:pathLst>
                <a:path w="375" h="640" extrusionOk="0">
                  <a:moveTo>
                    <a:pt x="350" y="1"/>
                  </a:moveTo>
                  <a:cubicBezTo>
                    <a:pt x="335" y="1"/>
                    <a:pt x="309" y="27"/>
                    <a:pt x="305" y="41"/>
                  </a:cubicBezTo>
                  <a:cubicBezTo>
                    <a:pt x="278" y="123"/>
                    <a:pt x="270" y="250"/>
                    <a:pt x="244" y="350"/>
                  </a:cubicBezTo>
                  <a:cubicBezTo>
                    <a:pt x="206" y="337"/>
                    <a:pt x="167" y="330"/>
                    <a:pt x="126" y="330"/>
                  </a:cubicBezTo>
                  <a:cubicBezTo>
                    <a:pt x="57" y="331"/>
                    <a:pt x="0" y="415"/>
                    <a:pt x="14" y="479"/>
                  </a:cubicBezTo>
                  <a:cubicBezTo>
                    <a:pt x="29" y="564"/>
                    <a:pt x="84" y="639"/>
                    <a:pt x="167" y="639"/>
                  </a:cubicBezTo>
                  <a:cubicBezTo>
                    <a:pt x="184" y="639"/>
                    <a:pt x="202" y="636"/>
                    <a:pt x="221" y="629"/>
                  </a:cubicBezTo>
                  <a:cubicBezTo>
                    <a:pt x="284" y="607"/>
                    <a:pt x="342" y="549"/>
                    <a:pt x="352" y="480"/>
                  </a:cubicBezTo>
                  <a:cubicBezTo>
                    <a:pt x="375" y="324"/>
                    <a:pt x="348" y="176"/>
                    <a:pt x="360" y="21"/>
                  </a:cubicBezTo>
                  <a:cubicBezTo>
                    <a:pt x="361" y="6"/>
                    <a:pt x="357" y="1"/>
                    <a:pt x="35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7"/>
            <p:cNvSpPr/>
            <p:nvPr/>
          </p:nvSpPr>
          <p:spPr>
            <a:xfrm>
              <a:off x="1260175" y="2264213"/>
              <a:ext cx="18200" cy="15675"/>
            </a:xfrm>
            <a:custGeom>
              <a:avLst/>
              <a:gdLst/>
              <a:ahLst/>
              <a:cxnLst/>
              <a:rect l="l" t="t" r="r" b="b"/>
              <a:pathLst>
                <a:path w="728" h="627" extrusionOk="0">
                  <a:moveTo>
                    <a:pt x="557" y="1"/>
                  </a:moveTo>
                  <a:cubicBezTo>
                    <a:pt x="528" y="1"/>
                    <a:pt x="496" y="15"/>
                    <a:pt x="474" y="31"/>
                  </a:cubicBezTo>
                  <a:cubicBezTo>
                    <a:pt x="279" y="181"/>
                    <a:pt x="176" y="363"/>
                    <a:pt x="29" y="552"/>
                  </a:cubicBezTo>
                  <a:cubicBezTo>
                    <a:pt x="15" y="569"/>
                    <a:pt x="0" y="626"/>
                    <a:pt x="28" y="626"/>
                  </a:cubicBezTo>
                  <a:cubicBezTo>
                    <a:pt x="32" y="626"/>
                    <a:pt x="38" y="625"/>
                    <a:pt x="45" y="621"/>
                  </a:cubicBezTo>
                  <a:cubicBezTo>
                    <a:pt x="198" y="545"/>
                    <a:pt x="307" y="460"/>
                    <a:pt x="424" y="355"/>
                  </a:cubicBezTo>
                  <a:cubicBezTo>
                    <a:pt x="446" y="413"/>
                    <a:pt x="467" y="471"/>
                    <a:pt x="484" y="530"/>
                  </a:cubicBezTo>
                  <a:cubicBezTo>
                    <a:pt x="493" y="562"/>
                    <a:pt x="509" y="574"/>
                    <a:pt x="528" y="574"/>
                  </a:cubicBezTo>
                  <a:cubicBezTo>
                    <a:pt x="573" y="574"/>
                    <a:pt x="633" y="504"/>
                    <a:pt x="650" y="471"/>
                  </a:cubicBezTo>
                  <a:cubicBezTo>
                    <a:pt x="696" y="384"/>
                    <a:pt x="699" y="309"/>
                    <a:pt x="722" y="223"/>
                  </a:cubicBezTo>
                  <a:cubicBezTo>
                    <a:pt x="728" y="191"/>
                    <a:pt x="715" y="178"/>
                    <a:pt x="697" y="178"/>
                  </a:cubicBezTo>
                  <a:cubicBezTo>
                    <a:pt x="679" y="178"/>
                    <a:pt x="656" y="192"/>
                    <a:pt x="644" y="213"/>
                  </a:cubicBezTo>
                  <a:cubicBezTo>
                    <a:pt x="643" y="215"/>
                    <a:pt x="641" y="219"/>
                    <a:pt x="639" y="221"/>
                  </a:cubicBezTo>
                  <a:cubicBezTo>
                    <a:pt x="633" y="165"/>
                    <a:pt x="628" y="109"/>
                    <a:pt x="618" y="53"/>
                  </a:cubicBezTo>
                  <a:cubicBezTo>
                    <a:pt x="611" y="15"/>
                    <a:pt x="586" y="1"/>
                    <a:pt x="557"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7"/>
            <p:cNvSpPr/>
            <p:nvPr/>
          </p:nvSpPr>
          <p:spPr>
            <a:xfrm>
              <a:off x="1230000" y="2282413"/>
              <a:ext cx="10925" cy="14100"/>
            </a:xfrm>
            <a:custGeom>
              <a:avLst/>
              <a:gdLst/>
              <a:ahLst/>
              <a:cxnLst/>
              <a:rect l="l" t="t" r="r" b="b"/>
              <a:pathLst>
                <a:path w="437" h="564" extrusionOk="0">
                  <a:moveTo>
                    <a:pt x="311" y="1"/>
                  </a:moveTo>
                  <a:cubicBezTo>
                    <a:pt x="206" y="1"/>
                    <a:pt x="33" y="298"/>
                    <a:pt x="13" y="330"/>
                  </a:cubicBezTo>
                  <a:cubicBezTo>
                    <a:pt x="0" y="352"/>
                    <a:pt x="3" y="387"/>
                    <a:pt x="23" y="387"/>
                  </a:cubicBezTo>
                  <a:cubicBezTo>
                    <a:pt x="29" y="387"/>
                    <a:pt x="36" y="384"/>
                    <a:pt x="45" y="378"/>
                  </a:cubicBezTo>
                  <a:cubicBezTo>
                    <a:pt x="78" y="354"/>
                    <a:pt x="123" y="346"/>
                    <a:pt x="154" y="320"/>
                  </a:cubicBezTo>
                  <a:cubicBezTo>
                    <a:pt x="173" y="305"/>
                    <a:pt x="192" y="287"/>
                    <a:pt x="212" y="271"/>
                  </a:cubicBezTo>
                  <a:lnTo>
                    <a:pt x="212" y="271"/>
                  </a:lnTo>
                  <a:cubicBezTo>
                    <a:pt x="211" y="360"/>
                    <a:pt x="188" y="457"/>
                    <a:pt x="163" y="538"/>
                  </a:cubicBezTo>
                  <a:cubicBezTo>
                    <a:pt x="157" y="556"/>
                    <a:pt x="163" y="564"/>
                    <a:pt x="172" y="564"/>
                  </a:cubicBezTo>
                  <a:cubicBezTo>
                    <a:pt x="186" y="564"/>
                    <a:pt x="206" y="550"/>
                    <a:pt x="213" y="535"/>
                  </a:cubicBezTo>
                  <a:cubicBezTo>
                    <a:pt x="272" y="403"/>
                    <a:pt x="436" y="197"/>
                    <a:pt x="365" y="43"/>
                  </a:cubicBezTo>
                  <a:cubicBezTo>
                    <a:pt x="351" y="13"/>
                    <a:pt x="333" y="1"/>
                    <a:pt x="31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7"/>
            <p:cNvSpPr/>
            <p:nvPr/>
          </p:nvSpPr>
          <p:spPr>
            <a:xfrm>
              <a:off x="1125850" y="2094038"/>
              <a:ext cx="32275" cy="20225"/>
            </a:xfrm>
            <a:custGeom>
              <a:avLst/>
              <a:gdLst/>
              <a:ahLst/>
              <a:cxnLst/>
              <a:rect l="l" t="t" r="r" b="b"/>
              <a:pathLst>
                <a:path w="1291" h="809" extrusionOk="0">
                  <a:moveTo>
                    <a:pt x="1238" y="0"/>
                  </a:moveTo>
                  <a:cubicBezTo>
                    <a:pt x="1230" y="0"/>
                    <a:pt x="1221" y="5"/>
                    <a:pt x="1213" y="13"/>
                  </a:cubicBezTo>
                  <a:cubicBezTo>
                    <a:pt x="1167" y="63"/>
                    <a:pt x="1129" y="117"/>
                    <a:pt x="1097" y="178"/>
                  </a:cubicBezTo>
                  <a:cubicBezTo>
                    <a:pt x="867" y="256"/>
                    <a:pt x="690" y="424"/>
                    <a:pt x="466" y="506"/>
                  </a:cubicBezTo>
                  <a:cubicBezTo>
                    <a:pt x="440" y="417"/>
                    <a:pt x="394" y="300"/>
                    <a:pt x="314" y="300"/>
                  </a:cubicBezTo>
                  <a:cubicBezTo>
                    <a:pt x="298" y="300"/>
                    <a:pt x="281" y="305"/>
                    <a:pt x="262" y="315"/>
                  </a:cubicBezTo>
                  <a:cubicBezTo>
                    <a:pt x="138" y="383"/>
                    <a:pt x="105" y="509"/>
                    <a:pt x="21" y="614"/>
                  </a:cubicBezTo>
                  <a:cubicBezTo>
                    <a:pt x="11" y="626"/>
                    <a:pt x="1" y="670"/>
                    <a:pt x="20" y="670"/>
                  </a:cubicBezTo>
                  <a:cubicBezTo>
                    <a:pt x="23" y="670"/>
                    <a:pt x="27" y="669"/>
                    <a:pt x="32" y="666"/>
                  </a:cubicBezTo>
                  <a:cubicBezTo>
                    <a:pt x="87" y="635"/>
                    <a:pt x="137" y="605"/>
                    <a:pt x="190" y="573"/>
                  </a:cubicBezTo>
                  <a:cubicBezTo>
                    <a:pt x="194" y="570"/>
                    <a:pt x="198" y="569"/>
                    <a:pt x="201" y="569"/>
                  </a:cubicBezTo>
                  <a:cubicBezTo>
                    <a:pt x="239" y="569"/>
                    <a:pt x="250" y="702"/>
                    <a:pt x="262" y="756"/>
                  </a:cubicBezTo>
                  <a:cubicBezTo>
                    <a:pt x="268" y="788"/>
                    <a:pt x="295" y="809"/>
                    <a:pt x="324" y="809"/>
                  </a:cubicBezTo>
                  <a:cubicBezTo>
                    <a:pt x="330" y="809"/>
                    <a:pt x="335" y="808"/>
                    <a:pt x="341" y="807"/>
                  </a:cubicBezTo>
                  <a:cubicBezTo>
                    <a:pt x="637" y="723"/>
                    <a:pt x="846" y="494"/>
                    <a:pt x="1138" y="396"/>
                  </a:cubicBezTo>
                  <a:cubicBezTo>
                    <a:pt x="1218" y="370"/>
                    <a:pt x="1291" y="275"/>
                    <a:pt x="1271" y="188"/>
                  </a:cubicBezTo>
                  <a:cubicBezTo>
                    <a:pt x="1257" y="126"/>
                    <a:pt x="1241" y="103"/>
                    <a:pt x="1254" y="29"/>
                  </a:cubicBezTo>
                  <a:cubicBezTo>
                    <a:pt x="1258" y="9"/>
                    <a:pt x="1249" y="0"/>
                    <a:pt x="1238"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7"/>
            <p:cNvSpPr/>
            <p:nvPr/>
          </p:nvSpPr>
          <p:spPr>
            <a:xfrm>
              <a:off x="1101700" y="2116813"/>
              <a:ext cx="25675" cy="21500"/>
            </a:xfrm>
            <a:custGeom>
              <a:avLst/>
              <a:gdLst/>
              <a:ahLst/>
              <a:cxnLst/>
              <a:rect l="l" t="t" r="r" b="b"/>
              <a:pathLst>
                <a:path w="1027" h="860" extrusionOk="0">
                  <a:moveTo>
                    <a:pt x="982" y="1"/>
                  </a:moveTo>
                  <a:cubicBezTo>
                    <a:pt x="971" y="1"/>
                    <a:pt x="956" y="8"/>
                    <a:pt x="941" y="26"/>
                  </a:cubicBezTo>
                  <a:cubicBezTo>
                    <a:pt x="870" y="110"/>
                    <a:pt x="751" y="154"/>
                    <a:pt x="670" y="230"/>
                  </a:cubicBezTo>
                  <a:cubicBezTo>
                    <a:pt x="577" y="319"/>
                    <a:pt x="514" y="424"/>
                    <a:pt x="460" y="535"/>
                  </a:cubicBezTo>
                  <a:cubicBezTo>
                    <a:pt x="414" y="473"/>
                    <a:pt x="355" y="421"/>
                    <a:pt x="289" y="421"/>
                  </a:cubicBezTo>
                  <a:cubicBezTo>
                    <a:pt x="260" y="421"/>
                    <a:pt x="229" y="431"/>
                    <a:pt x="197" y="455"/>
                  </a:cubicBezTo>
                  <a:cubicBezTo>
                    <a:pt x="64" y="550"/>
                    <a:pt x="96" y="695"/>
                    <a:pt x="13" y="814"/>
                  </a:cubicBezTo>
                  <a:cubicBezTo>
                    <a:pt x="2" y="826"/>
                    <a:pt x="1" y="859"/>
                    <a:pt x="18" y="859"/>
                  </a:cubicBezTo>
                  <a:cubicBezTo>
                    <a:pt x="21" y="859"/>
                    <a:pt x="25" y="858"/>
                    <a:pt x="30" y="855"/>
                  </a:cubicBezTo>
                  <a:cubicBezTo>
                    <a:pt x="87" y="823"/>
                    <a:pt x="133" y="778"/>
                    <a:pt x="183" y="736"/>
                  </a:cubicBezTo>
                  <a:cubicBezTo>
                    <a:pt x="195" y="725"/>
                    <a:pt x="206" y="713"/>
                    <a:pt x="216" y="700"/>
                  </a:cubicBezTo>
                  <a:cubicBezTo>
                    <a:pt x="277" y="725"/>
                    <a:pt x="335" y="792"/>
                    <a:pt x="389" y="830"/>
                  </a:cubicBezTo>
                  <a:cubicBezTo>
                    <a:pt x="399" y="837"/>
                    <a:pt x="409" y="840"/>
                    <a:pt x="419" y="840"/>
                  </a:cubicBezTo>
                  <a:cubicBezTo>
                    <a:pt x="473" y="840"/>
                    <a:pt x="527" y="752"/>
                    <a:pt x="535" y="713"/>
                  </a:cubicBezTo>
                  <a:cubicBezTo>
                    <a:pt x="578" y="525"/>
                    <a:pt x="672" y="391"/>
                    <a:pt x="817" y="270"/>
                  </a:cubicBezTo>
                  <a:cubicBezTo>
                    <a:pt x="883" y="213"/>
                    <a:pt x="953" y="158"/>
                    <a:pt x="1000" y="85"/>
                  </a:cubicBezTo>
                  <a:cubicBezTo>
                    <a:pt x="1027" y="45"/>
                    <a:pt x="1012" y="1"/>
                    <a:pt x="98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7"/>
            <p:cNvSpPr/>
            <p:nvPr/>
          </p:nvSpPr>
          <p:spPr>
            <a:xfrm>
              <a:off x="1365625" y="2019888"/>
              <a:ext cx="21625" cy="14850"/>
            </a:xfrm>
            <a:custGeom>
              <a:avLst/>
              <a:gdLst/>
              <a:ahLst/>
              <a:cxnLst/>
              <a:rect l="l" t="t" r="r" b="b"/>
              <a:pathLst>
                <a:path w="865" h="594" extrusionOk="0">
                  <a:moveTo>
                    <a:pt x="640" y="1"/>
                  </a:moveTo>
                  <a:cubicBezTo>
                    <a:pt x="636" y="1"/>
                    <a:pt x="631" y="1"/>
                    <a:pt x="627" y="2"/>
                  </a:cubicBezTo>
                  <a:cubicBezTo>
                    <a:pt x="495" y="41"/>
                    <a:pt x="398" y="106"/>
                    <a:pt x="304" y="206"/>
                  </a:cubicBezTo>
                  <a:cubicBezTo>
                    <a:pt x="211" y="305"/>
                    <a:pt x="154" y="460"/>
                    <a:pt x="38" y="536"/>
                  </a:cubicBezTo>
                  <a:cubicBezTo>
                    <a:pt x="26" y="543"/>
                    <a:pt x="1" y="592"/>
                    <a:pt x="29" y="593"/>
                  </a:cubicBezTo>
                  <a:cubicBezTo>
                    <a:pt x="34" y="593"/>
                    <a:pt x="39" y="594"/>
                    <a:pt x="45" y="594"/>
                  </a:cubicBezTo>
                  <a:cubicBezTo>
                    <a:pt x="191" y="594"/>
                    <a:pt x="269" y="474"/>
                    <a:pt x="353" y="364"/>
                  </a:cubicBezTo>
                  <a:cubicBezTo>
                    <a:pt x="410" y="290"/>
                    <a:pt x="457" y="251"/>
                    <a:pt x="504" y="251"/>
                  </a:cubicBezTo>
                  <a:cubicBezTo>
                    <a:pt x="548" y="251"/>
                    <a:pt x="592" y="286"/>
                    <a:pt x="642" y="358"/>
                  </a:cubicBezTo>
                  <a:cubicBezTo>
                    <a:pt x="677" y="407"/>
                    <a:pt x="723" y="435"/>
                    <a:pt x="758" y="476"/>
                  </a:cubicBezTo>
                  <a:cubicBezTo>
                    <a:pt x="766" y="486"/>
                    <a:pt x="775" y="490"/>
                    <a:pt x="784" y="490"/>
                  </a:cubicBezTo>
                  <a:cubicBezTo>
                    <a:pt x="824" y="490"/>
                    <a:pt x="865" y="409"/>
                    <a:pt x="850" y="373"/>
                  </a:cubicBezTo>
                  <a:cubicBezTo>
                    <a:pt x="798" y="252"/>
                    <a:pt x="748" y="137"/>
                    <a:pt x="678" y="21"/>
                  </a:cubicBezTo>
                  <a:cubicBezTo>
                    <a:pt x="669" y="8"/>
                    <a:pt x="655" y="1"/>
                    <a:pt x="64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7"/>
            <p:cNvSpPr/>
            <p:nvPr/>
          </p:nvSpPr>
          <p:spPr>
            <a:xfrm>
              <a:off x="1276725" y="2032988"/>
              <a:ext cx="80900" cy="19575"/>
            </a:xfrm>
            <a:custGeom>
              <a:avLst/>
              <a:gdLst/>
              <a:ahLst/>
              <a:cxnLst/>
              <a:rect l="l" t="t" r="r" b="b"/>
              <a:pathLst>
                <a:path w="3236" h="783" extrusionOk="0">
                  <a:moveTo>
                    <a:pt x="689" y="0"/>
                  </a:moveTo>
                  <a:cubicBezTo>
                    <a:pt x="675" y="0"/>
                    <a:pt x="659" y="4"/>
                    <a:pt x="643" y="12"/>
                  </a:cubicBezTo>
                  <a:cubicBezTo>
                    <a:pt x="455" y="102"/>
                    <a:pt x="308" y="257"/>
                    <a:pt x="134" y="370"/>
                  </a:cubicBezTo>
                  <a:cubicBezTo>
                    <a:pt x="79" y="405"/>
                    <a:pt x="1" y="619"/>
                    <a:pt x="99" y="619"/>
                  </a:cubicBezTo>
                  <a:cubicBezTo>
                    <a:pt x="108" y="619"/>
                    <a:pt x="118" y="617"/>
                    <a:pt x="129" y="614"/>
                  </a:cubicBezTo>
                  <a:cubicBezTo>
                    <a:pt x="249" y="578"/>
                    <a:pt x="329" y="510"/>
                    <a:pt x="427" y="431"/>
                  </a:cubicBezTo>
                  <a:cubicBezTo>
                    <a:pt x="464" y="402"/>
                    <a:pt x="496" y="389"/>
                    <a:pt x="525" y="389"/>
                  </a:cubicBezTo>
                  <a:cubicBezTo>
                    <a:pt x="648" y="389"/>
                    <a:pt x="708" y="621"/>
                    <a:pt x="769" y="756"/>
                  </a:cubicBezTo>
                  <a:cubicBezTo>
                    <a:pt x="777" y="775"/>
                    <a:pt x="793" y="782"/>
                    <a:pt x="810" y="782"/>
                  </a:cubicBezTo>
                  <a:cubicBezTo>
                    <a:pt x="838" y="782"/>
                    <a:pt x="870" y="766"/>
                    <a:pt x="887" y="753"/>
                  </a:cubicBezTo>
                  <a:cubicBezTo>
                    <a:pt x="1213" y="502"/>
                    <a:pt x="1550" y="339"/>
                    <a:pt x="1951" y="249"/>
                  </a:cubicBezTo>
                  <a:cubicBezTo>
                    <a:pt x="2082" y="218"/>
                    <a:pt x="2210" y="208"/>
                    <a:pt x="2337" y="208"/>
                  </a:cubicBezTo>
                  <a:cubicBezTo>
                    <a:pt x="2622" y="208"/>
                    <a:pt x="2901" y="261"/>
                    <a:pt x="3192" y="262"/>
                  </a:cubicBezTo>
                  <a:cubicBezTo>
                    <a:pt x="3209" y="262"/>
                    <a:pt x="3236" y="227"/>
                    <a:pt x="3216" y="215"/>
                  </a:cubicBezTo>
                  <a:cubicBezTo>
                    <a:pt x="3006" y="84"/>
                    <a:pt x="2759" y="38"/>
                    <a:pt x="2507" y="38"/>
                  </a:cubicBezTo>
                  <a:cubicBezTo>
                    <a:pt x="2273" y="38"/>
                    <a:pt x="2035" y="78"/>
                    <a:pt x="1819" y="126"/>
                  </a:cubicBezTo>
                  <a:cubicBezTo>
                    <a:pt x="1593" y="175"/>
                    <a:pt x="1371" y="267"/>
                    <a:pt x="1160" y="363"/>
                  </a:cubicBezTo>
                  <a:cubicBezTo>
                    <a:pt x="1088" y="397"/>
                    <a:pt x="1033" y="413"/>
                    <a:pt x="990" y="413"/>
                  </a:cubicBezTo>
                  <a:cubicBezTo>
                    <a:pt x="863" y="413"/>
                    <a:pt x="835" y="278"/>
                    <a:pt x="758" y="55"/>
                  </a:cubicBezTo>
                  <a:cubicBezTo>
                    <a:pt x="744" y="18"/>
                    <a:pt x="720" y="0"/>
                    <a:pt x="68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7"/>
            <p:cNvSpPr/>
            <p:nvPr/>
          </p:nvSpPr>
          <p:spPr>
            <a:xfrm>
              <a:off x="1230650" y="2046563"/>
              <a:ext cx="24175" cy="21425"/>
            </a:xfrm>
            <a:custGeom>
              <a:avLst/>
              <a:gdLst/>
              <a:ahLst/>
              <a:cxnLst/>
              <a:rect l="l" t="t" r="r" b="b"/>
              <a:pathLst>
                <a:path w="967" h="857" extrusionOk="0">
                  <a:moveTo>
                    <a:pt x="51" y="0"/>
                  </a:moveTo>
                  <a:cubicBezTo>
                    <a:pt x="22" y="0"/>
                    <a:pt x="0" y="47"/>
                    <a:pt x="4" y="70"/>
                  </a:cubicBezTo>
                  <a:cubicBezTo>
                    <a:pt x="23" y="163"/>
                    <a:pt x="95" y="296"/>
                    <a:pt x="164" y="360"/>
                  </a:cubicBezTo>
                  <a:cubicBezTo>
                    <a:pt x="311" y="493"/>
                    <a:pt x="364" y="608"/>
                    <a:pt x="403" y="802"/>
                  </a:cubicBezTo>
                  <a:cubicBezTo>
                    <a:pt x="407" y="834"/>
                    <a:pt x="436" y="857"/>
                    <a:pt x="467" y="857"/>
                  </a:cubicBezTo>
                  <a:cubicBezTo>
                    <a:pt x="473" y="857"/>
                    <a:pt x="479" y="856"/>
                    <a:pt x="485" y="854"/>
                  </a:cubicBezTo>
                  <a:cubicBezTo>
                    <a:pt x="521" y="843"/>
                    <a:pt x="556" y="828"/>
                    <a:pt x="594" y="817"/>
                  </a:cubicBezTo>
                  <a:cubicBezTo>
                    <a:pt x="658" y="798"/>
                    <a:pt x="719" y="732"/>
                    <a:pt x="729" y="664"/>
                  </a:cubicBezTo>
                  <a:cubicBezTo>
                    <a:pt x="733" y="629"/>
                    <a:pt x="750" y="597"/>
                    <a:pt x="761" y="563"/>
                  </a:cubicBezTo>
                  <a:lnTo>
                    <a:pt x="761" y="563"/>
                  </a:lnTo>
                  <a:cubicBezTo>
                    <a:pt x="760" y="585"/>
                    <a:pt x="769" y="594"/>
                    <a:pt x="782" y="594"/>
                  </a:cubicBezTo>
                  <a:cubicBezTo>
                    <a:pt x="808" y="594"/>
                    <a:pt x="848" y="562"/>
                    <a:pt x="856" y="539"/>
                  </a:cubicBezTo>
                  <a:cubicBezTo>
                    <a:pt x="869" y="503"/>
                    <a:pt x="967" y="218"/>
                    <a:pt x="864" y="218"/>
                  </a:cubicBezTo>
                  <a:cubicBezTo>
                    <a:pt x="853" y="218"/>
                    <a:pt x="839" y="221"/>
                    <a:pt x="823" y="229"/>
                  </a:cubicBezTo>
                  <a:cubicBezTo>
                    <a:pt x="740" y="266"/>
                    <a:pt x="678" y="353"/>
                    <a:pt x="631" y="447"/>
                  </a:cubicBezTo>
                  <a:cubicBezTo>
                    <a:pt x="612" y="341"/>
                    <a:pt x="561" y="244"/>
                    <a:pt x="486" y="168"/>
                  </a:cubicBezTo>
                  <a:cubicBezTo>
                    <a:pt x="375" y="59"/>
                    <a:pt x="205" y="32"/>
                    <a:pt x="57" y="1"/>
                  </a:cubicBezTo>
                  <a:cubicBezTo>
                    <a:pt x="55" y="1"/>
                    <a:pt x="53" y="0"/>
                    <a:pt x="5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7"/>
            <p:cNvSpPr/>
            <p:nvPr/>
          </p:nvSpPr>
          <p:spPr>
            <a:xfrm>
              <a:off x="1299825" y="1880988"/>
              <a:ext cx="119525" cy="36025"/>
            </a:xfrm>
            <a:custGeom>
              <a:avLst/>
              <a:gdLst/>
              <a:ahLst/>
              <a:cxnLst/>
              <a:rect l="l" t="t" r="r" b="b"/>
              <a:pathLst>
                <a:path w="4781" h="1441" extrusionOk="0">
                  <a:moveTo>
                    <a:pt x="4357" y="1"/>
                  </a:moveTo>
                  <a:cubicBezTo>
                    <a:pt x="4309" y="1"/>
                    <a:pt x="4239" y="95"/>
                    <a:pt x="4228" y="128"/>
                  </a:cubicBezTo>
                  <a:cubicBezTo>
                    <a:pt x="4158" y="345"/>
                    <a:pt x="4052" y="545"/>
                    <a:pt x="3960" y="752"/>
                  </a:cubicBezTo>
                  <a:cubicBezTo>
                    <a:pt x="3935" y="653"/>
                    <a:pt x="3913" y="519"/>
                    <a:pt x="3817" y="464"/>
                  </a:cubicBezTo>
                  <a:cubicBezTo>
                    <a:pt x="3808" y="458"/>
                    <a:pt x="3798" y="456"/>
                    <a:pt x="3788" y="456"/>
                  </a:cubicBezTo>
                  <a:cubicBezTo>
                    <a:pt x="3747" y="456"/>
                    <a:pt x="3708" y="499"/>
                    <a:pt x="3688" y="529"/>
                  </a:cubicBezTo>
                  <a:cubicBezTo>
                    <a:pt x="3526" y="776"/>
                    <a:pt x="3382" y="937"/>
                    <a:pt x="3267" y="1183"/>
                  </a:cubicBezTo>
                  <a:cubicBezTo>
                    <a:pt x="3166" y="1019"/>
                    <a:pt x="3079" y="849"/>
                    <a:pt x="2970" y="688"/>
                  </a:cubicBezTo>
                  <a:cubicBezTo>
                    <a:pt x="2962" y="677"/>
                    <a:pt x="2951" y="673"/>
                    <a:pt x="2940" y="673"/>
                  </a:cubicBezTo>
                  <a:cubicBezTo>
                    <a:pt x="2924" y="673"/>
                    <a:pt x="2906" y="683"/>
                    <a:pt x="2893" y="692"/>
                  </a:cubicBezTo>
                  <a:cubicBezTo>
                    <a:pt x="2804" y="750"/>
                    <a:pt x="2754" y="828"/>
                    <a:pt x="2696" y="916"/>
                  </a:cubicBezTo>
                  <a:cubicBezTo>
                    <a:pt x="2687" y="930"/>
                    <a:pt x="2648" y="935"/>
                    <a:pt x="2593" y="935"/>
                  </a:cubicBezTo>
                  <a:cubicBezTo>
                    <a:pt x="2433" y="935"/>
                    <a:pt x="2136" y="892"/>
                    <a:pt x="2018" y="892"/>
                  </a:cubicBezTo>
                  <a:cubicBezTo>
                    <a:pt x="2012" y="892"/>
                    <a:pt x="2006" y="892"/>
                    <a:pt x="2001" y="892"/>
                  </a:cubicBezTo>
                  <a:cubicBezTo>
                    <a:pt x="1339" y="923"/>
                    <a:pt x="718" y="1239"/>
                    <a:pt x="56" y="1258"/>
                  </a:cubicBezTo>
                  <a:cubicBezTo>
                    <a:pt x="31" y="1258"/>
                    <a:pt x="0" y="1322"/>
                    <a:pt x="31" y="1322"/>
                  </a:cubicBezTo>
                  <a:cubicBezTo>
                    <a:pt x="397" y="1322"/>
                    <a:pt x="726" y="1300"/>
                    <a:pt x="1084" y="1218"/>
                  </a:cubicBezTo>
                  <a:cubicBezTo>
                    <a:pt x="1340" y="1160"/>
                    <a:pt x="1797" y="1012"/>
                    <a:pt x="2170" y="1012"/>
                  </a:cubicBezTo>
                  <a:cubicBezTo>
                    <a:pt x="2346" y="1012"/>
                    <a:pt x="2503" y="1045"/>
                    <a:pt x="2612" y="1136"/>
                  </a:cubicBezTo>
                  <a:cubicBezTo>
                    <a:pt x="2617" y="1141"/>
                    <a:pt x="2624" y="1143"/>
                    <a:pt x="2631" y="1143"/>
                  </a:cubicBezTo>
                  <a:cubicBezTo>
                    <a:pt x="2654" y="1143"/>
                    <a:pt x="2682" y="1120"/>
                    <a:pt x="2695" y="1106"/>
                  </a:cubicBezTo>
                  <a:cubicBezTo>
                    <a:pt x="2769" y="1027"/>
                    <a:pt x="2828" y="995"/>
                    <a:pt x="2878" y="995"/>
                  </a:cubicBezTo>
                  <a:cubicBezTo>
                    <a:pt x="3011" y="995"/>
                    <a:pt x="3078" y="1228"/>
                    <a:pt x="3200" y="1409"/>
                  </a:cubicBezTo>
                  <a:cubicBezTo>
                    <a:pt x="3209" y="1422"/>
                    <a:pt x="3220" y="1428"/>
                    <a:pt x="3231" y="1428"/>
                  </a:cubicBezTo>
                  <a:cubicBezTo>
                    <a:pt x="3268" y="1428"/>
                    <a:pt x="3312" y="1376"/>
                    <a:pt x="3321" y="1349"/>
                  </a:cubicBezTo>
                  <a:cubicBezTo>
                    <a:pt x="3417" y="1078"/>
                    <a:pt x="3573" y="915"/>
                    <a:pt x="3733" y="713"/>
                  </a:cubicBezTo>
                  <a:cubicBezTo>
                    <a:pt x="3846" y="827"/>
                    <a:pt x="3751" y="1006"/>
                    <a:pt x="3885" y="1069"/>
                  </a:cubicBezTo>
                  <a:cubicBezTo>
                    <a:pt x="3896" y="1074"/>
                    <a:pt x="3906" y="1076"/>
                    <a:pt x="3916" y="1076"/>
                  </a:cubicBezTo>
                  <a:cubicBezTo>
                    <a:pt x="3976" y="1076"/>
                    <a:pt x="4023" y="996"/>
                    <a:pt x="4038" y="948"/>
                  </a:cubicBezTo>
                  <a:cubicBezTo>
                    <a:pt x="4101" y="745"/>
                    <a:pt x="4199" y="558"/>
                    <a:pt x="4287" y="366"/>
                  </a:cubicBezTo>
                  <a:cubicBezTo>
                    <a:pt x="4347" y="567"/>
                    <a:pt x="4410" y="766"/>
                    <a:pt x="4478" y="964"/>
                  </a:cubicBezTo>
                  <a:cubicBezTo>
                    <a:pt x="4478" y="966"/>
                    <a:pt x="4476" y="970"/>
                    <a:pt x="4477" y="972"/>
                  </a:cubicBezTo>
                  <a:cubicBezTo>
                    <a:pt x="4499" y="1148"/>
                    <a:pt x="4516" y="1290"/>
                    <a:pt x="4637" y="1421"/>
                  </a:cubicBezTo>
                  <a:cubicBezTo>
                    <a:pt x="4649" y="1435"/>
                    <a:pt x="4661" y="1440"/>
                    <a:pt x="4674" y="1440"/>
                  </a:cubicBezTo>
                  <a:cubicBezTo>
                    <a:pt x="4727" y="1440"/>
                    <a:pt x="4780" y="1342"/>
                    <a:pt x="4770" y="1295"/>
                  </a:cubicBezTo>
                  <a:cubicBezTo>
                    <a:pt x="4683" y="867"/>
                    <a:pt x="4503" y="467"/>
                    <a:pt x="4396" y="44"/>
                  </a:cubicBezTo>
                  <a:cubicBezTo>
                    <a:pt x="4388" y="13"/>
                    <a:pt x="4374" y="1"/>
                    <a:pt x="4357"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7"/>
            <p:cNvSpPr/>
            <p:nvPr/>
          </p:nvSpPr>
          <p:spPr>
            <a:xfrm>
              <a:off x="1265575" y="1911088"/>
              <a:ext cx="30200" cy="10375"/>
            </a:xfrm>
            <a:custGeom>
              <a:avLst/>
              <a:gdLst/>
              <a:ahLst/>
              <a:cxnLst/>
              <a:rect l="l" t="t" r="r" b="b"/>
              <a:pathLst>
                <a:path w="1208" h="415" extrusionOk="0">
                  <a:moveTo>
                    <a:pt x="1190" y="0"/>
                  </a:moveTo>
                  <a:cubicBezTo>
                    <a:pt x="1187" y="0"/>
                    <a:pt x="1184" y="1"/>
                    <a:pt x="1180" y="3"/>
                  </a:cubicBezTo>
                  <a:cubicBezTo>
                    <a:pt x="1024" y="82"/>
                    <a:pt x="834" y="124"/>
                    <a:pt x="664" y="147"/>
                  </a:cubicBezTo>
                  <a:cubicBezTo>
                    <a:pt x="641" y="151"/>
                    <a:pt x="618" y="152"/>
                    <a:pt x="595" y="152"/>
                  </a:cubicBezTo>
                  <a:cubicBezTo>
                    <a:pt x="489" y="152"/>
                    <a:pt x="398" y="122"/>
                    <a:pt x="304" y="122"/>
                  </a:cubicBezTo>
                  <a:cubicBezTo>
                    <a:pt x="248" y="122"/>
                    <a:pt x="191" y="133"/>
                    <a:pt x="129" y="168"/>
                  </a:cubicBezTo>
                  <a:cubicBezTo>
                    <a:pt x="88" y="191"/>
                    <a:pt x="0" y="297"/>
                    <a:pt x="52" y="349"/>
                  </a:cubicBezTo>
                  <a:cubicBezTo>
                    <a:pt x="99" y="397"/>
                    <a:pt x="156" y="414"/>
                    <a:pt x="217" y="414"/>
                  </a:cubicBezTo>
                  <a:cubicBezTo>
                    <a:pt x="348" y="414"/>
                    <a:pt x="500" y="336"/>
                    <a:pt x="626" y="312"/>
                  </a:cubicBezTo>
                  <a:cubicBezTo>
                    <a:pt x="838" y="269"/>
                    <a:pt x="1008" y="164"/>
                    <a:pt x="1185" y="49"/>
                  </a:cubicBezTo>
                  <a:cubicBezTo>
                    <a:pt x="1200" y="40"/>
                    <a:pt x="1208" y="0"/>
                    <a:pt x="1190"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7"/>
            <p:cNvSpPr/>
            <p:nvPr/>
          </p:nvSpPr>
          <p:spPr>
            <a:xfrm>
              <a:off x="1034000" y="1946263"/>
              <a:ext cx="32875" cy="18850"/>
            </a:xfrm>
            <a:custGeom>
              <a:avLst/>
              <a:gdLst/>
              <a:ahLst/>
              <a:cxnLst/>
              <a:rect l="l" t="t" r="r" b="b"/>
              <a:pathLst>
                <a:path w="1315" h="754" extrusionOk="0">
                  <a:moveTo>
                    <a:pt x="1257" y="0"/>
                  </a:moveTo>
                  <a:cubicBezTo>
                    <a:pt x="1247" y="0"/>
                    <a:pt x="1231" y="22"/>
                    <a:pt x="1233" y="34"/>
                  </a:cubicBezTo>
                  <a:cubicBezTo>
                    <a:pt x="1270" y="302"/>
                    <a:pt x="1063" y="407"/>
                    <a:pt x="832" y="464"/>
                  </a:cubicBezTo>
                  <a:cubicBezTo>
                    <a:pt x="586" y="525"/>
                    <a:pt x="317" y="540"/>
                    <a:pt x="65" y="581"/>
                  </a:cubicBezTo>
                  <a:cubicBezTo>
                    <a:pt x="44" y="584"/>
                    <a:pt x="1" y="644"/>
                    <a:pt x="33" y="657"/>
                  </a:cubicBezTo>
                  <a:cubicBezTo>
                    <a:pt x="188" y="720"/>
                    <a:pt x="347" y="753"/>
                    <a:pt x="506" y="753"/>
                  </a:cubicBezTo>
                  <a:cubicBezTo>
                    <a:pt x="701" y="753"/>
                    <a:pt x="895" y="702"/>
                    <a:pt x="1073" y="587"/>
                  </a:cubicBezTo>
                  <a:cubicBezTo>
                    <a:pt x="1297" y="443"/>
                    <a:pt x="1315" y="245"/>
                    <a:pt x="1264" y="9"/>
                  </a:cubicBezTo>
                  <a:cubicBezTo>
                    <a:pt x="1263" y="3"/>
                    <a:pt x="1261" y="0"/>
                    <a:pt x="1257"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7"/>
            <p:cNvSpPr/>
            <p:nvPr/>
          </p:nvSpPr>
          <p:spPr>
            <a:xfrm>
              <a:off x="1403175" y="1769863"/>
              <a:ext cx="30875" cy="16025"/>
            </a:xfrm>
            <a:custGeom>
              <a:avLst/>
              <a:gdLst/>
              <a:ahLst/>
              <a:cxnLst/>
              <a:rect l="l" t="t" r="r" b="b"/>
              <a:pathLst>
                <a:path w="1235" h="641" extrusionOk="0">
                  <a:moveTo>
                    <a:pt x="168" y="1"/>
                  </a:moveTo>
                  <a:cubicBezTo>
                    <a:pt x="132" y="1"/>
                    <a:pt x="97" y="4"/>
                    <a:pt x="62" y="11"/>
                  </a:cubicBezTo>
                  <a:cubicBezTo>
                    <a:pt x="39" y="15"/>
                    <a:pt x="1" y="63"/>
                    <a:pt x="23" y="85"/>
                  </a:cubicBezTo>
                  <a:cubicBezTo>
                    <a:pt x="221" y="283"/>
                    <a:pt x="537" y="325"/>
                    <a:pt x="746" y="524"/>
                  </a:cubicBezTo>
                  <a:cubicBezTo>
                    <a:pt x="753" y="531"/>
                    <a:pt x="761" y="533"/>
                    <a:pt x="769" y="533"/>
                  </a:cubicBezTo>
                  <a:cubicBezTo>
                    <a:pt x="802" y="533"/>
                    <a:pt x="842" y="488"/>
                    <a:pt x="855" y="469"/>
                  </a:cubicBezTo>
                  <a:cubicBezTo>
                    <a:pt x="921" y="377"/>
                    <a:pt x="1006" y="287"/>
                    <a:pt x="1099" y="230"/>
                  </a:cubicBezTo>
                  <a:lnTo>
                    <a:pt x="1099" y="230"/>
                  </a:lnTo>
                  <a:cubicBezTo>
                    <a:pt x="1068" y="365"/>
                    <a:pt x="1015" y="495"/>
                    <a:pt x="943" y="616"/>
                  </a:cubicBezTo>
                  <a:cubicBezTo>
                    <a:pt x="934" y="630"/>
                    <a:pt x="940" y="641"/>
                    <a:pt x="948" y="641"/>
                  </a:cubicBezTo>
                  <a:cubicBezTo>
                    <a:pt x="953" y="641"/>
                    <a:pt x="959" y="637"/>
                    <a:pt x="965" y="629"/>
                  </a:cubicBezTo>
                  <a:cubicBezTo>
                    <a:pt x="1069" y="471"/>
                    <a:pt x="1159" y="315"/>
                    <a:pt x="1222" y="137"/>
                  </a:cubicBezTo>
                  <a:cubicBezTo>
                    <a:pt x="1232" y="107"/>
                    <a:pt x="1235" y="65"/>
                    <a:pt x="1193" y="65"/>
                  </a:cubicBezTo>
                  <a:cubicBezTo>
                    <a:pt x="1192" y="65"/>
                    <a:pt x="1191" y="65"/>
                    <a:pt x="1190" y="66"/>
                  </a:cubicBezTo>
                  <a:cubicBezTo>
                    <a:pt x="1037" y="75"/>
                    <a:pt x="921" y="191"/>
                    <a:pt x="821" y="312"/>
                  </a:cubicBezTo>
                  <a:cubicBezTo>
                    <a:pt x="661" y="141"/>
                    <a:pt x="405" y="1"/>
                    <a:pt x="16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7"/>
            <p:cNvSpPr/>
            <p:nvPr/>
          </p:nvSpPr>
          <p:spPr>
            <a:xfrm>
              <a:off x="1284575" y="1776463"/>
              <a:ext cx="73575" cy="13600"/>
            </a:xfrm>
            <a:custGeom>
              <a:avLst/>
              <a:gdLst/>
              <a:ahLst/>
              <a:cxnLst/>
              <a:rect l="l" t="t" r="r" b="b"/>
              <a:pathLst>
                <a:path w="2943" h="544" extrusionOk="0">
                  <a:moveTo>
                    <a:pt x="1211" y="0"/>
                  </a:moveTo>
                  <a:cubicBezTo>
                    <a:pt x="811" y="0"/>
                    <a:pt x="413" y="118"/>
                    <a:pt x="47" y="269"/>
                  </a:cubicBezTo>
                  <a:cubicBezTo>
                    <a:pt x="33" y="275"/>
                    <a:pt x="0" y="334"/>
                    <a:pt x="32" y="334"/>
                  </a:cubicBezTo>
                  <a:cubicBezTo>
                    <a:pt x="32" y="334"/>
                    <a:pt x="32" y="334"/>
                    <a:pt x="32" y="334"/>
                  </a:cubicBezTo>
                  <a:cubicBezTo>
                    <a:pt x="452" y="328"/>
                    <a:pt x="833" y="259"/>
                    <a:pt x="1206" y="259"/>
                  </a:cubicBezTo>
                  <a:cubicBezTo>
                    <a:pt x="1551" y="259"/>
                    <a:pt x="1889" y="318"/>
                    <a:pt x="2244" y="538"/>
                  </a:cubicBezTo>
                  <a:cubicBezTo>
                    <a:pt x="2250" y="542"/>
                    <a:pt x="2257" y="543"/>
                    <a:pt x="2263" y="543"/>
                  </a:cubicBezTo>
                  <a:cubicBezTo>
                    <a:pt x="2280" y="543"/>
                    <a:pt x="2296" y="534"/>
                    <a:pt x="2309" y="524"/>
                  </a:cubicBezTo>
                  <a:cubicBezTo>
                    <a:pt x="2470" y="403"/>
                    <a:pt x="2697" y="296"/>
                    <a:pt x="2895" y="244"/>
                  </a:cubicBezTo>
                  <a:cubicBezTo>
                    <a:pt x="2918" y="237"/>
                    <a:pt x="2942" y="180"/>
                    <a:pt x="2913" y="180"/>
                  </a:cubicBezTo>
                  <a:cubicBezTo>
                    <a:pt x="2911" y="180"/>
                    <a:pt x="2910" y="180"/>
                    <a:pt x="2908" y="180"/>
                  </a:cubicBezTo>
                  <a:cubicBezTo>
                    <a:pt x="2733" y="215"/>
                    <a:pt x="2585" y="241"/>
                    <a:pt x="2419" y="312"/>
                  </a:cubicBezTo>
                  <a:cubicBezTo>
                    <a:pt x="2405" y="318"/>
                    <a:pt x="2389" y="321"/>
                    <a:pt x="2370" y="321"/>
                  </a:cubicBezTo>
                  <a:cubicBezTo>
                    <a:pt x="2192" y="321"/>
                    <a:pt x="1795" y="87"/>
                    <a:pt x="1642" y="50"/>
                  </a:cubicBezTo>
                  <a:cubicBezTo>
                    <a:pt x="1499" y="15"/>
                    <a:pt x="1355" y="0"/>
                    <a:pt x="121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7"/>
            <p:cNvSpPr/>
            <p:nvPr/>
          </p:nvSpPr>
          <p:spPr>
            <a:xfrm>
              <a:off x="1300450" y="1685638"/>
              <a:ext cx="23325" cy="11275"/>
            </a:xfrm>
            <a:custGeom>
              <a:avLst/>
              <a:gdLst/>
              <a:ahLst/>
              <a:cxnLst/>
              <a:rect l="l" t="t" r="r" b="b"/>
              <a:pathLst>
                <a:path w="933" h="451" extrusionOk="0">
                  <a:moveTo>
                    <a:pt x="788" y="1"/>
                  </a:moveTo>
                  <a:cubicBezTo>
                    <a:pt x="516" y="1"/>
                    <a:pt x="153" y="130"/>
                    <a:pt x="23" y="347"/>
                  </a:cubicBezTo>
                  <a:cubicBezTo>
                    <a:pt x="16" y="359"/>
                    <a:pt x="0" y="396"/>
                    <a:pt x="21" y="404"/>
                  </a:cubicBezTo>
                  <a:cubicBezTo>
                    <a:pt x="44" y="413"/>
                    <a:pt x="66" y="417"/>
                    <a:pt x="87" y="417"/>
                  </a:cubicBezTo>
                  <a:cubicBezTo>
                    <a:pt x="166" y="417"/>
                    <a:pt x="238" y="364"/>
                    <a:pt x="316" y="329"/>
                  </a:cubicBezTo>
                  <a:cubicBezTo>
                    <a:pt x="474" y="260"/>
                    <a:pt x="640" y="222"/>
                    <a:pt x="797" y="151"/>
                  </a:cubicBezTo>
                  <a:lnTo>
                    <a:pt x="797" y="151"/>
                  </a:lnTo>
                  <a:cubicBezTo>
                    <a:pt x="769" y="245"/>
                    <a:pt x="754" y="339"/>
                    <a:pt x="713" y="430"/>
                  </a:cubicBezTo>
                  <a:cubicBezTo>
                    <a:pt x="706" y="443"/>
                    <a:pt x="712" y="450"/>
                    <a:pt x="720" y="450"/>
                  </a:cubicBezTo>
                  <a:cubicBezTo>
                    <a:pt x="726" y="450"/>
                    <a:pt x="733" y="447"/>
                    <a:pt x="738" y="439"/>
                  </a:cubicBezTo>
                  <a:cubicBezTo>
                    <a:pt x="804" y="327"/>
                    <a:pt x="834" y="201"/>
                    <a:pt x="901" y="91"/>
                  </a:cubicBezTo>
                  <a:cubicBezTo>
                    <a:pt x="913" y="70"/>
                    <a:pt x="932" y="13"/>
                    <a:pt x="892" y="8"/>
                  </a:cubicBezTo>
                  <a:cubicBezTo>
                    <a:pt x="859" y="3"/>
                    <a:pt x="825" y="1"/>
                    <a:pt x="78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7"/>
            <p:cNvSpPr/>
            <p:nvPr/>
          </p:nvSpPr>
          <p:spPr>
            <a:xfrm>
              <a:off x="1406125" y="1677013"/>
              <a:ext cx="31400" cy="13350"/>
            </a:xfrm>
            <a:custGeom>
              <a:avLst/>
              <a:gdLst/>
              <a:ahLst/>
              <a:cxnLst/>
              <a:rect l="l" t="t" r="r" b="b"/>
              <a:pathLst>
                <a:path w="1256" h="534" extrusionOk="0">
                  <a:moveTo>
                    <a:pt x="1221" y="1"/>
                  </a:moveTo>
                  <a:cubicBezTo>
                    <a:pt x="1219" y="1"/>
                    <a:pt x="1217" y="1"/>
                    <a:pt x="1214" y="2"/>
                  </a:cubicBezTo>
                  <a:cubicBezTo>
                    <a:pt x="1149" y="10"/>
                    <a:pt x="1079" y="4"/>
                    <a:pt x="1012" y="12"/>
                  </a:cubicBezTo>
                  <a:cubicBezTo>
                    <a:pt x="923" y="25"/>
                    <a:pt x="844" y="132"/>
                    <a:pt x="744" y="154"/>
                  </a:cubicBezTo>
                  <a:cubicBezTo>
                    <a:pt x="643" y="174"/>
                    <a:pt x="533" y="166"/>
                    <a:pt x="430" y="183"/>
                  </a:cubicBezTo>
                  <a:cubicBezTo>
                    <a:pt x="278" y="208"/>
                    <a:pt x="173" y="282"/>
                    <a:pt x="58" y="380"/>
                  </a:cubicBezTo>
                  <a:cubicBezTo>
                    <a:pt x="44" y="391"/>
                    <a:pt x="1" y="465"/>
                    <a:pt x="47" y="468"/>
                  </a:cubicBezTo>
                  <a:cubicBezTo>
                    <a:pt x="69" y="469"/>
                    <a:pt x="91" y="469"/>
                    <a:pt x="113" y="469"/>
                  </a:cubicBezTo>
                  <a:cubicBezTo>
                    <a:pt x="318" y="469"/>
                    <a:pt x="538" y="425"/>
                    <a:pt x="732" y="364"/>
                  </a:cubicBezTo>
                  <a:cubicBezTo>
                    <a:pt x="813" y="336"/>
                    <a:pt x="886" y="291"/>
                    <a:pt x="947" y="232"/>
                  </a:cubicBezTo>
                  <a:cubicBezTo>
                    <a:pt x="1002" y="181"/>
                    <a:pt x="1071" y="149"/>
                    <a:pt x="1148" y="121"/>
                  </a:cubicBezTo>
                  <a:lnTo>
                    <a:pt x="1148" y="121"/>
                  </a:lnTo>
                  <a:cubicBezTo>
                    <a:pt x="1121" y="255"/>
                    <a:pt x="1134" y="394"/>
                    <a:pt x="1075" y="520"/>
                  </a:cubicBezTo>
                  <a:cubicBezTo>
                    <a:pt x="1071" y="530"/>
                    <a:pt x="1074" y="534"/>
                    <a:pt x="1080" y="534"/>
                  </a:cubicBezTo>
                  <a:cubicBezTo>
                    <a:pt x="1085" y="534"/>
                    <a:pt x="1093" y="530"/>
                    <a:pt x="1096" y="522"/>
                  </a:cubicBezTo>
                  <a:cubicBezTo>
                    <a:pt x="1167" y="381"/>
                    <a:pt x="1149" y="207"/>
                    <a:pt x="1232" y="72"/>
                  </a:cubicBezTo>
                  <a:cubicBezTo>
                    <a:pt x="1244" y="51"/>
                    <a:pt x="1256" y="1"/>
                    <a:pt x="122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7"/>
            <p:cNvSpPr/>
            <p:nvPr/>
          </p:nvSpPr>
          <p:spPr>
            <a:xfrm>
              <a:off x="1396475" y="1601588"/>
              <a:ext cx="8225" cy="5600"/>
            </a:xfrm>
            <a:custGeom>
              <a:avLst/>
              <a:gdLst/>
              <a:ahLst/>
              <a:cxnLst/>
              <a:rect l="l" t="t" r="r" b="b"/>
              <a:pathLst>
                <a:path w="329" h="224" extrusionOk="0">
                  <a:moveTo>
                    <a:pt x="188" y="1"/>
                  </a:moveTo>
                  <a:cubicBezTo>
                    <a:pt x="134" y="1"/>
                    <a:pt x="73" y="31"/>
                    <a:pt x="23" y="80"/>
                  </a:cubicBezTo>
                  <a:cubicBezTo>
                    <a:pt x="9" y="93"/>
                    <a:pt x="1" y="120"/>
                    <a:pt x="15" y="136"/>
                  </a:cubicBezTo>
                  <a:cubicBezTo>
                    <a:pt x="76" y="194"/>
                    <a:pt x="178" y="129"/>
                    <a:pt x="227" y="209"/>
                  </a:cubicBezTo>
                  <a:cubicBezTo>
                    <a:pt x="233" y="219"/>
                    <a:pt x="241" y="223"/>
                    <a:pt x="250" y="223"/>
                  </a:cubicBezTo>
                  <a:cubicBezTo>
                    <a:pt x="284" y="223"/>
                    <a:pt x="329" y="151"/>
                    <a:pt x="320" y="120"/>
                  </a:cubicBezTo>
                  <a:cubicBezTo>
                    <a:pt x="296" y="35"/>
                    <a:pt x="246" y="1"/>
                    <a:pt x="18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7"/>
            <p:cNvSpPr/>
            <p:nvPr/>
          </p:nvSpPr>
          <p:spPr>
            <a:xfrm>
              <a:off x="817075" y="2029013"/>
              <a:ext cx="117550" cy="30500"/>
            </a:xfrm>
            <a:custGeom>
              <a:avLst/>
              <a:gdLst/>
              <a:ahLst/>
              <a:cxnLst/>
              <a:rect l="l" t="t" r="r" b="b"/>
              <a:pathLst>
                <a:path w="4702" h="1220" extrusionOk="0">
                  <a:moveTo>
                    <a:pt x="2065" y="1"/>
                  </a:moveTo>
                  <a:cubicBezTo>
                    <a:pt x="1367" y="1"/>
                    <a:pt x="600" y="158"/>
                    <a:pt x="46" y="445"/>
                  </a:cubicBezTo>
                  <a:cubicBezTo>
                    <a:pt x="28" y="453"/>
                    <a:pt x="0" y="511"/>
                    <a:pt x="33" y="511"/>
                  </a:cubicBezTo>
                  <a:cubicBezTo>
                    <a:pt x="34" y="511"/>
                    <a:pt x="36" y="511"/>
                    <a:pt x="37" y="510"/>
                  </a:cubicBezTo>
                  <a:cubicBezTo>
                    <a:pt x="775" y="390"/>
                    <a:pt x="1473" y="198"/>
                    <a:pt x="2219" y="198"/>
                  </a:cubicBezTo>
                  <a:cubicBezTo>
                    <a:pt x="2301" y="198"/>
                    <a:pt x="2383" y="200"/>
                    <a:pt x="2466" y="205"/>
                  </a:cubicBezTo>
                  <a:cubicBezTo>
                    <a:pt x="2616" y="216"/>
                    <a:pt x="2765" y="241"/>
                    <a:pt x="2909" y="280"/>
                  </a:cubicBezTo>
                  <a:cubicBezTo>
                    <a:pt x="3032" y="309"/>
                    <a:pt x="3199" y="471"/>
                    <a:pt x="3309" y="485"/>
                  </a:cubicBezTo>
                  <a:cubicBezTo>
                    <a:pt x="3336" y="489"/>
                    <a:pt x="3363" y="490"/>
                    <a:pt x="3391" y="490"/>
                  </a:cubicBezTo>
                  <a:cubicBezTo>
                    <a:pt x="3508" y="490"/>
                    <a:pt x="3633" y="464"/>
                    <a:pt x="3749" y="464"/>
                  </a:cubicBezTo>
                  <a:cubicBezTo>
                    <a:pt x="3753" y="464"/>
                    <a:pt x="3757" y="464"/>
                    <a:pt x="3761" y="464"/>
                  </a:cubicBezTo>
                  <a:cubicBezTo>
                    <a:pt x="3894" y="466"/>
                    <a:pt x="3952" y="768"/>
                    <a:pt x="3991" y="865"/>
                  </a:cubicBezTo>
                  <a:cubicBezTo>
                    <a:pt x="4005" y="899"/>
                    <a:pt x="4026" y="913"/>
                    <a:pt x="4050" y="913"/>
                  </a:cubicBezTo>
                  <a:cubicBezTo>
                    <a:pt x="4093" y="913"/>
                    <a:pt x="4143" y="868"/>
                    <a:pt x="4168" y="830"/>
                  </a:cubicBezTo>
                  <a:cubicBezTo>
                    <a:pt x="4227" y="740"/>
                    <a:pt x="4277" y="705"/>
                    <a:pt x="4319" y="705"/>
                  </a:cubicBezTo>
                  <a:cubicBezTo>
                    <a:pt x="4365" y="705"/>
                    <a:pt x="4401" y="747"/>
                    <a:pt x="4429" y="807"/>
                  </a:cubicBezTo>
                  <a:cubicBezTo>
                    <a:pt x="4421" y="815"/>
                    <a:pt x="4416" y="826"/>
                    <a:pt x="4420" y="833"/>
                  </a:cubicBezTo>
                  <a:cubicBezTo>
                    <a:pt x="4481" y="935"/>
                    <a:pt x="4448" y="1037"/>
                    <a:pt x="4448" y="1144"/>
                  </a:cubicBezTo>
                  <a:cubicBezTo>
                    <a:pt x="4448" y="1169"/>
                    <a:pt x="4458" y="1191"/>
                    <a:pt x="4485" y="1198"/>
                  </a:cubicBezTo>
                  <a:cubicBezTo>
                    <a:pt x="4511" y="1204"/>
                    <a:pt x="4537" y="1211"/>
                    <a:pt x="4565" y="1217"/>
                  </a:cubicBezTo>
                  <a:cubicBezTo>
                    <a:pt x="4570" y="1218"/>
                    <a:pt x="4574" y="1219"/>
                    <a:pt x="4579" y="1219"/>
                  </a:cubicBezTo>
                  <a:cubicBezTo>
                    <a:pt x="4642" y="1219"/>
                    <a:pt x="4701" y="1118"/>
                    <a:pt x="4698" y="1065"/>
                  </a:cubicBezTo>
                  <a:cubicBezTo>
                    <a:pt x="4684" y="833"/>
                    <a:pt x="4700" y="606"/>
                    <a:pt x="4675" y="375"/>
                  </a:cubicBezTo>
                  <a:cubicBezTo>
                    <a:pt x="4672" y="353"/>
                    <a:pt x="4650" y="328"/>
                    <a:pt x="4627" y="328"/>
                  </a:cubicBezTo>
                  <a:cubicBezTo>
                    <a:pt x="4626" y="328"/>
                    <a:pt x="4625" y="328"/>
                    <a:pt x="4624" y="328"/>
                  </a:cubicBezTo>
                  <a:cubicBezTo>
                    <a:pt x="4428" y="328"/>
                    <a:pt x="4277" y="430"/>
                    <a:pt x="4153" y="568"/>
                  </a:cubicBezTo>
                  <a:cubicBezTo>
                    <a:pt x="4103" y="414"/>
                    <a:pt x="4030" y="220"/>
                    <a:pt x="3880" y="220"/>
                  </a:cubicBezTo>
                  <a:cubicBezTo>
                    <a:pt x="3867" y="220"/>
                    <a:pt x="3853" y="222"/>
                    <a:pt x="3838" y="225"/>
                  </a:cubicBezTo>
                  <a:cubicBezTo>
                    <a:pt x="3714" y="253"/>
                    <a:pt x="3606" y="292"/>
                    <a:pt x="3496" y="292"/>
                  </a:cubicBezTo>
                  <a:cubicBezTo>
                    <a:pt x="3421" y="292"/>
                    <a:pt x="3344" y="273"/>
                    <a:pt x="3262" y="219"/>
                  </a:cubicBezTo>
                  <a:cubicBezTo>
                    <a:pt x="3118" y="126"/>
                    <a:pt x="2933" y="91"/>
                    <a:pt x="2772" y="62"/>
                  </a:cubicBezTo>
                  <a:cubicBezTo>
                    <a:pt x="2553" y="21"/>
                    <a:pt x="2313" y="1"/>
                    <a:pt x="206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7"/>
            <p:cNvSpPr/>
            <p:nvPr/>
          </p:nvSpPr>
          <p:spPr>
            <a:xfrm>
              <a:off x="865225" y="2157513"/>
              <a:ext cx="19500" cy="17150"/>
            </a:xfrm>
            <a:custGeom>
              <a:avLst/>
              <a:gdLst/>
              <a:ahLst/>
              <a:cxnLst/>
              <a:rect l="l" t="t" r="r" b="b"/>
              <a:pathLst>
                <a:path w="780" h="686" extrusionOk="0">
                  <a:moveTo>
                    <a:pt x="175" y="1"/>
                  </a:moveTo>
                  <a:cubicBezTo>
                    <a:pt x="136" y="1"/>
                    <a:pt x="99" y="15"/>
                    <a:pt x="61" y="46"/>
                  </a:cubicBezTo>
                  <a:cubicBezTo>
                    <a:pt x="40" y="62"/>
                    <a:pt x="1" y="118"/>
                    <a:pt x="28" y="145"/>
                  </a:cubicBezTo>
                  <a:cubicBezTo>
                    <a:pt x="69" y="187"/>
                    <a:pt x="102" y="179"/>
                    <a:pt x="155" y="201"/>
                  </a:cubicBezTo>
                  <a:cubicBezTo>
                    <a:pt x="209" y="223"/>
                    <a:pt x="256" y="264"/>
                    <a:pt x="305" y="294"/>
                  </a:cubicBezTo>
                  <a:cubicBezTo>
                    <a:pt x="349" y="320"/>
                    <a:pt x="394" y="330"/>
                    <a:pt x="438" y="330"/>
                  </a:cubicBezTo>
                  <a:cubicBezTo>
                    <a:pt x="488" y="330"/>
                    <a:pt x="538" y="317"/>
                    <a:pt x="587" y="296"/>
                  </a:cubicBezTo>
                  <a:cubicBezTo>
                    <a:pt x="617" y="407"/>
                    <a:pt x="645" y="516"/>
                    <a:pt x="595" y="627"/>
                  </a:cubicBezTo>
                  <a:cubicBezTo>
                    <a:pt x="576" y="666"/>
                    <a:pt x="592" y="686"/>
                    <a:pt x="616" y="686"/>
                  </a:cubicBezTo>
                  <a:cubicBezTo>
                    <a:pt x="633" y="686"/>
                    <a:pt x="655" y="675"/>
                    <a:pt x="669" y="653"/>
                  </a:cubicBezTo>
                  <a:cubicBezTo>
                    <a:pt x="780" y="485"/>
                    <a:pt x="757" y="319"/>
                    <a:pt x="720" y="130"/>
                  </a:cubicBezTo>
                  <a:cubicBezTo>
                    <a:pt x="715" y="106"/>
                    <a:pt x="697" y="96"/>
                    <a:pt x="677" y="96"/>
                  </a:cubicBezTo>
                  <a:cubicBezTo>
                    <a:pt x="668" y="96"/>
                    <a:pt x="658" y="98"/>
                    <a:pt x="649" y="104"/>
                  </a:cubicBezTo>
                  <a:cubicBezTo>
                    <a:pt x="599" y="130"/>
                    <a:pt x="557" y="140"/>
                    <a:pt x="518" y="140"/>
                  </a:cubicBezTo>
                  <a:cubicBezTo>
                    <a:pt x="442" y="140"/>
                    <a:pt x="379" y="97"/>
                    <a:pt x="296" y="43"/>
                  </a:cubicBezTo>
                  <a:cubicBezTo>
                    <a:pt x="254" y="16"/>
                    <a:pt x="214" y="1"/>
                    <a:pt x="17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7"/>
            <p:cNvSpPr/>
            <p:nvPr/>
          </p:nvSpPr>
          <p:spPr>
            <a:xfrm>
              <a:off x="825525" y="2273163"/>
              <a:ext cx="13550" cy="3825"/>
            </a:xfrm>
            <a:custGeom>
              <a:avLst/>
              <a:gdLst/>
              <a:ahLst/>
              <a:cxnLst/>
              <a:rect l="l" t="t" r="r" b="b"/>
              <a:pathLst>
                <a:path w="542" h="153" extrusionOk="0">
                  <a:moveTo>
                    <a:pt x="491" y="0"/>
                  </a:moveTo>
                  <a:cubicBezTo>
                    <a:pt x="489" y="0"/>
                    <a:pt x="488" y="0"/>
                    <a:pt x="486" y="1"/>
                  </a:cubicBezTo>
                  <a:cubicBezTo>
                    <a:pt x="397" y="9"/>
                    <a:pt x="292" y="26"/>
                    <a:pt x="193" y="26"/>
                  </a:cubicBezTo>
                  <a:cubicBezTo>
                    <a:pt x="140" y="26"/>
                    <a:pt x="89" y="21"/>
                    <a:pt x="43" y="8"/>
                  </a:cubicBezTo>
                  <a:cubicBezTo>
                    <a:pt x="41" y="8"/>
                    <a:pt x="40" y="8"/>
                    <a:pt x="38" y="8"/>
                  </a:cubicBezTo>
                  <a:cubicBezTo>
                    <a:pt x="18" y="8"/>
                    <a:pt x="0" y="48"/>
                    <a:pt x="16" y="61"/>
                  </a:cubicBezTo>
                  <a:cubicBezTo>
                    <a:pt x="88" y="128"/>
                    <a:pt x="153" y="152"/>
                    <a:pt x="221" y="152"/>
                  </a:cubicBezTo>
                  <a:cubicBezTo>
                    <a:pt x="295" y="152"/>
                    <a:pt x="372" y="124"/>
                    <a:pt x="466" y="93"/>
                  </a:cubicBezTo>
                  <a:cubicBezTo>
                    <a:pt x="496" y="82"/>
                    <a:pt x="541" y="0"/>
                    <a:pt x="49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7"/>
            <p:cNvSpPr/>
            <p:nvPr/>
          </p:nvSpPr>
          <p:spPr>
            <a:xfrm>
              <a:off x="750500" y="1893163"/>
              <a:ext cx="49550" cy="47525"/>
            </a:xfrm>
            <a:custGeom>
              <a:avLst/>
              <a:gdLst/>
              <a:ahLst/>
              <a:cxnLst/>
              <a:rect l="l" t="t" r="r" b="b"/>
              <a:pathLst>
                <a:path w="1982" h="1901" extrusionOk="0">
                  <a:moveTo>
                    <a:pt x="1845" y="1"/>
                  </a:moveTo>
                  <a:cubicBezTo>
                    <a:pt x="1833" y="1"/>
                    <a:pt x="1814" y="19"/>
                    <a:pt x="1812" y="30"/>
                  </a:cubicBezTo>
                  <a:cubicBezTo>
                    <a:pt x="1780" y="160"/>
                    <a:pt x="1764" y="292"/>
                    <a:pt x="1764" y="426"/>
                  </a:cubicBezTo>
                  <a:cubicBezTo>
                    <a:pt x="1730" y="416"/>
                    <a:pt x="1695" y="406"/>
                    <a:pt x="1662" y="396"/>
                  </a:cubicBezTo>
                  <a:cubicBezTo>
                    <a:pt x="1657" y="395"/>
                    <a:pt x="1651" y="394"/>
                    <a:pt x="1646" y="394"/>
                  </a:cubicBezTo>
                  <a:cubicBezTo>
                    <a:pt x="1576" y="394"/>
                    <a:pt x="1508" y="512"/>
                    <a:pt x="1511" y="568"/>
                  </a:cubicBezTo>
                  <a:cubicBezTo>
                    <a:pt x="1527" y="802"/>
                    <a:pt x="1456" y="1037"/>
                    <a:pt x="1404" y="1269"/>
                  </a:cubicBezTo>
                  <a:cubicBezTo>
                    <a:pt x="1267" y="1271"/>
                    <a:pt x="1176" y="1336"/>
                    <a:pt x="1090" y="1451"/>
                  </a:cubicBezTo>
                  <a:cubicBezTo>
                    <a:pt x="972" y="1396"/>
                    <a:pt x="868" y="1371"/>
                    <a:pt x="773" y="1371"/>
                  </a:cubicBezTo>
                  <a:cubicBezTo>
                    <a:pt x="491" y="1371"/>
                    <a:pt x="284" y="1585"/>
                    <a:pt x="21" y="1847"/>
                  </a:cubicBezTo>
                  <a:cubicBezTo>
                    <a:pt x="2" y="1864"/>
                    <a:pt x="1" y="1900"/>
                    <a:pt x="20" y="1900"/>
                  </a:cubicBezTo>
                  <a:cubicBezTo>
                    <a:pt x="25" y="1900"/>
                    <a:pt x="31" y="1898"/>
                    <a:pt x="38" y="1893"/>
                  </a:cubicBezTo>
                  <a:cubicBezTo>
                    <a:pt x="256" y="1741"/>
                    <a:pt x="414" y="1643"/>
                    <a:pt x="597" y="1643"/>
                  </a:cubicBezTo>
                  <a:cubicBezTo>
                    <a:pt x="713" y="1643"/>
                    <a:pt x="839" y="1682"/>
                    <a:pt x="996" y="1771"/>
                  </a:cubicBezTo>
                  <a:cubicBezTo>
                    <a:pt x="1009" y="1779"/>
                    <a:pt x="1022" y="1782"/>
                    <a:pt x="1035" y="1782"/>
                  </a:cubicBezTo>
                  <a:cubicBezTo>
                    <a:pt x="1090" y="1782"/>
                    <a:pt x="1144" y="1726"/>
                    <a:pt x="1170" y="1684"/>
                  </a:cubicBezTo>
                  <a:cubicBezTo>
                    <a:pt x="1214" y="1599"/>
                    <a:pt x="1268" y="1556"/>
                    <a:pt x="1332" y="1556"/>
                  </a:cubicBezTo>
                  <a:cubicBezTo>
                    <a:pt x="1359" y="1556"/>
                    <a:pt x="1388" y="1564"/>
                    <a:pt x="1419" y="1579"/>
                  </a:cubicBezTo>
                  <a:cubicBezTo>
                    <a:pt x="1427" y="1581"/>
                    <a:pt x="1434" y="1581"/>
                    <a:pt x="1441" y="1581"/>
                  </a:cubicBezTo>
                  <a:cubicBezTo>
                    <a:pt x="1534" y="1581"/>
                    <a:pt x="1595" y="1441"/>
                    <a:pt x="1604" y="1370"/>
                  </a:cubicBezTo>
                  <a:cubicBezTo>
                    <a:pt x="1635" y="1137"/>
                    <a:pt x="1700" y="905"/>
                    <a:pt x="1713" y="671"/>
                  </a:cubicBezTo>
                  <a:cubicBezTo>
                    <a:pt x="1744" y="684"/>
                    <a:pt x="1767" y="705"/>
                    <a:pt x="1778" y="752"/>
                  </a:cubicBezTo>
                  <a:cubicBezTo>
                    <a:pt x="1785" y="781"/>
                    <a:pt x="1802" y="794"/>
                    <a:pt x="1822" y="794"/>
                  </a:cubicBezTo>
                  <a:cubicBezTo>
                    <a:pt x="1884" y="794"/>
                    <a:pt x="1981" y="681"/>
                    <a:pt x="1957" y="611"/>
                  </a:cubicBezTo>
                  <a:cubicBezTo>
                    <a:pt x="1951" y="575"/>
                    <a:pt x="1943" y="540"/>
                    <a:pt x="1936" y="505"/>
                  </a:cubicBezTo>
                  <a:cubicBezTo>
                    <a:pt x="1933" y="494"/>
                    <a:pt x="1922" y="492"/>
                    <a:pt x="1917" y="486"/>
                  </a:cubicBezTo>
                  <a:cubicBezTo>
                    <a:pt x="1869" y="333"/>
                    <a:pt x="1838" y="192"/>
                    <a:pt x="1852" y="15"/>
                  </a:cubicBezTo>
                  <a:cubicBezTo>
                    <a:pt x="1853" y="5"/>
                    <a:pt x="1850" y="1"/>
                    <a:pt x="184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7"/>
            <p:cNvSpPr/>
            <p:nvPr/>
          </p:nvSpPr>
          <p:spPr>
            <a:xfrm>
              <a:off x="1779900" y="2160213"/>
              <a:ext cx="49425" cy="30725"/>
            </a:xfrm>
            <a:custGeom>
              <a:avLst/>
              <a:gdLst/>
              <a:ahLst/>
              <a:cxnLst/>
              <a:rect l="l" t="t" r="r" b="b"/>
              <a:pathLst>
                <a:path w="1977" h="1229" extrusionOk="0">
                  <a:moveTo>
                    <a:pt x="1757" y="0"/>
                  </a:moveTo>
                  <a:cubicBezTo>
                    <a:pt x="1745" y="0"/>
                    <a:pt x="1730" y="24"/>
                    <a:pt x="1731" y="33"/>
                  </a:cubicBezTo>
                  <a:cubicBezTo>
                    <a:pt x="1731" y="95"/>
                    <a:pt x="1733" y="159"/>
                    <a:pt x="1735" y="221"/>
                  </a:cubicBezTo>
                  <a:cubicBezTo>
                    <a:pt x="1717" y="206"/>
                    <a:pt x="1699" y="189"/>
                    <a:pt x="1684" y="172"/>
                  </a:cubicBezTo>
                  <a:cubicBezTo>
                    <a:pt x="1667" y="153"/>
                    <a:pt x="1650" y="146"/>
                    <a:pt x="1632" y="146"/>
                  </a:cubicBezTo>
                  <a:cubicBezTo>
                    <a:pt x="1608" y="146"/>
                    <a:pt x="1583" y="159"/>
                    <a:pt x="1559" y="175"/>
                  </a:cubicBezTo>
                  <a:cubicBezTo>
                    <a:pt x="1435" y="258"/>
                    <a:pt x="1384" y="404"/>
                    <a:pt x="1355" y="548"/>
                  </a:cubicBezTo>
                  <a:cubicBezTo>
                    <a:pt x="1204" y="591"/>
                    <a:pt x="1053" y="586"/>
                    <a:pt x="898" y="620"/>
                  </a:cubicBezTo>
                  <a:cubicBezTo>
                    <a:pt x="731" y="658"/>
                    <a:pt x="594" y="777"/>
                    <a:pt x="479" y="904"/>
                  </a:cubicBezTo>
                  <a:cubicBezTo>
                    <a:pt x="397" y="820"/>
                    <a:pt x="281" y="799"/>
                    <a:pt x="162" y="799"/>
                  </a:cubicBezTo>
                  <a:cubicBezTo>
                    <a:pt x="129" y="799"/>
                    <a:pt x="96" y="801"/>
                    <a:pt x="63" y="803"/>
                  </a:cubicBezTo>
                  <a:cubicBezTo>
                    <a:pt x="33" y="804"/>
                    <a:pt x="1" y="865"/>
                    <a:pt x="28" y="887"/>
                  </a:cubicBezTo>
                  <a:cubicBezTo>
                    <a:pt x="125" y="967"/>
                    <a:pt x="282" y="1056"/>
                    <a:pt x="329" y="1178"/>
                  </a:cubicBezTo>
                  <a:cubicBezTo>
                    <a:pt x="343" y="1214"/>
                    <a:pt x="367" y="1228"/>
                    <a:pt x="394" y="1228"/>
                  </a:cubicBezTo>
                  <a:cubicBezTo>
                    <a:pt x="429" y="1228"/>
                    <a:pt x="467" y="1204"/>
                    <a:pt x="493" y="1174"/>
                  </a:cubicBezTo>
                  <a:cubicBezTo>
                    <a:pt x="626" y="1022"/>
                    <a:pt x="749" y="903"/>
                    <a:pt x="954" y="875"/>
                  </a:cubicBezTo>
                  <a:cubicBezTo>
                    <a:pt x="1086" y="857"/>
                    <a:pt x="1209" y="857"/>
                    <a:pt x="1337" y="815"/>
                  </a:cubicBezTo>
                  <a:cubicBezTo>
                    <a:pt x="1410" y="790"/>
                    <a:pt x="1480" y="760"/>
                    <a:pt x="1523" y="694"/>
                  </a:cubicBezTo>
                  <a:cubicBezTo>
                    <a:pt x="1553" y="645"/>
                    <a:pt x="1553" y="549"/>
                    <a:pt x="1569" y="476"/>
                  </a:cubicBezTo>
                  <a:cubicBezTo>
                    <a:pt x="1628" y="530"/>
                    <a:pt x="1693" y="569"/>
                    <a:pt x="1779" y="569"/>
                  </a:cubicBezTo>
                  <a:cubicBezTo>
                    <a:pt x="1783" y="569"/>
                    <a:pt x="1786" y="569"/>
                    <a:pt x="1790" y="569"/>
                  </a:cubicBezTo>
                  <a:cubicBezTo>
                    <a:pt x="1887" y="565"/>
                    <a:pt x="1977" y="435"/>
                    <a:pt x="1932" y="344"/>
                  </a:cubicBezTo>
                  <a:cubicBezTo>
                    <a:pt x="1876" y="231"/>
                    <a:pt x="1822" y="117"/>
                    <a:pt x="1765" y="5"/>
                  </a:cubicBezTo>
                  <a:cubicBezTo>
                    <a:pt x="1762" y="2"/>
                    <a:pt x="1760" y="0"/>
                    <a:pt x="1757"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7"/>
            <p:cNvSpPr/>
            <p:nvPr/>
          </p:nvSpPr>
          <p:spPr>
            <a:xfrm>
              <a:off x="1751350" y="2194988"/>
              <a:ext cx="16900" cy="29550"/>
            </a:xfrm>
            <a:custGeom>
              <a:avLst/>
              <a:gdLst/>
              <a:ahLst/>
              <a:cxnLst/>
              <a:rect l="l" t="t" r="r" b="b"/>
              <a:pathLst>
                <a:path w="676" h="1182" extrusionOk="0">
                  <a:moveTo>
                    <a:pt x="668" y="1"/>
                  </a:moveTo>
                  <a:cubicBezTo>
                    <a:pt x="660" y="1"/>
                    <a:pt x="647" y="12"/>
                    <a:pt x="644" y="21"/>
                  </a:cubicBezTo>
                  <a:cubicBezTo>
                    <a:pt x="567" y="270"/>
                    <a:pt x="509" y="524"/>
                    <a:pt x="470" y="781"/>
                  </a:cubicBezTo>
                  <a:cubicBezTo>
                    <a:pt x="268" y="839"/>
                    <a:pt x="101" y="957"/>
                    <a:pt x="9" y="1152"/>
                  </a:cubicBezTo>
                  <a:cubicBezTo>
                    <a:pt x="1" y="1170"/>
                    <a:pt x="8" y="1181"/>
                    <a:pt x="20" y="1181"/>
                  </a:cubicBezTo>
                  <a:cubicBezTo>
                    <a:pt x="26" y="1181"/>
                    <a:pt x="33" y="1178"/>
                    <a:pt x="40" y="1171"/>
                  </a:cubicBezTo>
                  <a:cubicBezTo>
                    <a:pt x="169" y="1044"/>
                    <a:pt x="323" y="948"/>
                    <a:pt x="494" y="888"/>
                  </a:cubicBezTo>
                  <a:cubicBezTo>
                    <a:pt x="531" y="875"/>
                    <a:pt x="556" y="840"/>
                    <a:pt x="560" y="800"/>
                  </a:cubicBezTo>
                  <a:cubicBezTo>
                    <a:pt x="584" y="537"/>
                    <a:pt x="622" y="275"/>
                    <a:pt x="674" y="15"/>
                  </a:cubicBezTo>
                  <a:cubicBezTo>
                    <a:pt x="676" y="5"/>
                    <a:pt x="673" y="1"/>
                    <a:pt x="66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7"/>
            <p:cNvSpPr/>
            <p:nvPr/>
          </p:nvSpPr>
          <p:spPr>
            <a:xfrm>
              <a:off x="1887825" y="2227438"/>
              <a:ext cx="35400" cy="30575"/>
            </a:xfrm>
            <a:custGeom>
              <a:avLst/>
              <a:gdLst/>
              <a:ahLst/>
              <a:cxnLst/>
              <a:rect l="l" t="t" r="r" b="b"/>
              <a:pathLst>
                <a:path w="1416" h="1223" extrusionOk="0">
                  <a:moveTo>
                    <a:pt x="505" y="0"/>
                  </a:moveTo>
                  <a:cubicBezTo>
                    <a:pt x="478" y="0"/>
                    <a:pt x="449" y="33"/>
                    <a:pt x="437" y="51"/>
                  </a:cubicBezTo>
                  <a:cubicBezTo>
                    <a:pt x="358" y="163"/>
                    <a:pt x="273" y="269"/>
                    <a:pt x="186" y="377"/>
                  </a:cubicBezTo>
                  <a:cubicBezTo>
                    <a:pt x="153" y="418"/>
                    <a:pt x="114" y="459"/>
                    <a:pt x="86" y="505"/>
                  </a:cubicBezTo>
                  <a:cubicBezTo>
                    <a:pt x="76" y="521"/>
                    <a:pt x="68" y="539"/>
                    <a:pt x="60" y="557"/>
                  </a:cubicBezTo>
                  <a:cubicBezTo>
                    <a:pt x="53" y="569"/>
                    <a:pt x="46" y="581"/>
                    <a:pt x="38" y="593"/>
                  </a:cubicBezTo>
                  <a:cubicBezTo>
                    <a:pt x="36" y="595"/>
                    <a:pt x="38" y="597"/>
                    <a:pt x="37" y="599"/>
                  </a:cubicBezTo>
                  <a:cubicBezTo>
                    <a:pt x="37" y="599"/>
                    <a:pt x="36" y="599"/>
                    <a:pt x="36" y="599"/>
                  </a:cubicBezTo>
                  <a:cubicBezTo>
                    <a:pt x="36" y="599"/>
                    <a:pt x="36" y="599"/>
                    <a:pt x="35" y="599"/>
                  </a:cubicBezTo>
                  <a:cubicBezTo>
                    <a:pt x="29" y="605"/>
                    <a:pt x="22" y="614"/>
                    <a:pt x="17" y="623"/>
                  </a:cubicBezTo>
                  <a:cubicBezTo>
                    <a:pt x="9" y="636"/>
                    <a:pt x="0" y="674"/>
                    <a:pt x="24" y="674"/>
                  </a:cubicBezTo>
                  <a:cubicBezTo>
                    <a:pt x="26" y="674"/>
                    <a:pt x="28" y="674"/>
                    <a:pt x="30" y="673"/>
                  </a:cubicBezTo>
                  <a:cubicBezTo>
                    <a:pt x="101" y="658"/>
                    <a:pt x="177" y="563"/>
                    <a:pt x="219" y="511"/>
                  </a:cubicBezTo>
                  <a:cubicBezTo>
                    <a:pt x="307" y="402"/>
                    <a:pt x="395" y="290"/>
                    <a:pt x="474" y="174"/>
                  </a:cubicBezTo>
                  <a:cubicBezTo>
                    <a:pt x="859" y="413"/>
                    <a:pt x="1237" y="776"/>
                    <a:pt x="1377" y="1214"/>
                  </a:cubicBezTo>
                  <a:cubicBezTo>
                    <a:pt x="1378" y="1220"/>
                    <a:pt x="1382" y="1222"/>
                    <a:pt x="1385" y="1222"/>
                  </a:cubicBezTo>
                  <a:cubicBezTo>
                    <a:pt x="1397" y="1222"/>
                    <a:pt x="1415" y="1197"/>
                    <a:pt x="1413" y="1184"/>
                  </a:cubicBezTo>
                  <a:cubicBezTo>
                    <a:pt x="1307" y="684"/>
                    <a:pt x="927" y="298"/>
                    <a:pt x="524" y="7"/>
                  </a:cubicBezTo>
                  <a:cubicBezTo>
                    <a:pt x="518" y="2"/>
                    <a:pt x="512" y="0"/>
                    <a:pt x="505"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7"/>
            <p:cNvSpPr/>
            <p:nvPr/>
          </p:nvSpPr>
          <p:spPr>
            <a:xfrm>
              <a:off x="1813775" y="2251663"/>
              <a:ext cx="59875" cy="41850"/>
            </a:xfrm>
            <a:custGeom>
              <a:avLst/>
              <a:gdLst/>
              <a:ahLst/>
              <a:cxnLst/>
              <a:rect l="l" t="t" r="r" b="b"/>
              <a:pathLst>
                <a:path w="2395" h="1674" extrusionOk="0">
                  <a:moveTo>
                    <a:pt x="2331" y="0"/>
                  </a:moveTo>
                  <a:cubicBezTo>
                    <a:pt x="2321" y="0"/>
                    <a:pt x="2307" y="10"/>
                    <a:pt x="2302" y="21"/>
                  </a:cubicBezTo>
                  <a:cubicBezTo>
                    <a:pt x="2295" y="41"/>
                    <a:pt x="2259" y="151"/>
                    <a:pt x="2218" y="181"/>
                  </a:cubicBezTo>
                  <a:cubicBezTo>
                    <a:pt x="2107" y="108"/>
                    <a:pt x="1961" y="82"/>
                    <a:pt x="1833" y="49"/>
                  </a:cubicBezTo>
                  <a:cubicBezTo>
                    <a:pt x="1829" y="48"/>
                    <a:pt x="1825" y="47"/>
                    <a:pt x="1821" y="47"/>
                  </a:cubicBezTo>
                  <a:cubicBezTo>
                    <a:pt x="1780" y="47"/>
                    <a:pt x="1743" y="103"/>
                    <a:pt x="1729" y="133"/>
                  </a:cubicBezTo>
                  <a:cubicBezTo>
                    <a:pt x="1351" y="888"/>
                    <a:pt x="258" y="799"/>
                    <a:pt x="6" y="1648"/>
                  </a:cubicBezTo>
                  <a:cubicBezTo>
                    <a:pt x="1" y="1666"/>
                    <a:pt x="7" y="1673"/>
                    <a:pt x="16" y="1673"/>
                  </a:cubicBezTo>
                  <a:cubicBezTo>
                    <a:pt x="27" y="1673"/>
                    <a:pt x="41" y="1665"/>
                    <a:pt x="49" y="1655"/>
                  </a:cubicBezTo>
                  <a:cubicBezTo>
                    <a:pt x="415" y="1146"/>
                    <a:pt x="915" y="1078"/>
                    <a:pt x="1383" y="729"/>
                  </a:cubicBezTo>
                  <a:cubicBezTo>
                    <a:pt x="1540" y="613"/>
                    <a:pt x="1674" y="471"/>
                    <a:pt x="1781" y="309"/>
                  </a:cubicBezTo>
                  <a:cubicBezTo>
                    <a:pt x="1802" y="278"/>
                    <a:pt x="1833" y="265"/>
                    <a:pt x="1871" y="265"/>
                  </a:cubicBezTo>
                  <a:cubicBezTo>
                    <a:pt x="1931" y="265"/>
                    <a:pt x="2008" y="296"/>
                    <a:pt x="2089" y="335"/>
                  </a:cubicBezTo>
                  <a:cubicBezTo>
                    <a:pt x="2089" y="353"/>
                    <a:pt x="2096" y="368"/>
                    <a:pt x="2118" y="368"/>
                  </a:cubicBezTo>
                  <a:cubicBezTo>
                    <a:pt x="2119" y="368"/>
                    <a:pt x="2120" y="368"/>
                    <a:pt x="2121" y="368"/>
                  </a:cubicBezTo>
                  <a:cubicBezTo>
                    <a:pt x="2394" y="365"/>
                    <a:pt x="2295" y="223"/>
                    <a:pt x="2341" y="20"/>
                  </a:cubicBezTo>
                  <a:cubicBezTo>
                    <a:pt x="2344" y="6"/>
                    <a:pt x="2339" y="0"/>
                    <a:pt x="233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7"/>
            <p:cNvSpPr/>
            <p:nvPr/>
          </p:nvSpPr>
          <p:spPr>
            <a:xfrm>
              <a:off x="1792650" y="2304188"/>
              <a:ext cx="13050" cy="13350"/>
            </a:xfrm>
            <a:custGeom>
              <a:avLst/>
              <a:gdLst/>
              <a:ahLst/>
              <a:cxnLst/>
              <a:rect l="l" t="t" r="r" b="b"/>
              <a:pathLst>
                <a:path w="522" h="534" extrusionOk="0">
                  <a:moveTo>
                    <a:pt x="336" y="0"/>
                  </a:moveTo>
                  <a:cubicBezTo>
                    <a:pt x="260" y="0"/>
                    <a:pt x="197" y="34"/>
                    <a:pt x="135" y="114"/>
                  </a:cubicBezTo>
                  <a:cubicBezTo>
                    <a:pt x="54" y="221"/>
                    <a:pt x="1" y="401"/>
                    <a:pt x="64" y="524"/>
                  </a:cubicBezTo>
                  <a:cubicBezTo>
                    <a:pt x="67" y="531"/>
                    <a:pt x="72" y="533"/>
                    <a:pt x="77" y="533"/>
                  </a:cubicBezTo>
                  <a:cubicBezTo>
                    <a:pt x="92" y="533"/>
                    <a:pt x="111" y="516"/>
                    <a:pt x="117" y="507"/>
                  </a:cubicBezTo>
                  <a:cubicBezTo>
                    <a:pt x="199" y="350"/>
                    <a:pt x="184" y="136"/>
                    <a:pt x="397" y="136"/>
                  </a:cubicBezTo>
                  <a:cubicBezTo>
                    <a:pt x="405" y="136"/>
                    <a:pt x="412" y="137"/>
                    <a:pt x="420" y="137"/>
                  </a:cubicBezTo>
                  <a:cubicBezTo>
                    <a:pt x="421" y="137"/>
                    <a:pt x="421" y="137"/>
                    <a:pt x="422" y="137"/>
                  </a:cubicBezTo>
                  <a:cubicBezTo>
                    <a:pt x="468" y="137"/>
                    <a:pt x="522" y="46"/>
                    <a:pt x="467" y="27"/>
                  </a:cubicBezTo>
                  <a:cubicBezTo>
                    <a:pt x="419" y="10"/>
                    <a:pt x="376" y="0"/>
                    <a:pt x="33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7"/>
            <p:cNvSpPr/>
            <p:nvPr/>
          </p:nvSpPr>
          <p:spPr>
            <a:xfrm>
              <a:off x="1875950" y="2322438"/>
              <a:ext cx="24400" cy="15325"/>
            </a:xfrm>
            <a:custGeom>
              <a:avLst/>
              <a:gdLst/>
              <a:ahLst/>
              <a:cxnLst/>
              <a:rect l="l" t="t" r="r" b="b"/>
              <a:pathLst>
                <a:path w="976" h="613" extrusionOk="0">
                  <a:moveTo>
                    <a:pt x="931" y="1"/>
                  </a:moveTo>
                  <a:cubicBezTo>
                    <a:pt x="929" y="1"/>
                    <a:pt x="928" y="1"/>
                    <a:pt x="926" y="1"/>
                  </a:cubicBezTo>
                  <a:cubicBezTo>
                    <a:pt x="786" y="18"/>
                    <a:pt x="677" y="77"/>
                    <a:pt x="552" y="147"/>
                  </a:cubicBezTo>
                  <a:cubicBezTo>
                    <a:pt x="359" y="256"/>
                    <a:pt x="144" y="375"/>
                    <a:pt x="18" y="561"/>
                  </a:cubicBezTo>
                  <a:cubicBezTo>
                    <a:pt x="10" y="572"/>
                    <a:pt x="1" y="613"/>
                    <a:pt x="24" y="613"/>
                  </a:cubicBezTo>
                  <a:cubicBezTo>
                    <a:pt x="26" y="613"/>
                    <a:pt x="28" y="612"/>
                    <a:pt x="31" y="612"/>
                  </a:cubicBezTo>
                  <a:cubicBezTo>
                    <a:pt x="219" y="560"/>
                    <a:pt x="382" y="395"/>
                    <a:pt x="549" y="296"/>
                  </a:cubicBezTo>
                  <a:cubicBezTo>
                    <a:pt x="663" y="226"/>
                    <a:pt x="791" y="140"/>
                    <a:pt x="915" y="87"/>
                  </a:cubicBezTo>
                  <a:cubicBezTo>
                    <a:pt x="941" y="76"/>
                    <a:pt x="975" y="1"/>
                    <a:pt x="93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7"/>
            <p:cNvSpPr/>
            <p:nvPr/>
          </p:nvSpPr>
          <p:spPr>
            <a:xfrm>
              <a:off x="1838175" y="2355263"/>
              <a:ext cx="14025" cy="10275"/>
            </a:xfrm>
            <a:custGeom>
              <a:avLst/>
              <a:gdLst/>
              <a:ahLst/>
              <a:cxnLst/>
              <a:rect l="l" t="t" r="r" b="b"/>
              <a:pathLst>
                <a:path w="561" h="411" extrusionOk="0">
                  <a:moveTo>
                    <a:pt x="390" y="0"/>
                  </a:moveTo>
                  <a:cubicBezTo>
                    <a:pt x="381" y="0"/>
                    <a:pt x="372" y="1"/>
                    <a:pt x="361" y="2"/>
                  </a:cubicBezTo>
                  <a:cubicBezTo>
                    <a:pt x="294" y="12"/>
                    <a:pt x="228" y="38"/>
                    <a:pt x="173" y="80"/>
                  </a:cubicBezTo>
                  <a:cubicBezTo>
                    <a:pt x="75" y="154"/>
                    <a:pt x="12" y="267"/>
                    <a:pt x="3" y="391"/>
                  </a:cubicBezTo>
                  <a:cubicBezTo>
                    <a:pt x="1" y="405"/>
                    <a:pt x="7" y="411"/>
                    <a:pt x="15" y="411"/>
                  </a:cubicBezTo>
                  <a:cubicBezTo>
                    <a:pt x="28" y="411"/>
                    <a:pt x="46" y="399"/>
                    <a:pt x="52" y="388"/>
                  </a:cubicBezTo>
                  <a:cubicBezTo>
                    <a:pt x="108" y="286"/>
                    <a:pt x="185" y="243"/>
                    <a:pt x="286" y="196"/>
                  </a:cubicBezTo>
                  <a:cubicBezTo>
                    <a:pt x="348" y="167"/>
                    <a:pt x="441" y="103"/>
                    <a:pt x="503" y="84"/>
                  </a:cubicBezTo>
                  <a:cubicBezTo>
                    <a:pt x="528" y="77"/>
                    <a:pt x="561" y="11"/>
                    <a:pt x="524" y="11"/>
                  </a:cubicBezTo>
                  <a:cubicBezTo>
                    <a:pt x="523" y="11"/>
                    <a:pt x="521" y="11"/>
                    <a:pt x="519" y="11"/>
                  </a:cubicBezTo>
                  <a:cubicBezTo>
                    <a:pt x="511" y="12"/>
                    <a:pt x="504" y="12"/>
                    <a:pt x="497" y="12"/>
                  </a:cubicBezTo>
                  <a:cubicBezTo>
                    <a:pt x="460" y="12"/>
                    <a:pt x="429" y="0"/>
                    <a:pt x="390"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7"/>
            <p:cNvSpPr/>
            <p:nvPr/>
          </p:nvSpPr>
          <p:spPr>
            <a:xfrm>
              <a:off x="1905075" y="2414788"/>
              <a:ext cx="9075" cy="7975"/>
            </a:xfrm>
            <a:custGeom>
              <a:avLst/>
              <a:gdLst/>
              <a:ahLst/>
              <a:cxnLst/>
              <a:rect l="l" t="t" r="r" b="b"/>
              <a:pathLst>
                <a:path w="363" h="319" extrusionOk="0">
                  <a:moveTo>
                    <a:pt x="313" y="0"/>
                  </a:moveTo>
                  <a:cubicBezTo>
                    <a:pt x="281" y="0"/>
                    <a:pt x="232" y="45"/>
                    <a:pt x="203" y="90"/>
                  </a:cubicBezTo>
                  <a:cubicBezTo>
                    <a:pt x="199" y="90"/>
                    <a:pt x="200" y="87"/>
                    <a:pt x="197" y="87"/>
                  </a:cubicBezTo>
                  <a:cubicBezTo>
                    <a:pt x="197" y="87"/>
                    <a:pt x="196" y="87"/>
                    <a:pt x="195" y="87"/>
                  </a:cubicBezTo>
                  <a:cubicBezTo>
                    <a:pt x="155" y="103"/>
                    <a:pt x="112" y="111"/>
                    <a:pt x="70" y="113"/>
                  </a:cubicBezTo>
                  <a:cubicBezTo>
                    <a:pt x="69" y="113"/>
                    <a:pt x="69" y="113"/>
                    <a:pt x="69" y="113"/>
                  </a:cubicBezTo>
                  <a:cubicBezTo>
                    <a:pt x="39" y="113"/>
                    <a:pt x="1" y="161"/>
                    <a:pt x="21" y="188"/>
                  </a:cubicBezTo>
                  <a:cubicBezTo>
                    <a:pt x="42" y="215"/>
                    <a:pt x="57" y="246"/>
                    <a:pt x="76" y="274"/>
                  </a:cubicBezTo>
                  <a:cubicBezTo>
                    <a:pt x="84" y="293"/>
                    <a:pt x="94" y="318"/>
                    <a:pt x="120" y="318"/>
                  </a:cubicBezTo>
                  <a:cubicBezTo>
                    <a:pt x="277" y="313"/>
                    <a:pt x="363" y="194"/>
                    <a:pt x="346" y="41"/>
                  </a:cubicBezTo>
                  <a:cubicBezTo>
                    <a:pt x="343" y="12"/>
                    <a:pt x="330" y="0"/>
                    <a:pt x="31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7"/>
            <p:cNvSpPr/>
            <p:nvPr/>
          </p:nvSpPr>
          <p:spPr>
            <a:xfrm>
              <a:off x="1928775" y="2417738"/>
              <a:ext cx="9375" cy="14050"/>
            </a:xfrm>
            <a:custGeom>
              <a:avLst/>
              <a:gdLst/>
              <a:ahLst/>
              <a:cxnLst/>
              <a:rect l="l" t="t" r="r" b="b"/>
              <a:pathLst>
                <a:path w="375" h="562" extrusionOk="0">
                  <a:moveTo>
                    <a:pt x="209" y="1"/>
                  </a:moveTo>
                  <a:cubicBezTo>
                    <a:pt x="205" y="1"/>
                    <a:pt x="201" y="1"/>
                    <a:pt x="197" y="1"/>
                  </a:cubicBezTo>
                  <a:cubicBezTo>
                    <a:pt x="117" y="7"/>
                    <a:pt x="45" y="126"/>
                    <a:pt x="31" y="194"/>
                  </a:cubicBezTo>
                  <a:cubicBezTo>
                    <a:pt x="26" y="212"/>
                    <a:pt x="33" y="229"/>
                    <a:pt x="32" y="246"/>
                  </a:cubicBezTo>
                  <a:cubicBezTo>
                    <a:pt x="14" y="262"/>
                    <a:pt x="0" y="282"/>
                    <a:pt x="13" y="299"/>
                  </a:cubicBezTo>
                  <a:cubicBezTo>
                    <a:pt x="20" y="309"/>
                    <a:pt x="26" y="320"/>
                    <a:pt x="33" y="330"/>
                  </a:cubicBezTo>
                  <a:cubicBezTo>
                    <a:pt x="42" y="407"/>
                    <a:pt x="70" y="479"/>
                    <a:pt x="116" y="541"/>
                  </a:cubicBezTo>
                  <a:cubicBezTo>
                    <a:pt x="127" y="555"/>
                    <a:pt x="141" y="562"/>
                    <a:pt x="157" y="562"/>
                  </a:cubicBezTo>
                  <a:cubicBezTo>
                    <a:pt x="218" y="562"/>
                    <a:pt x="296" y="457"/>
                    <a:pt x="277" y="388"/>
                  </a:cubicBezTo>
                  <a:cubicBezTo>
                    <a:pt x="264" y="355"/>
                    <a:pt x="253" y="322"/>
                    <a:pt x="241" y="288"/>
                  </a:cubicBezTo>
                  <a:cubicBezTo>
                    <a:pt x="362" y="219"/>
                    <a:pt x="375" y="1"/>
                    <a:pt x="20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7"/>
            <p:cNvSpPr/>
            <p:nvPr/>
          </p:nvSpPr>
          <p:spPr>
            <a:xfrm>
              <a:off x="1708850" y="2059063"/>
              <a:ext cx="38750" cy="26700"/>
            </a:xfrm>
            <a:custGeom>
              <a:avLst/>
              <a:gdLst/>
              <a:ahLst/>
              <a:cxnLst/>
              <a:rect l="l" t="t" r="r" b="b"/>
              <a:pathLst>
                <a:path w="1550" h="1068" extrusionOk="0">
                  <a:moveTo>
                    <a:pt x="1379" y="0"/>
                  </a:moveTo>
                  <a:cubicBezTo>
                    <a:pt x="1359" y="0"/>
                    <a:pt x="1334" y="38"/>
                    <a:pt x="1332" y="56"/>
                  </a:cubicBezTo>
                  <a:cubicBezTo>
                    <a:pt x="1324" y="236"/>
                    <a:pt x="1307" y="411"/>
                    <a:pt x="1305" y="587"/>
                  </a:cubicBezTo>
                  <a:cubicBezTo>
                    <a:pt x="1219" y="484"/>
                    <a:pt x="1149" y="311"/>
                    <a:pt x="1089" y="234"/>
                  </a:cubicBezTo>
                  <a:cubicBezTo>
                    <a:pt x="1077" y="217"/>
                    <a:pt x="1058" y="207"/>
                    <a:pt x="1039" y="207"/>
                  </a:cubicBezTo>
                  <a:cubicBezTo>
                    <a:pt x="1033" y="207"/>
                    <a:pt x="1027" y="208"/>
                    <a:pt x="1021" y="210"/>
                  </a:cubicBezTo>
                  <a:cubicBezTo>
                    <a:pt x="762" y="284"/>
                    <a:pt x="730" y="504"/>
                    <a:pt x="635" y="743"/>
                  </a:cubicBezTo>
                  <a:cubicBezTo>
                    <a:pt x="585" y="867"/>
                    <a:pt x="536" y="897"/>
                    <a:pt x="464" y="897"/>
                  </a:cubicBezTo>
                  <a:cubicBezTo>
                    <a:pt x="412" y="897"/>
                    <a:pt x="347" y="881"/>
                    <a:pt x="262" y="875"/>
                  </a:cubicBezTo>
                  <a:cubicBezTo>
                    <a:pt x="254" y="875"/>
                    <a:pt x="247" y="874"/>
                    <a:pt x="239" y="874"/>
                  </a:cubicBezTo>
                  <a:cubicBezTo>
                    <a:pt x="154" y="874"/>
                    <a:pt x="72" y="913"/>
                    <a:pt x="19" y="981"/>
                  </a:cubicBezTo>
                  <a:cubicBezTo>
                    <a:pt x="5" y="999"/>
                    <a:pt x="0" y="1036"/>
                    <a:pt x="20" y="1036"/>
                  </a:cubicBezTo>
                  <a:cubicBezTo>
                    <a:pt x="24" y="1036"/>
                    <a:pt x="31" y="1034"/>
                    <a:pt x="39" y="1028"/>
                  </a:cubicBezTo>
                  <a:cubicBezTo>
                    <a:pt x="69" y="1009"/>
                    <a:pt x="106" y="1002"/>
                    <a:pt x="148" y="1002"/>
                  </a:cubicBezTo>
                  <a:cubicBezTo>
                    <a:pt x="275" y="1002"/>
                    <a:pt x="440" y="1067"/>
                    <a:pt x="550" y="1067"/>
                  </a:cubicBezTo>
                  <a:cubicBezTo>
                    <a:pt x="555" y="1067"/>
                    <a:pt x="560" y="1067"/>
                    <a:pt x="565" y="1067"/>
                  </a:cubicBezTo>
                  <a:cubicBezTo>
                    <a:pt x="658" y="1061"/>
                    <a:pt x="731" y="829"/>
                    <a:pt x="766" y="760"/>
                  </a:cubicBezTo>
                  <a:cubicBezTo>
                    <a:pt x="813" y="668"/>
                    <a:pt x="860" y="577"/>
                    <a:pt x="913" y="488"/>
                  </a:cubicBezTo>
                  <a:cubicBezTo>
                    <a:pt x="919" y="487"/>
                    <a:pt x="924" y="486"/>
                    <a:pt x="933" y="484"/>
                  </a:cubicBezTo>
                  <a:lnTo>
                    <a:pt x="933" y="484"/>
                  </a:lnTo>
                  <a:cubicBezTo>
                    <a:pt x="927" y="486"/>
                    <a:pt x="1053" y="721"/>
                    <a:pt x="1062" y="737"/>
                  </a:cubicBezTo>
                  <a:cubicBezTo>
                    <a:pt x="1135" y="872"/>
                    <a:pt x="1187" y="946"/>
                    <a:pt x="1294" y="946"/>
                  </a:cubicBezTo>
                  <a:cubicBezTo>
                    <a:pt x="1323" y="946"/>
                    <a:pt x="1356" y="941"/>
                    <a:pt x="1394" y="930"/>
                  </a:cubicBezTo>
                  <a:cubicBezTo>
                    <a:pt x="1475" y="907"/>
                    <a:pt x="1550" y="803"/>
                    <a:pt x="1529" y="718"/>
                  </a:cubicBezTo>
                  <a:cubicBezTo>
                    <a:pt x="1473" y="487"/>
                    <a:pt x="1477" y="237"/>
                    <a:pt x="1395" y="15"/>
                  </a:cubicBezTo>
                  <a:cubicBezTo>
                    <a:pt x="1391" y="4"/>
                    <a:pt x="1385" y="0"/>
                    <a:pt x="137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7"/>
            <p:cNvSpPr/>
            <p:nvPr/>
          </p:nvSpPr>
          <p:spPr>
            <a:xfrm>
              <a:off x="1693100" y="2092763"/>
              <a:ext cx="11525" cy="9400"/>
            </a:xfrm>
            <a:custGeom>
              <a:avLst/>
              <a:gdLst/>
              <a:ahLst/>
              <a:cxnLst/>
              <a:rect l="l" t="t" r="r" b="b"/>
              <a:pathLst>
                <a:path w="461" h="376" extrusionOk="0">
                  <a:moveTo>
                    <a:pt x="429" y="1"/>
                  </a:moveTo>
                  <a:cubicBezTo>
                    <a:pt x="418" y="1"/>
                    <a:pt x="405" y="8"/>
                    <a:pt x="393" y="25"/>
                  </a:cubicBezTo>
                  <a:cubicBezTo>
                    <a:pt x="298" y="166"/>
                    <a:pt x="191" y="235"/>
                    <a:pt x="44" y="317"/>
                  </a:cubicBezTo>
                  <a:cubicBezTo>
                    <a:pt x="33" y="324"/>
                    <a:pt x="0" y="375"/>
                    <a:pt x="31" y="375"/>
                  </a:cubicBezTo>
                  <a:cubicBezTo>
                    <a:pt x="34" y="375"/>
                    <a:pt x="37" y="375"/>
                    <a:pt x="40" y="375"/>
                  </a:cubicBezTo>
                  <a:cubicBezTo>
                    <a:pt x="235" y="375"/>
                    <a:pt x="351" y="209"/>
                    <a:pt x="442" y="56"/>
                  </a:cubicBezTo>
                  <a:cubicBezTo>
                    <a:pt x="460" y="24"/>
                    <a:pt x="449" y="1"/>
                    <a:pt x="42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7"/>
            <p:cNvSpPr/>
            <p:nvPr/>
          </p:nvSpPr>
          <p:spPr>
            <a:xfrm>
              <a:off x="1694850" y="2107238"/>
              <a:ext cx="8050" cy="6725"/>
            </a:xfrm>
            <a:custGeom>
              <a:avLst/>
              <a:gdLst/>
              <a:ahLst/>
              <a:cxnLst/>
              <a:rect l="l" t="t" r="r" b="b"/>
              <a:pathLst>
                <a:path w="322" h="269" extrusionOk="0">
                  <a:moveTo>
                    <a:pt x="194" y="0"/>
                  </a:moveTo>
                  <a:cubicBezTo>
                    <a:pt x="157" y="0"/>
                    <a:pt x="108" y="17"/>
                    <a:pt x="45" y="53"/>
                  </a:cubicBezTo>
                  <a:cubicBezTo>
                    <a:pt x="32" y="62"/>
                    <a:pt x="0" y="107"/>
                    <a:pt x="32" y="113"/>
                  </a:cubicBezTo>
                  <a:cubicBezTo>
                    <a:pt x="179" y="142"/>
                    <a:pt x="219" y="98"/>
                    <a:pt x="284" y="260"/>
                  </a:cubicBezTo>
                  <a:cubicBezTo>
                    <a:pt x="286" y="266"/>
                    <a:pt x="290" y="268"/>
                    <a:pt x="294" y="268"/>
                  </a:cubicBezTo>
                  <a:cubicBezTo>
                    <a:pt x="306" y="268"/>
                    <a:pt x="322" y="247"/>
                    <a:pt x="321" y="236"/>
                  </a:cubicBezTo>
                  <a:cubicBezTo>
                    <a:pt x="309" y="91"/>
                    <a:pt x="282" y="0"/>
                    <a:pt x="194"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7"/>
            <p:cNvSpPr/>
            <p:nvPr/>
          </p:nvSpPr>
          <p:spPr>
            <a:xfrm>
              <a:off x="1865500" y="1908638"/>
              <a:ext cx="25150" cy="19450"/>
            </a:xfrm>
            <a:custGeom>
              <a:avLst/>
              <a:gdLst/>
              <a:ahLst/>
              <a:cxnLst/>
              <a:rect l="l" t="t" r="r" b="b"/>
              <a:pathLst>
                <a:path w="1006" h="778" extrusionOk="0">
                  <a:moveTo>
                    <a:pt x="292" y="0"/>
                  </a:moveTo>
                  <a:cubicBezTo>
                    <a:pt x="219" y="0"/>
                    <a:pt x="144" y="13"/>
                    <a:pt x="68" y="38"/>
                  </a:cubicBezTo>
                  <a:cubicBezTo>
                    <a:pt x="43" y="46"/>
                    <a:pt x="0" y="104"/>
                    <a:pt x="42" y="120"/>
                  </a:cubicBezTo>
                  <a:cubicBezTo>
                    <a:pt x="285" y="206"/>
                    <a:pt x="527" y="285"/>
                    <a:pt x="712" y="475"/>
                  </a:cubicBezTo>
                  <a:cubicBezTo>
                    <a:pt x="775" y="541"/>
                    <a:pt x="829" y="612"/>
                    <a:pt x="887" y="680"/>
                  </a:cubicBezTo>
                  <a:cubicBezTo>
                    <a:pt x="914" y="714"/>
                    <a:pt x="952" y="720"/>
                    <a:pt x="968" y="768"/>
                  </a:cubicBezTo>
                  <a:cubicBezTo>
                    <a:pt x="969" y="775"/>
                    <a:pt x="973" y="777"/>
                    <a:pt x="977" y="777"/>
                  </a:cubicBezTo>
                  <a:cubicBezTo>
                    <a:pt x="988" y="777"/>
                    <a:pt x="1005" y="753"/>
                    <a:pt x="1003" y="741"/>
                  </a:cubicBezTo>
                  <a:cubicBezTo>
                    <a:pt x="968" y="562"/>
                    <a:pt x="958" y="434"/>
                    <a:pt x="834" y="279"/>
                  </a:cubicBezTo>
                  <a:cubicBezTo>
                    <a:pt x="689" y="99"/>
                    <a:pt x="499" y="0"/>
                    <a:pt x="29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7"/>
            <p:cNvSpPr/>
            <p:nvPr/>
          </p:nvSpPr>
          <p:spPr>
            <a:xfrm>
              <a:off x="1809075" y="1915738"/>
              <a:ext cx="44100" cy="11025"/>
            </a:xfrm>
            <a:custGeom>
              <a:avLst/>
              <a:gdLst/>
              <a:ahLst/>
              <a:cxnLst/>
              <a:rect l="l" t="t" r="r" b="b"/>
              <a:pathLst>
                <a:path w="1764" h="441" extrusionOk="0">
                  <a:moveTo>
                    <a:pt x="631" y="1"/>
                  </a:moveTo>
                  <a:cubicBezTo>
                    <a:pt x="628" y="1"/>
                    <a:pt x="625" y="1"/>
                    <a:pt x="623" y="2"/>
                  </a:cubicBezTo>
                  <a:cubicBezTo>
                    <a:pt x="362" y="71"/>
                    <a:pt x="222" y="233"/>
                    <a:pt x="20" y="402"/>
                  </a:cubicBezTo>
                  <a:cubicBezTo>
                    <a:pt x="10" y="410"/>
                    <a:pt x="1" y="441"/>
                    <a:pt x="15" y="441"/>
                  </a:cubicBezTo>
                  <a:cubicBezTo>
                    <a:pt x="17" y="441"/>
                    <a:pt x="20" y="440"/>
                    <a:pt x="23" y="439"/>
                  </a:cubicBezTo>
                  <a:cubicBezTo>
                    <a:pt x="109" y="399"/>
                    <a:pt x="190" y="351"/>
                    <a:pt x="264" y="294"/>
                  </a:cubicBezTo>
                  <a:cubicBezTo>
                    <a:pt x="313" y="254"/>
                    <a:pt x="367" y="217"/>
                    <a:pt x="423" y="187"/>
                  </a:cubicBezTo>
                  <a:cubicBezTo>
                    <a:pt x="453" y="170"/>
                    <a:pt x="479" y="163"/>
                    <a:pt x="501" y="163"/>
                  </a:cubicBezTo>
                  <a:cubicBezTo>
                    <a:pt x="609" y="163"/>
                    <a:pt x="617" y="343"/>
                    <a:pt x="637" y="416"/>
                  </a:cubicBezTo>
                  <a:cubicBezTo>
                    <a:pt x="639" y="428"/>
                    <a:pt x="650" y="436"/>
                    <a:pt x="661" y="436"/>
                  </a:cubicBezTo>
                  <a:cubicBezTo>
                    <a:pt x="663" y="436"/>
                    <a:pt x="665" y="436"/>
                    <a:pt x="667" y="435"/>
                  </a:cubicBezTo>
                  <a:cubicBezTo>
                    <a:pt x="1019" y="342"/>
                    <a:pt x="1378" y="279"/>
                    <a:pt x="1727" y="169"/>
                  </a:cubicBezTo>
                  <a:cubicBezTo>
                    <a:pt x="1741" y="165"/>
                    <a:pt x="1764" y="123"/>
                    <a:pt x="1741" y="123"/>
                  </a:cubicBezTo>
                  <a:cubicBezTo>
                    <a:pt x="1740" y="123"/>
                    <a:pt x="1739" y="123"/>
                    <a:pt x="1738" y="123"/>
                  </a:cubicBezTo>
                  <a:cubicBezTo>
                    <a:pt x="1540" y="149"/>
                    <a:pt x="1346" y="192"/>
                    <a:pt x="1151" y="235"/>
                  </a:cubicBezTo>
                  <a:lnTo>
                    <a:pt x="813" y="307"/>
                  </a:lnTo>
                  <a:cubicBezTo>
                    <a:pt x="805" y="309"/>
                    <a:pt x="797" y="310"/>
                    <a:pt x="790" y="310"/>
                  </a:cubicBezTo>
                  <a:cubicBezTo>
                    <a:pt x="672" y="310"/>
                    <a:pt x="673" y="91"/>
                    <a:pt x="660" y="26"/>
                  </a:cubicBezTo>
                  <a:cubicBezTo>
                    <a:pt x="657" y="11"/>
                    <a:pt x="645" y="1"/>
                    <a:pt x="63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7"/>
            <p:cNvSpPr/>
            <p:nvPr/>
          </p:nvSpPr>
          <p:spPr>
            <a:xfrm>
              <a:off x="1789525" y="1919188"/>
              <a:ext cx="16775" cy="12200"/>
            </a:xfrm>
            <a:custGeom>
              <a:avLst/>
              <a:gdLst/>
              <a:ahLst/>
              <a:cxnLst/>
              <a:rect l="l" t="t" r="r" b="b"/>
              <a:pathLst>
                <a:path w="671" h="488" extrusionOk="0">
                  <a:moveTo>
                    <a:pt x="302" y="0"/>
                  </a:moveTo>
                  <a:cubicBezTo>
                    <a:pt x="180" y="0"/>
                    <a:pt x="66" y="141"/>
                    <a:pt x="8" y="227"/>
                  </a:cubicBezTo>
                  <a:cubicBezTo>
                    <a:pt x="2" y="236"/>
                    <a:pt x="0" y="261"/>
                    <a:pt x="12" y="261"/>
                  </a:cubicBezTo>
                  <a:cubicBezTo>
                    <a:pt x="14" y="261"/>
                    <a:pt x="17" y="260"/>
                    <a:pt x="21" y="258"/>
                  </a:cubicBezTo>
                  <a:cubicBezTo>
                    <a:pt x="94" y="212"/>
                    <a:pt x="175" y="139"/>
                    <a:pt x="263" y="139"/>
                  </a:cubicBezTo>
                  <a:cubicBezTo>
                    <a:pt x="282" y="139"/>
                    <a:pt x="301" y="142"/>
                    <a:pt x="321" y="150"/>
                  </a:cubicBezTo>
                  <a:cubicBezTo>
                    <a:pt x="440" y="195"/>
                    <a:pt x="522" y="373"/>
                    <a:pt x="582" y="476"/>
                  </a:cubicBezTo>
                  <a:cubicBezTo>
                    <a:pt x="587" y="484"/>
                    <a:pt x="593" y="488"/>
                    <a:pt x="601" y="488"/>
                  </a:cubicBezTo>
                  <a:cubicBezTo>
                    <a:pt x="630" y="488"/>
                    <a:pt x="671" y="423"/>
                    <a:pt x="656" y="392"/>
                  </a:cubicBezTo>
                  <a:cubicBezTo>
                    <a:pt x="590" y="245"/>
                    <a:pt x="512" y="36"/>
                    <a:pt x="330" y="3"/>
                  </a:cubicBezTo>
                  <a:cubicBezTo>
                    <a:pt x="321" y="1"/>
                    <a:pt x="311" y="0"/>
                    <a:pt x="30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7"/>
            <p:cNvSpPr/>
            <p:nvPr/>
          </p:nvSpPr>
          <p:spPr>
            <a:xfrm>
              <a:off x="1774300" y="1924438"/>
              <a:ext cx="11450" cy="7475"/>
            </a:xfrm>
            <a:custGeom>
              <a:avLst/>
              <a:gdLst/>
              <a:ahLst/>
              <a:cxnLst/>
              <a:rect l="l" t="t" r="r" b="b"/>
              <a:pathLst>
                <a:path w="458" h="299" extrusionOk="0">
                  <a:moveTo>
                    <a:pt x="267" y="1"/>
                  </a:moveTo>
                  <a:cubicBezTo>
                    <a:pt x="122" y="1"/>
                    <a:pt x="0" y="106"/>
                    <a:pt x="2" y="283"/>
                  </a:cubicBezTo>
                  <a:cubicBezTo>
                    <a:pt x="2" y="294"/>
                    <a:pt x="7" y="298"/>
                    <a:pt x="13" y="298"/>
                  </a:cubicBezTo>
                  <a:cubicBezTo>
                    <a:pt x="21" y="298"/>
                    <a:pt x="33" y="290"/>
                    <a:pt x="38" y="282"/>
                  </a:cubicBezTo>
                  <a:cubicBezTo>
                    <a:pt x="76" y="215"/>
                    <a:pt x="120" y="120"/>
                    <a:pt x="201" y="98"/>
                  </a:cubicBezTo>
                  <a:cubicBezTo>
                    <a:pt x="219" y="94"/>
                    <a:pt x="239" y="92"/>
                    <a:pt x="260" y="92"/>
                  </a:cubicBezTo>
                  <a:cubicBezTo>
                    <a:pt x="304" y="92"/>
                    <a:pt x="352" y="99"/>
                    <a:pt x="393" y="99"/>
                  </a:cubicBezTo>
                  <a:cubicBezTo>
                    <a:pt x="399" y="99"/>
                    <a:pt x="405" y="98"/>
                    <a:pt x="410" y="98"/>
                  </a:cubicBezTo>
                  <a:cubicBezTo>
                    <a:pt x="426" y="98"/>
                    <a:pt x="458" y="62"/>
                    <a:pt x="436" y="49"/>
                  </a:cubicBezTo>
                  <a:cubicBezTo>
                    <a:pt x="380" y="16"/>
                    <a:pt x="322" y="1"/>
                    <a:pt x="267"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7"/>
            <p:cNvSpPr/>
            <p:nvPr/>
          </p:nvSpPr>
          <p:spPr>
            <a:xfrm>
              <a:off x="1705450" y="1934513"/>
              <a:ext cx="63500" cy="26750"/>
            </a:xfrm>
            <a:custGeom>
              <a:avLst/>
              <a:gdLst/>
              <a:ahLst/>
              <a:cxnLst/>
              <a:rect l="l" t="t" r="r" b="b"/>
              <a:pathLst>
                <a:path w="2540" h="1070" extrusionOk="0">
                  <a:moveTo>
                    <a:pt x="2502" y="0"/>
                  </a:moveTo>
                  <a:cubicBezTo>
                    <a:pt x="2498" y="0"/>
                    <a:pt x="2492" y="1"/>
                    <a:pt x="2485" y="4"/>
                  </a:cubicBezTo>
                  <a:cubicBezTo>
                    <a:pt x="2243" y="93"/>
                    <a:pt x="2015" y="210"/>
                    <a:pt x="1791" y="339"/>
                  </a:cubicBezTo>
                  <a:cubicBezTo>
                    <a:pt x="1659" y="414"/>
                    <a:pt x="1314" y="750"/>
                    <a:pt x="1126" y="750"/>
                  </a:cubicBezTo>
                  <a:cubicBezTo>
                    <a:pt x="1098" y="750"/>
                    <a:pt x="1073" y="743"/>
                    <a:pt x="1053" y="726"/>
                  </a:cubicBezTo>
                  <a:cubicBezTo>
                    <a:pt x="990" y="672"/>
                    <a:pt x="916" y="650"/>
                    <a:pt x="835" y="650"/>
                  </a:cubicBezTo>
                  <a:cubicBezTo>
                    <a:pt x="562" y="650"/>
                    <a:pt x="224" y="903"/>
                    <a:pt x="53" y="1002"/>
                  </a:cubicBezTo>
                  <a:cubicBezTo>
                    <a:pt x="41" y="1008"/>
                    <a:pt x="1" y="1069"/>
                    <a:pt x="38" y="1069"/>
                  </a:cubicBezTo>
                  <a:cubicBezTo>
                    <a:pt x="332" y="1069"/>
                    <a:pt x="535" y="893"/>
                    <a:pt x="788" y="893"/>
                  </a:cubicBezTo>
                  <a:cubicBezTo>
                    <a:pt x="878" y="893"/>
                    <a:pt x="974" y="915"/>
                    <a:pt x="1083" y="975"/>
                  </a:cubicBezTo>
                  <a:cubicBezTo>
                    <a:pt x="1090" y="979"/>
                    <a:pt x="1097" y="981"/>
                    <a:pt x="1103" y="981"/>
                  </a:cubicBezTo>
                  <a:cubicBezTo>
                    <a:pt x="1125" y="981"/>
                    <a:pt x="1144" y="963"/>
                    <a:pt x="1158" y="949"/>
                  </a:cubicBezTo>
                  <a:cubicBezTo>
                    <a:pt x="1559" y="569"/>
                    <a:pt x="2004" y="343"/>
                    <a:pt x="2484" y="89"/>
                  </a:cubicBezTo>
                  <a:cubicBezTo>
                    <a:pt x="2513" y="72"/>
                    <a:pt x="2539" y="0"/>
                    <a:pt x="250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7"/>
            <p:cNvSpPr/>
            <p:nvPr/>
          </p:nvSpPr>
          <p:spPr>
            <a:xfrm>
              <a:off x="1693625" y="1961788"/>
              <a:ext cx="10700" cy="21525"/>
            </a:xfrm>
            <a:custGeom>
              <a:avLst/>
              <a:gdLst/>
              <a:ahLst/>
              <a:cxnLst/>
              <a:rect l="l" t="t" r="r" b="b"/>
              <a:pathLst>
                <a:path w="428" h="861" extrusionOk="0">
                  <a:moveTo>
                    <a:pt x="379" y="0"/>
                  </a:moveTo>
                  <a:cubicBezTo>
                    <a:pt x="340" y="0"/>
                    <a:pt x="287" y="39"/>
                    <a:pt x="268" y="86"/>
                  </a:cubicBezTo>
                  <a:cubicBezTo>
                    <a:pt x="167" y="334"/>
                    <a:pt x="0" y="571"/>
                    <a:pt x="28" y="846"/>
                  </a:cubicBezTo>
                  <a:cubicBezTo>
                    <a:pt x="30" y="857"/>
                    <a:pt x="35" y="861"/>
                    <a:pt x="42" y="861"/>
                  </a:cubicBezTo>
                  <a:cubicBezTo>
                    <a:pt x="56" y="861"/>
                    <a:pt x="77" y="843"/>
                    <a:pt x="81" y="835"/>
                  </a:cubicBezTo>
                  <a:cubicBezTo>
                    <a:pt x="231" y="602"/>
                    <a:pt x="373" y="358"/>
                    <a:pt x="418" y="79"/>
                  </a:cubicBezTo>
                  <a:cubicBezTo>
                    <a:pt x="427" y="22"/>
                    <a:pt x="407" y="0"/>
                    <a:pt x="37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7"/>
            <p:cNvSpPr/>
            <p:nvPr/>
          </p:nvSpPr>
          <p:spPr>
            <a:xfrm>
              <a:off x="1674725" y="1982488"/>
              <a:ext cx="15300" cy="10700"/>
            </a:xfrm>
            <a:custGeom>
              <a:avLst/>
              <a:gdLst/>
              <a:ahLst/>
              <a:cxnLst/>
              <a:rect l="l" t="t" r="r" b="b"/>
              <a:pathLst>
                <a:path w="612" h="428" extrusionOk="0">
                  <a:moveTo>
                    <a:pt x="73" y="1"/>
                  </a:moveTo>
                  <a:cubicBezTo>
                    <a:pt x="37" y="1"/>
                    <a:pt x="1" y="57"/>
                    <a:pt x="13" y="88"/>
                  </a:cubicBezTo>
                  <a:cubicBezTo>
                    <a:pt x="78" y="254"/>
                    <a:pt x="131" y="320"/>
                    <a:pt x="301" y="400"/>
                  </a:cubicBezTo>
                  <a:cubicBezTo>
                    <a:pt x="344" y="421"/>
                    <a:pt x="382" y="428"/>
                    <a:pt x="420" y="428"/>
                  </a:cubicBezTo>
                  <a:cubicBezTo>
                    <a:pt x="465" y="428"/>
                    <a:pt x="510" y="417"/>
                    <a:pt x="563" y="410"/>
                  </a:cubicBezTo>
                  <a:cubicBezTo>
                    <a:pt x="584" y="406"/>
                    <a:pt x="612" y="352"/>
                    <a:pt x="583" y="351"/>
                  </a:cubicBezTo>
                  <a:cubicBezTo>
                    <a:pt x="526" y="348"/>
                    <a:pt x="460" y="257"/>
                    <a:pt x="412" y="224"/>
                  </a:cubicBezTo>
                  <a:cubicBezTo>
                    <a:pt x="294" y="139"/>
                    <a:pt x="217" y="68"/>
                    <a:pt x="86" y="4"/>
                  </a:cubicBezTo>
                  <a:cubicBezTo>
                    <a:pt x="82" y="2"/>
                    <a:pt x="77" y="1"/>
                    <a:pt x="73"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7"/>
            <p:cNvSpPr/>
            <p:nvPr/>
          </p:nvSpPr>
          <p:spPr>
            <a:xfrm>
              <a:off x="1618150" y="1853588"/>
              <a:ext cx="18875" cy="25225"/>
            </a:xfrm>
            <a:custGeom>
              <a:avLst/>
              <a:gdLst/>
              <a:ahLst/>
              <a:cxnLst/>
              <a:rect l="l" t="t" r="r" b="b"/>
              <a:pathLst>
                <a:path w="755" h="1009" extrusionOk="0">
                  <a:moveTo>
                    <a:pt x="731" y="1"/>
                  </a:moveTo>
                  <a:cubicBezTo>
                    <a:pt x="728" y="1"/>
                    <a:pt x="723" y="2"/>
                    <a:pt x="717" y="5"/>
                  </a:cubicBezTo>
                  <a:cubicBezTo>
                    <a:pt x="558" y="98"/>
                    <a:pt x="395" y="171"/>
                    <a:pt x="284" y="323"/>
                  </a:cubicBezTo>
                  <a:cubicBezTo>
                    <a:pt x="135" y="527"/>
                    <a:pt x="41" y="723"/>
                    <a:pt x="5" y="974"/>
                  </a:cubicBezTo>
                  <a:cubicBezTo>
                    <a:pt x="1" y="999"/>
                    <a:pt x="10" y="1009"/>
                    <a:pt x="23" y="1009"/>
                  </a:cubicBezTo>
                  <a:cubicBezTo>
                    <a:pt x="36" y="1009"/>
                    <a:pt x="53" y="998"/>
                    <a:pt x="64" y="982"/>
                  </a:cubicBezTo>
                  <a:cubicBezTo>
                    <a:pt x="162" y="837"/>
                    <a:pt x="265" y="696"/>
                    <a:pt x="359" y="547"/>
                  </a:cubicBezTo>
                  <a:cubicBezTo>
                    <a:pt x="459" y="388"/>
                    <a:pt x="570" y="182"/>
                    <a:pt x="724" y="71"/>
                  </a:cubicBezTo>
                  <a:cubicBezTo>
                    <a:pt x="742" y="57"/>
                    <a:pt x="755" y="1"/>
                    <a:pt x="73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7"/>
            <p:cNvSpPr/>
            <p:nvPr/>
          </p:nvSpPr>
          <p:spPr>
            <a:xfrm>
              <a:off x="1583825" y="1891788"/>
              <a:ext cx="32250" cy="21225"/>
            </a:xfrm>
            <a:custGeom>
              <a:avLst/>
              <a:gdLst/>
              <a:ahLst/>
              <a:cxnLst/>
              <a:rect l="l" t="t" r="r" b="b"/>
              <a:pathLst>
                <a:path w="1290" h="849" extrusionOk="0">
                  <a:moveTo>
                    <a:pt x="1008" y="1"/>
                  </a:moveTo>
                  <a:cubicBezTo>
                    <a:pt x="950" y="1"/>
                    <a:pt x="889" y="16"/>
                    <a:pt x="813" y="45"/>
                  </a:cubicBezTo>
                  <a:cubicBezTo>
                    <a:pt x="530" y="156"/>
                    <a:pt x="302" y="423"/>
                    <a:pt x="98" y="634"/>
                  </a:cubicBezTo>
                  <a:cubicBezTo>
                    <a:pt x="1" y="733"/>
                    <a:pt x="39" y="848"/>
                    <a:pt x="115" y="848"/>
                  </a:cubicBezTo>
                  <a:cubicBezTo>
                    <a:pt x="149" y="848"/>
                    <a:pt x="190" y="825"/>
                    <a:pt x="230" y="767"/>
                  </a:cubicBezTo>
                  <a:cubicBezTo>
                    <a:pt x="380" y="551"/>
                    <a:pt x="733" y="151"/>
                    <a:pt x="1068" y="151"/>
                  </a:cubicBezTo>
                  <a:cubicBezTo>
                    <a:pt x="1117" y="151"/>
                    <a:pt x="1166" y="160"/>
                    <a:pt x="1214" y="179"/>
                  </a:cubicBezTo>
                  <a:cubicBezTo>
                    <a:pt x="1217" y="180"/>
                    <a:pt x="1220" y="181"/>
                    <a:pt x="1223" y="181"/>
                  </a:cubicBezTo>
                  <a:cubicBezTo>
                    <a:pt x="1255" y="181"/>
                    <a:pt x="1289" y="124"/>
                    <a:pt x="1262" y="103"/>
                  </a:cubicBezTo>
                  <a:cubicBezTo>
                    <a:pt x="1168" y="34"/>
                    <a:pt x="1093" y="1"/>
                    <a:pt x="100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7"/>
            <p:cNvSpPr/>
            <p:nvPr/>
          </p:nvSpPr>
          <p:spPr>
            <a:xfrm>
              <a:off x="1817500" y="1768288"/>
              <a:ext cx="27000" cy="19425"/>
            </a:xfrm>
            <a:custGeom>
              <a:avLst/>
              <a:gdLst/>
              <a:ahLst/>
              <a:cxnLst/>
              <a:rect l="l" t="t" r="r" b="b"/>
              <a:pathLst>
                <a:path w="1080" h="777" extrusionOk="0">
                  <a:moveTo>
                    <a:pt x="328" y="1"/>
                  </a:moveTo>
                  <a:cubicBezTo>
                    <a:pt x="265" y="1"/>
                    <a:pt x="201" y="5"/>
                    <a:pt x="137" y="5"/>
                  </a:cubicBezTo>
                  <a:cubicBezTo>
                    <a:pt x="113" y="5"/>
                    <a:pt x="90" y="4"/>
                    <a:pt x="66" y="3"/>
                  </a:cubicBezTo>
                  <a:cubicBezTo>
                    <a:pt x="65" y="3"/>
                    <a:pt x="65" y="3"/>
                    <a:pt x="64" y="3"/>
                  </a:cubicBezTo>
                  <a:cubicBezTo>
                    <a:pt x="34" y="3"/>
                    <a:pt x="1" y="51"/>
                    <a:pt x="18" y="78"/>
                  </a:cubicBezTo>
                  <a:cubicBezTo>
                    <a:pt x="93" y="195"/>
                    <a:pt x="205" y="242"/>
                    <a:pt x="335" y="277"/>
                  </a:cubicBezTo>
                  <a:cubicBezTo>
                    <a:pt x="579" y="344"/>
                    <a:pt x="668" y="483"/>
                    <a:pt x="739" y="724"/>
                  </a:cubicBezTo>
                  <a:cubicBezTo>
                    <a:pt x="750" y="762"/>
                    <a:pt x="769" y="776"/>
                    <a:pt x="792" y="776"/>
                  </a:cubicBezTo>
                  <a:cubicBezTo>
                    <a:pt x="846" y="776"/>
                    <a:pt x="919" y="691"/>
                    <a:pt x="939" y="653"/>
                  </a:cubicBezTo>
                  <a:cubicBezTo>
                    <a:pt x="964" y="602"/>
                    <a:pt x="986" y="550"/>
                    <a:pt x="1005" y="497"/>
                  </a:cubicBezTo>
                  <a:cubicBezTo>
                    <a:pt x="1013" y="534"/>
                    <a:pt x="1025" y="572"/>
                    <a:pt x="1035" y="609"/>
                  </a:cubicBezTo>
                  <a:cubicBezTo>
                    <a:pt x="1037" y="616"/>
                    <a:pt x="1041" y="618"/>
                    <a:pt x="1045" y="618"/>
                  </a:cubicBezTo>
                  <a:cubicBezTo>
                    <a:pt x="1059" y="618"/>
                    <a:pt x="1079" y="591"/>
                    <a:pt x="1077" y="576"/>
                  </a:cubicBezTo>
                  <a:cubicBezTo>
                    <a:pt x="1060" y="488"/>
                    <a:pt x="1049" y="400"/>
                    <a:pt x="1045" y="311"/>
                  </a:cubicBezTo>
                  <a:cubicBezTo>
                    <a:pt x="1052" y="243"/>
                    <a:pt x="1052" y="177"/>
                    <a:pt x="1033" y="115"/>
                  </a:cubicBezTo>
                  <a:cubicBezTo>
                    <a:pt x="1031" y="116"/>
                    <a:pt x="1029" y="119"/>
                    <a:pt x="1027" y="120"/>
                  </a:cubicBezTo>
                  <a:cubicBezTo>
                    <a:pt x="1021" y="98"/>
                    <a:pt x="1009" y="89"/>
                    <a:pt x="994" y="89"/>
                  </a:cubicBezTo>
                  <a:cubicBezTo>
                    <a:pt x="952" y="89"/>
                    <a:pt x="889" y="158"/>
                    <a:pt x="888" y="207"/>
                  </a:cubicBezTo>
                  <a:cubicBezTo>
                    <a:pt x="885" y="246"/>
                    <a:pt x="879" y="283"/>
                    <a:pt x="869" y="319"/>
                  </a:cubicBezTo>
                  <a:cubicBezTo>
                    <a:pt x="812" y="204"/>
                    <a:pt x="730" y="104"/>
                    <a:pt x="603" y="50"/>
                  </a:cubicBezTo>
                  <a:cubicBezTo>
                    <a:pt x="511" y="9"/>
                    <a:pt x="420" y="1"/>
                    <a:pt x="32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7"/>
            <p:cNvSpPr/>
            <p:nvPr/>
          </p:nvSpPr>
          <p:spPr>
            <a:xfrm>
              <a:off x="1765975" y="1790363"/>
              <a:ext cx="16300" cy="8250"/>
            </a:xfrm>
            <a:custGeom>
              <a:avLst/>
              <a:gdLst/>
              <a:ahLst/>
              <a:cxnLst/>
              <a:rect l="l" t="t" r="r" b="b"/>
              <a:pathLst>
                <a:path w="652" h="330" extrusionOk="0">
                  <a:moveTo>
                    <a:pt x="459" y="1"/>
                  </a:moveTo>
                  <a:cubicBezTo>
                    <a:pt x="454" y="1"/>
                    <a:pt x="450" y="1"/>
                    <a:pt x="445" y="2"/>
                  </a:cubicBezTo>
                  <a:cubicBezTo>
                    <a:pt x="271" y="18"/>
                    <a:pt x="144" y="144"/>
                    <a:pt x="25" y="265"/>
                  </a:cubicBezTo>
                  <a:cubicBezTo>
                    <a:pt x="10" y="280"/>
                    <a:pt x="1" y="330"/>
                    <a:pt x="25" y="330"/>
                  </a:cubicBezTo>
                  <a:cubicBezTo>
                    <a:pt x="29" y="330"/>
                    <a:pt x="34" y="328"/>
                    <a:pt x="39" y="325"/>
                  </a:cubicBezTo>
                  <a:cubicBezTo>
                    <a:pt x="131" y="282"/>
                    <a:pt x="226" y="278"/>
                    <a:pt x="327" y="265"/>
                  </a:cubicBezTo>
                  <a:cubicBezTo>
                    <a:pt x="384" y="258"/>
                    <a:pt x="438" y="232"/>
                    <a:pt x="493" y="232"/>
                  </a:cubicBezTo>
                  <a:cubicBezTo>
                    <a:pt x="508" y="232"/>
                    <a:pt x="524" y="234"/>
                    <a:pt x="539" y="239"/>
                  </a:cubicBezTo>
                  <a:cubicBezTo>
                    <a:pt x="542" y="240"/>
                    <a:pt x="546" y="240"/>
                    <a:pt x="549" y="240"/>
                  </a:cubicBezTo>
                  <a:cubicBezTo>
                    <a:pt x="596" y="240"/>
                    <a:pt x="651" y="137"/>
                    <a:pt x="607" y="108"/>
                  </a:cubicBezTo>
                  <a:cubicBezTo>
                    <a:pt x="571" y="86"/>
                    <a:pt x="538" y="57"/>
                    <a:pt x="510" y="26"/>
                  </a:cubicBezTo>
                  <a:cubicBezTo>
                    <a:pt x="497" y="6"/>
                    <a:pt x="479" y="1"/>
                    <a:pt x="45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7"/>
            <p:cNvSpPr/>
            <p:nvPr/>
          </p:nvSpPr>
          <p:spPr>
            <a:xfrm>
              <a:off x="1758925" y="1631163"/>
              <a:ext cx="64825" cy="14200"/>
            </a:xfrm>
            <a:custGeom>
              <a:avLst/>
              <a:gdLst/>
              <a:ahLst/>
              <a:cxnLst/>
              <a:rect l="l" t="t" r="r" b="b"/>
              <a:pathLst>
                <a:path w="2593" h="568" extrusionOk="0">
                  <a:moveTo>
                    <a:pt x="2535" y="1"/>
                  </a:moveTo>
                  <a:cubicBezTo>
                    <a:pt x="2529" y="1"/>
                    <a:pt x="2523" y="2"/>
                    <a:pt x="2516" y="4"/>
                  </a:cubicBezTo>
                  <a:cubicBezTo>
                    <a:pt x="2388" y="49"/>
                    <a:pt x="2266" y="108"/>
                    <a:pt x="2151" y="181"/>
                  </a:cubicBezTo>
                  <a:cubicBezTo>
                    <a:pt x="2055" y="241"/>
                    <a:pt x="1979" y="259"/>
                    <a:pt x="1897" y="259"/>
                  </a:cubicBezTo>
                  <a:cubicBezTo>
                    <a:pt x="1808" y="259"/>
                    <a:pt x="1714" y="238"/>
                    <a:pt x="1584" y="225"/>
                  </a:cubicBezTo>
                  <a:cubicBezTo>
                    <a:pt x="1429" y="210"/>
                    <a:pt x="1275" y="200"/>
                    <a:pt x="1123" y="200"/>
                  </a:cubicBezTo>
                  <a:cubicBezTo>
                    <a:pt x="741" y="200"/>
                    <a:pt x="373" y="266"/>
                    <a:pt x="45" y="495"/>
                  </a:cubicBezTo>
                  <a:cubicBezTo>
                    <a:pt x="31" y="504"/>
                    <a:pt x="1" y="563"/>
                    <a:pt x="36" y="565"/>
                  </a:cubicBezTo>
                  <a:cubicBezTo>
                    <a:pt x="63" y="567"/>
                    <a:pt x="90" y="567"/>
                    <a:pt x="117" y="567"/>
                  </a:cubicBezTo>
                  <a:cubicBezTo>
                    <a:pt x="313" y="567"/>
                    <a:pt x="498" y="532"/>
                    <a:pt x="694" y="504"/>
                  </a:cubicBezTo>
                  <a:cubicBezTo>
                    <a:pt x="805" y="488"/>
                    <a:pt x="916" y="482"/>
                    <a:pt x="1028" y="482"/>
                  </a:cubicBezTo>
                  <a:cubicBezTo>
                    <a:pt x="1284" y="482"/>
                    <a:pt x="1541" y="514"/>
                    <a:pt x="1791" y="540"/>
                  </a:cubicBezTo>
                  <a:cubicBezTo>
                    <a:pt x="1809" y="542"/>
                    <a:pt x="1827" y="543"/>
                    <a:pt x="1844" y="543"/>
                  </a:cubicBezTo>
                  <a:cubicBezTo>
                    <a:pt x="2121" y="543"/>
                    <a:pt x="2281" y="312"/>
                    <a:pt x="2513" y="154"/>
                  </a:cubicBezTo>
                  <a:cubicBezTo>
                    <a:pt x="2545" y="132"/>
                    <a:pt x="2593" y="1"/>
                    <a:pt x="253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7"/>
            <p:cNvSpPr/>
            <p:nvPr/>
          </p:nvSpPr>
          <p:spPr>
            <a:xfrm>
              <a:off x="1734550" y="1639663"/>
              <a:ext cx="21275" cy="6575"/>
            </a:xfrm>
            <a:custGeom>
              <a:avLst/>
              <a:gdLst/>
              <a:ahLst/>
              <a:cxnLst/>
              <a:rect l="l" t="t" r="r" b="b"/>
              <a:pathLst>
                <a:path w="851" h="263" extrusionOk="0">
                  <a:moveTo>
                    <a:pt x="422" y="1"/>
                  </a:moveTo>
                  <a:cubicBezTo>
                    <a:pt x="289" y="1"/>
                    <a:pt x="153" y="56"/>
                    <a:pt x="27" y="167"/>
                  </a:cubicBezTo>
                  <a:cubicBezTo>
                    <a:pt x="20" y="174"/>
                    <a:pt x="0" y="215"/>
                    <a:pt x="20" y="215"/>
                  </a:cubicBezTo>
                  <a:cubicBezTo>
                    <a:pt x="22" y="215"/>
                    <a:pt x="24" y="215"/>
                    <a:pt x="26" y="214"/>
                  </a:cubicBezTo>
                  <a:cubicBezTo>
                    <a:pt x="143" y="179"/>
                    <a:pt x="247" y="119"/>
                    <a:pt x="370" y="101"/>
                  </a:cubicBezTo>
                  <a:cubicBezTo>
                    <a:pt x="387" y="98"/>
                    <a:pt x="405" y="97"/>
                    <a:pt x="422" y="97"/>
                  </a:cubicBezTo>
                  <a:cubicBezTo>
                    <a:pt x="564" y="97"/>
                    <a:pt x="685" y="180"/>
                    <a:pt x="800" y="260"/>
                  </a:cubicBezTo>
                  <a:cubicBezTo>
                    <a:pt x="802" y="262"/>
                    <a:pt x="805" y="263"/>
                    <a:pt x="808" y="263"/>
                  </a:cubicBezTo>
                  <a:cubicBezTo>
                    <a:pt x="828" y="263"/>
                    <a:pt x="850" y="224"/>
                    <a:pt x="837" y="210"/>
                  </a:cubicBezTo>
                  <a:cubicBezTo>
                    <a:pt x="714" y="70"/>
                    <a:pt x="570" y="1"/>
                    <a:pt x="42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7"/>
            <p:cNvSpPr/>
            <p:nvPr/>
          </p:nvSpPr>
          <p:spPr>
            <a:xfrm>
              <a:off x="1715175" y="1659063"/>
              <a:ext cx="11775" cy="9825"/>
            </a:xfrm>
            <a:custGeom>
              <a:avLst/>
              <a:gdLst/>
              <a:ahLst/>
              <a:cxnLst/>
              <a:rect l="l" t="t" r="r" b="b"/>
              <a:pathLst>
                <a:path w="471" h="393" extrusionOk="0">
                  <a:moveTo>
                    <a:pt x="422" y="1"/>
                  </a:moveTo>
                  <a:cubicBezTo>
                    <a:pt x="419" y="1"/>
                    <a:pt x="416" y="1"/>
                    <a:pt x="412" y="2"/>
                  </a:cubicBezTo>
                  <a:cubicBezTo>
                    <a:pt x="220" y="42"/>
                    <a:pt x="68" y="169"/>
                    <a:pt x="5" y="358"/>
                  </a:cubicBezTo>
                  <a:cubicBezTo>
                    <a:pt x="0" y="372"/>
                    <a:pt x="5" y="392"/>
                    <a:pt x="17" y="392"/>
                  </a:cubicBezTo>
                  <a:cubicBezTo>
                    <a:pt x="21" y="392"/>
                    <a:pt x="25" y="390"/>
                    <a:pt x="31" y="385"/>
                  </a:cubicBezTo>
                  <a:cubicBezTo>
                    <a:pt x="149" y="273"/>
                    <a:pt x="222" y="169"/>
                    <a:pt x="386" y="111"/>
                  </a:cubicBezTo>
                  <a:cubicBezTo>
                    <a:pt x="422" y="98"/>
                    <a:pt x="471" y="1"/>
                    <a:pt x="42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7"/>
            <p:cNvSpPr/>
            <p:nvPr/>
          </p:nvSpPr>
          <p:spPr>
            <a:xfrm>
              <a:off x="1689150" y="1675763"/>
              <a:ext cx="24500" cy="7175"/>
            </a:xfrm>
            <a:custGeom>
              <a:avLst/>
              <a:gdLst/>
              <a:ahLst/>
              <a:cxnLst/>
              <a:rect l="l" t="t" r="r" b="b"/>
              <a:pathLst>
                <a:path w="980" h="287" extrusionOk="0">
                  <a:moveTo>
                    <a:pt x="948" y="0"/>
                  </a:moveTo>
                  <a:cubicBezTo>
                    <a:pt x="943" y="0"/>
                    <a:pt x="936" y="3"/>
                    <a:pt x="927" y="8"/>
                  </a:cubicBezTo>
                  <a:cubicBezTo>
                    <a:pt x="882" y="35"/>
                    <a:pt x="817" y="42"/>
                    <a:pt x="752" y="42"/>
                  </a:cubicBezTo>
                  <a:cubicBezTo>
                    <a:pt x="694" y="42"/>
                    <a:pt x="636" y="37"/>
                    <a:pt x="590" y="36"/>
                  </a:cubicBezTo>
                  <a:cubicBezTo>
                    <a:pt x="581" y="36"/>
                    <a:pt x="573" y="36"/>
                    <a:pt x="564" y="36"/>
                  </a:cubicBezTo>
                  <a:cubicBezTo>
                    <a:pt x="389" y="36"/>
                    <a:pt x="246" y="57"/>
                    <a:pt x="71" y="99"/>
                  </a:cubicBezTo>
                  <a:cubicBezTo>
                    <a:pt x="51" y="104"/>
                    <a:pt x="1" y="166"/>
                    <a:pt x="37" y="180"/>
                  </a:cubicBezTo>
                  <a:cubicBezTo>
                    <a:pt x="188" y="235"/>
                    <a:pt x="319" y="286"/>
                    <a:pt x="476" y="286"/>
                  </a:cubicBezTo>
                  <a:cubicBezTo>
                    <a:pt x="504" y="286"/>
                    <a:pt x="532" y="285"/>
                    <a:pt x="562" y="281"/>
                  </a:cubicBezTo>
                  <a:cubicBezTo>
                    <a:pt x="729" y="262"/>
                    <a:pt x="815" y="205"/>
                    <a:pt x="936" y="97"/>
                  </a:cubicBezTo>
                  <a:cubicBezTo>
                    <a:pt x="958" y="79"/>
                    <a:pt x="980" y="0"/>
                    <a:pt x="948"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7"/>
            <p:cNvSpPr/>
            <p:nvPr/>
          </p:nvSpPr>
          <p:spPr>
            <a:xfrm>
              <a:off x="1553325" y="1722888"/>
              <a:ext cx="33675" cy="15650"/>
            </a:xfrm>
            <a:custGeom>
              <a:avLst/>
              <a:gdLst/>
              <a:ahLst/>
              <a:cxnLst/>
              <a:rect l="l" t="t" r="r" b="b"/>
              <a:pathLst>
                <a:path w="1347" h="626" extrusionOk="0">
                  <a:moveTo>
                    <a:pt x="1297" y="1"/>
                  </a:moveTo>
                  <a:cubicBezTo>
                    <a:pt x="1288" y="1"/>
                    <a:pt x="1277" y="4"/>
                    <a:pt x="1264" y="12"/>
                  </a:cubicBezTo>
                  <a:cubicBezTo>
                    <a:pt x="1102" y="112"/>
                    <a:pt x="966" y="137"/>
                    <a:pt x="873" y="267"/>
                  </a:cubicBezTo>
                  <a:cubicBezTo>
                    <a:pt x="824" y="256"/>
                    <a:pt x="777" y="250"/>
                    <a:pt x="731" y="250"/>
                  </a:cubicBezTo>
                  <a:cubicBezTo>
                    <a:pt x="478" y="250"/>
                    <a:pt x="260" y="407"/>
                    <a:pt x="40" y="556"/>
                  </a:cubicBezTo>
                  <a:cubicBezTo>
                    <a:pt x="24" y="566"/>
                    <a:pt x="0" y="614"/>
                    <a:pt x="31" y="620"/>
                  </a:cubicBezTo>
                  <a:cubicBezTo>
                    <a:pt x="54" y="624"/>
                    <a:pt x="77" y="626"/>
                    <a:pt x="98" y="626"/>
                  </a:cubicBezTo>
                  <a:cubicBezTo>
                    <a:pt x="176" y="626"/>
                    <a:pt x="243" y="601"/>
                    <a:pt x="322" y="571"/>
                  </a:cubicBezTo>
                  <a:cubicBezTo>
                    <a:pt x="454" y="523"/>
                    <a:pt x="557" y="483"/>
                    <a:pt x="676" y="483"/>
                  </a:cubicBezTo>
                  <a:cubicBezTo>
                    <a:pt x="727" y="483"/>
                    <a:pt x="780" y="490"/>
                    <a:pt x="841" y="507"/>
                  </a:cubicBezTo>
                  <a:cubicBezTo>
                    <a:pt x="846" y="508"/>
                    <a:pt x="851" y="509"/>
                    <a:pt x="857" y="509"/>
                  </a:cubicBezTo>
                  <a:cubicBezTo>
                    <a:pt x="916" y="509"/>
                    <a:pt x="964" y="420"/>
                    <a:pt x="977" y="377"/>
                  </a:cubicBezTo>
                  <a:cubicBezTo>
                    <a:pt x="1006" y="283"/>
                    <a:pt x="1203" y="217"/>
                    <a:pt x="1278" y="156"/>
                  </a:cubicBezTo>
                  <a:cubicBezTo>
                    <a:pt x="1316" y="125"/>
                    <a:pt x="1347" y="1"/>
                    <a:pt x="1297"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7"/>
            <p:cNvSpPr/>
            <p:nvPr/>
          </p:nvSpPr>
          <p:spPr>
            <a:xfrm>
              <a:off x="1519325" y="1743213"/>
              <a:ext cx="31725" cy="16675"/>
            </a:xfrm>
            <a:custGeom>
              <a:avLst/>
              <a:gdLst/>
              <a:ahLst/>
              <a:cxnLst/>
              <a:rect l="l" t="t" r="r" b="b"/>
              <a:pathLst>
                <a:path w="1269" h="667" extrusionOk="0">
                  <a:moveTo>
                    <a:pt x="1252" y="0"/>
                  </a:moveTo>
                  <a:cubicBezTo>
                    <a:pt x="1249" y="0"/>
                    <a:pt x="1244" y="2"/>
                    <a:pt x="1238" y="7"/>
                  </a:cubicBezTo>
                  <a:cubicBezTo>
                    <a:pt x="1078" y="123"/>
                    <a:pt x="847" y="185"/>
                    <a:pt x="663" y="262"/>
                  </a:cubicBezTo>
                  <a:cubicBezTo>
                    <a:pt x="450" y="351"/>
                    <a:pt x="247" y="468"/>
                    <a:pt x="51" y="593"/>
                  </a:cubicBezTo>
                  <a:cubicBezTo>
                    <a:pt x="36" y="602"/>
                    <a:pt x="1" y="666"/>
                    <a:pt x="34" y="666"/>
                  </a:cubicBezTo>
                  <a:cubicBezTo>
                    <a:pt x="36" y="666"/>
                    <a:pt x="39" y="666"/>
                    <a:pt x="42" y="665"/>
                  </a:cubicBezTo>
                  <a:cubicBezTo>
                    <a:pt x="251" y="618"/>
                    <a:pt x="461" y="568"/>
                    <a:pt x="659" y="485"/>
                  </a:cubicBezTo>
                  <a:cubicBezTo>
                    <a:pt x="900" y="384"/>
                    <a:pt x="1053" y="216"/>
                    <a:pt x="1248" y="49"/>
                  </a:cubicBezTo>
                  <a:cubicBezTo>
                    <a:pt x="1264" y="37"/>
                    <a:pt x="1269" y="0"/>
                    <a:pt x="125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7"/>
            <p:cNvSpPr/>
            <p:nvPr/>
          </p:nvSpPr>
          <p:spPr>
            <a:xfrm>
              <a:off x="1699275" y="1772388"/>
              <a:ext cx="37400" cy="13525"/>
            </a:xfrm>
            <a:custGeom>
              <a:avLst/>
              <a:gdLst/>
              <a:ahLst/>
              <a:cxnLst/>
              <a:rect l="l" t="t" r="r" b="b"/>
              <a:pathLst>
                <a:path w="1496" h="541" extrusionOk="0">
                  <a:moveTo>
                    <a:pt x="1232" y="1"/>
                  </a:moveTo>
                  <a:cubicBezTo>
                    <a:pt x="1218" y="1"/>
                    <a:pt x="1203" y="5"/>
                    <a:pt x="1189" y="12"/>
                  </a:cubicBezTo>
                  <a:cubicBezTo>
                    <a:pt x="808" y="195"/>
                    <a:pt x="380" y="180"/>
                    <a:pt x="44" y="467"/>
                  </a:cubicBezTo>
                  <a:cubicBezTo>
                    <a:pt x="30" y="478"/>
                    <a:pt x="1" y="540"/>
                    <a:pt x="33" y="540"/>
                  </a:cubicBezTo>
                  <a:cubicBezTo>
                    <a:pt x="36" y="540"/>
                    <a:pt x="39" y="540"/>
                    <a:pt x="42" y="539"/>
                  </a:cubicBezTo>
                  <a:cubicBezTo>
                    <a:pt x="402" y="460"/>
                    <a:pt x="777" y="456"/>
                    <a:pt x="1112" y="287"/>
                  </a:cubicBezTo>
                  <a:cubicBezTo>
                    <a:pt x="1133" y="335"/>
                    <a:pt x="1166" y="376"/>
                    <a:pt x="1207" y="409"/>
                  </a:cubicBezTo>
                  <a:cubicBezTo>
                    <a:pt x="1233" y="429"/>
                    <a:pt x="1259" y="435"/>
                    <a:pt x="1283" y="435"/>
                  </a:cubicBezTo>
                  <a:cubicBezTo>
                    <a:pt x="1327" y="435"/>
                    <a:pt x="1369" y="415"/>
                    <a:pt x="1411" y="415"/>
                  </a:cubicBezTo>
                  <a:cubicBezTo>
                    <a:pt x="1425" y="415"/>
                    <a:pt x="1439" y="417"/>
                    <a:pt x="1453" y="423"/>
                  </a:cubicBezTo>
                  <a:cubicBezTo>
                    <a:pt x="1455" y="424"/>
                    <a:pt x="1457" y="424"/>
                    <a:pt x="1459" y="424"/>
                  </a:cubicBezTo>
                  <a:cubicBezTo>
                    <a:pt x="1476" y="424"/>
                    <a:pt x="1496" y="392"/>
                    <a:pt x="1481" y="381"/>
                  </a:cubicBezTo>
                  <a:cubicBezTo>
                    <a:pt x="1410" y="330"/>
                    <a:pt x="1309" y="120"/>
                    <a:pt x="1292" y="50"/>
                  </a:cubicBezTo>
                  <a:cubicBezTo>
                    <a:pt x="1284" y="16"/>
                    <a:pt x="1260" y="1"/>
                    <a:pt x="123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7"/>
            <p:cNvSpPr/>
            <p:nvPr/>
          </p:nvSpPr>
          <p:spPr>
            <a:xfrm>
              <a:off x="860425" y="1768313"/>
              <a:ext cx="87225" cy="11175"/>
            </a:xfrm>
            <a:custGeom>
              <a:avLst/>
              <a:gdLst/>
              <a:ahLst/>
              <a:cxnLst/>
              <a:rect l="l" t="t" r="r" b="b"/>
              <a:pathLst>
                <a:path w="3489" h="447" extrusionOk="0">
                  <a:moveTo>
                    <a:pt x="3204" y="0"/>
                  </a:moveTo>
                  <a:cubicBezTo>
                    <a:pt x="3202" y="0"/>
                    <a:pt x="3201" y="1"/>
                    <a:pt x="3199" y="1"/>
                  </a:cubicBezTo>
                  <a:cubicBezTo>
                    <a:pt x="2720" y="49"/>
                    <a:pt x="2247" y="122"/>
                    <a:pt x="1771" y="189"/>
                  </a:cubicBezTo>
                  <a:cubicBezTo>
                    <a:pt x="1190" y="270"/>
                    <a:pt x="623" y="287"/>
                    <a:pt x="39" y="321"/>
                  </a:cubicBezTo>
                  <a:cubicBezTo>
                    <a:pt x="22" y="322"/>
                    <a:pt x="0" y="365"/>
                    <a:pt x="23" y="370"/>
                  </a:cubicBezTo>
                  <a:cubicBezTo>
                    <a:pt x="252" y="425"/>
                    <a:pt x="496" y="446"/>
                    <a:pt x="746" y="446"/>
                  </a:cubicBezTo>
                  <a:cubicBezTo>
                    <a:pt x="1305" y="446"/>
                    <a:pt x="1893" y="340"/>
                    <a:pt x="2406" y="263"/>
                  </a:cubicBezTo>
                  <a:cubicBezTo>
                    <a:pt x="2611" y="233"/>
                    <a:pt x="2817" y="204"/>
                    <a:pt x="3022" y="178"/>
                  </a:cubicBezTo>
                  <a:cubicBezTo>
                    <a:pt x="3031" y="177"/>
                    <a:pt x="3039" y="176"/>
                    <a:pt x="3047" y="176"/>
                  </a:cubicBezTo>
                  <a:cubicBezTo>
                    <a:pt x="3179" y="176"/>
                    <a:pt x="3147" y="337"/>
                    <a:pt x="3217" y="390"/>
                  </a:cubicBezTo>
                  <a:cubicBezTo>
                    <a:pt x="3249" y="414"/>
                    <a:pt x="3278" y="423"/>
                    <a:pt x="3307" y="423"/>
                  </a:cubicBezTo>
                  <a:cubicBezTo>
                    <a:pt x="3356" y="423"/>
                    <a:pt x="3403" y="396"/>
                    <a:pt x="3461" y="370"/>
                  </a:cubicBezTo>
                  <a:cubicBezTo>
                    <a:pt x="3473" y="365"/>
                    <a:pt x="3489" y="328"/>
                    <a:pt x="3470" y="328"/>
                  </a:cubicBezTo>
                  <a:cubicBezTo>
                    <a:pt x="3469" y="328"/>
                    <a:pt x="3468" y="328"/>
                    <a:pt x="3466" y="329"/>
                  </a:cubicBezTo>
                  <a:cubicBezTo>
                    <a:pt x="3448" y="333"/>
                    <a:pt x="3432" y="335"/>
                    <a:pt x="3418" y="335"/>
                  </a:cubicBezTo>
                  <a:cubicBezTo>
                    <a:pt x="3280" y="335"/>
                    <a:pt x="3279" y="173"/>
                    <a:pt x="3245" y="30"/>
                  </a:cubicBezTo>
                  <a:cubicBezTo>
                    <a:pt x="3240" y="8"/>
                    <a:pt x="3224" y="0"/>
                    <a:pt x="3204"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7"/>
            <p:cNvSpPr/>
            <p:nvPr/>
          </p:nvSpPr>
          <p:spPr>
            <a:xfrm>
              <a:off x="819175" y="1775288"/>
              <a:ext cx="32550" cy="4775"/>
            </a:xfrm>
            <a:custGeom>
              <a:avLst/>
              <a:gdLst/>
              <a:ahLst/>
              <a:cxnLst/>
              <a:rect l="l" t="t" r="r" b="b"/>
              <a:pathLst>
                <a:path w="1302" h="191" extrusionOk="0">
                  <a:moveTo>
                    <a:pt x="546" y="1"/>
                  </a:moveTo>
                  <a:cubicBezTo>
                    <a:pt x="382" y="1"/>
                    <a:pt x="217" y="25"/>
                    <a:pt x="39" y="83"/>
                  </a:cubicBezTo>
                  <a:cubicBezTo>
                    <a:pt x="24" y="88"/>
                    <a:pt x="1" y="129"/>
                    <a:pt x="27" y="129"/>
                  </a:cubicBezTo>
                  <a:cubicBezTo>
                    <a:pt x="27" y="129"/>
                    <a:pt x="27" y="129"/>
                    <a:pt x="28" y="129"/>
                  </a:cubicBezTo>
                  <a:cubicBezTo>
                    <a:pt x="149" y="118"/>
                    <a:pt x="271" y="113"/>
                    <a:pt x="394" y="113"/>
                  </a:cubicBezTo>
                  <a:cubicBezTo>
                    <a:pt x="681" y="113"/>
                    <a:pt x="968" y="141"/>
                    <a:pt x="1250" y="190"/>
                  </a:cubicBezTo>
                  <a:cubicBezTo>
                    <a:pt x="1251" y="190"/>
                    <a:pt x="1252" y="190"/>
                    <a:pt x="1253" y="190"/>
                  </a:cubicBezTo>
                  <a:cubicBezTo>
                    <a:pt x="1276" y="190"/>
                    <a:pt x="1301" y="141"/>
                    <a:pt x="1274" y="133"/>
                  </a:cubicBezTo>
                  <a:cubicBezTo>
                    <a:pt x="1017" y="53"/>
                    <a:pt x="784" y="1"/>
                    <a:pt x="54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7"/>
            <p:cNvSpPr/>
            <p:nvPr/>
          </p:nvSpPr>
          <p:spPr>
            <a:xfrm>
              <a:off x="801800" y="1675613"/>
              <a:ext cx="34950" cy="9550"/>
            </a:xfrm>
            <a:custGeom>
              <a:avLst/>
              <a:gdLst/>
              <a:ahLst/>
              <a:cxnLst/>
              <a:rect l="l" t="t" r="r" b="b"/>
              <a:pathLst>
                <a:path w="1398" h="382" extrusionOk="0">
                  <a:moveTo>
                    <a:pt x="448" y="0"/>
                  </a:moveTo>
                  <a:cubicBezTo>
                    <a:pt x="319" y="0"/>
                    <a:pt x="193" y="27"/>
                    <a:pt x="66" y="108"/>
                  </a:cubicBezTo>
                  <a:cubicBezTo>
                    <a:pt x="51" y="118"/>
                    <a:pt x="1" y="180"/>
                    <a:pt x="37" y="194"/>
                  </a:cubicBezTo>
                  <a:cubicBezTo>
                    <a:pt x="256" y="276"/>
                    <a:pt x="493" y="247"/>
                    <a:pt x="721" y="272"/>
                  </a:cubicBezTo>
                  <a:cubicBezTo>
                    <a:pt x="897" y="292"/>
                    <a:pt x="1122" y="326"/>
                    <a:pt x="1288" y="379"/>
                  </a:cubicBezTo>
                  <a:cubicBezTo>
                    <a:pt x="1292" y="380"/>
                    <a:pt x="1296" y="381"/>
                    <a:pt x="1300" y="381"/>
                  </a:cubicBezTo>
                  <a:cubicBezTo>
                    <a:pt x="1350" y="381"/>
                    <a:pt x="1397" y="280"/>
                    <a:pt x="1358" y="248"/>
                  </a:cubicBezTo>
                  <a:cubicBezTo>
                    <a:pt x="1205" y="117"/>
                    <a:pt x="1016" y="84"/>
                    <a:pt x="817" y="47"/>
                  </a:cubicBezTo>
                  <a:cubicBezTo>
                    <a:pt x="688" y="23"/>
                    <a:pt x="567" y="0"/>
                    <a:pt x="448"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7"/>
            <p:cNvSpPr/>
            <p:nvPr/>
          </p:nvSpPr>
          <p:spPr>
            <a:xfrm>
              <a:off x="1124225" y="1509163"/>
              <a:ext cx="44175" cy="76775"/>
            </a:xfrm>
            <a:custGeom>
              <a:avLst/>
              <a:gdLst/>
              <a:ahLst/>
              <a:cxnLst/>
              <a:rect l="l" t="t" r="r" b="b"/>
              <a:pathLst>
                <a:path w="1767" h="3071" extrusionOk="0">
                  <a:moveTo>
                    <a:pt x="1682" y="0"/>
                  </a:moveTo>
                  <a:cubicBezTo>
                    <a:pt x="1676" y="0"/>
                    <a:pt x="1666" y="10"/>
                    <a:pt x="1664" y="16"/>
                  </a:cubicBezTo>
                  <a:cubicBezTo>
                    <a:pt x="1649" y="115"/>
                    <a:pt x="1637" y="214"/>
                    <a:pt x="1621" y="314"/>
                  </a:cubicBezTo>
                  <a:cubicBezTo>
                    <a:pt x="1430" y="206"/>
                    <a:pt x="1222" y="152"/>
                    <a:pt x="1027" y="40"/>
                  </a:cubicBezTo>
                  <a:cubicBezTo>
                    <a:pt x="1014" y="33"/>
                    <a:pt x="1000" y="29"/>
                    <a:pt x="986" y="29"/>
                  </a:cubicBezTo>
                  <a:cubicBezTo>
                    <a:pt x="890" y="29"/>
                    <a:pt x="787" y="194"/>
                    <a:pt x="819" y="273"/>
                  </a:cubicBezTo>
                  <a:cubicBezTo>
                    <a:pt x="936" y="561"/>
                    <a:pt x="918" y="869"/>
                    <a:pt x="986" y="1163"/>
                  </a:cubicBezTo>
                  <a:cubicBezTo>
                    <a:pt x="341" y="1527"/>
                    <a:pt x="350" y="2408"/>
                    <a:pt x="13" y="3025"/>
                  </a:cubicBezTo>
                  <a:cubicBezTo>
                    <a:pt x="1" y="3047"/>
                    <a:pt x="6" y="3071"/>
                    <a:pt x="22" y="3071"/>
                  </a:cubicBezTo>
                  <a:cubicBezTo>
                    <a:pt x="28" y="3071"/>
                    <a:pt x="36" y="3067"/>
                    <a:pt x="45" y="3057"/>
                  </a:cubicBezTo>
                  <a:cubicBezTo>
                    <a:pt x="218" y="2863"/>
                    <a:pt x="358" y="2687"/>
                    <a:pt x="468" y="2450"/>
                  </a:cubicBezTo>
                  <a:cubicBezTo>
                    <a:pt x="647" y="2069"/>
                    <a:pt x="663" y="1550"/>
                    <a:pt x="1135" y="1406"/>
                  </a:cubicBezTo>
                  <a:cubicBezTo>
                    <a:pt x="1254" y="1370"/>
                    <a:pt x="1360" y="1212"/>
                    <a:pt x="1302" y="1091"/>
                  </a:cubicBezTo>
                  <a:cubicBezTo>
                    <a:pt x="1200" y="877"/>
                    <a:pt x="1186" y="648"/>
                    <a:pt x="1148" y="420"/>
                  </a:cubicBezTo>
                  <a:lnTo>
                    <a:pt x="1148" y="420"/>
                  </a:lnTo>
                  <a:cubicBezTo>
                    <a:pt x="1306" y="464"/>
                    <a:pt x="1466" y="499"/>
                    <a:pt x="1626" y="552"/>
                  </a:cubicBezTo>
                  <a:cubicBezTo>
                    <a:pt x="1631" y="554"/>
                    <a:pt x="1636" y="555"/>
                    <a:pt x="1641" y="555"/>
                  </a:cubicBezTo>
                  <a:cubicBezTo>
                    <a:pt x="1702" y="555"/>
                    <a:pt x="1766" y="430"/>
                    <a:pt x="1733" y="383"/>
                  </a:cubicBezTo>
                  <a:cubicBezTo>
                    <a:pt x="1661" y="285"/>
                    <a:pt x="1684" y="121"/>
                    <a:pt x="1687" y="9"/>
                  </a:cubicBezTo>
                  <a:cubicBezTo>
                    <a:pt x="1687" y="2"/>
                    <a:pt x="1685" y="0"/>
                    <a:pt x="168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7"/>
            <p:cNvSpPr/>
            <p:nvPr/>
          </p:nvSpPr>
          <p:spPr>
            <a:xfrm>
              <a:off x="1113225" y="1606638"/>
              <a:ext cx="7975" cy="18000"/>
            </a:xfrm>
            <a:custGeom>
              <a:avLst/>
              <a:gdLst/>
              <a:ahLst/>
              <a:cxnLst/>
              <a:rect l="l" t="t" r="r" b="b"/>
              <a:pathLst>
                <a:path w="319" h="720" extrusionOk="0">
                  <a:moveTo>
                    <a:pt x="266" y="0"/>
                  </a:moveTo>
                  <a:cubicBezTo>
                    <a:pt x="243" y="0"/>
                    <a:pt x="214" y="16"/>
                    <a:pt x="194" y="46"/>
                  </a:cubicBezTo>
                  <a:cubicBezTo>
                    <a:pt x="74" y="227"/>
                    <a:pt x="15" y="482"/>
                    <a:pt x="2" y="692"/>
                  </a:cubicBezTo>
                  <a:cubicBezTo>
                    <a:pt x="1" y="711"/>
                    <a:pt x="12" y="720"/>
                    <a:pt x="26" y="720"/>
                  </a:cubicBezTo>
                  <a:cubicBezTo>
                    <a:pt x="34" y="720"/>
                    <a:pt x="43" y="716"/>
                    <a:pt x="50" y="710"/>
                  </a:cubicBezTo>
                  <a:cubicBezTo>
                    <a:pt x="234" y="557"/>
                    <a:pt x="208" y="290"/>
                    <a:pt x="295" y="82"/>
                  </a:cubicBezTo>
                  <a:cubicBezTo>
                    <a:pt x="319" y="27"/>
                    <a:pt x="298" y="0"/>
                    <a:pt x="26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7"/>
            <p:cNvSpPr/>
            <p:nvPr/>
          </p:nvSpPr>
          <p:spPr>
            <a:xfrm>
              <a:off x="1080400" y="1728263"/>
              <a:ext cx="51825" cy="22975"/>
            </a:xfrm>
            <a:custGeom>
              <a:avLst/>
              <a:gdLst/>
              <a:ahLst/>
              <a:cxnLst/>
              <a:rect l="l" t="t" r="r" b="b"/>
              <a:pathLst>
                <a:path w="2073" h="919" extrusionOk="0">
                  <a:moveTo>
                    <a:pt x="1458" y="0"/>
                  </a:moveTo>
                  <a:cubicBezTo>
                    <a:pt x="873" y="0"/>
                    <a:pt x="227" y="363"/>
                    <a:pt x="11" y="847"/>
                  </a:cubicBezTo>
                  <a:cubicBezTo>
                    <a:pt x="0" y="871"/>
                    <a:pt x="5" y="918"/>
                    <a:pt x="33" y="918"/>
                  </a:cubicBezTo>
                  <a:cubicBezTo>
                    <a:pt x="39" y="918"/>
                    <a:pt x="46" y="916"/>
                    <a:pt x="54" y="911"/>
                  </a:cubicBezTo>
                  <a:cubicBezTo>
                    <a:pt x="372" y="708"/>
                    <a:pt x="656" y="496"/>
                    <a:pt x="1026" y="389"/>
                  </a:cubicBezTo>
                  <a:cubicBezTo>
                    <a:pt x="1348" y="295"/>
                    <a:pt x="1671" y="304"/>
                    <a:pt x="1997" y="240"/>
                  </a:cubicBezTo>
                  <a:cubicBezTo>
                    <a:pt x="2024" y="235"/>
                    <a:pt x="2072" y="170"/>
                    <a:pt x="2036" y="149"/>
                  </a:cubicBezTo>
                  <a:cubicBezTo>
                    <a:pt x="1866" y="46"/>
                    <a:pt x="1666" y="0"/>
                    <a:pt x="1458"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7"/>
            <p:cNvSpPr/>
            <p:nvPr/>
          </p:nvSpPr>
          <p:spPr>
            <a:xfrm>
              <a:off x="1199125" y="1475788"/>
              <a:ext cx="33675" cy="29325"/>
            </a:xfrm>
            <a:custGeom>
              <a:avLst/>
              <a:gdLst/>
              <a:ahLst/>
              <a:cxnLst/>
              <a:rect l="l" t="t" r="r" b="b"/>
              <a:pathLst>
                <a:path w="1347" h="1173" extrusionOk="0">
                  <a:moveTo>
                    <a:pt x="122" y="0"/>
                  </a:moveTo>
                  <a:cubicBezTo>
                    <a:pt x="100" y="0"/>
                    <a:pt x="78" y="2"/>
                    <a:pt x="55" y="6"/>
                  </a:cubicBezTo>
                  <a:cubicBezTo>
                    <a:pt x="26" y="10"/>
                    <a:pt x="1" y="56"/>
                    <a:pt x="14" y="83"/>
                  </a:cubicBezTo>
                  <a:cubicBezTo>
                    <a:pt x="130" y="305"/>
                    <a:pt x="425" y="429"/>
                    <a:pt x="619" y="581"/>
                  </a:cubicBezTo>
                  <a:cubicBezTo>
                    <a:pt x="843" y="756"/>
                    <a:pt x="1035" y="945"/>
                    <a:pt x="1224" y="1157"/>
                  </a:cubicBezTo>
                  <a:cubicBezTo>
                    <a:pt x="1234" y="1167"/>
                    <a:pt x="1244" y="1172"/>
                    <a:pt x="1255" y="1172"/>
                  </a:cubicBezTo>
                  <a:cubicBezTo>
                    <a:pt x="1301" y="1172"/>
                    <a:pt x="1347" y="1081"/>
                    <a:pt x="1329" y="1039"/>
                  </a:cubicBezTo>
                  <a:cubicBezTo>
                    <a:pt x="1223" y="802"/>
                    <a:pt x="1007" y="588"/>
                    <a:pt x="818" y="413"/>
                  </a:cubicBezTo>
                  <a:cubicBezTo>
                    <a:pt x="634" y="242"/>
                    <a:pt x="389" y="0"/>
                    <a:pt x="12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7"/>
            <p:cNvSpPr/>
            <p:nvPr/>
          </p:nvSpPr>
          <p:spPr>
            <a:xfrm>
              <a:off x="1200000" y="1402638"/>
              <a:ext cx="76150" cy="19825"/>
            </a:xfrm>
            <a:custGeom>
              <a:avLst/>
              <a:gdLst/>
              <a:ahLst/>
              <a:cxnLst/>
              <a:rect l="l" t="t" r="r" b="b"/>
              <a:pathLst>
                <a:path w="3046" h="793" extrusionOk="0">
                  <a:moveTo>
                    <a:pt x="1193" y="0"/>
                  </a:moveTo>
                  <a:cubicBezTo>
                    <a:pt x="801" y="0"/>
                    <a:pt x="375" y="87"/>
                    <a:pt x="59" y="166"/>
                  </a:cubicBezTo>
                  <a:cubicBezTo>
                    <a:pt x="42" y="170"/>
                    <a:pt x="1" y="222"/>
                    <a:pt x="30" y="233"/>
                  </a:cubicBezTo>
                  <a:cubicBezTo>
                    <a:pt x="226" y="307"/>
                    <a:pt x="426" y="325"/>
                    <a:pt x="627" y="325"/>
                  </a:cubicBezTo>
                  <a:cubicBezTo>
                    <a:pt x="817" y="325"/>
                    <a:pt x="1008" y="309"/>
                    <a:pt x="1197" y="309"/>
                  </a:cubicBezTo>
                  <a:cubicBezTo>
                    <a:pt x="1477" y="309"/>
                    <a:pt x="1753" y="344"/>
                    <a:pt x="2016" y="520"/>
                  </a:cubicBezTo>
                  <a:cubicBezTo>
                    <a:pt x="2234" y="665"/>
                    <a:pt x="2446" y="792"/>
                    <a:pt x="2662" y="792"/>
                  </a:cubicBezTo>
                  <a:cubicBezTo>
                    <a:pt x="2782" y="792"/>
                    <a:pt x="2904" y="753"/>
                    <a:pt x="3028" y="655"/>
                  </a:cubicBezTo>
                  <a:cubicBezTo>
                    <a:pt x="3038" y="648"/>
                    <a:pt x="3045" y="618"/>
                    <a:pt x="3033" y="618"/>
                  </a:cubicBezTo>
                  <a:cubicBezTo>
                    <a:pt x="3031" y="618"/>
                    <a:pt x="3028" y="619"/>
                    <a:pt x="3025" y="621"/>
                  </a:cubicBezTo>
                  <a:cubicBezTo>
                    <a:pt x="2981" y="645"/>
                    <a:pt x="2931" y="656"/>
                    <a:pt x="2879" y="656"/>
                  </a:cubicBezTo>
                  <a:cubicBezTo>
                    <a:pt x="2525" y="656"/>
                    <a:pt x="2011" y="171"/>
                    <a:pt x="1743" y="78"/>
                  </a:cubicBezTo>
                  <a:cubicBezTo>
                    <a:pt x="1580" y="22"/>
                    <a:pt x="1391" y="0"/>
                    <a:pt x="119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7"/>
            <p:cNvSpPr/>
            <p:nvPr/>
          </p:nvSpPr>
          <p:spPr>
            <a:xfrm>
              <a:off x="932525" y="1532713"/>
              <a:ext cx="35575" cy="18800"/>
            </a:xfrm>
            <a:custGeom>
              <a:avLst/>
              <a:gdLst/>
              <a:ahLst/>
              <a:cxnLst/>
              <a:rect l="l" t="t" r="r" b="b"/>
              <a:pathLst>
                <a:path w="1423" h="752" extrusionOk="0">
                  <a:moveTo>
                    <a:pt x="674" y="0"/>
                  </a:moveTo>
                  <a:cubicBezTo>
                    <a:pt x="670" y="0"/>
                    <a:pt x="665" y="0"/>
                    <a:pt x="660" y="1"/>
                  </a:cubicBezTo>
                  <a:lnTo>
                    <a:pt x="453" y="33"/>
                  </a:lnTo>
                  <a:cubicBezTo>
                    <a:pt x="354" y="47"/>
                    <a:pt x="297" y="169"/>
                    <a:pt x="285" y="257"/>
                  </a:cubicBezTo>
                  <a:cubicBezTo>
                    <a:pt x="270" y="383"/>
                    <a:pt x="187" y="395"/>
                    <a:pt x="88" y="463"/>
                  </a:cubicBezTo>
                  <a:cubicBezTo>
                    <a:pt x="36" y="498"/>
                    <a:pt x="1" y="574"/>
                    <a:pt x="0" y="634"/>
                  </a:cubicBezTo>
                  <a:cubicBezTo>
                    <a:pt x="0" y="654"/>
                    <a:pt x="9" y="679"/>
                    <a:pt x="33" y="682"/>
                  </a:cubicBezTo>
                  <a:cubicBezTo>
                    <a:pt x="52" y="683"/>
                    <a:pt x="71" y="684"/>
                    <a:pt x="89" y="684"/>
                  </a:cubicBezTo>
                  <a:cubicBezTo>
                    <a:pt x="337" y="684"/>
                    <a:pt x="480" y="533"/>
                    <a:pt x="528" y="306"/>
                  </a:cubicBezTo>
                  <a:lnTo>
                    <a:pt x="551" y="299"/>
                  </a:lnTo>
                  <a:lnTo>
                    <a:pt x="551" y="299"/>
                  </a:lnTo>
                  <a:cubicBezTo>
                    <a:pt x="531" y="307"/>
                    <a:pt x="552" y="311"/>
                    <a:pt x="587" y="358"/>
                  </a:cubicBezTo>
                  <a:cubicBezTo>
                    <a:pt x="675" y="479"/>
                    <a:pt x="805" y="587"/>
                    <a:pt x="863" y="727"/>
                  </a:cubicBezTo>
                  <a:cubicBezTo>
                    <a:pt x="870" y="746"/>
                    <a:pt x="887" y="752"/>
                    <a:pt x="904" y="752"/>
                  </a:cubicBezTo>
                  <a:cubicBezTo>
                    <a:pt x="922" y="752"/>
                    <a:pt x="940" y="746"/>
                    <a:pt x="952" y="741"/>
                  </a:cubicBezTo>
                  <a:cubicBezTo>
                    <a:pt x="1119" y="673"/>
                    <a:pt x="1249" y="504"/>
                    <a:pt x="1367" y="375"/>
                  </a:cubicBezTo>
                  <a:cubicBezTo>
                    <a:pt x="1422" y="314"/>
                    <a:pt x="1410" y="224"/>
                    <a:pt x="1358" y="224"/>
                  </a:cubicBezTo>
                  <a:cubicBezTo>
                    <a:pt x="1341" y="224"/>
                    <a:pt x="1318" y="235"/>
                    <a:pt x="1293" y="260"/>
                  </a:cubicBezTo>
                  <a:cubicBezTo>
                    <a:pt x="1219" y="333"/>
                    <a:pt x="1123" y="429"/>
                    <a:pt x="1024" y="476"/>
                  </a:cubicBezTo>
                  <a:cubicBezTo>
                    <a:pt x="944" y="327"/>
                    <a:pt x="788" y="217"/>
                    <a:pt x="741" y="54"/>
                  </a:cubicBezTo>
                  <a:cubicBezTo>
                    <a:pt x="731" y="18"/>
                    <a:pt x="707" y="0"/>
                    <a:pt x="674"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7"/>
            <p:cNvSpPr/>
            <p:nvPr/>
          </p:nvSpPr>
          <p:spPr>
            <a:xfrm>
              <a:off x="913850" y="1492713"/>
              <a:ext cx="26450" cy="21850"/>
            </a:xfrm>
            <a:custGeom>
              <a:avLst/>
              <a:gdLst/>
              <a:ahLst/>
              <a:cxnLst/>
              <a:rect l="l" t="t" r="r" b="b"/>
              <a:pathLst>
                <a:path w="1058" h="874" extrusionOk="0">
                  <a:moveTo>
                    <a:pt x="1016" y="0"/>
                  </a:moveTo>
                  <a:cubicBezTo>
                    <a:pt x="998" y="0"/>
                    <a:pt x="976" y="12"/>
                    <a:pt x="960" y="38"/>
                  </a:cubicBezTo>
                  <a:cubicBezTo>
                    <a:pt x="881" y="161"/>
                    <a:pt x="891" y="308"/>
                    <a:pt x="843" y="437"/>
                  </a:cubicBezTo>
                  <a:cubicBezTo>
                    <a:pt x="812" y="443"/>
                    <a:pt x="781" y="449"/>
                    <a:pt x="752" y="449"/>
                  </a:cubicBezTo>
                  <a:cubicBezTo>
                    <a:pt x="727" y="449"/>
                    <a:pt x="704" y="445"/>
                    <a:pt x="683" y="431"/>
                  </a:cubicBezTo>
                  <a:cubicBezTo>
                    <a:pt x="634" y="402"/>
                    <a:pt x="570" y="383"/>
                    <a:pt x="509" y="383"/>
                  </a:cubicBezTo>
                  <a:cubicBezTo>
                    <a:pt x="470" y="383"/>
                    <a:pt x="433" y="390"/>
                    <a:pt x="401" y="406"/>
                  </a:cubicBezTo>
                  <a:cubicBezTo>
                    <a:pt x="226" y="494"/>
                    <a:pt x="164" y="696"/>
                    <a:pt x="53" y="786"/>
                  </a:cubicBezTo>
                  <a:cubicBezTo>
                    <a:pt x="35" y="799"/>
                    <a:pt x="0" y="861"/>
                    <a:pt x="42" y="870"/>
                  </a:cubicBezTo>
                  <a:cubicBezTo>
                    <a:pt x="51" y="872"/>
                    <a:pt x="61" y="873"/>
                    <a:pt x="70" y="873"/>
                  </a:cubicBezTo>
                  <a:cubicBezTo>
                    <a:pt x="145" y="873"/>
                    <a:pt x="214" y="811"/>
                    <a:pt x="264" y="761"/>
                  </a:cubicBezTo>
                  <a:cubicBezTo>
                    <a:pt x="310" y="715"/>
                    <a:pt x="337" y="645"/>
                    <a:pt x="405" y="624"/>
                  </a:cubicBezTo>
                  <a:cubicBezTo>
                    <a:pt x="415" y="621"/>
                    <a:pt x="425" y="620"/>
                    <a:pt x="434" y="620"/>
                  </a:cubicBezTo>
                  <a:cubicBezTo>
                    <a:pt x="505" y="620"/>
                    <a:pt x="564" y="692"/>
                    <a:pt x="629" y="692"/>
                  </a:cubicBezTo>
                  <a:cubicBezTo>
                    <a:pt x="637" y="692"/>
                    <a:pt x="644" y="691"/>
                    <a:pt x="652" y="689"/>
                  </a:cubicBezTo>
                  <a:cubicBezTo>
                    <a:pt x="734" y="667"/>
                    <a:pt x="861" y="657"/>
                    <a:pt x="921" y="590"/>
                  </a:cubicBezTo>
                  <a:cubicBezTo>
                    <a:pt x="1048" y="448"/>
                    <a:pt x="982" y="231"/>
                    <a:pt x="1042" y="66"/>
                  </a:cubicBezTo>
                  <a:cubicBezTo>
                    <a:pt x="1057" y="23"/>
                    <a:pt x="1041" y="0"/>
                    <a:pt x="101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7"/>
            <p:cNvSpPr/>
            <p:nvPr/>
          </p:nvSpPr>
          <p:spPr>
            <a:xfrm>
              <a:off x="990100" y="1500988"/>
              <a:ext cx="10925" cy="7500"/>
            </a:xfrm>
            <a:custGeom>
              <a:avLst/>
              <a:gdLst/>
              <a:ahLst/>
              <a:cxnLst/>
              <a:rect l="l" t="t" r="r" b="b"/>
              <a:pathLst>
                <a:path w="437" h="300" extrusionOk="0">
                  <a:moveTo>
                    <a:pt x="326" y="1"/>
                  </a:moveTo>
                  <a:cubicBezTo>
                    <a:pt x="190" y="1"/>
                    <a:pt x="87" y="121"/>
                    <a:pt x="27" y="234"/>
                  </a:cubicBezTo>
                  <a:cubicBezTo>
                    <a:pt x="19" y="247"/>
                    <a:pt x="0" y="300"/>
                    <a:pt x="33" y="300"/>
                  </a:cubicBezTo>
                  <a:cubicBezTo>
                    <a:pt x="100" y="300"/>
                    <a:pt x="232" y="234"/>
                    <a:pt x="290" y="234"/>
                  </a:cubicBezTo>
                  <a:cubicBezTo>
                    <a:pt x="302" y="234"/>
                    <a:pt x="310" y="236"/>
                    <a:pt x="315" y="243"/>
                  </a:cubicBezTo>
                  <a:cubicBezTo>
                    <a:pt x="324" y="256"/>
                    <a:pt x="334" y="262"/>
                    <a:pt x="345" y="262"/>
                  </a:cubicBezTo>
                  <a:cubicBezTo>
                    <a:pt x="388" y="262"/>
                    <a:pt x="437" y="167"/>
                    <a:pt x="432" y="131"/>
                  </a:cubicBezTo>
                  <a:cubicBezTo>
                    <a:pt x="427" y="99"/>
                    <a:pt x="416" y="77"/>
                    <a:pt x="410" y="46"/>
                  </a:cubicBezTo>
                  <a:cubicBezTo>
                    <a:pt x="406" y="25"/>
                    <a:pt x="389" y="7"/>
                    <a:pt x="367" y="4"/>
                  </a:cubicBezTo>
                  <a:cubicBezTo>
                    <a:pt x="353" y="2"/>
                    <a:pt x="339" y="1"/>
                    <a:pt x="32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7"/>
            <p:cNvSpPr/>
            <p:nvPr/>
          </p:nvSpPr>
          <p:spPr>
            <a:xfrm>
              <a:off x="841050" y="1417363"/>
              <a:ext cx="56325" cy="33700"/>
            </a:xfrm>
            <a:custGeom>
              <a:avLst/>
              <a:gdLst/>
              <a:ahLst/>
              <a:cxnLst/>
              <a:rect l="l" t="t" r="r" b="b"/>
              <a:pathLst>
                <a:path w="2253" h="1348" extrusionOk="0">
                  <a:moveTo>
                    <a:pt x="2236" y="0"/>
                  </a:moveTo>
                  <a:cubicBezTo>
                    <a:pt x="2229" y="0"/>
                    <a:pt x="2221" y="5"/>
                    <a:pt x="2215" y="14"/>
                  </a:cubicBezTo>
                  <a:cubicBezTo>
                    <a:pt x="2034" y="317"/>
                    <a:pt x="1797" y="582"/>
                    <a:pt x="1516" y="797"/>
                  </a:cubicBezTo>
                  <a:cubicBezTo>
                    <a:pt x="1455" y="842"/>
                    <a:pt x="1290" y="983"/>
                    <a:pt x="1163" y="983"/>
                  </a:cubicBezTo>
                  <a:cubicBezTo>
                    <a:pt x="1124" y="983"/>
                    <a:pt x="1089" y="969"/>
                    <a:pt x="1061" y="935"/>
                  </a:cubicBezTo>
                  <a:cubicBezTo>
                    <a:pt x="1008" y="871"/>
                    <a:pt x="926" y="803"/>
                    <a:pt x="845" y="777"/>
                  </a:cubicBezTo>
                  <a:cubicBezTo>
                    <a:pt x="803" y="763"/>
                    <a:pt x="762" y="757"/>
                    <a:pt x="723" y="757"/>
                  </a:cubicBezTo>
                  <a:cubicBezTo>
                    <a:pt x="447" y="757"/>
                    <a:pt x="226" y="1053"/>
                    <a:pt x="52" y="1240"/>
                  </a:cubicBezTo>
                  <a:cubicBezTo>
                    <a:pt x="28" y="1265"/>
                    <a:pt x="1" y="1347"/>
                    <a:pt x="56" y="1347"/>
                  </a:cubicBezTo>
                  <a:cubicBezTo>
                    <a:pt x="58" y="1347"/>
                    <a:pt x="60" y="1347"/>
                    <a:pt x="63" y="1347"/>
                  </a:cubicBezTo>
                  <a:cubicBezTo>
                    <a:pt x="192" y="1334"/>
                    <a:pt x="245" y="1317"/>
                    <a:pt x="345" y="1237"/>
                  </a:cubicBezTo>
                  <a:cubicBezTo>
                    <a:pt x="463" y="1144"/>
                    <a:pt x="548" y="1096"/>
                    <a:pt x="630" y="1096"/>
                  </a:cubicBezTo>
                  <a:cubicBezTo>
                    <a:pt x="724" y="1096"/>
                    <a:pt x="812" y="1161"/>
                    <a:pt x="942" y="1293"/>
                  </a:cubicBezTo>
                  <a:cubicBezTo>
                    <a:pt x="961" y="1312"/>
                    <a:pt x="980" y="1321"/>
                    <a:pt x="1001" y="1321"/>
                  </a:cubicBezTo>
                  <a:cubicBezTo>
                    <a:pt x="1016" y="1321"/>
                    <a:pt x="1030" y="1317"/>
                    <a:pt x="1047" y="1309"/>
                  </a:cubicBezTo>
                  <a:cubicBezTo>
                    <a:pt x="1625" y="1011"/>
                    <a:pt x="2025" y="649"/>
                    <a:pt x="2246" y="25"/>
                  </a:cubicBezTo>
                  <a:cubicBezTo>
                    <a:pt x="2252" y="9"/>
                    <a:pt x="2245" y="0"/>
                    <a:pt x="223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7"/>
            <p:cNvSpPr/>
            <p:nvPr/>
          </p:nvSpPr>
          <p:spPr>
            <a:xfrm>
              <a:off x="1189300" y="1290788"/>
              <a:ext cx="25500" cy="10025"/>
            </a:xfrm>
            <a:custGeom>
              <a:avLst/>
              <a:gdLst/>
              <a:ahLst/>
              <a:cxnLst/>
              <a:rect l="l" t="t" r="r" b="b"/>
              <a:pathLst>
                <a:path w="1020" h="401" extrusionOk="0">
                  <a:moveTo>
                    <a:pt x="996" y="1"/>
                  </a:moveTo>
                  <a:cubicBezTo>
                    <a:pt x="995" y="1"/>
                    <a:pt x="993" y="1"/>
                    <a:pt x="991" y="2"/>
                  </a:cubicBezTo>
                  <a:cubicBezTo>
                    <a:pt x="672" y="66"/>
                    <a:pt x="342" y="132"/>
                    <a:pt x="61" y="308"/>
                  </a:cubicBezTo>
                  <a:cubicBezTo>
                    <a:pt x="44" y="319"/>
                    <a:pt x="1" y="378"/>
                    <a:pt x="42" y="388"/>
                  </a:cubicBezTo>
                  <a:cubicBezTo>
                    <a:pt x="81" y="397"/>
                    <a:pt x="118" y="401"/>
                    <a:pt x="155" y="401"/>
                  </a:cubicBezTo>
                  <a:cubicBezTo>
                    <a:pt x="453" y="401"/>
                    <a:pt x="703" y="138"/>
                    <a:pt x="978" y="55"/>
                  </a:cubicBezTo>
                  <a:cubicBezTo>
                    <a:pt x="996" y="50"/>
                    <a:pt x="1020" y="1"/>
                    <a:pt x="99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7"/>
            <p:cNvSpPr/>
            <p:nvPr/>
          </p:nvSpPr>
          <p:spPr>
            <a:xfrm>
              <a:off x="1088700" y="1300038"/>
              <a:ext cx="93800" cy="17450"/>
            </a:xfrm>
            <a:custGeom>
              <a:avLst/>
              <a:gdLst/>
              <a:ahLst/>
              <a:cxnLst/>
              <a:rect l="l" t="t" r="r" b="b"/>
              <a:pathLst>
                <a:path w="3752" h="698" extrusionOk="0">
                  <a:moveTo>
                    <a:pt x="1823" y="0"/>
                  </a:moveTo>
                  <a:cubicBezTo>
                    <a:pt x="1145" y="0"/>
                    <a:pt x="564" y="219"/>
                    <a:pt x="31" y="636"/>
                  </a:cubicBezTo>
                  <a:cubicBezTo>
                    <a:pt x="15" y="648"/>
                    <a:pt x="1" y="697"/>
                    <a:pt x="24" y="697"/>
                  </a:cubicBezTo>
                  <a:cubicBezTo>
                    <a:pt x="27" y="697"/>
                    <a:pt x="32" y="696"/>
                    <a:pt x="37" y="694"/>
                  </a:cubicBezTo>
                  <a:cubicBezTo>
                    <a:pt x="521" y="470"/>
                    <a:pt x="1198" y="226"/>
                    <a:pt x="1818" y="226"/>
                  </a:cubicBezTo>
                  <a:cubicBezTo>
                    <a:pt x="2191" y="226"/>
                    <a:pt x="2542" y="315"/>
                    <a:pt x="2818" y="550"/>
                  </a:cubicBezTo>
                  <a:cubicBezTo>
                    <a:pt x="2823" y="554"/>
                    <a:pt x="2830" y="555"/>
                    <a:pt x="2837" y="555"/>
                  </a:cubicBezTo>
                  <a:cubicBezTo>
                    <a:pt x="2848" y="555"/>
                    <a:pt x="2859" y="551"/>
                    <a:pt x="2867" y="547"/>
                  </a:cubicBezTo>
                  <a:cubicBezTo>
                    <a:pt x="3134" y="403"/>
                    <a:pt x="3428" y="383"/>
                    <a:pt x="3686" y="231"/>
                  </a:cubicBezTo>
                  <a:cubicBezTo>
                    <a:pt x="3722" y="210"/>
                    <a:pt x="3752" y="113"/>
                    <a:pt x="3711" y="113"/>
                  </a:cubicBezTo>
                  <a:cubicBezTo>
                    <a:pt x="3706" y="113"/>
                    <a:pt x="3698" y="115"/>
                    <a:pt x="3689" y="120"/>
                  </a:cubicBezTo>
                  <a:cubicBezTo>
                    <a:pt x="3478" y="233"/>
                    <a:pt x="3266" y="238"/>
                    <a:pt x="3049" y="323"/>
                  </a:cubicBezTo>
                  <a:cubicBezTo>
                    <a:pt x="3015" y="336"/>
                    <a:pt x="2985" y="342"/>
                    <a:pt x="2957" y="342"/>
                  </a:cubicBezTo>
                  <a:cubicBezTo>
                    <a:pt x="2842" y="342"/>
                    <a:pt x="2771" y="244"/>
                    <a:pt x="2669" y="180"/>
                  </a:cubicBezTo>
                  <a:cubicBezTo>
                    <a:pt x="2423" y="27"/>
                    <a:pt x="2120" y="1"/>
                    <a:pt x="1838" y="0"/>
                  </a:cubicBezTo>
                  <a:cubicBezTo>
                    <a:pt x="1833" y="0"/>
                    <a:pt x="1828" y="0"/>
                    <a:pt x="182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7"/>
            <p:cNvSpPr/>
            <p:nvPr/>
          </p:nvSpPr>
          <p:spPr>
            <a:xfrm>
              <a:off x="622475" y="1700238"/>
              <a:ext cx="25275" cy="21650"/>
            </a:xfrm>
            <a:custGeom>
              <a:avLst/>
              <a:gdLst/>
              <a:ahLst/>
              <a:cxnLst/>
              <a:rect l="l" t="t" r="r" b="b"/>
              <a:pathLst>
                <a:path w="1011" h="866" extrusionOk="0">
                  <a:moveTo>
                    <a:pt x="921" y="1"/>
                  </a:moveTo>
                  <a:cubicBezTo>
                    <a:pt x="905" y="1"/>
                    <a:pt x="883" y="31"/>
                    <a:pt x="884" y="45"/>
                  </a:cubicBezTo>
                  <a:cubicBezTo>
                    <a:pt x="890" y="230"/>
                    <a:pt x="843" y="412"/>
                    <a:pt x="788" y="589"/>
                  </a:cubicBezTo>
                  <a:cubicBezTo>
                    <a:pt x="767" y="580"/>
                    <a:pt x="751" y="562"/>
                    <a:pt x="706" y="532"/>
                  </a:cubicBezTo>
                  <a:cubicBezTo>
                    <a:pt x="629" y="477"/>
                    <a:pt x="525" y="459"/>
                    <a:pt x="433" y="457"/>
                  </a:cubicBezTo>
                  <a:cubicBezTo>
                    <a:pt x="428" y="456"/>
                    <a:pt x="423" y="456"/>
                    <a:pt x="419" y="456"/>
                  </a:cubicBezTo>
                  <a:cubicBezTo>
                    <a:pt x="253" y="456"/>
                    <a:pt x="190" y="552"/>
                    <a:pt x="58" y="632"/>
                  </a:cubicBezTo>
                  <a:cubicBezTo>
                    <a:pt x="42" y="640"/>
                    <a:pt x="1" y="701"/>
                    <a:pt x="40" y="705"/>
                  </a:cubicBezTo>
                  <a:cubicBezTo>
                    <a:pt x="83" y="708"/>
                    <a:pt x="116" y="724"/>
                    <a:pt x="156" y="730"/>
                  </a:cubicBezTo>
                  <a:cubicBezTo>
                    <a:pt x="172" y="733"/>
                    <a:pt x="187" y="734"/>
                    <a:pt x="203" y="734"/>
                  </a:cubicBezTo>
                  <a:cubicBezTo>
                    <a:pt x="257" y="734"/>
                    <a:pt x="310" y="720"/>
                    <a:pt x="364" y="720"/>
                  </a:cubicBezTo>
                  <a:cubicBezTo>
                    <a:pt x="365" y="720"/>
                    <a:pt x="367" y="720"/>
                    <a:pt x="368" y="720"/>
                  </a:cubicBezTo>
                  <a:cubicBezTo>
                    <a:pt x="483" y="722"/>
                    <a:pt x="574" y="787"/>
                    <a:pt x="658" y="856"/>
                  </a:cubicBezTo>
                  <a:cubicBezTo>
                    <a:pt x="667" y="863"/>
                    <a:pt x="679" y="866"/>
                    <a:pt x="692" y="866"/>
                  </a:cubicBezTo>
                  <a:cubicBezTo>
                    <a:pt x="732" y="866"/>
                    <a:pt x="786" y="841"/>
                    <a:pt x="812" y="834"/>
                  </a:cubicBezTo>
                  <a:cubicBezTo>
                    <a:pt x="874" y="818"/>
                    <a:pt x="927" y="753"/>
                    <a:pt x="938" y="691"/>
                  </a:cubicBezTo>
                  <a:cubicBezTo>
                    <a:pt x="979" y="457"/>
                    <a:pt x="1011" y="243"/>
                    <a:pt x="934" y="13"/>
                  </a:cubicBezTo>
                  <a:cubicBezTo>
                    <a:pt x="931" y="4"/>
                    <a:pt x="926" y="1"/>
                    <a:pt x="92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7"/>
            <p:cNvSpPr/>
            <p:nvPr/>
          </p:nvSpPr>
          <p:spPr>
            <a:xfrm>
              <a:off x="1419000" y="963413"/>
              <a:ext cx="88525" cy="75125"/>
            </a:xfrm>
            <a:custGeom>
              <a:avLst/>
              <a:gdLst/>
              <a:ahLst/>
              <a:cxnLst/>
              <a:rect l="l" t="t" r="r" b="b"/>
              <a:pathLst>
                <a:path w="3541" h="3005" extrusionOk="0">
                  <a:moveTo>
                    <a:pt x="2959" y="1"/>
                  </a:moveTo>
                  <a:cubicBezTo>
                    <a:pt x="2927" y="1"/>
                    <a:pt x="2893" y="32"/>
                    <a:pt x="2874" y="52"/>
                  </a:cubicBezTo>
                  <a:cubicBezTo>
                    <a:pt x="1937" y="1044"/>
                    <a:pt x="653" y="1742"/>
                    <a:pt x="8" y="2982"/>
                  </a:cubicBezTo>
                  <a:cubicBezTo>
                    <a:pt x="0" y="2997"/>
                    <a:pt x="7" y="3004"/>
                    <a:pt x="17" y="3004"/>
                  </a:cubicBezTo>
                  <a:cubicBezTo>
                    <a:pt x="24" y="3004"/>
                    <a:pt x="32" y="3000"/>
                    <a:pt x="38" y="2993"/>
                  </a:cubicBezTo>
                  <a:cubicBezTo>
                    <a:pt x="494" y="2310"/>
                    <a:pt x="1088" y="1744"/>
                    <a:pt x="1738" y="1250"/>
                  </a:cubicBezTo>
                  <a:cubicBezTo>
                    <a:pt x="1993" y="1056"/>
                    <a:pt x="2250" y="874"/>
                    <a:pt x="2490" y="662"/>
                  </a:cubicBezTo>
                  <a:cubicBezTo>
                    <a:pt x="2578" y="584"/>
                    <a:pt x="2662" y="503"/>
                    <a:pt x="2746" y="421"/>
                  </a:cubicBezTo>
                  <a:cubicBezTo>
                    <a:pt x="2829" y="343"/>
                    <a:pt x="2908" y="313"/>
                    <a:pt x="2987" y="313"/>
                  </a:cubicBezTo>
                  <a:cubicBezTo>
                    <a:pt x="3103" y="313"/>
                    <a:pt x="3219" y="376"/>
                    <a:pt x="3351" y="440"/>
                  </a:cubicBezTo>
                  <a:cubicBezTo>
                    <a:pt x="3360" y="444"/>
                    <a:pt x="3369" y="446"/>
                    <a:pt x="3378" y="446"/>
                  </a:cubicBezTo>
                  <a:cubicBezTo>
                    <a:pt x="3457" y="446"/>
                    <a:pt x="3541" y="299"/>
                    <a:pt x="3473" y="247"/>
                  </a:cubicBezTo>
                  <a:cubicBezTo>
                    <a:pt x="3315" y="126"/>
                    <a:pt x="3160" y="60"/>
                    <a:pt x="2971" y="2"/>
                  </a:cubicBezTo>
                  <a:cubicBezTo>
                    <a:pt x="2967" y="1"/>
                    <a:pt x="2963" y="1"/>
                    <a:pt x="295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7"/>
            <p:cNvSpPr/>
            <p:nvPr/>
          </p:nvSpPr>
          <p:spPr>
            <a:xfrm>
              <a:off x="1589250" y="1336488"/>
              <a:ext cx="35700" cy="10100"/>
            </a:xfrm>
            <a:custGeom>
              <a:avLst/>
              <a:gdLst/>
              <a:ahLst/>
              <a:cxnLst/>
              <a:rect l="l" t="t" r="r" b="b"/>
              <a:pathLst>
                <a:path w="1428" h="404" extrusionOk="0">
                  <a:moveTo>
                    <a:pt x="643" y="0"/>
                  </a:moveTo>
                  <a:cubicBezTo>
                    <a:pt x="413" y="0"/>
                    <a:pt x="233" y="80"/>
                    <a:pt x="33" y="215"/>
                  </a:cubicBezTo>
                  <a:cubicBezTo>
                    <a:pt x="20" y="225"/>
                    <a:pt x="1" y="271"/>
                    <a:pt x="29" y="271"/>
                  </a:cubicBezTo>
                  <a:cubicBezTo>
                    <a:pt x="30" y="271"/>
                    <a:pt x="31" y="271"/>
                    <a:pt x="33" y="271"/>
                  </a:cubicBezTo>
                  <a:cubicBezTo>
                    <a:pt x="230" y="239"/>
                    <a:pt x="434" y="196"/>
                    <a:pt x="634" y="180"/>
                  </a:cubicBezTo>
                  <a:cubicBezTo>
                    <a:pt x="654" y="179"/>
                    <a:pt x="674" y="178"/>
                    <a:pt x="694" y="178"/>
                  </a:cubicBezTo>
                  <a:cubicBezTo>
                    <a:pt x="939" y="178"/>
                    <a:pt x="1162" y="299"/>
                    <a:pt x="1381" y="402"/>
                  </a:cubicBezTo>
                  <a:cubicBezTo>
                    <a:pt x="1383" y="403"/>
                    <a:pt x="1385" y="404"/>
                    <a:pt x="1387" y="404"/>
                  </a:cubicBezTo>
                  <a:cubicBezTo>
                    <a:pt x="1406" y="404"/>
                    <a:pt x="1427" y="371"/>
                    <a:pt x="1416" y="355"/>
                  </a:cubicBezTo>
                  <a:cubicBezTo>
                    <a:pt x="1252" y="142"/>
                    <a:pt x="1023" y="34"/>
                    <a:pt x="756" y="6"/>
                  </a:cubicBezTo>
                  <a:cubicBezTo>
                    <a:pt x="717" y="2"/>
                    <a:pt x="680" y="0"/>
                    <a:pt x="64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7"/>
            <p:cNvSpPr/>
            <p:nvPr/>
          </p:nvSpPr>
          <p:spPr>
            <a:xfrm>
              <a:off x="1566350" y="1403513"/>
              <a:ext cx="14350" cy="8425"/>
            </a:xfrm>
            <a:custGeom>
              <a:avLst/>
              <a:gdLst/>
              <a:ahLst/>
              <a:cxnLst/>
              <a:rect l="l" t="t" r="r" b="b"/>
              <a:pathLst>
                <a:path w="574" h="337" extrusionOk="0">
                  <a:moveTo>
                    <a:pt x="330" y="1"/>
                  </a:moveTo>
                  <a:cubicBezTo>
                    <a:pt x="287" y="1"/>
                    <a:pt x="241" y="10"/>
                    <a:pt x="187" y="32"/>
                  </a:cubicBezTo>
                  <a:cubicBezTo>
                    <a:pt x="70" y="80"/>
                    <a:pt x="19" y="200"/>
                    <a:pt x="2" y="316"/>
                  </a:cubicBezTo>
                  <a:cubicBezTo>
                    <a:pt x="0" y="331"/>
                    <a:pt x="5" y="337"/>
                    <a:pt x="12" y="337"/>
                  </a:cubicBezTo>
                  <a:cubicBezTo>
                    <a:pt x="23" y="337"/>
                    <a:pt x="38" y="325"/>
                    <a:pt x="44" y="313"/>
                  </a:cubicBezTo>
                  <a:cubicBezTo>
                    <a:pt x="122" y="162"/>
                    <a:pt x="300" y="118"/>
                    <a:pt x="461" y="118"/>
                  </a:cubicBezTo>
                  <a:cubicBezTo>
                    <a:pt x="479" y="118"/>
                    <a:pt x="496" y="119"/>
                    <a:pt x="513" y="120"/>
                  </a:cubicBezTo>
                  <a:cubicBezTo>
                    <a:pt x="513" y="120"/>
                    <a:pt x="514" y="120"/>
                    <a:pt x="514" y="120"/>
                  </a:cubicBezTo>
                  <a:cubicBezTo>
                    <a:pt x="536" y="120"/>
                    <a:pt x="573" y="67"/>
                    <a:pt x="546" y="56"/>
                  </a:cubicBezTo>
                  <a:cubicBezTo>
                    <a:pt x="463" y="25"/>
                    <a:pt x="400" y="1"/>
                    <a:pt x="33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7"/>
            <p:cNvSpPr/>
            <p:nvPr/>
          </p:nvSpPr>
          <p:spPr>
            <a:xfrm>
              <a:off x="1597725" y="1485138"/>
              <a:ext cx="19725" cy="12175"/>
            </a:xfrm>
            <a:custGeom>
              <a:avLst/>
              <a:gdLst/>
              <a:ahLst/>
              <a:cxnLst/>
              <a:rect l="l" t="t" r="r" b="b"/>
              <a:pathLst>
                <a:path w="789" h="487" extrusionOk="0">
                  <a:moveTo>
                    <a:pt x="777" y="1"/>
                  </a:moveTo>
                  <a:cubicBezTo>
                    <a:pt x="766" y="1"/>
                    <a:pt x="749" y="15"/>
                    <a:pt x="744" y="29"/>
                  </a:cubicBezTo>
                  <a:cubicBezTo>
                    <a:pt x="719" y="107"/>
                    <a:pt x="676" y="185"/>
                    <a:pt x="630" y="260"/>
                  </a:cubicBezTo>
                  <a:cubicBezTo>
                    <a:pt x="558" y="203"/>
                    <a:pt x="482" y="172"/>
                    <a:pt x="401" y="172"/>
                  </a:cubicBezTo>
                  <a:cubicBezTo>
                    <a:pt x="341" y="172"/>
                    <a:pt x="279" y="189"/>
                    <a:pt x="215" y="228"/>
                  </a:cubicBezTo>
                  <a:cubicBezTo>
                    <a:pt x="160" y="260"/>
                    <a:pt x="0" y="358"/>
                    <a:pt x="34" y="443"/>
                  </a:cubicBezTo>
                  <a:cubicBezTo>
                    <a:pt x="43" y="462"/>
                    <a:pt x="53" y="472"/>
                    <a:pt x="72" y="472"/>
                  </a:cubicBezTo>
                  <a:cubicBezTo>
                    <a:pt x="75" y="472"/>
                    <a:pt x="78" y="472"/>
                    <a:pt x="81" y="472"/>
                  </a:cubicBezTo>
                  <a:cubicBezTo>
                    <a:pt x="129" y="466"/>
                    <a:pt x="170" y="438"/>
                    <a:pt x="211" y="414"/>
                  </a:cubicBezTo>
                  <a:cubicBezTo>
                    <a:pt x="258" y="387"/>
                    <a:pt x="300" y="376"/>
                    <a:pt x="340" y="376"/>
                  </a:cubicBezTo>
                  <a:cubicBezTo>
                    <a:pt x="419" y="376"/>
                    <a:pt x="491" y="420"/>
                    <a:pt x="569" y="477"/>
                  </a:cubicBezTo>
                  <a:cubicBezTo>
                    <a:pt x="577" y="484"/>
                    <a:pt x="586" y="486"/>
                    <a:pt x="595" y="486"/>
                  </a:cubicBezTo>
                  <a:cubicBezTo>
                    <a:pt x="636" y="486"/>
                    <a:pt x="679" y="425"/>
                    <a:pt x="693" y="397"/>
                  </a:cubicBezTo>
                  <a:cubicBezTo>
                    <a:pt x="752" y="273"/>
                    <a:pt x="759" y="153"/>
                    <a:pt x="786" y="21"/>
                  </a:cubicBezTo>
                  <a:cubicBezTo>
                    <a:pt x="789" y="6"/>
                    <a:pt x="784" y="1"/>
                    <a:pt x="777"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7"/>
            <p:cNvSpPr/>
            <p:nvPr/>
          </p:nvSpPr>
          <p:spPr>
            <a:xfrm>
              <a:off x="1555625" y="1534813"/>
              <a:ext cx="21700" cy="18375"/>
            </a:xfrm>
            <a:custGeom>
              <a:avLst/>
              <a:gdLst/>
              <a:ahLst/>
              <a:cxnLst/>
              <a:rect l="l" t="t" r="r" b="b"/>
              <a:pathLst>
                <a:path w="868" h="735" extrusionOk="0">
                  <a:moveTo>
                    <a:pt x="823" y="1"/>
                  </a:moveTo>
                  <a:cubicBezTo>
                    <a:pt x="809" y="1"/>
                    <a:pt x="792" y="8"/>
                    <a:pt x="777" y="25"/>
                  </a:cubicBezTo>
                  <a:cubicBezTo>
                    <a:pt x="698" y="116"/>
                    <a:pt x="627" y="215"/>
                    <a:pt x="592" y="325"/>
                  </a:cubicBezTo>
                  <a:cubicBezTo>
                    <a:pt x="378" y="358"/>
                    <a:pt x="232" y="503"/>
                    <a:pt x="47" y="641"/>
                  </a:cubicBezTo>
                  <a:cubicBezTo>
                    <a:pt x="28" y="656"/>
                    <a:pt x="0" y="710"/>
                    <a:pt x="36" y="721"/>
                  </a:cubicBezTo>
                  <a:cubicBezTo>
                    <a:pt x="67" y="730"/>
                    <a:pt x="97" y="734"/>
                    <a:pt x="126" y="734"/>
                  </a:cubicBezTo>
                  <a:cubicBezTo>
                    <a:pt x="179" y="734"/>
                    <a:pt x="230" y="719"/>
                    <a:pt x="277" y="683"/>
                  </a:cubicBezTo>
                  <a:cubicBezTo>
                    <a:pt x="386" y="600"/>
                    <a:pt x="450" y="544"/>
                    <a:pt x="587" y="544"/>
                  </a:cubicBezTo>
                  <a:cubicBezTo>
                    <a:pt x="596" y="544"/>
                    <a:pt x="605" y="545"/>
                    <a:pt x="614" y="545"/>
                  </a:cubicBezTo>
                  <a:cubicBezTo>
                    <a:pt x="616" y="545"/>
                    <a:pt x="617" y="545"/>
                    <a:pt x="619" y="545"/>
                  </a:cubicBezTo>
                  <a:cubicBezTo>
                    <a:pt x="708" y="545"/>
                    <a:pt x="765" y="432"/>
                    <a:pt x="756" y="356"/>
                  </a:cubicBezTo>
                  <a:cubicBezTo>
                    <a:pt x="746" y="259"/>
                    <a:pt x="814" y="159"/>
                    <a:pt x="850" y="72"/>
                  </a:cubicBezTo>
                  <a:cubicBezTo>
                    <a:pt x="868" y="30"/>
                    <a:pt x="850" y="1"/>
                    <a:pt x="823"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7"/>
            <p:cNvSpPr/>
            <p:nvPr/>
          </p:nvSpPr>
          <p:spPr>
            <a:xfrm>
              <a:off x="1463775" y="1285713"/>
              <a:ext cx="56850" cy="55925"/>
            </a:xfrm>
            <a:custGeom>
              <a:avLst/>
              <a:gdLst/>
              <a:ahLst/>
              <a:cxnLst/>
              <a:rect l="l" t="t" r="r" b="b"/>
              <a:pathLst>
                <a:path w="2274" h="2237" extrusionOk="0">
                  <a:moveTo>
                    <a:pt x="2249" y="0"/>
                  </a:moveTo>
                  <a:cubicBezTo>
                    <a:pt x="2237" y="0"/>
                    <a:pt x="2218" y="13"/>
                    <a:pt x="2211" y="26"/>
                  </a:cubicBezTo>
                  <a:cubicBezTo>
                    <a:pt x="2187" y="72"/>
                    <a:pt x="2079" y="414"/>
                    <a:pt x="2087" y="414"/>
                  </a:cubicBezTo>
                  <a:cubicBezTo>
                    <a:pt x="2087" y="414"/>
                    <a:pt x="2087" y="414"/>
                    <a:pt x="2087" y="414"/>
                  </a:cubicBezTo>
                  <a:lnTo>
                    <a:pt x="2087" y="414"/>
                  </a:lnTo>
                  <a:cubicBezTo>
                    <a:pt x="1987" y="429"/>
                    <a:pt x="1903" y="484"/>
                    <a:pt x="1814" y="526"/>
                  </a:cubicBezTo>
                  <a:cubicBezTo>
                    <a:pt x="1604" y="629"/>
                    <a:pt x="1411" y="764"/>
                    <a:pt x="1276" y="957"/>
                  </a:cubicBezTo>
                  <a:cubicBezTo>
                    <a:pt x="1202" y="1065"/>
                    <a:pt x="1128" y="1285"/>
                    <a:pt x="970" y="1299"/>
                  </a:cubicBezTo>
                  <a:cubicBezTo>
                    <a:pt x="828" y="1313"/>
                    <a:pt x="654" y="1392"/>
                    <a:pt x="548" y="1478"/>
                  </a:cubicBezTo>
                  <a:cubicBezTo>
                    <a:pt x="319" y="1665"/>
                    <a:pt x="129" y="1894"/>
                    <a:pt x="17" y="2170"/>
                  </a:cubicBezTo>
                  <a:cubicBezTo>
                    <a:pt x="1" y="2210"/>
                    <a:pt x="17" y="2236"/>
                    <a:pt x="42" y="2236"/>
                  </a:cubicBezTo>
                  <a:cubicBezTo>
                    <a:pt x="55" y="2236"/>
                    <a:pt x="71" y="2229"/>
                    <a:pt x="86" y="2213"/>
                  </a:cubicBezTo>
                  <a:cubicBezTo>
                    <a:pt x="395" y="1881"/>
                    <a:pt x="571" y="1543"/>
                    <a:pt x="1077" y="1495"/>
                  </a:cubicBezTo>
                  <a:cubicBezTo>
                    <a:pt x="1111" y="1491"/>
                    <a:pt x="1144" y="1454"/>
                    <a:pt x="1160" y="1427"/>
                  </a:cubicBezTo>
                  <a:cubicBezTo>
                    <a:pt x="1298" y="1209"/>
                    <a:pt x="1377" y="1014"/>
                    <a:pt x="1579" y="848"/>
                  </a:cubicBezTo>
                  <a:cubicBezTo>
                    <a:pt x="1741" y="715"/>
                    <a:pt x="1978" y="694"/>
                    <a:pt x="2134" y="571"/>
                  </a:cubicBezTo>
                  <a:cubicBezTo>
                    <a:pt x="2274" y="461"/>
                    <a:pt x="2222" y="165"/>
                    <a:pt x="2258" y="24"/>
                  </a:cubicBezTo>
                  <a:cubicBezTo>
                    <a:pt x="2263" y="7"/>
                    <a:pt x="2258" y="0"/>
                    <a:pt x="224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7"/>
            <p:cNvSpPr/>
            <p:nvPr/>
          </p:nvSpPr>
          <p:spPr>
            <a:xfrm>
              <a:off x="1537450" y="1259338"/>
              <a:ext cx="38000" cy="20875"/>
            </a:xfrm>
            <a:custGeom>
              <a:avLst/>
              <a:gdLst/>
              <a:ahLst/>
              <a:cxnLst/>
              <a:rect l="l" t="t" r="r" b="b"/>
              <a:pathLst>
                <a:path w="1520" h="835" extrusionOk="0">
                  <a:moveTo>
                    <a:pt x="1499" y="0"/>
                  </a:moveTo>
                  <a:cubicBezTo>
                    <a:pt x="1495" y="0"/>
                    <a:pt x="1490" y="2"/>
                    <a:pt x="1484" y="6"/>
                  </a:cubicBezTo>
                  <a:cubicBezTo>
                    <a:pt x="1321" y="104"/>
                    <a:pt x="1089" y="83"/>
                    <a:pt x="908" y="160"/>
                  </a:cubicBezTo>
                  <a:cubicBezTo>
                    <a:pt x="720" y="240"/>
                    <a:pt x="594" y="405"/>
                    <a:pt x="495" y="579"/>
                  </a:cubicBezTo>
                  <a:cubicBezTo>
                    <a:pt x="459" y="567"/>
                    <a:pt x="489" y="498"/>
                    <a:pt x="449" y="411"/>
                  </a:cubicBezTo>
                  <a:cubicBezTo>
                    <a:pt x="424" y="355"/>
                    <a:pt x="402" y="317"/>
                    <a:pt x="341" y="301"/>
                  </a:cubicBezTo>
                  <a:cubicBezTo>
                    <a:pt x="334" y="299"/>
                    <a:pt x="327" y="299"/>
                    <a:pt x="320" y="299"/>
                  </a:cubicBezTo>
                  <a:cubicBezTo>
                    <a:pt x="224" y="299"/>
                    <a:pt x="166" y="455"/>
                    <a:pt x="74" y="455"/>
                  </a:cubicBezTo>
                  <a:cubicBezTo>
                    <a:pt x="64" y="455"/>
                    <a:pt x="55" y="453"/>
                    <a:pt x="45" y="450"/>
                  </a:cubicBezTo>
                  <a:cubicBezTo>
                    <a:pt x="43" y="450"/>
                    <a:pt x="42" y="449"/>
                    <a:pt x="41" y="449"/>
                  </a:cubicBezTo>
                  <a:cubicBezTo>
                    <a:pt x="23" y="449"/>
                    <a:pt x="1" y="491"/>
                    <a:pt x="18" y="498"/>
                  </a:cubicBezTo>
                  <a:cubicBezTo>
                    <a:pt x="34" y="505"/>
                    <a:pt x="48" y="508"/>
                    <a:pt x="61" y="508"/>
                  </a:cubicBezTo>
                  <a:cubicBezTo>
                    <a:pt x="89" y="508"/>
                    <a:pt x="113" y="495"/>
                    <a:pt x="148" y="485"/>
                  </a:cubicBezTo>
                  <a:cubicBezTo>
                    <a:pt x="180" y="476"/>
                    <a:pt x="207" y="472"/>
                    <a:pt x="229" y="472"/>
                  </a:cubicBezTo>
                  <a:cubicBezTo>
                    <a:pt x="347" y="472"/>
                    <a:pt x="333" y="597"/>
                    <a:pt x="327" y="767"/>
                  </a:cubicBezTo>
                  <a:cubicBezTo>
                    <a:pt x="325" y="807"/>
                    <a:pt x="347" y="834"/>
                    <a:pt x="386" y="834"/>
                  </a:cubicBezTo>
                  <a:cubicBezTo>
                    <a:pt x="389" y="834"/>
                    <a:pt x="392" y="834"/>
                    <a:pt x="395" y="834"/>
                  </a:cubicBezTo>
                  <a:cubicBezTo>
                    <a:pt x="680" y="800"/>
                    <a:pt x="704" y="468"/>
                    <a:pt x="987" y="372"/>
                  </a:cubicBezTo>
                  <a:cubicBezTo>
                    <a:pt x="1196" y="302"/>
                    <a:pt x="1359" y="243"/>
                    <a:pt x="1497" y="61"/>
                  </a:cubicBezTo>
                  <a:cubicBezTo>
                    <a:pt x="1507" y="48"/>
                    <a:pt x="1519" y="0"/>
                    <a:pt x="149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7"/>
            <p:cNvSpPr/>
            <p:nvPr/>
          </p:nvSpPr>
          <p:spPr>
            <a:xfrm>
              <a:off x="1535675" y="1219688"/>
              <a:ext cx="8725" cy="8950"/>
            </a:xfrm>
            <a:custGeom>
              <a:avLst/>
              <a:gdLst/>
              <a:ahLst/>
              <a:cxnLst/>
              <a:rect l="l" t="t" r="r" b="b"/>
              <a:pathLst>
                <a:path w="349" h="358" extrusionOk="0">
                  <a:moveTo>
                    <a:pt x="302" y="0"/>
                  </a:moveTo>
                  <a:cubicBezTo>
                    <a:pt x="286" y="0"/>
                    <a:pt x="268" y="7"/>
                    <a:pt x="253" y="17"/>
                  </a:cubicBezTo>
                  <a:cubicBezTo>
                    <a:pt x="151" y="96"/>
                    <a:pt x="36" y="183"/>
                    <a:pt x="4" y="315"/>
                  </a:cubicBezTo>
                  <a:cubicBezTo>
                    <a:pt x="2" y="324"/>
                    <a:pt x="1" y="347"/>
                    <a:pt x="14" y="351"/>
                  </a:cubicBezTo>
                  <a:cubicBezTo>
                    <a:pt x="25" y="355"/>
                    <a:pt x="36" y="357"/>
                    <a:pt x="48" y="357"/>
                  </a:cubicBezTo>
                  <a:cubicBezTo>
                    <a:pt x="113" y="357"/>
                    <a:pt x="183" y="297"/>
                    <a:pt x="240" y="231"/>
                  </a:cubicBezTo>
                  <a:lnTo>
                    <a:pt x="240" y="231"/>
                  </a:lnTo>
                  <a:cubicBezTo>
                    <a:pt x="237" y="242"/>
                    <a:pt x="234" y="253"/>
                    <a:pt x="230" y="264"/>
                  </a:cubicBezTo>
                  <a:cubicBezTo>
                    <a:pt x="226" y="279"/>
                    <a:pt x="231" y="285"/>
                    <a:pt x="239" y="285"/>
                  </a:cubicBezTo>
                  <a:cubicBezTo>
                    <a:pt x="250" y="285"/>
                    <a:pt x="267" y="273"/>
                    <a:pt x="273" y="261"/>
                  </a:cubicBezTo>
                  <a:cubicBezTo>
                    <a:pt x="298" y="209"/>
                    <a:pt x="319" y="153"/>
                    <a:pt x="333" y="97"/>
                  </a:cubicBezTo>
                  <a:cubicBezTo>
                    <a:pt x="335" y="94"/>
                    <a:pt x="339" y="90"/>
                    <a:pt x="340" y="87"/>
                  </a:cubicBezTo>
                  <a:lnTo>
                    <a:pt x="340" y="87"/>
                  </a:lnTo>
                  <a:lnTo>
                    <a:pt x="337" y="88"/>
                  </a:lnTo>
                  <a:cubicBezTo>
                    <a:pt x="340" y="76"/>
                    <a:pt x="343" y="64"/>
                    <a:pt x="345" y="51"/>
                  </a:cubicBezTo>
                  <a:cubicBezTo>
                    <a:pt x="349" y="15"/>
                    <a:pt x="328" y="0"/>
                    <a:pt x="30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7"/>
            <p:cNvSpPr/>
            <p:nvPr/>
          </p:nvSpPr>
          <p:spPr>
            <a:xfrm>
              <a:off x="1569900" y="1196538"/>
              <a:ext cx="20700" cy="13350"/>
            </a:xfrm>
            <a:custGeom>
              <a:avLst/>
              <a:gdLst/>
              <a:ahLst/>
              <a:cxnLst/>
              <a:rect l="l" t="t" r="r" b="b"/>
              <a:pathLst>
                <a:path w="828" h="534" extrusionOk="0">
                  <a:moveTo>
                    <a:pt x="619" y="1"/>
                  </a:moveTo>
                  <a:cubicBezTo>
                    <a:pt x="604" y="1"/>
                    <a:pt x="587" y="31"/>
                    <a:pt x="600" y="43"/>
                  </a:cubicBezTo>
                  <a:cubicBezTo>
                    <a:pt x="712" y="140"/>
                    <a:pt x="486" y="221"/>
                    <a:pt x="398" y="265"/>
                  </a:cubicBezTo>
                  <a:cubicBezTo>
                    <a:pt x="279" y="323"/>
                    <a:pt x="152" y="370"/>
                    <a:pt x="44" y="448"/>
                  </a:cubicBezTo>
                  <a:cubicBezTo>
                    <a:pt x="33" y="456"/>
                    <a:pt x="0" y="508"/>
                    <a:pt x="28" y="518"/>
                  </a:cubicBezTo>
                  <a:cubicBezTo>
                    <a:pt x="56" y="528"/>
                    <a:pt x="90" y="533"/>
                    <a:pt x="128" y="533"/>
                  </a:cubicBezTo>
                  <a:cubicBezTo>
                    <a:pt x="387" y="533"/>
                    <a:pt x="828" y="306"/>
                    <a:pt x="742" y="46"/>
                  </a:cubicBezTo>
                  <a:cubicBezTo>
                    <a:pt x="737" y="29"/>
                    <a:pt x="722" y="18"/>
                    <a:pt x="705" y="18"/>
                  </a:cubicBezTo>
                  <a:cubicBezTo>
                    <a:pt x="703" y="18"/>
                    <a:pt x="700" y="18"/>
                    <a:pt x="697" y="19"/>
                  </a:cubicBezTo>
                  <a:cubicBezTo>
                    <a:pt x="673" y="13"/>
                    <a:pt x="649" y="8"/>
                    <a:pt x="625" y="2"/>
                  </a:cubicBezTo>
                  <a:cubicBezTo>
                    <a:pt x="623" y="1"/>
                    <a:pt x="621" y="1"/>
                    <a:pt x="61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7"/>
            <p:cNvSpPr/>
            <p:nvPr/>
          </p:nvSpPr>
          <p:spPr>
            <a:xfrm>
              <a:off x="1259250" y="965388"/>
              <a:ext cx="62225" cy="54050"/>
            </a:xfrm>
            <a:custGeom>
              <a:avLst/>
              <a:gdLst/>
              <a:ahLst/>
              <a:cxnLst/>
              <a:rect l="l" t="t" r="r" b="b"/>
              <a:pathLst>
                <a:path w="2489" h="2162" extrusionOk="0">
                  <a:moveTo>
                    <a:pt x="2465" y="0"/>
                  </a:moveTo>
                  <a:cubicBezTo>
                    <a:pt x="2458" y="0"/>
                    <a:pt x="2448" y="4"/>
                    <a:pt x="2439" y="13"/>
                  </a:cubicBezTo>
                  <a:cubicBezTo>
                    <a:pt x="2229" y="219"/>
                    <a:pt x="2084" y="415"/>
                    <a:pt x="2002" y="680"/>
                  </a:cubicBezTo>
                  <a:cubicBezTo>
                    <a:pt x="1703" y="760"/>
                    <a:pt x="1413" y="878"/>
                    <a:pt x="1226" y="1143"/>
                  </a:cubicBezTo>
                  <a:cubicBezTo>
                    <a:pt x="1130" y="1280"/>
                    <a:pt x="1005" y="1638"/>
                    <a:pt x="830" y="1700"/>
                  </a:cubicBezTo>
                  <a:cubicBezTo>
                    <a:pt x="555" y="1799"/>
                    <a:pt x="342" y="1990"/>
                    <a:pt x="56" y="2084"/>
                  </a:cubicBezTo>
                  <a:cubicBezTo>
                    <a:pt x="30" y="2093"/>
                    <a:pt x="0" y="2162"/>
                    <a:pt x="31" y="2162"/>
                  </a:cubicBezTo>
                  <a:cubicBezTo>
                    <a:pt x="34" y="2162"/>
                    <a:pt x="36" y="2161"/>
                    <a:pt x="39" y="2161"/>
                  </a:cubicBezTo>
                  <a:cubicBezTo>
                    <a:pt x="317" y="2087"/>
                    <a:pt x="737" y="1908"/>
                    <a:pt x="957" y="1735"/>
                  </a:cubicBezTo>
                  <a:cubicBezTo>
                    <a:pt x="1021" y="1684"/>
                    <a:pt x="1197" y="1375"/>
                    <a:pt x="1231" y="1335"/>
                  </a:cubicBezTo>
                  <a:cubicBezTo>
                    <a:pt x="1432" y="1094"/>
                    <a:pt x="1748" y="988"/>
                    <a:pt x="2039" y="916"/>
                  </a:cubicBezTo>
                  <a:cubicBezTo>
                    <a:pt x="2105" y="899"/>
                    <a:pt x="2163" y="828"/>
                    <a:pt x="2173" y="762"/>
                  </a:cubicBezTo>
                  <a:cubicBezTo>
                    <a:pt x="2219" y="489"/>
                    <a:pt x="2374" y="285"/>
                    <a:pt x="2479" y="38"/>
                  </a:cubicBezTo>
                  <a:cubicBezTo>
                    <a:pt x="2489" y="15"/>
                    <a:pt x="2480" y="0"/>
                    <a:pt x="2465"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7"/>
            <p:cNvSpPr/>
            <p:nvPr/>
          </p:nvSpPr>
          <p:spPr>
            <a:xfrm>
              <a:off x="1412850" y="881088"/>
              <a:ext cx="63650" cy="20725"/>
            </a:xfrm>
            <a:custGeom>
              <a:avLst/>
              <a:gdLst/>
              <a:ahLst/>
              <a:cxnLst/>
              <a:rect l="l" t="t" r="r" b="b"/>
              <a:pathLst>
                <a:path w="2546" h="829" extrusionOk="0">
                  <a:moveTo>
                    <a:pt x="2525" y="1"/>
                  </a:moveTo>
                  <a:cubicBezTo>
                    <a:pt x="2524" y="1"/>
                    <a:pt x="2523" y="1"/>
                    <a:pt x="2522" y="1"/>
                  </a:cubicBezTo>
                  <a:cubicBezTo>
                    <a:pt x="2166" y="46"/>
                    <a:pt x="1824" y="198"/>
                    <a:pt x="1487" y="314"/>
                  </a:cubicBezTo>
                  <a:cubicBezTo>
                    <a:pt x="1008" y="479"/>
                    <a:pt x="509" y="596"/>
                    <a:pt x="37" y="776"/>
                  </a:cubicBezTo>
                  <a:cubicBezTo>
                    <a:pt x="21" y="783"/>
                    <a:pt x="1" y="828"/>
                    <a:pt x="30" y="828"/>
                  </a:cubicBezTo>
                  <a:cubicBezTo>
                    <a:pt x="30" y="828"/>
                    <a:pt x="31" y="828"/>
                    <a:pt x="32" y="828"/>
                  </a:cubicBezTo>
                  <a:cubicBezTo>
                    <a:pt x="512" y="789"/>
                    <a:pt x="1004" y="569"/>
                    <a:pt x="1462" y="422"/>
                  </a:cubicBezTo>
                  <a:cubicBezTo>
                    <a:pt x="1816" y="308"/>
                    <a:pt x="2165" y="174"/>
                    <a:pt x="2516" y="45"/>
                  </a:cubicBezTo>
                  <a:cubicBezTo>
                    <a:pt x="2530" y="39"/>
                    <a:pt x="2546" y="1"/>
                    <a:pt x="252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7"/>
            <p:cNvSpPr/>
            <p:nvPr/>
          </p:nvSpPr>
          <p:spPr>
            <a:xfrm>
              <a:off x="858950" y="1174713"/>
              <a:ext cx="143000" cy="92100"/>
            </a:xfrm>
            <a:custGeom>
              <a:avLst/>
              <a:gdLst/>
              <a:ahLst/>
              <a:cxnLst/>
              <a:rect l="l" t="t" r="r" b="b"/>
              <a:pathLst>
                <a:path w="5720" h="3684" extrusionOk="0">
                  <a:moveTo>
                    <a:pt x="5475" y="1"/>
                  </a:moveTo>
                  <a:cubicBezTo>
                    <a:pt x="5471" y="1"/>
                    <a:pt x="5466" y="1"/>
                    <a:pt x="5462" y="2"/>
                  </a:cubicBezTo>
                  <a:cubicBezTo>
                    <a:pt x="4412" y="264"/>
                    <a:pt x="3551" y="1050"/>
                    <a:pt x="2670" y="1639"/>
                  </a:cubicBezTo>
                  <a:cubicBezTo>
                    <a:pt x="1748" y="2254"/>
                    <a:pt x="641" y="2668"/>
                    <a:pt x="17" y="3635"/>
                  </a:cubicBezTo>
                  <a:cubicBezTo>
                    <a:pt x="0" y="3659"/>
                    <a:pt x="8" y="3684"/>
                    <a:pt x="26" y="3684"/>
                  </a:cubicBezTo>
                  <a:cubicBezTo>
                    <a:pt x="33" y="3684"/>
                    <a:pt x="42" y="3680"/>
                    <a:pt x="52" y="3670"/>
                  </a:cubicBezTo>
                  <a:cubicBezTo>
                    <a:pt x="890" y="2847"/>
                    <a:pt x="1895" y="2368"/>
                    <a:pt x="2859" y="1727"/>
                  </a:cubicBezTo>
                  <a:cubicBezTo>
                    <a:pt x="3392" y="1372"/>
                    <a:pt x="3896" y="982"/>
                    <a:pt x="4443" y="650"/>
                  </a:cubicBezTo>
                  <a:cubicBezTo>
                    <a:pt x="4705" y="491"/>
                    <a:pt x="4983" y="361"/>
                    <a:pt x="5272" y="264"/>
                  </a:cubicBezTo>
                  <a:cubicBezTo>
                    <a:pt x="5297" y="255"/>
                    <a:pt x="5320" y="251"/>
                    <a:pt x="5340" y="251"/>
                  </a:cubicBezTo>
                  <a:cubicBezTo>
                    <a:pt x="5433" y="251"/>
                    <a:pt x="5484" y="331"/>
                    <a:pt x="5561" y="425"/>
                  </a:cubicBezTo>
                  <a:cubicBezTo>
                    <a:pt x="5574" y="442"/>
                    <a:pt x="5589" y="449"/>
                    <a:pt x="5603" y="449"/>
                  </a:cubicBezTo>
                  <a:cubicBezTo>
                    <a:pt x="5664" y="449"/>
                    <a:pt x="5720" y="323"/>
                    <a:pt x="5694" y="275"/>
                  </a:cubicBezTo>
                  <a:lnTo>
                    <a:pt x="5696" y="275"/>
                  </a:lnTo>
                  <a:cubicBezTo>
                    <a:pt x="5632" y="195"/>
                    <a:pt x="5582" y="103"/>
                    <a:pt x="5518" y="23"/>
                  </a:cubicBezTo>
                  <a:cubicBezTo>
                    <a:pt x="5508" y="8"/>
                    <a:pt x="5492" y="1"/>
                    <a:pt x="547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7"/>
            <p:cNvSpPr/>
            <p:nvPr/>
          </p:nvSpPr>
          <p:spPr>
            <a:xfrm>
              <a:off x="825000" y="1268413"/>
              <a:ext cx="13775" cy="10100"/>
            </a:xfrm>
            <a:custGeom>
              <a:avLst/>
              <a:gdLst/>
              <a:ahLst/>
              <a:cxnLst/>
              <a:rect l="l" t="t" r="r" b="b"/>
              <a:pathLst>
                <a:path w="551" h="404" extrusionOk="0">
                  <a:moveTo>
                    <a:pt x="231" y="1"/>
                  </a:moveTo>
                  <a:cubicBezTo>
                    <a:pt x="221" y="1"/>
                    <a:pt x="211" y="5"/>
                    <a:pt x="204" y="13"/>
                  </a:cubicBezTo>
                  <a:cubicBezTo>
                    <a:pt x="105" y="95"/>
                    <a:pt x="0" y="281"/>
                    <a:pt x="131" y="381"/>
                  </a:cubicBezTo>
                  <a:cubicBezTo>
                    <a:pt x="151" y="397"/>
                    <a:pt x="173" y="404"/>
                    <a:pt x="195" y="404"/>
                  </a:cubicBezTo>
                  <a:cubicBezTo>
                    <a:pt x="315" y="404"/>
                    <a:pt x="458" y="214"/>
                    <a:pt x="506" y="148"/>
                  </a:cubicBezTo>
                  <a:cubicBezTo>
                    <a:pt x="529" y="118"/>
                    <a:pt x="550" y="7"/>
                    <a:pt x="491" y="7"/>
                  </a:cubicBezTo>
                  <a:cubicBezTo>
                    <a:pt x="485" y="7"/>
                    <a:pt x="479" y="8"/>
                    <a:pt x="472" y="10"/>
                  </a:cubicBezTo>
                  <a:cubicBezTo>
                    <a:pt x="422" y="26"/>
                    <a:pt x="370" y="48"/>
                    <a:pt x="319" y="59"/>
                  </a:cubicBezTo>
                  <a:cubicBezTo>
                    <a:pt x="319" y="59"/>
                    <a:pt x="319" y="59"/>
                    <a:pt x="319" y="59"/>
                  </a:cubicBezTo>
                  <a:cubicBezTo>
                    <a:pt x="312" y="59"/>
                    <a:pt x="261" y="10"/>
                    <a:pt x="247" y="4"/>
                  </a:cubicBezTo>
                  <a:cubicBezTo>
                    <a:pt x="242" y="2"/>
                    <a:pt x="237" y="1"/>
                    <a:pt x="23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7"/>
            <p:cNvSpPr/>
            <p:nvPr/>
          </p:nvSpPr>
          <p:spPr>
            <a:xfrm>
              <a:off x="862050" y="1076213"/>
              <a:ext cx="100425" cy="27575"/>
            </a:xfrm>
            <a:custGeom>
              <a:avLst/>
              <a:gdLst/>
              <a:ahLst/>
              <a:cxnLst/>
              <a:rect l="l" t="t" r="r" b="b"/>
              <a:pathLst>
                <a:path w="4017" h="1103" extrusionOk="0">
                  <a:moveTo>
                    <a:pt x="3986" y="1"/>
                  </a:moveTo>
                  <a:cubicBezTo>
                    <a:pt x="3982" y="1"/>
                    <a:pt x="3977" y="2"/>
                    <a:pt x="3970" y="5"/>
                  </a:cubicBezTo>
                  <a:cubicBezTo>
                    <a:pt x="2709" y="539"/>
                    <a:pt x="1473" y="809"/>
                    <a:pt x="115" y="953"/>
                  </a:cubicBezTo>
                  <a:cubicBezTo>
                    <a:pt x="68" y="958"/>
                    <a:pt x="1" y="1088"/>
                    <a:pt x="69" y="1093"/>
                  </a:cubicBezTo>
                  <a:cubicBezTo>
                    <a:pt x="146" y="1099"/>
                    <a:pt x="224" y="1102"/>
                    <a:pt x="303" y="1102"/>
                  </a:cubicBezTo>
                  <a:cubicBezTo>
                    <a:pt x="914" y="1102"/>
                    <a:pt x="1559" y="931"/>
                    <a:pt x="2137" y="789"/>
                  </a:cubicBezTo>
                  <a:cubicBezTo>
                    <a:pt x="2754" y="639"/>
                    <a:pt x="3456" y="455"/>
                    <a:pt x="3978" y="77"/>
                  </a:cubicBezTo>
                  <a:cubicBezTo>
                    <a:pt x="3999" y="61"/>
                    <a:pt x="4017" y="1"/>
                    <a:pt x="398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7"/>
            <p:cNvSpPr/>
            <p:nvPr/>
          </p:nvSpPr>
          <p:spPr>
            <a:xfrm>
              <a:off x="831675" y="1104763"/>
              <a:ext cx="17650" cy="8100"/>
            </a:xfrm>
            <a:custGeom>
              <a:avLst/>
              <a:gdLst/>
              <a:ahLst/>
              <a:cxnLst/>
              <a:rect l="l" t="t" r="r" b="b"/>
              <a:pathLst>
                <a:path w="706" h="324" extrusionOk="0">
                  <a:moveTo>
                    <a:pt x="691" y="1"/>
                  </a:moveTo>
                  <a:cubicBezTo>
                    <a:pt x="689" y="1"/>
                    <a:pt x="686" y="1"/>
                    <a:pt x="683" y="3"/>
                  </a:cubicBezTo>
                  <a:cubicBezTo>
                    <a:pt x="477" y="89"/>
                    <a:pt x="244" y="20"/>
                    <a:pt x="52" y="118"/>
                  </a:cubicBezTo>
                  <a:cubicBezTo>
                    <a:pt x="23" y="133"/>
                    <a:pt x="0" y="173"/>
                    <a:pt x="15" y="205"/>
                  </a:cubicBezTo>
                  <a:cubicBezTo>
                    <a:pt x="55" y="291"/>
                    <a:pt x="115" y="324"/>
                    <a:pt x="183" y="324"/>
                  </a:cubicBezTo>
                  <a:cubicBezTo>
                    <a:pt x="357" y="324"/>
                    <a:pt x="586" y="115"/>
                    <a:pt x="686" y="39"/>
                  </a:cubicBezTo>
                  <a:cubicBezTo>
                    <a:pt x="697" y="31"/>
                    <a:pt x="706" y="1"/>
                    <a:pt x="69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7"/>
            <p:cNvSpPr/>
            <p:nvPr/>
          </p:nvSpPr>
          <p:spPr>
            <a:xfrm>
              <a:off x="1138000" y="1057888"/>
              <a:ext cx="7275" cy="7600"/>
            </a:xfrm>
            <a:custGeom>
              <a:avLst/>
              <a:gdLst/>
              <a:ahLst/>
              <a:cxnLst/>
              <a:rect l="l" t="t" r="r" b="b"/>
              <a:pathLst>
                <a:path w="291" h="304" extrusionOk="0">
                  <a:moveTo>
                    <a:pt x="282" y="1"/>
                  </a:moveTo>
                  <a:cubicBezTo>
                    <a:pt x="280" y="1"/>
                    <a:pt x="277" y="2"/>
                    <a:pt x="274" y="6"/>
                  </a:cubicBezTo>
                  <a:cubicBezTo>
                    <a:pt x="192" y="111"/>
                    <a:pt x="78" y="176"/>
                    <a:pt x="5" y="290"/>
                  </a:cubicBezTo>
                  <a:cubicBezTo>
                    <a:pt x="0" y="296"/>
                    <a:pt x="3" y="304"/>
                    <a:pt x="8" y="304"/>
                  </a:cubicBezTo>
                  <a:cubicBezTo>
                    <a:pt x="10" y="304"/>
                    <a:pt x="12" y="303"/>
                    <a:pt x="15" y="300"/>
                  </a:cubicBezTo>
                  <a:cubicBezTo>
                    <a:pt x="101" y="199"/>
                    <a:pt x="207" y="124"/>
                    <a:pt x="286" y="17"/>
                  </a:cubicBezTo>
                  <a:cubicBezTo>
                    <a:pt x="291" y="9"/>
                    <a:pt x="288" y="1"/>
                    <a:pt x="28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7"/>
            <p:cNvSpPr/>
            <p:nvPr/>
          </p:nvSpPr>
          <p:spPr>
            <a:xfrm>
              <a:off x="1114175" y="1061763"/>
              <a:ext cx="19175" cy="8400"/>
            </a:xfrm>
            <a:custGeom>
              <a:avLst/>
              <a:gdLst/>
              <a:ahLst/>
              <a:cxnLst/>
              <a:rect l="l" t="t" r="r" b="b"/>
              <a:pathLst>
                <a:path w="767" h="336" extrusionOk="0">
                  <a:moveTo>
                    <a:pt x="233" y="1"/>
                  </a:moveTo>
                  <a:cubicBezTo>
                    <a:pt x="183" y="1"/>
                    <a:pt x="132" y="14"/>
                    <a:pt x="76" y="48"/>
                  </a:cubicBezTo>
                  <a:cubicBezTo>
                    <a:pt x="40" y="69"/>
                    <a:pt x="0" y="120"/>
                    <a:pt x="14" y="165"/>
                  </a:cubicBezTo>
                  <a:cubicBezTo>
                    <a:pt x="51" y="295"/>
                    <a:pt x="186" y="336"/>
                    <a:pt x="330" y="336"/>
                  </a:cubicBezTo>
                  <a:cubicBezTo>
                    <a:pt x="437" y="336"/>
                    <a:pt x="550" y="313"/>
                    <a:pt x="629" y="288"/>
                  </a:cubicBezTo>
                  <a:cubicBezTo>
                    <a:pt x="672" y="274"/>
                    <a:pt x="766" y="138"/>
                    <a:pt x="681" y="131"/>
                  </a:cubicBezTo>
                  <a:cubicBezTo>
                    <a:pt x="510" y="115"/>
                    <a:pt x="380" y="1"/>
                    <a:pt x="233"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7"/>
            <p:cNvSpPr/>
            <p:nvPr/>
          </p:nvSpPr>
          <p:spPr>
            <a:xfrm>
              <a:off x="938075" y="966138"/>
              <a:ext cx="70050" cy="19450"/>
            </a:xfrm>
            <a:custGeom>
              <a:avLst/>
              <a:gdLst/>
              <a:ahLst/>
              <a:cxnLst/>
              <a:rect l="l" t="t" r="r" b="b"/>
              <a:pathLst>
                <a:path w="2802" h="778" extrusionOk="0">
                  <a:moveTo>
                    <a:pt x="2671" y="1"/>
                  </a:moveTo>
                  <a:cubicBezTo>
                    <a:pt x="2354" y="1"/>
                    <a:pt x="2029" y="135"/>
                    <a:pt x="1726" y="214"/>
                  </a:cubicBezTo>
                  <a:cubicBezTo>
                    <a:pt x="1228" y="344"/>
                    <a:pt x="731" y="463"/>
                    <a:pt x="217" y="492"/>
                  </a:cubicBezTo>
                  <a:cubicBezTo>
                    <a:pt x="97" y="497"/>
                    <a:pt x="0" y="778"/>
                    <a:pt x="131" y="778"/>
                  </a:cubicBezTo>
                  <a:cubicBezTo>
                    <a:pt x="137" y="778"/>
                    <a:pt x="144" y="777"/>
                    <a:pt x="150" y="776"/>
                  </a:cubicBezTo>
                  <a:cubicBezTo>
                    <a:pt x="975" y="635"/>
                    <a:pt x="1953" y="501"/>
                    <a:pt x="2708" y="125"/>
                  </a:cubicBezTo>
                  <a:cubicBezTo>
                    <a:pt x="2736" y="112"/>
                    <a:pt x="2801" y="6"/>
                    <a:pt x="2737" y="3"/>
                  </a:cubicBezTo>
                  <a:cubicBezTo>
                    <a:pt x="2715" y="1"/>
                    <a:pt x="2693" y="1"/>
                    <a:pt x="267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7"/>
            <p:cNvSpPr/>
            <p:nvPr/>
          </p:nvSpPr>
          <p:spPr>
            <a:xfrm>
              <a:off x="993850" y="990063"/>
              <a:ext cx="25450" cy="7000"/>
            </a:xfrm>
            <a:custGeom>
              <a:avLst/>
              <a:gdLst/>
              <a:ahLst/>
              <a:cxnLst/>
              <a:rect l="l" t="t" r="r" b="b"/>
              <a:pathLst>
                <a:path w="1018" h="280" extrusionOk="0">
                  <a:moveTo>
                    <a:pt x="550" y="1"/>
                  </a:moveTo>
                  <a:cubicBezTo>
                    <a:pt x="374" y="1"/>
                    <a:pt x="224" y="73"/>
                    <a:pt x="62" y="160"/>
                  </a:cubicBezTo>
                  <a:cubicBezTo>
                    <a:pt x="42" y="169"/>
                    <a:pt x="0" y="234"/>
                    <a:pt x="42" y="240"/>
                  </a:cubicBezTo>
                  <a:cubicBezTo>
                    <a:pt x="167" y="262"/>
                    <a:pt x="261" y="280"/>
                    <a:pt x="378" y="280"/>
                  </a:cubicBezTo>
                  <a:cubicBezTo>
                    <a:pt x="404" y="280"/>
                    <a:pt x="432" y="279"/>
                    <a:pt x="462" y="277"/>
                  </a:cubicBezTo>
                  <a:cubicBezTo>
                    <a:pt x="541" y="271"/>
                    <a:pt x="673" y="247"/>
                    <a:pt x="783" y="247"/>
                  </a:cubicBezTo>
                  <a:cubicBezTo>
                    <a:pt x="836" y="247"/>
                    <a:pt x="884" y="253"/>
                    <a:pt x="918" y="269"/>
                  </a:cubicBezTo>
                  <a:cubicBezTo>
                    <a:pt x="922" y="271"/>
                    <a:pt x="927" y="272"/>
                    <a:pt x="931" y="272"/>
                  </a:cubicBezTo>
                  <a:cubicBezTo>
                    <a:pt x="972" y="272"/>
                    <a:pt x="1017" y="194"/>
                    <a:pt x="981" y="170"/>
                  </a:cubicBezTo>
                  <a:cubicBezTo>
                    <a:pt x="868" y="99"/>
                    <a:pt x="807" y="36"/>
                    <a:pt x="670" y="12"/>
                  </a:cubicBezTo>
                  <a:cubicBezTo>
                    <a:pt x="629" y="4"/>
                    <a:pt x="589" y="1"/>
                    <a:pt x="55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7"/>
            <p:cNvSpPr/>
            <p:nvPr/>
          </p:nvSpPr>
          <p:spPr>
            <a:xfrm>
              <a:off x="707075" y="963113"/>
              <a:ext cx="90425" cy="25325"/>
            </a:xfrm>
            <a:custGeom>
              <a:avLst/>
              <a:gdLst/>
              <a:ahLst/>
              <a:cxnLst/>
              <a:rect l="l" t="t" r="r" b="b"/>
              <a:pathLst>
                <a:path w="3617" h="1013" extrusionOk="0">
                  <a:moveTo>
                    <a:pt x="3560" y="0"/>
                  </a:moveTo>
                  <a:cubicBezTo>
                    <a:pt x="3552" y="0"/>
                    <a:pt x="3541" y="3"/>
                    <a:pt x="3527" y="10"/>
                  </a:cubicBezTo>
                  <a:cubicBezTo>
                    <a:pt x="3412" y="67"/>
                    <a:pt x="3341" y="231"/>
                    <a:pt x="3206" y="231"/>
                  </a:cubicBezTo>
                  <a:cubicBezTo>
                    <a:pt x="3195" y="231"/>
                    <a:pt x="3183" y="230"/>
                    <a:pt x="3171" y="228"/>
                  </a:cubicBezTo>
                  <a:cubicBezTo>
                    <a:pt x="3107" y="215"/>
                    <a:pt x="3042" y="210"/>
                    <a:pt x="2976" y="210"/>
                  </a:cubicBezTo>
                  <a:cubicBezTo>
                    <a:pt x="2743" y="210"/>
                    <a:pt x="2507" y="276"/>
                    <a:pt x="2289" y="333"/>
                  </a:cubicBezTo>
                  <a:cubicBezTo>
                    <a:pt x="1924" y="429"/>
                    <a:pt x="1571" y="564"/>
                    <a:pt x="1209" y="668"/>
                  </a:cubicBezTo>
                  <a:cubicBezTo>
                    <a:pt x="828" y="776"/>
                    <a:pt x="441" y="747"/>
                    <a:pt x="61" y="831"/>
                  </a:cubicBezTo>
                  <a:cubicBezTo>
                    <a:pt x="39" y="835"/>
                    <a:pt x="1" y="886"/>
                    <a:pt x="29" y="902"/>
                  </a:cubicBezTo>
                  <a:cubicBezTo>
                    <a:pt x="167" y="981"/>
                    <a:pt x="328" y="1013"/>
                    <a:pt x="500" y="1013"/>
                  </a:cubicBezTo>
                  <a:cubicBezTo>
                    <a:pt x="1031" y="1013"/>
                    <a:pt x="1669" y="712"/>
                    <a:pt x="2090" y="582"/>
                  </a:cubicBezTo>
                  <a:cubicBezTo>
                    <a:pt x="2344" y="504"/>
                    <a:pt x="2601" y="453"/>
                    <a:pt x="2861" y="453"/>
                  </a:cubicBezTo>
                  <a:cubicBezTo>
                    <a:pt x="2976" y="453"/>
                    <a:pt x="3091" y="463"/>
                    <a:pt x="3208" y="485"/>
                  </a:cubicBezTo>
                  <a:cubicBezTo>
                    <a:pt x="3214" y="486"/>
                    <a:pt x="3220" y="486"/>
                    <a:pt x="3226" y="486"/>
                  </a:cubicBezTo>
                  <a:cubicBezTo>
                    <a:pt x="3360" y="486"/>
                    <a:pt x="3476" y="214"/>
                    <a:pt x="3540" y="153"/>
                  </a:cubicBezTo>
                  <a:cubicBezTo>
                    <a:pt x="3572" y="123"/>
                    <a:pt x="3616" y="0"/>
                    <a:pt x="3560"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7"/>
            <p:cNvSpPr/>
            <p:nvPr/>
          </p:nvSpPr>
          <p:spPr>
            <a:xfrm>
              <a:off x="675875" y="994063"/>
              <a:ext cx="12500" cy="14625"/>
            </a:xfrm>
            <a:custGeom>
              <a:avLst/>
              <a:gdLst/>
              <a:ahLst/>
              <a:cxnLst/>
              <a:rect l="l" t="t" r="r" b="b"/>
              <a:pathLst>
                <a:path w="500" h="585" extrusionOk="0">
                  <a:moveTo>
                    <a:pt x="420" y="0"/>
                  </a:moveTo>
                  <a:cubicBezTo>
                    <a:pt x="399" y="0"/>
                    <a:pt x="371" y="32"/>
                    <a:pt x="364" y="48"/>
                  </a:cubicBezTo>
                  <a:cubicBezTo>
                    <a:pt x="321" y="140"/>
                    <a:pt x="241" y="228"/>
                    <a:pt x="168" y="297"/>
                  </a:cubicBezTo>
                  <a:cubicBezTo>
                    <a:pt x="121" y="341"/>
                    <a:pt x="1" y="584"/>
                    <a:pt x="126" y="584"/>
                  </a:cubicBezTo>
                  <a:cubicBezTo>
                    <a:pt x="136" y="584"/>
                    <a:pt x="147" y="583"/>
                    <a:pt x="160" y="579"/>
                  </a:cubicBezTo>
                  <a:cubicBezTo>
                    <a:pt x="270" y="552"/>
                    <a:pt x="343" y="461"/>
                    <a:pt x="406" y="375"/>
                  </a:cubicBezTo>
                  <a:cubicBezTo>
                    <a:pt x="499" y="247"/>
                    <a:pt x="475" y="156"/>
                    <a:pt x="439" y="20"/>
                  </a:cubicBezTo>
                  <a:cubicBezTo>
                    <a:pt x="436" y="6"/>
                    <a:pt x="428" y="0"/>
                    <a:pt x="420"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7"/>
            <p:cNvSpPr/>
            <p:nvPr/>
          </p:nvSpPr>
          <p:spPr>
            <a:xfrm>
              <a:off x="715175" y="1048288"/>
              <a:ext cx="20100" cy="15675"/>
            </a:xfrm>
            <a:custGeom>
              <a:avLst/>
              <a:gdLst/>
              <a:ahLst/>
              <a:cxnLst/>
              <a:rect l="l" t="t" r="r" b="b"/>
              <a:pathLst>
                <a:path w="804" h="627" extrusionOk="0">
                  <a:moveTo>
                    <a:pt x="541" y="0"/>
                  </a:moveTo>
                  <a:cubicBezTo>
                    <a:pt x="515" y="0"/>
                    <a:pt x="483" y="57"/>
                    <a:pt x="498" y="79"/>
                  </a:cubicBezTo>
                  <a:cubicBezTo>
                    <a:pt x="541" y="139"/>
                    <a:pt x="610" y="217"/>
                    <a:pt x="608" y="297"/>
                  </a:cubicBezTo>
                  <a:cubicBezTo>
                    <a:pt x="566" y="280"/>
                    <a:pt x="525" y="269"/>
                    <a:pt x="480" y="269"/>
                  </a:cubicBezTo>
                  <a:cubicBezTo>
                    <a:pt x="453" y="269"/>
                    <a:pt x="424" y="273"/>
                    <a:pt x="393" y="282"/>
                  </a:cubicBezTo>
                  <a:cubicBezTo>
                    <a:pt x="278" y="315"/>
                    <a:pt x="154" y="345"/>
                    <a:pt x="59" y="418"/>
                  </a:cubicBezTo>
                  <a:cubicBezTo>
                    <a:pt x="28" y="440"/>
                    <a:pt x="1" y="489"/>
                    <a:pt x="10" y="529"/>
                  </a:cubicBezTo>
                  <a:lnTo>
                    <a:pt x="24" y="575"/>
                  </a:lnTo>
                  <a:cubicBezTo>
                    <a:pt x="30" y="599"/>
                    <a:pt x="47" y="623"/>
                    <a:pt x="75" y="625"/>
                  </a:cubicBezTo>
                  <a:cubicBezTo>
                    <a:pt x="86" y="626"/>
                    <a:pt x="96" y="626"/>
                    <a:pt x="106" y="626"/>
                  </a:cubicBezTo>
                  <a:cubicBezTo>
                    <a:pt x="224" y="626"/>
                    <a:pt x="313" y="565"/>
                    <a:pt x="420" y="565"/>
                  </a:cubicBezTo>
                  <a:cubicBezTo>
                    <a:pt x="458" y="565"/>
                    <a:pt x="498" y="573"/>
                    <a:pt x="542" y="593"/>
                  </a:cubicBezTo>
                  <a:cubicBezTo>
                    <a:pt x="554" y="599"/>
                    <a:pt x="565" y="601"/>
                    <a:pt x="577" y="601"/>
                  </a:cubicBezTo>
                  <a:cubicBezTo>
                    <a:pt x="639" y="601"/>
                    <a:pt x="701" y="532"/>
                    <a:pt x="718" y="478"/>
                  </a:cubicBezTo>
                  <a:cubicBezTo>
                    <a:pt x="751" y="380"/>
                    <a:pt x="804" y="291"/>
                    <a:pt x="771" y="186"/>
                  </a:cubicBezTo>
                  <a:cubicBezTo>
                    <a:pt x="743" y="101"/>
                    <a:pt x="614" y="61"/>
                    <a:pt x="553" y="6"/>
                  </a:cubicBezTo>
                  <a:cubicBezTo>
                    <a:pt x="549" y="2"/>
                    <a:pt x="545" y="0"/>
                    <a:pt x="54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7"/>
            <p:cNvSpPr/>
            <p:nvPr/>
          </p:nvSpPr>
          <p:spPr>
            <a:xfrm>
              <a:off x="685600" y="1092263"/>
              <a:ext cx="13025" cy="6550"/>
            </a:xfrm>
            <a:custGeom>
              <a:avLst/>
              <a:gdLst/>
              <a:ahLst/>
              <a:cxnLst/>
              <a:rect l="l" t="t" r="r" b="b"/>
              <a:pathLst>
                <a:path w="521" h="262" extrusionOk="0">
                  <a:moveTo>
                    <a:pt x="217" y="0"/>
                  </a:moveTo>
                  <a:cubicBezTo>
                    <a:pt x="119" y="0"/>
                    <a:pt x="37" y="124"/>
                    <a:pt x="9" y="204"/>
                  </a:cubicBezTo>
                  <a:cubicBezTo>
                    <a:pt x="0" y="227"/>
                    <a:pt x="3" y="255"/>
                    <a:pt x="26" y="255"/>
                  </a:cubicBezTo>
                  <a:cubicBezTo>
                    <a:pt x="31" y="255"/>
                    <a:pt x="36" y="254"/>
                    <a:pt x="41" y="252"/>
                  </a:cubicBezTo>
                  <a:cubicBezTo>
                    <a:pt x="44" y="251"/>
                    <a:pt x="48" y="251"/>
                    <a:pt x="54" y="251"/>
                  </a:cubicBezTo>
                  <a:cubicBezTo>
                    <a:pt x="85" y="251"/>
                    <a:pt x="153" y="261"/>
                    <a:pt x="181" y="261"/>
                  </a:cubicBezTo>
                  <a:cubicBezTo>
                    <a:pt x="184" y="261"/>
                    <a:pt x="187" y="261"/>
                    <a:pt x="189" y="261"/>
                  </a:cubicBezTo>
                  <a:cubicBezTo>
                    <a:pt x="239" y="253"/>
                    <a:pt x="333" y="234"/>
                    <a:pt x="405" y="234"/>
                  </a:cubicBezTo>
                  <a:cubicBezTo>
                    <a:pt x="431" y="234"/>
                    <a:pt x="455" y="237"/>
                    <a:pt x="471" y="243"/>
                  </a:cubicBezTo>
                  <a:cubicBezTo>
                    <a:pt x="473" y="244"/>
                    <a:pt x="475" y="244"/>
                    <a:pt x="477" y="244"/>
                  </a:cubicBezTo>
                  <a:cubicBezTo>
                    <a:pt x="498" y="244"/>
                    <a:pt x="520" y="208"/>
                    <a:pt x="502" y="195"/>
                  </a:cubicBezTo>
                  <a:cubicBezTo>
                    <a:pt x="394" y="109"/>
                    <a:pt x="388" y="10"/>
                    <a:pt x="223" y="0"/>
                  </a:cubicBezTo>
                  <a:cubicBezTo>
                    <a:pt x="221" y="0"/>
                    <a:pt x="219" y="0"/>
                    <a:pt x="217"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7"/>
            <p:cNvSpPr/>
            <p:nvPr/>
          </p:nvSpPr>
          <p:spPr>
            <a:xfrm>
              <a:off x="660975" y="1178838"/>
              <a:ext cx="24250" cy="19225"/>
            </a:xfrm>
            <a:custGeom>
              <a:avLst/>
              <a:gdLst/>
              <a:ahLst/>
              <a:cxnLst/>
              <a:rect l="l" t="t" r="r" b="b"/>
              <a:pathLst>
                <a:path w="970" h="769" extrusionOk="0">
                  <a:moveTo>
                    <a:pt x="774" y="0"/>
                  </a:moveTo>
                  <a:cubicBezTo>
                    <a:pt x="627" y="0"/>
                    <a:pt x="468" y="137"/>
                    <a:pt x="360" y="220"/>
                  </a:cubicBezTo>
                  <a:cubicBezTo>
                    <a:pt x="193" y="348"/>
                    <a:pt x="127" y="542"/>
                    <a:pt x="16" y="710"/>
                  </a:cubicBezTo>
                  <a:cubicBezTo>
                    <a:pt x="1" y="734"/>
                    <a:pt x="5" y="768"/>
                    <a:pt x="27" y="768"/>
                  </a:cubicBezTo>
                  <a:cubicBezTo>
                    <a:pt x="33" y="768"/>
                    <a:pt x="40" y="766"/>
                    <a:pt x="48" y="760"/>
                  </a:cubicBezTo>
                  <a:cubicBezTo>
                    <a:pt x="132" y="699"/>
                    <a:pt x="221" y="658"/>
                    <a:pt x="305" y="600"/>
                  </a:cubicBezTo>
                  <a:cubicBezTo>
                    <a:pt x="415" y="526"/>
                    <a:pt x="495" y="412"/>
                    <a:pt x="597" y="329"/>
                  </a:cubicBezTo>
                  <a:cubicBezTo>
                    <a:pt x="652" y="284"/>
                    <a:pt x="710" y="254"/>
                    <a:pt x="773" y="222"/>
                  </a:cubicBezTo>
                  <a:cubicBezTo>
                    <a:pt x="780" y="218"/>
                    <a:pt x="788" y="217"/>
                    <a:pt x="796" y="217"/>
                  </a:cubicBezTo>
                  <a:cubicBezTo>
                    <a:pt x="844" y="217"/>
                    <a:pt x="878" y="296"/>
                    <a:pt x="855" y="341"/>
                  </a:cubicBezTo>
                  <a:cubicBezTo>
                    <a:pt x="836" y="373"/>
                    <a:pt x="828" y="413"/>
                    <a:pt x="834" y="451"/>
                  </a:cubicBezTo>
                  <a:cubicBezTo>
                    <a:pt x="835" y="460"/>
                    <a:pt x="839" y="463"/>
                    <a:pt x="844" y="463"/>
                  </a:cubicBezTo>
                  <a:cubicBezTo>
                    <a:pt x="859" y="463"/>
                    <a:pt x="884" y="432"/>
                    <a:pt x="884" y="418"/>
                  </a:cubicBezTo>
                  <a:cubicBezTo>
                    <a:pt x="887" y="335"/>
                    <a:pt x="969" y="294"/>
                    <a:pt x="964" y="198"/>
                  </a:cubicBezTo>
                  <a:cubicBezTo>
                    <a:pt x="960" y="116"/>
                    <a:pt x="882" y="11"/>
                    <a:pt x="797" y="1"/>
                  </a:cubicBezTo>
                  <a:cubicBezTo>
                    <a:pt x="789" y="1"/>
                    <a:pt x="782" y="0"/>
                    <a:pt x="774"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7"/>
            <p:cNvSpPr/>
            <p:nvPr/>
          </p:nvSpPr>
          <p:spPr>
            <a:xfrm>
              <a:off x="652775" y="1529488"/>
              <a:ext cx="39825" cy="21200"/>
            </a:xfrm>
            <a:custGeom>
              <a:avLst/>
              <a:gdLst/>
              <a:ahLst/>
              <a:cxnLst/>
              <a:rect l="l" t="t" r="r" b="b"/>
              <a:pathLst>
                <a:path w="1593" h="848" extrusionOk="0">
                  <a:moveTo>
                    <a:pt x="59" y="1"/>
                  </a:moveTo>
                  <a:cubicBezTo>
                    <a:pt x="32" y="1"/>
                    <a:pt x="1" y="49"/>
                    <a:pt x="17" y="72"/>
                  </a:cubicBezTo>
                  <a:cubicBezTo>
                    <a:pt x="189" y="306"/>
                    <a:pt x="493" y="408"/>
                    <a:pt x="749" y="528"/>
                  </a:cubicBezTo>
                  <a:cubicBezTo>
                    <a:pt x="870" y="584"/>
                    <a:pt x="991" y="640"/>
                    <a:pt x="1111" y="697"/>
                  </a:cubicBezTo>
                  <a:cubicBezTo>
                    <a:pt x="1243" y="760"/>
                    <a:pt x="1395" y="785"/>
                    <a:pt x="1522" y="846"/>
                  </a:cubicBezTo>
                  <a:cubicBezTo>
                    <a:pt x="1525" y="847"/>
                    <a:pt x="1528" y="848"/>
                    <a:pt x="1531" y="848"/>
                  </a:cubicBezTo>
                  <a:cubicBezTo>
                    <a:pt x="1561" y="848"/>
                    <a:pt x="1592" y="793"/>
                    <a:pt x="1567" y="773"/>
                  </a:cubicBezTo>
                  <a:cubicBezTo>
                    <a:pt x="1467" y="696"/>
                    <a:pt x="1406" y="619"/>
                    <a:pt x="1291" y="552"/>
                  </a:cubicBezTo>
                  <a:cubicBezTo>
                    <a:pt x="1155" y="472"/>
                    <a:pt x="1005" y="413"/>
                    <a:pt x="862" y="348"/>
                  </a:cubicBezTo>
                  <a:cubicBezTo>
                    <a:pt x="603" y="228"/>
                    <a:pt x="347" y="49"/>
                    <a:pt x="62" y="1"/>
                  </a:cubicBezTo>
                  <a:cubicBezTo>
                    <a:pt x="61" y="1"/>
                    <a:pt x="60" y="1"/>
                    <a:pt x="5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7"/>
            <p:cNvSpPr/>
            <p:nvPr/>
          </p:nvSpPr>
          <p:spPr>
            <a:xfrm>
              <a:off x="573450" y="1503738"/>
              <a:ext cx="67600" cy="16400"/>
            </a:xfrm>
            <a:custGeom>
              <a:avLst/>
              <a:gdLst/>
              <a:ahLst/>
              <a:cxnLst/>
              <a:rect l="l" t="t" r="r" b="b"/>
              <a:pathLst>
                <a:path w="2704" h="656" extrusionOk="0">
                  <a:moveTo>
                    <a:pt x="160" y="0"/>
                  </a:moveTo>
                  <a:cubicBezTo>
                    <a:pt x="81" y="0"/>
                    <a:pt x="0" y="149"/>
                    <a:pt x="66" y="204"/>
                  </a:cubicBezTo>
                  <a:cubicBezTo>
                    <a:pt x="414" y="491"/>
                    <a:pt x="845" y="529"/>
                    <a:pt x="1291" y="529"/>
                  </a:cubicBezTo>
                  <a:cubicBezTo>
                    <a:pt x="1448" y="529"/>
                    <a:pt x="1607" y="524"/>
                    <a:pt x="1765" y="524"/>
                  </a:cubicBezTo>
                  <a:cubicBezTo>
                    <a:pt x="2080" y="524"/>
                    <a:pt x="2389" y="543"/>
                    <a:pt x="2670" y="655"/>
                  </a:cubicBezTo>
                  <a:cubicBezTo>
                    <a:pt x="2671" y="655"/>
                    <a:pt x="2672" y="655"/>
                    <a:pt x="2673" y="655"/>
                  </a:cubicBezTo>
                  <a:cubicBezTo>
                    <a:pt x="2686" y="655"/>
                    <a:pt x="2703" y="629"/>
                    <a:pt x="2690" y="623"/>
                  </a:cubicBezTo>
                  <a:cubicBezTo>
                    <a:pt x="2358" y="452"/>
                    <a:pt x="2003" y="423"/>
                    <a:pt x="1635" y="400"/>
                  </a:cubicBezTo>
                  <a:cubicBezTo>
                    <a:pt x="1087" y="366"/>
                    <a:pt x="675" y="273"/>
                    <a:pt x="189" y="8"/>
                  </a:cubicBezTo>
                  <a:cubicBezTo>
                    <a:pt x="180" y="3"/>
                    <a:pt x="170" y="0"/>
                    <a:pt x="160"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7"/>
            <p:cNvSpPr/>
            <p:nvPr/>
          </p:nvSpPr>
          <p:spPr>
            <a:xfrm>
              <a:off x="569625" y="1478188"/>
              <a:ext cx="20075" cy="8650"/>
            </a:xfrm>
            <a:custGeom>
              <a:avLst/>
              <a:gdLst/>
              <a:ahLst/>
              <a:cxnLst/>
              <a:rect l="l" t="t" r="r" b="b"/>
              <a:pathLst>
                <a:path w="803" h="346" extrusionOk="0">
                  <a:moveTo>
                    <a:pt x="354" y="1"/>
                  </a:moveTo>
                  <a:cubicBezTo>
                    <a:pt x="247" y="1"/>
                    <a:pt x="184" y="55"/>
                    <a:pt x="85" y="116"/>
                  </a:cubicBezTo>
                  <a:cubicBezTo>
                    <a:pt x="47" y="138"/>
                    <a:pt x="1" y="205"/>
                    <a:pt x="42" y="244"/>
                  </a:cubicBezTo>
                  <a:cubicBezTo>
                    <a:pt x="65" y="266"/>
                    <a:pt x="65" y="313"/>
                    <a:pt x="95" y="324"/>
                  </a:cubicBezTo>
                  <a:cubicBezTo>
                    <a:pt x="134" y="340"/>
                    <a:pt x="169" y="346"/>
                    <a:pt x="205" y="346"/>
                  </a:cubicBezTo>
                  <a:cubicBezTo>
                    <a:pt x="241" y="346"/>
                    <a:pt x="278" y="340"/>
                    <a:pt x="319" y="332"/>
                  </a:cubicBezTo>
                  <a:cubicBezTo>
                    <a:pt x="469" y="302"/>
                    <a:pt x="586" y="250"/>
                    <a:pt x="722" y="196"/>
                  </a:cubicBezTo>
                  <a:cubicBezTo>
                    <a:pt x="749" y="185"/>
                    <a:pt x="803" y="89"/>
                    <a:pt x="747" y="86"/>
                  </a:cubicBezTo>
                  <a:cubicBezTo>
                    <a:pt x="721" y="85"/>
                    <a:pt x="692" y="55"/>
                    <a:pt x="661" y="46"/>
                  </a:cubicBezTo>
                  <a:cubicBezTo>
                    <a:pt x="584" y="24"/>
                    <a:pt x="503" y="23"/>
                    <a:pt x="425" y="8"/>
                  </a:cubicBezTo>
                  <a:cubicBezTo>
                    <a:pt x="399" y="3"/>
                    <a:pt x="375" y="1"/>
                    <a:pt x="354"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7"/>
            <p:cNvSpPr/>
            <p:nvPr/>
          </p:nvSpPr>
          <p:spPr>
            <a:xfrm>
              <a:off x="542625" y="1359463"/>
              <a:ext cx="82550" cy="24425"/>
            </a:xfrm>
            <a:custGeom>
              <a:avLst/>
              <a:gdLst/>
              <a:ahLst/>
              <a:cxnLst/>
              <a:rect l="l" t="t" r="r" b="b"/>
              <a:pathLst>
                <a:path w="3302" h="977" extrusionOk="0">
                  <a:moveTo>
                    <a:pt x="273" y="0"/>
                  </a:moveTo>
                  <a:cubicBezTo>
                    <a:pt x="203" y="0"/>
                    <a:pt x="134" y="10"/>
                    <a:pt x="63" y="36"/>
                  </a:cubicBezTo>
                  <a:cubicBezTo>
                    <a:pt x="34" y="46"/>
                    <a:pt x="1" y="103"/>
                    <a:pt x="22" y="131"/>
                  </a:cubicBezTo>
                  <a:cubicBezTo>
                    <a:pt x="147" y="308"/>
                    <a:pt x="480" y="327"/>
                    <a:pt x="785" y="327"/>
                  </a:cubicBezTo>
                  <a:cubicBezTo>
                    <a:pt x="870" y="327"/>
                    <a:pt x="952" y="325"/>
                    <a:pt x="1027" y="325"/>
                  </a:cubicBezTo>
                  <a:cubicBezTo>
                    <a:pt x="1109" y="325"/>
                    <a:pt x="1184" y="327"/>
                    <a:pt x="1243" y="335"/>
                  </a:cubicBezTo>
                  <a:cubicBezTo>
                    <a:pt x="1770" y="400"/>
                    <a:pt x="2515" y="470"/>
                    <a:pt x="2832" y="958"/>
                  </a:cubicBezTo>
                  <a:cubicBezTo>
                    <a:pt x="2841" y="971"/>
                    <a:pt x="2852" y="976"/>
                    <a:pt x="2863" y="976"/>
                  </a:cubicBezTo>
                  <a:cubicBezTo>
                    <a:pt x="2894" y="976"/>
                    <a:pt x="2929" y="939"/>
                    <a:pt x="2943" y="919"/>
                  </a:cubicBezTo>
                  <a:cubicBezTo>
                    <a:pt x="3011" y="820"/>
                    <a:pt x="3086" y="725"/>
                    <a:pt x="3160" y="630"/>
                  </a:cubicBezTo>
                  <a:cubicBezTo>
                    <a:pt x="3208" y="567"/>
                    <a:pt x="3210" y="525"/>
                    <a:pt x="3210" y="503"/>
                  </a:cubicBezTo>
                  <a:cubicBezTo>
                    <a:pt x="3211" y="514"/>
                    <a:pt x="3219" y="518"/>
                    <a:pt x="3228" y="518"/>
                  </a:cubicBezTo>
                  <a:cubicBezTo>
                    <a:pt x="3242" y="518"/>
                    <a:pt x="3261" y="508"/>
                    <a:pt x="3270" y="494"/>
                  </a:cubicBezTo>
                  <a:lnTo>
                    <a:pt x="3284" y="471"/>
                  </a:lnTo>
                  <a:cubicBezTo>
                    <a:pt x="3297" y="452"/>
                    <a:pt x="3302" y="402"/>
                    <a:pt x="3275" y="402"/>
                  </a:cubicBezTo>
                  <a:cubicBezTo>
                    <a:pt x="3270" y="402"/>
                    <a:pt x="3264" y="404"/>
                    <a:pt x="3257" y="408"/>
                  </a:cubicBezTo>
                  <a:cubicBezTo>
                    <a:pt x="3119" y="484"/>
                    <a:pt x="3009" y="628"/>
                    <a:pt x="2913" y="763"/>
                  </a:cubicBezTo>
                  <a:cubicBezTo>
                    <a:pt x="2637" y="395"/>
                    <a:pt x="2131" y="294"/>
                    <a:pt x="1701" y="218"/>
                  </a:cubicBezTo>
                  <a:cubicBezTo>
                    <a:pt x="1370" y="158"/>
                    <a:pt x="1030" y="149"/>
                    <a:pt x="703" y="75"/>
                  </a:cubicBezTo>
                  <a:cubicBezTo>
                    <a:pt x="556" y="42"/>
                    <a:pt x="415" y="0"/>
                    <a:pt x="27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7"/>
            <p:cNvSpPr/>
            <p:nvPr/>
          </p:nvSpPr>
          <p:spPr>
            <a:xfrm>
              <a:off x="547700" y="1334988"/>
              <a:ext cx="10475" cy="8000"/>
            </a:xfrm>
            <a:custGeom>
              <a:avLst/>
              <a:gdLst/>
              <a:ahLst/>
              <a:cxnLst/>
              <a:rect l="l" t="t" r="r" b="b"/>
              <a:pathLst>
                <a:path w="419" h="320" extrusionOk="0">
                  <a:moveTo>
                    <a:pt x="211" y="1"/>
                  </a:moveTo>
                  <a:cubicBezTo>
                    <a:pt x="166" y="1"/>
                    <a:pt x="113" y="44"/>
                    <a:pt x="91" y="68"/>
                  </a:cubicBezTo>
                  <a:cubicBezTo>
                    <a:pt x="69" y="91"/>
                    <a:pt x="53" y="118"/>
                    <a:pt x="42" y="147"/>
                  </a:cubicBezTo>
                  <a:cubicBezTo>
                    <a:pt x="27" y="188"/>
                    <a:pt x="0" y="319"/>
                    <a:pt x="82" y="319"/>
                  </a:cubicBezTo>
                  <a:cubicBezTo>
                    <a:pt x="83" y="319"/>
                    <a:pt x="84" y="319"/>
                    <a:pt x="86" y="319"/>
                  </a:cubicBezTo>
                  <a:cubicBezTo>
                    <a:pt x="194" y="315"/>
                    <a:pt x="232" y="289"/>
                    <a:pt x="322" y="249"/>
                  </a:cubicBezTo>
                  <a:cubicBezTo>
                    <a:pt x="356" y="235"/>
                    <a:pt x="418" y="131"/>
                    <a:pt x="353" y="120"/>
                  </a:cubicBezTo>
                  <a:lnTo>
                    <a:pt x="353" y="120"/>
                  </a:lnTo>
                  <a:cubicBezTo>
                    <a:pt x="355" y="120"/>
                    <a:pt x="249" y="17"/>
                    <a:pt x="247" y="14"/>
                  </a:cubicBezTo>
                  <a:cubicBezTo>
                    <a:pt x="236" y="5"/>
                    <a:pt x="224" y="1"/>
                    <a:pt x="21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7"/>
            <p:cNvSpPr/>
            <p:nvPr/>
          </p:nvSpPr>
          <p:spPr>
            <a:xfrm>
              <a:off x="559125" y="1233838"/>
              <a:ext cx="19900" cy="7050"/>
            </a:xfrm>
            <a:custGeom>
              <a:avLst/>
              <a:gdLst/>
              <a:ahLst/>
              <a:cxnLst/>
              <a:rect l="l" t="t" r="r" b="b"/>
              <a:pathLst>
                <a:path w="796" h="282" extrusionOk="0">
                  <a:moveTo>
                    <a:pt x="273" y="0"/>
                  </a:moveTo>
                  <a:cubicBezTo>
                    <a:pt x="195" y="0"/>
                    <a:pt x="120" y="17"/>
                    <a:pt x="47" y="63"/>
                  </a:cubicBezTo>
                  <a:cubicBezTo>
                    <a:pt x="25" y="76"/>
                    <a:pt x="1" y="110"/>
                    <a:pt x="16" y="136"/>
                  </a:cubicBezTo>
                  <a:cubicBezTo>
                    <a:pt x="74" y="246"/>
                    <a:pt x="203" y="281"/>
                    <a:pt x="340" y="281"/>
                  </a:cubicBezTo>
                  <a:cubicBezTo>
                    <a:pt x="475" y="281"/>
                    <a:pt x="619" y="248"/>
                    <a:pt x="714" y="217"/>
                  </a:cubicBezTo>
                  <a:cubicBezTo>
                    <a:pt x="739" y="210"/>
                    <a:pt x="795" y="126"/>
                    <a:pt x="745" y="124"/>
                  </a:cubicBezTo>
                  <a:cubicBezTo>
                    <a:pt x="689" y="122"/>
                    <a:pt x="583" y="59"/>
                    <a:pt x="523" y="42"/>
                  </a:cubicBezTo>
                  <a:cubicBezTo>
                    <a:pt x="437" y="19"/>
                    <a:pt x="354" y="0"/>
                    <a:pt x="27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7"/>
            <p:cNvSpPr/>
            <p:nvPr/>
          </p:nvSpPr>
          <p:spPr>
            <a:xfrm>
              <a:off x="1103175" y="778538"/>
              <a:ext cx="51550" cy="38550"/>
            </a:xfrm>
            <a:custGeom>
              <a:avLst/>
              <a:gdLst/>
              <a:ahLst/>
              <a:cxnLst/>
              <a:rect l="l" t="t" r="r" b="b"/>
              <a:pathLst>
                <a:path w="2062" h="1542" extrusionOk="0">
                  <a:moveTo>
                    <a:pt x="74" y="1"/>
                  </a:moveTo>
                  <a:cubicBezTo>
                    <a:pt x="35" y="1"/>
                    <a:pt x="1" y="68"/>
                    <a:pt x="29" y="94"/>
                  </a:cubicBezTo>
                  <a:cubicBezTo>
                    <a:pt x="183" y="243"/>
                    <a:pt x="479" y="474"/>
                    <a:pt x="717" y="474"/>
                  </a:cubicBezTo>
                  <a:cubicBezTo>
                    <a:pt x="724" y="474"/>
                    <a:pt x="731" y="474"/>
                    <a:pt x="738" y="474"/>
                  </a:cubicBezTo>
                  <a:cubicBezTo>
                    <a:pt x="787" y="470"/>
                    <a:pt x="1021" y="387"/>
                    <a:pt x="1125" y="387"/>
                  </a:cubicBezTo>
                  <a:cubicBezTo>
                    <a:pt x="1152" y="387"/>
                    <a:pt x="1170" y="393"/>
                    <a:pt x="1175" y="407"/>
                  </a:cubicBezTo>
                  <a:cubicBezTo>
                    <a:pt x="1230" y="609"/>
                    <a:pt x="1353" y="792"/>
                    <a:pt x="1420" y="991"/>
                  </a:cubicBezTo>
                  <a:cubicBezTo>
                    <a:pt x="1425" y="1009"/>
                    <a:pt x="1436" y="1016"/>
                    <a:pt x="1450" y="1016"/>
                  </a:cubicBezTo>
                  <a:cubicBezTo>
                    <a:pt x="1458" y="1016"/>
                    <a:pt x="1466" y="1014"/>
                    <a:pt x="1474" y="1011"/>
                  </a:cubicBezTo>
                  <a:cubicBezTo>
                    <a:pt x="1541" y="983"/>
                    <a:pt x="1797" y="832"/>
                    <a:pt x="1828" y="832"/>
                  </a:cubicBezTo>
                  <a:cubicBezTo>
                    <a:pt x="1830" y="832"/>
                    <a:pt x="1831" y="833"/>
                    <a:pt x="1831" y="834"/>
                  </a:cubicBezTo>
                  <a:lnTo>
                    <a:pt x="1892" y="1094"/>
                  </a:lnTo>
                  <a:cubicBezTo>
                    <a:pt x="1926" y="1243"/>
                    <a:pt x="1994" y="1393"/>
                    <a:pt x="2031" y="1534"/>
                  </a:cubicBezTo>
                  <a:cubicBezTo>
                    <a:pt x="2032" y="1539"/>
                    <a:pt x="2035" y="1542"/>
                    <a:pt x="2038" y="1542"/>
                  </a:cubicBezTo>
                  <a:cubicBezTo>
                    <a:pt x="2042" y="1542"/>
                    <a:pt x="2046" y="1539"/>
                    <a:pt x="2050" y="1536"/>
                  </a:cubicBezTo>
                  <a:cubicBezTo>
                    <a:pt x="2057" y="1530"/>
                    <a:pt x="2062" y="1520"/>
                    <a:pt x="2062" y="1510"/>
                  </a:cubicBezTo>
                  <a:cubicBezTo>
                    <a:pt x="2012" y="1247"/>
                    <a:pt x="1982" y="973"/>
                    <a:pt x="1925" y="707"/>
                  </a:cubicBezTo>
                  <a:cubicBezTo>
                    <a:pt x="1923" y="692"/>
                    <a:pt x="1910" y="682"/>
                    <a:pt x="1896" y="682"/>
                  </a:cubicBezTo>
                  <a:cubicBezTo>
                    <a:pt x="1893" y="682"/>
                    <a:pt x="1891" y="682"/>
                    <a:pt x="1888" y="683"/>
                  </a:cubicBezTo>
                  <a:cubicBezTo>
                    <a:pt x="1840" y="698"/>
                    <a:pt x="1647" y="808"/>
                    <a:pt x="1554" y="808"/>
                  </a:cubicBezTo>
                  <a:cubicBezTo>
                    <a:pt x="1527" y="808"/>
                    <a:pt x="1509" y="799"/>
                    <a:pt x="1504" y="777"/>
                  </a:cubicBezTo>
                  <a:cubicBezTo>
                    <a:pt x="1459" y="571"/>
                    <a:pt x="1324" y="388"/>
                    <a:pt x="1270" y="184"/>
                  </a:cubicBezTo>
                  <a:cubicBezTo>
                    <a:pt x="1264" y="164"/>
                    <a:pt x="1249" y="154"/>
                    <a:pt x="1232" y="154"/>
                  </a:cubicBezTo>
                  <a:cubicBezTo>
                    <a:pt x="1224" y="154"/>
                    <a:pt x="1215" y="156"/>
                    <a:pt x="1207" y="161"/>
                  </a:cubicBezTo>
                  <a:cubicBezTo>
                    <a:pt x="1063" y="241"/>
                    <a:pt x="936" y="300"/>
                    <a:pt x="801" y="300"/>
                  </a:cubicBezTo>
                  <a:cubicBezTo>
                    <a:pt x="723" y="300"/>
                    <a:pt x="643" y="281"/>
                    <a:pt x="555" y="234"/>
                  </a:cubicBezTo>
                  <a:cubicBezTo>
                    <a:pt x="390" y="146"/>
                    <a:pt x="269" y="31"/>
                    <a:pt x="78" y="1"/>
                  </a:cubicBezTo>
                  <a:cubicBezTo>
                    <a:pt x="77" y="1"/>
                    <a:pt x="75" y="1"/>
                    <a:pt x="74"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7"/>
            <p:cNvSpPr/>
            <p:nvPr/>
          </p:nvSpPr>
          <p:spPr>
            <a:xfrm>
              <a:off x="1026375" y="754888"/>
              <a:ext cx="68825" cy="25950"/>
            </a:xfrm>
            <a:custGeom>
              <a:avLst/>
              <a:gdLst/>
              <a:ahLst/>
              <a:cxnLst/>
              <a:rect l="l" t="t" r="r" b="b"/>
              <a:pathLst>
                <a:path w="2753" h="1038" extrusionOk="0">
                  <a:moveTo>
                    <a:pt x="48" y="0"/>
                  </a:moveTo>
                  <a:cubicBezTo>
                    <a:pt x="25" y="0"/>
                    <a:pt x="0" y="45"/>
                    <a:pt x="20" y="60"/>
                  </a:cubicBezTo>
                  <a:cubicBezTo>
                    <a:pt x="407" y="340"/>
                    <a:pt x="946" y="376"/>
                    <a:pt x="1407" y="388"/>
                  </a:cubicBezTo>
                  <a:cubicBezTo>
                    <a:pt x="1731" y="396"/>
                    <a:pt x="1842" y="575"/>
                    <a:pt x="2074" y="748"/>
                  </a:cubicBezTo>
                  <a:cubicBezTo>
                    <a:pt x="2240" y="872"/>
                    <a:pt x="2465" y="948"/>
                    <a:pt x="2654" y="1035"/>
                  </a:cubicBezTo>
                  <a:cubicBezTo>
                    <a:pt x="2658" y="1037"/>
                    <a:pt x="2663" y="1038"/>
                    <a:pt x="2667" y="1038"/>
                  </a:cubicBezTo>
                  <a:cubicBezTo>
                    <a:pt x="2708" y="1038"/>
                    <a:pt x="2752" y="962"/>
                    <a:pt x="2717" y="935"/>
                  </a:cubicBezTo>
                  <a:cubicBezTo>
                    <a:pt x="2568" y="826"/>
                    <a:pt x="2404" y="755"/>
                    <a:pt x="2241" y="669"/>
                  </a:cubicBezTo>
                  <a:cubicBezTo>
                    <a:pt x="2112" y="603"/>
                    <a:pt x="1870" y="237"/>
                    <a:pt x="1790" y="237"/>
                  </a:cubicBezTo>
                  <a:cubicBezTo>
                    <a:pt x="1790" y="237"/>
                    <a:pt x="1789" y="237"/>
                    <a:pt x="1789" y="237"/>
                  </a:cubicBezTo>
                  <a:cubicBezTo>
                    <a:pt x="1746" y="239"/>
                    <a:pt x="1704" y="239"/>
                    <a:pt x="1662" y="239"/>
                  </a:cubicBezTo>
                  <a:cubicBezTo>
                    <a:pt x="1099" y="239"/>
                    <a:pt x="603" y="103"/>
                    <a:pt x="51" y="1"/>
                  </a:cubicBezTo>
                  <a:cubicBezTo>
                    <a:pt x="50" y="1"/>
                    <a:pt x="49" y="0"/>
                    <a:pt x="48"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7"/>
            <p:cNvSpPr/>
            <p:nvPr/>
          </p:nvSpPr>
          <p:spPr>
            <a:xfrm>
              <a:off x="984025" y="737888"/>
              <a:ext cx="32075" cy="10925"/>
            </a:xfrm>
            <a:custGeom>
              <a:avLst/>
              <a:gdLst/>
              <a:ahLst/>
              <a:cxnLst/>
              <a:rect l="l" t="t" r="r" b="b"/>
              <a:pathLst>
                <a:path w="1283" h="437" extrusionOk="0">
                  <a:moveTo>
                    <a:pt x="356" y="1"/>
                  </a:moveTo>
                  <a:cubicBezTo>
                    <a:pt x="248" y="1"/>
                    <a:pt x="143" y="19"/>
                    <a:pt x="47" y="60"/>
                  </a:cubicBezTo>
                  <a:cubicBezTo>
                    <a:pt x="27" y="69"/>
                    <a:pt x="1" y="112"/>
                    <a:pt x="24" y="128"/>
                  </a:cubicBezTo>
                  <a:cubicBezTo>
                    <a:pt x="168" y="238"/>
                    <a:pt x="375" y="223"/>
                    <a:pt x="548" y="259"/>
                  </a:cubicBezTo>
                  <a:cubicBezTo>
                    <a:pt x="752" y="301"/>
                    <a:pt x="995" y="349"/>
                    <a:pt x="1186" y="433"/>
                  </a:cubicBezTo>
                  <a:cubicBezTo>
                    <a:pt x="1190" y="435"/>
                    <a:pt x="1194" y="436"/>
                    <a:pt x="1199" y="436"/>
                  </a:cubicBezTo>
                  <a:cubicBezTo>
                    <a:pt x="1240" y="436"/>
                    <a:pt x="1282" y="363"/>
                    <a:pt x="1248" y="335"/>
                  </a:cubicBezTo>
                  <a:cubicBezTo>
                    <a:pt x="1019" y="158"/>
                    <a:pt x="675" y="1"/>
                    <a:pt x="35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7"/>
            <p:cNvSpPr/>
            <p:nvPr/>
          </p:nvSpPr>
          <p:spPr>
            <a:xfrm>
              <a:off x="990950" y="622063"/>
              <a:ext cx="38025" cy="12200"/>
            </a:xfrm>
            <a:custGeom>
              <a:avLst/>
              <a:gdLst/>
              <a:ahLst/>
              <a:cxnLst/>
              <a:rect l="l" t="t" r="r" b="b"/>
              <a:pathLst>
                <a:path w="1521" h="488" extrusionOk="0">
                  <a:moveTo>
                    <a:pt x="1491" y="0"/>
                  </a:moveTo>
                  <a:cubicBezTo>
                    <a:pt x="1490" y="0"/>
                    <a:pt x="1488" y="0"/>
                    <a:pt x="1486" y="1"/>
                  </a:cubicBezTo>
                  <a:cubicBezTo>
                    <a:pt x="1000" y="79"/>
                    <a:pt x="484" y="263"/>
                    <a:pt x="29" y="447"/>
                  </a:cubicBezTo>
                  <a:cubicBezTo>
                    <a:pt x="16" y="453"/>
                    <a:pt x="0" y="488"/>
                    <a:pt x="22" y="488"/>
                  </a:cubicBezTo>
                  <a:cubicBezTo>
                    <a:pt x="23" y="488"/>
                    <a:pt x="24" y="488"/>
                    <a:pt x="24" y="488"/>
                  </a:cubicBezTo>
                  <a:cubicBezTo>
                    <a:pt x="511" y="461"/>
                    <a:pt x="1008" y="209"/>
                    <a:pt x="1472" y="62"/>
                  </a:cubicBezTo>
                  <a:cubicBezTo>
                    <a:pt x="1493" y="56"/>
                    <a:pt x="1520" y="0"/>
                    <a:pt x="149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7"/>
            <p:cNvSpPr/>
            <p:nvPr/>
          </p:nvSpPr>
          <p:spPr>
            <a:xfrm>
              <a:off x="959975" y="641363"/>
              <a:ext cx="11250" cy="9300"/>
            </a:xfrm>
            <a:custGeom>
              <a:avLst/>
              <a:gdLst/>
              <a:ahLst/>
              <a:cxnLst/>
              <a:rect l="l" t="t" r="r" b="b"/>
              <a:pathLst>
                <a:path w="450" h="372" extrusionOk="0">
                  <a:moveTo>
                    <a:pt x="239" y="1"/>
                  </a:moveTo>
                  <a:cubicBezTo>
                    <a:pt x="150" y="1"/>
                    <a:pt x="90" y="100"/>
                    <a:pt x="33" y="160"/>
                  </a:cubicBezTo>
                  <a:cubicBezTo>
                    <a:pt x="13" y="180"/>
                    <a:pt x="0" y="240"/>
                    <a:pt x="33" y="240"/>
                  </a:cubicBezTo>
                  <a:cubicBezTo>
                    <a:pt x="38" y="240"/>
                    <a:pt x="44" y="238"/>
                    <a:pt x="51" y="235"/>
                  </a:cubicBezTo>
                  <a:cubicBezTo>
                    <a:pt x="87" y="220"/>
                    <a:pt x="123" y="212"/>
                    <a:pt x="159" y="212"/>
                  </a:cubicBezTo>
                  <a:cubicBezTo>
                    <a:pt x="254" y="212"/>
                    <a:pt x="344" y="266"/>
                    <a:pt x="386" y="361"/>
                  </a:cubicBezTo>
                  <a:cubicBezTo>
                    <a:pt x="389" y="368"/>
                    <a:pt x="394" y="372"/>
                    <a:pt x="399" y="372"/>
                  </a:cubicBezTo>
                  <a:cubicBezTo>
                    <a:pt x="420" y="372"/>
                    <a:pt x="449" y="322"/>
                    <a:pt x="447" y="304"/>
                  </a:cubicBezTo>
                  <a:cubicBezTo>
                    <a:pt x="431" y="190"/>
                    <a:pt x="408" y="62"/>
                    <a:pt x="294" y="13"/>
                  </a:cubicBezTo>
                  <a:cubicBezTo>
                    <a:pt x="274" y="5"/>
                    <a:pt x="256" y="1"/>
                    <a:pt x="23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7"/>
            <p:cNvSpPr/>
            <p:nvPr/>
          </p:nvSpPr>
          <p:spPr>
            <a:xfrm>
              <a:off x="823575" y="720763"/>
              <a:ext cx="20625" cy="14225"/>
            </a:xfrm>
            <a:custGeom>
              <a:avLst/>
              <a:gdLst/>
              <a:ahLst/>
              <a:cxnLst/>
              <a:rect l="l" t="t" r="r" b="b"/>
              <a:pathLst>
                <a:path w="825" h="569" extrusionOk="0">
                  <a:moveTo>
                    <a:pt x="791" y="1"/>
                  </a:moveTo>
                  <a:cubicBezTo>
                    <a:pt x="688" y="1"/>
                    <a:pt x="524" y="225"/>
                    <a:pt x="431" y="360"/>
                  </a:cubicBezTo>
                  <a:cubicBezTo>
                    <a:pt x="311" y="284"/>
                    <a:pt x="202" y="218"/>
                    <a:pt x="54" y="196"/>
                  </a:cubicBezTo>
                  <a:cubicBezTo>
                    <a:pt x="53" y="196"/>
                    <a:pt x="52" y="196"/>
                    <a:pt x="51" y="196"/>
                  </a:cubicBezTo>
                  <a:cubicBezTo>
                    <a:pt x="26" y="196"/>
                    <a:pt x="0" y="238"/>
                    <a:pt x="15" y="258"/>
                  </a:cubicBezTo>
                  <a:cubicBezTo>
                    <a:pt x="108" y="401"/>
                    <a:pt x="228" y="473"/>
                    <a:pt x="370" y="562"/>
                  </a:cubicBezTo>
                  <a:cubicBezTo>
                    <a:pt x="378" y="566"/>
                    <a:pt x="386" y="569"/>
                    <a:pt x="394" y="569"/>
                  </a:cubicBezTo>
                  <a:cubicBezTo>
                    <a:pt x="427" y="569"/>
                    <a:pt x="462" y="533"/>
                    <a:pt x="476" y="509"/>
                  </a:cubicBezTo>
                  <a:cubicBezTo>
                    <a:pt x="538" y="414"/>
                    <a:pt x="609" y="326"/>
                    <a:pt x="678" y="238"/>
                  </a:cubicBezTo>
                  <a:cubicBezTo>
                    <a:pt x="706" y="200"/>
                    <a:pt x="731" y="161"/>
                    <a:pt x="760" y="124"/>
                  </a:cubicBezTo>
                  <a:cubicBezTo>
                    <a:pt x="766" y="115"/>
                    <a:pt x="771" y="105"/>
                    <a:pt x="774" y="94"/>
                  </a:cubicBezTo>
                  <a:cubicBezTo>
                    <a:pt x="783" y="92"/>
                    <a:pt x="790" y="86"/>
                    <a:pt x="796" y="78"/>
                  </a:cubicBezTo>
                  <a:cubicBezTo>
                    <a:pt x="804" y="68"/>
                    <a:pt x="811" y="57"/>
                    <a:pt x="817" y="45"/>
                  </a:cubicBezTo>
                  <a:cubicBezTo>
                    <a:pt x="823" y="32"/>
                    <a:pt x="824" y="7"/>
                    <a:pt x="805" y="2"/>
                  </a:cubicBezTo>
                  <a:cubicBezTo>
                    <a:pt x="800" y="1"/>
                    <a:pt x="795" y="1"/>
                    <a:pt x="79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7"/>
            <p:cNvSpPr/>
            <p:nvPr/>
          </p:nvSpPr>
          <p:spPr>
            <a:xfrm>
              <a:off x="676750" y="771138"/>
              <a:ext cx="81775" cy="31350"/>
            </a:xfrm>
            <a:custGeom>
              <a:avLst/>
              <a:gdLst/>
              <a:ahLst/>
              <a:cxnLst/>
              <a:rect l="l" t="t" r="r" b="b"/>
              <a:pathLst>
                <a:path w="3271" h="1254" extrusionOk="0">
                  <a:moveTo>
                    <a:pt x="3234" y="0"/>
                  </a:moveTo>
                  <a:cubicBezTo>
                    <a:pt x="3233" y="0"/>
                    <a:pt x="3232" y="1"/>
                    <a:pt x="3231" y="1"/>
                  </a:cubicBezTo>
                  <a:cubicBezTo>
                    <a:pt x="2966" y="20"/>
                    <a:pt x="2706" y="77"/>
                    <a:pt x="2457" y="170"/>
                  </a:cubicBezTo>
                  <a:cubicBezTo>
                    <a:pt x="2211" y="259"/>
                    <a:pt x="2069" y="408"/>
                    <a:pt x="1924" y="408"/>
                  </a:cubicBezTo>
                  <a:cubicBezTo>
                    <a:pt x="1834" y="408"/>
                    <a:pt x="1743" y="350"/>
                    <a:pt x="1625" y="186"/>
                  </a:cubicBezTo>
                  <a:cubicBezTo>
                    <a:pt x="1611" y="166"/>
                    <a:pt x="1590" y="158"/>
                    <a:pt x="1568" y="158"/>
                  </a:cubicBezTo>
                  <a:cubicBezTo>
                    <a:pt x="1539" y="158"/>
                    <a:pt x="1509" y="172"/>
                    <a:pt x="1488" y="191"/>
                  </a:cubicBezTo>
                  <a:cubicBezTo>
                    <a:pt x="1045" y="595"/>
                    <a:pt x="528" y="815"/>
                    <a:pt x="47" y="1154"/>
                  </a:cubicBezTo>
                  <a:cubicBezTo>
                    <a:pt x="28" y="1167"/>
                    <a:pt x="0" y="1223"/>
                    <a:pt x="36" y="1233"/>
                  </a:cubicBezTo>
                  <a:cubicBezTo>
                    <a:pt x="92" y="1247"/>
                    <a:pt x="148" y="1254"/>
                    <a:pt x="205" y="1254"/>
                  </a:cubicBezTo>
                  <a:cubicBezTo>
                    <a:pt x="665" y="1254"/>
                    <a:pt x="1137" y="808"/>
                    <a:pt x="1463" y="502"/>
                  </a:cubicBezTo>
                  <a:cubicBezTo>
                    <a:pt x="1546" y="613"/>
                    <a:pt x="1626" y="721"/>
                    <a:pt x="1743" y="805"/>
                  </a:cubicBezTo>
                  <a:cubicBezTo>
                    <a:pt x="1753" y="812"/>
                    <a:pt x="1764" y="815"/>
                    <a:pt x="1775" y="815"/>
                  </a:cubicBezTo>
                  <a:cubicBezTo>
                    <a:pt x="1812" y="815"/>
                    <a:pt x="1849" y="781"/>
                    <a:pt x="1871" y="760"/>
                  </a:cubicBezTo>
                  <a:cubicBezTo>
                    <a:pt x="2259" y="387"/>
                    <a:pt x="2737" y="248"/>
                    <a:pt x="3224" y="67"/>
                  </a:cubicBezTo>
                  <a:cubicBezTo>
                    <a:pt x="3245" y="59"/>
                    <a:pt x="3270" y="0"/>
                    <a:pt x="3234"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7"/>
            <p:cNvSpPr/>
            <p:nvPr/>
          </p:nvSpPr>
          <p:spPr>
            <a:xfrm>
              <a:off x="687075" y="643363"/>
              <a:ext cx="28350" cy="12675"/>
            </a:xfrm>
            <a:custGeom>
              <a:avLst/>
              <a:gdLst/>
              <a:ahLst/>
              <a:cxnLst/>
              <a:rect l="l" t="t" r="r" b="b"/>
              <a:pathLst>
                <a:path w="1134" h="507" extrusionOk="0">
                  <a:moveTo>
                    <a:pt x="495" y="1"/>
                  </a:moveTo>
                  <a:cubicBezTo>
                    <a:pt x="478" y="1"/>
                    <a:pt x="461" y="3"/>
                    <a:pt x="443" y="6"/>
                  </a:cubicBezTo>
                  <a:cubicBezTo>
                    <a:pt x="276" y="43"/>
                    <a:pt x="1" y="291"/>
                    <a:pt x="52" y="485"/>
                  </a:cubicBezTo>
                  <a:cubicBezTo>
                    <a:pt x="54" y="497"/>
                    <a:pt x="66" y="506"/>
                    <a:pt x="79" y="506"/>
                  </a:cubicBezTo>
                  <a:cubicBezTo>
                    <a:pt x="81" y="506"/>
                    <a:pt x="83" y="506"/>
                    <a:pt x="85" y="505"/>
                  </a:cubicBezTo>
                  <a:cubicBezTo>
                    <a:pt x="199" y="487"/>
                    <a:pt x="284" y="305"/>
                    <a:pt x="406" y="305"/>
                  </a:cubicBezTo>
                  <a:cubicBezTo>
                    <a:pt x="418" y="305"/>
                    <a:pt x="432" y="307"/>
                    <a:pt x="445" y="312"/>
                  </a:cubicBezTo>
                  <a:cubicBezTo>
                    <a:pt x="532" y="339"/>
                    <a:pt x="631" y="343"/>
                    <a:pt x="721" y="360"/>
                  </a:cubicBezTo>
                  <a:cubicBezTo>
                    <a:pt x="816" y="375"/>
                    <a:pt x="958" y="362"/>
                    <a:pt x="1047" y="394"/>
                  </a:cubicBezTo>
                  <a:cubicBezTo>
                    <a:pt x="1050" y="395"/>
                    <a:pt x="1052" y="395"/>
                    <a:pt x="1055" y="395"/>
                  </a:cubicBezTo>
                  <a:cubicBezTo>
                    <a:pt x="1093" y="395"/>
                    <a:pt x="1133" y="315"/>
                    <a:pt x="1101" y="291"/>
                  </a:cubicBezTo>
                  <a:cubicBezTo>
                    <a:pt x="1075" y="272"/>
                    <a:pt x="1029" y="212"/>
                    <a:pt x="1001" y="189"/>
                  </a:cubicBezTo>
                  <a:cubicBezTo>
                    <a:pt x="957" y="152"/>
                    <a:pt x="872" y="140"/>
                    <a:pt x="820" y="125"/>
                  </a:cubicBezTo>
                  <a:cubicBezTo>
                    <a:pt x="698" y="88"/>
                    <a:pt x="611" y="1"/>
                    <a:pt x="49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7"/>
            <p:cNvSpPr/>
            <p:nvPr/>
          </p:nvSpPr>
          <p:spPr>
            <a:xfrm>
              <a:off x="894825" y="547363"/>
              <a:ext cx="33000" cy="11975"/>
            </a:xfrm>
            <a:custGeom>
              <a:avLst/>
              <a:gdLst/>
              <a:ahLst/>
              <a:cxnLst/>
              <a:rect l="l" t="t" r="r" b="b"/>
              <a:pathLst>
                <a:path w="1320" h="479" extrusionOk="0">
                  <a:moveTo>
                    <a:pt x="869" y="1"/>
                  </a:moveTo>
                  <a:cubicBezTo>
                    <a:pt x="854" y="1"/>
                    <a:pt x="838" y="2"/>
                    <a:pt x="822" y="4"/>
                  </a:cubicBezTo>
                  <a:cubicBezTo>
                    <a:pt x="686" y="23"/>
                    <a:pt x="578" y="96"/>
                    <a:pt x="481" y="186"/>
                  </a:cubicBezTo>
                  <a:cubicBezTo>
                    <a:pt x="459" y="119"/>
                    <a:pt x="422" y="62"/>
                    <a:pt x="346" y="46"/>
                  </a:cubicBezTo>
                  <a:cubicBezTo>
                    <a:pt x="340" y="44"/>
                    <a:pt x="334" y="43"/>
                    <a:pt x="327" y="43"/>
                  </a:cubicBezTo>
                  <a:cubicBezTo>
                    <a:pt x="240" y="43"/>
                    <a:pt x="116" y="157"/>
                    <a:pt x="53" y="190"/>
                  </a:cubicBezTo>
                  <a:cubicBezTo>
                    <a:pt x="39" y="197"/>
                    <a:pt x="1" y="258"/>
                    <a:pt x="37" y="258"/>
                  </a:cubicBezTo>
                  <a:cubicBezTo>
                    <a:pt x="217" y="261"/>
                    <a:pt x="260" y="239"/>
                    <a:pt x="322" y="436"/>
                  </a:cubicBezTo>
                  <a:cubicBezTo>
                    <a:pt x="332" y="467"/>
                    <a:pt x="352" y="478"/>
                    <a:pt x="374" y="478"/>
                  </a:cubicBezTo>
                  <a:cubicBezTo>
                    <a:pt x="405" y="478"/>
                    <a:pt x="440" y="456"/>
                    <a:pt x="460" y="432"/>
                  </a:cubicBezTo>
                  <a:cubicBezTo>
                    <a:pt x="577" y="292"/>
                    <a:pt x="684" y="202"/>
                    <a:pt x="863" y="202"/>
                  </a:cubicBezTo>
                  <a:cubicBezTo>
                    <a:pt x="870" y="202"/>
                    <a:pt x="877" y="202"/>
                    <a:pt x="885" y="202"/>
                  </a:cubicBezTo>
                  <a:cubicBezTo>
                    <a:pt x="989" y="205"/>
                    <a:pt x="1088" y="216"/>
                    <a:pt x="1193" y="216"/>
                  </a:cubicBezTo>
                  <a:cubicBezTo>
                    <a:pt x="1208" y="216"/>
                    <a:pt x="1224" y="216"/>
                    <a:pt x="1240" y="215"/>
                  </a:cubicBezTo>
                  <a:cubicBezTo>
                    <a:pt x="1272" y="214"/>
                    <a:pt x="1319" y="147"/>
                    <a:pt x="1275" y="132"/>
                  </a:cubicBezTo>
                  <a:cubicBezTo>
                    <a:pt x="1143" y="89"/>
                    <a:pt x="1013" y="1"/>
                    <a:pt x="86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7"/>
            <p:cNvSpPr/>
            <p:nvPr/>
          </p:nvSpPr>
          <p:spPr>
            <a:xfrm>
              <a:off x="488650" y="2584288"/>
              <a:ext cx="90700" cy="23750"/>
            </a:xfrm>
            <a:custGeom>
              <a:avLst/>
              <a:gdLst/>
              <a:ahLst/>
              <a:cxnLst/>
              <a:rect l="l" t="t" r="r" b="b"/>
              <a:pathLst>
                <a:path w="3628" h="950" extrusionOk="0">
                  <a:moveTo>
                    <a:pt x="3359" y="0"/>
                  </a:moveTo>
                  <a:cubicBezTo>
                    <a:pt x="3286" y="0"/>
                    <a:pt x="3212" y="10"/>
                    <a:pt x="3147" y="14"/>
                  </a:cubicBezTo>
                  <a:cubicBezTo>
                    <a:pt x="2754" y="42"/>
                    <a:pt x="2362" y="104"/>
                    <a:pt x="1977" y="183"/>
                  </a:cubicBezTo>
                  <a:cubicBezTo>
                    <a:pt x="1616" y="256"/>
                    <a:pt x="1253" y="355"/>
                    <a:pt x="928" y="531"/>
                  </a:cubicBezTo>
                  <a:cubicBezTo>
                    <a:pt x="824" y="588"/>
                    <a:pt x="711" y="659"/>
                    <a:pt x="631" y="745"/>
                  </a:cubicBezTo>
                  <a:cubicBezTo>
                    <a:pt x="605" y="774"/>
                    <a:pt x="583" y="786"/>
                    <a:pt x="567" y="786"/>
                  </a:cubicBezTo>
                  <a:cubicBezTo>
                    <a:pt x="477" y="786"/>
                    <a:pt x="518" y="424"/>
                    <a:pt x="507" y="316"/>
                  </a:cubicBezTo>
                  <a:cubicBezTo>
                    <a:pt x="505" y="296"/>
                    <a:pt x="496" y="289"/>
                    <a:pt x="484" y="289"/>
                  </a:cubicBezTo>
                  <a:cubicBezTo>
                    <a:pt x="458" y="289"/>
                    <a:pt x="421" y="321"/>
                    <a:pt x="413" y="335"/>
                  </a:cubicBezTo>
                  <a:cubicBezTo>
                    <a:pt x="326" y="469"/>
                    <a:pt x="286" y="564"/>
                    <a:pt x="209" y="564"/>
                  </a:cubicBezTo>
                  <a:cubicBezTo>
                    <a:pt x="177" y="564"/>
                    <a:pt x="138" y="547"/>
                    <a:pt x="87" y="509"/>
                  </a:cubicBezTo>
                  <a:cubicBezTo>
                    <a:pt x="81" y="505"/>
                    <a:pt x="76" y="503"/>
                    <a:pt x="70" y="503"/>
                  </a:cubicBezTo>
                  <a:cubicBezTo>
                    <a:pt x="37" y="503"/>
                    <a:pt x="1" y="568"/>
                    <a:pt x="10" y="594"/>
                  </a:cubicBezTo>
                  <a:cubicBezTo>
                    <a:pt x="33" y="657"/>
                    <a:pt x="79" y="803"/>
                    <a:pt x="158" y="803"/>
                  </a:cubicBezTo>
                  <a:cubicBezTo>
                    <a:pt x="176" y="803"/>
                    <a:pt x="195" y="796"/>
                    <a:pt x="216" y="779"/>
                  </a:cubicBezTo>
                  <a:cubicBezTo>
                    <a:pt x="293" y="719"/>
                    <a:pt x="345" y="614"/>
                    <a:pt x="396" y="536"/>
                  </a:cubicBezTo>
                  <a:lnTo>
                    <a:pt x="396" y="536"/>
                  </a:lnTo>
                  <a:cubicBezTo>
                    <a:pt x="340" y="622"/>
                    <a:pt x="462" y="866"/>
                    <a:pt x="523" y="938"/>
                  </a:cubicBezTo>
                  <a:cubicBezTo>
                    <a:pt x="531" y="946"/>
                    <a:pt x="539" y="950"/>
                    <a:pt x="547" y="950"/>
                  </a:cubicBezTo>
                  <a:cubicBezTo>
                    <a:pt x="570" y="950"/>
                    <a:pt x="593" y="926"/>
                    <a:pt x="605" y="909"/>
                  </a:cubicBezTo>
                  <a:cubicBezTo>
                    <a:pt x="931" y="467"/>
                    <a:pt x="1781" y="371"/>
                    <a:pt x="2285" y="280"/>
                  </a:cubicBezTo>
                  <a:cubicBezTo>
                    <a:pt x="2658" y="214"/>
                    <a:pt x="3111" y="118"/>
                    <a:pt x="3502" y="118"/>
                  </a:cubicBezTo>
                  <a:cubicBezTo>
                    <a:pt x="3531" y="118"/>
                    <a:pt x="3560" y="118"/>
                    <a:pt x="3589" y="119"/>
                  </a:cubicBezTo>
                  <a:cubicBezTo>
                    <a:pt x="3605" y="119"/>
                    <a:pt x="3627" y="89"/>
                    <a:pt x="3612" y="76"/>
                  </a:cubicBezTo>
                  <a:cubicBezTo>
                    <a:pt x="3543" y="16"/>
                    <a:pt x="3452" y="0"/>
                    <a:pt x="335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7"/>
            <p:cNvSpPr/>
            <p:nvPr/>
          </p:nvSpPr>
          <p:spPr>
            <a:xfrm>
              <a:off x="472800" y="2600313"/>
              <a:ext cx="7550" cy="8550"/>
            </a:xfrm>
            <a:custGeom>
              <a:avLst/>
              <a:gdLst/>
              <a:ahLst/>
              <a:cxnLst/>
              <a:rect l="l" t="t" r="r" b="b"/>
              <a:pathLst>
                <a:path w="302" h="342" extrusionOk="0">
                  <a:moveTo>
                    <a:pt x="119" y="0"/>
                  </a:moveTo>
                  <a:cubicBezTo>
                    <a:pt x="104" y="0"/>
                    <a:pt x="88" y="2"/>
                    <a:pt x="70" y="5"/>
                  </a:cubicBezTo>
                  <a:cubicBezTo>
                    <a:pt x="33" y="10"/>
                    <a:pt x="1" y="64"/>
                    <a:pt x="9" y="98"/>
                  </a:cubicBezTo>
                  <a:cubicBezTo>
                    <a:pt x="32" y="176"/>
                    <a:pt x="83" y="199"/>
                    <a:pt x="53" y="265"/>
                  </a:cubicBezTo>
                  <a:cubicBezTo>
                    <a:pt x="33" y="309"/>
                    <a:pt x="54" y="341"/>
                    <a:pt x="84" y="341"/>
                  </a:cubicBezTo>
                  <a:cubicBezTo>
                    <a:pt x="99" y="341"/>
                    <a:pt x="116" y="333"/>
                    <a:pt x="131" y="314"/>
                  </a:cubicBezTo>
                  <a:cubicBezTo>
                    <a:pt x="218" y="207"/>
                    <a:pt x="301" y="0"/>
                    <a:pt x="11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7"/>
            <p:cNvSpPr/>
            <p:nvPr/>
          </p:nvSpPr>
          <p:spPr>
            <a:xfrm>
              <a:off x="483850" y="2666338"/>
              <a:ext cx="13400" cy="8725"/>
            </a:xfrm>
            <a:custGeom>
              <a:avLst/>
              <a:gdLst/>
              <a:ahLst/>
              <a:cxnLst/>
              <a:rect l="l" t="t" r="r" b="b"/>
              <a:pathLst>
                <a:path w="536" h="349" extrusionOk="0">
                  <a:moveTo>
                    <a:pt x="373" y="0"/>
                  </a:moveTo>
                  <a:cubicBezTo>
                    <a:pt x="226" y="0"/>
                    <a:pt x="88" y="174"/>
                    <a:pt x="20" y="296"/>
                  </a:cubicBezTo>
                  <a:cubicBezTo>
                    <a:pt x="12" y="309"/>
                    <a:pt x="1" y="349"/>
                    <a:pt x="28" y="349"/>
                  </a:cubicBezTo>
                  <a:cubicBezTo>
                    <a:pt x="30" y="349"/>
                    <a:pt x="32" y="349"/>
                    <a:pt x="34" y="348"/>
                  </a:cubicBezTo>
                  <a:cubicBezTo>
                    <a:pt x="155" y="325"/>
                    <a:pt x="243" y="181"/>
                    <a:pt x="362" y="181"/>
                  </a:cubicBezTo>
                  <a:cubicBezTo>
                    <a:pt x="377" y="181"/>
                    <a:pt x="391" y="183"/>
                    <a:pt x="407" y="188"/>
                  </a:cubicBezTo>
                  <a:cubicBezTo>
                    <a:pt x="410" y="188"/>
                    <a:pt x="414" y="189"/>
                    <a:pt x="417" y="189"/>
                  </a:cubicBezTo>
                  <a:cubicBezTo>
                    <a:pt x="473" y="189"/>
                    <a:pt x="536" y="73"/>
                    <a:pt x="485" y="38"/>
                  </a:cubicBezTo>
                  <a:cubicBezTo>
                    <a:pt x="448" y="11"/>
                    <a:pt x="410" y="0"/>
                    <a:pt x="37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7"/>
            <p:cNvSpPr/>
            <p:nvPr/>
          </p:nvSpPr>
          <p:spPr>
            <a:xfrm>
              <a:off x="497825" y="2746213"/>
              <a:ext cx="20675" cy="8450"/>
            </a:xfrm>
            <a:custGeom>
              <a:avLst/>
              <a:gdLst/>
              <a:ahLst/>
              <a:cxnLst/>
              <a:rect l="l" t="t" r="r" b="b"/>
              <a:pathLst>
                <a:path w="827" h="338" extrusionOk="0">
                  <a:moveTo>
                    <a:pt x="808" y="1"/>
                  </a:moveTo>
                  <a:cubicBezTo>
                    <a:pt x="800" y="1"/>
                    <a:pt x="791" y="6"/>
                    <a:pt x="784" y="14"/>
                  </a:cubicBezTo>
                  <a:cubicBezTo>
                    <a:pt x="749" y="64"/>
                    <a:pt x="666" y="130"/>
                    <a:pt x="612" y="146"/>
                  </a:cubicBezTo>
                  <a:cubicBezTo>
                    <a:pt x="572" y="158"/>
                    <a:pt x="511" y="172"/>
                    <a:pt x="453" y="172"/>
                  </a:cubicBezTo>
                  <a:cubicBezTo>
                    <a:pt x="396" y="172"/>
                    <a:pt x="343" y="158"/>
                    <a:pt x="316" y="117"/>
                  </a:cubicBezTo>
                  <a:cubicBezTo>
                    <a:pt x="294" y="83"/>
                    <a:pt x="237" y="23"/>
                    <a:pt x="192" y="22"/>
                  </a:cubicBezTo>
                  <a:cubicBezTo>
                    <a:pt x="192" y="22"/>
                    <a:pt x="191" y="22"/>
                    <a:pt x="191" y="22"/>
                  </a:cubicBezTo>
                  <a:cubicBezTo>
                    <a:pt x="107" y="22"/>
                    <a:pt x="1" y="124"/>
                    <a:pt x="40" y="215"/>
                  </a:cubicBezTo>
                  <a:cubicBezTo>
                    <a:pt x="42" y="220"/>
                    <a:pt x="46" y="222"/>
                    <a:pt x="50" y="222"/>
                  </a:cubicBezTo>
                  <a:cubicBezTo>
                    <a:pt x="58" y="222"/>
                    <a:pt x="70" y="214"/>
                    <a:pt x="74" y="209"/>
                  </a:cubicBezTo>
                  <a:cubicBezTo>
                    <a:pt x="81" y="202"/>
                    <a:pt x="87" y="193"/>
                    <a:pt x="95" y="185"/>
                  </a:cubicBezTo>
                  <a:lnTo>
                    <a:pt x="96" y="185"/>
                  </a:lnTo>
                  <a:cubicBezTo>
                    <a:pt x="141" y="185"/>
                    <a:pt x="174" y="208"/>
                    <a:pt x="194" y="253"/>
                  </a:cubicBezTo>
                  <a:cubicBezTo>
                    <a:pt x="264" y="337"/>
                    <a:pt x="222" y="331"/>
                    <a:pt x="339" y="332"/>
                  </a:cubicBezTo>
                  <a:cubicBezTo>
                    <a:pt x="419" y="332"/>
                    <a:pt x="498" y="323"/>
                    <a:pt x="574" y="308"/>
                  </a:cubicBezTo>
                  <a:cubicBezTo>
                    <a:pt x="643" y="291"/>
                    <a:pt x="705" y="254"/>
                    <a:pt x="752" y="202"/>
                  </a:cubicBezTo>
                  <a:cubicBezTo>
                    <a:pt x="809" y="142"/>
                    <a:pt x="789" y="88"/>
                    <a:pt x="818" y="28"/>
                  </a:cubicBezTo>
                  <a:cubicBezTo>
                    <a:pt x="826" y="9"/>
                    <a:pt x="819" y="1"/>
                    <a:pt x="80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7"/>
            <p:cNvSpPr/>
            <p:nvPr/>
          </p:nvSpPr>
          <p:spPr>
            <a:xfrm>
              <a:off x="483925" y="2746438"/>
              <a:ext cx="5475" cy="6400"/>
            </a:xfrm>
            <a:custGeom>
              <a:avLst/>
              <a:gdLst/>
              <a:ahLst/>
              <a:cxnLst/>
              <a:rect l="l" t="t" r="r" b="b"/>
              <a:pathLst>
                <a:path w="219" h="256" extrusionOk="0">
                  <a:moveTo>
                    <a:pt x="160" y="1"/>
                  </a:moveTo>
                  <a:cubicBezTo>
                    <a:pt x="140" y="1"/>
                    <a:pt x="117" y="12"/>
                    <a:pt x="103" y="23"/>
                  </a:cubicBezTo>
                  <a:lnTo>
                    <a:pt x="45" y="57"/>
                  </a:lnTo>
                  <a:cubicBezTo>
                    <a:pt x="28" y="67"/>
                    <a:pt x="1" y="105"/>
                    <a:pt x="24" y="123"/>
                  </a:cubicBezTo>
                  <a:cubicBezTo>
                    <a:pt x="35" y="135"/>
                    <a:pt x="43" y="150"/>
                    <a:pt x="46" y="166"/>
                  </a:cubicBezTo>
                  <a:cubicBezTo>
                    <a:pt x="23" y="202"/>
                    <a:pt x="2" y="256"/>
                    <a:pt x="43" y="256"/>
                  </a:cubicBezTo>
                  <a:cubicBezTo>
                    <a:pt x="47" y="256"/>
                    <a:pt x="50" y="256"/>
                    <a:pt x="55" y="255"/>
                  </a:cubicBezTo>
                  <a:cubicBezTo>
                    <a:pt x="67" y="253"/>
                    <a:pt x="79" y="251"/>
                    <a:pt x="91" y="248"/>
                  </a:cubicBezTo>
                  <a:cubicBezTo>
                    <a:pt x="91" y="248"/>
                    <a:pt x="92" y="248"/>
                    <a:pt x="92" y="248"/>
                  </a:cubicBezTo>
                  <a:cubicBezTo>
                    <a:pt x="150" y="248"/>
                    <a:pt x="198" y="189"/>
                    <a:pt x="208" y="136"/>
                  </a:cubicBezTo>
                  <a:cubicBezTo>
                    <a:pt x="218" y="88"/>
                    <a:pt x="219" y="62"/>
                    <a:pt x="192" y="20"/>
                  </a:cubicBezTo>
                  <a:cubicBezTo>
                    <a:pt x="185" y="6"/>
                    <a:pt x="173" y="1"/>
                    <a:pt x="16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7"/>
            <p:cNvSpPr/>
            <p:nvPr/>
          </p:nvSpPr>
          <p:spPr>
            <a:xfrm>
              <a:off x="441250" y="2779688"/>
              <a:ext cx="26325" cy="12775"/>
            </a:xfrm>
            <a:custGeom>
              <a:avLst/>
              <a:gdLst/>
              <a:ahLst/>
              <a:cxnLst/>
              <a:rect l="l" t="t" r="r" b="b"/>
              <a:pathLst>
                <a:path w="1053" h="511" extrusionOk="0">
                  <a:moveTo>
                    <a:pt x="662" y="0"/>
                  </a:moveTo>
                  <a:cubicBezTo>
                    <a:pt x="379" y="0"/>
                    <a:pt x="112" y="173"/>
                    <a:pt x="8" y="468"/>
                  </a:cubicBezTo>
                  <a:cubicBezTo>
                    <a:pt x="0" y="487"/>
                    <a:pt x="6" y="511"/>
                    <a:pt x="23" y="511"/>
                  </a:cubicBezTo>
                  <a:cubicBezTo>
                    <a:pt x="28" y="511"/>
                    <a:pt x="35" y="508"/>
                    <a:pt x="43" y="502"/>
                  </a:cubicBezTo>
                  <a:cubicBezTo>
                    <a:pt x="154" y="404"/>
                    <a:pt x="259" y="293"/>
                    <a:pt x="393" y="225"/>
                  </a:cubicBezTo>
                  <a:cubicBezTo>
                    <a:pt x="458" y="192"/>
                    <a:pt x="531" y="181"/>
                    <a:pt x="606" y="181"/>
                  </a:cubicBezTo>
                  <a:cubicBezTo>
                    <a:pt x="715" y="181"/>
                    <a:pt x="829" y="205"/>
                    <a:pt x="928" y="224"/>
                  </a:cubicBezTo>
                  <a:cubicBezTo>
                    <a:pt x="930" y="224"/>
                    <a:pt x="932" y="224"/>
                    <a:pt x="934" y="224"/>
                  </a:cubicBezTo>
                  <a:cubicBezTo>
                    <a:pt x="986" y="224"/>
                    <a:pt x="1053" y="115"/>
                    <a:pt x="1001" y="87"/>
                  </a:cubicBezTo>
                  <a:cubicBezTo>
                    <a:pt x="892" y="28"/>
                    <a:pt x="775" y="0"/>
                    <a:pt x="66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7"/>
            <p:cNvSpPr/>
            <p:nvPr/>
          </p:nvSpPr>
          <p:spPr>
            <a:xfrm>
              <a:off x="438625" y="2861138"/>
              <a:ext cx="68725" cy="31650"/>
            </a:xfrm>
            <a:custGeom>
              <a:avLst/>
              <a:gdLst/>
              <a:ahLst/>
              <a:cxnLst/>
              <a:rect l="l" t="t" r="r" b="b"/>
              <a:pathLst>
                <a:path w="2749" h="1266" extrusionOk="0">
                  <a:moveTo>
                    <a:pt x="2490" y="1"/>
                  </a:moveTo>
                  <a:cubicBezTo>
                    <a:pt x="2441" y="1"/>
                    <a:pt x="2380" y="80"/>
                    <a:pt x="2370" y="111"/>
                  </a:cubicBezTo>
                  <a:cubicBezTo>
                    <a:pt x="2287" y="356"/>
                    <a:pt x="2191" y="734"/>
                    <a:pt x="1895" y="734"/>
                  </a:cubicBezTo>
                  <a:cubicBezTo>
                    <a:pt x="1890" y="734"/>
                    <a:pt x="1886" y="734"/>
                    <a:pt x="1882" y="734"/>
                  </a:cubicBezTo>
                  <a:cubicBezTo>
                    <a:pt x="1863" y="733"/>
                    <a:pt x="1844" y="733"/>
                    <a:pt x="1826" y="733"/>
                  </a:cubicBezTo>
                  <a:cubicBezTo>
                    <a:pt x="1603" y="733"/>
                    <a:pt x="1374" y="773"/>
                    <a:pt x="1158" y="805"/>
                  </a:cubicBezTo>
                  <a:cubicBezTo>
                    <a:pt x="824" y="855"/>
                    <a:pt x="256" y="909"/>
                    <a:pt x="28" y="1194"/>
                  </a:cubicBezTo>
                  <a:cubicBezTo>
                    <a:pt x="21" y="1203"/>
                    <a:pt x="0" y="1240"/>
                    <a:pt x="21" y="1249"/>
                  </a:cubicBezTo>
                  <a:cubicBezTo>
                    <a:pt x="49" y="1261"/>
                    <a:pt x="81" y="1266"/>
                    <a:pt x="116" y="1266"/>
                  </a:cubicBezTo>
                  <a:cubicBezTo>
                    <a:pt x="293" y="1266"/>
                    <a:pt x="536" y="1134"/>
                    <a:pt x="683" y="1097"/>
                  </a:cubicBezTo>
                  <a:cubicBezTo>
                    <a:pt x="1001" y="1017"/>
                    <a:pt x="1324" y="970"/>
                    <a:pt x="1649" y="970"/>
                  </a:cubicBezTo>
                  <a:cubicBezTo>
                    <a:pt x="1771" y="970"/>
                    <a:pt x="1894" y="977"/>
                    <a:pt x="2016" y="991"/>
                  </a:cubicBezTo>
                  <a:cubicBezTo>
                    <a:pt x="2020" y="991"/>
                    <a:pt x="2023" y="992"/>
                    <a:pt x="2026" y="992"/>
                  </a:cubicBezTo>
                  <a:cubicBezTo>
                    <a:pt x="2072" y="992"/>
                    <a:pt x="2112" y="950"/>
                    <a:pt x="2135" y="914"/>
                  </a:cubicBezTo>
                  <a:cubicBezTo>
                    <a:pt x="2263" y="714"/>
                    <a:pt x="2373" y="503"/>
                    <a:pt x="2466" y="283"/>
                  </a:cubicBezTo>
                  <a:cubicBezTo>
                    <a:pt x="2531" y="318"/>
                    <a:pt x="2618" y="358"/>
                    <a:pt x="2676" y="358"/>
                  </a:cubicBezTo>
                  <a:cubicBezTo>
                    <a:pt x="2721" y="358"/>
                    <a:pt x="2748" y="334"/>
                    <a:pt x="2734" y="265"/>
                  </a:cubicBezTo>
                  <a:cubicBezTo>
                    <a:pt x="2733" y="256"/>
                    <a:pt x="2728" y="252"/>
                    <a:pt x="2723" y="252"/>
                  </a:cubicBezTo>
                  <a:cubicBezTo>
                    <a:pt x="2708" y="252"/>
                    <a:pt x="2684" y="284"/>
                    <a:pt x="2683" y="298"/>
                  </a:cubicBezTo>
                  <a:cubicBezTo>
                    <a:pt x="2689" y="154"/>
                    <a:pt x="2654" y="139"/>
                    <a:pt x="2520" y="13"/>
                  </a:cubicBezTo>
                  <a:cubicBezTo>
                    <a:pt x="2511" y="4"/>
                    <a:pt x="2501" y="1"/>
                    <a:pt x="249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7"/>
            <p:cNvSpPr/>
            <p:nvPr/>
          </p:nvSpPr>
          <p:spPr>
            <a:xfrm>
              <a:off x="456925" y="2950038"/>
              <a:ext cx="14900" cy="10175"/>
            </a:xfrm>
            <a:custGeom>
              <a:avLst/>
              <a:gdLst/>
              <a:ahLst/>
              <a:cxnLst/>
              <a:rect l="l" t="t" r="r" b="b"/>
              <a:pathLst>
                <a:path w="596" h="407" extrusionOk="0">
                  <a:moveTo>
                    <a:pt x="420" y="0"/>
                  </a:moveTo>
                  <a:cubicBezTo>
                    <a:pt x="242" y="0"/>
                    <a:pt x="88" y="237"/>
                    <a:pt x="13" y="362"/>
                  </a:cubicBezTo>
                  <a:cubicBezTo>
                    <a:pt x="5" y="374"/>
                    <a:pt x="0" y="406"/>
                    <a:pt x="18" y="406"/>
                  </a:cubicBezTo>
                  <a:cubicBezTo>
                    <a:pt x="21" y="406"/>
                    <a:pt x="25" y="405"/>
                    <a:pt x="31" y="402"/>
                  </a:cubicBezTo>
                  <a:cubicBezTo>
                    <a:pt x="117" y="353"/>
                    <a:pt x="170" y="331"/>
                    <a:pt x="249" y="263"/>
                  </a:cubicBezTo>
                  <a:cubicBezTo>
                    <a:pt x="302" y="219"/>
                    <a:pt x="399" y="138"/>
                    <a:pt x="466" y="138"/>
                  </a:cubicBezTo>
                  <a:cubicBezTo>
                    <a:pt x="508" y="138"/>
                    <a:pt x="538" y="170"/>
                    <a:pt x="537" y="264"/>
                  </a:cubicBezTo>
                  <a:cubicBezTo>
                    <a:pt x="537" y="274"/>
                    <a:pt x="541" y="278"/>
                    <a:pt x="546" y="278"/>
                  </a:cubicBezTo>
                  <a:cubicBezTo>
                    <a:pt x="557" y="278"/>
                    <a:pt x="576" y="258"/>
                    <a:pt x="578" y="245"/>
                  </a:cubicBezTo>
                  <a:cubicBezTo>
                    <a:pt x="589" y="111"/>
                    <a:pt x="595" y="18"/>
                    <a:pt x="442" y="2"/>
                  </a:cubicBezTo>
                  <a:cubicBezTo>
                    <a:pt x="435" y="1"/>
                    <a:pt x="427" y="0"/>
                    <a:pt x="420"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7"/>
            <p:cNvSpPr/>
            <p:nvPr/>
          </p:nvSpPr>
          <p:spPr>
            <a:xfrm>
              <a:off x="456725" y="2995063"/>
              <a:ext cx="10050" cy="4900"/>
            </a:xfrm>
            <a:custGeom>
              <a:avLst/>
              <a:gdLst/>
              <a:ahLst/>
              <a:cxnLst/>
              <a:rect l="l" t="t" r="r" b="b"/>
              <a:pathLst>
                <a:path w="402" h="196" extrusionOk="0">
                  <a:moveTo>
                    <a:pt x="288" y="1"/>
                  </a:moveTo>
                  <a:cubicBezTo>
                    <a:pt x="209" y="1"/>
                    <a:pt x="131" y="49"/>
                    <a:pt x="54" y="81"/>
                  </a:cubicBezTo>
                  <a:cubicBezTo>
                    <a:pt x="39" y="89"/>
                    <a:pt x="0" y="154"/>
                    <a:pt x="38" y="155"/>
                  </a:cubicBezTo>
                  <a:cubicBezTo>
                    <a:pt x="71" y="155"/>
                    <a:pt x="112" y="163"/>
                    <a:pt x="148" y="163"/>
                  </a:cubicBezTo>
                  <a:cubicBezTo>
                    <a:pt x="157" y="163"/>
                    <a:pt x="165" y="162"/>
                    <a:pt x="172" y="161"/>
                  </a:cubicBezTo>
                  <a:cubicBezTo>
                    <a:pt x="171" y="161"/>
                    <a:pt x="235" y="144"/>
                    <a:pt x="267" y="144"/>
                  </a:cubicBezTo>
                  <a:cubicBezTo>
                    <a:pt x="284" y="144"/>
                    <a:pt x="292" y="149"/>
                    <a:pt x="279" y="162"/>
                  </a:cubicBezTo>
                  <a:cubicBezTo>
                    <a:pt x="270" y="173"/>
                    <a:pt x="269" y="196"/>
                    <a:pt x="280" y="196"/>
                  </a:cubicBezTo>
                  <a:cubicBezTo>
                    <a:pt x="283" y="196"/>
                    <a:pt x="287" y="194"/>
                    <a:pt x="291" y="191"/>
                  </a:cubicBezTo>
                  <a:cubicBezTo>
                    <a:pt x="350" y="146"/>
                    <a:pt x="395" y="136"/>
                    <a:pt x="401" y="60"/>
                  </a:cubicBezTo>
                  <a:cubicBezTo>
                    <a:pt x="402" y="49"/>
                    <a:pt x="396" y="38"/>
                    <a:pt x="389" y="32"/>
                  </a:cubicBezTo>
                  <a:cubicBezTo>
                    <a:pt x="355" y="10"/>
                    <a:pt x="321" y="1"/>
                    <a:pt x="28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7"/>
            <p:cNvSpPr/>
            <p:nvPr/>
          </p:nvSpPr>
          <p:spPr>
            <a:xfrm>
              <a:off x="543325" y="2390363"/>
              <a:ext cx="58300" cy="23050"/>
            </a:xfrm>
            <a:custGeom>
              <a:avLst/>
              <a:gdLst/>
              <a:ahLst/>
              <a:cxnLst/>
              <a:rect l="l" t="t" r="r" b="b"/>
              <a:pathLst>
                <a:path w="2332" h="922" extrusionOk="0">
                  <a:moveTo>
                    <a:pt x="2315" y="0"/>
                  </a:moveTo>
                  <a:cubicBezTo>
                    <a:pt x="2309" y="0"/>
                    <a:pt x="2301" y="5"/>
                    <a:pt x="2294" y="15"/>
                  </a:cubicBezTo>
                  <a:lnTo>
                    <a:pt x="2204" y="132"/>
                  </a:lnTo>
                  <a:cubicBezTo>
                    <a:pt x="2204" y="130"/>
                    <a:pt x="2204" y="128"/>
                    <a:pt x="2203" y="126"/>
                  </a:cubicBezTo>
                  <a:cubicBezTo>
                    <a:pt x="2203" y="120"/>
                    <a:pt x="2203" y="116"/>
                    <a:pt x="2203" y="111"/>
                  </a:cubicBezTo>
                  <a:cubicBezTo>
                    <a:pt x="2202" y="106"/>
                    <a:pt x="2201" y="100"/>
                    <a:pt x="2198" y="95"/>
                  </a:cubicBezTo>
                  <a:cubicBezTo>
                    <a:pt x="2192" y="66"/>
                    <a:pt x="2178" y="55"/>
                    <a:pt x="2161" y="55"/>
                  </a:cubicBezTo>
                  <a:cubicBezTo>
                    <a:pt x="2143" y="55"/>
                    <a:pt x="2120" y="68"/>
                    <a:pt x="2100" y="88"/>
                  </a:cubicBezTo>
                  <a:cubicBezTo>
                    <a:pt x="1590" y="228"/>
                    <a:pt x="1131" y="486"/>
                    <a:pt x="671" y="744"/>
                  </a:cubicBezTo>
                  <a:cubicBezTo>
                    <a:pt x="617" y="774"/>
                    <a:pt x="582" y="786"/>
                    <a:pt x="560" y="786"/>
                  </a:cubicBezTo>
                  <a:cubicBezTo>
                    <a:pt x="481" y="786"/>
                    <a:pt x="550" y="642"/>
                    <a:pt x="445" y="642"/>
                  </a:cubicBezTo>
                  <a:cubicBezTo>
                    <a:pt x="445" y="642"/>
                    <a:pt x="444" y="642"/>
                    <a:pt x="443" y="642"/>
                  </a:cubicBezTo>
                  <a:cubicBezTo>
                    <a:pt x="311" y="645"/>
                    <a:pt x="174" y="699"/>
                    <a:pt x="45" y="727"/>
                  </a:cubicBezTo>
                  <a:cubicBezTo>
                    <a:pt x="28" y="731"/>
                    <a:pt x="0" y="772"/>
                    <a:pt x="28" y="781"/>
                  </a:cubicBezTo>
                  <a:cubicBezTo>
                    <a:pt x="57" y="790"/>
                    <a:pt x="88" y="792"/>
                    <a:pt x="120" y="792"/>
                  </a:cubicBezTo>
                  <a:cubicBezTo>
                    <a:pt x="176" y="792"/>
                    <a:pt x="235" y="784"/>
                    <a:pt x="288" y="784"/>
                  </a:cubicBezTo>
                  <a:cubicBezTo>
                    <a:pt x="368" y="784"/>
                    <a:pt x="436" y="803"/>
                    <a:pt x="466" y="901"/>
                  </a:cubicBezTo>
                  <a:cubicBezTo>
                    <a:pt x="468" y="913"/>
                    <a:pt x="478" y="921"/>
                    <a:pt x="489" y="921"/>
                  </a:cubicBezTo>
                  <a:cubicBezTo>
                    <a:pt x="491" y="921"/>
                    <a:pt x="494" y="921"/>
                    <a:pt x="496" y="920"/>
                  </a:cubicBezTo>
                  <a:cubicBezTo>
                    <a:pt x="1019" y="733"/>
                    <a:pt x="1508" y="447"/>
                    <a:pt x="2041" y="296"/>
                  </a:cubicBezTo>
                  <a:cubicBezTo>
                    <a:pt x="2043" y="303"/>
                    <a:pt x="2048" y="308"/>
                    <a:pt x="2056" y="308"/>
                  </a:cubicBezTo>
                  <a:cubicBezTo>
                    <a:pt x="2052" y="311"/>
                    <a:pt x="2048" y="313"/>
                    <a:pt x="2044" y="315"/>
                  </a:cubicBezTo>
                  <a:cubicBezTo>
                    <a:pt x="2034" y="324"/>
                    <a:pt x="2024" y="335"/>
                    <a:pt x="2017" y="347"/>
                  </a:cubicBezTo>
                  <a:cubicBezTo>
                    <a:pt x="2008" y="355"/>
                    <a:pt x="2001" y="366"/>
                    <a:pt x="1996" y="378"/>
                  </a:cubicBezTo>
                  <a:cubicBezTo>
                    <a:pt x="1994" y="385"/>
                    <a:pt x="1993" y="392"/>
                    <a:pt x="1992" y="398"/>
                  </a:cubicBezTo>
                  <a:cubicBezTo>
                    <a:pt x="1986" y="410"/>
                    <a:pt x="1983" y="423"/>
                    <a:pt x="1983" y="437"/>
                  </a:cubicBezTo>
                  <a:cubicBezTo>
                    <a:pt x="1984" y="443"/>
                    <a:pt x="1985" y="448"/>
                    <a:pt x="1986" y="454"/>
                  </a:cubicBezTo>
                  <a:cubicBezTo>
                    <a:pt x="1987" y="459"/>
                    <a:pt x="1984" y="466"/>
                    <a:pt x="1986" y="470"/>
                  </a:cubicBezTo>
                  <a:cubicBezTo>
                    <a:pt x="1988" y="480"/>
                    <a:pt x="1992" y="490"/>
                    <a:pt x="1994" y="499"/>
                  </a:cubicBezTo>
                  <a:cubicBezTo>
                    <a:pt x="1998" y="523"/>
                    <a:pt x="2010" y="533"/>
                    <a:pt x="2025" y="533"/>
                  </a:cubicBezTo>
                  <a:cubicBezTo>
                    <a:pt x="2027" y="533"/>
                    <a:pt x="2028" y="533"/>
                    <a:pt x="2030" y="533"/>
                  </a:cubicBezTo>
                  <a:cubicBezTo>
                    <a:pt x="2046" y="530"/>
                    <a:pt x="2061" y="524"/>
                    <a:pt x="2073" y="514"/>
                  </a:cubicBezTo>
                  <a:cubicBezTo>
                    <a:pt x="2099" y="510"/>
                    <a:pt x="2122" y="497"/>
                    <a:pt x="2138" y="477"/>
                  </a:cubicBezTo>
                  <a:cubicBezTo>
                    <a:pt x="2199" y="408"/>
                    <a:pt x="2214" y="328"/>
                    <a:pt x="2211" y="244"/>
                  </a:cubicBezTo>
                  <a:cubicBezTo>
                    <a:pt x="2249" y="174"/>
                    <a:pt x="2284" y="103"/>
                    <a:pt x="2321" y="33"/>
                  </a:cubicBezTo>
                  <a:cubicBezTo>
                    <a:pt x="2331" y="13"/>
                    <a:pt x="2325" y="0"/>
                    <a:pt x="2315"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7"/>
            <p:cNvSpPr/>
            <p:nvPr/>
          </p:nvSpPr>
          <p:spPr>
            <a:xfrm>
              <a:off x="497125" y="2411463"/>
              <a:ext cx="26325" cy="14725"/>
            </a:xfrm>
            <a:custGeom>
              <a:avLst/>
              <a:gdLst/>
              <a:ahLst/>
              <a:cxnLst/>
              <a:rect l="l" t="t" r="r" b="b"/>
              <a:pathLst>
                <a:path w="1053" h="589" extrusionOk="0">
                  <a:moveTo>
                    <a:pt x="438" y="0"/>
                  </a:moveTo>
                  <a:cubicBezTo>
                    <a:pt x="411" y="0"/>
                    <a:pt x="382" y="15"/>
                    <a:pt x="365" y="31"/>
                  </a:cubicBezTo>
                  <a:cubicBezTo>
                    <a:pt x="203" y="176"/>
                    <a:pt x="135" y="354"/>
                    <a:pt x="15" y="530"/>
                  </a:cubicBezTo>
                  <a:cubicBezTo>
                    <a:pt x="2" y="549"/>
                    <a:pt x="1" y="588"/>
                    <a:pt x="24" y="588"/>
                  </a:cubicBezTo>
                  <a:cubicBezTo>
                    <a:pt x="28" y="588"/>
                    <a:pt x="33" y="587"/>
                    <a:pt x="39" y="585"/>
                  </a:cubicBezTo>
                  <a:cubicBezTo>
                    <a:pt x="176" y="522"/>
                    <a:pt x="261" y="399"/>
                    <a:pt x="362" y="293"/>
                  </a:cubicBezTo>
                  <a:cubicBezTo>
                    <a:pt x="401" y="317"/>
                    <a:pt x="434" y="341"/>
                    <a:pt x="448" y="395"/>
                  </a:cubicBezTo>
                  <a:cubicBezTo>
                    <a:pt x="457" y="427"/>
                    <a:pt x="475" y="438"/>
                    <a:pt x="496" y="438"/>
                  </a:cubicBezTo>
                  <a:cubicBezTo>
                    <a:pt x="528" y="438"/>
                    <a:pt x="565" y="413"/>
                    <a:pt x="587" y="391"/>
                  </a:cubicBezTo>
                  <a:cubicBezTo>
                    <a:pt x="647" y="330"/>
                    <a:pt x="697" y="306"/>
                    <a:pt x="747" y="306"/>
                  </a:cubicBezTo>
                  <a:cubicBezTo>
                    <a:pt x="809" y="306"/>
                    <a:pt x="871" y="343"/>
                    <a:pt x="953" y="386"/>
                  </a:cubicBezTo>
                  <a:cubicBezTo>
                    <a:pt x="959" y="388"/>
                    <a:pt x="964" y="390"/>
                    <a:pt x="970" y="390"/>
                  </a:cubicBezTo>
                  <a:cubicBezTo>
                    <a:pt x="1013" y="390"/>
                    <a:pt x="1052" y="311"/>
                    <a:pt x="1020" y="279"/>
                  </a:cubicBezTo>
                  <a:cubicBezTo>
                    <a:pt x="950" y="212"/>
                    <a:pt x="947" y="104"/>
                    <a:pt x="833" y="79"/>
                  </a:cubicBezTo>
                  <a:cubicBezTo>
                    <a:pt x="819" y="76"/>
                    <a:pt x="806" y="75"/>
                    <a:pt x="793" y="75"/>
                  </a:cubicBezTo>
                  <a:cubicBezTo>
                    <a:pt x="723" y="75"/>
                    <a:pt x="658" y="115"/>
                    <a:pt x="601" y="161"/>
                  </a:cubicBezTo>
                  <a:cubicBezTo>
                    <a:pt x="571" y="99"/>
                    <a:pt x="527" y="46"/>
                    <a:pt x="470" y="9"/>
                  </a:cubicBezTo>
                  <a:cubicBezTo>
                    <a:pt x="460" y="3"/>
                    <a:pt x="449" y="0"/>
                    <a:pt x="438"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7"/>
            <p:cNvSpPr/>
            <p:nvPr/>
          </p:nvSpPr>
          <p:spPr>
            <a:xfrm>
              <a:off x="442075" y="2468513"/>
              <a:ext cx="41850" cy="9700"/>
            </a:xfrm>
            <a:custGeom>
              <a:avLst/>
              <a:gdLst/>
              <a:ahLst/>
              <a:cxnLst/>
              <a:rect l="l" t="t" r="r" b="b"/>
              <a:pathLst>
                <a:path w="1674" h="388" extrusionOk="0">
                  <a:moveTo>
                    <a:pt x="1571" y="1"/>
                  </a:moveTo>
                  <a:cubicBezTo>
                    <a:pt x="1563" y="1"/>
                    <a:pt x="1554" y="3"/>
                    <a:pt x="1545" y="6"/>
                  </a:cubicBezTo>
                  <a:cubicBezTo>
                    <a:pt x="1298" y="100"/>
                    <a:pt x="1039" y="163"/>
                    <a:pt x="776" y="190"/>
                  </a:cubicBezTo>
                  <a:cubicBezTo>
                    <a:pt x="525" y="216"/>
                    <a:pt x="296" y="201"/>
                    <a:pt x="52" y="273"/>
                  </a:cubicBezTo>
                  <a:cubicBezTo>
                    <a:pt x="33" y="280"/>
                    <a:pt x="1" y="325"/>
                    <a:pt x="33" y="336"/>
                  </a:cubicBezTo>
                  <a:cubicBezTo>
                    <a:pt x="152" y="374"/>
                    <a:pt x="279" y="388"/>
                    <a:pt x="408" y="388"/>
                  </a:cubicBezTo>
                  <a:cubicBezTo>
                    <a:pt x="594" y="388"/>
                    <a:pt x="784" y="359"/>
                    <a:pt x="959" y="332"/>
                  </a:cubicBezTo>
                  <a:cubicBezTo>
                    <a:pt x="1116" y="308"/>
                    <a:pt x="1282" y="267"/>
                    <a:pt x="1427" y="203"/>
                  </a:cubicBezTo>
                  <a:cubicBezTo>
                    <a:pt x="1491" y="175"/>
                    <a:pt x="1526" y="164"/>
                    <a:pt x="1545" y="164"/>
                  </a:cubicBezTo>
                  <a:cubicBezTo>
                    <a:pt x="1594" y="164"/>
                    <a:pt x="1545" y="228"/>
                    <a:pt x="1600" y="228"/>
                  </a:cubicBezTo>
                  <a:cubicBezTo>
                    <a:pt x="1604" y="228"/>
                    <a:pt x="1608" y="228"/>
                    <a:pt x="1613" y="227"/>
                  </a:cubicBezTo>
                  <a:cubicBezTo>
                    <a:pt x="1638" y="225"/>
                    <a:pt x="1674" y="174"/>
                    <a:pt x="1653" y="151"/>
                  </a:cubicBezTo>
                  <a:cubicBezTo>
                    <a:pt x="1655" y="119"/>
                    <a:pt x="1659" y="88"/>
                    <a:pt x="1662" y="57"/>
                  </a:cubicBezTo>
                  <a:cubicBezTo>
                    <a:pt x="1666" y="43"/>
                    <a:pt x="1662" y="38"/>
                    <a:pt x="1656" y="38"/>
                  </a:cubicBezTo>
                  <a:cubicBezTo>
                    <a:pt x="1650" y="38"/>
                    <a:pt x="1641" y="44"/>
                    <a:pt x="1636" y="53"/>
                  </a:cubicBezTo>
                  <a:cubicBezTo>
                    <a:pt x="1630" y="63"/>
                    <a:pt x="1629" y="69"/>
                    <a:pt x="1625" y="77"/>
                  </a:cubicBezTo>
                  <a:lnTo>
                    <a:pt x="1606" y="28"/>
                  </a:lnTo>
                  <a:cubicBezTo>
                    <a:pt x="1599" y="9"/>
                    <a:pt x="1587" y="1"/>
                    <a:pt x="157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7"/>
            <p:cNvSpPr/>
            <p:nvPr/>
          </p:nvSpPr>
          <p:spPr>
            <a:xfrm>
              <a:off x="463100" y="2237963"/>
              <a:ext cx="65000" cy="12425"/>
            </a:xfrm>
            <a:custGeom>
              <a:avLst/>
              <a:gdLst/>
              <a:ahLst/>
              <a:cxnLst/>
              <a:rect l="l" t="t" r="r" b="b"/>
              <a:pathLst>
                <a:path w="2600" h="497" extrusionOk="0">
                  <a:moveTo>
                    <a:pt x="2353" y="0"/>
                  </a:moveTo>
                  <a:cubicBezTo>
                    <a:pt x="2347" y="0"/>
                    <a:pt x="2341" y="1"/>
                    <a:pt x="2334" y="2"/>
                  </a:cubicBezTo>
                  <a:cubicBezTo>
                    <a:pt x="2187" y="23"/>
                    <a:pt x="2090" y="125"/>
                    <a:pt x="1986" y="224"/>
                  </a:cubicBezTo>
                  <a:cubicBezTo>
                    <a:pt x="1958" y="251"/>
                    <a:pt x="1910" y="262"/>
                    <a:pt x="1852" y="262"/>
                  </a:cubicBezTo>
                  <a:cubicBezTo>
                    <a:pt x="1628" y="262"/>
                    <a:pt x="1238" y="101"/>
                    <a:pt x="1103" y="80"/>
                  </a:cubicBezTo>
                  <a:cubicBezTo>
                    <a:pt x="929" y="54"/>
                    <a:pt x="748" y="33"/>
                    <a:pt x="568" y="33"/>
                  </a:cubicBezTo>
                  <a:cubicBezTo>
                    <a:pt x="409" y="33"/>
                    <a:pt x="250" y="50"/>
                    <a:pt x="100" y="94"/>
                  </a:cubicBezTo>
                  <a:cubicBezTo>
                    <a:pt x="64" y="103"/>
                    <a:pt x="0" y="194"/>
                    <a:pt x="62" y="209"/>
                  </a:cubicBezTo>
                  <a:cubicBezTo>
                    <a:pt x="318" y="275"/>
                    <a:pt x="594" y="246"/>
                    <a:pt x="859" y="265"/>
                  </a:cubicBezTo>
                  <a:cubicBezTo>
                    <a:pt x="1204" y="290"/>
                    <a:pt x="1534" y="374"/>
                    <a:pt x="1857" y="492"/>
                  </a:cubicBezTo>
                  <a:cubicBezTo>
                    <a:pt x="1865" y="495"/>
                    <a:pt x="1873" y="497"/>
                    <a:pt x="1881" y="497"/>
                  </a:cubicBezTo>
                  <a:cubicBezTo>
                    <a:pt x="1907" y="497"/>
                    <a:pt x="1930" y="481"/>
                    <a:pt x="1948" y="460"/>
                  </a:cubicBezTo>
                  <a:cubicBezTo>
                    <a:pt x="2050" y="340"/>
                    <a:pt x="2166" y="192"/>
                    <a:pt x="2325" y="192"/>
                  </a:cubicBezTo>
                  <a:cubicBezTo>
                    <a:pt x="2350" y="192"/>
                    <a:pt x="2375" y="195"/>
                    <a:pt x="2402" y="203"/>
                  </a:cubicBezTo>
                  <a:cubicBezTo>
                    <a:pt x="2429" y="212"/>
                    <a:pt x="2458" y="216"/>
                    <a:pt x="2487" y="216"/>
                  </a:cubicBezTo>
                  <a:cubicBezTo>
                    <a:pt x="2493" y="216"/>
                    <a:pt x="2500" y="215"/>
                    <a:pt x="2507" y="215"/>
                  </a:cubicBezTo>
                  <a:cubicBezTo>
                    <a:pt x="2546" y="211"/>
                    <a:pt x="2600" y="112"/>
                    <a:pt x="2544" y="101"/>
                  </a:cubicBezTo>
                  <a:cubicBezTo>
                    <a:pt x="2471" y="87"/>
                    <a:pt x="2436" y="0"/>
                    <a:pt x="235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7"/>
            <p:cNvSpPr/>
            <p:nvPr/>
          </p:nvSpPr>
          <p:spPr>
            <a:xfrm>
              <a:off x="456850" y="2267163"/>
              <a:ext cx="23500" cy="15725"/>
            </a:xfrm>
            <a:custGeom>
              <a:avLst/>
              <a:gdLst/>
              <a:ahLst/>
              <a:cxnLst/>
              <a:rect l="l" t="t" r="r" b="b"/>
              <a:pathLst>
                <a:path w="940" h="629" extrusionOk="0">
                  <a:moveTo>
                    <a:pt x="866" y="0"/>
                  </a:moveTo>
                  <a:cubicBezTo>
                    <a:pt x="856" y="0"/>
                    <a:pt x="846" y="3"/>
                    <a:pt x="833" y="8"/>
                  </a:cubicBezTo>
                  <a:cubicBezTo>
                    <a:pt x="521" y="122"/>
                    <a:pt x="269" y="356"/>
                    <a:pt x="29" y="577"/>
                  </a:cubicBezTo>
                  <a:cubicBezTo>
                    <a:pt x="22" y="584"/>
                    <a:pt x="0" y="629"/>
                    <a:pt x="23" y="629"/>
                  </a:cubicBezTo>
                  <a:cubicBezTo>
                    <a:pt x="25" y="629"/>
                    <a:pt x="27" y="629"/>
                    <a:pt x="29" y="628"/>
                  </a:cubicBezTo>
                  <a:cubicBezTo>
                    <a:pt x="176" y="582"/>
                    <a:pt x="315" y="515"/>
                    <a:pt x="441" y="429"/>
                  </a:cubicBezTo>
                  <a:cubicBezTo>
                    <a:pt x="600" y="319"/>
                    <a:pt x="804" y="241"/>
                    <a:pt x="922" y="85"/>
                  </a:cubicBezTo>
                  <a:cubicBezTo>
                    <a:pt x="928" y="78"/>
                    <a:pt x="940" y="60"/>
                    <a:pt x="930" y="50"/>
                  </a:cubicBezTo>
                  <a:cubicBezTo>
                    <a:pt x="921" y="40"/>
                    <a:pt x="911" y="29"/>
                    <a:pt x="901" y="19"/>
                  </a:cubicBezTo>
                  <a:cubicBezTo>
                    <a:pt x="890" y="5"/>
                    <a:pt x="878" y="0"/>
                    <a:pt x="86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7"/>
            <p:cNvSpPr/>
            <p:nvPr/>
          </p:nvSpPr>
          <p:spPr>
            <a:xfrm>
              <a:off x="609825" y="2229488"/>
              <a:ext cx="30725" cy="11350"/>
            </a:xfrm>
            <a:custGeom>
              <a:avLst/>
              <a:gdLst/>
              <a:ahLst/>
              <a:cxnLst/>
              <a:rect l="l" t="t" r="r" b="b"/>
              <a:pathLst>
                <a:path w="1229" h="454" extrusionOk="0">
                  <a:moveTo>
                    <a:pt x="1106" y="1"/>
                  </a:moveTo>
                  <a:cubicBezTo>
                    <a:pt x="1022" y="1"/>
                    <a:pt x="938" y="9"/>
                    <a:pt x="859" y="41"/>
                  </a:cubicBezTo>
                  <a:cubicBezTo>
                    <a:pt x="790" y="68"/>
                    <a:pt x="723" y="99"/>
                    <a:pt x="658" y="134"/>
                  </a:cubicBezTo>
                  <a:cubicBezTo>
                    <a:pt x="624" y="150"/>
                    <a:pt x="601" y="157"/>
                    <a:pt x="582" y="157"/>
                  </a:cubicBezTo>
                  <a:cubicBezTo>
                    <a:pt x="533" y="157"/>
                    <a:pt x="517" y="113"/>
                    <a:pt x="455" y="74"/>
                  </a:cubicBezTo>
                  <a:cubicBezTo>
                    <a:pt x="423" y="53"/>
                    <a:pt x="388" y="45"/>
                    <a:pt x="353" y="45"/>
                  </a:cubicBezTo>
                  <a:cubicBezTo>
                    <a:pt x="293" y="45"/>
                    <a:pt x="232" y="70"/>
                    <a:pt x="186" y="106"/>
                  </a:cubicBezTo>
                  <a:cubicBezTo>
                    <a:pt x="87" y="184"/>
                    <a:pt x="80" y="334"/>
                    <a:pt x="49" y="365"/>
                  </a:cubicBezTo>
                  <a:cubicBezTo>
                    <a:pt x="37" y="375"/>
                    <a:pt x="0" y="436"/>
                    <a:pt x="38" y="437"/>
                  </a:cubicBezTo>
                  <a:cubicBezTo>
                    <a:pt x="40" y="437"/>
                    <a:pt x="41" y="437"/>
                    <a:pt x="42" y="437"/>
                  </a:cubicBezTo>
                  <a:cubicBezTo>
                    <a:pt x="76" y="437"/>
                    <a:pt x="151" y="414"/>
                    <a:pt x="123" y="406"/>
                  </a:cubicBezTo>
                  <a:lnTo>
                    <a:pt x="123" y="406"/>
                  </a:lnTo>
                  <a:cubicBezTo>
                    <a:pt x="128" y="408"/>
                    <a:pt x="133" y="408"/>
                    <a:pt x="138" y="408"/>
                  </a:cubicBezTo>
                  <a:cubicBezTo>
                    <a:pt x="182" y="408"/>
                    <a:pt x="211" y="355"/>
                    <a:pt x="252" y="355"/>
                  </a:cubicBezTo>
                  <a:cubicBezTo>
                    <a:pt x="252" y="355"/>
                    <a:pt x="252" y="355"/>
                    <a:pt x="253" y="355"/>
                  </a:cubicBezTo>
                  <a:cubicBezTo>
                    <a:pt x="318" y="358"/>
                    <a:pt x="359" y="453"/>
                    <a:pt x="422" y="453"/>
                  </a:cubicBezTo>
                  <a:cubicBezTo>
                    <a:pt x="429" y="453"/>
                    <a:pt x="435" y="452"/>
                    <a:pt x="442" y="450"/>
                  </a:cubicBezTo>
                  <a:cubicBezTo>
                    <a:pt x="550" y="416"/>
                    <a:pt x="645" y="342"/>
                    <a:pt x="736" y="279"/>
                  </a:cubicBezTo>
                  <a:cubicBezTo>
                    <a:pt x="876" y="184"/>
                    <a:pt x="1036" y="128"/>
                    <a:pt x="1189" y="56"/>
                  </a:cubicBezTo>
                  <a:cubicBezTo>
                    <a:pt x="1201" y="51"/>
                    <a:pt x="1229" y="5"/>
                    <a:pt x="1203" y="4"/>
                  </a:cubicBezTo>
                  <a:cubicBezTo>
                    <a:pt x="1170" y="2"/>
                    <a:pt x="1138" y="1"/>
                    <a:pt x="110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7"/>
            <p:cNvSpPr/>
            <p:nvPr/>
          </p:nvSpPr>
          <p:spPr>
            <a:xfrm>
              <a:off x="595475" y="2102788"/>
              <a:ext cx="67500" cy="24325"/>
            </a:xfrm>
            <a:custGeom>
              <a:avLst/>
              <a:gdLst/>
              <a:ahLst/>
              <a:cxnLst/>
              <a:rect l="l" t="t" r="r" b="b"/>
              <a:pathLst>
                <a:path w="2700" h="973" extrusionOk="0">
                  <a:moveTo>
                    <a:pt x="106" y="0"/>
                  </a:moveTo>
                  <a:cubicBezTo>
                    <a:pt x="63" y="2"/>
                    <a:pt x="1" y="81"/>
                    <a:pt x="46" y="114"/>
                  </a:cubicBezTo>
                  <a:cubicBezTo>
                    <a:pt x="275" y="280"/>
                    <a:pt x="77" y="462"/>
                    <a:pt x="333" y="462"/>
                  </a:cubicBezTo>
                  <a:cubicBezTo>
                    <a:pt x="345" y="462"/>
                    <a:pt x="358" y="462"/>
                    <a:pt x="373" y="461"/>
                  </a:cubicBezTo>
                  <a:cubicBezTo>
                    <a:pt x="514" y="453"/>
                    <a:pt x="667" y="370"/>
                    <a:pt x="786" y="271"/>
                  </a:cubicBezTo>
                  <a:cubicBezTo>
                    <a:pt x="794" y="480"/>
                    <a:pt x="861" y="680"/>
                    <a:pt x="869" y="893"/>
                  </a:cubicBezTo>
                  <a:cubicBezTo>
                    <a:pt x="871" y="921"/>
                    <a:pt x="884" y="931"/>
                    <a:pt x="900" y="931"/>
                  </a:cubicBezTo>
                  <a:cubicBezTo>
                    <a:pt x="922" y="931"/>
                    <a:pt x="950" y="911"/>
                    <a:pt x="962" y="889"/>
                  </a:cubicBezTo>
                  <a:cubicBezTo>
                    <a:pt x="1036" y="757"/>
                    <a:pt x="1156" y="443"/>
                    <a:pt x="1341" y="443"/>
                  </a:cubicBezTo>
                  <a:cubicBezTo>
                    <a:pt x="1361" y="443"/>
                    <a:pt x="1382" y="447"/>
                    <a:pt x="1405" y="456"/>
                  </a:cubicBezTo>
                  <a:cubicBezTo>
                    <a:pt x="1430" y="466"/>
                    <a:pt x="1455" y="470"/>
                    <a:pt x="1480" y="470"/>
                  </a:cubicBezTo>
                  <a:cubicBezTo>
                    <a:pt x="1551" y="470"/>
                    <a:pt x="1618" y="434"/>
                    <a:pt x="1694" y="407"/>
                  </a:cubicBezTo>
                  <a:cubicBezTo>
                    <a:pt x="1775" y="379"/>
                    <a:pt x="1856" y="330"/>
                    <a:pt x="1943" y="330"/>
                  </a:cubicBezTo>
                  <a:cubicBezTo>
                    <a:pt x="1947" y="330"/>
                    <a:pt x="1951" y="331"/>
                    <a:pt x="1956" y="331"/>
                  </a:cubicBezTo>
                  <a:cubicBezTo>
                    <a:pt x="2113" y="340"/>
                    <a:pt x="2174" y="840"/>
                    <a:pt x="2199" y="945"/>
                  </a:cubicBezTo>
                  <a:cubicBezTo>
                    <a:pt x="2203" y="964"/>
                    <a:pt x="2217" y="972"/>
                    <a:pt x="2233" y="972"/>
                  </a:cubicBezTo>
                  <a:cubicBezTo>
                    <a:pt x="2241" y="972"/>
                    <a:pt x="2249" y="970"/>
                    <a:pt x="2257" y="967"/>
                  </a:cubicBezTo>
                  <a:cubicBezTo>
                    <a:pt x="2336" y="928"/>
                    <a:pt x="2376" y="906"/>
                    <a:pt x="2425" y="830"/>
                  </a:cubicBezTo>
                  <a:cubicBezTo>
                    <a:pt x="2442" y="800"/>
                    <a:pt x="2456" y="770"/>
                    <a:pt x="2470" y="738"/>
                  </a:cubicBezTo>
                  <a:cubicBezTo>
                    <a:pt x="2495" y="686"/>
                    <a:pt x="2554" y="673"/>
                    <a:pt x="2599" y="649"/>
                  </a:cubicBezTo>
                  <a:lnTo>
                    <a:pt x="2599" y="649"/>
                  </a:lnTo>
                  <a:cubicBezTo>
                    <a:pt x="2585" y="695"/>
                    <a:pt x="2572" y="751"/>
                    <a:pt x="2594" y="782"/>
                  </a:cubicBezTo>
                  <a:cubicBezTo>
                    <a:pt x="2599" y="788"/>
                    <a:pt x="2604" y="791"/>
                    <a:pt x="2610" y="791"/>
                  </a:cubicBezTo>
                  <a:cubicBezTo>
                    <a:pt x="2629" y="791"/>
                    <a:pt x="2651" y="764"/>
                    <a:pt x="2656" y="750"/>
                  </a:cubicBezTo>
                  <a:cubicBezTo>
                    <a:pt x="2700" y="647"/>
                    <a:pt x="2680" y="551"/>
                    <a:pt x="2666" y="441"/>
                  </a:cubicBezTo>
                  <a:cubicBezTo>
                    <a:pt x="2664" y="422"/>
                    <a:pt x="2650" y="415"/>
                    <a:pt x="2635" y="415"/>
                  </a:cubicBezTo>
                  <a:cubicBezTo>
                    <a:pt x="2626" y="415"/>
                    <a:pt x="2618" y="417"/>
                    <a:pt x="2610" y="421"/>
                  </a:cubicBezTo>
                  <a:cubicBezTo>
                    <a:pt x="2469" y="486"/>
                    <a:pt x="2423" y="581"/>
                    <a:pt x="2367" y="724"/>
                  </a:cubicBezTo>
                  <a:cubicBezTo>
                    <a:pt x="2364" y="732"/>
                    <a:pt x="2359" y="736"/>
                    <a:pt x="2354" y="736"/>
                  </a:cubicBezTo>
                  <a:cubicBezTo>
                    <a:pt x="2308" y="736"/>
                    <a:pt x="2206" y="418"/>
                    <a:pt x="2198" y="391"/>
                  </a:cubicBezTo>
                  <a:cubicBezTo>
                    <a:pt x="2178" y="331"/>
                    <a:pt x="2147" y="274"/>
                    <a:pt x="2108" y="224"/>
                  </a:cubicBezTo>
                  <a:cubicBezTo>
                    <a:pt x="2079" y="187"/>
                    <a:pt x="2040" y="175"/>
                    <a:pt x="2000" y="175"/>
                  </a:cubicBezTo>
                  <a:cubicBezTo>
                    <a:pt x="1963" y="175"/>
                    <a:pt x="1924" y="185"/>
                    <a:pt x="1889" y="196"/>
                  </a:cubicBezTo>
                  <a:cubicBezTo>
                    <a:pt x="1697" y="261"/>
                    <a:pt x="1576" y="280"/>
                    <a:pt x="1407" y="280"/>
                  </a:cubicBezTo>
                  <a:cubicBezTo>
                    <a:pt x="1368" y="280"/>
                    <a:pt x="1326" y="279"/>
                    <a:pt x="1281" y="277"/>
                  </a:cubicBezTo>
                  <a:cubicBezTo>
                    <a:pt x="1280" y="277"/>
                    <a:pt x="1280" y="277"/>
                    <a:pt x="1279" y="277"/>
                  </a:cubicBezTo>
                  <a:cubicBezTo>
                    <a:pt x="1250" y="277"/>
                    <a:pt x="1225" y="300"/>
                    <a:pt x="1211" y="324"/>
                  </a:cubicBezTo>
                  <a:cubicBezTo>
                    <a:pt x="1169" y="391"/>
                    <a:pt x="1130" y="459"/>
                    <a:pt x="1088" y="527"/>
                  </a:cubicBezTo>
                  <a:cubicBezTo>
                    <a:pt x="1064" y="566"/>
                    <a:pt x="1041" y="604"/>
                    <a:pt x="1016" y="643"/>
                  </a:cubicBezTo>
                  <a:cubicBezTo>
                    <a:pt x="972" y="717"/>
                    <a:pt x="949" y="754"/>
                    <a:pt x="948" y="754"/>
                  </a:cubicBezTo>
                  <a:cubicBezTo>
                    <a:pt x="948" y="754"/>
                    <a:pt x="963" y="727"/>
                    <a:pt x="993" y="674"/>
                  </a:cubicBezTo>
                  <a:cubicBezTo>
                    <a:pt x="1010" y="469"/>
                    <a:pt x="918" y="275"/>
                    <a:pt x="942" y="66"/>
                  </a:cubicBezTo>
                  <a:cubicBezTo>
                    <a:pt x="946" y="27"/>
                    <a:pt x="928" y="13"/>
                    <a:pt x="904" y="13"/>
                  </a:cubicBezTo>
                  <a:cubicBezTo>
                    <a:pt x="878" y="13"/>
                    <a:pt x="845" y="30"/>
                    <a:pt x="828" y="49"/>
                  </a:cubicBezTo>
                  <a:cubicBezTo>
                    <a:pt x="737" y="153"/>
                    <a:pt x="592" y="252"/>
                    <a:pt x="469" y="252"/>
                  </a:cubicBezTo>
                  <a:cubicBezTo>
                    <a:pt x="388" y="252"/>
                    <a:pt x="316" y="209"/>
                    <a:pt x="275" y="97"/>
                  </a:cubicBezTo>
                  <a:cubicBezTo>
                    <a:pt x="241" y="3"/>
                    <a:pt x="186" y="0"/>
                    <a:pt x="10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7"/>
            <p:cNvSpPr/>
            <p:nvPr/>
          </p:nvSpPr>
          <p:spPr>
            <a:xfrm>
              <a:off x="569750" y="2119488"/>
              <a:ext cx="6600" cy="8425"/>
            </a:xfrm>
            <a:custGeom>
              <a:avLst/>
              <a:gdLst/>
              <a:ahLst/>
              <a:cxnLst/>
              <a:rect l="l" t="t" r="r" b="b"/>
              <a:pathLst>
                <a:path w="264" h="337" extrusionOk="0">
                  <a:moveTo>
                    <a:pt x="136" y="0"/>
                  </a:moveTo>
                  <a:cubicBezTo>
                    <a:pt x="109" y="0"/>
                    <a:pt x="77" y="12"/>
                    <a:pt x="38" y="39"/>
                  </a:cubicBezTo>
                  <a:cubicBezTo>
                    <a:pt x="23" y="50"/>
                    <a:pt x="0" y="87"/>
                    <a:pt x="17" y="106"/>
                  </a:cubicBezTo>
                  <a:cubicBezTo>
                    <a:pt x="69" y="173"/>
                    <a:pt x="109" y="224"/>
                    <a:pt x="139" y="306"/>
                  </a:cubicBezTo>
                  <a:cubicBezTo>
                    <a:pt x="147" y="328"/>
                    <a:pt x="159" y="336"/>
                    <a:pt x="172" y="336"/>
                  </a:cubicBezTo>
                  <a:cubicBezTo>
                    <a:pt x="211" y="336"/>
                    <a:pt x="263" y="253"/>
                    <a:pt x="258" y="212"/>
                  </a:cubicBezTo>
                  <a:cubicBezTo>
                    <a:pt x="246" y="103"/>
                    <a:pt x="214" y="0"/>
                    <a:pt x="13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7"/>
            <p:cNvSpPr/>
            <p:nvPr/>
          </p:nvSpPr>
          <p:spPr>
            <a:xfrm>
              <a:off x="2032375" y="1803238"/>
              <a:ext cx="24900" cy="21950"/>
            </a:xfrm>
            <a:custGeom>
              <a:avLst/>
              <a:gdLst/>
              <a:ahLst/>
              <a:cxnLst/>
              <a:rect l="l" t="t" r="r" b="b"/>
              <a:pathLst>
                <a:path w="996" h="878" extrusionOk="0">
                  <a:moveTo>
                    <a:pt x="960" y="1"/>
                  </a:moveTo>
                  <a:cubicBezTo>
                    <a:pt x="950" y="1"/>
                    <a:pt x="938" y="7"/>
                    <a:pt x="925" y="23"/>
                  </a:cubicBezTo>
                  <a:cubicBezTo>
                    <a:pt x="878" y="80"/>
                    <a:pt x="807" y="118"/>
                    <a:pt x="759" y="183"/>
                  </a:cubicBezTo>
                  <a:cubicBezTo>
                    <a:pt x="736" y="213"/>
                    <a:pt x="731" y="249"/>
                    <a:pt x="723" y="285"/>
                  </a:cubicBezTo>
                  <a:cubicBezTo>
                    <a:pt x="655" y="278"/>
                    <a:pt x="586" y="270"/>
                    <a:pt x="518" y="262"/>
                  </a:cubicBezTo>
                  <a:cubicBezTo>
                    <a:pt x="515" y="262"/>
                    <a:pt x="512" y="262"/>
                    <a:pt x="509" y="262"/>
                  </a:cubicBezTo>
                  <a:cubicBezTo>
                    <a:pt x="448" y="262"/>
                    <a:pt x="407" y="325"/>
                    <a:pt x="382" y="372"/>
                  </a:cubicBezTo>
                  <a:cubicBezTo>
                    <a:pt x="345" y="440"/>
                    <a:pt x="323" y="515"/>
                    <a:pt x="318" y="593"/>
                  </a:cubicBezTo>
                  <a:cubicBezTo>
                    <a:pt x="306" y="576"/>
                    <a:pt x="292" y="561"/>
                    <a:pt x="277" y="547"/>
                  </a:cubicBezTo>
                  <a:cubicBezTo>
                    <a:pt x="245" y="517"/>
                    <a:pt x="208" y="507"/>
                    <a:pt x="170" y="507"/>
                  </a:cubicBezTo>
                  <a:cubicBezTo>
                    <a:pt x="142" y="507"/>
                    <a:pt x="113" y="513"/>
                    <a:pt x="85" y="520"/>
                  </a:cubicBezTo>
                  <a:cubicBezTo>
                    <a:pt x="43" y="531"/>
                    <a:pt x="1" y="593"/>
                    <a:pt x="25" y="633"/>
                  </a:cubicBezTo>
                  <a:cubicBezTo>
                    <a:pt x="103" y="768"/>
                    <a:pt x="186" y="877"/>
                    <a:pt x="299" y="877"/>
                  </a:cubicBezTo>
                  <a:cubicBezTo>
                    <a:pt x="346" y="877"/>
                    <a:pt x="397" y="859"/>
                    <a:pt x="456" y="817"/>
                  </a:cubicBezTo>
                  <a:cubicBezTo>
                    <a:pt x="505" y="782"/>
                    <a:pt x="543" y="706"/>
                    <a:pt x="530" y="645"/>
                  </a:cubicBezTo>
                  <a:cubicBezTo>
                    <a:pt x="518" y="593"/>
                    <a:pt x="512" y="553"/>
                    <a:pt x="515" y="512"/>
                  </a:cubicBezTo>
                  <a:lnTo>
                    <a:pt x="515" y="512"/>
                  </a:lnTo>
                  <a:cubicBezTo>
                    <a:pt x="596" y="520"/>
                    <a:pt x="676" y="530"/>
                    <a:pt x="757" y="535"/>
                  </a:cubicBezTo>
                  <a:cubicBezTo>
                    <a:pt x="758" y="535"/>
                    <a:pt x="760" y="535"/>
                    <a:pt x="761" y="535"/>
                  </a:cubicBezTo>
                  <a:cubicBezTo>
                    <a:pt x="847" y="535"/>
                    <a:pt x="916" y="420"/>
                    <a:pt x="900" y="343"/>
                  </a:cubicBezTo>
                  <a:cubicBezTo>
                    <a:pt x="880" y="246"/>
                    <a:pt x="927" y="156"/>
                    <a:pt x="975" y="73"/>
                  </a:cubicBezTo>
                  <a:cubicBezTo>
                    <a:pt x="996" y="39"/>
                    <a:pt x="984" y="1"/>
                    <a:pt x="96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7"/>
            <p:cNvSpPr/>
            <p:nvPr/>
          </p:nvSpPr>
          <p:spPr>
            <a:xfrm>
              <a:off x="2013300" y="1748913"/>
              <a:ext cx="5625" cy="8375"/>
            </a:xfrm>
            <a:custGeom>
              <a:avLst/>
              <a:gdLst/>
              <a:ahLst/>
              <a:cxnLst/>
              <a:rect l="l" t="t" r="r" b="b"/>
              <a:pathLst>
                <a:path w="225" h="335" extrusionOk="0">
                  <a:moveTo>
                    <a:pt x="152" y="0"/>
                  </a:moveTo>
                  <a:cubicBezTo>
                    <a:pt x="148" y="0"/>
                    <a:pt x="143" y="1"/>
                    <a:pt x="139" y="2"/>
                  </a:cubicBezTo>
                  <a:cubicBezTo>
                    <a:pt x="1" y="26"/>
                    <a:pt x="16" y="196"/>
                    <a:pt x="22" y="293"/>
                  </a:cubicBezTo>
                  <a:cubicBezTo>
                    <a:pt x="23" y="309"/>
                    <a:pt x="31" y="316"/>
                    <a:pt x="41" y="316"/>
                  </a:cubicBezTo>
                  <a:cubicBezTo>
                    <a:pt x="54" y="316"/>
                    <a:pt x="70" y="305"/>
                    <a:pt x="78" y="291"/>
                  </a:cubicBezTo>
                  <a:cubicBezTo>
                    <a:pt x="80" y="285"/>
                    <a:pt x="83" y="281"/>
                    <a:pt x="85" y="277"/>
                  </a:cubicBezTo>
                  <a:cubicBezTo>
                    <a:pt x="93" y="289"/>
                    <a:pt x="99" y="302"/>
                    <a:pt x="105" y="315"/>
                  </a:cubicBezTo>
                  <a:cubicBezTo>
                    <a:pt x="111" y="328"/>
                    <a:pt x="119" y="334"/>
                    <a:pt x="129" y="334"/>
                  </a:cubicBezTo>
                  <a:cubicBezTo>
                    <a:pt x="167" y="334"/>
                    <a:pt x="225" y="252"/>
                    <a:pt x="222" y="222"/>
                  </a:cubicBezTo>
                  <a:cubicBezTo>
                    <a:pt x="218" y="154"/>
                    <a:pt x="222" y="81"/>
                    <a:pt x="188" y="19"/>
                  </a:cubicBezTo>
                  <a:cubicBezTo>
                    <a:pt x="180" y="7"/>
                    <a:pt x="166" y="0"/>
                    <a:pt x="15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7"/>
            <p:cNvSpPr/>
            <p:nvPr/>
          </p:nvSpPr>
          <p:spPr>
            <a:xfrm>
              <a:off x="1994825" y="1596113"/>
              <a:ext cx="19900" cy="14250"/>
            </a:xfrm>
            <a:custGeom>
              <a:avLst/>
              <a:gdLst/>
              <a:ahLst/>
              <a:cxnLst/>
              <a:rect l="l" t="t" r="r" b="b"/>
              <a:pathLst>
                <a:path w="796" h="570" extrusionOk="0">
                  <a:moveTo>
                    <a:pt x="307" y="0"/>
                  </a:moveTo>
                  <a:cubicBezTo>
                    <a:pt x="214" y="0"/>
                    <a:pt x="137" y="58"/>
                    <a:pt x="57" y="105"/>
                  </a:cubicBezTo>
                  <a:cubicBezTo>
                    <a:pt x="39" y="116"/>
                    <a:pt x="0" y="172"/>
                    <a:pt x="39" y="181"/>
                  </a:cubicBezTo>
                  <a:cubicBezTo>
                    <a:pt x="270" y="233"/>
                    <a:pt x="457" y="334"/>
                    <a:pt x="590" y="542"/>
                  </a:cubicBezTo>
                  <a:cubicBezTo>
                    <a:pt x="603" y="561"/>
                    <a:pt x="618" y="569"/>
                    <a:pt x="635" y="569"/>
                  </a:cubicBezTo>
                  <a:cubicBezTo>
                    <a:pt x="686" y="569"/>
                    <a:pt x="748" y="489"/>
                    <a:pt x="767" y="423"/>
                  </a:cubicBezTo>
                  <a:cubicBezTo>
                    <a:pt x="768" y="426"/>
                    <a:pt x="771" y="430"/>
                    <a:pt x="772" y="432"/>
                  </a:cubicBezTo>
                  <a:cubicBezTo>
                    <a:pt x="773" y="434"/>
                    <a:pt x="775" y="435"/>
                    <a:pt x="777" y="435"/>
                  </a:cubicBezTo>
                  <a:cubicBezTo>
                    <a:pt x="785" y="435"/>
                    <a:pt x="795" y="417"/>
                    <a:pt x="792" y="409"/>
                  </a:cubicBezTo>
                  <a:cubicBezTo>
                    <a:pt x="762" y="338"/>
                    <a:pt x="732" y="220"/>
                    <a:pt x="680" y="152"/>
                  </a:cubicBezTo>
                  <a:cubicBezTo>
                    <a:pt x="676" y="145"/>
                    <a:pt x="674" y="141"/>
                    <a:pt x="672" y="141"/>
                  </a:cubicBezTo>
                  <a:cubicBezTo>
                    <a:pt x="672" y="141"/>
                    <a:pt x="671" y="141"/>
                    <a:pt x="671" y="141"/>
                  </a:cubicBezTo>
                  <a:cubicBezTo>
                    <a:pt x="666" y="136"/>
                    <a:pt x="662" y="127"/>
                    <a:pt x="658" y="124"/>
                  </a:cubicBezTo>
                  <a:cubicBezTo>
                    <a:pt x="654" y="121"/>
                    <a:pt x="650" y="119"/>
                    <a:pt x="646" y="119"/>
                  </a:cubicBezTo>
                  <a:cubicBezTo>
                    <a:pt x="634" y="119"/>
                    <a:pt x="620" y="130"/>
                    <a:pt x="611" y="138"/>
                  </a:cubicBezTo>
                  <a:cubicBezTo>
                    <a:pt x="541" y="74"/>
                    <a:pt x="457" y="30"/>
                    <a:pt x="365" y="8"/>
                  </a:cubicBezTo>
                  <a:cubicBezTo>
                    <a:pt x="345" y="3"/>
                    <a:pt x="326" y="0"/>
                    <a:pt x="307"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7"/>
            <p:cNvSpPr/>
            <p:nvPr/>
          </p:nvSpPr>
          <p:spPr>
            <a:xfrm>
              <a:off x="1955850" y="1614388"/>
              <a:ext cx="33550" cy="28725"/>
            </a:xfrm>
            <a:custGeom>
              <a:avLst/>
              <a:gdLst/>
              <a:ahLst/>
              <a:cxnLst/>
              <a:rect l="l" t="t" r="r" b="b"/>
              <a:pathLst>
                <a:path w="1342" h="1149" extrusionOk="0">
                  <a:moveTo>
                    <a:pt x="1324" y="0"/>
                  </a:moveTo>
                  <a:cubicBezTo>
                    <a:pt x="1321" y="0"/>
                    <a:pt x="1317" y="1"/>
                    <a:pt x="1312" y="4"/>
                  </a:cubicBezTo>
                  <a:cubicBezTo>
                    <a:pt x="1106" y="127"/>
                    <a:pt x="984" y="309"/>
                    <a:pt x="786" y="309"/>
                  </a:cubicBezTo>
                  <a:cubicBezTo>
                    <a:pt x="719" y="309"/>
                    <a:pt x="642" y="288"/>
                    <a:pt x="551" y="235"/>
                  </a:cubicBezTo>
                  <a:cubicBezTo>
                    <a:pt x="542" y="230"/>
                    <a:pt x="534" y="228"/>
                    <a:pt x="525" y="228"/>
                  </a:cubicBezTo>
                  <a:cubicBezTo>
                    <a:pt x="490" y="228"/>
                    <a:pt x="457" y="265"/>
                    <a:pt x="439" y="291"/>
                  </a:cubicBezTo>
                  <a:cubicBezTo>
                    <a:pt x="348" y="424"/>
                    <a:pt x="313" y="579"/>
                    <a:pt x="303" y="738"/>
                  </a:cubicBezTo>
                  <a:cubicBezTo>
                    <a:pt x="298" y="738"/>
                    <a:pt x="293" y="738"/>
                    <a:pt x="288" y="738"/>
                  </a:cubicBezTo>
                  <a:cubicBezTo>
                    <a:pt x="249" y="738"/>
                    <a:pt x="212" y="752"/>
                    <a:pt x="182" y="776"/>
                  </a:cubicBezTo>
                  <a:cubicBezTo>
                    <a:pt x="76" y="860"/>
                    <a:pt x="0" y="999"/>
                    <a:pt x="63" y="1126"/>
                  </a:cubicBezTo>
                  <a:cubicBezTo>
                    <a:pt x="67" y="1135"/>
                    <a:pt x="75" y="1139"/>
                    <a:pt x="83" y="1139"/>
                  </a:cubicBezTo>
                  <a:cubicBezTo>
                    <a:pt x="101" y="1139"/>
                    <a:pt x="123" y="1121"/>
                    <a:pt x="133" y="1112"/>
                  </a:cubicBezTo>
                  <a:cubicBezTo>
                    <a:pt x="180" y="1067"/>
                    <a:pt x="194" y="1036"/>
                    <a:pt x="216" y="1036"/>
                  </a:cubicBezTo>
                  <a:cubicBezTo>
                    <a:pt x="236" y="1036"/>
                    <a:pt x="261" y="1060"/>
                    <a:pt x="321" y="1120"/>
                  </a:cubicBezTo>
                  <a:cubicBezTo>
                    <a:pt x="340" y="1140"/>
                    <a:pt x="361" y="1148"/>
                    <a:pt x="382" y="1148"/>
                  </a:cubicBezTo>
                  <a:cubicBezTo>
                    <a:pt x="470" y="1148"/>
                    <a:pt x="556" y="993"/>
                    <a:pt x="539" y="914"/>
                  </a:cubicBezTo>
                  <a:cubicBezTo>
                    <a:pt x="506" y="763"/>
                    <a:pt x="511" y="615"/>
                    <a:pt x="504" y="463"/>
                  </a:cubicBezTo>
                  <a:cubicBezTo>
                    <a:pt x="504" y="449"/>
                    <a:pt x="498" y="446"/>
                    <a:pt x="495" y="446"/>
                  </a:cubicBezTo>
                  <a:cubicBezTo>
                    <a:pt x="496" y="446"/>
                    <a:pt x="496" y="445"/>
                    <a:pt x="496" y="444"/>
                  </a:cubicBezTo>
                  <a:cubicBezTo>
                    <a:pt x="499" y="441"/>
                    <a:pt x="501" y="436"/>
                    <a:pt x="504" y="432"/>
                  </a:cubicBezTo>
                  <a:cubicBezTo>
                    <a:pt x="577" y="449"/>
                    <a:pt x="649" y="462"/>
                    <a:pt x="719" y="462"/>
                  </a:cubicBezTo>
                  <a:cubicBezTo>
                    <a:pt x="799" y="462"/>
                    <a:pt x="877" y="445"/>
                    <a:pt x="954" y="397"/>
                  </a:cubicBezTo>
                  <a:cubicBezTo>
                    <a:pt x="1094" y="308"/>
                    <a:pt x="1186" y="153"/>
                    <a:pt x="1318" y="54"/>
                  </a:cubicBezTo>
                  <a:cubicBezTo>
                    <a:pt x="1332" y="43"/>
                    <a:pt x="1342" y="0"/>
                    <a:pt x="1324"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7"/>
            <p:cNvSpPr/>
            <p:nvPr/>
          </p:nvSpPr>
          <p:spPr>
            <a:xfrm>
              <a:off x="1911525" y="1522838"/>
              <a:ext cx="14250" cy="14925"/>
            </a:xfrm>
            <a:custGeom>
              <a:avLst/>
              <a:gdLst/>
              <a:ahLst/>
              <a:cxnLst/>
              <a:rect l="l" t="t" r="r" b="b"/>
              <a:pathLst>
                <a:path w="570" h="597" extrusionOk="0">
                  <a:moveTo>
                    <a:pt x="532" y="0"/>
                  </a:moveTo>
                  <a:cubicBezTo>
                    <a:pt x="509" y="0"/>
                    <a:pt x="478" y="18"/>
                    <a:pt x="460" y="44"/>
                  </a:cubicBezTo>
                  <a:cubicBezTo>
                    <a:pt x="344" y="211"/>
                    <a:pt x="197" y="349"/>
                    <a:pt x="40" y="476"/>
                  </a:cubicBezTo>
                  <a:cubicBezTo>
                    <a:pt x="27" y="486"/>
                    <a:pt x="1" y="527"/>
                    <a:pt x="25" y="540"/>
                  </a:cubicBezTo>
                  <a:cubicBezTo>
                    <a:pt x="61" y="561"/>
                    <a:pt x="58" y="586"/>
                    <a:pt x="107" y="595"/>
                  </a:cubicBezTo>
                  <a:cubicBezTo>
                    <a:pt x="113" y="596"/>
                    <a:pt x="119" y="597"/>
                    <a:pt x="125" y="597"/>
                  </a:cubicBezTo>
                  <a:cubicBezTo>
                    <a:pt x="181" y="597"/>
                    <a:pt x="251" y="551"/>
                    <a:pt x="289" y="522"/>
                  </a:cubicBezTo>
                  <a:cubicBezTo>
                    <a:pt x="441" y="398"/>
                    <a:pt x="529" y="252"/>
                    <a:pt x="562" y="59"/>
                  </a:cubicBezTo>
                  <a:cubicBezTo>
                    <a:pt x="570" y="16"/>
                    <a:pt x="554" y="0"/>
                    <a:pt x="53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7"/>
            <p:cNvSpPr/>
            <p:nvPr/>
          </p:nvSpPr>
          <p:spPr>
            <a:xfrm>
              <a:off x="1888575" y="1536963"/>
              <a:ext cx="14425" cy="17675"/>
            </a:xfrm>
            <a:custGeom>
              <a:avLst/>
              <a:gdLst/>
              <a:ahLst/>
              <a:cxnLst/>
              <a:rect l="l" t="t" r="r" b="b"/>
              <a:pathLst>
                <a:path w="577" h="707" extrusionOk="0">
                  <a:moveTo>
                    <a:pt x="556" y="0"/>
                  </a:moveTo>
                  <a:cubicBezTo>
                    <a:pt x="551" y="0"/>
                    <a:pt x="545" y="2"/>
                    <a:pt x="538" y="7"/>
                  </a:cubicBezTo>
                  <a:cubicBezTo>
                    <a:pt x="296" y="167"/>
                    <a:pt x="4" y="285"/>
                    <a:pt x="1" y="630"/>
                  </a:cubicBezTo>
                  <a:cubicBezTo>
                    <a:pt x="0" y="686"/>
                    <a:pt x="25" y="706"/>
                    <a:pt x="57" y="706"/>
                  </a:cubicBezTo>
                  <a:cubicBezTo>
                    <a:pt x="103" y="706"/>
                    <a:pt x="164" y="663"/>
                    <a:pt x="189" y="622"/>
                  </a:cubicBezTo>
                  <a:cubicBezTo>
                    <a:pt x="303" y="427"/>
                    <a:pt x="395" y="217"/>
                    <a:pt x="558" y="55"/>
                  </a:cubicBezTo>
                  <a:cubicBezTo>
                    <a:pt x="575" y="38"/>
                    <a:pt x="577" y="0"/>
                    <a:pt x="55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7"/>
            <p:cNvSpPr/>
            <p:nvPr/>
          </p:nvSpPr>
          <p:spPr>
            <a:xfrm>
              <a:off x="1937875" y="1508963"/>
              <a:ext cx="10525" cy="11725"/>
            </a:xfrm>
            <a:custGeom>
              <a:avLst/>
              <a:gdLst/>
              <a:ahLst/>
              <a:cxnLst/>
              <a:rect l="l" t="t" r="r" b="b"/>
              <a:pathLst>
                <a:path w="421" h="469" extrusionOk="0">
                  <a:moveTo>
                    <a:pt x="341" y="0"/>
                  </a:moveTo>
                  <a:cubicBezTo>
                    <a:pt x="341" y="0"/>
                    <a:pt x="340" y="0"/>
                    <a:pt x="340" y="0"/>
                  </a:cubicBezTo>
                  <a:cubicBezTo>
                    <a:pt x="186" y="5"/>
                    <a:pt x="88" y="140"/>
                    <a:pt x="12" y="261"/>
                  </a:cubicBezTo>
                  <a:cubicBezTo>
                    <a:pt x="4" y="275"/>
                    <a:pt x="1" y="310"/>
                    <a:pt x="19" y="310"/>
                  </a:cubicBezTo>
                  <a:cubicBezTo>
                    <a:pt x="23" y="310"/>
                    <a:pt x="27" y="309"/>
                    <a:pt x="32" y="307"/>
                  </a:cubicBezTo>
                  <a:cubicBezTo>
                    <a:pt x="94" y="272"/>
                    <a:pt x="170" y="212"/>
                    <a:pt x="244" y="212"/>
                  </a:cubicBezTo>
                  <a:cubicBezTo>
                    <a:pt x="246" y="212"/>
                    <a:pt x="248" y="212"/>
                    <a:pt x="250" y="212"/>
                  </a:cubicBezTo>
                  <a:cubicBezTo>
                    <a:pt x="251" y="212"/>
                    <a:pt x="252" y="213"/>
                    <a:pt x="252" y="213"/>
                  </a:cubicBezTo>
                  <a:cubicBezTo>
                    <a:pt x="272" y="213"/>
                    <a:pt x="278" y="206"/>
                    <a:pt x="282" y="206"/>
                  </a:cubicBezTo>
                  <a:cubicBezTo>
                    <a:pt x="286" y="206"/>
                    <a:pt x="287" y="210"/>
                    <a:pt x="293" y="225"/>
                  </a:cubicBezTo>
                  <a:cubicBezTo>
                    <a:pt x="317" y="291"/>
                    <a:pt x="284" y="380"/>
                    <a:pt x="264" y="442"/>
                  </a:cubicBezTo>
                  <a:cubicBezTo>
                    <a:pt x="258" y="461"/>
                    <a:pt x="264" y="468"/>
                    <a:pt x="274" y="468"/>
                  </a:cubicBezTo>
                  <a:cubicBezTo>
                    <a:pt x="288" y="468"/>
                    <a:pt x="308" y="455"/>
                    <a:pt x="314" y="440"/>
                  </a:cubicBezTo>
                  <a:cubicBezTo>
                    <a:pt x="372" y="297"/>
                    <a:pt x="421" y="189"/>
                    <a:pt x="379" y="40"/>
                  </a:cubicBezTo>
                  <a:cubicBezTo>
                    <a:pt x="375" y="22"/>
                    <a:pt x="361" y="0"/>
                    <a:pt x="34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7"/>
            <p:cNvSpPr/>
            <p:nvPr/>
          </p:nvSpPr>
          <p:spPr>
            <a:xfrm>
              <a:off x="1859500" y="1453063"/>
              <a:ext cx="45400" cy="41075"/>
            </a:xfrm>
            <a:custGeom>
              <a:avLst/>
              <a:gdLst/>
              <a:ahLst/>
              <a:cxnLst/>
              <a:rect l="l" t="t" r="r" b="b"/>
              <a:pathLst>
                <a:path w="1816" h="1643" extrusionOk="0">
                  <a:moveTo>
                    <a:pt x="1562" y="0"/>
                  </a:moveTo>
                  <a:cubicBezTo>
                    <a:pt x="1514" y="0"/>
                    <a:pt x="1458" y="72"/>
                    <a:pt x="1447" y="105"/>
                  </a:cubicBezTo>
                  <a:cubicBezTo>
                    <a:pt x="1285" y="574"/>
                    <a:pt x="733" y="806"/>
                    <a:pt x="703" y="1281"/>
                  </a:cubicBezTo>
                  <a:cubicBezTo>
                    <a:pt x="480" y="1320"/>
                    <a:pt x="236" y="1357"/>
                    <a:pt x="65" y="1498"/>
                  </a:cubicBezTo>
                  <a:cubicBezTo>
                    <a:pt x="42" y="1515"/>
                    <a:pt x="1" y="1580"/>
                    <a:pt x="40" y="1604"/>
                  </a:cubicBezTo>
                  <a:cubicBezTo>
                    <a:pt x="85" y="1631"/>
                    <a:pt x="141" y="1642"/>
                    <a:pt x="203" y="1642"/>
                  </a:cubicBezTo>
                  <a:cubicBezTo>
                    <a:pt x="395" y="1642"/>
                    <a:pt x="641" y="1538"/>
                    <a:pt x="784" y="1505"/>
                  </a:cubicBezTo>
                  <a:cubicBezTo>
                    <a:pt x="866" y="1487"/>
                    <a:pt x="932" y="1381"/>
                    <a:pt x="914" y="1301"/>
                  </a:cubicBezTo>
                  <a:cubicBezTo>
                    <a:pt x="899" y="1223"/>
                    <a:pt x="874" y="1142"/>
                    <a:pt x="896" y="1116"/>
                  </a:cubicBezTo>
                  <a:cubicBezTo>
                    <a:pt x="984" y="1017"/>
                    <a:pt x="1064" y="918"/>
                    <a:pt x="1159" y="825"/>
                  </a:cubicBezTo>
                  <a:cubicBezTo>
                    <a:pt x="1331" y="656"/>
                    <a:pt x="1465" y="479"/>
                    <a:pt x="1552" y="266"/>
                  </a:cubicBezTo>
                  <a:cubicBezTo>
                    <a:pt x="1588" y="283"/>
                    <a:pt x="1627" y="297"/>
                    <a:pt x="1665" y="308"/>
                  </a:cubicBezTo>
                  <a:cubicBezTo>
                    <a:pt x="1664" y="311"/>
                    <a:pt x="1663" y="312"/>
                    <a:pt x="1663" y="314"/>
                  </a:cubicBezTo>
                  <a:cubicBezTo>
                    <a:pt x="1672" y="348"/>
                    <a:pt x="1687" y="365"/>
                    <a:pt x="1704" y="396"/>
                  </a:cubicBezTo>
                  <a:cubicBezTo>
                    <a:pt x="1712" y="408"/>
                    <a:pt x="1721" y="413"/>
                    <a:pt x="1730" y="413"/>
                  </a:cubicBezTo>
                  <a:cubicBezTo>
                    <a:pt x="1766" y="413"/>
                    <a:pt x="1811" y="338"/>
                    <a:pt x="1812" y="312"/>
                  </a:cubicBezTo>
                  <a:cubicBezTo>
                    <a:pt x="1816" y="176"/>
                    <a:pt x="1685" y="86"/>
                    <a:pt x="1592" y="11"/>
                  </a:cubicBezTo>
                  <a:cubicBezTo>
                    <a:pt x="1583" y="3"/>
                    <a:pt x="1573" y="0"/>
                    <a:pt x="156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7"/>
            <p:cNvSpPr/>
            <p:nvPr/>
          </p:nvSpPr>
          <p:spPr>
            <a:xfrm>
              <a:off x="1861875" y="1503863"/>
              <a:ext cx="9075" cy="9450"/>
            </a:xfrm>
            <a:custGeom>
              <a:avLst/>
              <a:gdLst/>
              <a:ahLst/>
              <a:cxnLst/>
              <a:rect l="l" t="t" r="r" b="b"/>
              <a:pathLst>
                <a:path w="363" h="378" extrusionOk="0">
                  <a:moveTo>
                    <a:pt x="112" y="1"/>
                  </a:moveTo>
                  <a:cubicBezTo>
                    <a:pt x="89" y="1"/>
                    <a:pt x="62" y="51"/>
                    <a:pt x="74" y="69"/>
                  </a:cubicBezTo>
                  <a:cubicBezTo>
                    <a:pt x="75" y="71"/>
                    <a:pt x="75" y="72"/>
                    <a:pt x="76" y="73"/>
                  </a:cubicBezTo>
                  <a:cubicBezTo>
                    <a:pt x="26" y="128"/>
                    <a:pt x="1" y="215"/>
                    <a:pt x="51" y="259"/>
                  </a:cubicBezTo>
                  <a:cubicBezTo>
                    <a:pt x="104" y="306"/>
                    <a:pt x="164" y="365"/>
                    <a:pt x="237" y="377"/>
                  </a:cubicBezTo>
                  <a:cubicBezTo>
                    <a:pt x="240" y="377"/>
                    <a:pt x="243" y="378"/>
                    <a:pt x="245" y="378"/>
                  </a:cubicBezTo>
                  <a:cubicBezTo>
                    <a:pt x="297" y="378"/>
                    <a:pt x="349" y="308"/>
                    <a:pt x="355" y="263"/>
                  </a:cubicBezTo>
                  <a:cubicBezTo>
                    <a:pt x="362" y="215"/>
                    <a:pt x="333" y="175"/>
                    <a:pt x="294" y="139"/>
                  </a:cubicBezTo>
                  <a:cubicBezTo>
                    <a:pt x="267" y="108"/>
                    <a:pt x="241" y="75"/>
                    <a:pt x="212" y="46"/>
                  </a:cubicBezTo>
                  <a:cubicBezTo>
                    <a:pt x="200" y="32"/>
                    <a:pt x="183" y="26"/>
                    <a:pt x="165" y="26"/>
                  </a:cubicBezTo>
                  <a:cubicBezTo>
                    <a:pt x="160" y="26"/>
                    <a:pt x="156" y="26"/>
                    <a:pt x="151" y="27"/>
                  </a:cubicBezTo>
                  <a:cubicBezTo>
                    <a:pt x="141" y="20"/>
                    <a:pt x="131" y="13"/>
                    <a:pt x="122" y="5"/>
                  </a:cubicBezTo>
                  <a:cubicBezTo>
                    <a:pt x="119" y="2"/>
                    <a:pt x="115" y="1"/>
                    <a:pt x="11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7"/>
            <p:cNvSpPr/>
            <p:nvPr/>
          </p:nvSpPr>
          <p:spPr>
            <a:xfrm>
              <a:off x="1842725" y="1407013"/>
              <a:ext cx="23150" cy="30225"/>
            </a:xfrm>
            <a:custGeom>
              <a:avLst/>
              <a:gdLst/>
              <a:ahLst/>
              <a:cxnLst/>
              <a:rect l="l" t="t" r="r" b="b"/>
              <a:pathLst>
                <a:path w="926" h="1209" extrusionOk="0">
                  <a:moveTo>
                    <a:pt x="444" y="1"/>
                  </a:moveTo>
                  <a:cubicBezTo>
                    <a:pt x="424" y="1"/>
                    <a:pt x="404" y="41"/>
                    <a:pt x="420" y="55"/>
                  </a:cubicBezTo>
                  <a:cubicBezTo>
                    <a:pt x="467" y="101"/>
                    <a:pt x="503" y="168"/>
                    <a:pt x="537" y="239"/>
                  </a:cubicBezTo>
                  <a:cubicBezTo>
                    <a:pt x="512" y="236"/>
                    <a:pt x="487" y="230"/>
                    <a:pt x="462" y="228"/>
                  </a:cubicBezTo>
                  <a:cubicBezTo>
                    <a:pt x="458" y="228"/>
                    <a:pt x="453" y="227"/>
                    <a:pt x="449" y="227"/>
                  </a:cubicBezTo>
                  <a:cubicBezTo>
                    <a:pt x="347" y="227"/>
                    <a:pt x="278" y="370"/>
                    <a:pt x="290" y="458"/>
                  </a:cubicBezTo>
                  <a:cubicBezTo>
                    <a:pt x="315" y="649"/>
                    <a:pt x="149" y="893"/>
                    <a:pt x="54" y="1052"/>
                  </a:cubicBezTo>
                  <a:cubicBezTo>
                    <a:pt x="0" y="1142"/>
                    <a:pt x="34" y="1208"/>
                    <a:pt x="89" y="1208"/>
                  </a:cubicBezTo>
                  <a:cubicBezTo>
                    <a:pt x="121" y="1208"/>
                    <a:pt x="158" y="1188"/>
                    <a:pt x="191" y="1138"/>
                  </a:cubicBezTo>
                  <a:cubicBezTo>
                    <a:pt x="315" y="953"/>
                    <a:pt x="456" y="744"/>
                    <a:pt x="503" y="520"/>
                  </a:cubicBezTo>
                  <a:cubicBezTo>
                    <a:pt x="565" y="523"/>
                    <a:pt x="626" y="530"/>
                    <a:pt x="687" y="531"/>
                  </a:cubicBezTo>
                  <a:cubicBezTo>
                    <a:pt x="688" y="531"/>
                    <a:pt x="689" y="531"/>
                    <a:pt x="690" y="531"/>
                  </a:cubicBezTo>
                  <a:cubicBezTo>
                    <a:pt x="795" y="531"/>
                    <a:pt x="926" y="292"/>
                    <a:pt x="795" y="275"/>
                  </a:cubicBezTo>
                  <a:cubicBezTo>
                    <a:pt x="669" y="258"/>
                    <a:pt x="561" y="72"/>
                    <a:pt x="453" y="4"/>
                  </a:cubicBezTo>
                  <a:cubicBezTo>
                    <a:pt x="450" y="2"/>
                    <a:pt x="447" y="1"/>
                    <a:pt x="444"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7"/>
            <p:cNvSpPr/>
            <p:nvPr/>
          </p:nvSpPr>
          <p:spPr>
            <a:xfrm>
              <a:off x="1687425" y="1003213"/>
              <a:ext cx="25600" cy="13775"/>
            </a:xfrm>
            <a:custGeom>
              <a:avLst/>
              <a:gdLst/>
              <a:ahLst/>
              <a:cxnLst/>
              <a:rect l="l" t="t" r="r" b="b"/>
              <a:pathLst>
                <a:path w="1024" h="551" extrusionOk="0">
                  <a:moveTo>
                    <a:pt x="259" y="0"/>
                  </a:moveTo>
                  <a:cubicBezTo>
                    <a:pt x="200" y="0"/>
                    <a:pt x="146" y="10"/>
                    <a:pt x="60" y="41"/>
                  </a:cubicBezTo>
                  <a:cubicBezTo>
                    <a:pt x="36" y="50"/>
                    <a:pt x="1" y="90"/>
                    <a:pt x="20" y="116"/>
                  </a:cubicBezTo>
                  <a:cubicBezTo>
                    <a:pt x="112" y="247"/>
                    <a:pt x="166" y="246"/>
                    <a:pt x="328" y="264"/>
                  </a:cubicBezTo>
                  <a:cubicBezTo>
                    <a:pt x="388" y="270"/>
                    <a:pt x="449" y="274"/>
                    <a:pt x="509" y="274"/>
                  </a:cubicBezTo>
                  <a:cubicBezTo>
                    <a:pt x="589" y="274"/>
                    <a:pt x="668" y="268"/>
                    <a:pt x="748" y="256"/>
                  </a:cubicBezTo>
                  <a:cubicBezTo>
                    <a:pt x="768" y="348"/>
                    <a:pt x="797" y="494"/>
                    <a:pt x="865" y="532"/>
                  </a:cubicBezTo>
                  <a:cubicBezTo>
                    <a:pt x="887" y="544"/>
                    <a:pt x="905" y="550"/>
                    <a:pt x="920" y="550"/>
                  </a:cubicBezTo>
                  <a:cubicBezTo>
                    <a:pt x="939" y="550"/>
                    <a:pt x="955" y="542"/>
                    <a:pt x="972" y="525"/>
                  </a:cubicBezTo>
                  <a:cubicBezTo>
                    <a:pt x="1000" y="501"/>
                    <a:pt x="1015" y="467"/>
                    <a:pt x="1014" y="431"/>
                  </a:cubicBezTo>
                  <a:cubicBezTo>
                    <a:pt x="1019" y="430"/>
                    <a:pt x="1024" y="426"/>
                    <a:pt x="1023" y="408"/>
                  </a:cubicBezTo>
                  <a:cubicBezTo>
                    <a:pt x="1023" y="381"/>
                    <a:pt x="1018" y="355"/>
                    <a:pt x="1008" y="329"/>
                  </a:cubicBezTo>
                  <a:cubicBezTo>
                    <a:pt x="978" y="239"/>
                    <a:pt x="953" y="144"/>
                    <a:pt x="933" y="50"/>
                  </a:cubicBezTo>
                  <a:cubicBezTo>
                    <a:pt x="927" y="23"/>
                    <a:pt x="904" y="5"/>
                    <a:pt x="878" y="5"/>
                  </a:cubicBezTo>
                  <a:cubicBezTo>
                    <a:pt x="873" y="5"/>
                    <a:pt x="868" y="5"/>
                    <a:pt x="863" y="7"/>
                  </a:cubicBezTo>
                  <a:cubicBezTo>
                    <a:pt x="789" y="19"/>
                    <a:pt x="716" y="24"/>
                    <a:pt x="642" y="24"/>
                  </a:cubicBezTo>
                  <a:cubicBezTo>
                    <a:pt x="573" y="24"/>
                    <a:pt x="504" y="20"/>
                    <a:pt x="434" y="13"/>
                  </a:cubicBezTo>
                  <a:cubicBezTo>
                    <a:pt x="359" y="7"/>
                    <a:pt x="307" y="0"/>
                    <a:pt x="25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7"/>
            <p:cNvSpPr/>
            <p:nvPr/>
          </p:nvSpPr>
          <p:spPr>
            <a:xfrm>
              <a:off x="1655175" y="921213"/>
              <a:ext cx="32550" cy="33875"/>
            </a:xfrm>
            <a:custGeom>
              <a:avLst/>
              <a:gdLst/>
              <a:ahLst/>
              <a:cxnLst/>
              <a:rect l="l" t="t" r="r" b="b"/>
              <a:pathLst>
                <a:path w="1302" h="1355" extrusionOk="0">
                  <a:moveTo>
                    <a:pt x="933" y="0"/>
                  </a:moveTo>
                  <a:cubicBezTo>
                    <a:pt x="916" y="0"/>
                    <a:pt x="893" y="36"/>
                    <a:pt x="905" y="50"/>
                  </a:cubicBezTo>
                  <a:cubicBezTo>
                    <a:pt x="946" y="98"/>
                    <a:pt x="975" y="160"/>
                    <a:pt x="1027" y="197"/>
                  </a:cubicBezTo>
                  <a:cubicBezTo>
                    <a:pt x="1100" y="249"/>
                    <a:pt x="1104" y="330"/>
                    <a:pt x="1091" y="411"/>
                  </a:cubicBezTo>
                  <a:cubicBezTo>
                    <a:pt x="899" y="386"/>
                    <a:pt x="706" y="388"/>
                    <a:pt x="516" y="349"/>
                  </a:cubicBezTo>
                  <a:cubicBezTo>
                    <a:pt x="513" y="348"/>
                    <a:pt x="509" y="348"/>
                    <a:pt x="505" y="348"/>
                  </a:cubicBezTo>
                  <a:cubicBezTo>
                    <a:pt x="464" y="348"/>
                    <a:pt x="424" y="392"/>
                    <a:pt x="405" y="422"/>
                  </a:cubicBezTo>
                  <a:cubicBezTo>
                    <a:pt x="261" y="657"/>
                    <a:pt x="1" y="1051"/>
                    <a:pt x="77" y="1340"/>
                  </a:cubicBezTo>
                  <a:cubicBezTo>
                    <a:pt x="80" y="1351"/>
                    <a:pt x="86" y="1354"/>
                    <a:pt x="93" y="1354"/>
                  </a:cubicBezTo>
                  <a:cubicBezTo>
                    <a:pt x="106" y="1354"/>
                    <a:pt x="122" y="1340"/>
                    <a:pt x="129" y="1330"/>
                  </a:cubicBezTo>
                  <a:cubicBezTo>
                    <a:pt x="289" y="1104"/>
                    <a:pt x="362" y="828"/>
                    <a:pt x="491" y="581"/>
                  </a:cubicBezTo>
                  <a:cubicBezTo>
                    <a:pt x="694" y="610"/>
                    <a:pt x="899" y="602"/>
                    <a:pt x="1101" y="640"/>
                  </a:cubicBezTo>
                  <a:cubicBezTo>
                    <a:pt x="1105" y="641"/>
                    <a:pt x="1109" y="641"/>
                    <a:pt x="1113" y="641"/>
                  </a:cubicBezTo>
                  <a:cubicBezTo>
                    <a:pt x="1172" y="641"/>
                    <a:pt x="1223" y="561"/>
                    <a:pt x="1233" y="513"/>
                  </a:cubicBezTo>
                  <a:cubicBezTo>
                    <a:pt x="1259" y="391"/>
                    <a:pt x="1302" y="229"/>
                    <a:pt x="1221" y="117"/>
                  </a:cubicBezTo>
                  <a:cubicBezTo>
                    <a:pt x="1159" y="32"/>
                    <a:pt x="1015" y="78"/>
                    <a:pt x="941" y="3"/>
                  </a:cubicBezTo>
                  <a:cubicBezTo>
                    <a:pt x="938" y="1"/>
                    <a:pt x="936" y="0"/>
                    <a:pt x="93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7"/>
            <p:cNvSpPr/>
            <p:nvPr/>
          </p:nvSpPr>
          <p:spPr>
            <a:xfrm>
              <a:off x="1634375" y="951963"/>
              <a:ext cx="17725" cy="6100"/>
            </a:xfrm>
            <a:custGeom>
              <a:avLst/>
              <a:gdLst/>
              <a:ahLst/>
              <a:cxnLst/>
              <a:rect l="l" t="t" r="r" b="b"/>
              <a:pathLst>
                <a:path w="709" h="244" extrusionOk="0">
                  <a:moveTo>
                    <a:pt x="278" y="1"/>
                  </a:moveTo>
                  <a:cubicBezTo>
                    <a:pt x="203" y="1"/>
                    <a:pt x="128" y="10"/>
                    <a:pt x="60" y="25"/>
                  </a:cubicBezTo>
                  <a:cubicBezTo>
                    <a:pt x="33" y="31"/>
                    <a:pt x="0" y="81"/>
                    <a:pt x="26" y="104"/>
                  </a:cubicBezTo>
                  <a:cubicBezTo>
                    <a:pt x="187" y="244"/>
                    <a:pt x="400" y="148"/>
                    <a:pt x="586" y="219"/>
                  </a:cubicBezTo>
                  <a:cubicBezTo>
                    <a:pt x="590" y="220"/>
                    <a:pt x="594" y="221"/>
                    <a:pt x="598" y="221"/>
                  </a:cubicBezTo>
                  <a:cubicBezTo>
                    <a:pt x="649" y="221"/>
                    <a:pt x="708" y="128"/>
                    <a:pt x="662" y="98"/>
                  </a:cubicBezTo>
                  <a:cubicBezTo>
                    <a:pt x="552" y="29"/>
                    <a:pt x="414" y="1"/>
                    <a:pt x="27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7"/>
            <p:cNvSpPr/>
            <p:nvPr/>
          </p:nvSpPr>
          <p:spPr>
            <a:xfrm>
              <a:off x="1605400" y="879388"/>
              <a:ext cx="12250" cy="8575"/>
            </a:xfrm>
            <a:custGeom>
              <a:avLst/>
              <a:gdLst/>
              <a:ahLst/>
              <a:cxnLst/>
              <a:rect l="l" t="t" r="r" b="b"/>
              <a:pathLst>
                <a:path w="490" h="343" extrusionOk="0">
                  <a:moveTo>
                    <a:pt x="455" y="0"/>
                  </a:moveTo>
                  <a:cubicBezTo>
                    <a:pt x="445" y="0"/>
                    <a:pt x="434" y="6"/>
                    <a:pt x="425" y="18"/>
                  </a:cubicBezTo>
                  <a:cubicBezTo>
                    <a:pt x="332" y="136"/>
                    <a:pt x="193" y="174"/>
                    <a:pt x="53" y="210"/>
                  </a:cubicBezTo>
                  <a:cubicBezTo>
                    <a:pt x="30" y="216"/>
                    <a:pt x="1" y="258"/>
                    <a:pt x="25" y="278"/>
                  </a:cubicBezTo>
                  <a:cubicBezTo>
                    <a:pt x="79" y="323"/>
                    <a:pt x="129" y="342"/>
                    <a:pt x="175" y="342"/>
                  </a:cubicBezTo>
                  <a:cubicBezTo>
                    <a:pt x="308" y="342"/>
                    <a:pt x="406" y="182"/>
                    <a:pt x="475" y="49"/>
                  </a:cubicBezTo>
                  <a:cubicBezTo>
                    <a:pt x="489" y="21"/>
                    <a:pt x="475" y="0"/>
                    <a:pt x="455"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7"/>
            <p:cNvSpPr/>
            <p:nvPr/>
          </p:nvSpPr>
          <p:spPr>
            <a:xfrm>
              <a:off x="1578200" y="802788"/>
              <a:ext cx="64425" cy="62400"/>
            </a:xfrm>
            <a:custGeom>
              <a:avLst/>
              <a:gdLst/>
              <a:ahLst/>
              <a:cxnLst/>
              <a:rect l="l" t="t" r="r" b="b"/>
              <a:pathLst>
                <a:path w="2577" h="2496" extrusionOk="0">
                  <a:moveTo>
                    <a:pt x="2135" y="0"/>
                  </a:moveTo>
                  <a:cubicBezTo>
                    <a:pt x="2131" y="0"/>
                    <a:pt x="2126" y="0"/>
                    <a:pt x="2121" y="0"/>
                  </a:cubicBezTo>
                  <a:cubicBezTo>
                    <a:pt x="2049" y="2"/>
                    <a:pt x="1979" y="86"/>
                    <a:pt x="1982" y="158"/>
                  </a:cubicBezTo>
                  <a:cubicBezTo>
                    <a:pt x="1993" y="429"/>
                    <a:pt x="1940" y="689"/>
                    <a:pt x="1950" y="958"/>
                  </a:cubicBezTo>
                  <a:cubicBezTo>
                    <a:pt x="1679" y="1115"/>
                    <a:pt x="1432" y="1310"/>
                    <a:pt x="1217" y="1537"/>
                  </a:cubicBezTo>
                  <a:cubicBezTo>
                    <a:pt x="1043" y="1717"/>
                    <a:pt x="900" y="1916"/>
                    <a:pt x="709" y="2084"/>
                  </a:cubicBezTo>
                  <a:cubicBezTo>
                    <a:pt x="518" y="2250"/>
                    <a:pt x="280" y="2307"/>
                    <a:pt x="56" y="2410"/>
                  </a:cubicBezTo>
                  <a:cubicBezTo>
                    <a:pt x="36" y="2418"/>
                    <a:pt x="1" y="2475"/>
                    <a:pt x="38" y="2484"/>
                  </a:cubicBezTo>
                  <a:cubicBezTo>
                    <a:pt x="75" y="2492"/>
                    <a:pt x="112" y="2496"/>
                    <a:pt x="148" y="2496"/>
                  </a:cubicBezTo>
                  <a:cubicBezTo>
                    <a:pt x="407" y="2496"/>
                    <a:pt x="645" y="2309"/>
                    <a:pt x="836" y="2145"/>
                  </a:cubicBezTo>
                  <a:cubicBezTo>
                    <a:pt x="1245" y="1794"/>
                    <a:pt x="1562" y="1368"/>
                    <a:pt x="2050" y="1114"/>
                  </a:cubicBezTo>
                  <a:cubicBezTo>
                    <a:pt x="2119" y="1077"/>
                    <a:pt x="2159" y="1002"/>
                    <a:pt x="2151" y="924"/>
                  </a:cubicBezTo>
                  <a:cubicBezTo>
                    <a:pt x="2120" y="680"/>
                    <a:pt x="2169" y="445"/>
                    <a:pt x="2169" y="207"/>
                  </a:cubicBezTo>
                  <a:cubicBezTo>
                    <a:pt x="2283" y="193"/>
                    <a:pt x="2397" y="184"/>
                    <a:pt x="2510" y="162"/>
                  </a:cubicBezTo>
                  <a:cubicBezTo>
                    <a:pt x="2535" y="158"/>
                    <a:pt x="2577" y="89"/>
                    <a:pt x="2536" y="83"/>
                  </a:cubicBezTo>
                  <a:cubicBezTo>
                    <a:pt x="2380" y="56"/>
                    <a:pt x="2298" y="0"/>
                    <a:pt x="2135"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7"/>
            <p:cNvSpPr/>
            <p:nvPr/>
          </p:nvSpPr>
          <p:spPr>
            <a:xfrm>
              <a:off x="1575875" y="773713"/>
              <a:ext cx="11225" cy="8375"/>
            </a:xfrm>
            <a:custGeom>
              <a:avLst/>
              <a:gdLst/>
              <a:ahLst/>
              <a:cxnLst/>
              <a:rect l="l" t="t" r="r" b="b"/>
              <a:pathLst>
                <a:path w="449" h="335" extrusionOk="0">
                  <a:moveTo>
                    <a:pt x="253" y="0"/>
                  </a:moveTo>
                  <a:cubicBezTo>
                    <a:pt x="216" y="0"/>
                    <a:pt x="171" y="65"/>
                    <a:pt x="197" y="91"/>
                  </a:cubicBezTo>
                  <a:cubicBezTo>
                    <a:pt x="210" y="104"/>
                    <a:pt x="225" y="114"/>
                    <a:pt x="243" y="121"/>
                  </a:cubicBezTo>
                  <a:cubicBezTo>
                    <a:pt x="233" y="121"/>
                    <a:pt x="230" y="119"/>
                    <a:pt x="214" y="119"/>
                  </a:cubicBezTo>
                  <a:cubicBezTo>
                    <a:pt x="157" y="119"/>
                    <a:pt x="99" y="146"/>
                    <a:pt x="48" y="165"/>
                  </a:cubicBezTo>
                  <a:cubicBezTo>
                    <a:pt x="26" y="173"/>
                    <a:pt x="1" y="215"/>
                    <a:pt x="17" y="237"/>
                  </a:cubicBezTo>
                  <a:cubicBezTo>
                    <a:pt x="65" y="303"/>
                    <a:pt x="134" y="335"/>
                    <a:pt x="203" y="335"/>
                  </a:cubicBezTo>
                  <a:cubicBezTo>
                    <a:pt x="280" y="335"/>
                    <a:pt x="358" y="295"/>
                    <a:pt x="408" y="219"/>
                  </a:cubicBezTo>
                  <a:cubicBezTo>
                    <a:pt x="427" y="191"/>
                    <a:pt x="448" y="133"/>
                    <a:pt x="424" y="101"/>
                  </a:cubicBezTo>
                  <a:cubicBezTo>
                    <a:pt x="383" y="47"/>
                    <a:pt x="325" y="30"/>
                    <a:pt x="265" y="3"/>
                  </a:cubicBezTo>
                  <a:cubicBezTo>
                    <a:pt x="261" y="1"/>
                    <a:pt x="257" y="0"/>
                    <a:pt x="25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7"/>
            <p:cNvSpPr/>
            <p:nvPr/>
          </p:nvSpPr>
          <p:spPr>
            <a:xfrm>
              <a:off x="1565775" y="715463"/>
              <a:ext cx="31300" cy="13225"/>
            </a:xfrm>
            <a:custGeom>
              <a:avLst/>
              <a:gdLst/>
              <a:ahLst/>
              <a:cxnLst/>
              <a:rect l="l" t="t" r="r" b="b"/>
              <a:pathLst>
                <a:path w="1252" h="529" extrusionOk="0">
                  <a:moveTo>
                    <a:pt x="1035" y="0"/>
                  </a:moveTo>
                  <a:cubicBezTo>
                    <a:pt x="983" y="0"/>
                    <a:pt x="937" y="77"/>
                    <a:pt x="936" y="123"/>
                  </a:cubicBezTo>
                  <a:cubicBezTo>
                    <a:pt x="936" y="182"/>
                    <a:pt x="922" y="237"/>
                    <a:pt x="910" y="294"/>
                  </a:cubicBezTo>
                  <a:cubicBezTo>
                    <a:pt x="736" y="241"/>
                    <a:pt x="548" y="178"/>
                    <a:pt x="368" y="178"/>
                  </a:cubicBezTo>
                  <a:cubicBezTo>
                    <a:pt x="261" y="178"/>
                    <a:pt x="156" y="201"/>
                    <a:pt x="60" y="260"/>
                  </a:cubicBezTo>
                  <a:cubicBezTo>
                    <a:pt x="46" y="268"/>
                    <a:pt x="0" y="325"/>
                    <a:pt x="34" y="339"/>
                  </a:cubicBezTo>
                  <a:cubicBezTo>
                    <a:pt x="162" y="392"/>
                    <a:pt x="299" y="385"/>
                    <a:pt x="435" y="405"/>
                  </a:cubicBezTo>
                  <a:cubicBezTo>
                    <a:pt x="603" y="430"/>
                    <a:pt x="765" y="487"/>
                    <a:pt x="930" y="527"/>
                  </a:cubicBezTo>
                  <a:cubicBezTo>
                    <a:pt x="934" y="528"/>
                    <a:pt x="939" y="529"/>
                    <a:pt x="943" y="529"/>
                  </a:cubicBezTo>
                  <a:cubicBezTo>
                    <a:pt x="1002" y="529"/>
                    <a:pt x="1060" y="434"/>
                    <a:pt x="1056" y="384"/>
                  </a:cubicBezTo>
                  <a:cubicBezTo>
                    <a:pt x="1049" y="311"/>
                    <a:pt x="1065" y="241"/>
                    <a:pt x="1075" y="170"/>
                  </a:cubicBezTo>
                  <a:cubicBezTo>
                    <a:pt x="1211" y="182"/>
                    <a:pt x="1148" y="277"/>
                    <a:pt x="1162" y="396"/>
                  </a:cubicBezTo>
                  <a:cubicBezTo>
                    <a:pt x="1163" y="404"/>
                    <a:pt x="1166" y="407"/>
                    <a:pt x="1171" y="407"/>
                  </a:cubicBezTo>
                  <a:cubicBezTo>
                    <a:pt x="1183" y="407"/>
                    <a:pt x="1206" y="381"/>
                    <a:pt x="1206" y="369"/>
                  </a:cubicBezTo>
                  <a:cubicBezTo>
                    <a:pt x="1205" y="294"/>
                    <a:pt x="1252" y="234"/>
                    <a:pt x="1250" y="160"/>
                  </a:cubicBezTo>
                  <a:cubicBezTo>
                    <a:pt x="1246" y="65"/>
                    <a:pt x="1128" y="37"/>
                    <a:pt x="1058" y="5"/>
                  </a:cubicBezTo>
                  <a:cubicBezTo>
                    <a:pt x="1050" y="2"/>
                    <a:pt x="1043" y="0"/>
                    <a:pt x="1035"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7"/>
            <p:cNvSpPr/>
            <p:nvPr/>
          </p:nvSpPr>
          <p:spPr>
            <a:xfrm>
              <a:off x="1522825" y="728363"/>
              <a:ext cx="29950" cy="14800"/>
            </a:xfrm>
            <a:custGeom>
              <a:avLst/>
              <a:gdLst/>
              <a:ahLst/>
              <a:cxnLst/>
              <a:rect l="l" t="t" r="r" b="b"/>
              <a:pathLst>
                <a:path w="1198" h="592" extrusionOk="0">
                  <a:moveTo>
                    <a:pt x="1180" y="0"/>
                  </a:moveTo>
                  <a:cubicBezTo>
                    <a:pt x="1176" y="0"/>
                    <a:pt x="1171" y="2"/>
                    <a:pt x="1165" y="7"/>
                  </a:cubicBezTo>
                  <a:cubicBezTo>
                    <a:pt x="1000" y="125"/>
                    <a:pt x="861" y="233"/>
                    <a:pt x="725" y="377"/>
                  </a:cubicBezTo>
                  <a:cubicBezTo>
                    <a:pt x="633" y="345"/>
                    <a:pt x="541" y="323"/>
                    <a:pt x="443" y="323"/>
                  </a:cubicBezTo>
                  <a:cubicBezTo>
                    <a:pt x="429" y="323"/>
                    <a:pt x="415" y="323"/>
                    <a:pt x="401" y="324"/>
                  </a:cubicBezTo>
                  <a:cubicBezTo>
                    <a:pt x="242" y="336"/>
                    <a:pt x="187" y="383"/>
                    <a:pt x="61" y="461"/>
                  </a:cubicBezTo>
                  <a:cubicBezTo>
                    <a:pt x="41" y="474"/>
                    <a:pt x="0" y="531"/>
                    <a:pt x="42" y="542"/>
                  </a:cubicBezTo>
                  <a:cubicBezTo>
                    <a:pt x="105" y="558"/>
                    <a:pt x="128" y="592"/>
                    <a:pt x="189" y="592"/>
                  </a:cubicBezTo>
                  <a:cubicBezTo>
                    <a:pt x="197" y="592"/>
                    <a:pt x="205" y="591"/>
                    <a:pt x="215" y="590"/>
                  </a:cubicBezTo>
                  <a:cubicBezTo>
                    <a:pt x="357" y="569"/>
                    <a:pt x="497" y="544"/>
                    <a:pt x="641" y="544"/>
                  </a:cubicBezTo>
                  <a:cubicBezTo>
                    <a:pt x="654" y="544"/>
                    <a:pt x="668" y="544"/>
                    <a:pt x="681" y="544"/>
                  </a:cubicBezTo>
                  <a:cubicBezTo>
                    <a:pt x="682" y="544"/>
                    <a:pt x="683" y="544"/>
                    <a:pt x="684" y="544"/>
                  </a:cubicBezTo>
                  <a:cubicBezTo>
                    <a:pt x="726" y="544"/>
                    <a:pt x="755" y="506"/>
                    <a:pt x="772" y="471"/>
                  </a:cubicBezTo>
                  <a:cubicBezTo>
                    <a:pt x="861" y="285"/>
                    <a:pt x="1023" y="182"/>
                    <a:pt x="1175" y="53"/>
                  </a:cubicBezTo>
                  <a:cubicBezTo>
                    <a:pt x="1192" y="39"/>
                    <a:pt x="1198" y="0"/>
                    <a:pt x="1180"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7"/>
            <p:cNvSpPr/>
            <p:nvPr/>
          </p:nvSpPr>
          <p:spPr>
            <a:xfrm>
              <a:off x="466675" y="2107463"/>
              <a:ext cx="21500" cy="14875"/>
            </a:xfrm>
            <a:custGeom>
              <a:avLst/>
              <a:gdLst/>
              <a:ahLst/>
              <a:cxnLst/>
              <a:rect l="l" t="t" r="r" b="b"/>
              <a:pathLst>
                <a:path w="860" h="595" extrusionOk="0">
                  <a:moveTo>
                    <a:pt x="83" y="0"/>
                  </a:moveTo>
                  <a:cubicBezTo>
                    <a:pt x="64" y="0"/>
                    <a:pt x="47" y="25"/>
                    <a:pt x="44" y="41"/>
                  </a:cubicBezTo>
                  <a:cubicBezTo>
                    <a:pt x="1" y="260"/>
                    <a:pt x="242" y="415"/>
                    <a:pt x="346" y="576"/>
                  </a:cubicBezTo>
                  <a:cubicBezTo>
                    <a:pt x="355" y="589"/>
                    <a:pt x="365" y="595"/>
                    <a:pt x="375" y="595"/>
                  </a:cubicBezTo>
                  <a:cubicBezTo>
                    <a:pt x="415" y="595"/>
                    <a:pt x="463" y="513"/>
                    <a:pt x="463" y="483"/>
                  </a:cubicBezTo>
                  <a:cubicBezTo>
                    <a:pt x="463" y="456"/>
                    <a:pt x="624" y="351"/>
                    <a:pt x="663" y="322"/>
                  </a:cubicBezTo>
                  <a:cubicBezTo>
                    <a:pt x="698" y="297"/>
                    <a:pt x="735" y="277"/>
                    <a:pt x="768" y="248"/>
                  </a:cubicBezTo>
                  <a:cubicBezTo>
                    <a:pt x="773" y="248"/>
                    <a:pt x="779" y="247"/>
                    <a:pt x="783" y="243"/>
                  </a:cubicBezTo>
                  <a:cubicBezTo>
                    <a:pt x="822" y="219"/>
                    <a:pt x="859" y="189"/>
                    <a:pt x="853" y="138"/>
                  </a:cubicBezTo>
                  <a:cubicBezTo>
                    <a:pt x="851" y="127"/>
                    <a:pt x="843" y="120"/>
                    <a:pt x="833" y="118"/>
                  </a:cubicBezTo>
                  <a:cubicBezTo>
                    <a:pt x="828" y="117"/>
                    <a:pt x="823" y="117"/>
                    <a:pt x="818" y="117"/>
                  </a:cubicBezTo>
                  <a:cubicBezTo>
                    <a:pt x="704" y="117"/>
                    <a:pt x="520" y="250"/>
                    <a:pt x="415" y="382"/>
                  </a:cubicBezTo>
                  <a:cubicBezTo>
                    <a:pt x="331" y="235"/>
                    <a:pt x="249" y="80"/>
                    <a:pt x="94" y="3"/>
                  </a:cubicBezTo>
                  <a:cubicBezTo>
                    <a:pt x="90" y="1"/>
                    <a:pt x="87" y="0"/>
                    <a:pt x="8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7"/>
            <p:cNvSpPr/>
            <p:nvPr/>
          </p:nvSpPr>
          <p:spPr>
            <a:xfrm>
              <a:off x="478775" y="1990188"/>
              <a:ext cx="65600" cy="19800"/>
            </a:xfrm>
            <a:custGeom>
              <a:avLst/>
              <a:gdLst/>
              <a:ahLst/>
              <a:cxnLst/>
              <a:rect l="l" t="t" r="r" b="b"/>
              <a:pathLst>
                <a:path w="2624" h="792" extrusionOk="0">
                  <a:moveTo>
                    <a:pt x="115" y="0"/>
                  </a:moveTo>
                  <a:cubicBezTo>
                    <a:pt x="58" y="0"/>
                    <a:pt x="0" y="116"/>
                    <a:pt x="47" y="153"/>
                  </a:cubicBezTo>
                  <a:cubicBezTo>
                    <a:pt x="266" y="323"/>
                    <a:pt x="468" y="229"/>
                    <a:pt x="605" y="543"/>
                  </a:cubicBezTo>
                  <a:cubicBezTo>
                    <a:pt x="607" y="549"/>
                    <a:pt x="614" y="551"/>
                    <a:pt x="619" y="551"/>
                  </a:cubicBezTo>
                  <a:cubicBezTo>
                    <a:pt x="621" y="551"/>
                    <a:pt x="622" y="551"/>
                    <a:pt x="624" y="550"/>
                  </a:cubicBezTo>
                  <a:cubicBezTo>
                    <a:pt x="830" y="515"/>
                    <a:pt x="1036" y="511"/>
                    <a:pt x="1241" y="469"/>
                  </a:cubicBezTo>
                  <a:cubicBezTo>
                    <a:pt x="1255" y="466"/>
                    <a:pt x="1268" y="465"/>
                    <a:pt x="1279" y="465"/>
                  </a:cubicBezTo>
                  <a:cubicBezTo>
                    <a:pt x="1414" y="465"/>
                    <a:pt x="1412" y="644"/>
                    <a:pt x="1473" y="719"/>
                  </a:cubicBezTo>
                  <a:cubicBezTo>
                    <a:pt x="1483" y="732"/>
                    <a:pt x="1499" y="739"/>
                    <a:pt x="1514" y="739"/>
                  </a:cubicBezTo>
                  <a:cubicBezTo>
                    <a:pt x="1524" y="739"/>
                    <a:pt x="1534" y="736"/>
                    <a:pt x="1543" y="730"/>
                  </a:cubicBezTo>
                  <a:cubicBezTo>
                    <a:pt x="1591" y="704"/>
                    <a:pt x="2081" y="451"/>
                    <a:pt x="2311" y="451"/>
                  </a:cubicBezTo>
                  <a:cubicBezTo>
                    <a:pt x="2373" y="451"/>
                    <a:pt x="2416" y="469"/>
                    <a:pt x="2427" y="515"/>
                  </a:cubicBezTo>
                  <a:cubicBezTo>
                    <a:pt x="2461" y="664"/>
                    <a:pt x="2431" y="694"/>
                    <a:pt x="2379" y="694"/>
                  </a:cubicBezTo>
                  <a:cubicBezTo>
                    <a:pt x="2342" y="694"/>
                    <a:pt x="2294" y="679"/>
                    <a:pt x="2250" y="679"/>
                  </a:cubicBezTo>
                  <a:cubicBezTo>
                    <a:pt x="2243" y="679"/>
                    <a:pt x="2236" y="680"/>
                    <a:pt x="2230" y="680"/>
                  </a:cubicBezTo>
                  <a:cubicBezTo>
                    <a:pt x="2211" y="683"/>
                    <a:pt x="2186" y="732"/>
                    <a:pt x="2212" y="735"/>
                  </a:cubicBezTo>
                  <a:cubicBezTo>
                    <a:pt x="2267" y="739"/>
                    <a:pt x="2351" y="792"/>
                    <a:pt x="2419" y="792"/>
                  </a:cubicBezTo>
                  <a:cubicBezTo>
                    <a:pt x="2441" y="792"/>
                    <a:pt x="2462" y="786"/>
                    <a:pt x="2479" y="772"/>
                  </a:cubicBezTo>
                  <a:cubicBezTo>
                    <a:pt x="2624" y="660"/>
                    <a:pt x="2566" y="411"/>
                    <a:pt x="2542" y="264"/>
                  </a:cubicBezTo>
                  <a:cubicBezTo>
                    <a:pt x="2538" y="242"/>
                    <a:pt x="2520" y="228"/>
                    <a:pt x="2501" y="228"/>
                  </a:cubicBezTo>
                  <a:cubicBezTo>
                    <a:pt x="2498" y="228"/>
                    <a:pt x="2494" y="229"/>
                    <a:pt x="2490" y="230"/>
                  </a:cubicBezTo>
                  <a:cubicBezTo>
                    <a:pt x="2332" y="261"/>
                    <a:pt x="2176" y="300"/>
                    <a:pt x="2020" y="343"/>
                  </a:cubicBezTo>
                  <a:cubicBezTo>
                    <a:pt x="1980" y="355"/>
                    <a:pt x="1765" y="462"/>
                    <a:pt x="1647" y="462"/>
                  </a:cubicBezTo>
                  <a:cubicBezTo>
                    <a:pt x="1602" y="462"/>
                    <a:pt x="1571" y="446"/>
                    <a:pt x="1570" y="403"/>
                  </a:cubicBezTo>
                  <a:cubicBezTo>
                    <a:pt x="1569" y="307"/>
                    <a:pt x="1529" y="240"/>
                    <a:pt x="1442" y="240"/>
                  </a:cubicBezTo>
                  <a:cubicBezTo>
                    <a:pt x="1427" y="240"/>
                    <a:pt x="1411" y="242"/>
                    <a:pt x="1393" y="246"/>
                  </a:cubicBezTo>
                  <a:cubicBezTo>
                    <a:pt x="1225" y="286"/>
                    <a:pt x="1008" y="404"/>
                    <a:pt x="835" y="404"/>
                  </a:cubicBezTo>
                  <a:cubicBezTo>
                    <a:pt x="732" y="404"/>
                    <a:pt x="644" y="363"/>
                    <a:pt x="592" y="237"/>
                  </a:cubicBezTo>
                  <a:cubicBezTo>
                    <a:pt x="533" y="96"/>
                    <a:pt x="255" y="42"/>
                    <a:pt x="127" y="2"/>
                  </a:cubicBezTo>
                  <a:cubicBezTo>
                    <a:pt x="123" y="1"/>
                    <a:pt x="119" y="0"/>
                    <a:pt x="115"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528"/>
        <p:cNvGrpSpPr/>
        <p:nvPr/>
      </p:nvGrpSpPr>
      <p:grpSpPr>
        <a:xfrm>
          <a:off x="0" y="0"/>
          <a:ext cx="0" cy="0"/>
          <a:chOff x="0" y="0"/>
          <a:chExt cx="0" cy="0"/>
        </a:xfrm>
      </p:grpSpPr>
      <p:pic>
        <p:nvPicPr>
          <p:cNvPr id="1529" name="Google Shape;1529;p18"/>
          <p:cNvPicPr preferRelativeResize="0"/>
          <p:nvPr/>
        </p:nvPicPr>
        <p:blipFill>
          <a:blip r:embed="rId2">
            <a:alphaModFix amt="35000"/>
          </a:blip>
          <a:stretch>
            <a:fillRect/>
          </a:stretch>
        </p:blipFill>
        <p:spPr>
          <a:xfrm>
            <a:off x="0" y="0"/>
            <a:ext cx="9144000" cy="5143495"/>
          </a:xfrm>
          <a:prstGeom prst="rect">
            <a:avLst/>
          </a:prstGeom>
          <a:noFill/>
          <a:ln>
            <a:noFill/>
          </a:ln>
        </p:spPr>
      </p:pic>
      <p:sp>
        <p:nvSpPr>
          <p:cNvPr id="1530" name="Google Shape;1530;p18"/>
          <p:cNvSpPr/>
          <p:nvPr/>
        </p:nvSpPr>
        <p:spPr>
          <a:xfrm>
            <a:off x="809725" y="1390075"/>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7412479" y="-985650"/>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a:off x="4735004" y="3634925"/>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txBox="1">
            <a:spLocks noGrp="1"/>
          </p:cNvSpPr>
          <p:nvPr>
            <p:ph type="title"/>
          </p:nvPr>
        </p:nvSpPr>
        <p:spPr>
          <a:xfrm>
            <a:off x="717175" y="445025"/>
            <a:ext cx="77097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400"/>
              <a:buNone/>
              <a:defRPr/>
            </a:lvl1pPr>
            <a:lvl2pPr lvl="1">
              <a:spcBef>
                <a:spcPts val="0"/>
              </a:spcBef>
              <a:spcAft>
                <a:spcPts val="0"/>
              </a:spcAft>
              <a:buSzPts val="3400"/>
              <a:buNone/>
              <a:defRPr>
                <a:latin typeface="Mulish Light"/>
                <a:ea typeface="Mulish Light"/>
                <a:cs typeface="Mulish Light"/>
                <a:sym typeface="Mulish Light"/>
              </a:defRPr>
            </a:lvl2pPr>
            <a:lvl3pPr lvl="2">
              <a:spcBef>
                <a:spcPts val="0"/>
              </a:spcBef>
              <a:spcAft>
                <a:spcPts val="0"/>
              </a:spcAft>
              <a:buSzPts val="3400"/>
              <a:buNone/>
              <a:defRPr>
                <a:latin typeface="Mulish Light"/>
                <a:ea typeface="Mulish Light"/>
                <a:cs typeface="Mulish Light"/>
                <a:sym typeface="Mulish Light"/>
              </a:defRPr>
            </a:lvl3pPr>
            <a:lvl4pPr lvl="3">
              <a:spcBef>
                <a:spcPts val="0"/>
              </a:spcBef>
              <a:spcAft>
                <a:spcPts val="0"/>
              </a:spcAft>
              <a:buSzPts val="3400"/>
              <a:buNone/>
              <a:defRPr>
                <a:latin typeface="Mulish Light"/>
                <a:ea typeface="Mulish Light"/>
                <a:cs typeface="Mulish Light"/>
                <a:sym typeface="Mulish Light"/>
              </a:defRPr>
            </a:lvl4pPr>
            <a:lvl5pPr lvl="4">
              <a:spcBef>
                <a:spcPts val="0"/>
              </a:spcBef>
              <a:spcAft>
                <a:spcPts val="0"/>
              </a:spcAft>
              <a:buSzPts val="3400"/>
              <a:buNone/>
              <a:defRPr>
                <a:latin typeface="Mulish Light"/>
                <a:ea typeface="Mulish Light"/>
                <a:cs typeface="Mulish Light"/>
                <a:sym typeface="Mulish Light"/>
              </a:defRPr>
            </a:lvl5pPr>
            <a:lvl6pPr lvl="5">
              <a:spcBef>
                <a:spcPts val="0"/>
              </a:spcBef>
              <a:spcAft>
                <a:spcPts val="0"/>
              </a:spcAft>
              <a:buSzPts val="3400"/>
              <a:buNone/>
              <a:defRPr>
                <a:latin typeface="Mulish Light"/>
                <a:ea typeface="Mulish Light"/>
                <a:cs typeface="Mulish Light"/>
                <a:sym typeface="Mulish Light"/>
              </a:defRPr>
            </a:lvl6pPr>
            <a:lvl7pPr lvl="6">
              <a:spcBef>
                <a:spcPts val="0"/>
              </a:spcBef>
              <a:spcAft>
                <a:spcPts val="0"/>
              </a:spcAft>
              <a:buSzPts val="3400"/>
              <a:buNone/>
              <a:defRPr>
                <a:latin typeface="Mulish Light"/>
                <a:ea typeface="Mulish Light"/>
                <a:cs typeface="Mulish Light"/>
                <a:sym typeface="Mulish Light"/>
              </a:defRPr>
            </a:lvl7pPr>
            <a:lvl8pPr lvl="7">
              <a:spcBef>
                <a:spcPts val="0"/>
              </a:spcBef>
              <a:spcAft>
                <a:spcPts val="0"/>
              </a:spcAft>
              <a:buSzPts val="3400"/>
              <a:buNone/>
              <a:defRPr>
                <a:latin typeface="Mulish Light"/>
                <a:ea typeface="Mulish Light"/>
                <a:cs typeface="Mulish Light"/>
                <a:sym typeface="Mulish Light"/>
              </a:defRPr>
            </a:lvl8pPr>
            <a:lvl9pPr lvl="8">
              <a:spcBef>
                <a:spcPts val="0"/>
              </a:spcBef>
              <a:spcAft>
                <a:spcPts val="0"/>
              </a:spcAft>
              <a:buSzPts val="3400"/>
              <a:buNone/>
              <a:defRPr>
                <a:latin typeface="Mulish Light"/>
                <a:ea typeface="Mulish Light"/>
                <a:cs typeface="Mulish Light"/>
                <a:sym typeface="Mulish Light"/>
              </a:defRPr>
            </a:lvl9pPr>
          </a:lstStyle>
          <a:p>
            <a:endParaRPr/>
          </a:p>
        </p:txBody>
      </p:sp>
      <p:sp>
        <p:nvSpPr>
          <p:cNvPr id="1534" name="Google Shape;1534;p18"/>
          <p:cNvSpPr txBox="1">
            <a:spLocks noGrp="1"/>
          </p:cNvSpPr>
          <p:nvPr>
            <p:ph type="subTitle" idx="1"/>
          </p:nvPr>
        </p:nvSpPr>
        <p:spPr>
          <a:xfrm>
            <a:off x="4000375" y="2412675"/>
            <a:ext cx="4426500" cy="98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9_1">
    <p:spTree>
      <p:nvGrpSpPr>
        <p:cNvPr id="1" name="Shape 1535"/>
        <p:cNvGrpSpPr/>
        <p:nvPr/>
      </p:nvGrpSpPr>
      <p:grpSpPr>
        <a:xfrm>
          <a:off x="0" y="0"/>
          <a:ext cx="0" cy="0"/>
          <a:chOff x="0" y="0"/>
          <a:chExt cx="0" cy="0"/>
        </a:xfrm>
      </p:grpSpPr>
      <p:sp>
        <p:nvSpPr>
          <p:cNvPr id="1536" name="Google Shape;1536;p19"/>
          <p:cNvSpPr/>
          <p:nvPr/>
        </p:nvSpPr>
        <p:spPr>
          <a:xfrm>
            <a:off x="3116075" y="1116000"/>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9"/>
          <p:cNvSpPr/>
          <p:nvPr/>
        </p:nvSpPr>
        <p:spPr>
          <a:xfrm>
            <a:off x="-1505771" y="733975"/>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9"/>
          <p:cNvSpPr/>
          <p:nvPr/>
        </p:nvSpPr>
        <p:spPr>
          <a:xfrm>
            <a:off x="7410129" y="2045350"/>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9" name="Google Shape;1539;p19"/>
          <p:cNvPicPr preferRelativeResize="0"/>
          <p:nvPr/>
        </p:nvPicPr>
        <p:blipFill>
          <a:blip r:embed="rId2">
            <a:alphaModFix amt="35000"/>
          </a:blip>
          <a:stretch>
            <a:fillRect/>
          </a:stretch>
        </p:blipFill>
        <p:spPr>
          <a:xfrm>
            <a:off x="0" y="0"/>
            <a:ext cx="9144000" cy="5143495"/>
          </a:xfrm>
          <a:prstGeom prst="rect">
            <a:avLst/>
          </a:prstGeom>
          <a:noFill/>
          <a:ln>
            <a:noFill/>
          </a:ln>
        </p:spPr>
      </p:pic>
      <p:sp>
        <p:nvSpPr>
          <p:cNvPr id="1540" name="Google Shape;1540;p19"/>
          <p:cNvSpPr txBox="1">
            <a:spLocks noGrp="1"/>
          </p:cNvSpPr>
          <p:nvPr>
            <p:ph type="title"/>
          </p:nvPr>
        </p:nvSpPr>
        <p:spPr>
          <a:xfrm>
            <a:off x="717175" y="445025"/>
            <a:ext cx="7709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atin typeface="Mulish Light"/>
                <a:ea typeface="Mulish Light"/>
                <a:cs typeface="Mulish Light"/>
                <a:sym typeface="Mulish Light"/>
              </a:defRPr>
            </a:lvl2pPr>
            <a:lvl3pPr lvl="2" rtl="0">
              <a:spcBef>
                <a:spcPts val="0"/>
              </a:spcBef>
              <a:spcAft>
                <a:spcPts val="0"/>
              </a:spcAft>
              <a:buSzPts val="3400"/>
              <a:buNone/>
              <a:defRPr>
                <a:latin typeface="Mulish Light"/>
                <a:ea typeface="Mulish Light"/>
                <a:cs typeface="Mulish Light"/>
                <a:sym typeface="Mulish Light"/>
              </a:defRPr>
            </a:lvl3pPr>
            <a:lvl4pPr lvl="3" rtl="0">
              <a:spcBef>
                <a:spcPts val="0"/>
              </a:spcBef>
              <a:spcAft>
                <a:spcPts val="0"/>
              </a:spcAft>
              <a:buSzPts val="3400"/>
              <a:buNone/>
              <a:defRPr>
                <a:latin typeface="Mulish Light"/>
                <a:ea typeface="Mulish Light"/>
                <a:cs typeface="Mulish Light"/>
                <a:sym typeface="Mulish Light"/>
              </a:defRPr>
            </a:lvl4pPr>
            <a:lvl5pPr lvl="4" rtl="0">
              <a:spcBef>
                <a:spcPts val="0"/>
              </a:spcBef>
              <a:spcAft>
                <a:spcPts val="0"/>
              </a:spcAft>
              <a:buSzPts val="3400"/>
              <a:buNone/>
              <a:defRPr>
                <a:latin typeface="Mulish Light"/>
                <a:ea typeface="Mulish Light"/>
                <a:cs typeface="Mulish Light"/>
                <a:sym typeface="Mulish Light"/>
              </a:defRPr>
            </a:lvl5pPr>
            <a:lvl6pPr lvl="5" rtl="0">
              <a:spcBef>
                <a:spcPts val="0"/>
              </a:spcBef>
              <a:spcAft>
                <a:spcPts val="0"/>
              </a:spcAft>
              <a:buSzPts val="3400"/>
              <a:buNone/>
              <a:defRPr>
                <a:latin typeface="Mulish Light"/>
                <a:ea typeface="Mulish Light"/>
                <a:cs typeface="Mulish Light"/>
                <a:sym typeface="Mulish Light"/>
              </a:defRPr>
            </a:lvl6pPr>
            <a:lvl7pPr lvl="6" rtl="0">
              <a:spcBef>
                <a:spcPts val="0"/>
              </a:spcBef>
              <a:spcAft>
                <a:spcPts val="0"/>
              </a:spcAft>
              <a:buSzPts val="3400"/>
              <a:buNone/>
              <a:defRPr>
                <a:latin typeface="Mulish Light"/>
                <a:ea typeface="Mulish Light"/>
                <a:cs typeface="Mulish Light"/>
                <a:sym typeface="Mulish Light"/>
              </a:defRPr>
            </a:lvl7pPr>
            <a:lvl8pPr lvl="7" rtl="0">
              <a:spcBef>
                <a:spcPts val="0"/>
              </a:spcBef>
              <a:spcAft>
                <a:spcPts val="0"/>
              </a:spcAft>
              <a:buSzPts val="3400"/>
              <a:buNone/>
              <a:defRPr>
                <a:latin typeface="Mulish Light"/>
                <a:ea typeface="Mulish Light"/>
                <a:cs typeface="Mulish Light"/>
                <a:sym typeface="Mulish Light"/>
              </a:defRPr>
            </a:lvl8pPr>
            <a:lvl9pPr lvl="8" rtl="0">
              <a:spcBef>
                <a:spcPts val="0"/>
              </a:spcBef>
              <a:spcAft>
                <a:spcPts val="0"/>
              </a:spcAft>
              <a:buSzPts val="3400"/>
              <a:buNone/>
              <a:defRPr>
                <a:latin typeface="Mulish Light"/>
                <a:ea typeface="Mulish Light"/>
                <a:cs typeface="Mulish Light"/>
                <a:sym typeface="Mulish Light"/>
              </a:defRPr>
            </a:lvl9pPr>
          </a:lstStyle>
          <a:p>
            <a:endParaRPr/>
          </a:p>
        </p:txBody>
      </p:sp>
      <p:sp>
        <p:nvSpPr>
          <p:cNvPr id="1541" name="Google Shape;1541;p19"/>
          <p:cNvSpPr txBox="1">
            <a:spLocks noGrp="1"/>
          </p:cNvSpPr>
          <p:nvPr>
            <p:ph type="subTitle" idx="1"/>
          </p:nvPr>
        </p:nvSpPr>
        <p:spPr>
          <a:xfrm>
            <a:off x="2358775" y="3367550"/>
            <a:ext cx="4426500" cy="10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9_2">
    <p:spTree>
      <p:nvGrpSpPr>
        <p:cNvPr id="1" name="Shape 1542"/>
        <p:cNvGrpSpPr/>
        <p:nvPr/>
      </p:nvGrpSpPr>
      <p:grpSpPr>
        <a:xfrm>
          <a:off x="0" y="0"/>
          <a:ext cx="0" cy="0"/>
          <a:chOff x="0" y="0"/>
          <a:chExt cx="0" cy="0"/>
        </a:xfrm>
      </p:grpSpPr>
      <p:pic>
        <p:nvPicPr>
          <p:cNvPr id="1543" name="Google Shape;1543;p20"/>
          <p:cNvPicPr preferRelativeResize="0"/>
          <p:nvPr/>
        </p:nvPicPr>
        <p:blipFill>
          <a:blip r:embed="rId2">
            <a:alphaModFix amt="35000"/>
          </a:blip>
          <a:stretch>
            <a:fillRect/>
          </a:stretch>
        </p:blipFill>
        <p:spPr>
          <a:xfrm>
            <a:off x="0" y="0"/>
            <a:ext cx="9144000" cy="5143495"/>
          </a:xfrm>
          <a:prstGeom prst="rect">
            <a:avLst/>
          </a:prstGeom>
          <a:noFill/>
          <a:ln>
            <a:noFill/>
          </a:ln>
        </p:spPr>
      </p:pic>
      <p:sp>
        <p:nvSpPr>
          <p:cNvPr id="1544" name="Google Shape;1544;p20"/>
          <p:cNvSpPr/>
          <p:nvPr/>
        </p:nvSpPr>
        <p:spPr>
          <a:xfrm>
            <a:off x="5790700" y="1421600"/>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0"/>
          <p:cNvSpPr/>
          <p:nvPr/>
        </p:nvSpPr>
        <p:spPr>
          <a:xfrm>
            <a:off x="-668596" y="3422875"/>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0"/>
          <p:cNvSpPr txBox="1">
            <a:spLocks noGrp="1"/>
          </p:cNvSpPr>
          <p:nvPr>
            <p:ph type="title"/>
          </p:nvPr>
        </p:nvSpPr>
        <p:spPr>
          <a:xfrm>
            <a:off x="717175" y="445025"/>
            <a:ext cx="7709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atin typeface="Mulish Light"/>
                <a:ea typeface="Mulish Light"/>
                <a:cs typeface="Mulish Light"/>
                <a:sym typeface="Mulish Light"/>
              </a:defRPr>
            </a:lvl2pPr>
            <a:lvl3pPr lvl="2" rtl="0">
              <a:spcBef>
                <a:spcPts val="0"/>
              </a:spcBef>
              <a:spcAft>
                <a:spcPts val="0"/>
              </a:spcAft>
              <a:buSzPts val="3400"/>
              <a:buNone/>
              <a:defRPr>
                <a:latin typeface="Mulish Light"/>
                <a:ea typeface="Mulish Light"/>
                <a:cs typeface="Mulish Light"/>
                <a:sym typeface="Mulish Light"/>
              </a:defRPr>
            </a:lvl3pPr>
            <a:lvl4pPr lvl="3" rtl="0">
              <a:spcBef>
                <a:spcPts val="0"/>
              </a:spcBef>
              <a:spcAft>
                <a:spcPts val="0"/>
              </a:spcAft>
              <a:buSzPts val="3400"/>
              <a:buNone/>
              <a:defRPr>
                <a:latin typeface="Mulish Light"/>
                <a:ea typeface="Mulish Light"/>
                <a:cs typeface="Mulish Light"/>
                <a:sym typeface="Mulish Light"/>
              </a:defRPr>
            </a:lvl4pPr>
            <a:lvl5pPr lvl="4" rtl="0">
              <a:spcBef>
                <a:spcPts val="0"/>
              </a:spcBef>
              <a:spcAft>
                <a:spcPts val="0"/>
              </a:spcAft>
              <a:buSzPts val="3400"/>
              <a:buNone/>
              <a:defRPr>
                <a:latin typeface="Mulish Light"/>
                <a:ea typeface="Mulish Light"/>
                <a:cs typeface="Mulish Light"/>
                <a:sym typeface="Mulish Light"/>
              </a:defRPr>
            </a:lvl5pPr>
            <a:lvl6pPr lvl="5" rtl="0">
              <a:spcBef>
                <a:spcPts val="0"/>
              </a:spcBef>
              <a:spcAft>
                <a:spcPts val="0"/>
              </a:spcAft>
              <a:buSzPts val="3400"/>
              <a:buNone/>
              <a:defRPr>
                <a:latin typeface="Mulish Light"/>
                <a:ea typeface="Mulish Light"/>
                <a:cs typeface="Mulish Light"/>
                <a:sym typeface="Mulish Light"/>
              </a:defRPr>
            </a:lvl6pPr>
            <a:lvl7pPr lvl="6" rtl="0">
              <a:spcBef>
                <a:spcPts val="0"/>
              </a:spcBef>
              <a:spcAft>
                <a:spcPts val="0"/>
              </a:spcAft>
              <a:buSzPts val="3400"/>
              <a:buNone/>
              <a:defRPr>
                <a:latin typeface="Mulish Light"/>
                <a:ea typeface="Mulish Light"/>
                <a:cs typeface="Mulish Light"/>
                <a:sym typeface="Mulish Light"/>
              </a:defRPr>
            </a:lvl7pPr>
            <a:lvl8pPr lvl="7" rtl="0">
              <a:spcBef>
                <a:spcPts val="0"/>
              </a:spcBef>
              <a:spcAft>
                <a:spcPts val="0"/>
              </a:spcAft>
              <a:buSzPts val="3400"/>
              <a:buNone/>
              <a:defRPr>
                <a:latin typeface="Mulish Light"/>
                <a:ea typeface="Mulish Light"/>
                <a:cs typeface="Mulish Light"/>
                <a:sym typeface="Mulish Light"/>
              </a:defRPr>
            </a:lvl8pPr>
            <a:lvl9pPr lvl="8" rtl="0">
              <a:spcBef>
                <a:spcPts val="0"/>
              </a:spcBef>
              <a:spcAft>
                <a:spcPts val="0"/>
              </a:spcAft>
              <a:buSzPts val="3400"/>
              <a:buNone/>
              <a:defRPr>
                <a:latin typeface="Mulish Light"/>
                <a:ea typeface="Mulish Light"/>
                <a:cs typeface="Mulish Light"/>
                <a:sym typeface="Mulish Light"/>
              </a:defRPr>
            </a:lvl9pPr>
          </a:lstStyle>
          <a:p>
            <a:endParaRPr/>
          </a:p>
        </p:txBody>
      </p:sp>
      <p:sp>
        <p:nvSpPr>
          <p:cNvPr id="1547" name="Google Shape;1547;p20"/>
          <p:cNvSpPr txBox="1">
            <a:spLocks noGrp="1"/>
          </p:cNvSpPr>
          <p:nvPr>
            <p:ph type="subTitle" idx="1"/>
          </p:nvPr>
        </p:nvSpPr>
        <p:spPr>
          <a:xfrm>
            <a:off x="1394275" y="2391500"/>
            <a:ext cx="4426500" cy="97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80"/>
        <p:cNvGrpSpPr/>
        <p:nvPr/>
      </p:nvGrpSpPr>
      <p:grpSpPr>
        <a:xfrm>
          <a:off x="0" y="0"/>
          <a:ext cx="0" cy="0"/>
          <a:chOff x="0" y="0"/>
          <a:chExt cx="0" cy="0"/>
        </a:xfrm>
      </p:grpSpPr>
      <p:sp>
        <p:nvSpPr>
          <p:cNvPr id="181" name="Google Shape;181;p3"/>
          <p:cNvSpPr/>
          <p:nvPr/>
        </p:nvSpPr>
        <p:spPr>
          <a:xfrm rot="10800000" flipH="1">
            <a:off x="0" y="762000"/>
            <a:ext cx="9144000" cy="4412400"/>
          </a:xfrm>
          <a:prstGeom prst="rect">
            <a:avLst/>
          </a:prstGeom>
          <a:gradFill>
            <a:gsLst>
              <a:gs pos="0">
                <a:schemeClr val="lt1"/>
              </a:gs>
              <a:gs pos="7500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3"/>
          <p:cNvPicPr preferRelativeResize="0"/>
          <p:nvPr/>
        </p:nvPicPr>
        <p:blipFill>
          <a:blip r:embed="rId3">
            <a:alphaModFix amt="35000"/>
          </a:blip>
          <a:stretch>
            <a:fillRect/>
          </a:stretch>
        </p:blipFill>
        <p:spPr>
          <a:xfrm rot="10800000" flipH="1">
            <a:off x="0" y="0"/>
            <a:ext cx="9144000" cy="5143495"/>
          </a:xfrm>
          <a:prstGeom prst="rect">
            <a:avLst/>
          </a:prstGeom>
          <a:noFill/>
          <a:ln>
            <a:noFill/>
          </a:ln>
        </p:spPr>
      </p:pic>
      <p:sp>
        <p:nvSpPr>
          <p:cNvPr id="183" name="Google Shape;183;p3"/>
          <p:cNvSpPr/>
          <p:nvPr/>
        </p:nvSpPr>
        <p:spPr>
          <a:xfrm>
            <a:off x="1099529" y="2073875"/>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6913854" y="1099750"/>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txBox="1">
            <a:spLocks noGrp="1"/>
          </p:cNvSpPr>
          <p:nvPr>
            <p:ph type="ctrTitle"/>
          </p:nvPr>
        </p:nvSpPr>
        <p:spPr>
          <a:xfrm>
            <a:off x="1949875" y="2426525"/>
            <a:ext cx="3705300" cy="1010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200"/>
              <a:buNone/>
              <a:defRPr sz="6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86" name="Google Shape;186;p3"/>
          <p:cNvSpPr txBox="1">
            <a:spLocks noGrp="1"/>
          </p:cNvSpPr>
          <p:nvPr>
            <p:ph type="title" idx="2" hasCustomPrompt="1"/>
          </p:nvPr>
        </p:nvSpPr>
        <p:spPr>
          <a:xfrm>
            <a:off x="717175" y="2502725"/>
            <a:ext cx="1232700" cy="101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7000">
                <a:solidFill>
                  <a:schemeClr val="dk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87" name="Google Shape;187;p3"/>
          <p:cNvSpPr txBox="1">
            <a:spLocks noGrp="1"/>
          </p:cNvSpPr>
          <p:nvPr>
            <p:ph type="subTitle" idx="1"/>
          </p:nvPr>
        </p:nvSpPr>
        <p:spPr>
          <a:xfrm>
            <a:off x="1949875" y="3513125"/>
            <a:ext cx="4598400" cy="4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grpSp>
        <p:nvGrpSpPr>
          <p:cNvPr id="188" name="Google Shape;188;p3"/>
          <p:cNvGrpSpPr/>
          <p:nvPr/>
        </p:nvGrpSpPr>
        <p:grpSpPr>
          <a:xfrm rot="-6772353">
            <a:off x="7819532" y="1925350"/>
            <a:ext cx="1428340" cy="1484195"/>
            <a:chOff x="1456875" y="3243400"/>
            <a:chExt cx="2149325" cy="2233375"/>
          </a:xfrm>
        </p:grpSpPr>
        <p:sp>
          <p:nvSpPr>
            <p:cNvPr id="189" name="Google Shape;189;p3"/>
            <p:cNvSpPr/>
            <p:nvPr/>
          </p:nvSpPr>
          <p:spPr>
            <a:xfrm>
              <a:off x="3135350" y="4869925"/>
              <a:ext cx="2000" cy="1400"/>
            </a:xfrm>
            <a:custGeom>
              <a:avLst/>
              <a:gdLst/>
              <a:ahLst/>
              <a:cxnLst/>
              <a:rect l="l" t="t" r="r" b="b"/>
              <a:pathLst>
                <a:path w="80" h="56" extrusionOk="0">
                  <a:moveTo>
                    <a:pt x="1" y="1"/>
                  </a:moveTo>
                  <a:lnTo>
                    <a:pt x="1" y="1"/>
                  </a:lnTo>
                  <a:cubicBezTo>
                    <a:pt x="9" y="18"/>
                    <a:pt x="16" y="38"/>
                    <a:pt x="24" y="55"/>
                  </a:cubicBezTo>
                  <a:cubicBezTo>
                    <a:pt x="42" y="42"/>
                    <a:pt x="61" y="31"/>
                    <a:pt x="80" y="18"/>
                  </a:cubicBezTo>
                  <a:cubicBezTo>
                    <a:pt x="54" y="12"/>
                    <a:pt x="27" y="6"/>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2927475" y="5184725"/>
              <a:ext cx="91275" cy="292050"/>
            </a:xfrm>
            <a:custGeom>
              <a:avLst/>
              <a:gdLst/>
              <a:ahLst/>
              <a:cxnLst/>
              <a:rect l="l" t="t" r="r" b="b"/>
              <a:pathLst>
                <a:path w="3651" h="11682" extrusionOk="0">
                  <a:moveTo>
                    <a:pt x="1" y="1"/>
                  </a:moveTo>
                  <a:cubicBezTo>
                    <a:pt x="355" y="1127"/>
                    <a:pt x="1128" y="2203"/>
                    <a:pt x="1751" y="3327"/>
                  </a:cubicBezTo>
                  <a:cubicBezTo>
                    <a:pt x="2411" y="4516"/>
                    <a:pt x="2885" y="6305"/>
                    <a:pt x="2291" y="7607"/>
                  </a:cubicBezTo>
                  <a:cubicBezTo>
                    <a:pt x="1785" y="8720"/>
                    <a:pt x="770" y="9515"/>
                    <a:pt x="388" y="10699"/>
                  </a:cubicBezTo>
                  <a:cubicBezTo>
                    <a:pt x="234" y="11173"/>
                    <a:pt x="479" y="11682"/>
                    <a:pt x="979" y="11682"/>
                  </a:cubicBezTo>
                  <a:cubicBezTo>
                    <a:pt x="1019" y="11682"/>
                    <a:pt x="1060" y="11679"/>
                    <a:pt x="1103" y="11672"/>
                  </a:cubicBezTo>
                  <a:cubicBezTo>
                    <a:pt x="1642" y="11588"/>
                    <a:pt x="1972" y="10444"/>
                    <a:pt x="2176" y="10042"/>
                  </a:cubicBezTo>
                  <a:cubicBezTo>
                    <a:pt x="2605" y="9190"/>
                    <a:pt x="3124" y="8283"/>
                    <a:pt x="3343" y="7350"/>
                  </a:cubicBezTo>
                  <a:cubicBezTo>
                    <a:pt x="3651" y="6035"/>
                    <a:pt x="2962" y="4590"/>
                    <a:pt x="2349" y="3481"/>
                  </a:cubicBezTo>
                  <a:cubicBezTo>
                    <a:pt x="1682" y="2276"/>
                    <a:pt x="548" y="1239"/>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920200" y="5138800"/>
              <a:ext cx="7300" cy="45950"/>
            </a:xfrm>
            <a:custGeom>
              <a:avLst/>
              <a:gdLst/>
              <a:ahLst/>
              <a:cxnLst/>
              <a:rect l="l" t="t" r="r" b="b"/>
              <a:pathLst>
                <a:path w="292" h="1838" extrusionOk="0">
                  <a:moveTo>
                    <a:pt x="166" y="1"/>
                  </a:moveTo>
                  <a:cubicBezTo>
                    <a:pt x="1" y="571"/>
                    <a:pt x="4" y="1183"/>
                    <a:pt x="286" y="1827"/>
                  </a:cubicBezTo>
                  <a:cubicBezTo>
                    <a:pt x="288" y="1830"/>
                    <a:pt x="291" y="1835"/>
                    <a:pt x="292" y="1838"/>
                  </a:cubicBezTo>
                  <a:cubicBezTo>
                    <a:pt x="106" y="1244"/>
                    <a:pt x="36" y="637"/>
                    <a:pt x="16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1456875" y="3243400"/>
              <a:ext cx="2149325" cy="2084950"/>
            </a:xfrm>
            <a:custGeom>
              <a:avLst/>
              <a:gdLst/>
              <a:ahLst/>
              <a:cxnLst/>
              <a:rect l="l" t="t" r="r" b="b"/>
              <a:pathLst>
                <a:path w="85973" h="83398" extrusionOk="0">
                  <a:moveTo>
                    <a:pt x="67140" y="65062"/>
                  </a:moveTo>
                  <a:lnTo>
                    <a:pt x="67140" y="65062"/>
                  </a:lnTo>
                  <a:cubicBezTo>
                    <a:pt x="67166" y="65068"/>
                    <a:pt x="67193" y="65074"/>
                    <a:pt x="67219" y="65080"/>
                  </a:cubicBezTo>
                  <a:cubicBezTo>
                    <a:pt x="67200" y="65092"/>
                    <a:pt x="67181" y="65102"/>
                    <a:pt x="67163" y="65116"/>
                  </a:cubicBezTo>
                  <a:cubicBezTo>
                    <a:pt x="67155" y="65099"/>
                    <a:pt x="67149" y="65079"/>
                    <a:pt x="67140" y="65062"/>
                  </a:cubicBezTo>
                  <a:close/>
                  <a:moveTo>
                    <a:pt x="43808" y="0"/>
                  </a:moveTo>
                  <a:cubicBezTo>
                    <a:pt x="43599" y="0"/>
                    <a:pt x="43376" y="65"/>
                    <a:pt x="43213" y="145"/>
                  </a:cubicBezTo>
                  <a:cubicBezTo>
                    <a:pt x="42625" y="431"/>
                    <a:pt x="42420" y="884"/>
                    <a:pt x="42449" y="1528"/>
                  </a:cubicBezTo>
                  <a:cubicBezTo>
                    <a:pt x="42528" y="3180"/>
                    <a:pt x="43926" y="4841"/>
                    <a:pt x="45230" y="5705"/>
                  </a:cubicBezTo>
                  <a:cubicBezTo>
                    <a:pt x="47066" y="6921"/>
                    <a:pt x="49812" y="6684"/>
                    <a:pt x="50446" y="9273"/>
                  </a:cubicBezTo>
                  <a:cubicBezTo>
                    <a:pt x="50484" y="9432"/>
                    <a:pt x="50517" y="9587"/>
                    <a:pt x="50550" y="9739"/>
                  </a:cubicBezTo>
                  <a:cubicBezTo>
                    <a:pt x="49376" y="9368"/>
                    <a:pt x="48253" y="9102"/>
                    <a:pt x="47661" y="8894"/>
                  </a:cubicBezTo>
                  <a:cubicBezTo>
                    <a:pt x="47065" y="8684"/>
                    <a:pt x="46412" y="8547"/>
                    <a:pt x="45772" y="8547"/>
                  </a:cubicBezTo>
                  <a:cubicBezTo>
                    <a:pt x="44865" y="8547"/>
                    <a:pt x="43985" y="8824"/>
                    <a:pt x="43330" y="9564"/>
                  </a:cubicBezTo>
                  <a:cubicBezTo>
                    <a:pt x="42724" y="10249"/>
                    <a:pt x="42379" y="11009"/>
                    <a:pt x="42415" y="11932"/>
                  </a:cubicBezTo>
                  <a:cubicBezTo>
                    <a:pt x="42435" y="12427"/>
                    <a:pt x="42520" y="12931"/>
                    <a:pt x="42564" y="13425"/>
                  </a:cubicBezTo>
                  <a:cubicBezTo>
                    <a:pt x="42606" y="13890"/>
                    <a:pt x="42332" y="14263"/>
                    <a:pt x="42447" y="14753"/>
                  </a:cubicBezTo>
                  <a:cubicBezTo>
                    <a:pt x="42464" y="14828"/>
                    <a:pt x="42529" y="14854"/>
                    <a:pt x="42606" y="14854"/>
                  </a:cubicBezTo>
                  <a:cubicBezTo>
                    <a:pt x="42717" y="14854"/>
                    <a:pt x="42852" y="14800"/>
                    <a:pt x="42904" y="14759"/>
                  </a:cubicBezTo>
                  <a:cubicBezTo>
                    <a:pt x="44073" y="13841"/>
                    <a:pt x="44360" y="13056"/>
                    <a:pt x="44342" y="11631"/>
                  </a:cubicBezTo>
                  <a:cubicBezTo>
                    <a:pt x="44336" y="11226"/>
                    <a:pt x="44656" y="10018"/>
                    <a:pt x="45197" y="9997"/>
                  </a:cubicBezTo>
                  <a:cubicBezTo>
                    <a:pt x="45216" y="9997"/>
                    <a:pt x="45234" y="9996"/>
                    <a:pt x="45252" y="9996"/>
                  </a:cubicBezTo>
                  <a:cubicBezTo>
                    <a:pt x="45845" y="9996"/>
                    <a:pt x="46503" y="10350"/>
                    <a:pt x="47041" y="10549"/>
                  </a:cubicBezTo>
                  <a:cubicBezTo>
                    <a:pt x="48343" y="11027"/>
                    <a:pt x="49714" y="11264"/>
                    <a:pt x="51015" y="11731"/>
                  </a:cubicBezTo>
                  <a:cubicBezTo>
                    <a:pt x="51568" y="11929"/>
                    <a:pt x="52039" y="12252"/>
                    <a:pt x="52477" y="12638"/>
                  </a:cubicBezTo>
                  <a:cubicBezTo>
                    <a:pt x="52553" y="12707"/>
                    <a:pt x="52623" y="12783"/>
                    <a:pt x="52687" y="12864"/>
                  </a:cubicBezTo>
                  <a:cubicBezTo>
                    <a:pt x="52719" y="13559"/>
                    <a:pt x="52318" y="14350"/>
                    <a:pt x="52046" y="14906"/>
                  </a:cubicBezTo>
                  <a:cubicBezTo>
                    <a:pt x="51416" y="16196"/>
                    <a:pt x="50528" y="17304"/>
                    <a:pt x="50038" y="18667"/>
                  </a:cubicBezTo>
                  <a:cubicBezTo>
                    <a:pt x="49571" y="19966"/>
                    <a:pt x="49682" y="21346"/>
                    <a:pt x="49990" y="22667"/>
                  </a:cubicBezTo>
                  <a:cubicBezTo>
                    <a:pt x="50164" y="23419"/>
                    <a:pt x="50377" y="24151"/>
                    <a:pt x="50542" y="24891"/>
                  </a:cubicBezTo>
                  <a:cubicBezTo>
                    <a:pt x="50494" y="25026"/>
                    <a:pt x="50451" y="25165"/>
                    <a:pt x="50411" y="25305"/>
                  </a:cubicBezTo>
                  <a:cubicBezTo>
                    <a:pt x="49586" y="24721"/>
                    <a:pt x="48796" y="24139"/>
                    <a:pt x="48761" y="23027"/>
                  </a:cubicBezTo>
                  <a:cubicBezTo>
                    <a:pt x="48739" y="22349"/>
                    <a:pt x="48948" y="20944"/>
                    <a:pt x="48053" y="20819"/>
                  </a:cubicBezTo>
                  <a:cubicBezTo>
                    <a:pt x="48039" y="20817"/>
                    <a:pt x="48024" y="20816"/>
                    <a:pt x="48010" y="20816"/>
                  </a:cubicBezTo>
                  <a:cubicBezTo>
                    <a:pt x="47926" y="20816"/>
                    <a:pt x="47844" y="20851"/>
                    <a:pt x="47798" y="20925"/>
                  </a:cubicBezTo>
                  <a:cubicBezTo>
                    <a:pt x="47473" y="21456"/>
                    <a:pt x="47853" y="22523"/>
                    <a:pt x="47853" y="23168"/>
                  </a:cubicBezTo>
                  <a:cubicBezTo>
                    <a:pt x="47852" y="23922"/>
                    <a:pt x="47427" y="25226"/>
                    <a:pt x="47950" y="25850"/>
                  </a:cubicBezTo>
                  <a:cubicBezTo>
                    <a:pt x="48481" y="26483"/>
                    <a:pt x="49254" y="26819"/>
                    <a:pt x="49779" y="27458"/>
                  </a:cubicBezTo>
                  <a:cubicBezTo>
                    <a:pt x="50071" y="27814"/>
                    <a:pt x="50095" y="28208"/>
                    <a:pt x="50009" y="28611"/>
                  </a:cubicBezTo>
                  <a:cubicBezTo>
                    <a:pt x="49828" y="29318"/>
                    <a:pt x="49482" y="29940"/>
                    <a:pt x="49038" y="30569"/>
                  </a:cubicBezTo>
                  <a:cubicBezTo>
                    <a:pt x="48856" y="30824"/>
                    <a:pt x="48660" y="31067"/>
                    <a:pt x="48450" y="31298"/>
                  </a:cubicBezTo>
                  <a:cubicBezTo>
                    <a:pt x="47921" y="31721"/>
                    <a:pt x="47447" y="32209"/>
                    <a:pt x="47041" y="32751"/>
                  </a:cubicBezTo>
                  <a:cubicBezTo>
                    <a:pt x="46648" y="33165"/>
                    <a:pt x="46275" y="33603"/>
                    <a:pt x="45969" y="34109"/>
                  </a:cubicBezTo>
                  <a:cubicBezTo>
                    <a:pt x="45200" y="35377"/>
                    <a:pt x="45203" y="36988"/>
                    <a:pt x="45211" y="38418"/>
                  </a:cubicBezTo>
                  <a:cubicBezTo>
                    <a:pt x="45219" y="40133"/>
                    <a:pt x="45078" y="41569"/>
                    <a:pt x="44380" y="43158"/>
                  </a:cubicBezTo>
                  <a:cubicBezTo>
                    <a:pt x="43735" y="44625"/>
                    <a:pt x="43226" y="46410"/>
                    <a:pt x="43520" y="48024"/>
                  </a:cubicBezTo>
                  <a:cubicBezTo>
                    <a:pt x="43880" y="50007"/>
                    <a:pt x="44970" y="52430"/>
                    <a:pt x="44385" y="54403"/>
                  </a:cubicBezTo>
                  <a:cubicBezTo>
                    <a:pt x="43883" y="53787"/>
                    <a:pt x="43099" y="53295"/>
                    <a:pt x="42572" y="52842"/>
                  </a:cubicBezTo>
                  <a:cubicBezTo>
                    <a:pt x="41541" y="51954"/>
                    <a:pt x="40870" y="50952"/>
                    <a:pt x="40828" y="49571"/>
                  </a:cubicBezTo>
                  <a:cubicBezTo>
                    <a:pt x="40790" y="48386"/>
                    <a:pt x="41102" y="47142"/>
                    <a:pt x="41278" y="45976"/>
                  </a:cubicBezTo>
                  <a:cubicBezTo>
                    <a:pt x="41358" y="45451"/>
                    <a:pt x="41335" y="44969"/>
                    <a:pt x="41237" y="44451"/>
                  </a:cubicBezTo>
                  <a:cubicBezTo>
                    <a:pt x="41048" y="43442"/>
                    <a:pt x="41177" y="42671"/>
                    <a:pt x="41502" y="41702"/>
                  </a:cubicBezTo>
                  <a:cubicBezTo>
                    <a:pt x="41889" y="40556"/>
                    <a:pt x="42471" y="39324"/>
                    <a:pt x="42016" y="38116"/>
                  </a:cubicBezTo>
                  <a:cubicBezTo>
                    <a:pt x="41987" y="38039"/>
                    <a:pt x="41913" y="38007"/>
                    <a:pt x="41827" y="38007"/>
                  </a:cubicBezTo>
                  <a:cubicBezTo>
                    <a:pt x="41652" y="38007"/>
                    <a:pt x="41429" y="38142"/>
                    <a:pt x="41452" y="38301"/>
                  </a:cubicBezTo>
                  <a:cubicBezTo>
                    <a:pt x="41691" y="39889"/>
                    <a:pt x="40922" y="41246"/>
                    <a:pt x="40505" y="42734"/>
                  </a:cubicBezTo>
                  <a:cubicBezTo>
                    <a:pt x="40143" y="44029"/>
                    <a:pt x="40281" y="45415"/>
                    <a:pt x="39944" y="46742"/>
                  </a:cubicBezTo>
                  <a:cubicBezTo>
                    <a:pt x="39767" y="47434"/>
                    <a:pt x="39514" y="48084"/>
                    <a:pt x="39337" y="48752"/>
                  </a:cubicBezTo>
                  <a:cubicBezTo>
                    <a:pt x="38574" y="47990"/>
                    <a:pt x="37626" y="47321"/>
                    <a:pt x="36956" y="46689"/>
                  </a:cubicBezTo>
                  <a:cubicBezTo>
                    <a:pt x="35451" y="45271"/>
                    <a:pt x="35696" y="43659"/>
                    <a:pt x="36274" y="41841"/>
                  </a:cubicBezTo>
                  <a:cubicBezTo>
                    <a:pt x="36679" y="40565"/>
                    <a:pt x="36671" y="39482"/>
                    <a:pt x="36405" y="38323"/>
                  </a:cubicBezTo>
                  <a:cubicBezTo>
                    <a:pt x="37047" y="36757"/>
                    <a:pt x="37849" y="35261"/>
                    <a:pt x="38637" y="33766"/>
                  </a:cubicBezTo>
                  <a:cubicBezTo>
                    <a:pt x="39842" y="31477"/>
                    <a:pt x="38832" y="28971"/>
                    <a:pt x="39702" y="26640"/>
                  </a:cubicBezTo>
                  <a:cubicBezTo>
                    <a:pt x="40263" y="25140"/>
                    <a:pt x="43912" y="24851"/>
                    <a:pt x="43323" y="22839"/>
                  </a:cubicBezTo>
                  <a:cubicBezTo>
                    <a:pt x="43309" y="22791"/>
                    <a:pt x="43269" y="22772"/>
                    <a:pt x="43221" y="22772"/>
                  </a:cubicBezTo>
                  <a:cubicBezTo>
                    <a:pt x="43131" y="22772"/>
                    <a:pt x="43015" y="22835"/>
                    <a:pt x="42988" y="22891"/>
                  </a:cubicBezTo>
                  <a:cubicBezTo>
                    <a:pt x="42695" y="23535"/>
                    <a:pt x="42516" y="24018"/>
                    <a:pt x="41865" y="24392"/>
                  </a:cubicBezTo>
                  <a:cubicBezTo>
                    <a:pt x="41383" y="24669"/>
                    <a:pt x="40851" y="24854"/>
                    <a:pt x="40364" y="25122"/>
                  </a:cubicBezTo>
                  <a:cubicBezTo>
                    <a:pt x="39626" y="25528"/>
                    <a:pt x="39056" y="26189"/>
                    <a:pt x="38813" y="27000"/>
                  </a:cubicBezTo>
                  <a:cubicBezTo>
                    <a:pt x="38411" y="28339"/>
                    <a:pt x="38295" y="29794"/>
                    <a:pt x="38042" y="31172"/>
                  </a:cubicBezTo>
                  <a:cubicBezTo>
                    <a:pt x="37819" y="32377"/>
                    <a:pt x="37282" y="33395"/>
                    <a:pt x="36715" y="34459"/>
                  </a:cubicBezTo>
                  <a:cubicBezTo>
                    <a:pt x="36540" y="34789"/>
                    <a:pt x="36160" y="35473"/>
                    <a:pt x="35732" y="36324"/>
                  </a:cubicBezTo>
                  <a:cubicBezTo>
                    <a:pt x="35539" y="35889"/>
                    <a:pt x="35340" y="35458"/>
                    <a:pt x="35203" y="35003"/>
                  </a:cubicBezTo>
                  <a:cubicBezTo>
                    <a:pt x="34928" y="34082"/>
                    <a:pt x="35087" y="33204"/>
                    <a:pt x="35142" y="32271"/>
                  </a:cubicBezTo>
                  <a:cubicBezTo>
                    <a:pt x="35240" y="30593"/>
                    <a:pt x="34615" y="28918"/>
                    <a:pt x="34905" y="27254"/>
                  </a:cubicBezTo>
                  <a:cubicBezTo>
                    <a:pt x="35142" y="25898"/>
                    <a:pt x="36588" y="25034"/>
                    <a:pt x="36868" y="23671"/>
                  </a:cubicBezTo>
                  <a:cubicBezTo>
                    <a:pt x="37139" y="22359"/>
                    <a:pt x="36191" y="21351"/>
                    <a:pt x="34924" y="21171"/>
                  </a:cubicBezTo>
                  <a:cubicBezTo>
                    <a:pt x="34905" y="21169"/>
                    <a:pt x="34885" y="21167"/>
                    <a:pt x="34864" y="21167"/>
                  </a:cubicBezTo>
                  <a:cubicBezTo>
                    <a:pt x="34717" y="21167"/>
                    <a:pt x="34535" y="21233"/>
                    <a:pt x="34505" y="21388"/>
                  </a:cubicBezTo>
                  <a:cubicBezTo>
                    <a:pt x="34408" y="21885"/>
                    <a:pt x="34515" y="22211"/>
                    <a:pt x="34760" y="22647"/>
                  </a:cubicBezTo>
                  <a:cubicBezTo>
                    <a:pt x="35152" y="23348"/>
                    <a:pt x="34890" y="24042"/>
                    <a:pt x="34526" y="24687"/>
                  </a:cubicBezTo>
                  <a:cubicBezTo>
                    <a:pt x="33836" y="25906"/>
                    <a:pt x="32900" y="26796"/>
                    <a:pt x="32847" y="28280"/>
                  </a:cubicBezTo>
                  <a:cubicBezTo>
                    <a:pt x="32795" y="29760"/>
                    <a:pt x="33145" y="31257"/>
                    <a:pt x="33646" y="32633"/>
                  </a:cubicBezTo>
                  <a:cubicBezTo>
                    <a:pt x="34184" y="34111"/>
                    <a:pt x="34240" y="35695"/>
                    <a:pt x="34674" y="37200"/>
                  </a:cubicBezTo>
                  <a:cubicBezTo>
                    <a:pt x="34762" y="37506"/>
                    <a:pt x="34835" y="37807"/>
                    <a:pt x="34899" y="38109"/>
                  </a:cubicBezTo>
                  <a:cubicBezTo>
                    <a:pt x="34090" y="39999"/>
                    <a:pt x="33473" y="42073"/>
                    <a:pt x="34120" y="43076"/>
                  </a:cubicBezTo>
                  <a:cubicBezTo>
                    <a:pt x="33823" y="44222"/>
                    <a:pt x="33764" y="45291"/>
                    <a:pt x="34376" y="46445"/>
                  </a:cubicBezTo>
                  <a:cubicBezTo>
                    <a:pt x="34970" y="47566"/>
                    <a:pt x="36107" y="48255"/>
                    <a:pt x="37080" y="49006"/>
                  </a:cubicBezTo>
                  <a:cubicBezTo>
                    <a:pt x="37657" y="49451"/>
                    <a:pt x="38540" y="50035"/>
                    <a:pt x="39178" y="50720"/>
                  </a:cubicBezTo>
                  <a:cubicBezTo>
                    <a:pt x="39360" y="51913"/>
                    <a:pt x="40138" y="52847"/>
                    <a:pt x="41014" y="53659"/>
                  </a:cubicBezTo>
                  <a:cubicBezTo>
                    <a:pt x="41758" y="54348"/>
                    <a:pt x="43132" y="55027"/>
                    <a:pt x="43193" y="56157"/>
                  </a:cubicBezTo>
                  <a:cubicBezTo>
                    <a:pt x="41498" y="57542"/>
                    <a:pt x="38775" y="57532"/>
                    <a:pt x="36778" y="58252"/>
                  </a:cubicBezTo>
                  <a:cubicBezTo>
                    <a:pt x="35790" y="58609"/>
                    <a:pt x="34547" y="59301"/>
                    <a:pt x="33752" y="60236"/>
                  </a:cubicBezTo>
                  <a:cubicBezTo>
                    <a:pt x="33428" y="59737"/>
                    <a:pt x="33029" y="59280"/>
                    <a:pt x="32628" y="58907"/>
                  </a:cubicBezTo>
                  <a:cubicBezTo>
                    <a:pt x="32213" y="58521"/>
                    <a:pt x="31802" y="58160"/>
                    <a:pt x="31408" y="57796"/>
                  </a:cubicBezTo>
                  <a:cubicBezTo>
                    <a:pt x="31417" y="57565"/>
                    <a:pt x="31428" y="57334"/>
                    <a:pt x="31464" y="57104"/>
                  </a:cubicBezTo>
                  <a:cubicBezTo>
                    <a:pt x="31556" y="56532"/>
                    <a:pt x="31934" y="55943"/>
                    <a:pt x="32204" y="55441"/>
                  </a:cubicBezTo>
                  <a:cubicBezTo>
                    <a:pt x="32488" y="54915"/>
                    <a:pt x="32843" y="54411"/>
                    <a:pt x="33074" y="53860"/>
                  </a:cubicBezTo>
                  <a:cubicBezTo>
                    <a:pt x="33283" y="53358"/>
                    <a:pt x="33109" y="52766"/>
                    <a:pt x="33093" y="52250"/>
                  </a:cubicBezTo>
                  <a:cubicBezTo>
                    <a:pt x="33070" y="51516"/>
                    <a:pt x="32954" y="50590"/>
                    <a:pt x="32571" y="49963"/>
                  </a:cubicBezTo>
                  <a:cubicBezTo>
                    <a:pt x="32120" y="49221"/>
                    <a:pt x="31732" y="47843"/>
                    <a:pt x="30788" y="47672"/>
                  </a:cubicBezTo>
                  <a:cubicBezTo>
                    <a:pt x="30744" y="47664"/>
                    <a:pt x="30698" y="47660"/>
                    <a:pt x="30652" y="47660"/>
                  </a:cubicBezTo>
                  <a:cubicBezTo>
                    <a:pt x="30401" y="47660"/>
                    <a:pt x="30135" y="47776"/>
                    <a:pt x="30011" y="47997"/>
                  </a:cubicBezTo>
                  <a:cubicBezTo>
                    <a:pt x="29612" y="48708"/>
                    <a:pt x="30606" y="49718"/>
                    <a:pt x="30882" y="50396"/>
                  </a:cubicBezTo>
                  <a:cubicBezTo>
                    <a:pt x="31045" y="50797"/>
                    <a:pt x="30764" y="51282"/>
                    <a:pt x="30804" y="51682"/>
                  </a:cubicBezTo>
                  <a:cubicBezTo>
                    <a:pt x="30861" y="52242"/>
                    <a:pt x="30926" y="52802"/>
                    <a:pt x="30987" y="53362"/>
                  </a:cubicBezTo>
                  <a:cubicBezTo>
                    <a:pt x="31045" y="53885"/>
                    <a:pt x="31218" y="54384"/>
                    <a:pt x="31256" y="54913"/>
                  </a:cubicBezTo>
                  <a:cubicBezTo>
                    <a:pt x="31291" y="55407"/>
                    <a:pt x="30769" y="56149"/>
                    <a:pt x="30582" y="56601"/>
                  </a:cubicBezTo>
                  <a:cubicBezTo>
                    <a:pt x="30544" y="56695"/>
                    <a:pt x="30510" y="56787"/>
                    <a:pt x="30481" y="56879"/>
                  </a:cubicBezTo>
                  <a:cubicBezTo>
                    <a:pt x="30050" y="56411"/>
                    <a:pt x="29652" y="55901"/>
                    <a:pt x="29310" y="55296"/>
                  </a:cubicBezTo>
                  <a:cubicBezTo>
                    <a:pt x="28576" y="53997"/>
                    <a:pt x="28298" y="52617"/>
                    <a:pt x="27939" y="51192"/>
                  </a:cubicBezTo>
                  <a:cubicBezTo>
                    <a:pt x="27587" y="49794"/>
                    <a:pt x="26413" y="48728"/>
                    <a:pt x="25406" y="47776"/>
                  </a:cubicBezTo>
                  <a:cubicBezTo>
                    <a:pt x="24287" y="46720"/>
                    <a:pt x="23305" y="45665"/>
                    <a:pt x="22774" y="44192"/>
                  </a:cubicBezTo>
                  <a:cubicBezTo>
                    <a:pt x="22251" y="42742"/>
                    <a:pt x="22113" y="41100"/>
                    <a:pt x="21910" y="39581"/>
                  </a:cubicBezTo>
                  <a:cubicBezTo>
                    <a:pt x="21820" y="38895"/>
                    <a:pt x="21719" y="38212"/>
                    <a:pt x="21594" y="37535"/>
                  </a:cubicBezTo>
                  <a:cubicBezTo>
                    <a:pt x="21628" y="37477"/>
                    <a:pt x="21650" y="37413"/>
                    <a:pt x="21659" y="37347"/>
                  </a:cubicBezTo>
                  <a:cubicBezTo>
                    <a:pt x="21775" y="36438"/>
                    <a:pt x="21545" y="35557"/>
                    <a:pt x="21862" y="34671"/>
                  </a:cubicBezTo>
                  <a:cubicBezTo>
                    <a:pt x="22180" y="33787"/>
                    <a:pt x="22864" y="33021"/>
                    <a:pt x="23466" y="32320"/>
                  </a:cubicBezTo>
                  <a:cubicBezTo>
                    <a:pt x="24573" y="31034"/>
                    <a:pt x="25767" y="29900"/>
                    <a:pt x="25986" y="28139"/>
                  </a:cubicBezTo>
                  <a:cubicBezTo>
                    <a:pt x="26109" y="27143"/>
                    <a:pt x="25816" y="26283"/>
                    <a:pt x="25778" y="25296"/>
                  </a:cubicBezTo>
                  <a:cubicBezTo>
                    <a:pt x="25738" y="24271"/>
                    <a:pt x="25998" y="23302"/>
                    <a:pt x="26460" y="22392"/>
                  </a:cubicBezTo>
                  <a:cubicBezTo>
                    <a:pt x="26880" y="21565"/>
                    <a:pt x="27582" y="20926"/>
                    <a:pt x="27978" y="20086"/>
                  </a:cubicBezTo>
                  <a:cubicBezTo>
                    <a:pt x="28229" y="19553"/>
                    <a:pt x="28126" y="18780"/>
                    <a:pt x="28288" y="18182"/>
                  </a:cubicBezTo>
                  <a:cubicBezTo>
                    <a:pt x="28354" y="17940"/>
                    <a:pt x="28107" y="17881"/>
                    <a:pt x="27875" y="17881"/>
                  </a:cubicBezTo>
                  <a:cubicBezTo>
                    <a:pt x="27742" y="17881"/>
                    <a:pt x="27614" y="17900"/>
                    <a:pt x="27553" y="17915"/>
                  </a:cubicBezTo>
                  <a:cubicBezTo>
                    <a:pt x="26911" y="18072"/>
                    <a:pt x="25958" y="18498"/>
                    <a:pt x="25871" y="19277"/>
                  </a:cubicBezTo>
                  <a:cubicBezTo>
                    <a:pt x="25831" y="19634"/>
                    <a:pt x="26183" y="20077"/>
                    <a:pt x="26206" y="20473"/>
                  </a:cubicBezTo>
                  <a:cubicBezTo>
                    <a:pt x="26225" y="20799"/>
                    <a:pt x="26063" y="21175"/>
                    <a:pt x="25982" y="21485"/>
                  </a:cubicBezTo>
                  <a:cubicBezTo>
                    <a:pt x="25769" y="22291"/>
                    <a:pt x="25524" y="23095"/>
                    <a:pt x="25325" y="23907"/>
                  </a:cubicBezTo>
                  <a:cubicBezTo>
                    <a:pt x="25036" y="25076"/>
                    <a:pt x="25075" y="26357"/>
                    <a:pt x="24965" y="27554"/>
                  </a:cubicBezTo>
                  <a:cubicBezTo>
                    <a:pt x="24746" y="29956"/>
                    <a:pt x="22414" y="31442"/>
                    <a:pt x="20884" y="33025"/>
                  </a:cubicBezTo>
                  <a:cubicBezTo>
                    <a:pt x="20740" y="33176"/>
                    <a:pt x="20604" y="33336"/>
                    <a:pt x="20477" y="33502"/>
                  </a:cubicBezTo>
                  <a:cubicBezTo>
                    <a:pt x="20175" y="32313"/>
                    <a:pt x="20042" y="31104"/>
                    <a:pt x="20225" y="29854"/>
                  </a:cubicBezTo>
                  <a:cubicBezTo>
                    <a:pt x="20662" y="26883"/>
                    <a:pt x="22500" y="24302"/>
                    <a:pt x="22802" y="21287"/>
                  </a:cubicBezTo>
                  <a:cubicBezTo>
                    <a:pt x="22922" y="20074"/>
                    <a:pt x="22642" y="19018"/>
                    <a:pt x="21845" y="18099"/>
                  </a:cubicBezTo>
                  <a:cubicBezTo>
                    <a:pt x="20920" y="17035"/>
                    <a:pt x="19573" y="15867"/>
                    <a:pt x="21122" y="14572"/>
                  </a:cubicBezTo>
                  <a:cubicBezTo>
                    <a:pt x="22161" y="13703"/>
                    <a:pt x="23509" y="13366"/>
                    <a:pt x="24534" y="12444"/>
                  </a:cubicBezTo>
                  <a:cubicBezTo>
                    <a:pt x="25609" y="11476"/>
                    <a:pt x="26084" y="10259"/>
                    <a:pt x="26350" y="8858"/>
                  </a:cubicBezTo>
                  <a:cubicBezTo>
                    <a:pt x="26408" y="8554"/>
                    <a:pt x="26325" y="8218"/>
                    <a:pt x="26383" y="7899"/>
                  </a:cubicBezTo>
                  <a:cubicBezTo>
                    <a:pt x="26465" y="7456"/>
                    <a:pt x="26601" y="7032"/>
                    <a:pt x="26738" y="6604"/>
                  </a:cubicBezTo>
                  <a:cubicBezTo>
                    <a:pt x="26982" y="5846"/>
                    <a:pt x="27344" y="5155"/>
                    <a:pt x="27775" y="4487"/>
                  </a:cubicBezTo>
                  <a:cubicBezTo>
                    <a:pt x="27875" y="4332"/>
                    <a:pt x="27729" y="4264"/>
                    <a:pt x="27548" y="4264"/>
                  </a:cubicBezTo>
                  <a:cubicBezTo>
                    <a:pt x="27386" y="4264"/>
                    <a:pt x="27198" y="4318"/>
                    <a:pt x="27134" y="4414"/>
                  </a:cubicBezTo>
                  <a:cubicBezTo>
                    <a:pt x="25454" y="6905"/>
                    <a:pt x="25033" y="10782"/>
                    <a:pt x="22186" y="12360"/>
                  </a:cubicBezTo>
                  <a:cubicBezTo>
                    <a:pt x="20455" y="13321"/>
                    <a:pt x="16915" y="15028"/>
                    <a:pt x="18534" y="17616"/>
                  </a:cubicBezTo>
                  <a:cubicBezTo>
                    <a:pt x="19186" y="18657"/>
                    <a:pt x="20323" y="19258"/>
                    <a:pt x="20568" y="20531"/>
                  </a:cubicBezTo>
                  <a:cubicBezTo>
                    <a:pt x="20860" y="22058"/>
                    <a:pt x="20197" y="23748"/>
                    <a:pt x="19677" y="25147"/>
                  </a:cubicBezTo>
                  <a:cubicBezTo>
                    <a:pt x="18844" y="27390"/>
                    <a:pt x="18030" y="29448"/>
                    <a:pt x="18016" y="31721"/>
                  </a:cubicBezTo>
                  <a:cubicBezTo>
                    <a:pt x="17849" y="31573"/>
                    <a:pt x="17704" y="31431"/>
                    <a:pt x="17594" y="31293"/>
                  </a:cubicBezTo>
                  <a:cubicBezTo>
                    <a:pt x="16375" y="29779"/>
                    <a:pt x="17258" y="27422"/>
                    <a:pt x="16416" y="25728"/>
                  </a:cubicBezTo>
                  <a:cubicBezTo>
                    <a:pt x="15929" y="24751"/>
                    <a:pt x="15098" y="23997"/>
                    <a:pt x="14623" y="23004"/>
                  </a:cubicBezTo>
                  <a:cubicBezTo>
                    <a:pt x="14162" y="22042"/>
                    <a:pt x="13837" y="20770"/>
                    <a:pt x="13714" y="19707"/>
                  </a:cubicBezTo>
                  <a:cubicBezTo>
                    <a:pt x="13623" y="18910"/>
                    <a:pt x="13760" y="18277"/>
                    <a:pt x="13916" y="17488"/>
                  </a:cubicBezTo>
                  <a:cubicBezTo>
                    <a:pt x="14022" y="16943"/>
                    <a:pt x="14111" y="16506"/>
                    <a:pt x="13841" y="16010"/>
                  </a:cubicBezTo>
                  <a:cubicBezTo>
                    <a:pt x="13598" y="15565"/>
                    <a:pt x="13516" y="15119"/>
                    <a:pt x="13641" y="14632"/>
                  </a:cubicBezTo>
                  <a:cubicBezTo>
                    <a:pt x="13652" y="14589"/>
                    <a:pt x="13596" y="14577"/>
                    <a:pt x="13560" y="14577"/>
                  </a:cubicBezTo>
                  <a:cubicBezTo>
                    <a:pt x="13552" y="14577"/>
                    <a:pt x="13546" y="14577"/>
                    <a:pt x="13540" y="14578"/>
                  </a:cubicBezTo>
                  <a:cubicBezTo>
                    <a:pt x="12931" y="14691"/>
                    <a:pt x="12668" y="15083"/>
                    <a:pt x="12542" y="15676"/>
                  </a:cubicBezTo>
                  <a:cubicBezTo>
                    <a:pt x="12315" y="16736"/>
                    <a:pt x="12101" y="17795"/>
                    <a:pt x="11837" y="18853"/>
                  </a:cubicBezTo>
                  <a:cubicBezTo>
                    <a:pt x="11625" y="19704"/>
                    <a:pt x="11512" y="20344"/>
                    <a:pt x="11720" y="21211"/>
                  </a:cubicBezTo>
                  <a:cubicBezTo>
                    <a:pt x="12033" y="22517"/>
                    <a:pt x="12863" y="23528"/>
                    <a:pt x="13733" y="24506"/>
                  </a:cubicBezTo>
                  <a:cubicBezTo>
                    <a:pt x="14678" y="25570"/>
                    <a:pt x="15579" y="26272"/>
                    <a:pt x="15604" y="27801"/>
                  </a:cubicBezTo>
                  <a:cubicBezTo>
                    <a:pt x="15605" y="27878"/>
                    <a:pt x="15603" y="27955"/>
                    <a:pt x="15600" y="28030"/>
                  </a:cubicBezTo>
                  <a:cubicBezTo>
                    <a:pt x="15044" y="27332"/>
                    <a:pt x="14280" y="26785"/>
                    <a:pt x="13372" y="26355"/>
                  </a:cubicBezTo>
                  <a:cubicBezTo>
                    <a:pt x="12313" y="25852"/>
                    <a:pt x="11414" y="25279"/>
                    <a:pt x="10609" y="24417"/>
                  </a:cubicBezTo>
                  <a:cubicBezTo>
                    <a:pt x="9707" y="23449"/>
                    <a:pt x="8711" y="22726"/>
                    <a:pt x="7643" y="21951"/>
                  </a:cubicBezTo>
                  <a:cubicBezTo>
                    <a:pt x="6478" y="21106"/>
                    <a:pt x="5824" y="20212"/>
                    <a:pt x="6770" y="18935"/>
                  </a:cubicBezTo>
                  <a:cubicBezTo>
                    <a:pt x="7315" y="18201"/>
                    <a:pt x="7903" y="17420"/>
                    <a:pt x="8511" y="16740"/>
                  </a:cubicBezTo>
                  <a:cubicBezTo>
                    <a:pt x="9154" y="16022"/>
                    <a:pt x="9604" y="15364"/>
                    <a:pt x="9826" y="14421"/>
                  </a:cubicBezTo>
                  <a:cubicBezTo>
                    <a:pt x="10135" y="13121"/>
                    <a:pt x="9549" y="12060"/>
                    <a:pt x="10632" y="10987"/>
                  </a:cubicBezTo>
                  <a:cubicBezTo>
                    <a:pt x="10862" y="10761"/>
                    <a:pt x="10618" y="10645"/>
                    <a:pt x="10355" y="10645"/>
                  </a:cubicBezTo>
                  <a:cubicBezTo>
                    <a:pt x="10209" y="10645"/>
                    <a:pt x="10056" y="10681"/>
                    <a:pt x="9976" y="10753"/>
                  </a:cubicBezTo>
                  <a:cubicBezTo>
                    <a:pt x="9282" y="11377"/>
                    <a:pt x="9036" y="12009"/>
                    <a:pt x="9062" y="12941"/>
                  </a:cubicBezTo>
                  <a:cubicBezTo>
                    <a:pt x="9109" y="14600"/>
                    <a:pt x="8744" y="15613"/>
                    <a:pt x="7451" y="16730"/>
                  </a:cubicBezTo>
                  <a:cubicBezTo>
                    <a:pt x="6273" y="17747"/>
                    <a:pt x="4443" y="19253"/>
                    <a:pt x="4805" y="21002"/>
                  </a:cubicBezTo>
                  <a:cubicBezTo>
                    <a:pt x="5040" y="22131"/>
                    <a:pt x="6401" y="23039"/>
                    <a:pt x="7207" y="23726"/>
                  </a:cubicBezTo>
                  <a:cubicBezTo>
                    <a:pt x="8226" y="24596"/>
                    <a:pt x="8761" y="25812"/>
                    <a:pt x="9893" y="26586"/>
                  </a:cubicBezTo>
                  <a:cubicBezTo>
                    <a:pt x="10876" y="27258"/>
                    <a:pt x="11961" y="27738"/>
                    <a:pt x="13079" y="28134"/>
                  </a:cubicBezTo>
                  <a:cubicBezTo>
                    <a:pt x="13929" y="28435"/>
                    <a:pt x="14367" y="28667"/>
                    <a:pt x="14748" y="29489"/>
                  </a:cubicBezTo>
                  <a:cubicBezTo>
                    <a:pt x="14917" y="29852"/>
                    <a:pt x="15057" y="30178"/>
                    <a:pt x="15253" y="30497"/>
                  </a:cubicBezTo>
                  <a:cubicBezTo>
                    <a:pt x="15256" y="30638"/>
                    <a:pt x="15269" y="30779"/>
                    <a:pt x="15292" y="30919"/>
                  </a:cubicBezTo>
                  <a:cubicBezTo>
                    <a:pt x="15468" y="31997"/>
                    <a:pt x="16477" y="32818"/>
                    <a:pt x="17290" y="33429"/>
                  </a:cubicBezTo>
                  <a:cubicBezTo>
                    <a:pt x="17642" y="33694"/>
                    <a:pt x="17992" y="33957"/>
                    <a:pt x="18338" y="34227"/>
                  </a:cubicBezTo>
                  <a:cubicBezTo>
                    <a:pt x="18716" y="35684"/>
                    <a:pt x="19355" y="36990"/>
                    <a:pt x="20107" y="38299"/>
                  </a:cubicBezTo>
                  <a:cubicBezTo>
                    <a:pt x="20901" y="39678"/>
                    <a:pt x="20966" y="41278"/>
                    <a:pt x="21224" y="42817"/>
                  </a:cubicBezTo>
                  <a:cubicBezTo>
                    <a:pt x="21451" y="44167"/>
                    <a:pt x="21873" y="45376"/>
                    <a:pt x="22658" y="46500"/>
                  </a:cubicBezTo>
                  <a:cubicBezTo>
                    <a:pt x="23532" y="47752"/>
                    <a:pt x="24855" y="48606"/>
                    <a:pt x="25777" y="49817"/>
                  </a:cubicBezTo>
                  <a:cubicBezTo>
                    <a:pt x="26741" y="51083"/>
                    <a:pt x="26780" y="52706"/>
                    <a:pt x="27186" y="54185"/>
                  </a:cubicBezTo>
                  <a:cubicBezTo>
                    <a:pt x="27378" y="54882"/>
                    <a:pt x="27665" y="55552"/>
                    <a:pt x="28012" y="56188"/>
                  </a:cubicBezTo>
                  <a:cubicBezTo>
                    <a:pt x="27749" y="56048"/>
                    <a:pt x="27501" y="55922"/>
                    <a:pt x="27291" y="55806"/>
                  </a:cubicBezTo>
                  <a:cubicBezTo>
                    <a:pt x="25187" y="54659"/>
                    <a:pt x="22756" y="54355"/>
                    <a:pt x="20658" y="53253"/>
                  </a:cubicBezTo>
                  <a:cubicBezTo>
                    <a:pt x="17431" y="51559"/>
                    <a:pt x="16848" y="47124"/>
                    <a:pt x="14835" y="44382"/>
                  </a:cubicBezTo>
                  <a:cubicBezTo>
                    <a:pt x="13612" y="42716"/>
                    <a:pt x="11809" y="41627"/>
                    <a:pt x="10558" y="40000"/>
                  </a:cubicBezTo>
                  <a:cubicBezTo>
                    <a:pt x="10048" y="39336"/>
                    <a:pt x="9426" y="38958"/>
                    <a:pt x="8835" y="38392"/>
                  </a:cubicBezTo>
                  <a:cubicBezTo>
                    <a:pt x="8064" y="37653"/>
                    <a:pt x="8130" y="36973"/>
                    <a:pt x="8614" y="36054"/>
                  </a:cubicBezTo>
                  <a:cubicBezTo>
                    <a:pt x="8693" y="35902"/>
                    <a:pt x="8583" y="35839"/>
                    <a:pt x="8429" y="35839"/>
                  </a:cubicBezTo>
                  <a:cubicBezTo>
                    <a:pt x="8254" y="35839"/>
                    <a:pt x="8024" y="35920"/>
                    <a:pt x="7956" y="36041"/>
                  </a:cubicBezTo>
                  <a:cubicBezTo>
                    <a:pt x="7351" y="37122"/>
                    <a:pt x="7288" y="38069"/>
                    <a:pt x="8118" y="39036"/>
                  </a:cubicBezTo>
                  <a:cubicBezTo>
                    <a:pt x="9346" y="40463"/>
                    <a:pt x="10291" y="42114"/>
                    <a:pt x="11617" y="43469"/>
                  </a:cubicBezTo>
                  <a:cubicBezTo>
                    <a:pt x="13030" y="44914"/>
                    <a:pt x="13813" y="46457"/>
                    <a:pt x="14526" y="48325"/>
                  </a:cubicBezTo>
                  <a:cubicBezTo>
                    <a:pt x="14834" y="49130"/>
                    <a:pt x="15175" y="49932"/>
                    <a:pt x="15577" y="50699"/>
                  </a:cubicBezTo>
                  <a:cubicBezTo>
                    <a:pt x="15135" y="50621"/>
                    <a:pt x="14746" y="50570"/>
                    <a:pt x="14495" y="50533"/>
                  </a:cubicBezTo>
                  <a:cubicBezTo>
                    <a:pt x="13254" y="50349"/>
                    <a:pt x="12080" y="50164"/>
                    <a:pt x="10936" y="49619"/>
                  </a:cubicBezTo>
                  <a:cubicBezTo>
                    <a:pt x="9764" y="49060"/>
                    <a:pt x="9257" y="47475"/>
                    <a:pt x="8426" y="46527"/>
                  </a:cubicBezTo>
                  <a:cubicBezTo>
                    <a:pt x="7521" y="45497"/>
                    <a:pt x="6227" y="45004"/>
                    <a:pt x="5080" y="44321"/>
                  </a:cubicBezTo>
                  <a:cubicBezTo>
                    <a:pt x="3940" y="43643"/>
                    <a:pt x="3395" y="42009"/>
                    <a:pt x="2766" y="40898"/>
                  </a:cubicBezTo>
                  <a:cubicBezTo>
                    <a:pt x="2560" y="40536"/>
                    <a:pt x="2236" y="40039"/>
                    <a:pt x="2216" y="39610"/>
                  </a:cubicBezTo>
                  <a:cubicBezTo>
                    <a:pt x="2184" y="38927"/>
                    <a:pt x="2778" y="38318"/>
                    <a:pt x="3162" y="37824"/>
                  </a:cubicBezTo>
                  <a:cubicBezTo>
                    <a:pt x="3795" y="37006"/>
                    <a:pt x="3883" y="36036"/>
                    <a:pt x="2960" y="35446"/>
                  </a:cubicBezTo>
                  <a:cubicBezTo>
                    <a:pt x="2932" y="35428"/>
                    <a:pt x="2898" y="35420"/>
                    <a:pt x="2862" y="35420"/>
                  </a:cubicBezTo>
                  <a:cubicBezTo>
                    <a:pt x="2756" y="35420"/>
                    <a:pt x="2634" y="35488"/>
                    <a:pt x="2592" y="35569"/>
                  </a:cubicBezTo>
                  <a:cubicBezTo>
                    <a:pt x="2011" y="36666"/>
                    <a:pt x="1254" y="37570"/>
                    <a:pt x="577" y="38605"/>
                  </a:cubicBezTo>
                  <a:cubicBezTo>
                    <a:pt x="1" y="39484"/>
                    <a:pt x="344" y="40412"/>
                    <a:pt x="805" y="41244"/>
                  </a:cubicBezTo>
                  <a:cubicBezTo>
                    <a:pt x="1375" y="42271"/>
                    <a:pt x="2110" y="43086"/>
                    <a:pt x="2894" y="43951"/>
                  </a:cubicBezTo>
                  <a:cubicBezTo>
                    <a:pt x="3970" y="45141"/>
                    <a:pt x="5674" y="45612"/>
                    <a:pt x="6870" y="46668"/>
                  </a:cubicBezTo>
                  <a:cubicBezTo>
                    <a:pt x="7783" y="47474"/>
                    <a:pt x="8104" y="48641"/>
                    <a:pt x="8851" y="49554"/>
                  </a:cubicBezTo>
                  <a:cubicBezTo>
                    <a:pt x="9598" y="50466"/>
                    <a:pt x="10433" y="51003"/>
                    <a:pt x="11547" y="51375"/>
                  </a:cubicBezTo>
                  <a:cubicBezTo>
                    <a:pt x="12738" y="51774"/>
                    <a:pt x="14005" y="51878"/>
                    <a:pt x="15228" y="52139"/>
                  </a:cubicBezTo>
                  <a:cubicBezTo>
                    <a:pt x="15876" y="52279"/>
                    <a:pt x="16428" y="52568"/>
                    <a:pt x="16985" y="52848"/>
                  </a:cubicBezTo>
                  <a:cubicBezTo>
                    <a:pt x="17013" y="52882"/>
                    <a:pt x="17038" y="52918"/>
                    <a:pt x="17067" y="52951"/>
                  </a:cubicBezTo>
                  <a:cubicBezTo>
                    <a:pt x="17658" y="53645"/>
                    <a:pt x="18376" y="54159"/>
                    <a:pt x="19162" y="54567"/>
                  </a:cubicBezTo>
                  <a:cubicBezTo>
                    <a:pt x="18225" y="54732"/>
                    <a:pt x="17293" y="54962"/>
                    <a:pt x="16372" y="55174"/>
                  </a:cubicBezTo>
                  <a:cubicBezTo>
                    <a:pt x="15527" y="55368"/>
                    <a:pt x="14727" y="55524"/>
                    <a:pt x="13901" y="55524"/>
                  </a:cubicBezTo>
                  <a:cubicBezTo>
                    <a:pt x="13516" y="55524"/>
                    <a:pt x="13124" y="55490"/>
                    <a:pt x="12720" y="55411"/>
                  </a:cubicBezTo>
                  <a:cubicBezTo>
                    <a:pt x="11400" y="55149"/>
                    <a:pt x="10108" y="54692"/>
                    <a:pt x="8779" y="54426"/>
                  </a:cubicBezTo>
                  <a:cubicBezTo>
                    <a:pt x="7373" y="54144"/>
                    <a:pt x="5816" y="53893"/>
                    <a:pt x="4707" y="52926"/>
                  </a:cubicBezTo>
                  <a:cubicBezTo>
                    <a:pt x="3789" y="52127"/>
                    <a:pt x="3183" y="51439"/>
                    <a:pt x="1992" y="51058"/>
                  </a:cubicBezTo>
                  <a:cubicBezTo>
                    <a:pt x="1943" y="51043"/>
                    <a:pt x="1890" y="51035"/>
                    <a:pt x="1835" y="51035"/>
                  </a:cubicBezTo>
                  <a:cubicBezTo>
                    <a:pt x="1608" y="51035"/>
                    <a:pt x="1347" y="51157"/>
                    <a:pt x="1215" y="51314"/>
                  </a:cubicBezTo>
                  <a:cubicBezTo>
                    <a:pt x="988" y="51588"/>
                    <a:pt x="731" y="51844"/>
                    <a:pt x="587" y="52174"/>
                  </a:cubicBezTo>
                  <a:cubicBezTo>
                    <a:pt x="516" y="52339"/>
                    <a:pt x="609" y="52394"/>
                    <a:pt x="745" y="52394"/>
                  </a:cubicBezTo>
                  <a:cubicBezTo>
                    <a:pt x="910" y="52394"/>
                    <a:pt x="1136" y="52312"/>
                    <a:pt x="1207" y="52245"/>
                  </a:cubicBezTo>
                  <a:cubicBezTo>
                    <a:pt x="1314" y="52134"/>
                    <a:pt x="1430" y="52031"/>
                    <a:pt x="1553" y="51937"/>
                  </a:cubicBezTo>
                  <a:cubicBezTo>
                    <a:pt x="2378" y="52518"/>
                    <a:pt x="3037" y="53299"/>
                    <a:pt x="3873" y="53861"/>
                  </a:cubicBezTo>
                  <a:cubicBezTo>
                    <a:pt x="4876" y="54539"/>
                    <a:pt x="6048" y="54836"/>
                    <a:pt x="7211" y="55118"/>
                  </a:cubicBezTo>
                  <a:cubicBezTo>
                    <a:pt x="9405" y="55651"/>
                    <a:pt x="11670" y="56632"/>
                    <a:pt x="13950" y="56632"/>
                  </a:cubicBezTo>
                  <a:cubicBezTo>
                    <a:pt x="14047" y="56632"/>
                    <a:pt x="14144" y="56630"/>
                    <a:pt x="14241" y="56626"/>
                  </a:cubicBezTo>
                  <a:cubicBezTo>
                    <a:pt x="16469" y="56542"/>
                    <a:pt x="18619" y="55798"/>
                    <a:pt x="20843" y="55754"/>
                  </a:cubicBezTo>
                  <a:cubicBezTo>
                    <a:pt x="20849" y="55754"/>
                    <a:pt x="20856" y="55754"/>
                    <a:pt x="20863" y="55754"/>
                  </a:cubicBezTo>
                  <a:cubicBezTo>
                    <a:pt x="20890" y="55754"/>
                    <a:pt x="20917" y="55755"/>
                    <a:pt x="20943" y="55755"/>
                  </a:cubicBezTo>
                  <a:cubicBezTo>
                    <a:pt x="20636" y="55838"/>
                    <a:pt x="20331" y="55936"/>
                    <a:pt x="20031" y="56063"/>
                  </a:cubicBezTo>
                  <a:cubicBezTo>
                    <a:pt x="19379" y="56338"/>
                    <a:pt x="18817" y="56809"/>
                    <a:pt x="18405" y="57376"/>
                  </a:cubicBezTo>
                  <a:cubicBezTo>
                    <a:pt x="18175" y="57691"/>
                    <a:pt x="18053" y="58122"/>
                    <a:pt x="17910" y="58482"/>
                  </a:cubicBezTo>
                  <a:cubicBezTo>
                    <a:pt x="17676" y="59081"/>
                    <a:pt x="17015" y="59198"/>
                    <a:pt x="16469" y="59325"/>
                  </a:cubicBezTo>
                  <a:cubicBezTo>
                    <a:pt x="15808" y="59478"/>
                    <a:pt x="15174" y="59536"/>
                    <a:pt x="14549" y="59536"/>
                  </a:cubicBezTo>
                  <a:cubicBezTo>
                    <a:pt x="13484" y="59536"/>
                    <a:pt x="12444" y="59367"/>
                    <a:pt x="11335" y="59214"/>
                  </a:cubicBezTo>
                  <a:cubicBezTo>
                    <a:pt x="10543" y="59104"/>
                    <a:pt x="9797" y="58984"/>
                    <a:pt x="9076" y="58984"/>
                  </a:cubicBezTo>
                  <a:cubicBezTo>
                    <a:pt x="8202" y="58984"/>
                    <a:pt x="7365" y="59161"/>
                    <a:pt x="6527" y="59745"/>
                  </a:cubicBezTo>
                  <a:cubicBezTo>
                    <a:pt x="5736" y="60298"/>
                    <a:pt x="5232" y="60732"/>
                    <a:pt x="4226" y="60830"/>
                  </a:cubicBezTo>
                  <a:cubicBezTo>
                    <a:pt x="3688" y="60881"/>
                    <a:pt x="3125" y="60917"/>
                    <a:pt x="2596" y="61032"/>
                  </a:cubicBezTo>
                  <a:cubicBezTo>
                    <a:pt x="1590" y="61251"/>
                    <a:pt x="356" y="62042"/>
                    <a:pt x="210" y="63135"/>
                  </a:cubicBezTo>
                  <a:cubicBezTo>
                    <a:pt x="191" y="63275"/>
                    <a:pt x="285" y="63320"/>
                    <a:pt x="407" y="63320"/>
                  </a:cubicBezTo>
                  <a:cubicBezTo>
                    <a:pt x="561" y="63320"/>
                    <a:pt x="758" y="63248"/>
                    <a:pt x="824" y="63205"/>
                  </a:cubicBezTo>
                  <a:cubicBezTo>
                    <a:pt x="1350" y="62859"/>
                    <a:pt x="1747" y="62235"/>
                    <a:pt x="2331" y="62004"/>
                  </a:cubicBezTo>
                  <a:cubicBezTo>
                    <a:pt x="2412" y="61971"/>
                    <a:pt x="2509" y="61959"/>
                    <a:pt x="2615" y="61959"/>
                  </a:cubicBezTo>
                  <a:cubicBezTo>
                    <a:pt x="2941" y="61959"/>
                    <a:pt x="3350" y="62078"/>
                    <a:pt x="3608" y="62103"/>
                  </a:cubicBezTo>
                  <a:cubicBezTo>
                    <a:pt x="3732" y="62116"/>
                    <a:pt x="3857" y="62122"/>
                    <a:pt x="3982" y="62122"/>
                  </a:cubicBezTo>
                  <a:cubicBezTo>
                    <a:pt x="5153" y="62122"/>
                    <a:pt x="6356" y="61597"/>
                    <a:pt x="7239" y="60887"/>
                  </a:cubicBezTo>
                  <a:cubicBezTo>
                    <a:pt x="7801" y="60434"/>
                    <a:pt x="8207" y="60282"/>
                    <a:pt x="8743" y="60282"/>
                  </a:cubicBezTo>
                  <a:cubicBezTo>
                    <a:pt x="8983" y="60282"/>
                    <a:pt x="9249" y="60312"/>
                    <a:pt x="9568" y="60360"/>
                  </a:cubicBezTo>
                  <a:cubicBezTo>
                    <a:pt x="10150" y="60448"/>
                    <a:pt x="10786" y="60584"/>
                    <a:pt x="11392" y="60584"/>
                  </a:cubicBezTo>
                  <a:cubicBezTo>
                    <a:pt x="11531" y="60584"/>
                    <a:pt x="11668" y="60577"/>
                    <a:pt x="11803" y="60561"/>
                  </a:cubicBezTo>
                  <a:cubicBezTo>
                    <a:pt x="13108" y="60403"/>
                    <a:pt x="14393" y="60310"/>
                    <a:pt x="15716" y="60202"/>
                  </a:cubicBezTo>
                  <a:cubicBezTo>
                    <a:pt x="16632" y="60126"/>
                    <a:pt x="18225" y="59951"/>
                    <a:pt x="18849" y="59147"/>
                  </a:cubicBezTo>
                  <a:cubicBezTo>
                    <a:pt x="19358" y="58490"/>
                    <a:pt x="19556" y="57789"/>
                    <a:pt x="20346" y="57345"/>
                  </a:cubicBezTo>
                  <a:cubicBezTo>
                    <a:pt x="20917" y="57025"/>
                    <a:pt x="21621" y="56952"/>
                    <a:pt x="22288" y="56952"/>
                  </a:cubicBezTo>
                  <a:cubicBezTo>
                    <a:pt x="22477" y="56952"/>
                    <a:pt x="22663" y="56958"/>
                    <a:pt x="22843" y="56965"/>
                  </a:cubicBezTo>
                  <a:cubicBezTo>
                    <a:pt x="24387" y="57030"/>
                    <a:pt x="25951" y="57500"/>
                    <a:pt x="27351" y="58127"/>
                  </a:cubicBezTo>
                  <a:cubicBezTo>
                    <a:pt x="27612" y="58243"/>
                    <a:pt x="27869" y="58377"/>
                    <a:pt x="28124" y="58517"/>
                  </a:cubicBezTo>
                  <a:cubicBezTo>
                    <a:pt x="27868" y="58592"/>
                    <a:pt x="27619" y="58686"/>
                    <a:pt x="27377" y="58797"/>
                  </a:cubicBezTo>
                  <a:cubicBezTo>
                    <a:pt x="26665" y="59125"/>
                    <a:pt x="25972" y="59262"/>
                    <a:pt x="25221" y="59457"/>
                  </a:cubicBezTo>
                  <a:cubicBezTo>
                    <a:pt x="23857" y="59808"/>
                    <a:pt x="22724" y="60398"/>
                    <a:pt x="21986" y="61630"/>
                  </a:cubicBezTo>
                  <a:cubicBezTo>
                    <a:pt x="21613" y="62252"/>
                    <a:pt x="21643" y="63005"/>
                    <a:pt x="21662" y="63694"/>
                  </a:cubicBezTo>
                  <a:cubicBezTo>
                    <a:pt x="21680" y="64439"/>
                    <a:pt x="21018" y="64872"/>
                    <a:pt x="20759" y="65499"/>
                  </a:cubicBezTo>
                  <a:cubicBezTo>
                    <a:pt x="20723" y="65587"/>
                    <a:pt x="20809" y="65615"/>
                    <a:pt x="20880" y="65615"/>
                  </a:cubicBezTo>
                  <a:cubicBezTo>
                    <a:pt x="20889" y="65615"/>
                    <a:pt x="20899" y="65614"/>
                    <a:pt x="20907" y="65613"/>
                  </a:cubicBezTo>
                  <a:cubicBezTo>
                    <a:pt x="21778" y="65525"/>
                    <a:pt x="22363" y="65066"/>
                    <a:pt x="22942" y="64433"/>
                  </a:cubicBezTo>
                  <a:cubicBezTo>
                    <a:pt x="23753" y="63547"/>
                    <a:pt x="23548" y="61969"/>
                    <a:pt x="24439" y="61185"/>
                  </a:cubicBezTo>
                  <a:cubicBezTo>
                    <a:pt x="25212" y="60505"/>
                    <a:pt x="26473" y="60433"/>
                    <a:pt x="27333" y="59835"/>
                  </a:cubicBezTo>
                  <a:cubicBezTo>
                    <a:pt x="27915" y="59430"/>
                    <a:pt x="28430" y="59333"/>
                    <a:pt x="28965" y="59333"/>
                  </a:cubicBezTo>
                  <a:cubicBezTo>
                    <a:pt x="29112" y="59333"/>
                    <a:pt x="29261" y="59340"/>
                    <a:pt x="29413" y="59350"/>
                  </a:cubicBezTo>
                  <a:cubicBezTo>
                    <a:pt x="29477" y="59400"/>
                    <a:pt x="29545" y="59447"/>
                    <a:pt x="29609" y="59496"/>
                  </a:cubicBezTo>
                  <a:cubicBezTo>
                    <a:pt x="30172" y="59942"/>
                    <a:pt x="30620" y="60505"/>
                    <a:pt x="31239" y="60875"/>
                  </a:cubicBezTo>
                  <a:cubicBezTo>
                    <a:pt x="31306" y="60913"/>
                    <a:pt x="31382" y="60933"/>
                    <a:pt x="31460" y="60933"/>
                  </a:cubicBezTo>
                  <a:cubicBezTo>
                    <a:pt x="31464" y="60933"/>
                    <a:pt x="31468" y="60933"/>
                    <a:pt x="31472" y="60933"/>
                  </a:cubicBezTo>
                  <a:cubicBezTo>
                    <a:pt x="31994" y="61755"/>
                    <a:pt x="32352" y="62624"/>
                    <a:pt x="32333" y="63608"/>
                  </a:cubicBezTo>
                  <a:cubicBezTo>
                    <a:pt x="31754" y="64608"/>
                    <a:pt x="31268" y="65653"/>
                    <a:pt x="30838" y="66549"/>
                  </a:cubicBezTo>
                  <a:cubicBezTo>
                    <a:pt x="30510" y="67232"/>
                    <a:pt x="30465" y="67996"/>
                    <a:pt x="30130" y="68679"/>
                  </a:cubicBezTo>
                  <a:cubicBezTo>
                    <a:pt x="29756" y="69441"/>
                    <a:pt x="29350" y="70178"/>
                    <a:pt x="28854" y="70867"/>
                  </a:cubicBezTo>
                  <a:cubicBezTo>
                    <a:pt x="28402" y="71495"/>
                    <a:pt x="27885" y="72041"/>
                    <a:pt x="27270" y="72509"/>
                  </a:cubicBezTo>
                  <a:cubicBezTo>
                    <a:pt x="26728" y="72924"/>
                    <a:pt x="26411" y="73858"/>
                    <a:pt x="25984" y="74397"/>
                  </a:cubicBezTo>
                  <a:cubicBezTo>
                    <a:pt x="25449" y="75073"/>
                    <a:pt x="24769" y="75576"/>
                    <a:pt x="24189" y="76202"/>
                  </a:cubicBezTo>
                  <a:cubicBezTo>
                    <a:pt x="23666" y="76768"/>
                    <a:pt x="23255" y="77444"/>
                    <a:pt x="22854" y="78097"/>
                  </a:cubicBezTo>
                  <a:cubicBezTo>
                    <a:pt x="22170" y="79209"/>
                    <a:pt x="21403" y="80563"/>
                    <a:pt x="21184" y="81820"/>
                  </a:cubicBezTo>
                  <a:cubicBezTo>
                    <a:pt x="21148" y="82025"/>
                    <a:pt x="21358" y="82087"/>
                    <a:pt x="21553" y="82087"/>
                  </a:cubicBezTo>
                  <a:cubicBezTo>
                    <a:pt x="21656" y="82087"/>
                    <a:pt x="21754" y="82070"/>
                    <a:pt x="21811" y="82048"/>
                  </a:cubicBezTo>
                  <a:cubicBezTo>
                    <a:pt x="23206" y="81510"/>
                    <a:pt x="23704" y="80524"/>
                    <a:pt x="24342" y="79217"/>
                  </a:cubicBezTo>
                  <a:cubicBezTo>
                    <a:pt x="25072" y="77716"/>
                    <a:pt x="26094" y="76323"/>
                    <a:pt x="27142" y="75031"/>
                  </a:cubicBezTo>
                  <a:cubicBezTo>
                    <a:pt x="27604" y="74460"/>
                    <a:pt x="28000" y="73838"/>
                    <a:pt x="28321" y="73177"/>
                  </a:cubicBezTo>
                  <a:cubicBezTo>
                    <a:pt x="28644" y="72512"/>
                    <a:pt x="29161" y="71979"/>
                    <a:pt x="29580" y="71371"/>
                  </a:cubicBezTo>
                  <a:cubicBezTo>
                    <a:pt x="30463" y="70096"/>
                    <a:pt x="31109" y="68682"/>
                    <a:pt x="32031" y="67433"/>
                  </a:cubicBezTo>
                  <a:cubicBezTo>
                    <a:pt x="32251" y="67135"/>
                    <a:pt x="32445" y="66809"/>
                    <a:pt x="32624" y="66467"/>
                  </a:cubicBezTo>
                  <a:cubicBezTo>
                    <a:pt x="32742" y="66307"/>
                    <a:pt x="32858" y="66151"/>
                    <a:pt x="32976" y="65999"/>
                  </a:cubicBezTo>
                  <a:cubicBezTo>
                    <a:pt x="33213" y="65824"/>
                    <a:pt x="33426" y="65626"/>
                    <a:pt x="33596" y="65458"/>
                  </a:cubicBezTo>
                  <a:cubicBezTo>
                    <a:pt x="33663" y="65389"/>
                    <a:pt x="33728" y="65318"/>
                    <a:pt x="33787" y="65242"/>
                  </a:cubicBezTo>
                  <a:cubicBezTo>
                    <a:pt x="33980" y="65137"/>
                    <a:pt x="34168" y="65092"/>
                    <a:pt x="34352" y="65092"/>
                  </a:cubicBezTo>
                  <a:cubicBezTo>
                    <a:pt x="35043" y="65092"/>
                    <a:pt x="35686" y="65722"/>
                    <a:pt x="36331" y="66191"/>
                  </a:cubicBezTo>
                  <a:cubicBezTo>
                    <a:pt x="37421" y="66982"/>
                    <a:pt x="38807" y="67343"/>
                    <a:pt x="40085" y="67699"/>
                  </a:cubicBezTo>
                  <a:cubicBezTo>
                    <a:pt x="43275" y="68586"/>
                    <a:pt x="46159" y="69474"/>
                    <a:pt x="47904" y="72492"/>
                  </a:cubicBezTo>
                  <a:cubicBezTo>
                    <a:pt x="49129" y="74608"/>
                    <a:pt x="49686" y="77137"/>
                    <a:pt x="50216" y="79496"/>
                  </a:cubicBezTo>
                  <a:cubicBezTo>
                    <a:pt x="50468" y="80616"/>
                    <a:pt x="50498" y="81650"/>
                    <a:pt x="51171" y="82621"/>
                  </a:cubicBezTo>
                  <a:cubicBezTo>
                    <a:pt x="51572" y="83198"/>
                    <a:pt x="52173" y="83398"/>
                    <a:pt x="52801" y="83398"/>
                  </a:cubicBezTo>
                  <a:cubicBezTo>
                    <a:pt x="53177" y="83398"/>
                    <a:pt x="53563" y="83326"/>
                    <a:pt x="53921" y="83221"/>
                  </a:cubicBezTo>
                  <a:cubicBezTo>
                    <a:pt x="54052" y="83182"/>
                    <a:pt x="54245" y="83012"/>
                    <a:pt x="54075" y="82896"/>
                  </a:cubicBezTo>
                  <a:cubicBezTo>
                    <a:pt x="52881" y="82083"/>
                    <a:pt x="52318" y="80979"/>
                    <a:pt x="51739" y="79699"/>
                  </a:cubicBezTo>
                  <a:cubicBezTo>
                    <a:pt x="51154" y="78403"/>
                    <a:pt x="50606" y="77182"/>
                    <a:pt x="50178" y="75820"/>
                  </a:cubicBezTo>
                  <a:cubicBezTo>
                    <a:pt x="49387" y="73304"/>
                    <a:pt x="48359" y="70850"/>
                    <a:pt x="46167" y="69251"/>
                  </a:cubicBezTo>
                  <a:cubicBezTo>
                    <a:pt x="43377" y="67217"/>
                    <a:pt x="39601" y="67484"/>
                    <a:pt x="36801" y="65510"/>
                  </a:cubicBezTo>
                  <a:cubicBezTo>
                    <a:pt x="36173" y="65067"/>
                    <a:pt x="35334" y="64549"/>
                    <a:pt x="34563" y="64444"/>
                  </a:cubicBezTo>
                  <a:cubicBezTo>
                    <a:pt x="34668" y="64411"/>
                    <a:pt x="34790" y="64396"/>
                    <a:pt x="34923" y="64396"/>
                  </a:cubicBezTo>
                  <a:cubicBezTo>
                    <a:pt x="35786" y="64396"/>
                    <a:pt x="37132" y="65004"/>
                    <a:pt x="37709" y="65139"/>
                  </a:cubicBezTo>
                  <a:cubicBezTo>
                    <a:pt x="38111" y="65234"/>
                    <a:pt x="38519" y="65268"/>
                    <a:pt x="38928" y="65268"/>
                  </a:cubicBezTo>
                  <a:cubicBezTo>
                    <a:pt x="39959" y="65268"/>
                    <a:pt x="40997" y="65053"/>
                    <a:pt x="41973" y="65053"/>
                  </a:cubicBezTo>
                  <a:cubicBezTo>
                    <a:pt x="43055" y="65053"/>
                    <a:pt x="44061" y="65317"/>
                    <a:pt x="44893" y="66434"/>
                  </a:cubicBezTo>
                  <a:cubicBezTo>
                    <a:pt x="46162" y="68136"/>
                    <a:pt x="47650" y="69050"/>
                    <a:pt x="49806" y="69189"/>
                  </a:cubicBezTo>
                  <a:cubicBezTo>
                    <a:pt x="49949" y="69198"/>
                    <a:pt x="50093" y="69202"/>
                    <a:pt x="50237" y="69202"/>
                  </a:cubicBezTo>
                  <a:cubicBezTo>
                    <a:pt x="51005" y="69202"/>
                    <a:pt x="51777" y="69072"/>
                    <a:pt x="52491" y="68805"/>
                  </a:cubicBezTo>
                  <a:cubicBezTo>
                    <a:pt x="53539" y="68412"/>
                    <a:pt x="54314" y="67494"/>
                    <a:pt x="55224" y="66878"/>
                  </a:cubicBezTo>
                  <a:cubicBezTo>
                    <a:pt x="55912" y="66411"/>
                    <a:pt x="55326" y="66070"/>
                    <a:pt x="54754" y="66070"/>
                  </a:cubicBezTo>
                  <a:cubicBezTo>
                    <a:pt x="54580" y="66070"/>
                    <a:pt x="54407" y="66101"/>
                    <a:pt x="54272" y="66170"/>
                  </a:cubicBezTo>
                  <a:cubicBezTo>
                    <a:pt x="53131" y="66748"/>
                    <a:pt x="52478" y="68018"/>
                    <a:pt x="51276" y="68452"/>
                  </a:cubicBezTo>
                  <a:cubicBezTo>
                    <a:pt x="50914" y="68583"/>
                    <a:pt x="50535" y="68642"/>
                    <a:pt x="50150" y="68642"/>
                  </a:cubicBezTo>
                  <a:cubicBezTo>
                    <a:pt x="48884" y="68642"/>
                    <a:pt x="47568" y="68006"/>
                    <a:pt x="46662" y="67231"/>
                  </a:cubicBezTo>
                  <a:cubicBezTo>
                    <a:pt x="45878" y="66558"/>
                    <a:pt x="45524" y="65551"/>
                    <a:pt x="44681" y="64921"/>
                  </a:cubicBezTo>
                  <a:cubicBezTo>
                    <a:pt x="44010" y="64419"/>
                    <a:pt x="43135" y="64298"/>
                    <a:pt x="42304" y="64298"/>
                  </a:cubicBezTo>
                  <a:cubicBezTo>
                    <a:pt x="42124" y="64298"/>
                    <a:pt x="41947" y="64304"/>
                    <a:pt x="41774" y="64312"/>
                  </a:cubicBezTo>
                  <a:cubicBezTo>
                    <a:pt x="41181" y="64342"/>
                    <a:pt x="40590" y="64435"/>
                    <a:pt x="40000" y="64506"/>
                  </a:cubicBezTo>
                  <a:cubicBezTo>
                    <a:pt x="39872" y="64521"/>
                    <a:pt x="39749" y="64529"/>
                    <a:pt x="39630" y="64529"/>
                  </a:cubicBezTo>
                  <a:cubicBezTo>
                    <a:pt x="38895" y="64529"/>
                    <a:pt x="38333" y="64246"/>
                    <a:pt x="37663" y="63872"/>
                  </a:cubicBezTo>
                  <a:cubicBezTo>
                    <a:pt x="36948" y="63472"/>
                    <a:pt x="36142" y="63301"/>
                    <a:pt x="35334" y="63301"/>
                  </a:cubicBezTo>
                  <a:cubicBezTo>
                    <a:pt x="35151" y="63301"/>
                    <a:pt x="34968" y="63310"/>
                    <a:pt x="34786" y="63326"/>
                  </a:cubicBezTo>
                  <a:cubicBezTo>
                    <a:pt x="34683" y="63336"/>
                    <a:pt x="34581" y="63353"/>
                    <a:pt x="34481" y="63376"/>
                  </a:cubicBezTo>
                  <a:cubicBezTo>
                    <a:pt x="34506" y="63110"/>
                    <a:pt x="34511" y="62842"/>
                    <a:pt x="34497" y="62575"/>
                  </a:cubicBezTo>
                  <a:cubicBezTo>
                    <a:pt x="35096" y="61647"/>
                    <a:pt x="35879" y="60912"/>
                    <a:pt x="37092" y="60634"/>
                  </a:cubicBezTo>
                  <a:cubicBezTo>
                    <a:pt x="38633" y="60282"/>
                    <a:pt x="40238" y="60198"/>
                    <a:pt x="41852" y="60198"/>
                  </a:cubicBezTo>
                  <a:cubicBezTo>
                    <a:pt x="43335" y="60198"/>
                    <a:pt x="44826" y="60269"/>
                    <a:pt x="46282" y="60269"/>
                  </a:cubicBezTo>
                  <a:cubicBezTo>
                    <a:pt x="46568" y="60269"/>
                    <a:pt x="46854" y="60266"/>
                    <a:pt x="47137" y="60260"/>
                  </a:cubicBezTo>
                  <a:cubicBezTo>
                    <a:pt x="48762" y="60222"/>
                    <a:pt x="50387" y="60161"/>
                    <a:pt x="52006" y="60012"/>
                  </a:cubicBezTo>
                  <a:cubicBezTo>
                    <a:pt x="52814" y="59939"/>
                    <a:pt x="53616" y="59819"/>
                    <a:pt x="54414" y="59673"/>
                  </a:cubicBezTo>
                  <a:cubicBezTo>
                    <a:pt x="54552" y="59648"/>
                    <a:pt x="54696" y="59638"/>
                    <a:pt x="54844" y="59638"/>
                  </a:cubicBezTo>
                  <a:cubicBezTo>
                    <a:pt x="55383" y="59638"/>
                    <a:pt x="55968" y="59773"/>
                    <a:pt x="56488" y="59796"/>
                  </a:cubicBezTo>
                  <a:cubicBezTo>
                    <a:pt x="57377" y="60081"/>
                    <a:pt x="58231" y="60445"/>
                    <a:pt x="59049" y="61028"/>
                  </a:cubicBezTo>
                  <a:cubicBezTo>
                    <a:pt x="60252" y="61888"/>
                    <a:pt x="61600" y="62644"/>
                    <a:pt x="62882" y="63391"/>
                  </a:cubicBezTo>
                  <a:cubicBezTo>
                    <a:pt x="63115" y="63527"/>
                    <a:pt x="63353" y="63655"/>
                    <a:pt x="63594" y="63777"/>
                  </a:cubicBezTo>
                  <a:cubicBezTo>
                    <a:pt x="64715" y="65741"/>
                    <a:pt x="64424" y="67702"/>
                    <a:pt x="63077" y="69612"/>
                  </a:cubicBezTo>
                  <a:cubicBezTo>
                    <a:pt x="62449" y="70501"/>
                    <a:pt x="61688" y="71304"/>
                    <a:pt x="60949" y="72101"/>
                  </a:cubicBezTo>
                  <a:cubicBezTo>
                    <a:pt x="60201" y="72910"/>
                    <a:pt x="59733" y="73693"/>
                    <a:pt x="59174" y="74628"/>
                  </a:cubicBezTo>
                  <a:cubicBezTo>
                    <a:pt x="58930" y="75037"/>
                    <a:pt x="58779" y="75432"/>
                    <a:pt x="58700" y="75817"/>
                  </a:cubicBezTo>
                  <a:cubicBezTo>
                    <a:pt x="58944" y="74980"/>
                    <a:pt x="59557" y="74230"/>
                    <a:pt x="60217" y="73600"/>
                  </a:cubicBezTo>
                  <a:cubicBezTo>
                    <a:pt x="61831" y="72063"/>
                    <a:pt x="63428" y="70499"/>
                    <a:pt x="64745" y="68692"/>
                  </a:cubicBezTo>
                  <a:cubicBezTo>
                    <a:pt x="65308" y="67920"/>
                    <a:pt x="65742" y="67027"/>
                    <a:pt x="65826" y="66073"/>
                  </a:cubicBezTo>
                  <a:cubicBezTo>
                    <a:pt x="66176" y="67193"/>
                    <a:pt x="66092" y="68434"/>
                    <a:pt x="66173" y="69588"/>
                  </a:cubicBezTo>
                  <a:cubicBezTo>
                    <a:pt x="66207" y="70083"/>
                    <a:pt x="66220" y="70578"/>
                    <a:pt x="66288" y="71071"/>
                  </a:cubicBezTo>
                  <a:cubicBezTo>
                    <a:pt x="66331" y="71371"/>
                    <a:pt x="66487" y="71469"/>
                    <a:pt x="66700" y="71680"/>
                  </a:cubicBezTo>
                  <a:cubicBezTo>
                    <a:pt x="67036" y="72012"/>
                    <a:pt x="67278" y="72609"/>
                    <a:pt x="67534" y="73008"/>
                  </a:cubicBezTo>
                  <a:cubicBezTo>
                    <a:pt x="68425" y="74399"/>
                    <a:pt x="69497" y="75488"/>
                    <a:pt x="71221" y="75504"/>
                  </a:cubicBezTo>
                  <a:cubicBezTo>
                    <a:pt x="71221" y="75504"/>
                    <a:pt x="71222" y="75504"/>
                    <a:pt x="71222" y="75504"/>
                  </a:cubicBezTo>
                  <a:cubicBezTo>
                    <a:pt x="71285" y="75504"/>
                    <a:pt x="71488" y="75402"/>
                    <a:pt x="71366" y="75335"/>
                  </a:cubicBezTo>
                  <a:cubicBezTo>
                    <a:pt x="69566" y="74360"/>
                    <a:pt x="68621" y="73031"/>
                    <a:pt x="67608" y="71296"/>
                  </a:cubicBezTo>
                  <a:cubicBezTo>
                    <a:pt x="67370" y="70886"/>
                    <a:pt x="67541" y="69835"/>
                    <a:pt x="67575" y="69369"/>
                  </a:cubicBezTo>
                  <a:cubicBezTo>
                    <a:pt x="67623" y="68702"/>
                    <a:pt x="67643" y="68038"/>
                    <a:pt x="67632" y="67369"/>
                  </a:cubicBezTo>
                  <a:cubicBezTo>
                    <a:pt x="67632" y="67355"/>
                    <a:pt x="67631" y="67340"/>
                    <a:pt x="67631" y="67325"/>
                  </a:cubicBezTo>
                  <a:lnTo>
                    <a:pt x="67631" y="67325"/>
                  </a:lnTo>
                  <a:cubicBezTo>
                    <a:pt x="67821" y="67806"/>
                    <a:pt x="68076" y="68277"/>
                    <a:pt x="68251" y="68687"/>
                  </a:cubicBezTo>
                  <a:cubicBezTo>
                    <a:pt x="68726" y="69798"/>
                    <a:pt x="69152" y="70831"/>
                    <a:pt x="69938" y="71772"/>
                  </a:cubicBezTo>
                  <a:cubicBezTo>
                    <a:pt x="70622" y="72591"/>
                    <a:pt x="71543" y="72861"/>
                    <a:pt x="72508" y="72861"/>
                  </a:cubicBezTo>
                  <a:cubicBezTo>
                    <a:pt x="73257" y="72861"/>
                    <a:pt x="74033" y="72698"/>
                    <a:pt x="74743" y="72501"/>
                  </a:cubicBezTo>
                  <a:cubicBezTo>
                    <a:pt x="75514" y="72287"/>
                    <a:pt x="76280" y="71926"/>
                    <a:pt x="77090" y="71888"/>
                  </a:cubicBezTo>
                  <a:cubicBezTo>
                    <a:pt x="77112" y="71887"/>
                    <a:pt x="77135" y="71886"/>
                    <a:pt x="77157" y="71886"/>
                  </a:cubicBezTo>
                  <a:cubicBezTo>
                    <a:pt x="78232" y="71886"/>
                    <a:pt x="79060" y="73136"/>
                    <a:pt x="79513" y="73960"/>
                  </a:cubicBezTo>
                  <a:cubicBezTo>
                    <a:pt x="80423" y="75617"/>
                    <a:pt x="80583" y="78175"/>
                    <a:pt x="83002" y="78257"/>
                  </a:cubicBezTo>
                  <a:cubicBezTo>
                    <a:pt x="83003" y="78257"/>
                    <a:pt x="83004" y="78257"/>
                    <a:pt x="83006" y="78257"/>
                  </a:cubicBezTo>
                  <a:cubicBezTo>
                    <a:pt x="83140" y="78257"/>
                    <a:pt x="83425" y="78056"/>
                    <a:pt x="83186" y="77981"/>
                  </a:cubicBezTo>
                  <a:cubicBezTo>
                    <a:pt x="80532" y="77155"/>
                    <a:pt x="80672" y="74400"/>
                    <a:pt x="79673" y="72279"/>
                  </a:cubicBezTo>
                  <a:cubicBezTo>
                    <a:pt x="79227" y="71330"/>
                    <a:pt x="78382" y="71014"/>
                    <a:pt x="77473" y="71014"/>
                  </a:cubicBezTo>
                  <a:cubicBezTo>
                    <a:pt x="77081" y="71014"/>
                    <a:pt x="76676" y="71073"/>
                    <a:pt x="76287" y="71166"/>
                  </a:cubicBezTo>
                  <a:cubicBezTo>
                    <a:pt x="75228" y="71416"/>
                    <a:pt x="74228" y="71813"/>
                    <a:pt x="73284" y="71813"/>
                  </a:cubicBezTo>
                  <a:cubicBezTo>
                    <a:pt x="72535" y="71813"/>
                    <a:pt x="71820" y="71563"/>
                    <a:pt x="71140" y="70791"/>
                  </a:cubicBezTo>
                  <a:cubicBezTo>
                    <a:pt x="70362" y="69906"/>
                    <a:pt x="69779" y="68688"/>
                    <a:pt x="69227" y="67648"/>
                  </a:cubicBezTo>
                  <a:cubicBezTo>
                    <a:pt x="68867" y="66970"/>
                    <a:pt x="68417" y="66238"/>
                    <a:pt x="67663" y="65982"/>
                  </a:cubicBezTo>
                  <a:cubicBezTo>
                    <a:pt x="67649" y="65977"/>
                    <a:pt x="67633" y="65975"/>
                    <a:pt x="67615" y="65975"/>
                  </a:cubicBezTo>
                  <a:cubicBezTo>
                    <a:pt x="67564" y="65975"/>
                    <a:pt x="67501" y="65992"/>
                    <a:pt x="67453" y="66022"/>
                  </a:cubicBezTo>
                  <a:cubicBezTo>
                    <a:pt x="67397" y="65795"/>
                    <a:pt x="67330" y="65570"/>
                    <a:pt x="67251" y="65351"/>
                  </a:cubicBezTo>
                  <a:lnTo>
                    <a:pt x="67251" y="65351"/>
                  </a:lnTo>
                  <a:cubicBezTo>
                    <a:pt x="67675" y="65592"/>
                    <a:pt x="68021" y="66039"/>
                    <a:pt x="68387" y="66347"/>
                  </a:cubicBezTo>
                  <a:cubicBezTo>
                    <a:pt x="69012" y="66876"/>
                    <a:pt x="69610" y="67434"/>
                    <a:pt x="70259" y="67934"/>
                  </a:cubicBezTo>
                  <a:cubicBezTo>
                    <a:pt x="70932" y="68453"/>
                    <a:pt x="71698" y="68700"/>
                    <a:pt x="72486" y="68700"/>
                  </a:cubicBezTo>
                  <a:cubicBezTo>
                    <a:pt x="73053" y="68700"/>
                    <a:pt x="73631" y="68572"/>
                    <a:pt x="74193" y="68325"/>
                  </a:cubicBezTo>
                  <a:cubicBezTo>
                    <a:pt x="75557" y="67728"/>
                    <a:pt x="76397" y="66394"/>
                    <a:pt x="77231" y="65223"/>
                  </a:cubicBezTo>
                  <a:cubicBezTo>
                    <a:pt x="77888" y="64299"/>
                    <a:pt x="78551" y="63554"/>
                    <a:pt x="79661" y="63174"/>
                  </a:cubicBezTo>
                  <a:cubicBezTo>
                    <a:pt x="80065" y="63036"/>
                    <a:pt x="80460" y="62977"/>
                    <a:pt x="80848" y="62977"/>
                  </a:cubicBezTo>
                  <a:cubicBezTo>
                    <a:pt x="81886" y="62977"/>
                    <a:pt x="82872" y="63401"/>
                    <a:pt x="83831" y="63867"/>
                  </a:cubicBezTo>
                  <a:cubicBezTo>
                    <a:pt x="83850" y="63877"/>
                    <a:pt x="83878" y="63881"/>
                    <a:pt x="83910" y="63881"/>
                  </a:cubicBezTo>
                  <a:cubicBezTo>
                    <a:pt x="84095" y="63881"/>
                    <a:pt x="84426" y="63732"/>
                    <a:pt x="84266" y="63590"/>
                  </a:cubicBezTo>
                  <a:cubicBezTo>
                    <a:pt x="83442" y="62857"/>
                    <a:pt x="82344" y="62566"/>
                    <a:pt x="81247" y="62566"/>
                  </a:cubicBezTo>
                  <a:cubicBezTo>
                    <a:pt x="80662" y="62566"/>
                    <a:pt x="80077" y="62649"/>
                    <a:pt x="79534" y="62791"/>
                  </a:cubicBezTo>
                  <a:cubicBezTo>
                    <a:pt x="77722" y="63268"/>
                    <a:pt x="76829" y="64900"/>
                    <a:pt x="75757" y="66275"/>
                  </a:cubicBezTo>
                  <a:cubicBezTo>
                    <a:pt x="75098" y="67120"/>
                    <a:pt x="74261" y="67788"/>
                    <a:pt x="73191" y="67788"/>
                  </a:cubicBezTo>
                  <a:cubicBezTo>
                    <a:pt x="73067" y="67788"/>
                    <a:pt x="72939" y="67779"/>
                    <a:pt x="72808" y="67760"/>
                  </a:cubicBezTo>
                  <a:cubicBezTo>
                    <a:pt x="71870" y="67625"/>
                    <a:pt x="71104" y="66840"/>
                    <a:pt x="70415" y="66251"/>
                  </a:cubicBezTo>
                  <a:cubicBezTo>
                    <a:pt x="70155" y="66029"/>
                    <a:pt x="69803" y="65721"/>
                    <a:pt x="69410" y="65451"/>
                  </a:cubicBezTo>
                  <a:lnTo>
                    <a:pt x="69410" y="65451"/>
                  </a:lnTo>
                  <a:cubicBezTo>
                    <a:pt x="69437" y="65453"/>
                    <a:pt x="69465" y="65459"/>
                    <a:pt x="69492" y="65462"/>
                  </a:cubicBezTo>
                  <a:cubicBezTo>
                    <a:pt x="69831" y="65497"/>
                    <a:pt x="70170" y="65515"/>
                    <a:pt x="70507" y="65515"/>
                  </a:cubicBezTo>
                  <a:cubicBezTo>
                    <a:pt x="72273" y="65515"/>
                    <a:pt x="73985" y="65018"/>
                    <a:pt x="75331" y="63784"/>
                  </a:cubicBezTo>
                  <a:cubicBezTo>
                    <a:pt x="76097" y="63081"/>
                    <a:pt x="76824" y="62033"/>
                    <a:pt x="77072" y="61016"/>
                  </a:cubicBezTo>
                  <a:cubicBezTo>
                    <a:pt x="77212" y="60441"/>
                    <a:pt x="77286" y="59768"/>
                    <a:pt x="77629" y="59268"/>
                  </a:cubicBezTo>
                  <a:cubicBezTo>
                    <a:pt x="78142" y="58524"/>
                    <a:pt x="79340" y="58417"/>
                    <a:pt x="80146" y="58271"/>
                  </a:cubicBezTo>
                  <a:cubicBezTo>
                    <a:pt x="80339" y="58235"/>
                    <a:pt x="80440" y="58006"/>
                    <a:pt x="80220" y="58006"/>
                  </a:cubicBezTo>
                  <a:cubicBezTo>
                    <a:pt x="80206" y="58006"/>
                    <a:pt x="80191" y="58007"/>
                    <a:pt x="80175" y="58009"/>
                  </a:cubicBezTo>
                  <a:cubicBezTo>
                    <a:pt x="79208" y="58118"/>
                    <a:pt x="78235" y="58262"/>
                    <a:pt x="77420" y="58826"/>
                  </a:cubicBezTo>
                  <a:cubicBezTo>
                    <a:pt x="76694" y="59330"/>
                    <a:pt x="76344" y="60343"/>
                    <a:pt x="75966" y="61094"/>
                  </a:cubicBezTo>
                  <a:cubicBezTo>
                    <a:pt x="75317" y="62388"/>
                    <a:pt x="74778" y="63463"/>
                    <a:pt x="73431" y="64157"/>
                  </a:cubicBezTo>
                  <a:cubicBezTo>
                    <a:pt x="72833" y="64464"/>
                    <a:pt x="72120" y="64569"/>
                    <a:pt x="71411" y="64569"/>
                  </a:cubicBezTo>
                  <a:cubicBezTo>
                    <a:pt x="70887" y="64569"/>
                    <a:pt x="70365" y="64512"/>
                    <a:pt x="69892" y="64437"/>
                  </a:cubicBezTo>
                  <a:cubicBezTo>
                    <a:pt x="69317" y="64346"/>
                    <a:pt x="68744" y="64184"/>
                    <a:pt x="68177" y="63976"/>
                  </a:cubicBezTo>
                  <a:cubicBezTo>
                    <a:pt x="69865" y="63244"/>
                    <a:pt x="71586" y="60698"/>
                    <a:pt x="72266" y="59684"/>
                  </a:cubicBezTo>
                  <a:cubicBezTo>
                    <a:pt x="72733" y="58989"/>
                    <a:pt x="73175" y="58312"/>
                    <a:pt x="73851" y="57807"/>
                  </a:cubicBezTo>
                  <a:cubicBezTo>
                    <a:pt x="75170" y="56822"/>
                    <a:pt x="76751" y="56172"/>
                    <a:pt x="78207" y="55427"/>
                  </a:cubicBezTo>
                  <a:cubicBezTo>
                    <a:pt x="79402" y="54816"/>
                    <a:pt x="80202" y="53915"/>
                    <a:pt x="81239" y="53106"/>
                  </a:cubicBezTo>
                  <a:cubicBezTo>
                    <a:pt x="82060" y="52466"/>
                    <a:pt x="82896" y="52311"/>
                    <a:pt x="83778" y="52311"/>
                  </a:cubicBezTo>
                  <a:cubicBezTo>
                    <a:pt x="84340" y="52311"/>
                    <a:pt x="84920" y="52374"/>
                    <a:pt x="85527" y="52414"/>
                  </a:cubicBezTo>
                  <a:cubicBezTo>
                    <a:pt x="85529" y="52414"/>
                    <a:pt x="85531" y="52414"/>
                    <a:pt x="85533" y="52414"/>
                  </a:cubicBezTo>
                  <a:cubicBezTo>
                    <a:pt x="85626" y="52414"/>
                    <a:pt x="85897" y="52261"/>
                    <a:pt x="85729" y="52181"/>
                  </a:cubicBezTo>
                  <a:cubicBezTo>
                    <a:pt x="85181" y="51918"/>
                    <a:pt x="84628" y="51808"/>
                    <a:pt x="84077" y="51808"/>
                  </a:cubicBezTo>
                  <a:cubicBezTo>
                    <a:pt x="82849" y="51808"/>
                    <a:pt x="81639" y="52357"/>
                    <a:pt x="80560" y="52977"/>
                  </a:cubicBezTo>
                  <a:cubicBezTo>
                    <a:pt x="79323" y="53688"/>
                    <a:pt x="78125" y="54439"/>
                    <a:pt x="76850" y="55087"/>
                  </a:cubicBezTo>
                  <a:cubicBezTo>
                    <a:pt x="75737" y="55651"/>
                    <a:pt x="74484" y="56157"/>
                    <a:pt x="73569" y="57029"/>
                  </a:cubicBezTo>
                  <a:cubicBezTo>
                    <a:pt x="72103" y="58423"/>
                    <a:pt x="69907" y="63582"/>
                    <a:pt x="67412" y="63582"/>
                  </a:cubicBezTo>
                  <a:cubicBezTo>
                    <a:pt x="67338" y="63582"/>
                    <a:pt x="67264" y="63578"/>
                    <a:pt x="67189" y="63568"/>
                  </a:cubicBezTo>
                  <a:cubicBezTo>
                    <a:pt x="65966" y="63006"/>
                    <a:pt x="64789" y="62277"/>
                    <a:pt x="63717" y="61612"/>
                  </a:cubicBezTo>
                  <a:cubicBezTo>
                    <a:pt x="62403" y="60797"/>
                    <a:pt x="61035" y="60106"/>
                    <a:pt x="59606" y="59636"/>
                  </a:cubicBezTo>
                  <a:cubicBezTo>
                    <a:pt x="59820" y="59577"/>
                    <a:pt x="60034" y="59511"/>
                    <a:pt x="60243" y="59440"/>
                  </a:cubicBezTo>
                  <a:cubicBezTo>
                    <a:pt x="62187" y="59030"/>
                    <a:pt x="64091" y="58302"/>
                    <a:pt x="65762" y="57399"/>
                  </a:cubicBezTo>
                  <a:cubicBezTo>
                    <a:pt x="66676" y="56904"/>
                    <a:pt x="67532" y="56310"/>
                    <a:pt x="68314" y="55626"/>
                  </a:cubicBezTo>
                  <a:cubicBezTo>
                    <a:pt x="70141" y="55072"/>
                    <a:pt x="71924" y="54253"/>
                    <a:pt x="73438" y="53170"/>
                  </a:cubicBezTo>
                  <a:cubicBezTo>
                    <a:pt x="74397" y="52483"/>
                    <a:pt x="75084" y="51672"/>
                    <a:pt x="75637" y="50788"/>
                  </a:cubicBezTo>
                  <a:cubicBezTo>
                    <a:pt x="76130" y="50381"/>
                    <a:pt x="76609" y="49954"/>
                    <a:pt x="77084" y="49549"/>
                  </a:cubicBezTo>
                  <a:cubicBezTo>
                    <a:pt x="78095" y="48689"/>
                    <a:pt x="78635" y="47648"/>
                    <a:pt x="79448" y="46624"/>
                  </a:cubicBezTo>
                  <a:cubicBezTo>
                    <a:pt x="80623" y="45142"/>
                    <a:pt x="82423" y="45650"/>
                    <a:pt x="84052" y="45361"/>
                  </a:cubicBezTo>
                  <a:cubicBezTo>
                    <a:pt x="84828" y="45223"/>
                    <a:pt x="85660" y="44654"/>
                    <a:pt x="85919" y="43911"/>
                  </a:cubicBezTo>
                  <a:cubicBezTo>
                    <a:pt x="85972" y="43758"/>
                    <a:pt x="85870" y="43697"/>
                    <a:pt x="85733" y="43697"/>
                  </a:cubicBezTo>
                  <a:cubicBezTo>
                    <a:pt x="85572" y="43697"/>
                    <a:pt x="85364" y="43782"/>
                    <a:pt x="85311" y="43900"/>
                  </a:cubicBezTo>
                  <a:cubicBezTo>
                    <a:pt x="84968" y="44652"/>
                    <a:pt x="84215" y="44804"/>
                    <a:pt x="83382" y="44804"/>
                  </a:cubicBezTo>
                  <a:cubicBezTo>
                    <a:pt x="82811" y="44804"/>
                    <a:pt x="82203" y="44733"/>
                    <a:pt x="81664" y="44733"/>
                  </a:cubicBezTo>
                  <a:cubicBezTo>
                    <a:pt x="81363" y="44733"/>
                    <a:pt x="81083" y="44755"/>
                    <a:pt x="80843" y="44825"/>
                  </a:cubicBezTo>
                  <a:cubicBezTo>
                    <a:pt x="79724" y="45151"/>
                    <a:pt x="78856" y="45730"/>
                    <a:pt x="78128" y="46640"/>
                  </a:cubicBezTo>
                  <a:cubicBezTo>
                    <a:pt x="77800" y="47052"/>
                    <a:pt x="77530" y="47515"/>
                    <a:pt x="77251" y="47961"/>
                  </a:cubicBezTo>
                  <a:cubicBezTo>
                    <a:pt x="77106" y="48192"/>
                    <a:pt x="76933" y="48401"/>
                    <a:pt x="76748" y="48601"/>
                  </a:cubicBezTo>
                  <a:cubicBezTo>
                    <a:pt x="77150" y="47678"/>
                    <a:pt x="77525" y="46723"/>
                    <a:pt x="77990" y="45775"/>
                  </a:cubicBezTo>
                  <a:cubicBezTo>
                    <a:pt x="79115" y="43478"/>
                    <a:pt x="82445" y="43439"/>
                    <a:pt x="83729" y="41143"/>
                  </a:cubicBezTo>
                  <a:cubicBezTo>
                    <a:pt x="84647" y="39500"/>
                    <a:pt x="83845" y="36641"/>
                    <a:pt x="85604" y="35505"/>
                  </a:cubicBezTo>
                  <a:cubicBezTo>
                    <a:pt x="85669" y="35464"/>
                    <a:pt x="85681" y="35390"/>
                    <a:pt x="85618" y="35346"/>
                  </a:cubicBezTo>
                  <a:cubicBezTo>
                    <a:pt x="85428" y="35206"/>
                    <a:pt x="85248" y="35145"/>
                    <a:pt x="85081" y="35145"/>
                  </a:cubicBezTo>
                  <a:cubicBezTo>
                    <a:pt x="84053" y="35145"/>
                    <a:pt x="83471" y="37449"/>
                    <a:pt x="83356" y="38061"/>
                  </a:cubicBezTo>
                  <a:cubicBezTo>
                    <a:pt x="83139" y="39191"/>
                    <a:pt x="83142" y="40537"/>
                    <a:pt x="82430" y="41493"/>
                  </a:cubicBezTo>
                  <a:cubicBezTo>
                    <a:pt x="81561" y="42658"/>
                    <a:pt x="79997" y="43117"/>
                    <a:pt x="78787" y="43822"/>
                  </a:cubicBezTo>
                  <a:cubicBezTo>
                    <a:pt x="76005" y="45440"/>
                    <a:pt x="75765" y="48882"/>
                    <a:pt x="73909" y="51245"/>
                  </a:cubicBezTo>
                  <a:cubicBezTo>
                    <a:pt x="72789" y="52672"/>
                    <a:pt x="71287" y="53508"/>
                    <a:pt x="69711" y="54234"/>
                  </a:cubicBezTo>
                  <a:cubicBezTo>
                    <a:pt x="70418" y="53441"/>
                    <a:pt x="71062" y="52576"/>
                    <a:pt x="71688" y="51640"/>
                  </a:cubicBezTo>
                  <a:cubicBezTo>
                    <a:pt x="72557" y="50343"/>
                    <a:pt x="73282" y="48973"/>
                    <a:pt x="74004" y="47591"/>
                  </a:cubicBezTo>
                  <a:cubicBezTo>
                    <a:pt x="74894" y="45892"/>
                    <a:pt x="75988" y="44310"/>
                    <a:pt x="76837" y="42588"/>
                  </a:cubicBezTo>
                  <a:cubicBezTo>
                    <a:pt x="76904" y="42452"/>
                    <a:pt x="76808" y="42397"/>
                    <a:pt x="76675" y="42397"/>
                  </a:cubicBezTo>
                  <a:cubicBezTo>
                    <a:pt x="76522" y="42397"/>
                    <a:pt x="76319" y="42470"/>
                    <a:pt x="76261" y="42578"/>
                  </a:cubicBezTo>
                  <a:cubicBezTo>
                    <a:pt x="74644" y="45568"/>
                    <a:pt x="72516" y="48378"/>
                    <a:pt x="70595" y="51187"/>
                  </a:cubicBezTo>
                  <a:cubicBezTo>
                    <a:pt x="69202" y="53222"/>
                    <a:pt x="67410" y="54862"/>
                    <a:pt x="65344" y="56135"/>
                  </a:cubicBezTo>
                  <a:cubicBezTo>
                    <a:pt x="66298" y="55014"/>
                    <a:pt x="67033" y="53698"/>
                    <a:pt x="67565" y="52280"/>
                  </a:cubicBezTo>
                  <a:cubicBezTo>
                    <a:pt x="68789" y="49030"/>
                    <a:pt x="69402" y="45604"/>
                    <a:pt x="71438" y="42704"/>
                  </a:cubicBezTo>
                  <a:cubicBezTo>
                    <a:pt x="72443" y="41270"/>
                    <a:pt x="73800" y="40444"/>
                    <a:pt x="75211" y="39487"/>
                  </a:cubicBezTo>
                  <a:cubicBezTo>
                    <a:pt x="76110" y="38877"/>
                    <a:pt x="77109" y="38020"/>
                    <a:pt x="77083" y="36848"/>
                  </a:cubicBezTo>
                  <a:cubicBezTo>
                    <a:pt x="77082" y="36796"/>
                    <a:pt x="77047" y="36777"/>
                    <a:pt x="77003" y="36777"/>
                  </a:cubicBezTo>
                  <a:cubicBezTo>
                    <a:pt x="76935" y="36777"/>
                    <a:pt x="76844" y="36823"/>
                    <a:pt x="76821" y="36865"/>
                  </a:cubicBezTo>
                  <a:cubicBezTo>
                    <a:pt x="75558" y="39154"/>
                    <a:pt x="72941" y="39915"/>
                    <a:pt x="71212" y="41807"/>
                  </a:cubicBezTo>
                  <a:cubicBezTo>
                    <a:pt x="69329" y="43869"/>
                    <a:pt x="68451" y="46663"/>
                    <a:pt x="67520" y="49232"/>
                  </a:cubicBezTo>
                  <a:cubicBezTo>
                    <a:pt x="66870" y="51029"/>
                    <a:pt x="66036" y="52911"/>
                    <a:pt x="64947" y="54557"/>
                  </a:cubicBezTo>
                  <a:cubicBezTo>
                    <a:pt x="64956" y="54326"/>
                    <a:pt x="64949" y="54095"/>
                    <a:pt x="64924" y="53867"/>
                  </a:cubicBezTo>
                  <a:cubicBezTo>
                    <a:pt x="64795" y="52647"/>
                    <a:pt x="64382" y="51463"/>
                    <a:pt x="64149" y="50262"/>
                  </a:cubicBezTo>
                  <a:cubicBezTo>
                    <a:pt x="64096" y="49983"/>
                    <a:pt x="64068" y="49698"/>
                    <a:pt x="64063" y="49414"/>
                  </a:cubicBezTo>
                  <a:cubicBezTo>
                    <a:pt x="64098" y="49180"/>
                    <a:pt x="64117" y="48943"/>
                    <a:pt x="64120" y="48707"/>
                  </a:cubicBezTo>
                  <a:cubicBezTo>
                    <a:pt x="64121" y="48657"/>
                    <a:pt x="64117" y="48608"/>
                    <a:pt x="64114" y="48558"/>
                  </a:cubicBezTo>
                  <a:cubicBezTo>
                    <a:pt x="64239" y="47542"/>
                    <a:pt x="64584" y="46527"/>
                    <a:pt x="64921" y="45602"/>
                  </a:cubicBezTo>
                  <a:cubicBezTo>
                    <a:pt x="66097" y="42374"/>
                    <a:pt x="68350" y="40179"/>
                    <a:pt x="71305" y="38534"/>
                  </a:cubicBezTo>
                  <a:cubicBezTo>
                    <a:pt x="72569" y="37829"/>
                    <a:pt x="74338" y="37282"/>
                    <a:pt x="75291" y="36161"/>
                  </a:cubicBezTo>
                  <a:cubicBezTo>
                    <a:pt x="76148" y="35150"/>
                    <a:pt x="75749" y="33194"/>
                    <a:pt x="76802" y="32410"/>
                  </a:cubicBezTo>
                  <a:cubicBezTo>
                    <a:pt x="77057" y="32221"/>
                    <a:pt x="76847" y="32088"/>
                    <a:pt x="76629" y="32088"/>
                  </a:cubicBezTo>
                  <a:cubicBezTo>
                    <a:pt x="76559" y="32088"/>
                    <a:pt x="76487" y="32102"/>
                    <a:pt x="76430" y="32133"/>
                  </a:cubicBezTo>
                  <a:cubicBezTo>
                    <a:pt x="75639" y="32567"/>
                    <a:pt x="75496" y="33462"/>
                    <a:pt x="75292" y="34277"/>
                  </a:cubicBezTo>
                  <a:cubicBezTo>
                    <a:pt x="74970" y="35562"/>
                    <a:pt x="74568" y="36340"/>
                    <a:pt x="73138" y="36772"/>
                  </a:cubicBezTo>
                  <a:cubicBezTo>
                    <a:pt x="72283" y="37031"/>
                    <a:pt x="71475" y="37463"/>
                    <a:pt x="70681" y="37864"/>
                  </a:cubicBezTo>
                  <a:cubicBezTo>
                    <a:pt x="68073" y="39185"/>
                    <a:pt x="65353" y="40999"/>
                    <a:pt x="63803" y="43553"/>
                  </a:cubicBezTo>
                  <a:cubicBezTo>
                    <a:pt x="63342" y="44312"/>
                    <a:pt x="62991" y="45122"/>
                    <a:pt x="62709" y="45957"/>
                  </a:cubicBezTo>
                  <a:cubicBezTo>
                    <a:pt x="62060" y="45084"/>
                    <a:pt x="61558" y="44038"/>
                    <a:pt x="62049" y="42975"/>
                  </a:cubicBezTo>
                  <a:cubicBezTo>
                    <a:pt x="62538" y="41917"/>
                    <a:pt x="63679" y="41236"/>
                    <a:pt x="64596" y="40597"/>
                  </a:cubicBezTo>
                  <a:cubicBezTo>
                    <a:pt x="66257" y="39442"/>
                    <a:pt x="67666" y="38408"/>
                    <a:pt x="68564" y="36561"/>
                  </a:cubicBezTo>
                  <a:cubicBezTo>
                    <a:pt x="69015" y="35636"/>
                    <a:pt x="70428" y="32212"/>
                    <a:pt x="68679" y="31836"/>
                  </a:cubicBezTo>
                  <a:cubicBezTo>
                    <a:pt x="68653" y="31830"/>
                    <a:pt x="68626" y="31828"/>
                    <a:pt x="68597" y="31828"/>
                  </a:cubicBezTo>
                  <a:cubicBezTo>
                    <a:pt x="68427" y="31828"/>
                    <a:pt x="68220" y="31920"/>
                    <a:pt x="68186" y="32091"/>
                  </a:cubicBezTo>
                  <a:cubicBezTo>
                    <a:pt x="68117" y="32430"/>
                    <a:pt x="68300" y="32678"/>
                    <a:pt x="68373" y="33012"/>
                  </a:cubicBezTo>
                  <a:cubicBezTo>
                    <a:pt x="68482" y="33509"/>
                    <a:pt x="68325" y="34093"/>
                    <a:pt x="68208" y="34574"/>
                  </a:cubicBezTo>
                  <a:cubicBezTo>
                    <a:pt x="67953" y="35619"/>
                    <a:pt x="67447" y="36616"/>
                    <a:pt x="66900" y="37536"/>
                  </a:cubicBezTo>
                  <a:cubicBezTo>
                    <a:pt x="66348" y="38466"/>
                    <a:pt x="65274" y="39103"/>
                    <a:pt x="64384" y="39662"/>
                  </a:cubicBezTo>
                  <a:cubicBezTo>
                    <a:pt x="63413" y="40269"/>
                    <a:pt x="62468" y="40922"/>
                    <a:pt x="61572" y="41637"/>
                  </a:cubicBezTo>
                  <a:cubicBezTo>
                    <a:pt x="60112" y="42801"/>
                    <a:pt x="59164" y="44305"/>
                    <a:pt x="60152" y="46108"/>
                  </a:cubicBezTo>
                  <a:cubicBezTo>
                    <a:pt x="60635" y="46992"/>
                    <a:pt x="61365" y="47704"/>
                    <a:pt x="61800" y="48619"/>
                  </a:cubicBezTo>
                  <a:cubicBezTo>
                    <a:pt x="62231" y="49531"/>
                    <a:pt x="61941" y="50866"/>
                    <a:pt x="62460" y="51683"/>
                  </a:cubicBezTo>
                  <a:cubicBezTo>
                    <a:pt x="62463" y="51694"/>
                    <a:pt x="62466" y="51706"/>
                    <a:pt x="62468" y="51716"/>
                  </a:cubicBezTo>
                  <a:cubicBezTo>
                    <a:pt x="62755" y="52913"/>
                    <a:pt x="63162" y="54100"/>
                    <a:pt x="63137" y="55344"/>
                  </a:cubicBezTo>
                  <a:cubicBezTo>
                    <a:pt x="63127" y="55833"/>
                    <a:pt x="63005" y="56344"/>
                    <a:pt x="62835" y="56801"/>
                  </a:cubicBezTo>
                  <a:cubicBezTo>
                    <a:pt x="62778" y="56947"/>
                    <a:pt x="62698" y="57082"/>
                    <a:pt x="62598" y="57203"/>
                  </a:cubicBezTo>
                  <a:cubicBezTo>
                    <a:pt x="61920" y="57713"/>
                    <a:pt x="61158" y="58123"/>
                    <a:pt x="60380" y="58425"/>
                  </a:cubicBezTo>
                  <a:cubicBezTo>
                    <a:pt x="60232" y="58483"/>
                    <a:pt x="60069" y="58545"/>
                    <a:pt x="59902" y="58608"/>
                  </a:cubicBezTo>
                  <a:cubicBezTo>
                    <a:pt x="59417" y="58743"/>
                    <a:pt x="58921" y="58850"/>
                    <a:pt x="58403" y="58911"/>
                  </a:cubicBezTo>
                  <a:cubicBezTo>
                    <a:pt x="58083" y="58948"/>
                    <a:pt x="57760" y="58966"/>
                    <a:pt x="57438" y="58966"/>
                  </a:cubicBezTo>
                  <a:cubicBezTo>
                    <a:pt x="56820" y="58966"/>
                    <a:pt x="56202" y="58901"/>
                    <a:pt x="55594" y="58785"/>
                  </a:cubicBezTo>
                  <a:cubicBezTo>
                    <a:pt x="55366" y="58742"/>
                    <a:pt x="55157" y="58724"/>
                    <a:pt x="54954" y="58724"/>
                  </a:cubicBezTo>
                  <a:cubicBezTo>
                    <a:pt x="54560" y="58724"/>
                    <a:pt x="54185" y="58788"/>
                    <a:pt x="53734" y="58853"/>
                  </a:cubicBezTo>
                  <a:cubicBezTo>
                    <a:pt x="52198" y="59070"/>
                    <a:pt x="50646" y="59132"/>
                    <a:pt x="49091" y="59132"/>
                  </a:cubicBezTo>
                  <a:cubicBezTo>
                    <a:pt x="47212" y="59132"/>
                    <a:pt x="45328" y="59042"/>
                    <a:pt x="43460" y="59027"/>
                  </a:cubicBezTo>
                  <a:cubicBezTo>
                    <a:pt x="43137" y="59024"/>
                    <a:pt x="42808" y="59022"/>
                    <a:pt x="42475" y="59022"/>
                  </a:cubicBezTo>
                  <a:cubicBezTo>
                    <a:pt x="40685" y="59022"/>
                    <a:pt x="38790" y="59092"/>
                    <a:pt x="37063" y="59593"/>
                  </a:cubicBezTo>
                  <a:cubicBezTo>
                    <a:pt x="37690" y="59331"/>
                    <a:pt x="38384" y="59175"/>
                    <a:pt x="39007" y="59026"/>
                  </a:cubicBezTo>
                  <a:cubicBezTo>
                    <a:pt x="39360" y="58941"/>
                    <a:pt x="39718" y="58859"/>
                    <a:pt x="40077" y="58775"/>
                  </a:cubicBezTo>
                  <a:cubicBezTo>
                    <a:pt x="40184" y="58834"/>
                    <a:pt x="40334" y="58856"/>
                    <a:pt x="40500" y="58856"/>
                  </a:cubicBezTo>
                  <a:cubicBezTo>
                    <a:pt x="40926" y="58856"/>
                    <a:pt x="41455" y="58709"/>
                    <a:pt x="41630" y="58661"/>
                  </a:cubicBezTo>
                  <a:cubicBezTo>
                    <a:pt x="41696" y="58643"/>
                    <a:pt x="41856" y="58510"/>
                    <a:pt x="41729" y="58453"/>
                  </a:cubicBezTo>
                  <a:cubicBezTo>
                    <a:pt x="41726" y="58452"/>
                    <a:pt x="41724" y="58451"/>
                    <a:pt x="41721" y="58450"/>
                  </a:cubicBezTo>
                  <a:cubicBezTo>
                    <a:pt x="42484" y="58291"/>
                    <a:pt x="43328" y="58147"/>
                    <a:pt x="43969" y="57695"/>
                  </a:cubicBezTo>
                  <a:cubicBezTo>
                    <a:pt x="44230" y="57510"/>
                    <a:pt x="44438" y="57257"/>
                    <a:pt x="44590" y="56972"/>
                  </a:cubicBezTo>
                  <a:cubicBezTo>
                    <a:pt x="44808" y="56809"/>
                    <a:pt x="45014" y="56632"/>
                    <a:pt x="45207" y="56441"/>
                  </a:cubicBezTo>
                  <a:cubicBezTo>
                    <a:pt x="45370" y="56278"/>
                    <a:pt x="45522" y="56106"/>
                    <a:pt x="45662" y="55926"/>
                  </a:cubicBezTo>
                  <a:cubicBezTo>
                    <a:pt x="46149" y="55356"/>
                    <a:pt x="46572" y="54775"/>
                    <a:pt x="47171" y="54295"/>
                  </a:cubicBezTo>
                  <a:cubicBezTo>
                    <a:pt x="47945" y="53673"/>
                    <a:pt x="48836" y="53203"/>
                    <a:pt x="49646" y="52632"/>
                  </a:cubicBezTo>
                  <a:cubicBezTo>
                    <a:pt x="49875" y="52470"/>
                    <a:pt x="50088" y="52288"/>
                    <a:pt x="50283" y="52088"/>
                  </a:cubicBezTo>
                  <a:cubicBezTo>
                    <a:pt x="50321" y="52082"/>
                    <a:pt x="50359" y="52080"/>
                    <a:pt x="50398" y="52080"/>
                  </a:cubicBezTo>
                  <a:cubicBezTo>
                    <a:pt x="50784" y="52080"/>
                    <a:pt x="51167" y="52334"/>
                    <a:pt x="51495" y="52495"/>
                  </a:cubicBezTo>
                  <a:cubicBezTo>
                    <a:pt x="52182" y="52829"/>
                    <a:pt x="52884" y="53277"/>
                    <a:pt x="53639" y="53277"/>
                  </a:cubicBezTo>
                  <a:cubicBezTo>
                    <a:pt x="53812" y="53277"/>
                    <a:pt x="53987" y="53254"/>
                    <a:pt x="54166" y="53200"/>
                  </a:cubicBezTo>
                  <a:cubicBezTo>
                    <a:pt x="54280" y="53165"/>
                    <a:pt x="54414" y="53070"/>
                    <a:pt x="54391" y="52938"/>
                  </a:cubicBezTo>
                  <a:cubicBezTo>
                    <a:pt x="54307" y="52432"/>
                    <a:pt x="53542" y="52320"/>
                    <a:pt x="53133" y="52138"/>
                  </a:cubicBezTo>
                  <a:cubicBezTo>
                    <a:pt x="52634" y="51917"/>
                    <a:pt x="52154" y="51628"/>
                    <a:pt x="51611" y="51533"/>
                  </a:cubicBezTo>
                  <a:cubicBezTo>
                    <a:pt x="51530" y="51519"/>
                    <a:pt x="51447" y="51511"/>
                    <a:pt x="51364" y="51502"/>
                  </a:cubicBezTo>
                  <a:cubicBezTo>
                    <a:pt x="52081" y="50882"/>
                    <a:pt x="52494" y="49599"/>
                    <a:pt x="52671" y="48859"/>
                  </a:cubicBezTo>
                  <a:cubicBezTo>
                    <a:pt x="52960" y="47655"/>
                    <a:pt x="53116" y="46426"/>
                    <a:pt x="53363" y="45215"/>
                  </a:cubicBezTo>
                  <a:cubicBezTo>
                    <a:pt x="53604" y="44043"/>
                    <a:pt x="53604" y="43188"/>
                    <a:pt x="54628" y="42417"/>
                  </a:cubicBezTo>
                  <a:cubicBezTo>
                    <a:pt x="54716" y="42350"/>
                    <a:pt x="54677" y="42265"/>
                    <a:pt x="54575" y="42258"/>
                  </a:cubicBezTo>
                  <a:cubicBezTo>
                    <a:pt x="54543" y="42256"/>
                    <a:pt x="54511" y="42255"/>
                    <a:pt x="54480" y="42255"/>
                  </a:cubicBezTo>
                  <a:cubicBezTo>
                    <a:pt x="52789" y="42255"/>
                    <a:pt x="52048" y="45444"/>
                    <a:pt x="51787" y="46638"/>
                  </a:cubicBezTo>
                  <a:cubicBezTo>
                    <a:pt x="51759" y="46771"/>
                    <a:pt x="51732" y="46906"/>
                    <a:pt x="51705" y="47040"/>
                  </a:cubicBezTo>
                  <a:cubicBezTo>
                    <a:pt x="51568" y="44624"/>
                    <a:pt x="50994" y="42252"/>
                    <a:pt x="50962" y="39826"/>
                  </a:cubicBezTo>
                  <a:cubicBezTo>
                    <a:pt x="50958" y="39451"/>
                    <a:pt x="50920" y="38416"/>
                    <a:pt x="51449" y="38325"/>
                  </a:cubicBezTo>
                  <a:cubicBezTo>
                    <a:pt x="51569" y="38305"/>
                    <a:pt x="51692" y="38300"/>
                    <a:pt x="51816" y="38300"/>
                  </a:cubicBezTo>
                  <a:cubicBezTo>
                    <a:pt x="51910" y="38300"/>
                    <a:pt x="52004" y="38303"/>
                    <a:pt x="52098" y="38303"/>
                  </a:cubicBezTo>
                  <a:cubicBezTo>
                    <a:pt x="52182" y="38303"/>
                    <a:pt x="52266" y="38301"/>
                    <a:pt x="52349" y="38293"/>
                  </a:cubicBezTo>
                  <a:cubicBezTo>
                    <a:pt x="52791" y="38253"/>
                    <a:pt x="53554" y="38129"/>
                    <a:pt x="53718" y="37640"/>
                  </a:cubicBezTo>
                  <a:cubicBezTo>
                    <a:pt x="53764" y="37504"/>
                    <a:pt x="53646" y="37462"/>
                    <a:pt x="53536" y="37462"/>
                  </a:cubicBezTo>
                  <a:cubicBezTo>
                    <a:pt x="53521" y="37462"/>
                    <a:pt x="53506" y="37462"/>
                    <a:pt x="53492" y="37464"/>
                  </a:cubicBezTo>
                  <a:cubicBezTo>
                    <a:pt x="52507" y="37568"/>
                    <a:pt x="50680" y="37346"/>
                    <a:pt x="50161" y="38470"/>
                  </a:cubicBezTo>
                  <a:cubicBezTo>
                    <a:pt x="49676" y="39526"/>
                    <a:pt x="49869" y="40818"/>
                    <a:pt x="49971" y="41938"/>
                  </a:cubicBezTo>
                  <a:cubicBezTo>
                    <a:pt x="50098" y="43313"/>
                    <a:pt x="50329" y="44674"/>
                    <a:pt x="50424" y="46054"/>
                  </a:cubicBezTo>
                  <a:cubicBezTo>
                    <a:pt x="50525" y="47488"/>
                    <a:pt x="50233" y="49088"/>
                    <a:pt x="49559" y="50346"/>
                  </a:cubicBezTo>
                  <a:cubicBezTo>
                    <a:pt x="49012" y="51368"/>
                    <a:pt x="48144" y="51923"/>
                    <a:pt x="47189" y="52544"/>
                  </a:cubicBezTo>
                  <a:cubicBezTo>
                    <a:pt x="47077" y="52616"/>
                    <a:pt x="46909" y="52728"/>
                    <a:pt x="46710" y="52866"/>
                  </a:cubicBezTo>
                  <a:cubicBezTo>
                    <a:pt x="46731" y="51793"/>
                    <a:pt x="46503" y="50671"/>
                    <a:pt x="46207" y="49543"/>
                  </a:cubicBezTo>
                  <a:cubicBezTo>
                    <a:pt x="45795" y="47963"/>
                    <a:pt x="45534" y="46575"/>
                    <a:pt x="45869" y="44943"/>
                  </a:cubicBezTo>
                  <a:cubicBezTo>
                    <a:pt x="46184" y="43397"/>
                    <a:pt x="46766" y="41918"/>
                    <a:pt x="46940" y="40340"/>
                  </a:cubicBezTo>
                  <a:cubicBezTo>
                    <a:pt x="47080" y="39074"/>
                    <a:pt x="46957" y="37796"/>
                    <a:pt x="47030" y="36527"/>
                  </a:cubicBezTo>
                  <a:cubicBezTo>
                    <a:pt x="47606" y="35676"/>
                    <a:pt x="47981" y="34708"/>
                    <a:pt x="48435" y="33780"/>
                  </a:cubicBezTo>
                  <a:cubicBezTo>
                    <a:pt x="49026" y="32575"/>
                    <a:pt x="50076" y="31816"/>
                    <a:pt x="51244" y="31236"/>
                  </a:cubicBezTo>
                  <a:cubicBezTo>
                    <a:pt x="51910" y="30905"/>
                    <a:pt x="52581" y="30620"/>
                    <a:pt x="53242" y="30336"/>
                  </a:cubicBezTo>
                  <a:cubicBezTo>
                    <a:pt x="53953" y="30277"/>
                    <a:pt x="54669" y="30127"/>
                    <a:pt x="55361" y="30091"/>
                  </a:cubicBezTo>
                  <a:cubicBezTo>
                    <a:pt x="56650" y="30024"/>
                    <a:pt x="57768" y="29669"/>
                    <a:pt x="58922" y="29096"/>
                  </a:cubicBezTo>
                  <a:cubicBezTo>
                    <a:pt x="60004" y="28557"/>
                    <a:pt x="61033" y="27796"/>
                    <a:pt x="61942" y="27005"/>
                  </a:cubicBezTo>
                  <a:cubicBezTo>
                    <a:pt x="62840" y="26221"/>
                    <a:pt x="63623" y="25339"/>
                    <a:pt x="64766" y="24945"/>
                  </a:cubicBezTo>
                  <a:cubicBezTo>
                    <a:pt x="64835" y="24921"/>
                    <a:pt x="65037" y="24812"/>
                    <a:pt x="64975" y="24703"/>
                  </a:cubicBezTo>
                  <a:cubicBezTo>
                    <a:pt x="64821" y="24439"/>
                    <a:pt x="64565" y="24341"/>
                    <a:pt x="64288" y="24341"/>
                  </a:cubicBezTo>
                  <a:cubicBezTo>
                    <a:pt x="64029" y="24341"/>
                    <a:pt x="63752" y="24427"/>
                    <a:pt x="63523" y="24545"/>
                  </a:cubicBezTo>
                  <a:cubicBezTo>
                    <a:pt x="62394" y="25122"/>
                    <a:pt x="61273" y="25789"/>
                    <a:pt x="60216" y="26492"/>
                  </a:cubicBezTo>
                  <a:cubicBezTo>
                    <a:pt x="58958" y="27329"/>
                    <a:pt x="57895" y="28117"/>
                    <a:pt x="56471" y="28641"/>
                  </a:cubicBezTo>
                  <a:cubicBezTo>
                    <a:pt x="56895" y="28336"/>
                    <a:pt x="57301" y="27992"/>
                    <a:pt x="57681" y="27586"/>
                  </a:cubicBezTo>
                  <a:cubicBezTo>
                    <a:pt x="58494" y="26717"/>
                    <a:pt x="59022" y="25616"/>
                    <a:pt x="59585" y="24582"/>
                  </a:cubicBezTo>
                  <a:cubicBezTo>
                    <a:pt x="60356" y="23173"/>
                    <a:pt x="61456" y="21951"/>
                    <a:pt x="62925" y="21256"/>
                  </a:cubicBezTo>
                  <a:cubicBezTo>
                    <a:pt x="63661" y="20908"/>
                    <a:pt x="64521" y="20692"/>
                    <a:pt x="65358" y="20692"/>
                  </a:cubicBezTo>
                  <a:cubicBezTo>
                    <a:pt x="65656" y="20692"/>
                    <a:pt x="65951" y="20719"/>
                    <a:pt x="66236" y="20778"/>
                  </a:cubicBezTo>
                  <a:cubicBezTo>
                    <a:pt x="67633" y="21064"/>
                    <a:pt x="67576" y="22490"/>
                    <a:pt x="67227" y="23571"/>
                  </a:cubicBezTo>
                  <a:cubicBezTo>
                    <a:pt x="67164" y="23768"/>
                    <a:pt x="67308" y="23849"/>
                    <a:pt x="67490" y="23849"/>
                  </a:cubicBezTo>
                  <a:cubicBezTo>
                    <a:pt x="67696" y="23849"/>
                    <a:pt x="67948" y="23745"/>
                    <a:pt x="68000" y="23586"/>
                  </a:cubicBezTo>
                  <a:cubicBezTo>
                    <a:pt x="68687" y="21455"/>
                    <a:pt x="67729" y="20139"/>
                    <a:pt x="65562" y="20139"/>
                  </a:cubicBezTo>
                  <a:cubicBezTo>
                    <a:pt x="65514" y="20139"/>
                    <a:pt x="65466" y="20139"/>
                    <a:pt x="65418" y="20141"/>
                  </a:cubicBezTo>
                  <a:cubicBezTo>
                    <a:pt x="63430" y="20192"/>
                    <a:pt x="61873" y="21090"/>
                    <a:pt x="60513" y="22316"/>
                  </a:cubicBezTo>
                  <a:cubicBezTo>
                    <a:pt x="61594" y="20247"/>
                    <a:pt x="62661" y="17993"/>
                    <a:pt x="64560" y="16793"/>
                  </a:cubicBezTo>
                  <a:cubicBezTo>
                    <a:pt x="66665" y="15462"/>
                    <a:pt x="69311" y="16096"/>
                    <a:pt x="71517" y="15126"/>
                  </a:cubicBezTo>
                  <a:cubicBezTo>
                    <a:pt x="71886" y="14965"/>
                    <a:pt x="71904" y="14763"/>
                    <a:pt x="72107" y="14763"/>
                  </a:cubicBezTo>
                  <a:cubicBezTo>
                    <a:pt x="72206" y="14763"/>
                    <a:pt x="72348" y="14810"/>
                    <a:pt x="72595" y="14934"/>
                  </a:cubicBezTo>
                  <a:cubicBezTo>
                    <a:pt x="73172" y="15222"/>
                    <a:pt x="73591" y="15801"/>
                    <a:pt x="73909" y="16339"/>
                  </a:cubicBezTo>
                  <a:cubicBezTo>
                    <a:pt x="74750" y="17760"/>
                    <a:pt x="73364" y="18926"/>
                    <a:pt x="73179" y="20292"/>
                  </a:cubicBezTo>
                  <a:cubicBezTo>
                    <a:pt x="73164" y="20405"/>
                    <a:pt x="73251" y="20451"/>
                    <a:pt x="73364" y="20451"/>
                  </a:cubicBezTo>
                  <a:cubicBezTo>
                    <a:pt x="73539" y="20451"/>
                    <a:pt x="73778" y="20341"/>
                    <a:pt x="73805" y="20194"/>
                  </a:cubicBezTo>
                  <a:cubicBezTo>
                    <a:pt x="74055" y="18835"/>
                    <a:pt x="75653" y="17658"/>
                    <a:pt x="75325" y="16178"/>
                  </a:cubicBezTo>
                  <a:cubicBezTo>
                    <a:pt x="75113" y="15223"/>
                    <a:pt x="74140" y="13957"/>
                    <a:pt x="73089" y="13813"/>
                  </a:cubicBezTo>
                  <a:cubicBezTo>
                    <a:pt x="72933" y="13792"/>
                    <a:pt x="72782" y="13783"/>
                    <a:pt x="72635" y="13783"/>
                  </a:cubicBezTo>
                  <a:cubicBezTo>
                    <a:pt x="71806" y="13783"/>
                    <a:pt x="71097" y="14078"/>
                    <a:pt x="70246" y="14142"/>
                  </a:cubicBezTo>
                  <a:cubicBezTo>
                    <a:pt x="68723" y="14253"/>
                    <a:pt x="67211" y="14444"/>
                    <a:pt x="65733" y="14827"/>
                  </a:cubicBezTo>
                  <a:cubicBezTo>
                    <a:pt x="62512" y="15660"/>
                    <a:pt x="60764" y="18212"/>
                    <a:pt x="59199" y="20945"/>
                  </a:cubicBezTo>
                  <a:cubicBezTo>
                    <a:pt x="58378" y="22378"/>
                    <a:pt x="57603" y="23837"/>
                    <a:pt x="56779" y="25268"/>
                  </a:cubicBezTo>
                  <a:cubicBezTo>
                    <a:pt x="56102" y="26444"/>
                    <a:pt x="55252" y="27434"/>
                    <a:pt x="54326" y="28380"/>
                  </a:cubicBezTo>
                  <a:cubicBezTo>
                    <a:pt x="53496" y="28836"/>
                    <a:pt x="52608" y="29185"/>
                    <a:pt x="51727" y="29539"/>
                  </a:cubicBezTo>
                  <a:cubicBezTo>
                    <a:pt x="51969" y="29135"/>
                    <a:pt x="52142" y="28695"/>
                    <a:pt x="52239" y="28234"/>
                  </a:cubicBezTo>
                  <a:cubicBezTo>
                    <a:pt x="52600" y="26553"/>
                    <a:pt x="52181" y="24896"/>
                    <a:pt x="53413" y="23480"/>
                  </a:cubicBezTo>
                  <a:cubicBezTo>
                    <a:pt x="53865" y="22960"/>
                    <a:pt x="54588" y="22620"/>
                    <a:pt x="55148" y="22230"/>
                  </a:cubicBezTo>
                  <a:cubicBezTo>
                    <a:pt x="55751" y="21813"/>
                    <a:pt x="56233" y="21239"/>
                    <a:pt x="56643" y="20637"/>
                  </a:cubicBezTo>
                  <a:cubicBezTo>
                    <a:pt x="57552" y="19302"/>
                    <a:pt x="57923" y="17691"/>
                    <a:pt x="58865" y="16353"/>
                  </a:cubicBezTo>
                  <a:cubicBezTo>
                    <a:pt x="59683" y="15191"/>
                    <a:pt x="60495" y="13048"/>
                    <a:pt x="61950" y="12702"/>
                  </a:cubicBezTo>
                  <a:cubicBezTo>
                    <a:pt x="63130" y="12421"/>
                    <a:pt x="64253" y="12422"/>
                    <a:pt x="65342" y="11823"/>
                  </a:cubicBezTo>
                  <a:cubicBezTo>
                    <a:pt x="65558" y="11704"/>
                    <a:pt x="65519" y="11487"/>
                    <a:pt x="65300" y="11487"/>
                  </a:cubicBezTo>
                  <a:cubicBezTo>
                    <a:pt x="65279" y="11487"/>
                    <a:pt x="65257" y="11489"/>
                    <a:pt x="65233" y="11493"/>
                  </a:cubicBezTo>
                  <a:cubicBezTo>
                    <a:pt x="62909" y="11893"/>
                    <a:pt x="60496" y="11799"/>
                    <a:pt x="59220" y="14095"/>
                  </a:cubicBezTo>
                  <a:cubicBezTo>
                    <a:pt x="58759" y="14923"/>
                    <a:pt x="58128" y="15684"/>
                    <a:pt x="57569" y="16448"/>
                  </a:cubicBezTo>
                  <a:cubicBezTo>
                    <a:pt x="57107" y="17078"/>
                    <a:pt x="56412" y="17665"/>
                    <a:pt x="56049" y="18350"/>
                  </a:cubicBezTo>
                  <a:cubicBezTo>
                    <a:pt x="55641" y="19119"/>
                    <a:pt x="55264" y="19889"/>
                    <a:pt x="54718" y="20573"/>
                  </a:cubicBezTo>
                  <a:cubicBezTo>
                    <a:pt x="54156" y="21276"/>
                    <a:pt x="53293" y="21734"/>
                    <a:pt x="52560" y="22233"/>
                  </a:cubicBezTo>
                  <a:cubicBezTo>
                    <a:pt x="52251" y="22442"/>
                    <a:pt x="51967" y="22683"/>
                    <a:pt x="51710" y="22954"/>
                  </a:cubicBezTo>
                  <a:cubicBezTo>
                    <a:pt x="51703" y="22923"/>
                    <a:pt x="51698" y="22894"/>
                    <a:pt x="51691" y="22863"/>
                  </a:cubicBezTo>
                  <a:cubicBezTo>
                    <a:pt x="51285" y="20794"/>
                    <a:pt x="51614" y="19095"/>
                    <a:pt x="52706" y="17312"/>
                  </a:cubicBezTo>
                  <a:cubicBezTo>
                    <a:pt x="53526" y="15974"/>
                    <a:pt x="54597" y="14557"/>
                    <a:pt x="54829" y="12964"/>
                  </a:cubicBezTo>
                  <a:cubicBezTo>
                    <a:pt x="55121" y="12565"/>
                    <a:pt x="55317" y="12085"/>
                    <a:pt x="55422" y="11548"/>
                  </a:cubicBezTo>
                  <a:cubicBezTo>
                    <a:pt x="55513" y="11081"/>
                    <a:pt x="55094" y="10590"/>
                    <a:pt x="54935" y="10186"/>
                  </a:cubicBezTo>
                  <a:cubicBezTo>
                    <a:pt x="54617" y="9378"/>
                    <a:pt x="56489" y="8523"/>
                    <a:pt x="56983" y="8247"/>
                  </a:cubicBezTo>
                  <a:cubicBezTo>
                    <a:pt x="57959" y="7701"/>
                    <a:pt x="60092" y="6727"/>
                    <a:pt x="60327" y="5482"/>
                  </a:cubicBezTo>
                  <a:cubicBezTo>
                    <a:pt x="60387" y="5165"/>
                    <a:pt x="60397" y="4863"/>
                    <a:pt x="60405" y="4540"/>
                  </a:cubicBezTo>
                  <a:cubicBezTo>
                    <a:pt x="60425" y="3759"/>
                    <a:pt x="61705" y="3777"/>
                    <a:pt x="62158" y="3757"/>
                  </a:cubicBezTo>
                  <a:cubicBezTo>
                    <a:pt x="62191" y="3756"/>
                    <a:pt x="62224" y="3755"/>
                    <a:pt x="62256" y="3755"/>
                  </a:cubicBezTo>
                  <a:cubicBezTo>
                    <a:pt x="62923" y="3755"/>
                    <a:pt x="63538" y="4050"/>
                    <a:pt x="64214" y="4050"/>
                  </a:cubicBezTo>
                  <a:cubicBezTo>
                    <a:pt x="64266" y="4050"/>
                    <a:pt x="64319" y="4048"/>
                    <a:pt x="64373" y="4044"/>
                  </a:cubicBezTo>
                  <a:cubicBezTo>
                    <a:pt x="64636" y="4025"/>
                    <a:pt x="64887" y="3611"/>
                    <a:pt x="64531" y="3611"/>
                  </a:cubicBezTo>
                  <a:cubicBezTo>
                    <a:pt x="64522" y="3611"/>
                    <a:pt x="64513" y="3611"/>
                    <a:pt x="64504" y="3612"/>
                  </a:cubicBezTo>
                  <a:cubicBezTo>
                    <a:pt x="64467" y="3614"/>
                    <a:pt x="64430" y="3615"/>
                    <a:pt x="64394" y="3615"/>
                  </a:cubicBezTo>
                  <a:cubicBezTo>
                    <a:pt x="63501" y="3615"/>
                    <a:pt x="62812" y="3054"/>
                    <a:pt x="61949" y="2936"/>
                  </a:cubicBezTo>
                  <a:cubicBezTo>
                    <a:pt x="61796" y="2915"/>
                    <a:pt x="61645" y="2905"/>
                    <a:pt x="61496" y="2905"/>
                  </a:cubicBezTo>
                  <a:cubicBezTo>
                    <a:pt x="60997" y="2905"/>
                    <a:pt x="60515" y="3017"/>
                    <a:pt x="60042" y="3209"/>
                  </a:cubicBezTo>
                  <a:cubicBezTo>
                    <a:pt x="59504" y="3428"/>
                    <a:pt x="58867" y="3822"/>
                    <a:pt x="58603" y="4365"/>
                  </a:cubicBezTo>
                  <a:cubicBezTo>
                    <a:pt x="58367" y="4846"/>
                    <a:pt x="58532" y="5333"/>
                    <a:pt x="58106" y="5763"/>
                  </a:cubicBezTo>
                  <a:cubicBezTo>
                    <a:pt x="57711" y="6161"/>
                    <a:pt x="57182" y="6438"/>
                    <a:pt x="56716" y="6741"/>
                  </a:cubicBezTo>
                  <a:cubicBezTo>
                    <a:pt x="55643" y="7439"/>
                    <a:pt x="54508" y="7969"/>
                    <a:pt x="53624" y="8847"/>
                  </a:cubicBezTo>
                  <a:cubicBezTo>
                    <a:pt x="53632" y="8595"/>
                    <a:pt x="53681" y="8346"/>
                    <a:pt x="53772" y="8111"/>
                  </a:cubicBezTo>
                  <a:cubicBezTo>
                    <a:pt x="54431" y="6363"/>
                    <a:pt x="53897" y="5299"/>
                    <a:pt x="53124" y="3708"/>
                  </a:cubicBezTo>
                  <a:cubicBezTo>
                    <a:pt x="52450" y="2318"/>
                    <a:pt x="51076" y="718"/>
                    <a:pt x="49559" y="718"/>
                  </a:cubicBezTo>
                  <a:cubicBezTo>
                    <a:pt x="49060" y="718"/>
                    <a:pt x="48544" y="892"/>
                    <a:pt x="48033" y="1304"/>
                  </a:cubicBezTo>
                  <a:cubicBezTo>
                    <a:pt x="47635" y="1627"/>
                    <a:pt x="47940" y="1824"/>
                    <a:pt x="48297" y="1824"/>
                  </a:cubicBezTo>
                  <a:cubicBezTo>
                    <a:pt x="48465" y="1824"/>
                    <a:pt x="48644" y="1780"/>
                    <a:pt x="48766" y="1685"/>
                  </a:cubicBezTo>
                  <a:cubicBezTo>
                    <a:pt x="48941" y="1550"/>
                    <a:pt x="49116" y="1491"/>
                    <a:pt x="49288" y="1491"/>
                  </a:cubicBezTo>
                  <a:cubicBezTo>
                    <a:pt x="50207" y="1491"/>
                    <a:pt x="51045" y="3164"/>
                    <a:pt x="51353" y="3763"/>
                  </a:cubicBezTo>
                  <a:cubicBezTo>
                    <a:pt x="51846" y="4722"/>
                    <a:pt x="52091" y="6042"/>
                    <a:pt x="51923" y="7167"/>
                  </a:cubicBezTo>
                  <a:cubicBezTo>
                    <a:pt x="51616" y="6747"/>
                    <a:pt x="51217" y="6377"/>
                    <a:pt x="50689" y="6021"/>
                  </a:cubicBezTo>
                  <a:cubicBezTo>
                    <a:pt x="49397" y="5152"/>
                    <a:pt x="47646" y="4824"/>
                    <a:pt x="46189" y="4332"/>
                  </a:cubicBezTo>
                  <a:cubicBezTo>
                    <a:pt x="45447" y="4082"/>
                    <a:pt x="42963" y="1381"/>
                    <a:pt x="44234" y="545"/>
                  </a:cubicBezTo>
                  <a:cubicBezTo>
                    <a:pt x="44343" y="474"/>
                    <a:pt x="44393" y="349"/>
                    <a:pt x="44321" y="238"/>
                  </a:cubicBezTo>
                  <a:cubicBezTo>
                    <a:pt x="44209" y="63"/>
                    <a:pt x="44015" y="0"/>
                    <a:pt x="4380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2328525" y="4675725"/>
              <a:ext cx="209050" cy="77775"/>
            </a:xfrm>
            <a:custGeom>
              <a:avLst/>
              <a:gdLst/>
              <a:ahLst/>
              <a:cxnLst/>
              <a:rect l="l" t="t" r="r" b="b"/>
              <a:pathLst>
                <a:path w="8362" h="3111" extrusionOk="0">
                  <a:moveTo>
                    <a:pt x="7948" y="1"/>
                  </a:moveTo>
                  <a:cubicBezTo>
                    <a:pt x="7911" y="1"/>
                    <a:pt x="7874" y="6"/>
                    <a:pt x="7840" y="17"/>
                  </a:cubicBezTo>
                  <a:cubicBezTo>
                    <a:pt x="6241" y="550"/>
                    <a:pt x="4606" y="730"/>
                    <a:pt x="2971" y="1115"/>
                  </a:cubicBezTo>
                  <a:cubicBezTo>
                    <a:pt x="2058" y="1330"/>
                    <a:pt x="166" y="1881"/>
                    <a:pt x="11" y="3012"/>
                  </a:cubicBezTo>
                  <a:cubicBezTo>
                    <a:pt x="1" y="3086"/>
                    <a:pt x="51" y="3110"/>
                    <a:pt x="115" y="3110"/>
                  </a:cubicBezTo>
                  <a:cubicBezTo>
                    <a:pt x="197" y="3110"/>
                    <a:pt x="301" y="3072"/>
                    <a:pt x="336" y="3050"/>
                  </a:cubicBezTo>
                  <a:cubicBezTo>
                    <a:pt x="981" y="2625"/>
                    <a:pt x="1465" y="2144"/>
                    <a:pt x="2208" y="1858"/>
                  </a:cubicBezTo>
                  <a:cubicBezTo>
                    <a:pt x="2983" y="1560"/>
                    <a:pt x="3830" y="1444"/>
                    <a:pt x="4645" y="1309"/>
                  </a:cubicBezTo>
                  <a:cubicBezTo>
                    <a:pt x="5805" y="1118"/>
                    <a:pt x="7112" y="982"/>
                    <a:pt x="8114" y="315"/>
                  </a:cubicBezTo>
                  <a:cubicBezTo>
                    <a:pt x="8362" y="149"/>
                    <a:pt x="8149" y="1"/>
                    <a:pt x="794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2534725" y="4661525"/>
              <a:ext cx="20475" cy="14125"/>
            </a:xfrm>
            <a:custGeom>
              <a:avLst/>
              <a:gdLst/>
              <a:ahLst/>
              <a:cxnLst/>
              <a:rect l="l" t="t" r="r" b="b"/>
              <a:pathLst>
                <a:path w="819" h="565" extrusionOk="0">
                  <a:moveTo>
                    <a:pt x="599" y="1"/>
                  </a:moveTo>
                  <a:cubicBezTo>
                    <a:pt x="489" y="1"/>
                    <a:pt x="361" y="48"/>
                    <a:pt x="300" y="132"/>
                  </a:cubicBezTo>
                  <a:cubicBezTo>
                    <a:pt x="257" y="189"/>
                    <a:pt x="207" y="238"/>
                    <a:pt x="164" y="296"/>
                  </a:cubicBezTo>
                  <a:cubicBezTo>
                    <a:pt x="136" y="335"/>
                    <a:pt x="105" y="374"/>
                    <a:pt x="74" y="410"/>
                  </a:cubicBezTo>
                  <a:cubicBezTo>
                    <a:pt x="0" y="467"/>
                    <a:pt x="22" y="558"/>
                    <a:pt x="118" y="558"/>
                  </a:cubicBezTo>
                  <a:cubicBezTo>
                    <a:pt x="119" y="558"/>
                    <a:pt x="121" y="558"/>
                    <a:pt x="122" y="558"/>
                  </a:cubicBezTo>
                  <a:cubicBezTo>
                    <a:pt x="156" y="558"/>
                    <a:pt x="191" y="559"/>
                    <a:pt x="225" y="563"/>
                  </a:cubicBezTo>
                  <a:cubicBezTo>
                    <a:pt x="232" y="564"/>
                    <a:pt x="240" y="564"/>
                    <a:pt x="248" y="564"/>
                  </a:cubicBezTo>
                  <a:cubicBezTo>
                    <a:pt x="326" y="564"/>
                    <a:pt x="409" y="522"/>
                    <a:pt x="476" y="492"/>
                  </a:cubicBezTo>
                  <a:cubicBezTo>
                    <a:pt x="612" y="432"/>
                    <a:pt x="714" y="318"/>
                    <a:pt x="776" y="187"/>
                  </a:cubicBezTo>
                  <a:cubicBezTo>
                    <a:pt x="819" y="98"/>
                    <a:pt x="759" y="28"/>
                    <a:pt x="672" y="8"/>
                  </a:cubicBezTo>
                  <a:cubicBezTo>
                    <a:pt x="649" y="3"/>
                    <a:pt x="625" y="1"/>
                    <a:pt x="59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647000" y="4522350"/>
              <a:ext cx="85525" cy="59850"/>
            </a:xfrm>
            <a:custGeom>
              <a:avLst/>
              <a:gdLst/>
              <a:ahLst/>
              <a:cxnLst/>
              <a:rect l="l" t="t" r="r" b="b"/>
              <a:pathLst>
                <a:path w="3421" h="2394" extrusionOk="0">
                  <a:moveTo>
                    <a:pt x="2986" y="0"/>
                  </a:moveTo>
                  <a:cubicBezTo>
                    <a:pt x="2500" y="0"/>
                    <a:pt x="1910" y="335"/>
                    <a:pt x="1612" y="638"/>
                  </a:cubicBezTo>
                  <a:cubicBezTo>
                    <a:pt x="1341" y="917"/>
                    <a:pt x="1102" y="1219"/>
                    <a:pt x="824" y="1495"/>
                  </a:cubicBezTo>
                  <a:cubicBezTo>
                    <a:pt x="578" y="1739"/>
                    <a:pt x="140" y="1992"/>
                    <a:pt x="20" y="2323"/>
                  </a:cubicBezTo>
                  <a:cubicBezTo>
                    <a:pt x="1" y="2377"/>
                    <a:pt x="46" y="2393"/>
                    <a:pt x="91" y="2393"/>
                  </a:cubicBezTo>
                  <a:cubicBezTo>
                    <a:pt x="108" y="2393"/>
                    <a:pt x="126" y="2391"/>
                    <a:pt x="140" y="2387"/>
                  </a:cubicBezTo>
                  <a:cubicBezTo>
                    <a:pt x="628" y="2245"/>
                    <a:pt x="1036" y="1697"/>
                    <a:pt x="1396" y="1360"/>
                  </a:cubicBezTo>
                  <a:cubicBezTo>
                    <a:pt x="1924" y="865"/>
                    <a:pt x="2616" y="644"/>
                    <a:pt x="3230" y="303"/>
                  </a:cubicBezTo>
                  <a:cubicBezTo>
                    <a:pt x="3349" y="236"/>
                    <a:pt x="3421" y="96"/>
                    <a:pt x="3256" y="41"/>
                  </a:cubicBezTo>
                  <a:cubicBezTo>
                    <a:pt x="3172" y="13"/>
                    <a:pt x="3081" y="0"/>
                    <a:pt x="298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725750" y="4494175"/>
              <a:ext cx="23325" cy="16475"/>
            </a:xfrm>
            <a:custGeom>
              <a:avLst/>
              <a:gdLst/>
              <a:ahLst/>
              <a:cxnLst/>
              <a:rect l="l" t="t" r="r" b="b"/>
              <a:pathLst>
                <a:path w="933" h="659" extrusionOk="0">
                  <a:moveTo>
                    <a:pt x="573" y="1"/>
                  </a:moveTo>
                  <a:cubicBezTo>
                    <a:pt x="542" y="1"/>
                    <a:pt x="513" y="3"/>
                    <a:pt x="491" y="6"/>
                  </a:cubicBezTo>
                  <a:cubicBezTo>
                    <a:pt x="282" y="38"/>
                    <a:pt x="78" y="154"/>
                    <a:pt x="17" y="364"/>
                  </a:cubicBezTo>
                  <a:cubicBezTo>
                    <a:pt x="1" y="411"/>
                    <a:pt x="4" y="463"/>
                    <a:pt x="25" y="507"/>
                  </a:cubicBezTo>
                  <a:cubicBezTo>
                    <a:pt x="72" y="617"/>
                    <a:pt x="183" y="659"/>
                    <a:pt x="305" y="659"/>
                  </a:cubicBezTo>
                  <a:cubicBezTo>
                    <a:pt x="457" y="659"/>
                    <a:pt x="626" y="594"/>
                    <a:pt x="711" y="517"/>
                  </a:cubicBezTo>
                  <a:cubicBezTo>
                    <a:pt x="810" y="428"/>
                    <a:pt x="873" y="360"/>
                    <a:pt x="899" y="226"/>
                  </a:cubicBezTo>
                  <a:cubicBezTo>
                    <a:pt x="932" y="50"/>
                    <a:pt x="721" y="1"/>
                    <a:pt x="5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2323025" y="4240050"/>
              <a:ext cx="14200" cy="91550"/>
            </a:xfrm>
            <a:custGeom>
              <a:avLst/>
              <a:gdLst/>
              <a:ahLst/>
              <a:cxnLst/>
              <a:rect l="l" t="t" r="r" b="b"/>
              <a:pathLst>
                <a:path w="568" h="3662" extrusionOk="0">
                  <a:moveTo>
                    <a:pt x="332" y="1"/>
                  </a:moveTo>
                  <a:cubicBezTo>
                    <a:pt x="311" y="1"/>
                    <a:pt x="284" y="16"/>
                    <a:pt x="276" y="31"/>
                  </a:cubicBezTo>
                  <a:cubicBezTo>
                    <a:pt x="1" y="519"/>
                    <a:pt x="55" y="1136"/>
                    <a:pt x="36" y="1684"/>
                  </a:cubicBezTo>
                  <a:cubicBezTo>
                    <a:pt x="12" y="2350"/>
                    <a:pt x="9" y="2997"/>
                    <a:pt x="179" y="3645"/>
                  </a:cubicBezTo>
                  <a:cubicBezTo>
                    <a:pt x="182" y="3657"/>
                    <a:pt x="192" y="3661"/>
                    <a:pt x="203" y="3661"/>
                  </a:cubicBezTo>
                  <a:cubicBezTo>
                    <a:pt x="226" y="3661"/>
                    <a:pt x="258" y="3643"/>
                    <a:pt x="261" y="3625"/>
                  </a:cubicBezTo>
                  <a:cubicBezTo>
                    <a:pt x="397" y="2961"/>
                    <a:pt x="389" y="2301"/>
                    <a:pt x="399" y="1627"/>
                  </a:cubicBezTo>
                  <a:cubicBezTo>
                    <a:pt x="407" y="1122"/>
                    <a:pt x="568" y="487"/>
                    <a:pt x="360" y="17"/>
                  </a:cubicBezTo>
                  <a:cubicBezTo>
                    <a:pt x="354" y="5"/>
                    <a:pt x="344" y="1"/>
                    <a:pt x="3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2316800" y="4343025"/>
              <a:ext cx="32625" cy="70125"/>
            </a:xfrm>
            <a:custGeom>
              <a:avLst/>
              <a:gdLst/>
              <a:ahLst/>
              <a:cxnLst/>
              <a:rect l="l" t="t" r="r" b="b"/>
              <a:pathLst>
                <a:path w="1305" h="2805" extrusionOk="0">
                  <a:moveTo>
                    <a:pt x="369" y="0"/>
                  </a:moveTo>
                  <a:cubicBezTo>
                    <a:pt x="349" y="0"/>
                    <a:pt x="321" y="12"/>
                    <a:pt x="316" y="26"/>
                  </a:cubicBezTo>
                  <a:cubicBezTo>
                    <a:pt x="151" y="525"/>
                    <a:pt x="1" y="1124"/>
                    <a:pt x="97" y="1649"/>
                  </a:cubicBezTo>
                  <a:cubicBezTo>
                    <a:pt x="199" y="2210"/>
                    <a:pt x="583" y="2749"/>
                    <a:pt x="1172" y="2804"/>
                  </a:cubicBezTo>
                  <a:cubicBezTo>
                    <a:pt x="1174" y="2804"/>
                    <a:pt x="1177" y="2804"/>
                    <a:pt x="1179" y="2804"/>
                  </a:cubicBezTo>
                  <a:cubicBezTo>
                    <a:pt x="1223" y="2804"/>
                    <a:pt x="1305" y="2767"/>
                    <a:pt x="1289" y="2715"/>
                  </a:cubicBezTo>
                  <a:cubicBezTo>
                    <a:pt x="1227" y="2505"/>
                    <a:pt x="1096" y="2359"/>
                    <a:pt x="957" y="2196"/>
                  </a:cubicBezTo>
                  <a:cubicBezTo>
                    <a:pt x="783" y="1990"/>
                    <a:pt x="682" y="1735"/>
                    <a:pt x="604" y="1481"/>
                  </a:cubicBezTo>
                  <a:cubicBezTo>
                    <a:pt x="451" y="974"/>
                    <a:pt x="309" y="560"/>
                    <a:pt x="392" y="21"/>
                  </a:cubicBezTo>
                  <a:cubicBezTo>
                    <a:pt x="395" y="6"/>
                    <a:pt x="384" y="0"/>
                    <a:pt x="36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445150" y="4421875"/>
              <a:ext cx="23425" cy="117950"/>
            </a:xfrm>
            <a:custGeom>
              <a:avLst/>
              <a:gdLst/>
              <a:ahLst/>
              <a:cxnLst/>
              <a:rect l="l" t="t" r="r" b="b"/>
              <a:pathLst>
                <a:path w="937" h="4718" extrusionOk="0">
                  <a:moveTo>
                    <a:pt x="660" y="0"/>
                  </a:moveTo>
                  <a:cubicBezTo>
                    <a:pt x="634" y="0"/>
                    <a:pt x="599" y="16"/>
                    <a:pt x="592" y="33"/>
                  </a:cubicBezTo>
                  <a:cubicBezTo>
                    <a:pt x="288" y="823"/>
                    <a:pt x="192" y="1655"/>
                    <a:pt x="95" y="2491"/>
                  </a:cubicBezTo>
                  <a:cubicBezTo>
                    <a:pt x="0" y="3308"/>
                    <a:pt x="8" y="4131"/>
                    <a:pt x="667" y="4700"/>
                  </a:cubicBezTo>
                  <a:cubicBezTo>
                    <a:pt x="681" y="4712"/>
                    <a:pt x="699" y="4717"/>
                    <a:pt x="719" y="4717"/>
                  </a:cubicBezTo>
                  <a:cubicBezTo>
                    <a:pt x="763" y="4717"/>
                    <a:pt x="812" y="4691"/>
                    <a:pt x="818" y="4651"/>
                  </a:cubicBezTo>
                  <a:cubicBezTo>
                    <a:pt x="937" y="3933"/>
                    <a:pt x="660" y="3297"/>
                    <a:pt x="501" y="2602"/>
                  </a:cubicBezTo>
                  <a:cubicBezTo>
                    <a:pt x="305" y="1744"/>
                    <a:pt x="599" y="875"/>
                    <a:pt x="688" y="25"/>
                  </a:cubicBezTo>
                  <a:cubicBezTo>
                    <a:pt x="690" y="7"/>
                    <a:pt x="677" y="0"/>
                    <a:pt x="6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2471675" y="4552075"/>
              <a:ext cx="13950" cy="13800"/>
            </a:xfrm>
            <a:custGeom>
              <a:avLst/>
              <a:gdLst/>
              <a:ahLst/>
              <a:cxnLst/>
              <a:rect l="l" t="t" r="r" b="b"/>
              <a:pathLst>
                <a:path w="558" h="552" extrusionOk="0">
                  <a:moveTo>
                    <a:pt x="120" y="0"/>
                  </a:moveTo>
                  <a:cubicBezTo>
                    <a:pt x="97" y="0"/>
                    <a:pt x="69" y="17"/>
                    <a:pt x="65" y="34"/>
                  </a:cubicBezTo>
                  <a:cubicBezTo>
                    <a:pt x="38" y="149"/>
                    <a:pt x="0" y="255"/>
                    <a:pt x="38" y="372"/>
                  </a:cubicBezTo>
                  <a:cubicBezTo>
                    <a:pt x="82" y="511"/>
                    <a:pt x="207" y="552"/>
                    <a:pt x="332" y="552"/>
                  </a:cubicBezTo>
                  <a:cubicBezTo>
                    <a:pt x="369" y="552"/>
                    <a:pt x="406" y="548"/>
                    <a:pt x="441" y="543"/>
                  </a:cubicBezTo>
                  <a:cubicBezTo>
                    <a:pt x="476" y="536"/>
                    <a:pt x="526" y="514"/>
                    <a:pt x="532" y="473"/>
                  </a:cubicBezTo>
                  <a:cubicBezTo>
                    <a:pt x="540" y="421"/>
                    <a:pt x="557" y="406"/>
                    <a:pt x="531" y="355"/>
                  </a:cubicBezTo>
                  <a:cubicBezTo>
                    <a:pt x="505" y="302"/>
                    <a:pt x="447" y="256"/>
                    <a:pt x="398" y="223"/>
                  </a:cubicBezTo>
                  <a:cubicBezTo>
                    <a:pt x="314" y="169"/>
                    <a:pt x="182" y="115"/>
                    <a:pt x="145" y="15"/>
                  </a:cubicBezTo>
                  <a:cubicBezTo>
                    <a:pt x="140" y="4"/>
                    <a:pt x="131" y="0"/>
                    <a:pt x="12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2588250" y="4065325"/>
              <a:ext cx="61125" cy="114700"/>
            </a:xfrm>
            <a:custGeom>
              <a:avLst/>
              <a:gdLst/>
              <a:ahLst/>
              <a:cxnLst/>
              <a:rect l="l" t="t" r="r" b="b"/>
              <a:pathLst>
                <a:path w="2445" h="4588" extrusionOk="0">
                  <a:moveTo>
                    <a:pt x="2407" y="1"/>
                  </a:moveTo>
                  <a:cubicBezTo>
                    <a:pt x="2388" y="1"/>
                    <a:pt x="2367" y="6"/>
                    <a:pt x="2359" y="13"/>
                  </a:cubicBezTo>
                  <a:cubicBezTo>
                    <a:pt x="1203" y="1057"/>
                    <a:pt x="0" y="3066"/>
                    <a:pt x="1061" y="4572"/>
                  </a:cubicBezTo>
                  <a:cubicBezTo>
                    <a:pt x="1069" y="4583"/>
                    <a:pt x="1081" y="4588"/>
                    <a:pt x="1095" y="4588"/>
                  </a:cubicBezTo>
                  <a:cubicBezTo>
                    <a:pt x="1131" y="4588"/>
                    <a:pt x="1177" y="4557"/>
                    <a:pt x="1183" y="4530"/>
                  </a:cubicBezTo>
                  <a:cubicBezTo>
                    <a:pt x="1367" y="3759"/>
                    <a:pt x="1273" y="2960"/>
                    <a:pt x="1446" y="2182"/>
                  </a:cubicBezTo>
                  <a:cubicBezTo>
                    <a:pt x="1621" y="1396"/>
                    <a:pt x="2019" y="710"/>
                    <a:pt x="2433" y="29"/>
                  </a:cubicBezTo>
                  <a:cubicBezTo>
                    <a:pt x="2445" y="8"/>
                    <a:pt x="2428" y="1"/>
                    <a:pt x="240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2558850" y="4210700"/>
              <a:ext cx="56625" cy="217850"/>
            </a:xfrm>
            <a:custGeom>
              <a:avLst/>
              <a:gdLst/>
              <a:ahLst/>
              <a:cxnLst/>
              <a:rect l="l" t="t" r="r" b="b"/>
              <a:pathLst>
                <a:path w="2265" h="8714" extrusionOk="0">
                  <a:moveTo>
                    <a:pt x="2232" y="0"/>
                  </a:moveTo>
                  <a:cubicBezTo>
                    <a:pt x="2200" y="0"/>
                    <a:pt x="2154" y="24"/>
                    <a:pt x="2147" y="49"/>
                  </a:cubicBezTo>
                  <a:cubicBezTo>
                    <a:pt x="1717" y="1490"/>
                    <a:pt x="1268" y="2923"/>
                    <a:pt x="834" y="4363"/>
                  </a:cubicBezTo>
                  <a:cubicBezTo>
                    <a:pt x="621" y="5070"/>
                    <a:pt x="541" y="5779"/>
                    <a:pt x="397" y="6498"/>
                  </a:cubicBezTo>
                  <a:cubicBezTo>
                    <a:pt x="246" y="7253"/>
                    <a:pt x="0" y="7932"/>
                    <a:pt x="226" y="8687"/>
                  </a:cubicBezTo>
                  <a:cubicBezTo>
                    <a:pt x="231" y="8706"/>
                    <a:pt x="246" y="8714"/>
                    <a:pt x="265" y="8714"/>
                  </a:cubicBezTo>
                  <a:cubicBezTo>
                    <a:pt x="302" y="8714"/>
                    <a:pt x="354" y="8681"/>
                    <a:pt x="362" y="8654"/>
                  </a:cubicBezTo>
                  <a:cubicBezTo>
                    <a:pt x="570" y="7940"/>
                    <a:pt x="532" y="7200"/>
                    <a:pt x="622" y="6463"/>
                  </a:cubicBezTo>
                  <a:cubicBezTo>
                    <a:pt x="705" y="5775"/>
                    <a:pt x="1059" y="4977"/>
                    <a:pt x="1256" y="4297"/>
                  </a:cubicBezTo>
                  <a:cubicBezTo>
                    <a:pt x="1659" y="2903"/>
                    <a:pt x="2132" y="1482"/>
                    <a:pt x="2262" y="30"/>
                  </a:cubicBezTo>
                  <a:cubicBezTo>
                    <a:pt x="2264" y="8"/>
                    <a:pt x="2250" y="0"/>
                    <a:pt x="223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565600" y="4441500"/>
              <a:ext cx="27625" cy="84000"/>
            </a:xfrm>
            <a:custGeom>
              <a:avLst/>
              <a:gdLst/>
              <a:ahLst/>
              <a:cxnLst/>
              <a:rect l="l" t="t" r="r" b="b"/>
              <a:pathLst>
                <a:path w="1105" h="3360" extrusionOk="0">
                  <a:moveTo>
                    <a:pt x="164" y="1"/>
                  </a:moveTo>
                  <a:cubicBezTo>
                    <a:pt x="115" y="1"/>
                    <a:pt x="50" y="37"/>
                    <a:pt x="48" y="76"/>
                  </a:cubicBezTo>
                  <a:cubicBezTo>
                    <a:pt x="1" y="1175"/>
                    <a:pt x="309" y="2419"/>
                    <a:pt x="928" y="3338"/>
                  </a:cubicBezTo>
                  <a:cubicBezTo>
                    <a:pt x="938" y="3353"/>
                    <a:pt x="958" y="3359"/>
                    <a:pt x="981" y="3359"/>
                  </a:cubicBezTo>
                  <a:cubicBezTo>
                    <a:pt x="1034" y="3359"/>
                    <a:pt x="1104" y="3323"/>
                    <a:pt x="1103" y="3281"/>
                  </a:cubicBezTo>
                  <a:cubicBezTo>
                    <a:pt x="1068" y="2182"/>
                    <a:pt x="832" y="935"/>
                    <a:pt x="213" y="21"/>
                  </a:cubicBezTo>
                  <a:cubicBezTo>
                    <a:pt x="203" y="7"/>
                    <a:pt x="185" y="1"/>
                    <a:pt x="16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712625" y="4003150"/>
              <a:ext cx="18050" cy="7225"/>
            </a:xfrm>
            <a:custGeom>
              <a:avLst/>
              <a:gdLst/>
              <a:ahLst/>
              <a:cxnLst/>
              <a:rect l="l" t="t" r="r" b="b"/>
              <a:pathLst>
                <a:path w="722" h="289" extrusionOk="0">
                  <a:moveTo>
                    <a:pt x="499" y="0"/>
                  </a:moveTo>
                  <a:cubicBezTo>
                    <a:pt x="442" y="0"/>
                    <a:pt x="384" y="8"/>
                    <a:pt x="328" y="23"/>
                  </a:cubicBezTo>
                  <a:cubicBezTo>
                    <a:pt x="212" y="57"/>
                    <a:pt x="69" y="93"/>
                    <a:pt x="9" y="208"/>
                  </a:cubicBezTo>
                  <a:cubicBezTo>
                    <a:pt x="0" y="224"/>
                    <a:pt x="7" y="244"/>
                    <a:pt x="23" y="252"/>
                  </a:cubicBezTo>
                  <a:cubicBezTo>
                    <a:pt x="66" y="279"/>
                    <a:pt x="122" y="288"/>
                    <a:pt x="180" y="288"/>
                  </a:cubicBezTo>
                  <a:cubicBezTo>
                    <a:pt x="259" y="288"/>
                    <a:pt x="342" y="271"/>
                    <a:pt x="403" y="253"/>
                  </a:cubicBezTo>
                  <a:cubicBezTo>
                    <a:pt x="516" y="219"/>
                    <a:pt x="624" y="170"/>
                    <a:pt x="703" y="79"/>
                  </a:cubicBezTo>
                  <a:cubicBezTo>
                    <a:pt x="721" y="57"/>
                    <a:pt x="712" y="34"/>
                    <a:pt x="685" y="28"/>
                  </a:cubicBezTo>
                  <a:cubicBezTo>
                    <a:pt x="625" y="10"/>
                    <a:pt x="562" y="0"/>
                    <a:pt x="49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881200" y="3801525"/>
              <a:ext cx="63925" cy="96575"/>
            </a:xfrm>
            <a:custGeom>
              <a:avLst/>
              <a:gdLst/>
              <a:ahLst/>
              <a:cxnLst/>
              <a:rect l="l" t="t" r="r" b="b"/>
              <a:pathLst>
                <a:path w="2557" h="3863" extrusionOk="0">
                  <a:moveTo>
                    <a:pt x="2271" y="0"/>
                  </a:moveTo>
                  <a:cubicBezTo>
                    <a:pt x="2194" y="0"/>
                    <a:pt x="2111" y="22"/>
                    <a:pt x="2055" y="70"/>
                  </a:cubicBezTo>
                  <a:cubicBezTo>
                    <a:pt x="1484" y="555"/>
                    <a:pt x="1171" y="1197"/>
                    <a:pt x="880" y="1876"/>
                  </a:cubicBezTo>
                  <a:cubicBezTo>
                    <a:pt x="611" y="2504"/>
                    <a:pt x="190" y="3169"/>
                    <a:pt x="9" y="3821"/>
                  </a:cubicBezTo>
                  <a:cubicBezTo>
                    <a:pt x="1" y="3853"/>
                    <a:pt x="28" y="3863"/>
                    <a:pt x="60" y="3863"/>
                  </a:cubicBezTo>
                  <a:cubicBezTo>
                    <a:pt x="89" y="3863"/>
                    <a:pt x="122" y="3854"/>
                    <a:pt x="133" y="3849"/>
                  </a:cubicBezTo>
                  <a:cubicBezTo>
                    <a:pt x="1377" y="3177"/>
                    <a:pt x="1337" y="1178"/>
                    <a:pt x="2387" y="242"/>
                  </a:cubicBezTo>
                  <a:cubicBezTo>
                    <a:pt x="2556" y="90"/>
                    <a:pt x="2426" y="0"/>
                    <a:pt x="227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858350" y="3918775"/>
              <a:ext cx="18225" cy="13725"/>
            </a:xfrm>
            <a:custGeom>
              <a:avLst/>
              <a:gdLst/>
              <a:ahLst/>
              <a:cxnLst/>
              <a:rect l="l" t="t" r="r" b="b"/>
              <a:pathLst>
                <a:path w="729" h="549" extrusionOk="0">
                  <a:moveTo>
                    <a:pt x="638" y="0"/>
                  </a:moveTo>
                  <a:cubicBezTo>
                    <a:pt x="602" y="0"/>
                    <a:pt x="561" y="11"/>
                    <a:pt x="540" y="26"/>
                  </a:cubicBezTo>
                  <a:cubicBezTo>
                    <a:pt x="376" y="147"/>
                    <a:pt x="214" y="268"/>
                    <a:pt x="78" y="421"/>
                  </a:cubicBezTo>
                  <a:cubicBezTo>
                    <a:pt x="0" y="509"/>
                    <a:pt x="81" y="548"/>
                    <a:pt x="172" y="548"/>
                  </a:cubicBezTo>
                  <a:cubicBezTo>
                    <a:pt x="228" y="548"/>
                    <a:pt x="288" y="534"/>
                    <a:pt x="318" y="507"/>
                  </a:cubicBezTo>
                  <a:cubicBezTo>
                    <a:pt x="463" y="379"/>
                    <a:pt x="575" y="235"/>
                    <a:pt x="688" y="78"/>
                  </a:cubicBezTo>
                  <a:cubicBezTo>
                    <a:pt x="728" y="21"/>
                    <a:pt x="688" y="0"/>
                    <a:pt x="63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911800" y="3889525"/>
              <a:ext cx="118425" cy="66125"/>
            </a:xfrm>
            <a:custGeom>
              <a:avLst/>
              <a:gdLst/>
              <a:ahLst/>
              <a:cxnLst/>
              <a:rect l="l" t="t" r="r" b="b"/>
              <a:pathLst>
                <a:path w="4737" h="2645" extrusionOk="0">
                  <a:moveTo>
                    <a:pt x="4664" y="0"/>
                  </a:moveTo>
                  <a:cubicBezTo>
                    <a:pt x="4659" y="0"/>
                    <a:pt x="4654" y="1"/>
                    <a:pt x="4650" y="2"/>
                  </a:cubicBezTo>
                  <a:cubicBezTo>
                    <a:pt x="3002" y="348"/>
                    <a:pt x="1461" y="1738"/>
                    <a:pt x="40" y="2579"/>
                  </a:cubicBezTo>
                  <a:cubicBezTo>
                    <a:pt x="1" y="2602"/>
                    <a:pt x="4" y="2644"/>
                    <a:pt x="46" y="2644"/>
                  </a:cubicBezTo>
                  <a:cubicBezTo>
                    <a:pt x="50" y="2644"/>
                    <a:pt x="55" y="2644"/>
                    <a:pt x="61" y="2643"/>
                  </a:cubicBezTo>
                  <a:cubicBezTo>
                    <a:pt x="854" y="2480"/>
                    <a:pt x="1571" y="2074"/>
                    <a:pt x="2259" y="1658"/>
                  </a:cubicBezTo>
                  <a:cubicBezTo>
                    <a:pt x="3077" y="1163"/>
                    <a:pt x="3925" y="633"/>
                    <a:pt x="4692" y="72"/>
                  </a:cubicBezTo>
                  <a:cubicBezTo>
                    <a:pt x="4737" y="40"/>
                    <a:pt x="4707" y="0"/>
                    <a:pt x="466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029775" y="3886450"/>
              <a:ext cx="3400" cy="1425"/>
            </a:xfrm>
            <a:custGeom>
              <a:avLst/>
              <a:gdLst/>
              <a:ahLst/>
              <a:cxnLst/>
              <a:rect l="l" t="t" r="r" b="b"/>
              <a:pathLst>
                <a:path w="136" h="57" extrusionOk="0">
                  <a:moveTo>
                    <a:pt x="87" y="0"/>
                  </a:moveTo>
                  <a:cubicBezTo>
                    <a:pt x="53" y="0"/>
                    <a:pt x="1" y="35"/>
                    <a:pt x="37" y="53"/>
                  </a:cubicBezTo>
                  <a:cubicBezTo>
                    <a:pt x="41" y="56"/>
                    <a:pt x="46" y="57"/>
                    <a:pt x="52" y="57"/>
                  </a:cubicBezTo>
                  <a:cubicBezTo>
                    <a:pt x="86" y="57"/>
                    <a:pt x="136" y="22"/>
                    <a:pt x="101" y="3"/>
                  </a:cubicBezTo>
                  <a:cubicBezTo>
                    <a:pt x="97" y="1"/>
                    <a:pt x="92" y="0"/>
                    <a:pt x="8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3001175" y="3612975"/>
              <a:ext cx="152150" cy="83475"/>
            </a:xfrm>
            <a:custGeom>
              <a:avLst/>
              <a:gdLst/>
              <a:ahLst/>
              <a:cxnLst/>
              <a:rect l="l" t="t" r="r" b="b"/>
              <a:pathLst>
                <a:path w="6086" h="3339" extrusionOk="0">
                  <a:moveTo>
                    <a:pt x="5632" y="1"/>
                  </a:moveTo>
                  <a:cubicBezTo>
                    <a:pt x="3576" y="1"/>
                    <a:pt x="844" y="1467"/>
                    <a:pt x="13" y="3304"/>
                  </a:cubicBezTo>
                  <a:cubicBezTo>
                    <a:pt x="0" y="3331"/>
                    <a:pt x="22" y="3339"/>
                    <a:pt x="45" y="3339"/>
                  </a:cubicBezTo>
                  <a:cubicBezTo>
                    <a:pt x="62" y="3339"/>
                    <a:pt x="80" y="3335"/>
                    <a:pt x="89" y="3331"/>
                  </a:cubicBezTo>
                  <a:cubicBezTo>
                    <a:pt x="932" y="2962"/>
                    <a:pt x="1430" y="2112"/>
                    <a:pt x="2134" y="1544"/>
                  </a:cubicBezTo>
                  <a:cubicBezTo>
                    <a:pt x="3249" y="645"/>
                    <a:pt x="4708" y="546"/>
                    <a:pt x="6004" y="106"/>
                  </a:cubicBezTo>
                  <a:cubicBezTo>
                    <a:pt x="6055" y="88"/>
                    <a:pt x="6086" y="26"/>
                    <a:pt x="6012" y="18"/>
                  </a:cubicBezTo>
                  <a:cubicBezTo>
                    <a:pt x="5889" y="7"/>
                    <a:pt x="5762" y="1"/>
                    <a:pt x="56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175250" y="3605225"/>
              <a:ext cx="38675" cy="8800"/>
            </a:xfrm>
            <a:custGeom>
              <a:avLst/>
              <a:gdLst/>
              <a:ahLst/>
              <a:cxnLst/>
              <a:rect l="l" t="t" r="r" b="b"/>
              <a:pathLst>
                <a:path w="1547" h="352" extrusionOk="0">
                  <a:moveTo>
                    <a:pt x="1132" y="1"/>
                  </a:moveTo>
                  <a:cubicBezTo>
                    <a:pt x="755" y="1"/>
                    <a:pt x="352" y="162"/>
                    <a:pt x="36" y="299"/>
                  </a:cubicBezTo>
                  <a:cubicBezTo>
                    <a:pt x="0" y="315"/>
                    <a:pt x="9" y="352"/>
                    <a:pt x="42" y="352"/>
                  </a:cubicBezTo>
                  <a:cubicBezTo>
                    <a:pt x="45" y="352"/>
                    <a:pt x="49" y="351"/>
                    <a:pt x="53" y="350"/>
                  </a:cubicBezTo>
                  <a:cubicBezTo>
                    <a:pt x="515" y="255"/>
                    <a:pt x="1023" y="305"/>
                    <a:pt x="1468" y="130"/>
                  </a:cubicBezTo>
                  <a:cubicBezTo>
                    <a:pt x="1486" y="124"/>
                    <a:pt x="1546" y="80"/>
                    <a:pt x="1501" y="64"/>
                  </a:cubicBezTo>
                  <a:cubicBezTo>
                    <a:pt x="1384" y="19"/>
                    <a:pt x="1259" y="1"/>
                    <a:pt x="11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801425" y="3673275"/>
              <a:ext cx="102575" cy="131025"/>
            </a:xfrm>
            <a:custGeom>
              <a:avLst/>
              <a:gdLst/>
              <a:ahLst/>
              <a:cxnLst/>
              <a:rect l="l" t="t" r="r" b="b"/>
              <a:pathLst>
                <a:path w="4103" h="5241" extrusionOk="0">
                  <a:moveTo>
                    <a:pt x="4073" y="1"/>
                  </a:moveTo>
                  <a:cubicBezTo>
                    <a:pt x="4055" y="1"/>
                    <a:pt x="4032" y="7"/>
                    <a:pt x="4024" y="16"/>
                  </a:cubicBezTo>
                  <a:cubicBezTo>
                    <a:pt x="3195" y="985"/>
                    <a:pt x="2823" y="2221"/>
                    <a:pt x="2017" y="3203"/>
                  </a:cubicBezTo>
                  <a:cubicBezTo>
                    <a:pt x="1470" y="3869"/>
                    <a:pt x="235" y="4322"/>
                    <a:pt x="10" y="5197"/>
                  </a:cubicBezTo>
                  <a:cubicBezTo>
                    <a:pt x="1" y="5232"/>
                    <a:pt x="36" y="5241"/>
                    <a:pt x="69" y="5241"/>
                  </a:cubicBezTo>
                  <a:cubicBezTo>
                    <a:pt x="87" y="5241"/>
                    <a:pt x="104" y="5238"/>
                    <a:pt x="113" y="5236"/>
                  </a:cubicBezTo>
                  <a:cubicBezTo>
                    <a:pt x="2413" y="4602"/>
                    <a:pt x="3004" y="1811"/>
                    <a:pt x="4092" y="23"/>
                  </a:cubicBezTo>
                  <a:cubicBezTo>
                    <a:pt x="4102" y="7"/>
                    <a:pt x="4090" y="1"/>
                    <a:pt x="40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2759000" y="3816250"/>
              <a:ext cx="24950" cy="33000"/>
            </a:xfrm>
            <a:custGeom>
              <a:avLst/>
              <a:gdLst/>
              <a:ahLst/>
              <a:cxnLst/>
              <a:rect l="l" t="t" r="r" b="b"/>
              <a:pathLst>
                <a:path w="998" h="1320" extrusionOk="0">
                  <a:moveTo>
                    <a:pt x="957" y="0"/>
                  </a:moveTo>
                  <a:cubicBezTo>
                    <a:pt x="935" y="0"/>
                    <a:pt x="907" y="9"/>
                    <a:pt x="898" y="16"/>
                  </a:cubicBezTo>
                  <a:cubicBezTo>
                    <a:pt x="673" y="171"/>
                    <a:pt x="434" y="379"/>
                    <a:pt x="296" y="620"/>
                  </a:cubicBezTo>
                  <a:cubicBezTo>
                    <a:pt x="180" y="821"/>
                    <a:pt x="1" y="1087"/>
                    <a:pt x="168" y="1300"/>
                  </a:cubicBezTo>
                  <a:cubicBezTo>
                    <a:pt x="179" y="1314"/>
                    <a:pt x="197" y="1319"/>
                    <a:pt x="216" y="1319"/>
                  </a:cubicBezTo>
                  <a:cubicBezTo>
                    <a:pt x="248" y="1319"/>
                    <a:pt x="284" y="1305"/>
                    <a:pt x="301" y="1290"/>
                  </a:cubicBezTo>
                  <a:cubicBezTo>
                    <a:pt x="485" y="1123"/>
                    <a:pt x="541" y="929"/>
                    <a:pt x="643" y="709"/>
                  </a:cubicBezTo>
                  <a:cubicBezTo>
                    <a:pt x="749" y="481"/>
                    <a:pt x="881" y="263"/>
                    <a:pt x="986" y="35"/>
                  </a:cubicBezTo>
                  <a:cubicBezTo>
                    <a:pt x="998" y="9"/>
                    <a:pt x="980" y="0"/>
                    <a:pt x="95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676175" y="3872575"/>
              <a:ext cx="69050" cy="75600"/>
            </a:xfrm>
            <a:custGeom>
              <a:avLst/>
              <a:gdLst/>
              <a:ahLst/>
              <a:cxnLst/>
              <a:rect l="l" t="t" r="r" b="b"/>
              <a:pathLst>
                <a:path w="2762" h="3024" extrusionOk="0">
                  <a:moveTo>
                    <a:pt x="50" y="1"/>
                  </a:moveTo>
                  <a:cubicBezTo>
                    <a:pt x="27" y="1"/>
                    <a:pt x="1" y="15"/>
                    <a:pt x="3" y="37"/>
                  </a:cubicBezTo>
                  <a:cubicBezTo>
                    <a:pt x="73" y="652"/>
                    <a:pt x="721" y="1123"/>
                    <a:pt x="1147" y="1513"/>
                  </a:cubicBezTo>
                  <a:cubicBezTo>
                    <a:pt x="1399" y="1746"/>
                    <a:pt x="1639" y="1982"/>
                    <a:pt x="1907" y="2198"/>
                  </a:cubicBezTo>
                  <a:cubicBezTo>
                    <a:pt x="2195" y="2431"/>
                    <a:pt x="2211" y="2756"/>
                    <a:pt x="2428" y="3008"/>
                  </a:cubicBezTo>
                  <a:cubicBezTo>
                    <a:pt x="2437" y="3019"/>
                    <a:pt x="2452" y="3024"/>
                    <a:pt x="2467" y="3024"/>
                  </a:cubicBezTo>
                  <a:cubicBezTo>
                    <a:pt x="2501" y="3024"/>
                    <a:pt x="2540" y="3002"/>
                    <a:pt x="2551" y="2978"/>
                  </a:cubicBezTo>
                  <a:cubicBezTo>
                    <a:pt x="2761" y="2542"/>
                    <a:pt x="2263" y="1767"/>
                    <a:pt x="1957" y="1457"/>
                  </a:cubicBezTo>
                  <a:cubicBezTo>
                    <a:pt x="1418" y="911"/>
                    <a:pt x="748" y="360"/>
                    <a:pt x="67" y="4"/>
                  </a:cubicBezTo>
                  <a:cubicBezTo>
                    <a:pt x="62" y="2"/>
                    <a:pt x="56" y="1"/>
                    <a:pt x="50"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2540250" y="3522275"/>
              <a:ext cx="21650" cy="43075"/>
            </a:xfrm>
            <a:custGeom>
              <a:avLst/>
              <a:gdLst/>
              <a:ahLst/>
              <a:cxnLst/>
              <a:rect l="l" t="t" r="r" b="b"/>
              <a:pathLst>
                <a:path w="866" h="1723" extrusionOk="0">
                  <a:moveTo>
                    <a:pt x="747" y="1"/>
                  </a:moveTo>
                  <a:cubicBezTo>
                    <a:pt x="719" y="1"/>
                    <a:pt x="684" y="15"/>
                    <a:pt x="672" y="25"/>
                  </a:cubicBezTo>
                  <a:cubicBezTo>
                    <a:pt x="415" y="254"/>
                    <a:pt x="251" y="494"/>
                    <a:pt x="160" y="828"/>
                  </a:cubicBezTo>
                  <a:cubicBezTo>
                    <a:pt x="88" y="1090"/>
                    <a:pt x="0" y="1454"/>
                    <a:pt x="188" y="1684"/>
                  </a:cubicBezTo>
                  <a:cubicBezTo>
                    <a:pt x="211" y="1711"/>
                    <a:pt x="247" y="1722"/>
                    <a:pt x="287" y="1722"/>
                  </a:cubicBezTo>
                  <a:cubicBezTo>
                    <a:pt x="363" y="1722"/>
                    <a:pt x="452" y="1681"/>
                    <a:pt x="485" y="1635"/>
                  </a:cubicBezTo>
                  <a:cubicBezTo>
                    <a:pt x="798" y="1202"/>
                    <a:pt x="866" y="536"/>
                    <a:pt x="786" y="26"/>
                  </a:cubicBezTo>
                  <a:cubicBezTo>
                    <a:pt x="783" y="7"/>
                    <a:pt x="767" y="1"/>
                    <a:pt x="74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2652350" y="3488750"/>
              <a:ext cx="175475" cy="94175"/>
            </a:xfrm>
            <a:custGeom>
              <a:avLst/>
              <a:gdLst/>
              <a:ahLst/>
              <a:cxnLst/>
              <a:rect l="l" t="t" r="r" b="b"/>
              <a:pathLst>
                <a:path w="7019" h="3767" extrusionOk="0">
                  <a:moveTo>
                    <a:pt x="84" y="1"/>
                  </a:moveTo>
                  <a:cubicBezTo>
                    <a:pt x="55" y="1"/>
                    <a:pt x="1" y="37"/>
                    <a:pt x="36" y="53"/>
                  </a:cubicBezTo>
                  <a:cubicBezTo>
                    <a:pt x="1263" y="577"/>
                    <a:pt x="2423" y="1034"/>
                    <a:pt x="3709" y="1382"/>
                  </a:cubicBezTo>
                  <a:cubicBezTo>
                    <a:pt x="4344" y="1553"/>
                    <a:pt x="5054" y="1766"/>
                    <a:pt x="5533" y="2241"/>
                  </a:cubicBezTo>
                  <a:cubicBezTo>
                    <a:pt x="6025" y="2729"/>
                    <a:pt x="5716" y="3188"/>
                    <a:pt x="5855" y="3734"/>
                  </a:cubicBezTo>
                  <a:cubicBezTo>
                    <a:pt x="5861" y="3758"/>
                    <a:pt x="5883" y="3766"/>
                    <a:pt x="5909" y="3766"/>
                  </a:cubicBezTo>
                  <a:cubicBezTo>
                    <a:pt x="5944" y="3766"/>
                    <a:pt x="5987" y="3750"/>
                    <a:pt x="6003" y="3736"/>
                  </a:cubicBezTo>
                  <a:cubicBezTo>
                    <a:pt x="7019" y="2883"/>
                    <a:pt x="6045" y="1928"/>
                    <a:pt x="5172" y="1506"/>
                  </a:cubicBezTo>
                  <a:cubicBezTo>
                    <a:pt x="4585" y="1224"/>
                    <a:pt x="3925" y="1083"/>
                    <a:pt x="3294" y="933"/>
                  </a:cubicBezTo>
                  <a:cubicBezTo>
                    <a:pt x="2204" y="672"/>
                    <a:pt x="1160" y="343"/>
                    <a:pt x="91" y="2"/>
                  </a:cubicBezTo>
                  <a:cubicBezTo>
                    <a:pt x="89" y="1"/>
                    <a:pt x="86" y="1"/>
                    <a:pt x="8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2801600" y="3521200"/>
              <a:ext cx="15700" cy="18600"/>
            </a:xfrm>
            <a:custGeom>
              <a:avLst/>
              <a:gdLst/>
              <a:ahLst/>
              <a:cxnLst/>
              <a:rect l="l" t="t" r="r" b="b"/>
              <a:pathLst>
                <a:path w="628" h="744" extrusionOk="0">
                  <a:moveTo>
                    <a:pt x="322" y="0"/>
                  </a:moveTo>
                  <a:cubicBezTo>
                    <a:pt x="283" y="0"/>
                    <a:pt x="244" y="21"/>
                    <a:pt x="217" y="47"/>
                  </a:cubicBezTo>
                  <a:cubicBezTo>
                    <a:pt x="115" y="145"/>
                    <a:pt x="30" y="247"/>
                    <a:pt x="15" y="393"/>
                  </a:cubicBezTo>
                  <a:cubicBezTo>
                    <a:pt x="1" y="517"/>
                    <a:pt x="78" y="617"/>
                    <a:pt x="177" y="676"/>
                  </a:cubicBezTo>
                  <a:cubicBezTo>
                    <a:pt x="185" y="684"/>
                    <a:pt x="194" y="692"/>
                    <a:pt x="203" y="700"/>
                  </a:cubicBezTo>
                  <a:cubicBezTo>
                    <a:pt x="233" y="730"/>
                    <a:pt x="278" y="743"/>
                    <a:pt x="325" y="743"/>
                  </a:cubicBezTo>
                  <a:cubicBezTo>
                    <a:pt x="434" y="743"/>
                    <a:pt x="560" y="674"/>
                    <a:pt x="576" y="577"/>
                  </a:cubicBezTo>
                  <a:cubicBezTo>
                    <a:pt x="578" y="568"/>
                    <a:pt x="579" y="558"/>
                    <a:pt x="580" y="548"/>
                  </a:cubicBezTo>
                  <a:cubicBezTo>
                    <a:pt x="625" y="455"/>
                    <a:pt x="627" y="358"/>
                    <a:pt x="590" y="253"/>
                  </a:cubicBezTo>
                  <a:cubicBezTo>
                    <a:pt x="574" y="204"/>
                    <a:pt x="538" y="155"/>
                    <a:pt x="504" y="117"/>
                  </a:cubicBezTo>
                  <a:cubicBezTo>
                    <a:pt x="484" y="99"/>
                    <a:pt x="459" y="84"/>
                    <a:pt x="433" y="78"/>
                  </a:cubicBezTo>
                  <a:cubicBezTo>
                    <a:pt x="422" y="75"/>
                    <a:pt x="387" y="26"/>
                    <a:pt x="380" y="21"/>
                  </a:cubicBezTo>
                  <a:cubicBezTo>
                    <a:pt x="363" y="6"/>
                    <a:pt x="343" y="0"/>
                    <a:pt x="3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2845250" y="3432125"/>
              <a:ext cx="46750" cy="26675"/>
            </a:xfrm>
            <a:custGeom>
              <a:avLst/>
              <a:gdLst/>
              <a:ahLst/>
              <a:cxnLst/>
              <a:rect l="l" t="t" r="r" b="b"/>
              <a:pathLst>
                <a:path w="1870" h="1067" extrusionOk="0">
                  <a:moveTo>
                    <a:pt x="1798" y="0"/>
                  </a:moveTo>
                  <a:cubicBezTo>
                    <a:pt x="1791" y="0"/>
                    <a:pt x="1785" y="1"/>
                    <a:pt x="1779" y="3"/>
                  </a:cubicBezTo>
                  <a:cubicBezTo>
                    <a:pt x="1133" y="207"/>
                    <a:pt x="485" y="506"/>
                    <a:pt x="27" y="1021"/>
                  </a:cubicBezTo>
                  <a:cubicBezTo>
                    <a:pt x="0" y="1051"/>
                    <a:pt x="32" y="1067"/>
                    <a:pt x="61" y="1067"/>
                  </a:cubicBezTo>
                  <a:cubicBezTo>
                    <a:pt x="69" y="1067"/>
                    <a:pt x="77" y="1066"/>
                    <a:pt x="83" y="1063"/>
                  </a:cubicBezTo>
                  <a:cubicBezTo>
                    <a:pt x="712" y="809"/>
                    <a:pt x="1282" y="457"/>
                    <a:pt x="1827" y="55"/>
                  </a:cubicBezTo>
                  <a:cubicBezTo>
                    <a:pt x="1869" y="25"/>
                    <a:pt x="1833" y="0"/>
                    <a:pt x="179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2943850" y="3354075"/>
              <a:ext cx="16975" cy="38575"/>
            </a:xfrm>
            <a:custGeom>
              <a:avLst/>
              <a:gdLst/>
              <a:ahLst/>
              <a:cxnLst/>
              <a:rect l="l" t="t" r="r" b="b"/>
              <a:pathLst>
                <a:path w="679" h="1543" extrusionOk="0">
                  <a:moveTo>
                    <a:pt x="514" y="1"/>
                  </a:moveTo>
                  <a:cubicBezTo>
                    <a:pt x="484" y="1"/>
                    <a:pt x="448" y="14"/>
                    <a:pt x="435" y="25"/>
                  </a:cubicBezTo>
                  <a:cubicBezTo>
                    <a:pt x="169" y="260"/>
                    <a:pt x="20" y="418"/>
                    <a:pt x="4" y="783"/>
                  </a:cubicBezTo>
                  <a:cubicBezTo>
                    <a:pt x="1" y="914"/>
                    <a:pt x="13" y="1044"/>
                    <a:pt x="41" y="1172"/>
                  </a:cubicBezTo>
                  <a:cubicBezTo>
                    <a:pt x="59" y="1250"/>
                    <a:pt x="87" y="1324"/>
                    <a:pt x="127" y="1393"/>
                  </a:cubicBezTo>
                  <a:cubicBezTo>
                    <a:pt x="159" y="1452"/>
                    <a:pt x="223" y="1461"/>
                    <a:pt x="259" y="1521"/>
                  </a:cubicBezTo>
                  <a:cubicBezTo>
                    <a:pt x="269" y="1536"/>
                    <a:pt x="285" y="1543"/>
                    <a:pt x="304" y="1543"/>
                  </a:cubicBezTo>
                  <a:cubicBezTo>
                    <a:pt x="349" y="1543"/>
                    <a:pt x="406" y="1509"/>
                    <a:pt x="420" y="1482"/>
                  </a:cubicBezTo>
                  <a:cubicBezTo>
                    <a:pt x="470" y="1373"/>
                    <a:pt x="548" y="1328"/>
                    <a:pt x="580" y="1205"/>
                  </a:cubicBezTo>
                  <a:cubicBezTo>
                    <a:pt x="616" y="1062"/>
                    <a:pt x="638" y="917"/>
                    <a:pt x="644" y="769"/>
                  </a:cubicBezTo>
                  <a:cubicBezTo>
                    <a:pt x="650" y="625"/>
                    <a:pt x="678" y="483"/>
                    <a:pt x="669" y="338"/>
                  </a:cubicBezTo>
                  <a:cubicBezTo>
                    <a:pt x="663" y="230"/>
                    <a:pt x="580" y="136"/>
                    <a:pt x="557" y="27"/>
                  </a:cubicBezTo>
                  <a:cubicBezTo>
                    <a:pt x="553" y="8"/>
                    <a:pt x="535" y="1"/>
                    <a:pt x="51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2746000" y="3377525"/>
              <a:ext cx="36100" cy="78975"/>
            </a:xfrm>
            <a:custGeom>
              <a:avLst/>
              <a:gdLst/>
              <a:ahLst/>
              <a:cxnLst/>
              <a:rect l="l" t="t" r="r" b="b"/>
              <a:pathLst>
                <a:path w="1444" h="3159" extrusionOk="0">
                  <a:moveTo>
                    <a:pt x="1151" y="1"/>
                  </a:moveTo>
                  <a:cubicBezTo>
                    <a:pt x="1123" y="1"/>
                    <a:pt x="1088" y="19"/>
                    <a:pt x="1088" y="41"/>
                  </a:cubicBezTo>
                  <a:cubicBezTo>
                    <a:pt x="1067" y="489"/>
                    <a:pt x="1" y="3158"/>
                    <a:pt x="941" y="3158"/>
                  </a:cubicBezTo>
                  <a:cubicBezTo>
                    <a:pt x="970" y="3158"/>
                    <a:pt x="1000" y="3156"/>
                    <a:pt x="1032" y="3151"/>
                  </a:cubicBezTo>
                  <a:cubicBezTo>
                    <a:pt x="1443" y="3085"/>
                    <a:pt x="1278" y="2223"/>
                    <a:pt x="1276" y="1965"/>
                  </a:cubicBezTo>
                  <a:cubicBezTo>
                    <a:pt x="1269" y="1315"/>
                    <a:pt x="1418" y="649"/>
                    <a:pt x="1184" y="18"/>
                  </a:cubicBezTo>
                  <a:cubicBezTo>
                    <a:pt x="1179" y="6"/>
                    <a:pt x="1166" y="1"/>
                    <a:pt x="11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2737300" y="3423200"/>
              <a:ext cx="14450" cy="13925"/>
            </a:xfrm>
            <a:custGeom>
              <a:avLst/>
              <a:gdLst/>
              <a:ahLst/>
              <a:cxnLst/>
              <a:rect l="l" t="t" r="r" b="b"/>
              <a:pathLst>
                <a:path w="578" h="557" extrusionOk="0">
                  <a:moveTo>
                    <a:pt x="302" y="0"/>
                  </a:moveTo>
                  <a:cubicBezTo>
                    <a:pt x="278" y="0"/>
                    <a:pt x="246" y="14"/>
                    <a:pt x="238" y="24"/>
                  </a:cubicBezTo>
                  <a:cubicBezTo>
                    <a:pt x="169" y="107"/>
                    <a:pt x="51" y="172"/>
                    <a:pt x="30" y="288"/>
                  </a:cubicBezTo>
                  <a:cubicBezTo>
                    <a:pt x="0" y="447"/>
                    <a:pt x="79" y="536"/>
                    <a:pt x="243" y="555"/>
                  </a:cubicBezTo>
                  <a:cubicBezTo>
                    <a:pt x="254" y="556"/>
                    <a:pt x="266" y="557"/>
                    <a:pt x="279" y="557"/>
                  </a:cubicBezTo>
                  <a:cubicBezTo>
                    <a:pt x="397" y="557"/>
                    <a:pt x="578" y="500"/>
                    <a:pt x="554" y="360"/>
                  </a:cubicBezTo>
                  <a:cubicBezTo>
                    <a:pt x="528" y="209"/>
                    <a:pt x="308" y="161"/>
                    <a:pt x="327" y="25"/>
                  </a:cubicBezTo>
                  <a:cubicBezTo>
                    <a:pt x="330" y="7"/>
                    <a:pt x="318" y="0"/>
                    <a:pt x="30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2589325" y="3362275"/>
              <a:ext cx="33450" cy="15900"/>
            </a:xfrm>
            <a:custGeom>
              <a:avLst/>
              <a:gdLst/>
              <a:ahLst/>
              <a:cxnLst/>
              <a:rect l="l" t="t" r="r" b="b"/>
              <a:pathLst>
                <a:path w="1338" h="636" extrusionOk="0">
                  <a:moveTo>
                    <a:pt x="133" y="1"/>
                  </a:moveTo>
                  <a:cubicBezTo>
                    <a:pt x="99" y="1"/>
                    <a:pt x="52" y="26"/>
                    <a:pt x="45" y="62"/>
                  </a:cubicBezTo>
                  <a:cubicBezTo>
                    <a:pt x="0" y="311"/>
                    <a:pt x="232" y="452"/>
                    <a:pt x="430" y="548"/>
                  </a:cubicBezTo>
                  <a:cubicBezTo>
                    <a:pt x="559" y="611"/>
                    <a:pt x="701" y="635"/>
                    <a:pt x="845" y="635"/>
                  </a:cubicBezTo>
                  <a:cubicBezTo>
                    <a:pt x="980" y="635"/>
                    <a:pt x="1117" y="614"/>
                    <a:pt x="1244" y="582"/>
                  </a:cubicBezTo>
                  <a:cubicBezTo>
                    <a:pt x="1273" y="576"/>
                    <a:pt x="1337" y="520"/>
                    <a:pt x="1286" y="498"/>
                  </a:cubicBezTo>
                  <a:cubicBezTo>
                    <a:pt x="905" y="336"/>
                    <a:pt x="561" y="46"/>
                    <a:pt x="141" y="1"/>
                  </a:cubicBezTo>
                  <a:cubicBezTo>
                    <a:pt x="139" y="1"/>
                    <a:pt x="136" y="1"/>
                    <a:pt x="13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2308900" y="3808600"/>
              <a:ext cx="53975" cy="112675"/>
            </a:xfrm>
            <a:custGeom>
              <a:avLst/>
              <a:gdLst/>
              <a:ahLst/>
              <a:cxnLst/>
              <a:rect l="l" t="t" r="r" b="b"/>
              <a:pathLst>
                <a:path w="2159" h="4507" extrusionOk="0">
                  <a:moveTo>
                    <a:pt x="1718" y="0"/>
                  </a:moveTo>
                  <a:cubicBezTo>
                    <a:pt x="1694" y="0"/>
                    <a:pt x="1667" y="16"/>
                    <a:pt x="1662" y="36"/>
                  </a:cubicBezTo>
                  <a:cubicBezTo>
                    <a:pt x="1488" y="875"/>
                    <a:pt x="1331" y="1639"/>
                    <a:pt x="962" y="2425"/>
                  </a:cubicBezTo>
                  <a:cubicBezTo>
                    <a:pt x="681" y="3024"/>
                    <a:pt x="0" y="3787"/>
                    <a:pt x="44" y="4466"/>
                  </a:cubicBezTo>
                  <a:cubicBezTo>
                    <a:pt x="46" y="4496"/>
                    <a:pt x="70" y="4506"/>
                    <a:pt x="97" y="4506"/>
                  </a:cubicBezTo>
                  <a:cubicBezTo>
                    <a:pt x="124" y="4506"/>
                    <a:pt x="156" y="4495"/>
                    <a:pt x="171" y="4481"/>
                  </a:cubicBezTo>
                  <a:cubicBezTo>
                    <a:pt x="762" y="3956"/>
                    <a:pt x="1100" y="3135"/>
                    <a:pt x="1438" y="2433"/>
                  </a:cubicBezTo>
                  <a:cubicBezTo>
                    <a:pt x="1771" y="1739"/>
                    <a:pt x="2159" y="747"/>
                    <a:pt x="1749" y="16"/>
                  </a:cubicBezTo>
                  <a:cubicBezTo>
                    <a:pt x="1743" y="5"/>
                    <a:pt x="1731" y="0"/>
                    <a:pt x="171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2292900" y="3942100"/>
              <a:ext cx="17925" cy="63250"/>
            </a:xfrm>
            <a:custGeom>
              <a:avLst/>
              <a:gdLst/>
              <a:ahLst/>
              <a:cxnLst/>
              <a:rect l="l" t="t" r="r" b="b"/>
              <a:pathLst>
                <a:path w="717" h="2530" extrusionOk="0">
                  <a:moveTo>
                    <a:pt x="465" y="0"/>
                  </a:moveTo>
                  <a:cubicBezTo>
                    <a:pt x="442" y="0"/>
                    <a:pt x="409" y="14"/>
                    <a:pt x="402" y="28"/>
                  </a:cubicBezTo>
                  <a:cubicBezTo>
                    <a:pt x="0" y="808"/>
                    <a:pt x="117" y="1782"/>
                    <a:pt x="582" y="2515"/>
                  </a:cubicBezTo>
                  <a:cubicBezTo>
                    <a:pt x="589" y="2525"/>
                    <a:pt x="601" y="2529"/>
                    <a:pt x="616" y="2529"/>
                  </a:cubicBezTo>
                  <a:cubicBezTo>
                    <a:pt x="650" y="2529"/>
                    <a:pt x="695" y="2504"/>
                    <a:pt x="696" y="2477"/>
                  </a:cubicBezTo>
                  <a:cubicBezTo>
                    <a:pt x="717" y="1645"/>
                    <a:pt x="301" y="862"/>
                    <a:pt x="487" y="22"/>
                  </a:cubicBezTo>
                  <a:cubicBezTo>
                    <a:pt x="491" y="6"/>
                    <a:pt x="480" y="0"/>
                    <a:pt x="46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2357625" y="4003275"/>
              <a:ext cx="68675" cy="174700"/>
            </a:xfrm>
            <a:custGeom>
              <a:avLst/>
              <a:gdLst/>
              <a:ahLst/>
              <a:cxnLst/>
              <a:rect l="l" t="t" r="r" b="b"/>
              <a:pathLst>
                <a:path w="2747" h="6988" extrusionOk="0">
                  <a:moveTo>
                    <a:pt x="2723" y="0"/>
                  </a:moveTo>
                  <a:cubicBezTo>
                    <a:pt x="2702" y="0"/>
                    <a:pt x="2672" y="15"/>
                    <a:pt x="2667" y="31"/>
                  </a:cubicBezTo>
                  <a:cubicBezTo>
                    <a:pt x="2284" y="1395"/>
                    <a:pt x="1804" y="2687"/>
                    <a:pt x="1157" y="3945"/>
                  </a:cubicBezTo>
                  <a:cubicBezTo>
                    <a:pt x="657" y="4920"/>
                    <a:pt x="148" y="5851"/>
                    <a:pt x="4" y="6946"/>
                  </a:cubicBezTo>
                  <a:cubicBezTo>
                    <a:pt x="0" y="6976"/>
                    <a:pt x="19" y="6987"/>
                    <a:pt x="45" y="6987"/>
                  </a:cubicBezTo>
                  <a:cubicBezTo>
                    <a:pt x="86" y="6987"/>
                    <a:pt x="146" y="6959"/>
                    <a:pt x="159" y="6935"/>
                  </a:cubicBezTo>
                  <a:cubicBezTo>
                    <a:pt x="1286" y="4885"/>
                    <a:pt x="2387" y="2347"/>
                    <a:pt x="2744" y="19"/>
                  </a:cubicBezTo>
                  <a:cubicBezTo>
                    <a:pt x="2746" y="6"/>
                    <a:pt x="2736" y="0"/>
                    <a:pt x="272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151975" y="4097225"/>
              <a:ext cx="38075" cy="70575"/>
            </a:xfrm>
            <a:custGeom>
              <a:avLst/>
              <a:gdLst/>
              <a:ahLst/>
              <a:cxnLst/>
              <a:rect l="l" t="t" r="r" b="b"/>
              <a:pathLst>
                <a:path w="1523" h="2823" extrusionOk="0">
                  <a:moveTo>
                    <a:pt x="1106" y="0"/>
                  </a:moveTo>
                  <a:cubicBezTo>
                    <a:pt x="1091" y="0"/>
                    <a:pt x="1074" y="9"/>
                    <a:pt x="1074" y="22"/>
                  </a:cubicBezTo>
                  <a:cubicBezTo>
                    <a:pt x="1077" y="1122"/>
                    <a:pt x="302" y="1812"/>
                    <a:pt x="7" y="2795"/>
                  </a:cubicBezTo>
                  <a:cubicBezTo>
                    <a:pt x="0" y="2816"/>
                    <a:pt x="16" y="2822"/>
                    <a:pt x="36" y="2822"/>
                  </a:cubicBezTo>
                  <a:cubicBezTo>
                    <a:pt x="61" y="2822"/>
                    <a:pt x="92" y="2813"/>
                    <a:pt x="100" y="2806"/>
                  </a:cubicBezTo>
                  <a:cubicBezTo>
                    <a:pt x="763" y="2232"/>
                    <a:pt x="1523" y="902"/>
                    <a:pt x="1125" y="10"/>
                  </a:cubicBezTo>
                  <a:cubicBezTo>
                    <a:pt x="1122" y="3"/>
                    <a:pt x="1114" y="0"/>
                    <a:pt x="110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2971600" y="4356300"/>
              <a:ext cx="54125" cy="91775"/>
            </a:xfrm>
            <a:custGeom>
              <a:avLst/>
              <a:gdLst/>
              <a:ahLst/>
              <a:cxnLst/>
              <a:rect l="l" t="t" r="r" b="b"/>
              <a:pathLst>
                <a:path w="2165" h="3671" extrusionOk="0">
                  <a:moveTo>
                    <a:pt x="388" y="0"/>
                  </a:moveTo>
                  <a:cubicBezTo>
                    <a:pt x="363" y="0"/>
                    <a:pt x="328" y="19"/>
                    <a:pt x="321" y="33"/>
                  </a:cubicBezTo>
                  <a:cubicBezTo>
                    <a:pt x="0" y="725"/>
                    <a:pt x="297" y="1611"/>
                    <a:pt x="603" y="2253"/>
                  </a:cubicBezTo>
                  <a:cubicBezTo>
                    <a:pt x="887" y="2848"/>
                    <a:pt x="1263" y="3671"/>
                    <a:pt x="2006" y="3671"/>
                  </a:cubicBezTo>
                  <a:cubicBezTo>
                    <a:pt x="2018" y="3671"/>
                    <a:pt x="2029" y="3671"/>
                    <a:pt x="2041" y="3670"/>
                  </a:cubicBezTo>
                  <a:cubicBezTo>
                    <a:pt x="2079" y="3669"/>
                    <a:pt x="2156" y="3648"/>
                    <a:pt x="2157" y="3597"/>
                  </a:cubicBezTo>
                  <a:cubicBezTo>
                    <a:pt x="2165" y="3333"/>
                    <a:pt x="2064" y="3236"/>
                    <a:pt x="1881" y="3050"/>
                  </a:cubicBezTo>
                  <a:cubicBezTo>
                    <a:pt x="1597" y="2757"/>
                    <a:pt x="1351" y="2428"/>
                    <a:pt x="1148" y="2073"/>
                  </a:cubicBezTo>
                  <a:cubicBezTo>
                    <a:pt x="776" y="1430"/>
                    <a:pt x="511" y="753"/>
                    <a:pt x="412" y="18"/>
                  </a:cubicBezTo>
                  <a:cubicBezTo>
                    <a:pt x="410" y="5"/>
                    <a:pt x="401" y="0"/>
                    <a:pt x="38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043000" y="4299550"/>
              <a:ext cx="71950" cy="117300"/>
            </a:xfrm>
            <a:custGeom>
              <a:avLst/>
              <a:gdLst/>
              <a:ahLst/>
              <a:cxnLst/>
              <a:rect l="l" t="t" r="r" b="b"/>
              <a:pathLst>
                <a:path w="2878" h="4692" extrusionOk="0">
                  <a:moveTo>
                    <a:pt x="2818" y="1"/>
                  </a:moveTo>
                  <a:cubicBezTo>
                    <a:pt x="2803" y="1"/>
                    <a:pt x="2788" y="4"/>
                    <a:pt x="2780" y="8"/>
                  </a:cubicBezTo>
                  <a:cubicBezTo>
                    <a:pt x="1965" y="418"/>
                    <a:pt x="1497" y="1169"/>
                    <a:pt x="1096" y="1963"/>
                  </a:cubicBezTo>
                  <a:cubicBezTo>
                    <a:pt x="746" y="2657"/>
                    <a:pt x="0" y="3860"/>
                    <a:pt x="183" y="4658"/>
                  </a:cubicBezTo>
                  <a:cubicBezTo>
                    <a:pt x="188" y="4683"/>
                    <a:pt x="212" y="4692"/>
                    <a:pt x="239" y="4692"/>
                  </a:cubicBezTo>
                  <a:cubicBezTo>
                    <a:pt x="277" y="4692"/>
                    <a:pt x="322" y="4675"/>
                    <a:pt x="338" y="4660"/>
                  </a:cubicBezTo>
                  <a:cubicBezTo>
                    <a:pt x="928" y="4121"/>
                    <a:pt x="1093" y="3311"/>
                    <a:pt x="1341" y="2572"/>
                  </a:cubicBezTo>
                  <a:cubicBezTo>
                    <a:pt x="1665" y="1610"/>
                    <a:pt x="2186" y="800"/>
                    <a:pt x="2849" y="44"/>
                  </a:cubicBezTo>
                  <a:cubicBezTo>
                    <a:pt x="2877" y="12"/>
                    <a:pt x="2848" y="1"/>
                    <a:pt x="281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3114750" y="4278100"/>
              <a:ext cx="21700" cy="12950"/>
            </a:xfrm>
            <a:custGeom>
              <a:avLst/>
              <a:gdLst/>
              <a:ahLst/>
              <a:cxnLst/>
              <a:rect l="l" t="t" r="r" b="b"/>
              <a:pathLst>
                <a:path w="868" h="518" extrusionOk="0">
                  <a:moveTo>
                    <a:pt x="625" y="1"/>
                  </a:moveTo>
                  <a:cubicBezTo>
                    <a:pt x="533" y="1"/>
                    <a:pt x="432" y="24"/>
                    <a:pt x="378" y="49"/>
                  </a:cubicBezTo>
                  <a:cubicBezTo>
                    <a:pt x="324" y="72"/>
                    <a:pt x="271" y="100"/>
                    <a:pt x="222" y="135"/>
                  </a:cubicBezTo>
                  <a:cubicBezTo>
                    <a:pt x="194" y="160"/>
                    <a:pt x="166" y="188"/>
                    <a:pt x="140" y="215"/>
                  </a:cubicBezTo>
                  <a:cubicBezTo>
                    <a:pt x="131" y="226"/>
                    <a:pt x="128" y="233"/>
                    <a:pt x="122" y="241"/>
                  </a:cubicBezTo>
                  <a:cubicBezTo>
                    <a:pt x="0" y="355"/>
                    <a:pt x="66" y="518"/>
                    <a:pt x="246" y="518"/>
                  </a:cubicBezTo>
                  <a:cubicBezTo>
                    <a:pt x="248" y="518"/>
                    <a:pt x="250" y="518"/>
                    <a:pt x="252" y="518"/>
                  </a:cubicBezTo>
                  <a:cubicBezTo>
                    <a:pt x="468" y="514"/>
                    <a:pt x="725" y="419"/>
                    <a:pt x="808" y="202"/>
                  </a:cubicBezTo>
                  <a:cubicBezTo>
                    <a:pt x="868" y="47"/>
                    <a:pt x="755" y="1"/>
                    <a:pt x="62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3049025" y="4579650"/>
              <a:ext cx="18900" cy="52000"/>
            </a:xfrm>
            <a:custGeom>
              <a:avLst/>
              <a:gdLst/>
              <a:ahLst/>
              <a:cxnLst/>
              <a:rect l="l" t="t" r="r" b="b"/>
              <a:pathLst>
                <a:path w="756" h="2080" extrusionOk="0">
                  <a:moveTo>
                    <a:pt x="147" y="0"/>
                  </a:moveTo>
                  <a:cubicBezTo>
                    <a:pt x="103" y="0"/>
                    <a:pt x="56" y="24"/>
                    <a:pt x="49" y="66"/>
                  </a:cubicBezTo>
                  <a:cubicBezTo>
                    <a:pt x="1" y="371"/>
                    <a:pt x="87" y="685"/>
                    <a:pt x="147" y="982"/>
                  </a:cubicBezTo>
                  <a:cubicBezTo>
                    <a:pt x="187" y="1176"/>
                    <a:pt x="215" y="1372"/>
                    <a:pt x="233" y="1568"/>
                  </a:cubicBezTo>
                  <a:cubicBezTo>
                    <a:pt x="251" y="1778"/>
                    <a:pt x="321" y="1873"/>
                    <a:pt x="418" y="2051"/>
                  </a:cubicBezTo>
                  <a:cubicBezTo>
                    <a:pt x="429" y="2072"/>
                    <a:pt x="449" y="2080"/>
                    <a:pt x="471" y="2080"/>
                  </a:cubicBezTo>
                  <a:cubicBezTo>
                    <a:pt x="509" y="2080"/>
                    <a:pt x="553" y="2056"/>
                    <a:pt x="568" y="2027"/>
                  </a:cubicBezTo>
                  <a:cubicBezTo>
                    <a:pt x="643" y="1879"/>
                    <a:pt x="715" y="1761"/>
                    <a:pt x="735" y="1593"/>
                  </a:cubicBezTo>
                  <a:cubicBezTo>
                    <a:pt x="756" y="1416"/>
                    <a:pt x="698" y="1207"/>
                    <a:pt x="668" y="1033"/>
                  </a:cubicBezTo>
                  <a:cubicBezTo>
                    <a:pt x="605" y="667"/>
                    <a:pt x="501" y="256"/>
                    <a:pt x="200" y="16"/>
                  </a:cubicBezTo>
                  <a:cubicBezTo>
                    <a:pt x="186" y="5"/>
                    <a:pt x="167" y="0"/>
                    <a:pt x="14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3043125" y="4646550"/>
              <a:ext cx="19550" cy="27425"/>
            </a:xfrm>
            <a:custGeom>
              <a:avLst/>
              <a:gdLst/>
              <a:ahLst/>
              <a:cxnLst/>
              <a:rect l="l" t="t" r="r" b="b"/>
              <a:pathLst>
                <a:path w="782" h="1097" extrusionOk="0">
                  <a:moveTo>
                    <a:pt x="693" y="1"/>
                  </a:moveTo>
                  <a:cubicBezTo>
                    <a:pt x="667" y="1"/>
                    <a:pt x="631" y="19"/>
                    <a:pt x="621" y="35"/>
                  </a:cubicBezTo>
                  <a:cubicBezTo>
                    <a:pt x="511" y="222"/>
                    <a:pt x="333" y="379"/>
                    <a:pt x="207" y="560"/>
                  </a:cubicBezTo>
                  <a:cubicBezTo>
                    <a:pt x="120" y="687"/>
                    <a:pt x="1" y="844"/>
                    <a:pt x="44" y="1003"/>
                  </a:cubicBezTo>
                  <a:cubicBezTo>
                    <a:pt x="63" y="1072"/>
                    <a:pt x="124" y="1096"/>
                    <a:pt x="194" y="1096"/>
                  </a:cubicBezTo>
                  <a:cubicBezTo>
                    <a:pt x="295" y="1096"/>
                    <a:pt x="417" y="1047"/>
                    <a:pt x="467" y="1009"/>
                  </a:cubicBezTo>
                  <a:cubicBezTo>
                    <a:pt x="610" y="901"/>
                    <a:pt x="692" y="744"/>
                    <a:pt x="732" y="569"/>
                  </a:cubicBezTo>
                  <a:cubicBezTo>
                    <a:pt x="750" y="488"/>
                    <a:pt x="763" y="406"/>
                    <a:pt x="771" y="324"/>
                  </a:cubicBezTo>
                  <a:cubicBezTo>
                    <a:pt x="782" y="222"/>
                    <a:pt x="725" y="130"/>
                    <a:pt x="724" y="29"/>
                  </a:cubicBezTo>
                  <a:cubicBezTo>
                    <a:pt x="723" y="8"/>
                    <a:pt x="710" y="1"/>
                    <a:pt x="69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3321775" y="4476425"/>
              <a:ext cx="32425" cy="46125"/>
            </a:xfrm>
            <a:custGeom>
              <a:avLst/>
              <a:gdLst/>
              <a:ahLst/>
              <a:cxnLst/>
              <a:rect l="l" t="t" r="r" b="b"/>
              <a:pathLst>
                <a:path w="1297" h="1845" extrusionOk="0">
                  <a:moveTo>
                    <a:pt x="1206" y="1"/>
                  </a:moveTo>
                  <a:cubicBezTo>
                    <a:pt x="1179" y="1"/>
                    <a:pt x="1144" y="14"/>
                    <a:pt x="1133" y="23"/>
                  </a:cubicBezTo>
                  <a:cubicBezTo>
                    <a:pt x="837" y="262"/>
                    <a:pt x="632" y="564"/>
                    <a:pt x="416" y="874"/>
                  </a:cubicBezTo>
                  <a:cubicBezTo>
                    <a:pt x="220" y="1154"/>
                    <a:pt x="5" y="1446"/>
                    <a:pt x="1" y="1800"/>
                  </a:cubicBezTo>
                  <a:cubicBezTo>
                    <a:pt x="0" y="1833"/>
                    <a:pt x="24" y="1844"/>
                    <a:pt x="53" y="1844"/>
                  </a:cubicBezTo>
                  <a:cubicBezTo>
                    <a:pt x="86" y="1844"/>
                    <a:pt x="126" y="1829"/>
                    <a:pt x="142" y="1816"/>
                  </a:cubicBezTo>
                  <a:cubicBezTo>
                    <a:pt x="467" y="1572"/>
                    <a:pt x="703" y="1271"/>
                    <a:pt x="921" y="932"/>
                  </a:cubicBezTo>
                  <a:cubicBezTo>
                    <a:pt x="1098" y="661"/>
                    <a:pt x="1297" y="360"/>
                    <a:pt x="1242" y="25"/>
                  </a:cubicBezTo>
                  <a:cubicBezTo>
                    <a:pt x="1239" y="7"/>
                    <a:pt x="1224" y="1"/>
                    <a:pt x="12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3278450" y="4558450"/>
              <a:ext cx="17375" cy="11375"/>
            </a:xfrm>
            <a:custGeom>
              <a:avLst/>
              <a:gdLst/>
              <a:ahLst/>
              <a:cxnLst/>
              <a:rect l="l" t="t" r="r" b="b"/>
              <a:pathLst>
                <a:path w="695" h="455" extrusionOk="0">
                  <a:moveTo>
                    <a:pt x="636" y="1"/>
                  </a:moveTo>
                  <a:cubicBezTo>
                    <a:pt x="616" y="1"/>
                    <a:pt x="594" y="6"/>
                    <a:pt x="583" y="12"/>
                  </a:cubicBezTo>
                  <a:cubicBezTo>
                    <a:pt x="390" y="121"/>
                    <a:pt x="178" y="242"/>
                    <a:pt x="25" y="405"/>
                  </a:cubicBezTo>
                  <a:cubicBezTo>
                    <a:pt x="0" y="430"/>
                    <a:pt x="28" y="449"/>
                    <a:pt x="53" y="452"/>
                  </a:cubicBezTo>
                  <a:cubicBezTo>
                    <a:pt x="71" y="454"/>
                    <a:pt x="89" y="455"/>
                    <a:pt x="107" y="455"/>
                  </a:cubicBezTo>
                  <a:cubicBezTo>
                    <a:pt x="355" y="455"/>
                    <a:pt x="582" y="262"/>
                    <a:pt x="680" y="46"/>
                  </a:cubicBezTo>
                  <a:cubicBezTo>
                    <a:pt x="695" y="12"/>
                    <a:pt x="667" y="1"/>
                    <a:pt x="63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3149350" y="4563425"/>
              <a:ext cx="70625" cy="58550"/>
            </a:xfrm>
            <a:custGeom>
              <a:avLst/>
              <a:gdLst/>
              <a:ahLst/>
              <a:cxnLst/>
              <a:rect l="l" t="t" r="r" b="b"/>
              <a:pathLst>
                <a:path w="2825" h="2342" extrusionOk="0">
                  <a:moveTo>
                    <a:pt x="2757" y="1"/>
                  </a:moveTo>
                  <a:cubicBezTo>
                    <a:pt x="2750" y="1"/>
                    <a:pt x="2743" y="2"/>
                    <a:pt x="2736" y="3"/>
                  </a:cubicBezTo>
                  <a:cubicBezTo>
                    <a:pt x="1615" y="335"/>
                    <a:pt x="807" y="1451"/>
                    <a:pt x="43" y="2271"/>
                  </a:cubicBezTo>
                  <a:cubicBezTo>
                    <a:pt x="0" y="2316"/>
                    <a:pt x="53" y="2341"/>
                    <a:pt x="97" y="2341"/>
                  </a:cubicBezTo>
                  <a:cubicBezTo>
                    <a:pt x="108" y="2341"/>
                    <a:pt x="119" y="2340"/>
                    <a:pt x="128" y="2336"/>
                  </a:cubicBezTo>
                  <a:cubicBezTo>
                    <a:pt x="1232" y="1870"/>
                    <a:pt x="1893" y="817"/>
                    <a:pt x="2784" y="57"/>
                  </a:cubicBezTo>
                  <a:cubicBezTo>
                    <a:pt x="2825" y="23"/>
                    <a:pt x="2792" y="1"/>
                    <a:pt x="275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3546450" y="4190750"/>
              <a:ext cx="12825" cy="43200"/>
            </a:xfrm>
            <a:custGeom>
              <a:avLst/>
              <a:gdLst/>
              <a:ahLst/>
              <a:cxnLst/>
              <a:rect l="l" t="t" r="r" b="b"/>
              <a:pathLst>
                <a:path w="513" h="1728" extrusionOk="0">
                  <a:moveTo>
                    <a:pt x="483" y="0"/>
                  </a:moveTo>
                  <a:cubicBezTo>
                    <a:pt x="454" y="0"/>
                    <a:pt x="412" y="21"/>
                    <a:pt x="402" y="37"/>
                  </a:cubicBezTo>
                  <a:cubicBezTo>
                    <a:pt x="74" y="547"/>
                    <a:pt x="42" y="1116"/>
                    <a:pt x="1" y="1702"/>
                  </a:cubicBezTo>
                  <a:cubicBezTo>
                    <a:pt x="0" y="1721"/>
                    <a:pt x="13" y="1728"/>
                    <a:pt x="31" y="1728"/>
                  </a:cubicBezTo>
                  <a:cubicBezTo>
                    <a:pt x="56" y="1728"/>
                    <a:pt x="89" y="1713"/>
                    <a:pt x="97" y="1696"/>
                  </a:cubicBezTo>
                  <a:cubicBezTo>
                    <a:pt x="316" y="1163"/>
                    <a:pt x="482" y="610"/>
                    <a:pt x="511" y="29"/>
                  </a:cubicBezTo>
                  <a:cubicBezTo>
                    <a:pt x="513" y="8"/>
                    <a:pt x="500" y="0"/>
                    <a:pt x="48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3341125" y="4614025"/>
              <a:ext cx="75300" cy="38350"/>
            </a:xfrm>
            <a:custGeom>
              <a:avLst/>
              <a:gdLst/>
              <a:ahLst/>
              <a:cxnLst/>
              <a:rect l="l" t="t" r="r" b="b"/>
              <a:pathLst>
                <a:path w="3012" h="1534" extrusionOk="0">
                  <a:moveTo>
                    <a:pt x="2941" y="0"/>
                  </a:moveTo>
                  <a:cubicBezTo>
                    <a:pt x="2928" y="0"/>
                    <a:pt x="2914" y="3"/>
                    <a:pt x="2902" y="9"/>
                  </a:cubicBezTo>
                  <a:cubicBezTo>
                    <a:pt x="2383" y="282"/>
                    <a:pt x="1848" y="535"/>
                    <a:pt x="1312" y="778"/>
                  </a:cubicBezTo>
                  <a:cubicBezTo>
                    <a:pt x="855" y="984"/>
                    <a:pt x="400" y="1170"/>
                    <a:pt x="19" y="1505"/>
                  </a:cubicBezTo>
                  <a:cubicBezTo>
                    <a:pt x="1" y="1521"/>
                    <a:pt x="15" y="1534"/>
                    <a:pt x="33" y="1534"/>
                  </a:cubicBezTo>
                  <a:cubicBezTo>
                    <a:pt x="37" y="1534"/>
                    <a:pt x="41" y="1533"/>
                    <a:pt x="45" y="1532"/>
                  </a:cubicBezTo>
                  <a:cubicBezTo>
                    <a:pt x="1035" y="1148"/>
                    <a:pt x="2162" y="765"/>
                    <a:pt x="2969" y="58"/>
                  </a:cubicBezTo>
                  <a:cubicBezTo>
                    <a:pt x="3011" y="22"/>
                    <a:pt x="2978" y="0"/>
                    <a:pt x="294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3341650" y="4774875"/>
              <a:ext cx="26900" cy="39150"/>
            </a:xfrm>
            <a:custGeom>
              <a:avLst/>
              <a:gdLst/>
              <a:ahLst/>
              <a:cxnLst/>
              <a:rect l="l" t="t" r="r" b="b"/>
              <a:pathLst>
                <a:path w="1076" h="1566" extrusionOk="0">
                  <a:moveTo>
                    <a:pt x="1052" y="0"/>
                  </a:moveTo>
                  <a:cubicBezTo>
                    <a:pt x="1031" y="0"/>
                    <a:pt x="1004" y="12"/>
                    <a:pt x="997" y="20"/>
                  </a:cubicBezTo>
                  <a:cubicBezTo>
                    <a:pt x="600" y="477"/>
                    <a:pt x="327" y="1027"/>
                    <a:pt x="13" y="1538"/>
                  </a:cubicBezTo>
                  <a:cubicBezTo>
                    <a:pt x="0" y="1558"/>
                    <a:pt x="14" y="1565"/>
                    <a:pt x="34" y="1565"/>
                  </a:cubicBezTo>
                  <a:cubicBezTo>
                    <a:pt x="55" y="1565"/>
                    <a:pt x="84" y="1556"/>
                    <a:pt x="93" y="1548"/>
                  </a:cubicBezTo>
                  <a:cubicBezTo>
                    <a:pt x="514" y="1131"/>
                    <a:pt x="973" y="628"/>
                    <a:pt x="1073" y="21"/>
                  </a:cubicBezTo>
                  <a:cubicBezTo>
                    <a:pt x="1076" y="6"/>
                    <a:pt x="1065" y="0"/>
                    <a:pt x="105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2933050" y="4751875"/>
              <a:ext cx="188175" cy="144925"/>
            </a:xfrm>
            <a:custGeom>
              <a:avLst/>
              <a:gdLst/>
              <a:ahLst/>
              <a:cxnLst/>
              <a:rect l="l" t="t" r="r" b="b"/>
              <a:pathLst>
                <a:path w="7527" h="5797" extrusionOk="0">
                  <a:moveTo>
                    <a:pt x="104" y="0"/>
                  </a:moveTo>
                  <a:cubicBezTo>
                    <a:pt x="72" y="0"/>
                    <a:pt x="0" y="41"/>
                    <a:pt x="46" y="71"/>
                  </a:cubicBezTo>
                  <a:cubicBezTo>
                    <a:pt x="1039" y="700"/>
                    <a:pt x="1953" y="1444"/>
                    <a:pt x="2969" y="2036"/>
                  </a:cubicBezTo>
                  <a:cubicBezTo>
                    <a:pt x="3778" y="2506"/>
                    <a:pt x="4648" y="3089"/>
                    <a:pt x="5545" y="3495"/>
                  </a:cubicBezTo>
                  <a:cubicBezTo>
                    <a:pt x="5536" y="3536"/>
                    <a:pt x="5549" y="3579"/>
                    <a:pt x="5600" y="3623"/>
                  </a:cubicBezTo>
                  <a:cubicBezTo>
                    <a:pt x="5680" y="3687"/>
                    <a:pt x="5769" y="3740"/>
                    <a:pt x="5863" y="3782"/>
                  </a:cubicBezTo>
                  <a:cubicBezTo>
                    <a:pt x="5736" y="3973"/>
                    <a:pt x="5728" y="4211"/>
                    <a:pt x="5728" y="4477"/>
                  </a:cubicBezTo>
                  <a:cubicBezTo>
                    <a:pt x="5727" y="4700"/>
                    <a:pt x="5749" y="4927"/>
                    <a:pt x="5756" y="5152"/>
                  </a:cubicBezTo>
                  <a:cubicBezTo>
                    <a:pt x="5764" y="5368"/>
                    <a:pt x="5878" y="5563"/>
                    <a:pt x="5939" y="5768"/>
                  </a:cubicBezTo>
                  <a:cubicBezTo>
                    <a:pt x="5945" y="5789"/>
                    <a:pt x="5964" y="5796"/>
                    <a:pt x="5986" y="5796"/>
                  </a:cubicBezTo>
                  <a:cubicBezTo>
                    <a:pt x="6022" y="5796"/>
                    <a:pt x="6066" y="5776"/>
                    <a:pt x="6080" y="5758"/>
                  </a:cubicBezTo>
                  <a:cubicBezTo>
                    <a:pt x="6371" y="5373"/>
                    <a:pt x="6441" y="5068"/>
                    <a:pt x="6406" y="4594"/>
                  </a:cubicBezTo>
                  <a:cubicBezTo>
                    <a:pt x="6393" y="4408"/>
                    <a:pt x="6393" y="4155"/>
                    <a:pt x="6336" y="3939"/>
                  </a:cubicBezTo>
                  <a:lnTo>
                    <a:pt x="6336" y="3939"/>
                  </a:lnTo>
                  <a:cubicBezTo>
                    <a:pt x="6398" y="3954"/>
                    <a:pt x="6460" y="3969"/>
                    <a:pt x="6520" y="3983"/>
                  </a:cubicBezTo>
                  <a:cubicBezTo>
                    <a:pt x="6613" y="4005"/>
                    <a:pt x="6713" y="4016"/>
                    <a:pt x="6815" y="4016"/>
                  </a:cubicBezTo>
                  <a:cubicBezTo>
                    <a:pt x="7043" y="4016"/>
                    <a:pt x="7280" y="3961"/>
                    <a:pt x="7463" y="3847"/>
                  </a:cubicBezTo>
                  <a:cubicBezTo>
                    <a:pt x="7481" y="3835"/>
                    <a:pt x="7526" y="3805"/>
                    <a:pt x="7510" y="3775"/>
                  </a:cubicBezTo>
                  <a:cubicBezTo>
                    <a:pt x="7415" y="3589"/>
                    <a:pt x="7189" y="3487"/>
                    <a:pt x="7000" y="3425"/>
                  </a:cubicBezTo>
                  <a:cubicBezTo>
                    <a:pt x="6807" y="3363"/>
                    <a:pt x="6609" y="3293"/>
                    <a:pt x="6409" y="3249"/>
                  </a:cubicBezTo>
                  <a:cubicBezTo>
                    <a:pt x="5545" y="2423"/>
                    <a:pt x="4018" y="1911"/>
                    <a:pt x="3061" y="1385"/>
                  </a:cubicBezTo>
                  <a:cubicBezTo>
                    <a:pt x="2135" y="875"/>
                    <a:pt x="1178" y="104"/>
                    <a:pt x="107" y="1"/>
                  </a:cubicBezTo>
                  <a:cubicBezTo>
                    <a:pt x="106" y="0"/>
                    <a:pt x="105" y="0"/>
                    <a:pt x="10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3130000" y="4849275"/>
              <a:ext cx="54475" cy="18350"/>
            </a:xfrm>
            <a:custGeom>
              <a:avLst/>
              <a:gdLst/>
              <a:ahLst/>
              <a:cxnLst/>
              <a:rect l="l" t="t" r="r" b="b"/>
              <a:pathLst>
                <a:path w="2179" h="734" extrusionOk="0">
                  <a:moveTo>
                    <a:pt x="67" y="1"/>
                  </a:moveTo>
                  <a:cubicBezTo>
                    <a:pt x="51" y="1"/>
                    <a:pt x="1" y="32"/>
                    <a:pt x="31" y="44"/>
                  </a:cubicBezTo>
                  <a:cubicBezTo>
                    <a:pt x="379" y="178"/>
                    <a:pt x="733" y="291"/>
                    <a:pt x="1082" y="421"/>
                  </a:cubicBezTo>
                  <a:cubicBezTo>
                    <a:pt x="1410" y="543"/>
                    <a:pt x="1651" y="734"/>
                    <a:pt x="1999" y="734"/>
                  </a:cubicBezTo>
                  <a:cubicBezTo>
                    <a:pt x="2020" y="734"/>
                    <a:pt x="2041" y="733"/>
                    <a:pt x="2063" y="732"/>
                  </a:cubicBezTo>
                  <a:cubicBezTo>
                    <a:pt x="2090" y="729"/>
                    <a:pt x="2179" y="700"/>
                    <a:pt x="2143" y="657"/>
                  </a:cubicBezTo>
                  <a:cubicBezTo>
                    <a:pt x="1913" y="381"/>
                    <a:pt x="1397" y="364"/>
                    <a:pt x="1079" y="249"/>
                  </a:cubicBezTo>
                  <a:cubicBezTo>
                    <a:pt x="747" y="128"/>
                    <a:pt x="422" y="34"/>
                    <a:pt x="68" y="1"/>
                  </a:cubicBezTo>
                  <a:cubicBezTo>
                    <a:pt x="68" y="1"/>
                    <a:pt x="68" y="1"/>
                    <a:pt x="6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3106375" y="4870250"/>
              <a:ext cx="18200" cy="11875"/>
            </a:xfrm>
            <a:custGeom>
              <a:avLst/>
              <a:gdLst/>
              <a:ahLst/>
              <a:cxnLst/>
              <a:rect l="l" t="t" r="r" b="b"/>
              <a:pathLst>
                <a:path w="728" h="475" extrusionOk="0">
                  <a:moveTo>
                    <a:pt x="506" y="1"/>
                  </a:moveTo>
                  <a:cubicBezTo>
                    <a:pt x="435" y="1"/>
                    <a:pt x="365" y="15"/>
                    <a:pt x="328" y="27"/>
                  </a:cubicBezTo>
                  <a:cubicBezTo>
                    <a:pt x="242" y="56"/>
                    <a:pt x="0" y="189"/>
                    <a:pt x="75" y="320"/>
                  </a:cubicBezTo>
                  <a:cubicBezTo>
                    <a:pt x="130" y="421"/>
                    <a:pt x="234" y="474"/>
                    <a:pt x="344" y="474"/>
                  </a:cubicBezTo>
                  <a:cubicBezTo>
                    <a:pt x="391" y="474"/>
                    <a:pt x="439" y="464"/>
                    <a:pt x="485" y="444"/>
                  </a:cubicBezTo>
                  <a:cubicBezTo>
                    <a:pt x="629" y="377"/>
                    <a:pt x="728" y="274"/>
                    <a:pt x="708" y="112"/>
                  </a:cubicBezTo>
                  <a:cubicBezTo>
                    <a:pt x="697" y="26"/>
                    <a:pt x="601" y="1"/>
                    <a:pt x="5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3175200" y="4945950"/>
              <a:ext cx="32500" cy="65875"/>
            </a:xfrm>
            <a:custGeom>
              <a:avLst/>
              <a:gdLst/>
              <a:ahLst/>
              <a:cxnLst/>
              <a:rect l="l" t="t" r="r" b="b"/>
              <a:pathLst>
                <a:path w="1300" h="2635" extrusionOk="0">
                  <a:moveTo>
                    <a:pt x="103" y="1"/>
                  </a:moveTo>
                  <a:cubicBezTo>
                    <a:pt x="87" y="1"/>
                    <a:pt x="67" y="11"/>
                    <a:pt x="67" y="25"/>
                  </a:cubicBezTo>
                  <a:cubicBezTo>
                    <a:pt x="1" y="923"/>
                    <a:pt x="557" y="2001"/>
                    <a:pt x="1178" y="2624"/>
                  </a:cubicBezTo>
                  <a:cubicBezTo>
                    <a:pt x="1186" y="2631"/>
                    <a:pt x="1199" y="2635"/>
                    <a:pt x="1213" y="2635"/>
                  </a:cubicBezTo>
                  <a:cubicBezTo>
                    <a:pt x="1251" y="2635"/>
                    <a:pt x="1299" y="2611"/>
                    <a:pt x="1287" y="2577"/>
                  </a:cubicBezTo>
                  <a:cubicBezTo>
                    <a:pt x="1130" y="2131"/>
                    <a:pt x="885" y="1728"/>
                    <a:pt x="678" y="1303"/>
                  </a:cubicBezTo>
                  <a:cubicBezTo>
                    <a:pt x="474" y="882"/>
                    <a:pt x="326" y="435"/>
                    <a:pt x="124" y="11"/>
                  </a:cubicBezTo>
                  <a:cubicBezTo>
                    <a:pt x="120" y="4"/>
                    <a:pt x="112" y="1"/>
                    <a:pt x="10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2495250" y="4728950"/>
              <a:ext cx="116050" cy="9050"/>
            </a:xfrm>
            <a:custGeom>
              <a:avLst/>
              <a:gdLst/>
              <a:ahLst/>
              <a:cxnLst/>
              <a:rect l="l" t="t" r="r" b="b"/>
              <a:pathLst>
                <a:path w="4642" h="362" extrusionOk="0">
                  <a:moveTo>
                    <a:pt x="1122" y="0"/>
                  </a:moveTo>
                  <a:cubicBezTo>
                    <a:pt x="775" y="0"/>
                    <a:pt x="430" y="11"/>
                    <a:pt x="88" y="38"/>
                  </a:cubicBezTo>
                  <a:cubicBezTo>
                    <a:pt x="55" y="40"/>
                    <a:pt x="0" y="90"/>
                    <a:pt x="54" y="106"/>
                  </a:cubicBezTo>
                  <a:cubicBezTo>
                    <a:pt x="764" y="305"/>
                    <a:pt x="1534" y="362"/>
                    <a:pt x="2306" y="362"/>
                  </a:cubicBezTo>
                  <a:cubicBezTo>
                    <a:pt x="3048" y="362"/>
                    <a:pt x="3792" y="309"/>
                    <a:pt x="4489" y="279"/>
                  </a:cubicBezTo>
                  <a:cubicBezTo>
                    <a:pt x="4550" y="276"/>
                    <a:pt x="4642" y="184"/>
                    <a:pt x="4537" y="179"/>
                  </a:cubicBezTo>
                  <a:cubicBezTo>
                    <a:pt x="3415" y="118"/>
                    <a:pt x="2260" y="0"/>
                    <a:pt x="11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2285825" y="4783225"/>
              <a:ext cx="21050" cy="62425"/>
            </a:xfrm>
            <a:custGeom>
              <a:avLst/>
              <a:gdLst/>
              <a:ahLst/>
              <a:cxnLst/>
              <a:rect l="l" t="t" r="r" b="b"/>
              <a:pathLst>
                <a:path w="842" h="2497" extrusionOk="0">
                  <a:moveTo>
                    <a:pt x="387" y="1"/>
                  </a:moveTo>
                  <a:cubicBezTo>
                    <a:pt x="357" y="1"/>
                    <a:pt x="326" y="16"/>
                    <a:pt x="307" y="35"/>
                  </a:cubicBezTo>
                  <a:cubicBezTo>
                    <a:pt x="1" y="356"/>
                    <a:pt x="34" y="736"/>
                    <a:pt x="83" y="1152"/>
                  </a:cubicBezTo>
                  <a:cubicBezTo>
                    <a:pt x="133" y="1572"/>
                    <a:pt x="90" y="2143"/>
                    <a:pt x="384" y="2481"/>
                  </a:cubicBezTo>
                  <a:cubicBezTo>
                    <a:pt x="394" y="2492"/>
                    <a:pt x="407" y="2496"/>
                    <a:pt x="421" y="2496"/>
                  </a:cubicBezTo>
                  <a:cubicBezTo>
                    <a:pt x="450" y="2496"/>
                    <a:pt x="484" y="2478"/>
                    <a:pt x="500" y="2462"/>
                  </a:cubicBezTo>
                  <a:cubicBezTo>
                    <a:pt x="828" y="2142"/>
                    <a:pt x="841" y="1756"/>
                    <a:pt x="793" y="1324"/>
                  </a:cubicBezTo>
                  <a:cubicBezTo>
                    <a:pt x="746" y="911"/>
                    <a:pt x="762" y="309"/>
                    <a:pt x="430" y="16"/>
                  </a:cubicBezTo>
                  <a:cubicBezTo>
                    <a:pt x="418" y="5"/>
                    <a:pt x="403" y="1"/>
                    <a:pt x="38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2274150" y="4853050"/>
              <a:ext cx="17600" cy="20575"/>
            </a:xfrm>
            <a:custGeom>
              <a:avLst/>
              <a:gdLst/>
              <a:ahLst/>
              <a:cxnLst/>
              <a:rect l="l" t="t" r="r" b="b"/>
              <a:pathLst>
                <a:path w="704" h="823" extrusionOk="0">
                  <a:moveTo>
                    <a:pt x="673" y="0"/>
                  </a:moveTo>
                  <a:cubicBezTo>
                    <a:pt x="651" y="0"/>
                    <a:pt x="621" y="12"/>
                    <a:pt x="612" y="26"/>
                  </a:cubicBezTo>
                  <a:cubicBezTo>
                    <a:pt x="441" y="309"/>
                    <a:pt x="209" y="526"/>
                    <a:pt x="17" y="790"/>
                  </a:cubicBezTo>
                  <a:cubicBezTo>
                    <a:pt x="1" y="812"/>
                    <a:pt x="21" y="823"/>
                    <a:pt x="41" y="823"/>
                  </a:cubicBezTo>
                  <a:cubicBezTo>
                    <a:pt x="52" y="823"/>
                    <a:pt x="62" y="820"/>
                    <a:pt x="69" y="816"/>
                  </a:cubicBezTo>
                  <a:cubicBezTo>
                    <a:pt x="354" y="635"/>
                    <a:pt x="561" y="334"/>
                    <a:pt x="694" y="28"/>
                  </a:cubicBezTo>
                  <a:cubicBezTo>
                    <a:pt x="703" y="8"/>
                    <a:pt x="691" y="0"/>
                    <a:pt x="67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2727175" y="5214800"/>
              <a:ext cx="42100" cy="90550"/>
            </a:xfrm>
            <a:custGeom>
              <a:avLst/>
              <a:gdLst/>
              <a:ahLst/>
              <a:cxnLst/>
              <a:rect l="l" t="t" r="r" b="b"/>
              <a:pathLst>
                <a:path w="1684" h="3622" extrusionOk="0">
                  <a:moveTo>
                    <a:pt x="84" y="0"/>
                  </a:moveTo>
                  <a:cubicBezTo>
                    <a:pt x="47" y="0"/>
                    <a:pt x="0" y="29"/>
                    <a:pt x="4" y="63"/>
                  </a:cubicBezTo>
                  <a:cubicBezTo>
                    <a:pt x="83" y="795"/>
                    <a:pt x="159" y="1526"/>
                    <a:pt x="368" y="2232"/>
                  </a:cubicBezTo>
                  <a:cubicBezTo>
                    <a:pt x="532" y="2789"/>
                    <a:pt x="821" y="3588"/>
                    <a:pt x="1483" y="3622"/>
                  </a:cubicBezTo>
                  <a:cubicBezTo>
                    <a:pt x="1484" y="3622"/>
                    <a:pt x="1485" y="3622"/>
                    <a:pt x="1486" y="3622"/>
                  </a:cubicBezTo>
                  <a:cubicBezTo>
                    <a:pt x="1522" y="3622"/>
                    <a:pt x="1580" y="3601"/>
                    <a:pt x="1592" y="3565"/>
                  </a:cubicBezTo>
                  <a:cubicBezTo>
                    <a:pt x="1683" y="3320"/>
                    <a:pt x="1604" y="3216"/>
                    <a:pt x="1444" y="3013"/>
                  </a:cubicBezTo>
                  <a:cubicBezTo>
                    <a:pt x="1213" y="2725"/>
                    <a:pt x="1028" y="2401"/>
                    <a:pt x="875" y="2065"/>
                  </a:cubicBezTo>
                  <a:cubicBezTo>
                    <a:pt x="573" y="1406"/>
                    <a:pt x="399" y="694"/>
                    <a:pt x="124" y="23"/>
                  </a:cubicBezTo>
                  <a:cubicBezTo>
                    <a:pt x="117" y="7"/>
                    <a:pt x="102" y="0"/>
                    <a:pt x="8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2227175" y="4463850"/>
              <a:ext cx="42800" cy="133475"/>
            </a:xfrm>
            <a:custGeom>
              <a:avLst/>
              <a:gdLst/>
              <a:ahLst/>
              <a:cxnLst/>
              <a:rect l="l" t="t" r="r" b="b"/>
              <a:pathLst>
                <a:path w="1712" h="5339" extrusionOk="0">
                  <a:moveTo>
                    <a:pt x="149" y="1"/>
                  </a:moveTo>
                  <a:cubicBezTo>
                    <a:pt x="81" y="1"/>
                    <a:pt x="1" y="39"/>
                    <a:pt x="17" y="104"/>
                  </a:cubicBezTo>
                  <a:cubicBezTo>
                    <a:pt x="246" y="1049"/>
                    <a:pt x="854" y="1957"/>
                    <a:pt x="901" y="2920"/>
                  </a:cubicBezTo>
                  <a:cubicBezTo>
                    <a:pt x="925" y="3404"/>
                    <a:pt x="979" y="3967"/>
                    <a:pt x="868" y="4439"/>
                  </a:cubicBezTo>
                  <a:cubicBezTo>
                    <a:pt x="790" y="4772"/>
                    <a:pt x="697" y="5014"/>
                    <a:pt x="903" y="5307"/>
                  </a:cubicBezTo>
                  <a:cubicBezTo>
                    <a:pt x="919" y="5330"/>
                    <a:pt x="943" y="5339"/>
                    <a:pt x="970" y="5339"/>
                  </a:cubicBezTo>
                  <a:cubicBezTo>
                    <a:pt x="1029" y="5339"/>
                    <a:pt x="1101" y="5299"/>
                    <a:pt x="1130" y="5270"/>
                  </a:cubicBezTo>
                  <a:cubicBezTo>
                    <a:pt x="1711" y="4702"/>
                    <a:pt x="1324" y="3555"/>
                    <a:pt x="1143" y="2861"/>
                  </a:cubicBezTo>
                  <a:cubicBezTo>
                    <a:pt x="896" y="1908"/>
                    <a:pt x="1084" y="724"/>
                    <a:pt x="218" y="20"/>
                  </a:cubicBezTo>
                  <a:cubicBezTo>
                    <a:pt x="202" y="7"/>
                    <a:pt x="176" y="1"/>
                    <a:pt x="1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2011700" y="4631250"/>
              <a:ext cx="257625" cy="135275"/>
            </a:xfrm>
            <a:custGeom>
              <a:avLst/>
              <a:gdLst/>
              <a:ahLst/>
              <a:cxnLst/>
              <a:rect l="l" t="t" r="r" b="b"/>
              <a:pathLst>
                <a:path w="10305" h="5411" extrusionOk="0">
                  <a:moveTo>
                    <a:pt x="175" y="0"/>
                  </a:moveTo>
                  <a:cubicBezTo>
                    <a:pt x="122" y="0"/>
                    <a:pt x="1" y="64"/>
                    <a:pt x="76" y="118"/>
                  </a:cubicBezTo>
                  <a:cubicBezTo>
                    <a:pt x="1601" y="1217"/>
                    <a:pt x="3809" y="1423"/>
                    <a:pt x="5525" y="2158"/>
                  </a:cubicBezTo>
                  <a:cubicBezTo>
                    <a:pt x="6477" y="2566"/>
                    <a:pt x="7326" y="3156"/>
                    <a:pt x="8167" y="3749"/>
                  </a:cubicBezTo>
                  <a:cubicBezTo>
                    <a:pt x="8869" y="4242"/>
                    <a:pt x="9367" y="4904"/>
                    <a:pt x="10069" y="5397"/>
                  </a:cubicBezTo>
                  <a:cubicBezTo>
                    <a:pt x="10082" y="5406"/>
                    <a:pt x="10102" y="5411"/>
                    <a:pt x="10123" y="5411"/>
                  </a:cubicBezTo>
                  <a:cubicBezTo>
                    <a:pt x="10200" y="5411"/>
                    <a:pt x="10305" y="5355"/>
                    <a:pt x="10284" y="5284"/>
                  </a:cubicBezTo>
                  <a:cubicBezTo>
                    <a:pt x="10091" y="4594"/>
                    <a:pt x="9439" y="4210"/>
                    <a:pt x="8916" y="3780"/>
                  </a:cubicBezTo>
                  <a:cubicBezTo>
                    <a:pt x="8091" y="3099"/>
                    <a:pt x="7279" y="2541"/>
                    <a:pt x="6325" y="2037"/>
                  </a:cubicBezTo>
                  <a:cubicBezTo>
                    <a:pt x="4459" y="1049"/>
                    <a:pt x="2319" y="87"/>
                    <a:pt x="178" y="1"/>
                  </a:cubicBezTo>
                  <a:cubicBezTo>
                    <a:pt x="177" y="0"/>
                    <a:pt x="176" y="0"/>
                    <a:pt x="17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1990975" y="4765375"/>
              <a:ext cx="62250" cy="57675"/>
            </a:xfrm>
            <a:custGeom>
              <a:avLst/>
              <a:gdLst/>
              <a:ahLst/>
              <a:cxnLst/>
              <a:rect l="l" t="t" r="r" b="b"/>
              <a:pathLst>
                <a:path w="2490" h="2307" extrusionOk="0">
                  <a:moveTo>
                    <a:pt x="2451" y="1"/>
                  </a:moveTo>
                  <a:cubicBezTo>
                    <a:pt x="2444" y="1"/>
                    <a:pt x="2437" y="2"/>
                    <a:pt x="2432" y="4"/>
                  </a:cubicBezTo>
                  <a:cubicBezTo>
                    <a:pt x="1750" y="310"/>
                    <a:pt x="0" y="1415"/>
                    <a:pt x="956" y="2287"/>
                  </a:cubicBezTo>
                  <a:cubicBezTo>
                    <a:pt x="971" y="2301"/>
                    <a:pt x="992" y="2306"/>
                    <a:pt x="1014" y="2306"/>
                  </a:cubicBezTo>
                  <a:cubicBezTo>
                    <a:pt x="1053" y="2306"/>
                    <a:pt x="1095" y="2288"/>
                    <a:pt x="1115" y="2261"/>
                  </a:cubicBezTo>
                  <a:cubicBezTo>
                    <a:pt x="1383" y="1910"/>
                    <a:pt x="1436" y="1609"/>
                    <a:pt x="1536" y="1187"/>
                  </a:cubicBezTo>
                  <a:cubicBezTo>
                    <a:pt x="1661" y="659"/>
                    <a:pt x="2058" y="352"/>
                    <a:pt x="2465" y="29"/>
                  </a:cubicBezTo>
                  <a:cubicBezTo>
                    <a:pt x="2489" y="11"/>
                    <a:pt x="2470" y="1"/>
                    <a:pt x="24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1584300" y="4737975"/>
              <a:ext cx="75150" cy="41050"/>
            </a:xfrm>
            <a:custGeom>
              <a:avLst/>
              <a:gdLst/>
              <a:ahLst/>
              <a:cxnLst/>
              <a:rect l="l" t="t" r="r" b="b"/>
              <a:pathLst>
                <a:path w="3006" h="1642" extrusionOk="0">
                  <a:moveTo>
                    <a:pt x="2924" y="0"/>
                  </a:moveTo>
                  <a:cubicBezTo>
                    <a:pt x="2460" y="0"/>
                    <a:pt x="2052" y="295"/>
                    <a:pt x="1678" y="539"/>
                  </a:cubicBezTo>
                  <a:cubicBezTo>
                    <a:pt x="1136" y="891"/>
                    <a:pt x="607" y="1244"/>
                    <a:pt x="51" y="1571"/>
                  </a:cubicBezTo>
                  <a:cubicBezTo>
                    <a:pt x="0" y="1599"/>
                    <a:pt x="14" y="1641"/>
                    <a:pt x="66" y="1641"/>
                  </a:cubicBezTo>
                  <a:cubicBezTo>
                    <a:pt x="68" y="1641"/>
                    <a:pt x="71" y="1641"/>
                    <a:pt x="74" y="1641"/>
                  </a:cubicBezTo>
                  <a:cubicBezTo>
                    <a:pt x="577" y="1598"/>
                    <a:pt x="999" y="1304"/>
                    <a:pt x="1407" y="1029"/>
                  </a:cubicBezTo>
                  <a:cubicBezTo>
                    <a:pt x="1914" y="688"/>
                    <a:pt x="2492" y="420"/>
                    <a:pt x="2976" y="55"/>
                  </a:cubicBezTo>
                  <a:cubicBezTo>
                    <a:pt x="3006" y="34"/>
                    <a:pt x="2995" y="2"/>
                    <a:pt x="2959" y="1"/>
                  </a:cubicBezTo>
                  <a:cubicBezTo>
                    <a:pt x="2947" y="0"/>
                    <a:pt x="2935" y="0"/>
                    <a:pt x="292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1664375" y="4730150"/>
              <a:ext cx="67725" cy="9250"/>
            </a:xfrm>
            <a:custGeom>
              <a:avLst/>
              <a:gdLst/>
              <a:ahLst/>
              <a:cxnLst/>
              <a:rect l="l" t="t" r="r" b="b"/>
              <a:pathLst>
                <a:path w="2709" h="370" extrusionOk="0">
                  <a:moveTo>
                    <a:pt x="1715" y="0"/>
                  </a:moveTo>
                  <a:cubicBezTo>
                    <a:pt x="1178" y="0"/>
                    <a:pt x="617" y="166"/>
                    <a:pt x="115" y="277"/>
                  </a:cubicBezTo>
                  <a:cubicBezTo>
                    <a:pt x="66" y="286"/>
                    <a:pt x="0" y="370"/>
                    <a:pt x="77" y="370"/>
                  </a:cubicBezTo>
                  <a:cubicBezTo>
                    <a:pt x="80" y="370"/>
                    <a:pt x="83" y="370"/>
                    <a:pt x="86" y="370"/>
                  </a:cubicBezTo>
                  <a:cubicBezTo>
                    <a:pt x="427" y="347"/>
                    <a:pt x="768" y="343"/>
                    <a:pt x="1110" y="343"/>
                  </a:cubicBezTo>
                  <a:cubicBezTo>
                    <a:pt x="1320" y="343"/>
                    <a:pt x="1530" y="344"/>
                    <a:pt x="1740" y="344"/>
                  </a:cubicBezTo>
                  <a:cubicBezTo>
                    <a:pt x="2006" y="344"/>
                    <a:pt x="2273" y="342"/>
                    <a:pt x="2539" y="330"/>
                  </a:cubicBezTo>
                  <a:cubicBezTo>
                    <a:pt x="2577" y="328"/>
                    <a:pt x="2709" y="269"/>
                    <a:pt x="2631" y="223"/>
                  </a:cubicBezTo>
                  <a:cubicBezTo>
                    <a:pt x="2345" y="59"/>
                    <a:pt x="2034" y="0"/>
                    <a:pt x="17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1541475" y="4565850"/>
              <a:ext cx="35775" cy="19600"/>
            </a:xfrm>
            <a:custGeom>
              <a:avLst/>
              <a:gdLst/>
              <a:ahLst/>
              <a:cxnLst/>
              <a:rect l="l" t="t" r="r" b="b"/>
              <a:pathLst>
                <a:path w="1431" h="784" extrusionOk="0">
                  <a:moveTo>
                    <a:pt x="58" y="0"/>
                  </a:moveTo>
                  <a:cubicBezTo>
                    <a:pt x="40" y="0"/>
                    <a:pt x="0" y="13"/>
                    <a:pt x="17" y="34"/>
                  </a:cubicBezTo>
                  <a:cubicBezTo>
                    <a:pt x="316" y="422"/>
                    <a:pt x="831" y="653"/>
                    <a:pt x="1291" y="783"/>
                  </a:cubicBezTo>
                  <a:cubicBezTo>
                    <a:pt x="1293" y="783"/>
                    <a:pt x="1296" y="784"/>
                    <a:pt x="1299" y="784"/>
                  </a:cubicBezTo>
                  <a:cubicBezTo>
                    <a:pt x="1338" y="784"/>
                    <a:pt x="1430" y="745"/>
                    <a:pt x="1387" y="708"/>
                  </a:cubicBezTo>
                  <a:cubicBezTo>
                    <a:pt x="1008" y="374"/>
                    <a:pt x="569" y="83"/>
                    <a:pt x="62" y="0"/>
                  </a:cubicBezTo>
                  <a:cubicBezTo>
                    <a:pt x="61" y="0"/>
                    <a:pt x="60" y="0"/>
                    <a:pt x="5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1897700" y="4622350"/>
              <a:ext cx="56425" cy="13825"/>
            </a:xfrm>
            <a:custGeom>
              <a:avLst/>
              <a:gdLst/>
              <a:ahLst/>
              <a:cxnLst/>
              <a:rect l="l" t="t" r="r" b="b"/>
              <a:pathLst>
                <a:path w="2257" h="553" extrusionOk="0">
                  <a:moveTo>
                    <a:pt x="1760" y="0"/>
                  </a:moveTo>
                  <a:cubicBezTo>
                    <a:pt x="1151" y="0"/>
                    <a:pt x="556" y="149"/>
                    <a:pt x="42" y="501"/>
                  </a:cubicBezTo>
                  <a:cubicBezTo>
                    <a:pt x="0" y="530"/>
                    <a:pt x="38" y="552"/>
                    <a:pt x="71" y="552"/>
                  </a:cubicBezTo>
                  <a:cubicBezTo>
                    <a:pt x="76" y="552"/>
                    <a:pt x="82" y="552"/>
                    <a:pt x="87" y="550"/>
                  </a:cubicBezTo>
                  <a:cubicBezTo>
                    <a:pt x="774" y="348"/>
                    <a:pt x="1493" y="336"/>
                    <a:pt x="2177" y="108"/>
                  </a:cubicBezTo>
                  <a:cubicBezTo>
                    <a:pt x="2227" y="91"/>
                    <a:pt x="2257" y="32"/>
                    <a:pt x="2187" y="24"/>
                  </a:cubicBezTo>
                  <a:cubicBezTo>
                    <a:pt x="2044" y="8"/>
                    <a:pt x="1902" y="0"/>
                    <a:pt x="17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1981150" y="4622550"/>
              <a:ext cx="15200" cy="6125"/>
            </a:xfrm>
            <a:custGeom>
              <a:avLst/>
              <a:gdLst/>
              <a:ahLst/>
              <a:cxnLst/>
              <a:rect l="l" t="t" r="r" b="b"/>
              <a:pathLst>
                <a:path w="608" h="245" extrusionOk="0">
                  <a:moveTo>
                    <a:pt x="203" y="12"/>
                  </a:moveTo>
                  <a:cubicBezTo>
                    <a:pt x="146" y="12"/>
                    <a:pt x="1" y="80"/>
                    <a:pt x="63" y="149"/>
                  </a:cubicBezTo>
                  <a:cubicBezTo>
                    <a:pt x="123" y="215"/>
                    <a:pt x="176" y="245"/>
                    <a:pt x="259" y="245"/>
                  </a:cubicBezTo>
                  <a:cubicBezTo>
                    <a:pt x="272" y="245"/>
                    <a:pt x="286" y="244"/>
                    <a:pt x="300" y="242"/>
                  </a:cubicBezTo>
                  <a:cubicBezTo>
                    <a:pt x="383" y="234"/>
                    <a:pt x="471" y="195"/>
                    <a:pt x="547" y="159"/>
                  </a:cubicBezTo>
                  <a:cubicBezTo>
                    <a:pt x="563" y="149"/>
                    <a:pt x="608" y="110"/>
                    <a:pt x="578" y="88"/>
                  </a:cubicBezTo>
                  <a:cubicBezTo>
                    <a:pt x="463" y="1"/>
                    <a:pt x="343" y="27"/>
                    <a:pt x="210" y="13"/>
                  </a:cubicBezTo>
                  <a:cubicBezTo>
                    <a:pt x="208" y="12"/>
                    <a:pt x="206" y="12"/>
                    <a:pt x="203" y="12"/>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1797250" y="4367325"/>
              <a:ext cx="89400" cy="149025"/>
            </a:xfrm>
            <a:custGeom>
              <a:avLst/>
              <a:gdLst/>
              <a:ahLst/>
              <a:cxnLst/>
              <a:rect l="l" t="t" r="r" b="b"/>
              <a:pathLst>
                <a:path w="3576" h="5961" extrusionOk="0">
                  <a:moveTo>
                    <a:pt x="50" y="0"/>
                  </a:moveTo>
                  <a:cubicBezTo>
                    <a:pt x="29" y="0"/>
                    <a:pt x="1" y="12"/>
                    <a:pt x="10" y="29"/>
                  </a:cubicBezTo>
                  <a:cubicBezTo>
                    <a:pt x="608" y="1138"/>
                    <a:pt x="1275" y="2201"/>
                    <a:pt x="1842" y="3327"/>
                  </a:cubicBezTo>
                  <a:cubicBezTo>
                    <a:pt x="2299" y="4229"/>
                    <a:pt x="2632" y="5346"/>
                    <a:pt x="3463" y="5952"/>
                  </a:cubicBezTo>
                  <a:cubicBezTo>
                    <a:pt x="3470" y="5958"/>
                    <a:pt x="3480" y="5960"/>
                    <a:pt x="3491" y="5960"/>
                  </a:cubicBezTo>
                  <a:cubicBezTo>
                    <a:pt x="3528" y="5960"/>
                    <a:pt x="3576" y="5932"/>
                    <a:pt x="3570" y="5898"/>
                  </a:cubicBezTo>
                  <a:cubicBezTo>
                    <a:pt x="3488" y="5451"/>
                    <a:pt x="3364" y="5207"/>
                    <a:pt x="3097" y="4857"/>
                  </a:cubicBezTo>
                  <a:cubicBezTo>
                    <a:pt x="2639" y="4258"/>
                    <a:pt x="2371" y="3537"/>
                    <a:pt x="2029" y="2867"/>
                  </a:cubicBezTo>
                  <a:cubicBezTo>
                    <a:pt x="1498" y="1825"/>
                    <a:pt x="961" y="784"/>
                    <a:pt x="68" y="5"/>
                  </a:cubicBezTo>
                  <a:cubicBezTo>
                    <a:pt x="64" y="2"/>
                    <a:pt x="58" y="0"/>
                    <a:pt x="5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1888825" y="4524000"/>
              <a:ext cx="28700" cy="38200"/>
            </a:xfrm>
            <a:custGeom>
              <a:avLst/>
              <a:gdLst/>
              <a:ahLst/>
              <a:cxnLst/>
              <a:rect l="l" t="t" r="r" b="b"/>
              <a:pathLst>
                <a:path w="1148" h="1528" extrusionOk="0">
                  <a:moveTo>
                    <a:pt x="95" y="1"/>
                  </a:moveTo>
                  <a:cubicBezTo>
                    <a:pt x="52" y="1"/>
                    <a:pt x="0" y="34"/>
                    <a:pt x="4" y="74"/>
                  </a:cubicBezTo>
                  <a:cubicBezTo>
                    <a:pt x="78" y="782"/>
                    <a:pt x="338" y="1253"/>
                    <a:pt x="1019" y="1522"/>
                  </a:cubicBezTo>
                  <a:cubicBezTo>
                    <a:pt x="1026" y="1526"/>
                    <a:pt x="1037" y="1527"/>
                    <a:pt x="1049" y="1527"/>
                  </a:cubicBezTo>
                  <a:cubicBezTo>
                    <a:pt x="1091" y="1527"/>
                    <a:pt x="1147" y="1506"/>
                    <a:pt x="1137" y="1461"/>
                  </a:cubicBezTo>
                  <a:cubicBezTo>
                    <a:pt x="989" y="837"/>
                    <a:pt x="539" y="488"/>
                    <a:pt x="137" y="18"/>
                  </a:cubicBezTo>
                  <a:cubicBezTo>
                    <a:pt x="127" y="6"/>
                    <a:pt x="111"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1477125" y="4206125"/>
              <a:ext cx="54900" cy="116975"/>
            </a:xfrm>
            <a:custGeom>
              <a:avLst/>
              <a:gdLst/>
              <a:ahLst/>
              <a:cxnLst/>
              <a:rect l="l" t="t" r="r" b="b"/>
              <a:pathLst>
                <a:path w="2196" h="4679" extrusionOk="0">
                  <a:moveTo>
                    <a:pt x="863" y="0"/>
                  </a:moveTo>
                  <a:cubicBezTo>
                    <a:pt x="833" y="0"/>
                    <a:pt x="799" y="15"/>
                    <a:pt x="778" y="28"/>
                  </a:cubicBezTo>
                  <a:cubicBezTo>
                    <a:pt x="1" y="531"/>
                    <a:pt x="266" y="1480"/>
                    <a:pt x="479" y="2225"/>
                  </a:cubicBezTo>
                  <a:cubicBezTo>
                    <a:pt x="737" y="3139"/>
                    <a:pt x="1404" y="4087"/>
                    <a:pt x="2141" y="4675"/>
                  </a:cubicBezTo>
                  <a:cubicBezTo>
                    <a:pt x="2144" y="4678"/>
                    <a:pt x="2149" y="4679"/>
                    <a:pt x="2155" y="4679"/>
                  </a:cubicBezTo>
                  <a:cubicBezTo>
                    <a:pt x="2172" y="4679"/>
                    <a:pt x="2195" y="4667"/>
                    <a:pt x="2185" y="4651"/>
                  </a:cubicBezTo>
                  <a:cubicBezTo>
                    <a:pt x="1731" y="3929"/>
                    <a:pt x="1174" y="3291"/>
                    <a:pt x="890" y="2471"/>
                  </a:cubicBezTo>
                  <a:cubicBezTo>
                    <a:pt x="727" y="2002"/>
                    <a:pt x="704" y="1561"/>
                    <a:pt x="788" y="1074"/>
                  </a:cubicBezTo>
                  <a:cubicBezTo>
                    <a:pt x="847" y="736"/>
                    <a:pt x="1076" y="356"/>
                    <a:pt x="915" y="30"/>
                  </a:cubicBezTo>
                  <a:cubicBezTo>
                    <a:pt x="905" y="8"/>
                    <a:pt x="885" y="0"/>
                    <a:pt x="86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1506750" y="4162150"/>
              <a:ext cx="22950" cy="22075"/>
            </a:xfrm>
            <a:custGeom>
              <a:avLst/>
              <a:gdLst/>
              <a:ahLst/>
              <a:cxnLst/>
              <a:rect l="l" t="t" r="r" b="b"/>
              <a:pathLst>
                <a:path w="918" h="883" extrusionOk="0">
                  <a:moveTo>
                    <a:pt x="851" y="1"/>
                  </a:moveTo>
                  <a:cubicBezTo>
                    <a:pt x="827" y="1"/>
                    <a:pt x="802" y="6"/>
                    <a:pt x="791" y="11"/>
                  </a:cubicBezTo>
                  <a:cubicBezTo>
                    <a:pt x="543" y="143"/>
                    <a:pt x="0" y="504"/>
                    <a:pt x="131" y="848"/>
                  </a:cubicBezTo>
                  <a:cubicBezTo>
                    <a:pt x="140" y="873"/>
                    <a:pt x="162" y="882"/>
                    <a:pt x="187" y="882"/>
                  </a:cubicBezTo>
                  <a:cubicBezTo>
                    <a:pt x="223" y="882"/>
                    <a:pt x="265" y="864"/>
                    <a:pt x="286" y="849"/>
                  </a:cubicBezTo>
                  <a:cubicBezTo>
                    <a:pt x="561" y="663"/>
                    <a:pt x="740" y="335"/>
                    <a:pt x="898" y="49"/>
                  </a:cubicBezTo>
                  <a:cubicBezTo>
                    <a:pt x="918" y="12"/>
                    <a:pt x="886" y="1"/>
                    <a:pt x="8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1913675" y="3936050"/>
              <a:ext cx="34850" cy="168950"/>
            </a:xfrm>
            <a:custGeom>
              <a:avLst/>
              <a:gdLst/>
              <a:ahLst/>
              <a:cxnLst/>
              <a:rect l="l" t="t" r="r" b="b"/>
              <a:pathLst>
                <a:path w="1394" h="6758" extrusionOk="0">
                  <a:moveTo>
                    <a:pt x="1367" y="0"/>
                  </a:moveTo>
                  <a:cubicBezTo>
                    <a:pt x="1346" y="0"/>
                    <a:pt x="1319" y="12"/>
                    <a:pt x="1315" y="26"/>
                  </a:cubicBezTo>
                  <a:cubicBezTo>
                    <a:pt x="714" y="1957"/>
                    <a:pt x="1" y="4851"/>
                    <a:pt x="1068" y="6735"/>
                  </a:cubicBezTo>
                  <a:cubicBezTo>
                    <a:pt x="1077" y="6751"/>
                    <a:pt x="1096" y="6758"/>
                    <a:pt x="1117" y="6758"/>
                  </a:cubicBezTo>
                  <a:cubicBezTo>
                    <a:pt x="1154" y="6758"/>
                    <a:pt x="1195" y="6736"/>
                    <a:pt x="1197" y="6703"/>
                  </a:cubicBezTo>
                  <a:cubicBezTo>
                    <a:pt x="1272" y="5656"/>
                    <a:pt x="1078" y="4585"/>
                    <a:pt x="1090" y="3530"/>
                  </a:cubicBezTo>
                  <a:cubicBezTo>
                    <a:pt x="1104" y="2354"/>
                    <a:pt x="1280" y="1189"/>
                    <a:pt x="1392" y="20"/>
                  </a:cubicBezTo>
                  <a:cubicBezTo>
                    <a:pt x="1394" y="6"/>
                    <a:pt x="1382" y="0"/>
                    <a:pt x="136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1945100" y="4119700"/>
              <a:ext cx="26600" cy="52450"/>
            </a:xfrm>
            <a:custGeom>
              <a:avLst/>
              <a:gdLst/>
              <a:ahLst/>
              <a:cxnLst/>
              <a:rect l="l" t="t" r="r" b="b"/>
              <a:pathLst>
                <a:path w="1064" h="2098" extrusionOk="0">
                  <a:moveTo>
                    <a:pt x="56" y="0"/>
                  </a:moveTo>
                  <a:cubicBezTo>
                    <a:pt x="32" y="0"/>
                    <a:pt x="0" y="18"/>
                    <a:pt x="8" y="38"/>
                  </a:cubicBezTo>
                  <a:cubicBezTo>
                    <a:pt x="67" y="185"/>
                    <a:pt x="79" y="333"/>
                    <a:pt x="101" y="489"/>
                  </a:cubicBezTo>
                  <a:cubicBezTo>
                    <a:pt x="130" y="683"/>
                    <a:pt x="215" y="876"/>
                    <a:pt x="277" y="1061"/>
                  </a:cubicBezTo>
                  <a:cubicBezTo>
                    <a:pt x="412" y="1460"/>
                    <a:pt x="553" y="1828"/>
                    <a:pt x="897" y="2086"/>
                  </a:cubicBezTo>
                  <a:cubicBezTo>
                    <a:pt x="907" y="2093"/>
                    <a:pt x="922" y="2097"/>
                    <a:pt x="938" y="2097"/>
                  </a:cubicBezTo>
                  <a:cubicBezTo>
                    <a:pt x="972" y="2097"/>
                    <a:pt x="1009" y="2080"/>
                    <a:pt x="1014" y="2046"/>
                  </a:cubicBezTo>
                  <a:cubicBezTo>
                    <a:pt x="1063" y="1626"/>
                    <a:pt x="881" y="1295"/>
                    <a:pt x="719" y="915"/>
                  </a:cubicBezTo>
                  <a:cubicBezTo>
                    <a:pt x="562" y="550"/>
                    <a:pt x="303" y="321"/>
                    <a:pt x="76" y="8"/>
                  </a:cubicBezTo>
                  <a:cubicBezTo>
                    <a:pt x="72" y="2"/>
                    <a:pt x="64" y="0"/>
                    <a:pt x="5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1978125" y="4057400"/>
              <a:ext cx="31700" cy="44650"/>
            </a:xfrm>
            <a:custGeom>
              <a:avLst/>
              <a:gdLst/>
              <a:ahLst/>
              <a:cxnLst/>
              <a:rect l="l" t="t" r="r" b="b"/>
              <a:pathLst>
                <a:path w="1268" h="1786" extrusionOk="0">
                  <a:moveTo>
                    <a:pt x="1221" y="1"/>
                  </a:moveTo>
                  <a:cubicBezTo>
                    <a:pt x="1190" y="1"/>
                    <a:pt x="1147" y="14"/>
                    <a:pt x="1135" y="26"/>
                  </a:cubicBezTo>
                  <a:cubicBezTo>
                    <a:pt x="685" y="477"/>
                    <a:pt x="0" y="1059"/>
                    <a:pt x="134" y="1767"/>
                  </a:cubicBezTo>
                  <a:cubicBezTo>
                    <a:pt x="136" y="1781"/>
                    <a:pt x="147" y="1786"/>
                    <a:pt x="161" y="1786"/>
                  </a:cubicBezTo>
                  <a:cubicBezTo>
                    <a:pt x="185" y="1786"/>
                    <a:pt x="217" y="1771"/>
                    <a:pt x="226" y="1760"/>
                  </a:cubicBezTo>
                  <a:cubicBezTo>
                    <a:pt x="635" y="1227"/>
                    <a:pt x="916" y="620"/>
                    <a:pt x="1251" y="39"/>
                  </a:cubicBezTo>
                  <a:cubicBezTo>
                    <a:pt x="1267" y="11"/>
                    <a:pt x="1248" y="1"/>
                    <a:pt x="122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1988175" y="3705450"/>
              <a:ext cx="26550" cy="105450"/>
            </a:xfrm>
            <a:custGeom>
              <a:avLst/>
              <a:gdLst/>
              <a:ahLst/>
              <a:cxnLst/>
              <a:rect l="l" t="t" r="r" b="b"/>
              <a:pathLst>
                <a:path w="1062" h="4218" extrusionOk="0">
                  <a:moveTo>
                    <a:pt x="95" y="1"/>
                  </a:moveTo>
                  <a:cubicBezTo>
                    <a:pt x="74" y="1"/>
                    <a:pt x="50" y="13"/>
                    <a:pt x="51" y="31"/>
                  </a:cubicBezTo>
                  <a:cubicBezTo>
                    <a:pt x="62" y="742"/>
                    <a:pt x="227" y="1436"/>
                    <a:pt x="250" y="2145"/>
                  </a:cubicBezTo>
                  <a:cubicBezTo>
                    <a:pt x="272" y="2826"/>
                    <a:pt x="45" y="3502"/>
                    <a:pt x="2" y="4180"/>
                  </a:cubicBezTo>
                  <a:cubicBezTo>
                    <a:pt x="0" y="4207"/>
                    <a:pt x="20" y="4217"/>
                    <a:pt x="44" y="4217"/>
                  </a:cubicBezTo>
                  <a:cubicBezTo>
                    <a:pt x="78" y="4217"/>
                    <a:pt x="122" y="4199"/>
                    <a:pt x="134" y="4182"/>
                  </a:cubicBezTo>
                  <a:cubicBezTo>
                    <a:pt x="1061" y="3007"/>
                    <a:pt x="812" y="1268"/>
                    <a:pt x="122" y="13"/>
                  </a:cubicBezTo>
                  <a:cubicBezTo>
                    <a:pt x="118" y="4"/>
                    <a:pt x="107"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1919525" y="3621075"/>
              <a:ext cx="35125" cy="33975"/>
            </a:xfrm>
            <a:custGeom>
              <a:avLst/>
              <a:gdLst/>
              <a:ahLst/>
              <a:cxnLst/>
              <a:rect l="l" t="t" r="r" b="b"/>
              <a:pathLst>
                <a:path w="1405" h="1359" extrusionOk="0">
                  <a:moveTo>
                    <a:pt x="1315" y="0"/>
                  </a:moveTo>
                  <a:cubicBezTo>
                    <a:pt x="1305" y="0"/>
                    <a:pt x="1294" y="2"/>
                    <a:pt x="1284" y="5"/>
                  </a:cubicBezTo>
                  <a:cubicBezTo>
                    <a:pt x="767" y="186"/>
                    <a:pt x="1" y="738"/>
                    <a:pt x="459" y="1341"/>
                  </a:cubicBezTo>
                  <a:cubicBezTo>
                    <a:pt x="469" y="1354"/>
                    <a:pt x="483" y="1359"/>
                    <a:pt x="499" y="1359"/>
                  </a:cubicBezTo>
                  <a:cubicBezTo>
                    <a:pt x="539" y="1359"/>
                    <a:pt x="589" y="1326"/>
                    <a:pt x="596" y="1295"/>
                  </a:cubicBezTo>
                  <a:cubicBezTo>
                    <a:pt x="719" y="781"/>
                    <a:pt x="944" y="413"/>
                    <a:pt x="1351" y="78"/>
                  </a:cubicBezTo>
                  <a:cubicBezTo>
                    <a:pt x="1405" y="34"/>
                    <a:pt x="1363" y="0"/>
                    <a:pt x="13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2071125" y="3497925"/>
              <a:ext cx="22250" cy="29600"/>
            </a:xfrm>
            <a:custGeom>
              <a:avLst/>
              <a:gdLst/>
              <a:ahLst/>
              <a:cxnLst/>
              <a:rect l="l" t="t" r="r" b="b"/>
              <a:pathLst>
                <a:path w="890" h="1184" extrusionOk="0">
                  <a:moveTo>
                    <a:pt x="749" y="1"/>
                  </a:moveTo>
                  <a:cubicBezTo>
                    <a:pt x="733" y="1"/>
                    <a:pt x="711" y="13"/>
                    <a:pt x="709" y="25"/>
                  </a:cubicBezTo>
                  <a:cubicBezTo>
                    <a:pt x="695" y="101"/>
                    <a:pt x="583" y="189"/>
                    <a:pt x="537" y="246"/>
                  </a:cubicBezTo>
                  <a:cubicBezTo>
                    <a:pt x="461" y="342"/>
                    <a:pt x="409" y="457"/>
                    <a:pt x="347" y="562"/>
                  </a:cubicBezTo>
                  <a:cubicBezTo>
                    <a:pt x="289" y="662"/>
                    <a:pt x="222" y="756"/>
                    <a:pt x="159" y="852"/>
                  </a:cubicBezTo>
                  <a:cubicBezTo>
                    <a:pt x="102" y="939"/>
                    <a:pt x="84" y="1044"/>
                    <a:pt x="26" y="1132"/>
                  </a:cubicBezTo>
                  <a:cubicBezTo>
                    <a:pt x="1" y="1172"/>
                    <a:pt x="38" y="1183"/>
                    <a:pt x="77" y="1183"/>
                  </a:cubicBezTo>
                  <a:cubicBezTo>
                    <a:pt x="105" y="1183"/>
                    <a:pt x="133" y="1178"/>
                    <a:pt x="144" y="1173"/>
                  </a:cubicBezTo>
                  <a:cubicBezTo>
                    <a:pt x="438" y="1039"/>
                    <a:pt x="629" y="860"/>
                    <a:pt x="775" y="570"/>
                  </a:cubicBezTo>
                  <a:cubicBezTo>
                    <a:pt x="825" y="472"/>
                    <a:pt x="890" y="338"/>
                    <a:pt x="871" y="222"/>
                  </a:cubicBezTo>
                  <a:cubicBezTo>
                    <a:pt x="857" y="135"/>
                    <a:pt x="789" y="86"/>
                    <a:pt x="766" y="12"/>
                  </a:cubicBezTo>
                  <a:cubicBezTo>
                    <a:pt x="764" y="4"/>
                    <a:pt x="757" y="1"/>
                    <a:pt x="7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1755100" y="3673950"/>
              <a:ext cx="29425" cy="98425"/>
            </a:xfrm>
            <a:custGeom>
              <a:avLst/>
              <a:gdLst/>
              <a:ahLst/>
              <a:cxnLst/>
              <a:rect l="l" t="t" r="r" b="b"/>
              <a:pathLst>
                <a:path w="1177" h="3937" extrusionOk="0">
                  <a:moveTo>
                    <a:pt x="1112" y="1"/>
                  </a:moveTo>
                  <a:cubicBezTo>
                    <a:pt x="1090" y="1"/>
                    <a:pt x="1062" y="14"/>
                    <a:pt x="1056" y="30"/>
                  </a:cubicBezTo>
                  <a:cubicBezTo>
                    <a:pt x="804" y="664"/>
                    <a:pt x="590" y="1313"/>
                    <a:pt x="413" y="1972"/>
                  </a:cubicBezTo>
                  <a:cubicBezTo>
                    <a:pt x="249" y="2589"/>
                    <a:pt x="1" y="3307"/>
                    <a:pt x="299" y="3910"/>
                  </a:cubicBezTo>
                  <a:cubicBezTo>
                    <a:pt x="308" y="3929"/>
                    <a:pt x="328" y="3937"/>
                    <a:pt x="351" y="3937"/>
                  </a:cubicBezTo>
                  <a:cubicBezTo>
                    <a:pt x="388" y="3937"/>
                    <a:pt x="431" y="3916"/>
                    <a:pt x="441" y="3887"/>
                  </a:cubicBezTo>
                  <a:cubicBezTo>
                    <a:pt x="659" y="3329"/>
                    <a:pt x="678" y="2726"/>
                    <a:pt x="805" y="2142"/>
                  </a:cubicBezTo>
                  <a:cubicBezTo>
                    <a:pt x="959" y="1441"/>
                    <a:pt x="1176" y="750"/>
                    <a:pt x="1140" y="24"/>
                  </a:cubicBezTo>
                  <a:cubicBezTo>
                    <a:pt x="1139" y="7"/>
                    <a:pt x="1127" y="1"/>
                    <a:pt x="111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1769725" y="3794850"/>
              <a:ext cx="21075" cy="23700"/>
            </a:xfrm>
            <a:custGeom>
              <a:avLst/>
              <a:gdLst/>
              <a:ahLst/>
              <a:cxnLst/>
              <a:rect l="l" t="t" r="r" b="b"/>
              <a:pathLst>
                <a:path w="843" h="948" extrusionOk="0">
                  <a:moveTo>
                    <a:pt x="225" y="0"/>
                  </a:moveTo>
                  <a:cubicBezTo>
                    <a:pt x="143" y="0"/>
                    <a:pt x="36" y="56"/>
                    <a:pt x="25" y="133"/>
                  </a:cubicBezTo>
                  <a:cubicBezTo>
                    <a:pt x="0" y="311"/>
                    <a:pt x="28" y="457"/>
                    <a:pt x="128" y="613"/>
                  </a:cubicBezTo>
                  <a:cubicBezTo>
                    <a:pt x="253" y="807"/>
                    <a:pt x="451" y="890"/>
                    <a:pt x="670" y="945"/>
                  </a:cubicBezTo>
                  <a:cubicBezTo>
                    <a:pt x="677" y="947"/>
                    <a:pt x="685" y="948"/>
                    <a:pt x="694" y="948"/>
                  </a:cubicBezTo>
                  <a:cubicBezTo>
                    <a:pt x="745" y="948"/>
                    <a:pt x="813" y="919"/>
                    <a:pt x="819" y="867"/>
                  </a:cubicBezTo>
                  <a:cubicBezTo>
                    <a:pt x="843" y="682"/>
                    <a:pt x="839" y="518"/>
                    <a:pt x="735" y="357"/>
                  </a:cubicBezTo>
                  <a:cubicBezTo>
                    <a:pt x="616" y="172"/>
                    <a:pt x="473" y="78"/>
                    <a:pt x="270" y="7"/>
                  </a:cubicBezTo>
                  <a:cubicBezTo>
                    <a:pt x="257" y="3"/>
                    <a:pt x="242" y="0"/>
                    <a:pt x="22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1585325" y="3718775"/>
              <a:ext cx="31075" cy="71000"/>
            </a:xfrm>
            <a:custGeom>
              <a:avLst/>
              <a:gdLst/>
              <a:ahLst/>
              <a:cxnLst/>
              <a:rect l="l" t="t" r="r" b="b"/>
              <a:pathLst>
                <a:path w="1243" h="2840" extrusionOk="0">
                  <a:moveTo>
                    <a:pt x="1205" y="0"/>
                  </a:moveTo>
                  <a:cubicBezTo>
                    <a:pt x="1193" y="0"/>
                    <a:pt x="1178" y="5"/>
                    <a:pt x="1173" y="12"/>
                  </a:cubicBezTo>
                  <a:cubicBezTo>
                    <a:pt x="617" y="778"/>
                    <a:pt x="1" y="2248"/>
                    <a:pt x="1104" y="2833"/>
                  </a:cubicBezTo>
                  <a:cubicBezTo>
                    <a:pt x="1112" y="2837"/>
                    <a:pt x="1123" y="2839"/>
                    <a:pt x="1135" y="2839"/>
                  </a:cubicBezTo>
                  <a:cubicBezTo>
                    <a:pt x="1181" y="2839"/>
                    <a:pt x="1243" y="2811"/>
                    <a:pt x="1231" y="2766"/>
                  </a:cubicBezTo>
                  <a:cubicBezTo>
                    <a:pt x="1110" y="2301"/>
                    <a:pt x="923" y="1874"/>
                    <a:pt x="902" y="1383"/>
                  </a:cubicBezTo>
                  <a:cubicBezTo>
                    <a:pt x="884" y="952"/>
                    <a:pt x="1058" y="410"/>
                    <a:pt x="1222" y="18"/>
                  </a:cubicBezTo>
                  <a:cubicBezTo>
                    <a:pt x="1227" y="5"/>
                    <a:pt x="1217" y="0"/>
                    <a:pt x="120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1634800" y="3805925"/>
              <a:ext cx="37875" cy="28250"/>
            </a:xfrm>
            <a:custGeom>
              <a:avLst/>
              <a:gdLst/>
              <a:ahLst/>
              <a:cxnLst/>
              <a:rect l="l" t="t" r="r" b="b"/>
              <a:pathLst>
                <a:path w="1515" h="1130" extrusionOk="0">
                  <a:moveTo>
                    <a:pt x="117" y="0"/>
                  </a:moveTo>
                  <a:cubicBezTo>
                    <a:pt x="70" y="0"/>
                    <a:pt x="1" y="25"/>
                    <a:pt x="16" y="74"/>
                  </a:cubicBezTo>
                  <a:cubicBezTo>
                    <a:pt x="188" y="603"/>
                    <a:pt x="932" y="873"/>
                    <a:pt x="1379" y="1123"/>
                  </a:cubicBezTo>
                  <a:cubicBezTo>
                    <a:pt x="1386" y="1128"/>
                    <a:pt x="1396" y="1130"/>
                    <a:pt x="1408" y="1130"/>
                  </a:cubicBezTo>
                  <a:cubicBezTo>
                    <a:pt x="1452" y="1130"/>
                    <a:pt x="1515" y="1102"/>
                    <a:pt x="1501" y="1059"/>
                  </a:cubicBezTo>
                  <a:cubicBezTo>
                    <a:pt x="1314" y="490"/>
                    <a:pt x="654" y="230"/>
                    <a:pt x="148" y="5"/>
                  </a:cubicBezTo>
                  <a:cubicBezTo>
                    <a:pt x="140" y="2"/>
                    <a:pt x="129"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1705400" y="3861225"/>
              <a:ext cx="94050" cy="75975"/>
            </a:xfrm>
            <a:custGeom>
              <a:avLst/>
              <a:gdLst/>
              <a:ahLst/>
              <a:cxnLst/>
              <a:rect l="l" t="t" r="r" b="b"/>
              <a:pathLst>
                <a:path w="3762" h="3039" extrusionOk="0">
                  <a:moveTo>
                    <a:pt x="117" y="0"/>
                  </a:moveTo>
                  <a:cubicBezTo>
                    <a:pt x="72" y="0"/>
                    <a:pt x="1" y="24"/>
                    <a:pt x="18" y="70"/>
                  </a:cubicBezTo>
                  <a:cubicBezTo>
                    <a:pt x="292" y="780"/>
                    <a:pt x="980" y="1229"/>
                    <a:pt x="1562" y="1682"/>
                  </a:cubicBezTo>
                  <a:cubicBezTo>
                    <a:pt x="2196" y="2174"/>
                    <a:pt x="2954" y="2604"/>
                    <a:pt x="3640" y="3033"/>
                  </a:cubicBezTo>
                  <a:cubicBezTo>
                    <a:pt x="3645" y="3036"/>
                    <a:pt x="3653" y="3038"/>
                    <a:pt x="3662" y="3038"/>
                  </a:cubicBezTo>
                  <a:cubicBezTo>
                    <a:pt x="3701" y="3038"/>
                    <a:pt x="3761" y="3005"/>
                    <a:pt x="3732" y="2975"/>
                  </a:cubicBezTo>
                  <a:cubicBezTo>
                    <a:pt x="3191" y="2432"/>
                    <a:pt x="2606" y="1974"/>
                    <a:pt x="2081" y="1409"/>
                  </a:cubicBezTo>
                  <a:cubicBezTo>
                    <a:pt x="1571" y="861"/>
                    <a:pt x="830" y="306"/>
                    <a:pt x="144" y="4"/>
                  </a:cubicBezTo>
                  <a:cubicBezTo>
                    <a:pt x="138" y="2"/>
                    <a:pt x="128"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1815925" y="3946200"/>
              <a:ext cx="23350" cy="22075"/>
            </a:xfrm>
            <a:custGeom>
              <a:avLst/>
              <a:gdLst/>
              <a:ahLst/>
              <a:cxnLst/>
              <a:rect l="l" t="t" r="r" b="b"/>
              <a:pathLst>
                <a:path w="934" h="883" extrusionOk="0">
                  <a:moveTo>
                    <a:pt x="360" y="0"/>
                  </a:moveTo>
                  <a:cubicBezTo>
                    <a:pt x="322" y="0"/>
                    <a:pt x="287" y="14"/>
                    <a:pt x="259" y="50"/>
                  </a:cubicBezTo>
                  <a:cubicBezTo>
                    <a:pt x="0" y="375"/>
                    <a:pt x="535" y="773"/>
                    <a:pt x="803" y="878"/>
                  </a:cubicBezTo>
                  <a:cubicBezTo>
                    <a:pt x="811" y="881"/>
                    <a:pt x="822" y="883"/>
                    <a:pt x="835" y="883"/>
                  </a:cubicBezTo>
                  <a:cubicBezTo>
                    <a:pt x="876" y="883"/>
                    <a:pt x="934" y="865"/>
                    <a:pt x="930" y="824"/>
                  </a:cubicBezTo>
                  <a:cubicBezTo>
                    <a:pt x="905" y="597"/>
                    <a:pt x="816" y="380"/>
                    <a:pt x="674" y="201"/>
                  </a:cubicBezTo>
                  <a:cubicBezTo>
                    <a:pt x="622" y="136"/>
                    <a:pt x="477" y="0"/>
                    <a:pt x="3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1852225" y="3992350"/>
              <a:ext cx="28575" cy="45075"/>
            </a:xfrm>
            <a:custGeom>
              <a:avLst/>
              <a:gdLst/>
              <a:ahLst/>
              <a:cxnLst/>
              <a:rect l="l" t="t" r="r" b="b"/>
              <a:pathLst>
                <a:path w="1143" h="1803" extrusionOk="0">
                  <a:moveTo>
                    <a:pt x="251" y="1"/>
                  </a:moveTo>
                  <a:cubicBezTo>
                    <a:pt x="211" y="1"/>
                    <a:pt x="165" y="27"/>
                    <a:pt x="161" y="60"/>
                  </a:cubicBezTo>
                  <a:cubicBezTo>
                    <a:pt x="147" y="151"/>
                    <a:pt x="88" y="247"/>
                    <a:pt x="44" y="327"/>
                  </a:cubicBezTo>
                  <a:cubicBezTo>
                    <a:pt x="0" y="406"/>
                    <a:pt x="11" y="523"/>
                    <a:pt x="12" y="609"/>
                  </a:cubicBezTo>
                  <a:cubicBezTo>
                    <a:pt x="14" y="823"/>
                    <a:pt x="64" y="1021"/>
                    <a:pt x="141" y="1219"/>
                  </a:cubicBezTo>
                  <a:cubicBezTo>
                    <a:pt x="293" y="1609"/>
                    <a:pt x="591" y="1766"/>
                    <a:pt x="995" y="1802"/>
                  </a:cubicBezTo>
                  <a:cubicBezTo>
                    <a:pt x="996" y="1802"/>
                    <a:pt x="998" y="1802"/>
                    <a:pt x="999" y="1802"/>
                  </a:cubicBezTo>
                  <a:cubicBezTo>
                    <a:pt x="1041" y="1802"/>
                    <a:pt x="1142" y="1763"/>
                    <a:pt x="1118" y="1708"/>
                  </a:cubicBezTo>
                  <a:cubicBezTo>
                    <a:pt x="1065" y="1591"/>
                    <a:pt x="1029" y="1465"/>
                    <a:pt x="1011" y="1337"/>
                  </a:cubicBezTo>
                  <a:cubicBezTo>
                    <a:pt x="992" y="1200"/>
                    <a:pt x="863" y="1042"/>
                    <a:pt x="809" y="913"/>
                  </a:cubicBezTo>
                  <a:cubicBezTo>
                    <a:pt x="746" y="763"/>
                    <a:pt x="698" y="607"/>
                    <a:pt x="629" y="460"/>
                  </a:cubicBezTo>
                  <a:cubicBezTo>
                    <a:pt x="601" y="398"/>
                    <a:pt x="577" y="334"/>
                    <a:pt x="538" y="277"/>
                  </a:cubicBezTo>
                  <a:cubicBezTo>
                    <a:pt x="475" y="181"/>
                    <a:pt x="353" y="132"/>
                    <a:pt x="300" y="26"/>
                  </a:cubicBezTo>
                  <a:cubicBezTo>
                    <a:pt x="291" y="8"/>
                    <a:pt x="272" y="1"/>
                    <a:pt x="2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9_2_1">
    <p:spTree>
      <p:nvGrpSpPr>
        <p:cNvPr id="1" name="Shape 1548"/>
        <p:cNvGrpSpPr/>
        <p:nvPr/>
      </p:nvGrpSpPr>
      <p:grpSpPr>
        <a:xfrm>
          <a:off x="0" y="0"/>
          <a:ext cx="0" cy="0"/>
          <a:chOff x="0" y="0"/>
          <a:chExt cx="0" cy="0"/>
        </a:xfrm>
      </p:grpSpPr>
      <p:pic>
        <p:nvPicPr>
          <p:cNvPr id="1549" name="Google Shape;1549;p21"/>
          <p:cNvPicPr preferRelativeResize="0"/>
          <p:nvPr/>
        </p:nvPicPr>
        <p:blipFill>
          <a:blip r:embed="rId2">
            <a:alphaModFix amt="35000"/>
          </a:blip>
          <a:stretch>
            <a:fillRect/>
          </a:stretch>
        </p:blipFill>
        <p:spPr>
          <a:xfrm>
            <a:off x="0" y="0"/>
            <a:ext cx="9144000" cy="5143495"/>
          </a:xfrm>
          <a:prstGeom prst="rect">
            <a:avLst/>
          </a:prstGeom>
          <a:noFill/>
          <a:ln>
            <a:noFill/>
          </a:ln>
        </p:spPr>
      </p:pic>
      <p:sp>
        <p:nvSpPr>
          <p:cNvPr id="1550" name="Google Shape;1550;p21"/>
          <p:cNvSpPr/>
          <p:nvPr/>
        </p:nvSpPr>
        <p:spPr>
          <a:xfrm>
            <a:off x="3116250" y="1116000"/>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1"/>
          <p:cNvSpPr/>
          <p:nvPr/>
        </p:nvSpPr>
        <p:spPr>
          <a:xfrm>
            <a:off x="-1430321" y="-1042250"/>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1"/>
          <p:cNvSpPr/>
          <p:nvPr/>
        </p:nvSpPr>
        <p:spPr>
          <a:xfrm>
            <a:off x="7327879" y="3026050"/>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1"/>
          <p:cNvSpPr txBox="1">
            <a:spLocks noGrp="1"/>
          </p:cNvSpPr>
          <p:nvPr>
            <p:ph type="title"/>
          </p:nvPr>
        </p:nvSpPr>
        <p:spPr>
          <a:xfrm>
            <a:off x="2835150" y="1425475"/>
            <a:ext cx="3473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atin typeface="Mulish Light"/>
                <a:ea typeface="Mulish Light"/>
                <a:cs typeface="Mulish Light"/>
                <a:sym typeface="Mulish Light"/>
              </a:defRPr>
            </a:lvl2pPr>
            <a:lvl3pPr lvl="2" rtl="0">
              <a:spcBef>
                <a:spcPts val="0"/>
              </a:spcBef>
              <a:spcAft>
                <a:spcPts val="0"/>
              </a:spcAft>
              <a:buSzPts val="3400"/>
              <a:buNone/>
              <a:defRPr>
                <a:latin typeface="Mulish Light"/>
                <a:ea typeface="Mulish Light"/>
                <a:cs typeface="Mulish Light"/>
                <a:sym typeface="Mulish Light"/>
              </a:defRPr>
            </a:lvl3pPr>
            <a:lvl4pPr lvl="3" rtl="0">
              <a:spcBef>
                <a:spcPts val="0"/>
              </a:spcBef>
              <a:spcAft>
                <a:spcPts val="0"/>
              </a:spcAft>
              <a:buSzPts val="3400"/>
              <a:buNone/>
              <a:defRPr>
                <a:latin typeface="Mulish Light"/>
                <a:ea typeface="Mulish Light"/>
                <a:cs typeface="Mulish Light"/>
                <a:sym typeface="Mulish Light"/>
              </a:defRPr>
            </a:lvl4pPr>
            <a:lvl5pPr lvl="4" rtl="0">
              <a:spcBef>
                <a:spcPts val="0"/>
              </a:spcBef>
              <a:spcAft>
                <a:spcPts val="0"/>
              </a:spcAft>
              <a:buSzPts val="3400"/>
              <a:buNone/>
              <a:defRPr>
                <a:latin typeface="Mulish Light"/>
                <a:ea typeface="Mulish Light"/>
                <a:cs typeface="Mulish Light"/>
                <a:sym typeface="Mulish Light"/>
              </a:defRPr>
            </a:lvl5pPr>
            <a:lvl6pPr lvl="5" rtl="0">
              <a:spcBef>
                <a:spcPts val="0"/>
              </a:spcBef>
              <a:spcAft>
                <a:spcPts val="0"/>
              </a:spcAft>
              <a:buSzPts val="3400"/>
              <a:buNone/>
              <a:defRPr>
                <a:latin typeface="Mulish Light"/>
                <a:ea typeface="Mulish Light"/>
                <a:cs typeface="Mulish Light"/>
                <a:sym typeface="Mulish Light"/>
              </a:defRPr>
            </a:lvl6pPr>
            <a:lvl7pPr lvl="6" rtl="0">
              <a:spcBef>
                <a:spcPts val="0"/>
              </a:spcBef>
              <a:spcAft>
                <a:spcPts val="0"/>
              </a:spcAft>
              <a:buSzPts val="3400"/>
              <a:buNone/>
              <a:defRPr>
                <a:latin typeface="Mulish Light"/>
                <a:ea typeface="Mulish Light"/>
                <a:cs typeface="Mulish Light"/>
                <a:sym typeface="Mulish Light"/>
              </a:defRPr>
            </a:lvl7pPr>
            <a:lvl8pPr lvl="7" rtl="0">
              <a:spcBef>
                <a:spcPts val="0"/>
              </a:spcBef>
              <a:spcAft>
                <a:spcPts val="0"/>
              </a:spcAft>
              <a:buSzPts val="3400"/>
              <a:buNone/>
              <a:defRPr>
                <a:latin typeface="Mulish Light"/>
                <a:ea typeface="Mulish Light"/>
                <a:cs typeface="Mulish Light"/>
                <a:sym typeface="Mulish Light"/>
              </a:defRPr>
            </a:lvl8pPr>
            <a:lvl9pPr lvl="8" rtl="0">
              <a:spcBef>
                <a:spcPts val="0"/>
              </a:spcBef>
              <a:spcAft>
                <a:spcPts val="0"/>
              </a:spcAft>
              <a:buSzPts val="3400"/>
              <a:buNone/>
              <a:defRPr>
                <a:latin typeface="Mulish Light"/>
                <a:ea typeface="Mulish Light"/>
                <a:cs typeface="Mulish Light"/>
                <a:sym typeface="Mulish Light"/>
              </a:defRPr>
            </a:lvl9pPr>
          </a:lstStyle>
          <a:p>
            <a:endParaRPr/>
          </a:p>
        </p:txBody>
      </p:sp>
      <p:sp>
        <p:nvSpPr>
          <p:cNvPr id="1554" name="Google Shape;1554;p21"/>
          <p:cNvSpPr txBox="1">
            <a:spLocks noGrp="1"/>
          </p:cNvSpPr>
          <p:nvPr>
            <p:ph type="subTitle" idx="1"/>
          </p:nvPr>
        </p:nvSpPr>
        <p:spPr>
          <a:xfrm>
            <a:off x="2416500" y="2118425"/>
            <a:ext cx="4311000" cy="159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4">
  <p:cSld name="CUSTOM_9_2_1_1">
    <p:spTree>
      <p:nvGrpSpPr>
        <p:cNvPr id="1" name="Shape 1555"/>
        <p:cNvGrpSpPr/>
        <p:nvPr/>
      </p:nvGrpSpPr>
      <p:grpSpPr>
        <a:xfrm>
          <a:off x="0" y="0"/>
          <a:ext cx="0" cy="0"/>
          <a:chOff x="0" y="0"/>
          <a:chExt cx="0" cy="0"/>
        </a:xfrm>
      </p:grpSpPr>
      <p:pic>
        <p:nvPicPr>
          <p:cNvPr id="1556" name="Google Shape;1556;p22"/>
          <p:cNvPicPr preferRelativeResize="0"/>
          <p:nvPr/>
        </p:nvPicPr>
        <p:blipFill>
          <a:blip r:embed="rId2">
            <a:alphaModFix amt="35000"/>
          </a:blip>
          <a:stretch>
            <a:fillRect/>
          </a:stretch>
        </p:blipFill>
        <p:spPr>
          <a:xfrm>
            <a:off x="0" y="3"/>
            <a:ext cx="9144000" cy="5143495"/>
          </a:xfrm>
          <a:prstGeom prst="rect">
            <a:avLst/>
          </a:prstGeom>
          <a:noFill/>
          <a:ln>
            <a:noFill/>
          </a:ln>
        </p:spPr>
      </p:pic>
      <p:sp>
        <p:nvSpPr>
          <p:cNvPr id="1557" name="Google Shape;1557;p22"/>
          <p:cNvSpPr/>
          <p:nvPr/>
        </p:nvSpPr>
        <p:spPr>
          <a:xfrm>
            <a:off x="7211729" y="1312550"/>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2"/>
          <p:cNvGrpSpPr/>
          <p:nvPr/>
        </p:nvGrpSpPr>
        <p:grpSpPr>
          <a:xfrm rot="-8100000">
            <a:off x="7935695" y="2246537"/>
            <a:ext cx="1428310" cy="1484165"/>
            <a:chOff x="1456875" y="3243400"/>
            <a:chExt cx="2149325" cy="2233375"/>
          </a:xfrm>
        </p:grpSpPr>
        <p:sp>
          <p:nvSpPr>
            <p:cNvPr id="1559" name="Google Shape;1559;p22"/>
            <p:cNvSpPr/>
            <p:nvPr/>
          </p:nvSpPr>
          <p:spPr>
            <a:xfrm>
              <a:off x="3135350" y="4869925"/>
              <a:ext cx="2000" cy="1400"/>
            </a:xfrm>
            <a:custGeom>
              <a:avLst/>
              <a:gdLst/>
              <a:ahLst/>
              <a:cxnLst/>
              <a:rect l="l" t="t" r="r" b="b"/>
              <a:pathLst>
                <a:path w="80" h="56" extrusionOk="0">
                  <a:moveTo>
                    <a:pt x="1" y="1"/>
                  </a:moveTo>
                  <a:lnTo>
                    <a:pt x="1" y="1"/>
                  </a:lnTo>
                  <a:cubicBezTo>
                    <a:pt x="9" y="18"/>
                    <a:pt x="16" y="38"/>
                    <a:pt x="24" y="55"/>
                  </a:cubicBezTo>
                  <a:cubicBezTo>
                    <a:pt x="42" y="42"/>
                    <a:pt x="61" y="31"/>
                    <a:pt x="80" y="18"/>
                  </a:cubicBezTo>
                  <a:cubicBezTo>
                    <a:pt x="54" y="12"/>
                    <a:pt x="27" y="6"/>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2"/>
            <p:cNvSpPr/>
            <p:nvPr/>
          </p:nvSpPr>
          <p:spPr>
            <a:xfrm>
              <a:off x="2927475" y="5184725"/>
              <a:ext cx="91275" cy="292050"/>
            </a:xfrm>
            <a:custGeom>
              <a:avLst/>
              <a:gdLst/>
              <a:ahLst/>
              <a:cxnLst/>
              <a:rect l="l" t="t" r="r" b="b"/>
              <a:pathLst>
                <a:path w="3651" h="11682" extrusionOk="0">
                  <a:moveTo>
                    <a:pt x="1" y="1"/>
                  </a:moveTo>
                  <a:cubicBezTo>
                    <a:pt x="355" y="1127"/>
                    <a:pt x="1128" y="2203"/>
                    <a:pt x="1751" y="3327"/>
                  </a:cubicBezTo>
                  <a:cubicBezTo>
                    <a:pt x="2411" y="4516"/>
                    <a:pt x="2885" y="6305"/>
                    <a:pt x="2291" y="7607"/>
                  </a:cubicBezTo>
                  <a:cubicBezTo>
                    <a:pt x="1785" y="8720"/>
                    <a:pt x="770" y="9515"/>
                    <a:pt x="388" y="10699"/>
                  </a:cubicBezTo>
                  <a:cubicBezTo>
                    <a:pt x="234" y="11173"/>
                    <a:pt x="479" y="11682"/>
                    <a:pt x="979" y="11682"/>
                  </a:cubicBezTo>
                  <a:cubicBezTo>
                    <a:pt x="1019" y="11682"/>
                    <a:pt x="1060" y="11679"/>
                    <a:pt x="1103" y="11672"/>
                  </a:cubicBezTo>
                  <a:cubicBezTo>
                    <a:pt x="1642" y="11588"/>
                    <a:pt x="1972" y="10444"/>
                    <a:pt x="2176" y="10042"/>
                  </a:cubicBezTo>
                  <a:cubicBezTo>
                    <a:pt x="2605" y="9190"/>
                    <a:pt x="3124" y="8283"/>
                    <a:pt x="3343" y="7350"/>
                  </a:cubicBezTo>
                  <a:cubicBezTo>
                    <a:pt x="3651" y="6035"/>
                    <a:pt x="2962" y="4590"/>
                    <a:pt x="2349" y="3481"/>
                  </a:cubicBezTo>
                  <a:cubicBezTo>
                    <a:pt x="1682" y="2276"/>
                    <a:pt x="548" y="1239"/>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2"/>
            <p:cNvSpPr/>
            <p:nvPr/>
          </p:nvSpPr>
          <p:spPr>
            <a:xfrm>
              <a:off x="2920200" y="5138800"/>
              <a:ext cx="7300" cy="45950"/>
            </a:xfrm>
            <a:custGeom>
              <a:avLst/>
              <a:gdLst/>
              <a:ahLst/>
              <a:cxnLst/>
              <a:rect l="l" t="t" r="r" b="b"/>
              <a:pathLst>
                <a:path w="292" h="1838" extrusionOk="0">
                  <a:moveTo>
                    <a:pt x="166" y="1"/>
                  </a:moveTo>
                  <a:cubicBezTo>
                    <a:pt x="1" y="571"/>
                    <a:pt x="4" y="1183"/>
                    <a:pt x="286" y="1827"/>
                  </a:cubicBezTo>
                  <a:cubicBezTo>
                    <a:pt x="288" y="1830"/>
                    <a:pt x="291" y="1835"/>
                    <a:pt x="292" y="1838"/>
                  </a:cubicBezTo>
                  <a:cubicBezTo>
                    <a:pt x="106" y="1244"/>
                    <a:pt x="36" y="637"/>
                    <a:pt x="16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2"/>
            <p:cNvSpPr/>
            <p:nvPr/>
          </p:nvSpPr>
          <p:spPr>
            <a:xfrm>
              <a:off x="1456875" y="3243400"/>
              <a:ext cx="2149325" cy="2084950"/>
            </a:xfrm>
            <a:custGeom>
              <a:avLst/>
              <a:gdLst/>
              <a:ahLst/>
              <a:cxnLst/>
              <a:rect l="l" t="t" r="r" b="b"/>
              <a:pathLst>
                <a:path w="85973" h="83398" extrusionOk="0">
                  <a:moveTo>
                    <a:pt x="67140" y="65062"/>
                  </a:moveTo>
                  <a:lnTo>
                    <a:pt x="67140" y="65062"/>
                  </a:lnTo>
                  <a:cubicBezTo>
                    <a:pt x="67166" y="65068"/>
                    <a:pt x="67193" y="65074"/>
                    <a:pt x="67219" y="65080"/>
                  </a:cubicBezTo>
                  <a:cubicBezTo>
                    <a:pt x="67200" y="65092"/>
                    <a:pt x="67181" y="65102"/>
                    <a:pt x="67163" y="65116"/>
                  </a:cubicBezTo>
                  <a:cubicBezTo>
                    <a:pt x="67155" y="65099"/>
                    <a:pt x="67149" y="65079"/>
                    <a:pt x="67140" y="65062"/>
                  </a:cubicBezTo>
                  <a:close/>
                  <a:moveTo>
                    <a:pt x="43808" y="0"/>
                  </a:moveTo>
                  <a:cubicBezTo>
                    <a:pt x="43599" y="0"/>
                    <a:pt x="43376" y="65"/>
                    <a:pt x="43213" y="145"/>
                  </a:cubicBezTo>
                  <a:cubicBezTo>
                    <a:pt x="42625" y="431"/>
                    <a:pt x="42420" y="884"/>
                    <a:pt x="42449" y="1528"/>
                  </a:cubicBezTo>
                  <a:cubicBezTo>
                    <a:pt x="42528" y="3180"/>
                    <a:pt x="43926" y="4841"/>
                    <a:pt x="45230" y="5705"/>
                  </a:cubicBezTo>
                  <a:cubicBezTo>
                    <a:pt x="47066" y="6921"/>
                    <a:pt x="49812" y="6684"/>
                    <a:pt x="50446" y="9273"/>
                  </a:cubicBezTo>
                  <a:cubicBezTo>
                    <a:pt x="50484" y="9432"/>
                    <a:pt x="50517" y="9587"/>
                    <a:pt x="50550" y="9739"/>
                  </a:cubicBezTo>
                  <a:cubicBezTo>
                    <a:pt x="49376" y="9368"/>
                    <a:pt x="48253" y="9102"/>
                    <a:pt x="47661" y="8894"/>
                  </a:cubicBezTo>
                  <a:cubicBezTo>
                    <a:pt x="47065" y="8684"/>
                    <a:pt x="46412" y="8547"/>
                    <a:pt x="45772" y="8547"/>
                  </a:cubicBezTo>
                  <a:cubicBezTo>
                    <a:pt x="44865" y="8547"/>
                    <a:pt x="43985" y="8824"/>
                    <a:pt x="43330" y="9564"/>
                  </a:cubicBezTo>
                  <a:cubicBezTo>
                    <a:pt x="42724" y="10249"/>
                    <a:pt x="42379" y="11009"/>
                    <a:pt x="42415" y="11932"/>
                  </a:cubicBezTo>
                  <a:cubicBezTo>
                    <a:pt x="42435" y="12427"/>
                    <a:pt x="42520" y="12931"/>
                    <a:pt x="42564" y="13425"/>
                  </a:cubicBezTo>
                  <a:cubicBezTo>
                    <a:pt x="42606" y="13890"/>
                    <a:pt x="42332" y="14263"/>
                    <a:pt x="42447" y="14753"/>
                  </a:cubicBezTo>
                  <a:cubicBezTo>
                    <a:pt x="42464" y="14828"/>
                    <a:pt x="42529" y="14854"/>
                    <a:pt x="42606" y="14854"/>
                  </a:cubicBezTo>
                  <a:cubicBezTo>
                    <a:pt x="42717" y="14854"/>
                    <a:pt x="42852" y="14800"/>
                    <a:pt x="42904" y="14759"/>
                  </a:cubicBezTo>
                  <a:cubicBezTo>
                    <a:pt x="44073" y="13841"/>
                    <a:pt x="44360" y="13056"/>
                    <a:pt x="44342" y="11631"/>
                  </a:cubicBezTo>
                  <a:cubicBezTo>
                    <a:pt x="44336" y="11226"/>
                    <a:pt x="44656" y="10018"/>
                    <a:pt x="45197" y="9997"/>
                  </a:cubicBezTo>
                  <a:cubicBezTo>
                    <a:pt x="45216" y="9997"/>
                    <a:pt x="45234" y="9996"/>
                    <a:pt x="45252" y="9996"/>
                  </a:cubicBezTo>
                  <a:cubicBezTo>
                    <a:pt x="45845" y="9996"/>
                    <a:pt x="46503" y="10350"/>
                    <a:pt x="47041" y="10549"/>
                  </a:cubicBezTo>
                  <a:cubicBezTo>
                    <a:pt x="48343" y="11027"/>
                    <a:pt x="49714" y="11264"/>
                    <a:pt x="51015" y="11731"/>
                  </a:cubicBezTo>
                  <a:cubicBezTo>
                    <a:pt x="51568" y="11929"/>
                    <a:pt x="52039" y="12252"/>
                    <a:pt x="52477" y="12638"/>
                  </a:cubicBezTo>
                  <a:cubicBezTo>
                    <a:pt x="52553" y="12707"/>
                    <a:pt x="52623" y="12783"/>
                    <a:pt x="52687" y="12864"/>
                  </a:cubicBezTo>
                  <a:cubicBezTo>
                    <a:pt x="52719" y="13559"/>
                    <a:pt x="52318" y="14350"/>
                    <a:pt x="52046" y="14906"/>
                  </a:cubicBezTo>
                  <a:cubicBezTo>
                    <a:pt x="51416" y="16196"/>
                    <a:pt x="50528" y="17304"/>
                    <a:pt x="50038" y="18667"/>
                  </a:cubicBezTo>
                  <a:cubicBezTo>
                    <a:pt x="49571" y="19966"/>
                    <a:pt x="49682" y="21346"/>
                    <a:pt x="49990" y="22667"/>
                  </a:cubicBezTo>
                  <a:cubicBezTo>
                    <a:pt x="50164" y="23419"/>
                    <a:pt x="50377" y="24151"/>
                    <a:pt x="50542" y="24891"/>
                  </a:cubicBezTo>
                  <a:cubicBezTo>
                    <a:pt x="50494" y="25026"/>
                    <a:pt x="50451" y="25165"/>
                    <a:pt x="50411" y="25305"/>
                  </a:cubicBezTo>
                  <a:cubicBezTo>
                    <a:pt x="49586" y="24721"/>
                    <a:pt x="48796" y="24139"/>
                    <a:pt x="48761" y="23027"/>
                  </a:cubicBezTo>
                  <a:cubicBezTo>
                    <a:pt x="48739" y="22349"/>
                    <a:pt x="48948" y="20944"/>
                    <a:pt x="48053" y="20819"/>
                  </a:cubicBezTo>
                  <a:cubicBezTo>
                    <a:pt x="48039" y="20817"/>
                    <a:pt x="48024" y="20816"/>
                    <a:pt x="48010" y="20816"/>
                  </a:cubicBezTo>
                  <a:cubicBezTo>
                    <a:pt x="47926" y="20816"/>
                    <a:pt x="47844" y="20851"/>
                    <a:pt x="47798" y="20925"/>
                  </a:cubicBezTo>
                  <a:cubicBezTo>
                    <a:pt x="47473" y="21456"/>
                    <a:pt x="47853" y="22523"/>
                    <a:pt x="47853" y="23168"/>
                  </a:cubicBezTo>
                  <a:cubicBezTo>
                    <a:pt x="47852" y="23922"/>
                    <a:pt x="47427" y="25226"/>
                    <a:pt x="47950" y="25850"/>
                  </a:cubicBezTo>
                  <a:cubicBezTo>
                    <a:pt x="48481" y="26483"/>
                    <a:pt x="49254" y="26819"/>
                    <a:pt x="49779" y="27458"/>
                  </a:cubicBezTo>
                  <a:cubicBezTo>
                    <a:pt x="50071" y="27814"/>
                    <a:pt x="50095" y="28208"/>
                    <a:pt x="50009" y="28611"/>
                  </a:cubicBezTo>
                  <a:cubicBezTo>
                    <a:pt x="49828" y="29318"/>
                    <a:pt x="49482" y="29940"/>
                    <a:pt x="49038" y="30569"/>
                  </a:cubicBezTo>
                  <a:cubicBezTo>
                    <a:pt x="48856" y="30824"/>
                    <a:pt x="48660" y="31067"/>
                    <a:pt x="48450" y="31298"/>
                  </a:cubicBezTo>
                  <a:cubicBezTo>
                    <a:pt x="47921" y="31721"/>
                    <a:pt x="47447" y="32209"/>
                    <a:pt x="47041" y="32751"/>
                  </a:cubicBezTo>
                  <a:cubicBezTo>
                    <a:pt x="46648" y="33165"/>
                    <a:pt x="46275" y="33603"/>
                    <a:pt x="45969" y="34109"/>
                  </a:cubicBezTo>
                  <a:cubicBezTo>
                    <a:pt x="45200" y="35377"/>
                    <a:pt x="45203" y="36988"/>
                    <a:pt x="45211" y="38418"/>
                  </a:cubicBezTo>
                  <a:cubicBezTo>
                    <a:pt x="45219" y="40133"/>
                    <a:pt x="45078" y="41569"/>
                    <a:pt x="44380" y="43158"/>
                  </a:cubicBezTo>
                  <a:cubicBezTo>
                    <a:pt x="43735" y="44625"/>
                    <a:pt x="43226" y="46410"/>
                    <a:pt x="43520" y="48024"/>
                  </a:cubicBezTo>
                  <a:cubicBezTo>
                    <a:pt x="43880" y="50007"/>
                    <a:pt x="44970" y="52430"/>
                    <a:pt x="44385" y="54403"/>
                  </a:cubicBezTo>
                  <a:cubicBezTo>
                    <a:pt x="43883" y="53787"/>
                    <a:pt x="43099" y="53295"/>
                    <a:pt x="42572" y="52842"/>
                  </a:cubicBezTo>
                  <a:cubicBezTo>
                    <a:pt x="41541" y="51954"/>
                    <a:pt x="40870" y="50952"/>
                    <a:pt x="40828" y="49571"/>
                  </a:cubicBezTo>
                  <a:cubicBezTo>
                    <a:pt x="40790" y="48386"/>
                    <a:pt x="41102" y="47142"/>
                    <a:pt x="41278" y="45976"/>
                  </a:cubicBezTo>
                  <a:cubicBezTo>
                    <a:pt x="41358" y="45451"/>
                    <a:pt x="41335" y="44969"/>
                    <a:pt x="41237" y="44451"/>
                  </a:cubicBezTo>
                  <a:cubicBezTo>
                    <a:pt x="41048" y="43442"/>
                    <a:pt x="41177" y="42671"/>
                    <a:pt x="41502" y="41702"/>
                  </a:cubicBezTo>
                  <a:cubicBezTo>
                    <a:pt x="41889" y="40556"/>
                    <a:pt x="42471" y="39324"/>
                    <a:pt x="42016" y="38116"/>
                  </a:cubicBezTo>
                  <a:cubicBezTo>
                    <a:pt x="41987" y="38039"/>
                    <a:pt x="41913" y="38007"/>
                    <a:pt x="41827" y="38007"/>
                  </a:cubicBezTo>
                  <a:cubicBezTo>
                    <a:pt x="41652" y="38007"/>
                    <a:pt x="41429" y="38142"/>
                    <a:pt x="41452" y="38301"/>
                  </a:cubicBezTo>
                  <a:cubicBezTo>
                    <a:pt x="41691" y="39889"/>
                    <a:pt x="40922" y="41246"/>
                    <a:pt x="40505" y="42734"/>
                  </a:cubicBezTo>
                  <a:cubicBezTo>
                    <a:pt x="40143" y="44029"/>
                    <a:pt x="40281" y="45415"/>
                    <a:pt x="39944" y="46742"/>
                  </a:cubicBezTo>
                  <a:cubicBezTo>
                    <a:pt x="39767" y="47434"/>
                    <a:pt x="39514" y="48084"/>
                    <a:pt x="39337" y="48752"/>
                  </a:cubicBezTo>
                  <a:cubicBezTo>
                    <a:pt x="38574" y="47990"/>
                    <a:pt x="37626" y="47321"/>
                    <a:pt x="36956" y="46689"/>
                  </a:cubicBezTo>
                  <a:cubicBezTo>
                    <a:pt x="35451" y="45271"/>
                    <a:pt x="35696" y="43659"/>
                    <a:pt x="36274" y="41841"/>
                  </a:cubicBezTo>
                  <a:cubicBezTo>
                    <a:pt x="36679" y="40565"/>
                    <a:pt x="36671" y="39482"/>
                    <a:pt x="36405" y="38323"/>
                  </a:cubicBezTo>
                  <a:cubicBezTo>
                    <a:pt x="37047" y="36757"/>
                    <a:pt x="37849" y="35261"/>
                    <a:pt x="38637" y="33766"/>
                  </a:cubicBezTo>
                  <a:cubicBezTo>
                    <a:pt x="39842" y="31477"/>
                    <a:pt x="38832" y="28971"/>
                    <a:pt x="39702" y="26640"/>
                  </a:cubicBezTo>
                  <a:cubicBezTo>
                    <a:pt x="40263" y="25140"/>
                    <a:pt x="43912" y="24851"/>
                    <a:pt x="43323" y="22839"/>
                  </a:cubicBezTo>
                  <a:cubicBezTo>
                    <a:pt x="43309" y="22791"/>
                    <a:pt x="43269" y="22772"/>
                    <a:pt x="43221" y="22772"/>
                  </a:cubicBezTo>
                  <a:cubicBezTo>
                    <a:pt x="43131" y="22772"/>
                    <a:pt x="43015" y="22835"/>
                    <a:pt x="42988" y="22891"/>
                  </a:cubicBezTo>
                  <a:cubicBezTo>
                    <a:pt x="42695" y="23535"/>
                    <a:pt x="42516" y="24018"/>
                    <a:pt x="41865" y="24392"/>
                  </a:cubicBezTo>
                  <a:cubicBezTo>
                    <a:pt x="41383" y="24669"/>
                    <a:pt x="40851" y="24854"/>
                    <a:pt x="40364" y="25122"/>
                  </a:cubicBezTo>
                  <a:cubicBezTo>
                    <a:pt x="39626" y="25528"/>
                    <a:pt x="39056" y="26189"/>
                    <a:pt x="38813" y="27000"/>
                  </a:cubicBezTo>
                  <a:cubicBezTo>
                    <a:pt x="38411" y="28339"/>
                    <a:pt x="38295" y="29794"/>
                    <a:pt x="38042" y="31172"/>
                  </a:cubicBezTo>
                  <a:cubicBezTo>
                    <a:pt x="37819" y="32377"/>
                    <a:pt x="37282" y="33395"/>
                    <a:pt x="36715" y="34459"/>
                  </a:cubicBezTo>
                  <a:cubicBezTo>
                    <a:pt x="36540" y="34789"/>
                    <a:pt x="36160" y="35473"/>
                    <a:pt x="35732" y="36324"/>
                  </a:cubicBezTo>
                  <a:cubicBezTo>
                    <a:pt x="35539" y="35889"/>
                    <a:pt x="35340" y="35458"/>
                    <a:pt x="35203" y="35003"/>
                  </a:cubicBezTo>
                  <a:cubicBezTo>
                    <a:pt x="34928" y="34082"/>
                    <a:pt x="35087" y="33204"/>
                    <a:pt x="35142" y="32271"/>
                  </a:cubicBezTo>
                  <a:cubicBezTo>
                    <a:pt x="35240" y="30593"/>
                    <a:pt x="34615" y="28918"/>
                    <a:pt x="34905" y="27254"/>
                  </a:cubicBezTo>
                  <a:cubicBezTo>
                    <a:pt x="35142" y="25898"/>
                    <a:pt x="36588" y="25034"/>
                    <a:pt x="36868" y="23671"/>
                  </a:cubicBezTo>
                  <a:cubicBezTo>
                    <a:pt x="37139" y="22359"/>
                    <a:pt x="36191" y="21351"/>
                    <a:pt x="34924" y="21171"/>
                  </a:cubicBezTo>
                  <a:cubicBezTo>
                    <a:pt x="34905" y="21169"/>
                    <a:pt x="34885" y="21167"/>
                    <a:pt x="34864" y="21167"/>
                  </a:cubicBezTo>
                  <a:cubicBezTo>
                    <a:pt x="34717" y="21167"/>
                    <a:pt x="34535" y="21233"/>
                    <a:pt x="34505" y="21388"/>
                  </a:cubicBezTo>
                  <a:cubicBezTo>
                    <a:pt x="34408" y="21885"/>
                    <a:pt x="34515" y="22211"/>
                    <a:pt x="34760" y="22647"/>
                  </a:cubicBezTo>
                  <a:cubicBezTo>
                    <a:pt x="35152" y="23348"/>
                    <a:pt x="34890" y="24042"/>
                    <a:pt x="34526" y="24687"/>
                  </a:cubicBezTo>
                  <a:cubicBezTo>
                    <a:pt x="33836" y="25906"/>
                    <a:pt x="32900" y="26796"/>
                    <a:pt x="32847" y="28280"/>
                  </a:cubicBezTo>
                  <a:cubicBezTo>
                    <a:pt x="32795" y="29760"/>
                    <a:pt x="33145" y="31257"/>
                    <a:pt x="33646" y="32633"/>
                  </a:cubicBezTo>
                  <a:cubicBezTo>
                    <a:pt x="34184" y="34111"/>
                    <a:pt x="34240" y="35695"/>
                    <a:pt x="34674" y="37200"/>
                  </a:cubicBezTo>
                  <a:cubicBezTo>
                    <a:pt x="34762" y="37506"/>
                    <a:pt x="34835" y="37807"/>
                    <a:pt x="34899" y="38109"/>
                  </a:cubicBezTo>
                  <a:cubicBezTo>
                    <a:pt x="34090" y="39999"/>
                    <a:pt x="33473" y="42073"/>
                    <a:pt x="34120" y="43076"/>
                  </a:cubicBezTo>
                  <a:cubicBezTo>
                    <a:pt x="33823" y="44222"/>
                    <a:pt x="33764" y="45291"/>
                    <a:pt x="34376" y="46445"/>
                  </a:cubicBezTo>
                  <a:cubicBezTo>
                    <a:pt x="34970" y="47566"/>
                    <a:pt x="36107" y="48255"/>
                    <a:pt x="37080" y="49006"/>
                  </a:cubicBezTo>
                  <a:cubicBezTo>
                    <a:pt x="37657" y="49451"/>
                    <a:pt x="38540" y="50035"/>
                    <a:pt x="39178" y="50720"/>
                  </a:cubicBezTo>
                  <a:cubicBezTo>
                    <a:pt x="39360" y="51913"/>
                    <a:pt x="40138" y="52847"/>
                    <a:pt x="41014" y="53659"/>
                  </a:cubicBezTo>
                  <a:cubicBezTo>
                    <a:pt x="41758" y="54348"/>
                    <a:pt x="43132" y="55027"/>
                    <a:pt x="43193" y="56157"/>
                  </a:cubicBezTo>
                  <a:cubicBezTo>
                    <a:pt x="41498" y="57542"/>
                    <a:pt x="38775" y="57532"/>
                    <a:pt x="36778" y="58252"/>
                  </a:cubicBezTo>
                  <a:cubicBezTo>
                    <a:pt x="35790" y="58609"/>
                    <a:pt x="34547" y="59301"/>
                    <a:pt x="33752" y="60236"/>
                  </a:cubicBezTo>
                  <a:cubicBezTo>
                    <a:pt x="33428" y="59737"/>
                    <a:pt x="33029" y="59280"/>
                    <a:pt x="32628" y="58907"/>
                  </a:cubicBezTo>
                  <a:cubicBezTo>
                    <a:pt x="32213" y="58521"/>
                    <a:pt x="31802" y="58160"/>
                    <a:pt x="31408" y="57796"/>
                  </a:cubicBezTo>
                  <a:cubicBezTo>
                    <a:pt x="31417" y="57565"/>
                    <a:pt x="31428" y="57334"/>
                    <a:pt x="31464" y="57104"/>
                  </a:cubicBezTo>
                  <a:cubicBezTo>
                    <a:pt x="31556" y="56532"/>
                    <a:pt x="31934" y="55943"/>
                    <a:pt x="32204" y="55441"/>
                  </a:cubicBezTo>
                  <a:cubicBezTo>
                    <a:pt x="32488" y="54915"/>
                    <a:pt x="32843" y="54411"/>
                    <a:pt x="33074" y="53860"/>
                  </a:cubicBezTo>
                  <a:cubicBezTo>
                    <a:pt x="33283" y="53358"/>
                    <a:pt x="33109" y="52766"/>
                    <a:pt x="33093" y="52250"/>
                  </a:cubicBezTo>
                  <a:cubicBezTo>
                    <a:pt x="33070" y="51516"/>
                    <a:pt x="32954" y="50590"/>
                    <a:pt x="32571" y="49963"/>
                  </a:cubicBezTo>
                  <a:cubicBezTo>
                    <a:pt x="32120" y="49221"/>
                    <a:pt x="31732" y="47843"/>
                    <a:pt x="30788" y="47672"/>
                  </a:cubicBezTo>
                  <a:cubicBezTo>
                    <a:pt x="30744" y="47664"/>
                    <a:pt x="30698" y="47660"/>
                    <a:pt x="30652" y="47660"/>
                  </a:cubicBezTo>
                  <a:cubicBezTo>
                    <a:pt x="30401" y="47660"/>
                    <a:pt x="30135" y="47776"/>
                    <a:pt x="30011" y="47997"/>
                  </a:cubicBezTo>
                  <a:cubicBezTo>
                    <a:pt x="29612" y="48708"/>
                    <a:pt x="30606" y="49718"/>
                    <a:pt x="30882" y="50396"/>
                  </a:cubicBezTo>
                  <a:cubicBezTo>
                    <a:pt x="31045" y="50797"/>
                    <a:pt x="30764" y="51282"/>
                    <a:pt x="30804" y="51682"/>
                  </a:cubicBezTo>
                  <a:cubicBezTo>
                    <a:pt x="30861" y="52242"/>
                    <a:pt x="30926" y="52802"/>
                    <a:pt x="30987" y="53362"/>
                  </a:cubicBezTo>
                  <a:cubicBezTo>
                    <a:pt x="31045" y="53885"/>
                    <a:pt x="31218" y="54384"/>
                    <a:pt x="31256" y="54913"/>
                  </a:cubicBezTo>
                  <a:cubicBezTo>
                    <a:pt x="31291" y="55407"/>
                    <a:pt x="30769" y="56149"/>
                    <a:pt x="30582" y="56601"/>
                  </a:cubicBezTo>
                  <a:cubicBezTo>
                    <a:pt x="30544" y="56695"/>
                    <a:pt x="30510" y="56787"/>
                    <a:pt x="30481" y="56879"/>
                  </a:cubicBezTo>
                  <a:cubicBezTo>
                    <a:pt x="30050" y="56411"/>
                    <a:pt x="29652" y="55901"/>
                    <a:pt x="29310" y="55296"/>
                  </a:cubicBezTo>
                  <a:cubicBezTo>
                    <a:pt x="28576" y="53997"/>
                    <a:pt x="28298" y="52617"/>
                    <a:pt x="27939" y="51192"/>
                  </a:cubicBezTo>
                  <a:cubicBezTo>
                    <a:pt x="27587" y="49794"/>
                    <a:pt x="26413" y="48728"/>
                    <a:pt x="25406" y="47776"/>
                  </a:cubicBezTo>
                  <a:cubicBezTo>
                    <a:pt x="24287" y="46720"/>
                    <a:pt x="23305" y="45665"/>
                    <a:pt x="22774" y="44192"/>
                  </a:cubicBezTo>
                  <a:cubicBezTo>
                    <a:pt x="22251" y="42742"/>
                    <a:pt x="22113" y="41100"/>
                    <a:pt x="21910" y="39581"/>
                  </a:cubicBezTo>
                  <a:cubicBezTo>
                    <a:pt x="21820" y="38895"/>
                    <a:pt x="21719" y="38212"/>
                    <a:pt x="21594" y="37535"/>
                  </a:cubicBezTo>
                  <a:cubicBezTo>
                    <a:pt x="21628" y="37477"/>
                    <a:pt x="21650" y="37413"/>
                    <a:pt x="21659" y="37347"/>
                  </a:cubicBezTo>
                  <a:cubicBezTo>
                    <a:pt x="21775" y="36438"/>
                    <a:pt x="21545" y="35557"/>
                    <a:pt x="21862" y="34671"/>
                  </a:cubicBezTo>
                  <a:cubicBezTo>
                    <a:pt x="22180" y="33787"/>
                    <a:pt x="22864" y="33021"/>
                    <a:pt x="23466" y="32320"/>
                  </a:cubicBezTo>
                  <a:cubicBezTo>
                    <a:pt x="24573" y="31034"/>
                    <a:pt x="25767" y="29900"/>
                    <a:pt x="25986" y="28139"/>
                  </a:cubicBezTo>
                  <a:cubicBezTo>
                    <a:pt x="26109" y="27143"/>
                    <a:pt x="25816" y="26283"/>
                    <a:pt x="25778" y="25296"/>
                  </a:cubicBezTo>
                  <a:cubicBezTo>
                    <a:pt x="25738" y="24271"/>
                    <a:pt x="25998" y="23302"/>
                    <a:pt x="26460" y="22392"/>
                  </a:cubicBezTo>
                  <a:cubicBezTo>
                    <a:pt x="26880" y="21565"/>
                    <a:pt x="27582" y="20926"/>
                    <a:pt x="27978" y="20086"/>
                  </a:cubicBezTo>
                  <a:cubicBezTo>
                    <a:pt x="28229" y="19553"/>
                    <a:pt x="28126" y="18780"/>
                    <a:pt x="28288" y="18182"/>
                  </a:cubicBezTo>
                  <a:cubicBezTo>
                    <a:pt x="28354" y="17940"/>
                    <a:pt x="28107" y="17881"/>
                    <a:pt x="27875" y="17881"/>
                  </a:cubicBezTo>
                  <a:cubicBezTo>
                    <a:pt x="27742" y="17881"/>
                    <a:pt x="27614" y="17900"/>
                    <a:pt x="27553" y="17915"/>
                  </a:cubicBezTo>
                  <a:cubicBezTo>
                    <a:pt x="26911" y="18072"/>
                    <a:pt x="25958" y="18498"/>
                    <a:pt x="25871" y="19277"/>
                  </a:cubicBezTo>
                  <a:cubicBezTo>
                    <a:pt x="25831" y="19634"/>
                    <a:pt x="26183" y="20077"/>
                    <a:pt x="26206" y="20473"/>
                  </a:cubicBezTo>
                  <a:cubicBezTo>
                    <a:pt x="26225" y="20799"/>
                    <a:pt x="26063" y="21175"/>
                    <a:pt x="25982" y="21485"/>
                  </a:cubicBezTo>
                  <a:cubicBezTo>
                    <a:pt x="25769" y="22291"/>
                    <a:pt x="25524" y="23095"/>
                    <a:pt x="25325" y="23907"/>
                  </a:cubicBezTo>
                  <a:cubicBezTo>
                    <a:pt x="25036" y="25076"/>
                    <a:pt x="25075" y="26357"/>
                    <a:pt x="24965" y="27554"/>
                  </a:cubicBezTo>
                  <a:cubicBezTo>
                    <a:pt x="24746" y="29956"/>
                    <a:pt x="22414" y="31442"/>
                    <a:pt x="20884" y="33025"/>
                  </a:cubicBezTo>
                  <a:cubicBezTo>
                    <a:pt x="20740" y="33176"/>
                    <a:pt x="20604" y="33336"/>
                    <a:pt x="20477" y="33502"/>
                  </a:cubicBezTo>
                  <a:cubicBezTo>
                    <a:pt x="20175" y="32313"/>
                    <a:pt x="20042" y="31104"/>
                    <a:pt x="20225" y="29854"/>
                  </a:cubicBezTo>
                  <a:cubicBezTo>
                    <a:pt x="20662" y="26883"/>
                    <a:pt x="22500" y="24302"/>
                    <a:pt x="22802" y="21287"/>
                  </a:cubicBezTo>
                  <a:cubicBezTo>
                    <a:pt x="22922" y="20074"/>
                    <a:pt x="22642" y="19018"/>
                    <a:pt x="21845" y="18099"/>
                  </a:cubicBezTo>
                  <a:cubicBezTo>
                    <a:pt x="20920" y="17035"/>
                    <a:pt x="19573" y="15867"/>
                    <a:pt x="21122" y="14572"/>
                  </a:cubicBezTo>
                  <a:cubicBezTo>
                    <a:pt x="22161" y="13703"/>
                    <a:pt x="23509" y="13366"/>
                    <a:pt x="24534" y="12444"/>
                  </a:cubicBezTo>
                  <a:cubicBezTo>
                    <a:pt x="25609" y="11476"/>
                    <a:pt x="26084" y="10259"/>
                    <a:pt x="26350" y="8858"/>
                  </a:cubicBezTo>
                  <a:cubicBezTo>
                    <a:pt x="26408" y="8554"/>
                    <a:pt x="26325" y="8218"/>
                    <a:pt x="26383" y="7899"/>
                  </a:cubicBezTo>
                  <a:cubicBezTo>
                    <a:pt x="26465" y="7456"/>
                    <a:pt x="26601" y="7032"/>
                    <a:pt x="26738" y="6604"/>
                  </a:cubicBezTo>
                  <a:cubicBezTo>
                    <a:pt x="26982" y="5846"/>
                    <a:pt x="27344" y="5155"/>
                    <a:pt x="27775" y="4487"/>
                  </a:cubicBezTo>
                  <a:cubicBezTo>
                    <a:pt x="27875" y="4332"/>
                    <a:pt x="27729" y="4264"/>
                    <a:pt x="27548" y="4264"/>
                  </a:cubicBezTo>
                  <a:cubicBezTo>
                    <a:pt x="27386" y="4264"/>
                    <a:pt x="27198" y="4318"/>
                    <a:pt x="27134" y="4414"/>
                  </a:cubicBezTo>
                  <a:cubicBezTo>
                    <a:pt x="25454" y="6905"/>
                    <a:pt x="25033" y="10782"/>
                    <a:pt x="22186" y="12360"/>
                  </a:cubicBezTo>
                  <a:cubicBezTo>
                    <a:pt x="20455" y="13321"/>
                    <a:pt x="16915" y="15028"/>
                    <a:pt x="18534" y="17616"/>
                  </a:cubicBezTo>
                  <a:cubicBezTo>
                    <a:pt x="19186" y="18657"/>
                    <a:pt x="20323" y="19258"/>
                    <a:pt x="20568" y="20531"/>
                  </a:cubicBezTo>
                  <a:cubicBezTo>
                    <a:pt x="20860" y="22058"/>
                    <a:pt x="20197" y="23748"/>
                    <a:pt x="19677" y="25147"/>
                  </a:cubicBezTo>
                  <a:cubicBezTo>
                    <a:pt x="18844" y="27390"/>
                    <a:pt x="18030" y="29448"/>
                    <a:pt x="18016" y="31721"/>
                  </a:cubicBezTo>
                  <a:cubicBezTo>
                    <a:pt x="17849" y="31573"/>
                    <a:pt x="17704" y="31431"/>
                    <a:pt x="17594" y="31293"/>
                  </a:cubicBezTo>
                  <a:cubicBezTo>
                    <a:pt x="16375" y="29779"/>
                    <a:pt x="17258" y="27422"/>
                    <a:pt x="16416" y="25728"/>
                  </a:cubicBezTo>
                  <a:cubicBezTo>
                    <a:pt x="15929" y="24751"/>
                    <a:pt x="15098" y="23997"/>
                    <a:pt x="14623" y="23004"/>
                  </a:cubicBezTo>
                  <a:cubicBezTo>
                    <a:pt x="14162" y="22042"/>
                    <a:pt x="13837" y="20770"/>
                    <a:pt x="13714" y="19707"/>
                  </a:cubicBezTo>
                  <a:cubicBezTo>
                    <a:pt x="13623" y="18910"/>
                    <a:pt x="13760" y="18277"/>
                    <a:pt x="13916" y="17488"/>
                  </a:cubicBezTo>
                  <a:cubicBezTo>
                    <a:pt x="14022" y="16943"/>
                    <a:pt x="14111" y="16506"/>
                    <a:pt x="13841" y="16010"/>
                  </a:cubicBezTo>
                  <a:cubicBezTo>
                    <a:pt x="13598" y="15565"/>
                    <a:pt x="13516" y="15119"/>
                    <a:pt x="13641" y="14632"/>
                  </a:cubicBezTo>
                  <a:cubicBezTo>
                    <a:pt x="13652" y="14589"/>
                    <a:pt x="13596" y="14577"/>
                    <a:pt x="13560" y="14577"/>
                  </a:cubicBezTo>
                  <a:cubicBezTo>
                    <a:pt x="13552" y="14577"/>
                    <a:pt x="13546" y="14577"/>
                    <a:pt x="13540" y="14578"/>
                  </a:cubicBezTo>
                  <a:cubicBezTo>
                    <a:pt x="12931" y="14691"/>
                    <a:pt x="12668" y="15083"/>
                    <a:pt x="12542" y="15676"/>
                  </a:cubicBezTo>
                  <a:cubicBezTo>
                    <a:pt x="12315" y="16736"/>
                    <a:pt x="12101" y="17795"/>
                    <a:pt x="11837" y="18853"/>
                  </a:cubicBezTo>
                  <a:cubicBezTo>
                    <a:pt x="11625" y="19704"/>
                    <a:pt x="11512" y="20344"/>
                    <a:pt x="11720" y="21211"/>
                  </a:cubicBezTo>
                  <a:cubicBezTo>
                    <a:pt x="12033" y="22517"/>
                    <a:pt x="12863" y="23528"/>
                    <a:pt x="13733" y="24506"/>
                  </a:cubicBezTo>
                  <a:cubicBezTo>
                    <a:pt x="14678" y="25570"/>
                    <a:pt x="15579" y="26272"/>
                    <a:pt x="15604" y="27801"/>
                  </a:cubicBezTo>
                  <a:cubicBezTo>
                    <a:pt x="15605" y="27878"/>
                    <a:pt x="15603" y="27955"/>
                    <a:pt x="15600" y="28030"/>
                  </a:cubicBezTo>
                  <a:cubicBezTo>
                    <a:pt x="15044" y="27332"/>
                    <a:pt x="14280" y="26785"/>
                    <a:pt x="13372" y="26355"/>
                  </a:cubicBezTo>
                  <a:cubicBezTo>
                    <a:pt x="12313" y="25852"/>
                    <a:pt x="11414" y="25279"/>
                    <a:pt x="10609" y="24417"/>
                  </a:cubicBezTo>
                  <a:cubicBezTo>
                    <a:pt x="9707" y="23449"/>
                    <a:pt x="8711" y="22726"/>
                    <a:pt x="7643" y="21951"/>
                  </a:cubicBezTo>
                  <a:cubicBezTo>
                    <a:pt x="6478" y="21106"/>
                    <a:pt x="5824" y="20212"/>
                    <a:pt x="6770" y="18935"/>
                  </a:cubicBezTo>
                  <a:cubicBezTo>
                    <a:pt x="7315" y="18201"/>
                    <a:pt x="7903" y="17420"/>
                    <a:pt x="8511" y="16740"/>
                  </a:cubicBezTo>
                  <a:cubicBezTo>
                    <a:pt x="9154" y="16022"/>
                    <a:pt x="9604" y="15364"/>
                    <a:pt x="9826" y="14421"/>
                  </a:cubicBezTo>
                  <a:cubicBezTo>
                    <a:pt x="10135" y="13121"/>
                    <a:pt x="9549" y="12060"/>
                    <a:pt x="10632" y="10987"/>
                  </a:cubicBezTo>
                  <a:cubicBezTo>
                    <a:pt x="10862" y="10761"/>
                    <a:pt x="10618" y="10645"/>
                    <a:pt x="10355" y="10645"/>
                  </a:cubicBezTo>
                  <a:cubicBezTo>
                    <a:pt x="10209" y="10645"/>
                    <a:pt x="10056" y="10681"/>
                    <a:pt x="9976" y="10753"/>
                  </a:cubicBezTo>
                  <a:cubicBezTo>
                    <a:pt x="9282" y="11377"/>
                    <a:pt x="9036" y="12009"/>
                    <a:pt x="9062" y="12941"/>
                  </a:cubicBezTo>
                  <a:cubicBezTo>
                    <a:pt x="9109" y="14600"/>
                    <a:pt x="8744" y="15613"/>
                    <a:pt x="7451" y="16730"/>
                  </a:cubicBezTo>
                  <a:cubicBezTo>
                    <a:pt x="6273" y="17747"/>
                    <a:pt x="4443" y="19253"/>
                    <a:pt x="4805" y="21002"/>
                  </a:cubicBezTo>
                  <a:cubicBezTo>
                    <a:pt x="5040" y="22131"/>
                    <a:pt x="6401" y="23039"/>
                    <a:pt x="7207" y="23726"/>
                  </a:cubicBezTo>
                  <a:cubicBezTo>
                    <a:pt x="8226" y="24596"/>
                    <a:pt x="8761" y="25812"/>
                    <a:pt x="9893" y="26586"/>
                  </a:cubicBezTo>
                  <a:cubicBezTo>
                    <a:pt x="10876" y="27258"/>
                    <a:pt x="11961" y="27738"/>
                    <a:pt x="13079" y="28134"/>
                  </a:cubicBezTo>
                  <a:cubicBezTo>
                    <a:pt x="13929" y="28435"/>
                    <a:pt x="14367" y="28667"/>
                    <a:pt x="14748" y="29489"/>
                  </a:cubicBezTo>
                  <a:cubicBezTo>
                    <a:pt x="14917" y="29852"/>
                    <a:pt x="15057" y="30178"/>
                    <a:pt x="15253" y="30497"/>
                  </a:cubicBezTo>
                  <a:cubicBezTo>
                    <a:pt x="15256" y="30638"/>
                    <a:pt x="15269" y="30779"/>
                    <a:pt x="15292" y="30919"/>
                  </a:cubicBezTo>
                  <a:cubicBezTo>
                    <a:pt x="15468" y="31997"/>
                    <a:pt x="16477" y="32818"/>
                    <a:pt x="17290" y="33429"/>
                  </a:cubicBezTo>
                  <a:cubicBezTo>
                    <a:pt x="17642" y="33694"/>
                    <a:pt x="17992" y="33957"/>
                    <a:pt x="18338" y="34227"/>
                  </a:cubicBezTo>
                  <a:cubicBezTo>
                    <a:pt x="18716" y="35684"/>
                    <a:pt x="19355" y="36990"/>
                    <a:pt x="20107" y="38299"/>
                  </a:cubicBezTo>
                  <a:cubicBezTo>
                    <a:pt x="20901" y="39678"/>
                    <a:pt x="20966" y="41278"/>
                    <a:pt x="21224" y="42817"/>
                  </a:cubicBezTo>
                  <a:cubicBezTo>
                    <a:pt x="21451" y="44167"/>
                    <a:pt x="21873" y="45376"/>
                    <a:pt x="22658" y="46500"/>
                  </a:cubicBezTo>
                  <a:cubicBezTo>
                    <a:pt x="23532" y="47752"/>
                    <a:pt x="24855" y="48606"/>
                    <a:pt x="25777" y="49817"/>
                  </a:cubicBezTo>
                  <a:cubicBezTo>
                    <a:pt x="26741" y="51083"/>
                    <a:pt x="26780" y="52706"/>
                    <a:pt x="27186" y="54185"/>
                  </a:cubicBezTo>
                  <a:cubicBezTo>
                    <a:pt x="27378" y="54882"/>
                    <a:pt x="27665" y="55552"/>
                    <a:pt x="28012" y="56188"/>
                  </a:cubicBezTo>
                  <a:cubicBezTo>
                    <a:pt x="27749" y="56048"/>
                    <a:pt x="27501" y="55922"/>
                    <a:pt x="27291" y="55806"/>
                  </a:cubicBezTo>
                  <a:cubicBezTo>
                    <a:pt x="25187" y="54659"/>
                    <a:pt x="22756" y="54355"/>
                    <a:pt x="20658" y="53253"/>
                  </a:cubicBezTo>
                  <a:cubicBezTo>
                    <a:pt x="17431" y="51559"/>
                    <a:pt x="16848" y="47124"/>
                    <a:pt x="14835" y="44382"/>
                  </a:cubicBezTo>
                  <a:cubicBezTo>
                    <a:pt x="13612" y="42716"/>
                    <a:pt x="11809" y="41627"/>
                    <a:pt x="10558" y="40000"/>
                  </a:cubicBezTo>
                  <a:cubicBezTo>
                    <a:pt x="10048" y="39336"/>
                    <a:pt x="9426" y="38958"/>
                    <a:pt x="8835" y="38392"/>
                  </a:cubicBezTo>
                  <a:cubicBezTo>
                    <a:pt x="8064" y="37653"/>
                    <a:pt x="8130" y="36973"/>
                    <a:pt x="8614" y="36054"/>
                  </a:cubicBezTo>
                  <a:cubicBezTo>
                    <a:pt x="8693" y="35902"/>
                    <a:pt x="8583" y="35839"/>
                    <a:pt x="8429" y="35839"/>
                  </a:cubicBezTo>
                  <a:cubicBezTo>
                    <a:pt x="8254" y="35839"/>
                    <a:pt x="8024" y="35920"/>
                    <a:pt x="7956" y="36041"/>
                  </a:cubicBezTo>
                  <a:cubicBezTo>
                    <a:pt x="7351" y="37122"/>
                    <a:pt x="7288" y="38069"/>
                    <a:pt x="8118" y="39036"/>
                  </a:cubicBezTo>
                  <a:cubicBezTo>
                    <a:pt x="9346" y="40463"/>
                    <a:pt x="10291" y="42114"/>
                    <a:pt x="11617" y="43469"/>
                  </a:cubicBezTo>
                  <a:cubicBezTo>
                    <a:pt x="13030" y="44914"/>
                    <a:pt x="13813" y="46457"/>
                    <a:pt x="14526" y="48325"/>
                  </a:cubicBezTo>
                  <a:cubicBezTo>
                    <a:pt x="14834" y="49130"/>
                    <a:pt x="15175" y="49932"/>
                    <a:pt x="15577" y="50699"/>
                  </a:cubicBezTo>
                  <a:cubicBezTo>
                    <a:pt x="15135" y="50621"/>
                    <a:pt x="14746" y="50570"/>
                    <a:pt x="14495" y="50533"/>
                  </a:cubicBezTo>
                  <a:cubicBezTo>
                    <a:pt x="13254" y="50349"/>
                    <a:pt x="12080" y="50164"/>
                    <a:pt x="10936" y="49619"/>
                  </a:cubicBezTo>
                  <a:cubicBezTo>
                    <a:pt x="9764" y="49060"/>
                    <a:pt x="9257" y="47475"/>
                    <a:pt x="8426" y="46527"/>
                  </a:cubicBezTo>
                  <a:cubicBezTo>
                    <a:pt x="7521" y="45497"/>
                    <a:pt x="6227" y="45004"/>
                    <a:pt x="5080" y="44321"/>
                  </a:cubicBezTo>
                  <a:cubicBezTo>
                    <a:pt x="3940" y="43643"/>
                    <a:pt x="3395" y="42009"/>
                    <a:pt x="2766" y="40898"/>
                  </a:cubicBezTo>
                  <a:cubicBezTo>
                    <a:pt x="2560" y="40536"/>
                    <a:pt x="2236" y="40039"/>
                    <a:pt x="2216" y="39610"/>
                  </a:cubicBezTo>
                  <a:cubicBezTo>
                    <a:pt x="2184" y="38927"/>
                    <a:pt x="2778" y="38318"/>
                    <a:pt x="3162" y="37824"/>
                  </a:cubicBezTo>
                  <a:cubicBezTo>
                    <a:pt x="3795" y="37006"/>
                    <a:pt x="3883" y="36036"/>
                    <a:pt x="2960" y="35446"/>
                  </a:cubicBezTo>
                  <a:cubicBezTo>
                    <a:pt x="2932" y="35428"/>
                    <a:pt x="2898" y="35420"/>
                    <a:pt x="2862" y="35420"/>
                  </a:cubicBezTo>
                  <a:cubicBezTo>
                    <a:pt x="2756" y="35420"/>
                    <a:pt x="2634" y="35488"/>
                    <a:pt x="2592" y="35569"/>
                  </a:cubicBezTo>
                  <a:cubicBezTo>
                    <a:pt x="2011" y="36666"/>
                    <a:pt x="1254" y="37570"/>
                    <a:pt x="577" y="38605"/>
                  </a:cubicBezTo>
                  <a:cubicBezTo>
                    <a:pt x="1" y="39484"/>
                    <a:pt x="344" y="40412"/>
                    <a:pt x="805" y="41244"/>
                  </a:cubicBezTo>
                  <a:cubicBezTo>
                    <a:pt x="1375" y="42271"/>
                    <a:pt x="2110" y="43086"/>
                    <a:pt x="2894" y="43951"/>
                  </a:cubicBezTo>
                  <a:cubicBezTo>
                    <a:pt x="3970" y="45141"/>
                    <a:pt x="5674" y="45612"/>
                    <a:pt x="6870" y="46668"/>
                  </a:cubicBezTo>
                  <a:cubicBezTo>
                    <a:pt x="7783" y="47474"/>
                    <a:pt x="8104" y="48641"/>
                    <a:pt x="8851" y="49554"/>
                  </a:cubicBezTo>
                  <a:cubicBezTo>
                    <a:pt x="9598" y="50466"/>
                    <a:pt x="10433" y="51003"/>
                    <a:pt x="11547" y="51375"/>
                  </a:cubicBezTo>
                  <a:cubicBezTo>
                    <a:pt x="12738" y="51774"/>
                    <a:pt x="14005" y="51878"/>
                    <a:pt x="15228" y="52139"/>
                  </a:cubicBezTo>
                  <a:cubicBezTo>
                    <a:pt x="15876" y="52279"/>
                    <a:pt x="16428" y="52568"/>
                    <a:pt x="16985" y="52848"/>
                  </a:cubicBezTo>
                  <a:cubicBezTo>
                    <a:pt x="17013" y="52882"/>
                    <a:pt x="17038" y="52918"/>
                    <a:pt x="17067" y="52951"/>
                  </a:cubicBezTo>
                  <a:cubicBezTo>
                    <a:pt x="17658" y="53645"/>
                    <a:pt x="18376" y="54159"/>
                    <a:pt x="19162" y="54567"/>
                  </a:cubicBezTo>
                  <a:cubicBezTo>
                    <a:pt x="18225" y="54732"/>
                    <a:pt x="17293" y="54962"/>
                    <a:pt x="16372" y="55174"/>
                  </a:cubicBezTo>
                  <a:cubicBezTo>
                    <a:pt x="15527" y="55368"/>
                    <a:pt x="14727" y="55524"/>
                    <a:pt x="13901" y="55524"/>
                  </a:cubicBezTo>
                  <a:cubicBezTo>
                    <a:pt x="13516" y="55524"/>
                    <a:pt x="13124" y="55490"/>
                    <a:pt x="12720" y="55411"/>
                  </a:cubicBezTo>
                  <a:cubicBezTo>
                    <a:pt x="11400" y="55149"/>
                    <a:pt x="10108" y="54692"/>
                    <a:pt x="8779" y="54426"/>
                  </a:cubicBezTo>
                  <a:cubicBezTo>
                    <a:pt x="7373" y="54144"/>
                    <a:pt x="5816" y="53893"/>
                    <a:pt x="4707" y="52926"/>
                  </a:cubicBezTo>
                  <a:cubicBezTo>
                    <a:pt x="3789" y="52127"/>
                    <a:pt x="3183" y="51439"/>
                    <a:pt x="1992" y="51058"/>
                  </a:cubicBezTo>
                  <a:cubicBezTo>
                    <a:pt x="1943" y="51043"/>
                    <a:pt x="1890" y="51035"/>
                    <a:pt x="1835" y="51035"/>
                  </a:cubicBezTo>
                  <a:cubicBezTo>
                    <a:pt x="1608" y="51035"/>
                    <a:pt x="1347" y="51157"/>
                    <a:pt x="1215" y="51314"/>
                  </a:cubicBezTo>
                  <a:cubicBezTo>
                    <a:pt x="988" y="51588"/>
                    <a:pt x="731" y="51844"/>
                    <a:pt x="587" y="52174"/>
                  </a:cubicBezTo>
                  <a:cubicBezTo>
                    <a:pt x="516" y="52339"/>
                    <a:pt x="609" y="52394"/>
                    <a:pt x="745" y="52394"/>
                  </a:cubicBezTo>
                  <a:cubicBezTo>
                    <a:pt x="910" y="52394"/>
                    <a:pt x="1136" y="52312"/>
                    <a:pt x="1207" y="52245"/>
                  </a:cubicBezTo>
                  <a:cubicBezTo>
                    <a:pt x="1314" y="52134"/>
                    <a:pt x="1430" y="52031"/>
                    <a:pt x="1553" y="51937"/>
                  </a:cubicBezTo>
                  <a:cubicBezTo>
                    <a:pt x="2378" y="52518"/>
                    <a:pt x="3037" y="53299"/>
                    <a:pt x="3873" y="53861"/>
                  </a:cubicBezTo>
                  <a:cubicBezTo>
                    <a:pt x="4876" y="54539"/>
                    <a:pt x="6048" y="54836"/>
                    <a:pt x="7211" y="55118"/>
                  </a:cubicBezTo>
                  <a:cubicBezTo>
                    <a:pt x="9405" y="55651"/>
                    <a:pt x="11670" y="56632"/>
                    <a:pt x="13950" y="56632"/>
                  </a:cubicBezTo>
                  <a:cubicBezTo>
                    <a:pt x="14047" y="56632"/>
                    <a:pt x="14144" y="56630"/>
                    <a:pt x="14241" y="56626"/>
                  </a:cubicBezTo>
                  <a:cubicBezTo>
                    <a:pt x="16469" y="56542"/>
                    <a:pt x="18619" y="55798"/>
                    <a:pt x="20843" y="55754"/>
                  </a:cubicBezTo>
                  <a:cubicBezTo>
                    <a:pt x="20849" y="55754"/>
                    <a:pt x="20856" y="55754"/>
                    <a:pt x="20863" y="55754"/>
                  </a:cubicBezTo>
                  <a:cubicBezTo>
                    <a:pt x="20890" y="55754"/>
                    <a:pt x="20917" y="55755"/>
                    <a:pt x="20943" y="55755"/>
                  </a:cubicBezTo>
                  <a:cubicBezTo>
                    <a:pt x="20636" y="55838"/>
                    <a:pt x="20331" y="55936"/>
                    <a:pt x="20031" y="56063"/>
                  </a:cubicBezTo>
                  <a:cubicBezTo>
                    <a:pt x="19379" y="56338"/>
                    <a:pt x="18817" y="56809"/>
                    <a:pt x="18405" y="57376"/>
                  </a:cubicBezTo>
                  <a:cubicBezTo>
                    <a:pt x="18175" y="57691"/>
                    <a:pt x="18053" y="58122"/>
                    <a:pt x="17910" y="58482"/>
                  </a:cubicBezTo>
                  <a:cubicBezTo>
                    <a:pt x="17676" y="59081"/>
                    <a:pt x="17015" y="59198"/>
                    <a:pt x="16469" y="59325"/>
                  </a:cubicBezTo>
                  <a:cubicBezTo>
                    <a:pt x="15808" y="59478"/>
                    <a:pt x="15174" y="59536"/>
                    <a:pt x="14549" y="59536"/>
                  </a:cubicBezTo>
                  <a:cubicBezTo>
                    <a:pt x="13484" y="59536"/>
                    <a:pt x="12444" y="59367"/>
                    <a:pt x="11335" y="59214"/>
                  </a:cubicBezTo>
                  <a:cubicBezTo>
                    <a:pt x="10543" y="59104"/>
                    <a:pt x="9797" y="58984"/>
                    <a:pt x="9076" y="58984"/>
                  </a:cubicBezTo>
                  <a:cubicBezTo>
                    <a:pt x="8202" y="58984"/>
                    <a:pt x="7365" y="59161"/>
                    <a:pt x="6527" y="59745"/>
                  </a:cubicBezTo>
                  <a:cubicBezTo>
                    <a:pt x="5736" y="60298"/>
                    <a:pt x="5232" y="60732"/>
                    <a:pt x="4226" y="60830"/>
                  </a:cubicBezTo>
                  <a:cubicBezTo>
                    <a:pt x="3688" y="60881"/>
                    <a:pt x="3125" y="60917"/>
                    <a:pt x="2596" y="61032"/>
                  </a:cubicBezTo>
                  <a:cubicBezTo>
                    <a:pt x="1590" y="61251"/>
                    <a:pt x="356" y="62042"/>
                    <a:pt x="210" y="63135"/>
                  </a:cubicBezTo>
                  <a:cubicBezTo>
                    <a:pt x="191" y="63275"/>
                    <a:pt x="285" y="63320"/>
                    <a:pt x="407" y="63320"/>
                  </a:cubicBezTo>
                  <a:cubicBezTo>
                    <a:pt x="561" y="63320"/>
                    <a:pt x="758" y="63248"/>
                    <a:pt x="824" y="63205"/>
                  </a:cubicBezTo>
                  <a:cubicBezTo>
                    <a:pt x="1350" y="62859"/>
                    <a:pt x="1747" y="62235"/>
                    <a:pt x="2331" y="62004"/>
                  </a:cubicBezTo>
                  <a:cubicBezTo>
                    <a:pt x="2412" y="61971"/>
                    <a:pt x="2509" y="61959"/>
                    <a:pt x="2615" y="61959"/>
                  </a:cubicBezTo>
                  <a:cubicBezTo>
                    <a:pt x="2941" y="61959"/>
                    <a:pt x="3350" y="62078"/>
                    <a:pt x="3608" y="62103"/>
                  </a:cubicBezTo>
                  <a:cubicBezTo>
                    <a:pt x="3732" y="62116"/>
                    <a:pt x="3857" y="62122"/>
                    <a:pt x="3982" y="62122"/>
                  </a:cubicBezTo>
                  <a:cubicBezTo>
                    <a:pt x="5153" y="62122"/>
                    <a:pt x="6356" y="61597"/>
                    <a:pt x="7239" y="60887"/>
                  </a:cubicBezTo>
                  <a:cubicBezTo>
                    <a:pt x="7801" y="60434"/>
                    <a:pt x="8207" y="60282"/>
                    <a:pt x="8743" y="60282"/>
                  </a:cubicBezTo>
                  <a:cubicBezTo>
                    <a:pt x="8983" y="60282"/>
                    <a:pt x="9249" y="60312"/>
                    <a:pt x="9568" y="60360"/>
                  </a:cubicBezTo>
                  <a:cubicBezTo>
                    <a:pt x="10150" y="60448"/>
                    <a:pt x="10786" y="60584"/>
                    <a:pt x="11392" y="60584"/>
                  </a:cubicBezTo>
                  <a:cubicBezTo>
                    <a:pt x="11531" y="60584"/>
                    <a:pt x="11668" y="60577"/>
                    <a:pt x="11803" y="60561"/>
                  </a:cubicBezTo>
                  <a:cubicBezTo>
                    <a:pt x="13108" y="60403"/>
                    <a:pt x="14393" y="60310"/>
                    <a:pt x="15716" y="60202"/>
                  </a:cubicBezTo>
                  <a:cubicBezTo>
                    <a:pt x="16632" y="60126"/>
                    <a:pt x="18225" y="59951"/>
                    <a:pt x="18849" y="59147"/>
                  </a:cubicBezTo>
                  <a:cubicBezTo>
                    <a:pt x="19358" y="58490"/>
                    <a:pt x="19556" y="57789"/>
                    <a:pt x="20346" y="57345"/>
                  </a:cubicBezTo>
                  <a:cubicBezTo>
                    <a:pt x="20917" y="57025"/>
                    <a:pt x="21621" y="56952"/>
                    <a:pt x="22288" y="56952"/>
                  </a:cubicBezTo>
                  <a:cubicBezTo>
                    <a:pt x="22477" y="56952"/>
                    <a:pt x="22663" y="56958"/>
                    <a:pt x="22843" y="56965"/>
                  </a:cubicBezTo>
                  <a:cubicBezTo>
                    <a:pt x="24387" y="57030"/>
                    <a:pt x="25951" y="57500"/>
                    <a:pt x="27351" y="58127"/>
                  </a:cubicBezTo>
                  <a:cubicBezTo>
                    <a:pt x="27612" y="58243"/>
                    <a:pt x="27869" y="58377"/>
                    <a:pt x="28124" y="58517"/>
                  </a:cubicBezTo>
                  <a:cubicBezTo>
                    <a:pt x="27868" y="58592"/>
                    <a:pt x="27619" y="58686"/>
                    <a:pt x="27377" y="58797"/>
                  </a:cubicBezTo>
                  <a:cubicBezTo>
                    <a:pt x="26665" y="59125"/>
                    <a:pt x="25972" y="59262"/>
                    <a:pt x="25221" y="59457"/>
                  </a:cubicBezTo>
                  <a:cubicBezTo>
                    <a:pt x="23857" y="59808"/>
                    <a:pt x="22724" y="60398"/>
                    <a:pt x="21986" y="61630"/>
                  </a:cubicBezTo>
                  <a:cubicBezTo>
                    <a:pt x="21613" y="62252"/>
                    <a:pt x="21643" y="63005"/>
                    <a:pt x="21662" y="63694"/>
                  </a:cubicBezTo>
                  <a:cubicBezTo>
                    <a:pt x="21680" y="64439"/>
                    <a:pt x="21018" y="64872"/>
                    <a:pt x="20759" y="65499"/>
                  </a:cubicBezTo>
                  <a:cubicBezTo>
                    <a:pt x="20723" y="65587"/>
                    <a:pt x="20809" y="65615"/>
                    <a:pt x="20880" y="65615"/>
                  </a:cubicBezTo>
                  <a:cubicBezTo>
                    <a:pt x="20889" y="65615"/>
                    <a:pt x="20899" y="65614"/>
                    <a:pt x="20907" y="65613"/>
                  </a:cubicBezTo>
                  <a:cubicBezTo>
                    <a:pt x="21778" y="65525"/>
                    <a:pt x="22363" y="65066"/>
                    <a:pt x="22942" y="64433"/>
                  </a:cubicBezTo>
                  <a:cubicBezTo>
                    <a:pt x="23753" y="63547"/>
                    <a:pt x="23548" y="61969"/>
                    <a:pt x="24439" y="61185"/>
                  </a:cubicBezTo>
                  <a:cubicBezTo>
                    <a:pt x="25212" y="60505"/>
                    <a:pt x="26473" y="60433"/>
                    <a:pt x="27333" y="59835"/>
                  </a:cubicBezTo>
                  <a:cubicBezTo>
                    <a:pt x="27915" y="59430"/>
                    <a:pt x="28430" y="59333"/>
                    <a:pt x="28965" y="59333"/>
                  </a:cubicBezTo>
                  <a:cubicBezTo>
                    <a:pt x="29112" y="59333"/>
                    <a:pt x="29261" y="59340"/>
                    <a:pt x="29413" y="59350"/>
                  </a:cubicBezTo>
                  <a:cubicBezTo>
                    <a:pt x="29477" y="59400"/>
                    <a:pt x="29545" y="59447"/>
                    <a:pt x="29609" y="59496"/>
                  </a:cubicBezTo>
                  <a:cubicBezTo>
                    <a:pt x="30172" y="59942"/>
                    <a:pt x="30620" y="60505"/>
                    <a:pt x="31239" y="60875"/>
                  </a:cubicBezTo>
                  <a:cubicBezTo>
                    <a:pt x="31306" y="60913"/>
                    <a:pt x="31382" y="60933"/>
                    <a:pt x="31460" y="60933"/>
                  </a:cubicBezTo>
                  <a:cubicBezTo>
                    <a:pt x="31464" y="60933"/>
                    <a:pt x="31468" y="60933"/>
                    <a:pt x="31472" y="60933"/>
                  </a:cubicBezTo>
                  <a:cubicBezTo>
                    <a:pt x="31994" y="61755"/>
                    <a:pt x="32352" y="62624"/>
                    <a:pt x="32333" y="63608"/>
                  </a:cubicBezTo>
                  <a:cubicBezTo>
                    <a:pt x="31754" y="64608"/>
                    <a:pt x="31268" y="65653"/>
                    <a:pt x="30838" y="66549"/>
                  </a:cubicBezTo>
                  <a:cubicBezTo>
                    <a:pt x="30510" y="67232"/>
                    <a:pt x="30465" y="67996"/>
                    <a:pt x="30130" y="68679"/>
                  </a:cubicBezTo>
                  <a:cubicBezTo>
                    <a:pt x="29756" y="69441"/>
                    <a:pt x="29350" y="70178"/>
                    <a:pt x="28854" y="70867"/>
                  </a:cubicBezTo>
                  <a:cubicBezTo>
                    <a:pt x="28402" y="71495"/>
                    <a:pt x="27885" y="72041"/>
                    <a:pt x="27270" y="72509"/>
                  </a:cubicBezTo>
                  <a:cubicBezTo>
                    <a:pt x="26728" y="72924"/>
                    <a:pt x="26411" y="73858"/>
                    <a:pt x="25984" y="74397"/>
                  </a:cubicBezTo>
                  <a:cubicBezTo>
                    <a:pt x="25449" y="75073"/>
                    <a:pt x="24769" y="75576"/>
                    <a:pt x="24189" y="76202"/>
                  </a:cubicBezTo>
                  <a:cubicBezTo>
                    <a:pt x="23666" y="76768"/>
                    <a:pt x="23255" y="77444"/>
                    <a:pt x="22854" y="78097"/>
                  </a:cubicBezTo>
                  <a:cubicBezTo>
                    <a:pt x="22170" y="79209"/>
                    <a:pt x="21403" y="80563"/>
                    <a:pt x="21184" y="81820"/>
                  </a:cubicBezTo>
                  <a:cubicBezTo>
                    <a:pt x="21148" y="82025"/>
                    <a:pt x="21358" y="82087"/>
                    <a:pt x="21553" y="82087"/>
                  </a:cubicBezTo>
                  <a:cubicBezTo>
                    <a:pt x="21656" y="82087"/>
                    <a:pt x="21754" y="82070"/>
                    <a:pt x="21811" y="82048"/>
                  </a:cubicBezTo>
                  <a:cubicBezTo>
                    <a:pt x="23206" y="81510"/>
                    <a:pt x="23704" y="80524"/>
                    <a:pt x="24342" y="79217"/>
                  </a:cubicBezTo>
                  <a:cubicBezTo>
                    <a:pt x="25072" y="77716"/>
                    <a:pt x="26094" y="76323"/>
                    <a:pt x="27142" y="75031"/>
                  </a:cubicBezTo>
                  <a:cubicBezTo>
                    <a:pt x="27604" y="74460"/>
                    <a:pt x="28000" y="73838"/>
                    <a:pt x="28321" y="73177"/>
                  </a:cubicBezTo>
                  <a:cubicBezTo>
                    <a:pt x="28644" y="72512"/>
                    <a:pt x="29161" y="71979"/>
                    <a:pt x="29580" y="71371"/>
                  </a:cubicBezTo>
                  <a:cubicBezTo>
                    <a:pt x="30463" y="70096"/>
                    <a:pt x="31109" y="68682"/>
                    <a:pt x="32031" y="67433"/>
                  </a:cubicBezTo>
                  <a:cubicBezTo>
                    <a:pt x="32251" y="67135"/>
                    <a:pt x="32445" y="66809"/>
                    <a:pt x="32624" y="66467"/>
                  </a:cubicBezTo>
                  <a:cubicBezTo>
                    <a:pt x="32742" y="66307"/>
                    <a:pt x="32858" y="66151"/>
                    <a:pt x="32976" y="65999"/>
                  </a:cubicBezTo>
                  <a:cubicBezTo>
                    <a:pt x="33213" y="65824"/>
                    <a:pt x="33426" y="65626"/>
                    <a:pt x="33596" y="65458"/>
                  </a:cubicBezTo>
                  <a:cubicBezTo>
                    <a:pt x="33663" y="65389"/>
                    <a:pt x="33728" y="65318"/>
                    <a:pt x="33787" y="65242"/>
                  </a:cubicBezTo>
                  <a:cubicBezTo>
                    <a:pt x="33980" y="65137"/>
                    <a:pt x="34168" y="65092"/>
                    <a:pt x="34352" y="65092"/>
                  </a:cubicBezTo>
                  <a:cubicBezTo>
                    <a:pt x="35043" y="65092"/>
                    <a:pt x="35686" y="65722"/>
                    <a:pt x="36331" y="66191"/>
                  </a:cubicBezTo>
                  <a:cubicBezTo>
                    <a:pt x="37421" y="66982"/>
                    <a:pt x="38807" y="67343"/>
                    <a:pt x="40085" y="67699"/>
                  </a:cubicBezTo>
                  <a:cubicBezTo>
                    <a:pt x="43275" y="68586"/>
                    <a:pt x="46159" y="69474"/>
                    <a:pt x="47904" y="72492"/>
                  </a:cubicBezTo>
                  <a:cubicBezTo>
                    <a:pt x="49129" y="74608"/>
                    <a:pt x="49686" y="77137"/>
                    <a:pt x="50216" y="79496"/>
                  </a:cubicBezTo>
                  <a:cubicBezTo>
                    <a:pt x="50468" y="80616"/>
                    <a:pt x="50498" y="81650"/>
                    <a:pt x="51171" y="82621"/>
                  </a:cubicBezTo>
                  <a:cubicBezTo>
                    <a:pt x="51572" y="83198"/>
                    <a:pt x="52173" y="83398"/>
                    <a:pt x="52801" y="83398"/>
                  </a:cubicBezTo>
                  <a:cubicBezTo>
                    <a:pt x="53177" y="83398"/>
                    <a:pt x="53563" y="83326"/>
                    <a:pt x="53921" y="83221"/>
                  </a:cubicBezTo>
                  <a:cubicBezTo>
                    <a:pt x="54052" y="83182"/>
                    <a:pt x="54245" y="83012"/>
                    <a:pt x="54075" y="82896"/>
                  </a:cubicBezTo>
                  <a:cubicBezTo>
                    <a:pt x="52881" y="82083"/>
                    <a:pt x="52318" y="80979"/>
                    <a:pt x="51739" y="79699"/>
                  </a:cubicBezTo>
                  <a:cubicBezTo>
                    <a:pt x="51154" y="78403"/>
                    <a:pt x="50606" y="77182"/>
                    <a:pt x="50178" y="75820"/>
                  </a:cubicBezTo>
                  <a:cubicBezTo>
                    <a:pt x="49387" y="73304"/>
                    <a:pt x="48359" y="70850"/>
                    <a:pt x="46167" y="69251"/>
                  </a:cubicBezTo>
                  <a:cubicBezTo>
                    <a:pt x="43377" y="67217"/>
                    <a:pt x="39601" y="67484"/>
                    <a:pt x="36801" y="65510"/>
                  </a:cubicBezTo>
                  <a:cubicBezTo>
                    <a:pt x="36173" y="65067"/>
                    <a:pt x="35334" y="64549"/>
                    <a:pt x="34563" y="64444"/>
                  </a:cubicBezTo>
                  <a:cubicBezTo>
                    <a:pt x="34668" y="64411"/>
                    <a:pt x="34790" y="64396"/>
                    <a:pt x="34923" y="64396"/>
                  </a:cubicBezTo>
                  <a:cubicBezTo>
                    <a:pt x="35786" y="64396"/>
                    <a:pt x="37132" y="65004"/>
                    <a:pt x="37709" y="65139"/>
                  </a:cubicBezTo>
                  <a:cubicBezTo>
                    <a:pt x="38111" y="65234"/>
                    <a:pt x="38519" y="65268"/>
                    <a:pt x="38928" y="65268"/>
                  </a:cubicBezTo>
                  <a:cubicBezTo>
                    <a:pt x="39959" y="65268"/>
                    <a:pt x="40997" y="65053"/>
                    <a:pt x="41973" y="65053"/>
                  </a:cubicBezTo>
                  <a:cubicBezTo>
                    <a:pt x="43055" y="65053"/>
                    <a:pt x="44061" y="65317"/>
                    <a:pt x="44893" y="66434"/>
                  </a:cubicBezTo>
                  <a:cubicBezTo>
                    <a:pt x="46162" y="68136"/>
                    <a:pt x="47650" y="69050"/>
                    <a:pt x="49806" y="69189"/>
                  </a:cubicBezTo>
                  <a:cubicBezTo>
                    <a:pt x="49949" y="69198"/>
                    <a:pt x="50093" y="69202"/>
                    <a:pt x="50237" y="69202"/>
                  </a:cubicBezTo>
                  <a:cubicBezTo>
                    <a:pt x="51005" y="69202"/>
                    <a:pt x="51777" y="69072"/>
                    <a:pt x="52491" y="68805"/>
                  </a:cubicBezTo>
                  <a:cubicBezTo>
                    <a:pt x="53539" y="68412"/>
                    <a:pt x="54314" y="67494"/>
                    <a:pt x="55224" y="66878"/>
                  </a:cubicBezTo>
                  <a:cubicBezTo>
                    <a:pt x="55912" y="66411"/>
                    <a:pt x="55326" y="66070"/>
                    <a:pt x="54754" y="66070"/>
                  </a:cubicBezTo>
                  <a:cubicBezTo>
                    <a:pt x="54580" y="66070"/>
                    <a:pt x="54407" y="66101"/>
                    <a:pt x="54272" y="66170"/>
                  </a:cubicBezTo>
                  <a:cubicBezTo>
                    <a:pt x="53131" y="66748"/>
                    <a:pt x="52478" y="68018"/>
                    <a:pt x="51276" y="68452"/>
                  </a:cubicBezTo>
                  <a:cubicBezTo>
                    <a:pt x="50914" y="68583"/>
                    <a:pt x="50535" y="68642"/>
                    <a:pt x="50150" y="68642"/>
                  </a:cubicBezTo>
                  <a:cubicBezTo>
                    <a:pt x="48884" y="68642"/>
                    <a:pt x="47568" y="68006"/>
                    <a:pt x="46662" y="67231"/>
                  </a:cubicBezTo>
                  <a:cubicBezTo>
                    <a:pt x="45878" y="66558"/>
                    <a:pt x="45524" y="65551"/>
                    <a:pt x="44681" y="64921"/>
                  </a:cubicBezTo>
                  <a:cubicBezTo>
                    <a:pt x="44010" y="64419"/>
                    <a:pt x="43135" y="64298"/>
                    <a:pt x="42304" y="64298"/>
                  </a:cubicBezTo>
                  <a:cubicBezTo>
                    <a:pt x="42124" y="64298"/>
                    <a:pt x="41947" y="64304"/>
                    <a:pt x="41774" y="64312"/>
                  </a:cubicBezTo>
                  <a:cubicBezTo>
                    <a:pt x="41181" y="64342"/>
                    <a:pt x="40590" y="64435"/>
                    <a:pt x="40000" y="64506"/>
                  </a:cubicBezTo>
                  <a:cubicBezTo>
                    <a:pt x="39872" y="64521"/>
                    <a:pt x="39749" y="64529"/>
                    <a:pt x="39630" y="64529"/>
                  </a:cubicBezTo>
                  <a:cubicBezTo>
                    <a:pt x="38895" y="64529"/>
                    <a:pt x="38333" y="64246"/>
                    <a:pt x="37663" y="63872"/>
                  </a:cubicBezTo>
                  <a:cubicBezTo>
                    <a:pt x="36948" y="63472"/>
                    <a:pt x="36142" y="63301"/>
                    <a:pt x="35334" y="63301"/>
                  </a:cubicBezTo>
                  <a:cubicBezTo>
                    <a:pt x="35151" y="63301"/>
                    <a:pt x="34968" y="63310"/>
                    <a:pt x="34786" y="63326"/>
                  </a:cubicBezTo>
                  <a:cubicBezTo>
                    <a:pt x="34683" y="63336"/>
                    <a:pt x="34581" y="63353"/>
                    <a:pt x="34481" y="63376"/>
                  </a:cubicBezTo>
                  <a:cubicBezTo>
                    <a:pt x="34506" y="63110"/>
                    <a:pt x="34511" y="62842"/>
                    <a:pt x="34497" y="62575"/>
                  </a:cubicBezTo>
                  <a:cubicBezTo>
                    <a:pt x="35096" y="61647"/>
                    <a:pt x="35879" y="60912"/>
                    <a:pt x="37092" y="60634"/>
                  </a:cubicBezTo>
                  <a:cubicBezTo>
                    <a:pt x="38633" y="60282"/>
                    <a:pt x="40238" y="60198"/>
                    <a:pt x="41852" y="60198"/>
                  </a:cubicBezTo>
                  <a:cubicBezTo>
                    <a:pt x="43335" y="60198"/>
                    <a:pt x="44826" y="60269"/>
                    <a:pt x="46282" y="60269"/>
                  </a:cubicBezTo>
                  <a:cubicBezTo>
                    <a:pt x="46568" y="60269"/>
                    <a:pt x="46854" y="60266"/>
                    <a:pt x="47137" y="60260"/>
                  </a:cubicBezTo>
                  <a:cubicBezTo>
                    <a:pt x="48762" y="60222"/>
                    <a:pt x="50387" y="60161"/>
                    <a:pt x="52006" y="60012"/>
                  </a:cubicBezTo>
                  <a:cubicBezTo>
                    <a:pt x="52814" y="59939"/>
                    <a:pt x="53616" y="59819"/>
                    <a:pt x="54414" y="59673"/>
                  </a:cubicBezTo>
                  <a:cubicBezTo>
                    <a:pt x="54552" y="59648"/>
                    <a:pt x="54696" y="59638"/>
                    <a:pt x="54844" y="59638"/>
                  </a:cubicBezTo>
                  <a:cubicBezTo>
                    <a:pt x="55383" y="59638"/>
                    <a:pt x="55968" y="59773"/>
                    <a:pt x="56488" y="59796"/>
                  </a:cubicBezTo>
                  <a:cubicBezTo>
                    <a:pt x="57377" y="60081"/>
                    <a:pt x="58231" y="60445"/>
                    <a:pt x="59049" y="61028"/>
                  </a:cubicBezTo>
                  <a:cubicBezTo>
                    <a:pt x="60252" y="61888"/>
                    <a:pt x="61600" y="62644"/>
                    <a:pt x="62882" y="63391"/>
                  </a:cubicBezTo>
                  <a:cubicBezTo>
                    <a:pt x="63115" y="63527"/>
                    <a:pt x="63353" y="63655"/>
                    <a:pt x="63594" y="63777"/>
                  </a:cubicBezTo>
                  <a:cubicBezTo>
                    <a:pt x="64715" y="65741"/>
                    <a:pt x="64424" y="67702"/>
                    <a:pt x="63077" y="69612"/>
                  </a:cubicBezTo>
                  <a:cubicBezTo>
                    <a:pt x="62449" y="70501"/>
                    <a:pt x="61688" y="71304"/>
                    <a:pt x="60949" y="72101"/>
                  </a:cubicBezTo>
                  <a:cubicBezTo>
                    <a:pt x="60201" y="72910"/>
                    <a:pt x="59733" y="73693"/>
                    <a:pt x="59174" y="74628"/>
                  </a:cubicBezTo>
                  <a:cubicBezTo>
                    <a:pt x="58930" y="75037"/>
                    <a:pt x="58779" y="75432"/>
                    <a:pt x="58700" y="75817"/>
                  </a:cubicBezTo>
                  <a:cubicBezTo>
                    <a:pt x="58944" y="74980"/>
                    <a:pt x="59557" y="74230"/>
                    <a:pt x="60217" y="73600"/>
                  </a:cubicBezTo>
                  <a:cubicBezTo>
                    <a:pt x="61831" y="72063"/>
                    <a:pt x="63428" y="70499"/>
                    <a:pt x="64745" y="68692"/>
                  </a:cubicBezTo>
                  <a:cubicBezTo>
                    <a:pt x="65308" y="67920"/>
                    <a:pt x="65742" y="67027"/>
                    <a:pt x="65826" y="66073"/>
                  </a:cubicBezTo>
                  <a:cubicBezTo>
                    <a:pt x="66176" y="67193"/>
                    <a:pt x="66092" y="68434"/>
                    <a:pt x="66173" y="69588"/>
                  </a:cubicBezTo>
                  <a:cubicBezTo>
                    <a:pt x="66207" y="70083"/>
                    <a:pt x="66220" y="70578"/>
                    <a:pt x="66288" y="71071"/>
                  </a:cubicBezTo>
                  <a:cubicBezTo>
                    <a:pt x="66331" y="71371"/>
                    <a:pt x="66487" y="71469"/>
                    <a:pt x="66700" y="71680"/>
                  </a:cubicBezTo>
                  <a:cubicBezTo>
                    <a:pt x="67036" y="72012"/>
                    <a:pt x="67278" y="72609"/>
                    <a:pt x="67534" y="73008"/>
                  </a:cubicBezTo>
                  <a:cubicBezTo>
                    <a:pt x="68425" y="74399"/>
                    <a:pt x="69497" y="75488"/>
                    <a:pt x="71221" y="75504"/>
                  </a:cubicBezTo>
                  <a:cubicBezTo>
                    <a:pt x="71221" y="75504"/>
                    <a:pt x="71222" y="75504"/>
                    <a:pt x="71222" y="75504"/>
                  </a:cubicBezTo>
                  <a:cubicBezTo>
                    <a:pt x="71285" y="75504"/>
                    <a:pt x="71488" y="75402"/>
                    <a:pt x="71366" y="75335"/>
                  </a:cubicBezTo>
                  <a:cubicBezTo>
                    <a:pt x="69566" y="74360"/>
                    <a:pt x="68621" y="73031"/>
                    <a:pt x="67608" y="71296"/>
                  </a:cubicBezTo>
                  <a:cubicBezTo>
                    <a:pt x="67370" y="70886"/>
                    <a:pt x="67541" y="69835"/>
                    <a:pt x="67575" y="69369"/>
                  </a:cubicBezTo>
                  <a:cubicBezTo>
                    <a:pt x="67623" y="68702"/>
                    <a:pt x="67643" y="68038"/>
                    <a:pt x="67632" y="67369"/>
                  </a:cubicBezTo>
                  <a:cubicBezTo>
                    <a:pt x="67632" y="67355"/>
                    <a:pt x="67631" y="67340"/>
                    <a:pt x="67631" y="67325"/>
                  </a:cubicBezTo>
                  <a:lnTo>
                    <a:pt x="67631" y="67325"/>
                  </a:lnTo>
                  <a:cubicBezTo>
                    <a:pt x="67821" y="67806"/>
                    <a:pt x="68076" y="68277"/>
                    <a:pt x="68251" y="68687"/>
                  </a:cubicBezTo>
                  <a:cubicBezTo>
                    <a:pt x="68726" y="69798"/>
                    <a:pt x="69152" y="70831"/>
                    <a:pt x="69938" y="71772"/>
                  </a:cubicBezTo>
                  <a:cubicBezTo>
                    <a:pt x="70622" y="72591"/>
                    <a:pt x="71543" y="72861"/>
                    <a:pt x="72508" y="72861"/>
                  </a:cubicBezTo>
                  <a:cubicBezTo>
                    <a:pt x="73257" y="72861"/>
                    <a:pt x="74033" y="72698"/>
                    <a:pt x="74743" y="72501"/>
                  </a:cubicBezTo>
                  <a:cubicBezTo>
                    <a:pt x="75514" y="72287"/>
                    <a:pt x="76280" y="71926"/>
                    <a:pt x="77090" y="71888"/>
                  </a:cubicBezTo>
                  <a:cubicBezTo>
                    <a:pt x="77112" y="71887"/>
                    <a:pt x="77135" y="71886"/>
                    <a:pt x="77157" y="71886"/>
                  </a:cubicBezTo>
                  <a:cubicBezTo>
                    <a:pt x="78232" y="71886"/>
                    <a:pt x="79060" y="73136"/>
                    <a:pt x="79513" y="73960"/>
                  </a:cubicBezTo>
                  <a:cubicBezTo>
                    <a:pt x="80423" y="75617"/>
                    <a:pt x="80583" y="78175"/>
                    <a:pt x="83002" y="78257"/>
                  </a:cubicBezTo>
                  <a:cubicBezTo>
                    <a:pt x="83003" y="78257"/>
                    <a:pt x="83004" y="78257"/>
                    <a:pt x="83006" y="78257"/>
                  </a:cubicBezTo>
                  <a:cubicBezTo>
                    <a:pt x="83140" y="78257"/>
                    <a:pt x="83425" y="78056"/>
                    <a:pt x="83186" y="77981"/>
                  </a:cubicBezTo>
                  <a:cubicBezTo>
                    <a:pt x="80532" y="77155"/>
                    <a:pt x="80672" y="74400"/>
                    <a:pt x="79673" y="72279"/>
                  </a:cubicBezTo>
                  <a:cubicBezTo>
                    <a:pt x="79227" y="71330"/>
                    <a:pt x="78382" y="71014"/>
                    <a:pt x="77473" y="71014"/>
                  </a:cubicBezTo>
                  <a:cubicBezTo>
                    <a:pt x="77081" y="71014"/>
                    <a:pt x="76676" y="71073"/>
                    <a:pt x="76287" y="71166"/>
                  </a:cubicBezTo>
                  <a:cubicBezTo>
                    <a:pt x="75228" y="71416"/>
                    <a:pt x="74228" y="71813"/>
                    <a:pt x="73284" y="71813"/>
                  </a:cubicBezTo>
                  <a:cubicBezTo>
                    <a:pt x="72535" y="71813"/>
                    <a:pt x="71820" y="71563"/>
                    <a:pt x="71140" y="70791"/>
                  </a:cubicBezTo>
                  <a:cubicBezTo>
                    <a:pt x="70362" y="69906"/>
                    <a:pt x="69779" y="68688"/>
                    <a:pt x="69227" y="67648"/>
                  </a:cubicBezTo>
                  <a:cubicBezTo>
                    <a:pt x="68867" y="66970"/>
                    <a:pt x="68417" y="66238"/>
                    <a:pt x="67663" y="65982"/>
                  </a:cubicBezTo>
                  <a:cubicBezTo>
                    <a:pt x="67649" y="65977"/>
                    <a:pt x="67633" y="65975"/>
                    <a:pt x="67615" y="65975"/>
                  </a:cubicBezTo>
                  <a:cubicBezTo>
                    <a:pt x="67564" y="65975"/>
                    <a:pt x="67501" y="65992"/>
                    <a:pt x="67453" y="66022"/>
                  </a:cubicBezTo>
                  <a:cubicBezTo>
                    <a:pt x="67397" y="65795"/>
                    <a:pt x="67330" y="65570"/>
                    <a:pt x="67251" y="65351"/>
                  </a:cubicBezTo>
                  <a:lnTo>
                    <a:pt x="67251" y="65351"/>
                  </a:lnTo>
                  <a:cubicBezTo>
                    <a:pt x="67675" y="65592"/>
                    <a:pt x="68021" y="66039"/>
                    <a:pt x="68387" y="66347"/>
                  </a:cubicBezTo>
                  <a:cubicBezTo>
                    <a:pt x="69012" y="66876"/>
                    <a:pt x="69610" y="67434"/>
                    <a:pt x="70259" y="67934"/>
                  </a:cubicBezTo>
                  <a:cubicBezTo>
                    <a:pt x="70932" y="68453"/>
                    <a:pt x="71698" y="68700"/>
                    <a:pt x="72486" y="68700"/>
                  </a:cubicBezTo>
                  <a:cubicBezTo>
                    <a:pt x="73053" y="68700"/>
                    <a:pt x="73631" y="68572"/>
                    <a:pt x="74193" y="68325"/>
                  </a:cubicBezTo>
                  <a:cubicBezTo>
                    <a:pt x="75557" y="67728"/>
                    <a:pt x="76397" y="66394"/>
                    <a:pt x="77231" y="65223"/>
                  </a:cubicBezTo>
                  <a:cubicBezTo>
                    <a:pt x="77888" y="64299"/>
                    <a:pt x="78551" y="63554"/>
                    <a:pt x="79661" y="63174"/>
                  </a:cubicBezTo>
                  <a:cubicBezTo>
                    <a:pt x="80065" y="63036"/>
                    <a:pt x="80460" y="62977"/>
                    <a:pt x="80848" y="62977"/>
                  </a:cubicBezTo>
                  <a:cubicBezTo>
                    <a:pt x="81886" y="62977"/>
                    <a:pt x="82872" y="63401"/>
                    <a:pt x="83831" y="63867"/>
                  </a:cubicBezTo>
                  <a:cubicBezTo>
                    <a:pt x="83850" y="63877"/>
                    <a:pt x="83878" y="63881"/>
                    <a:pt x="83910" y="63881"/>
                  </a:cubicBezTo>
                  <a:cubicBezTo>
                    <a:pt x="84095" y="63881"/>
                    <a:pt x="84426" y="63732"/>
                    <a:pt x="84266" y="63590"/>
                  </a:cubicBezTo>
                  <a:cubicBezTo>
                    <a:pt x="83442" y="62857"/>
                    <a:pt x="82344" y="62566"/>
                    <a:pt x="81247" y="62566"/>
                  </a:cubicBezTo>
                  <a:cubicBezTo>
                    <a:pt x="80662" y="62566"/>
                    <a:pt x="80077" y="62649"/>
                    <a:pt x="79534" y="62791"/>
                  </a:cubicBezTo>
                  <a:cubicBezTo>
                    <a:pt x="77722" y="63268"/>
                    <a:pt x="76829" y="64900"/>
                    <a:pt x="75757" y="66275"/>
                  </a:cubicBezTo>
                  <a:cubicBezTo>
                    <a:pt x="75098" y="67120"/>
                    <a:pt x="74261" y="67788"/>
                    <a:pt x="73191" y="67788"/>
                  </a:cubicBezTo>
                  <a:cubicBezTo>
                    <a:pt x="73067" y="67788"/>
                    <a:pt x="72939" y="67779"/>
                    <a:pt x="72808" y="67760"/>
                  </a:cubicBezTo>
                  <a:cubicBezTo>
                    <a:pt x="71870" y="67625"/>
                    <a:pt x="71104" y="66840"/>
                    <a:pt x="70415" y="66251"/>
                  </a:cubicBezTo>
                  <a:cubicBezTo>
                    <a:pt x="70155" y="66029"/>
                    <a:pt x="69803" y="65721"/>
                    <a:pt x="69410" y="65451"/>
                  </a:cubicBezTo>
                  <a:lnTo>
                    <a:pt x="69410" y="65451"/>
                  </a:lnTo>
                  <a:cubicBezTo>
                    <a:pt x="69437" y="65453"/>
                    <a:pt x="69465" y="65459"/>
                    <a:pt x="69492" y="65462"/>
                  </a:cubicBezTo>
                  <a:cubicBezTo>
                    <a:pt x="69831" y="65497"/>
                    <a:pt x="70170" y="65515"/>
                    <a:pt x="70507" y="65515"/>
                  </a:cubicBezTo>
                  <a:cubicBezTo>
                    <a:pt x="72273" y="65515"/>
                    <a:pt x="73985" y="65018"/>
                    <a:pt x="75331" y="63784"/>
                  </a:cubicBezTo>
                  <a:cubicBezTo>
                    <a:pt x="76097" y="63081"/>
                    <a:pt x="76824" y="62033"/>
                    <a:pt x="77072" y="61016"/>
                  </a:cubicBezTo>
                  <a:cubicBezTo>
                    <a:pt x="77212" y="60441"/>
                    <a:pt x="77286" y="59768"/>
                    <a:pt x="77629" y="59268"/>
                  </a:cubicBezTo>
                  <a:cubicBezTo>
                    <a:pt x="78142" y="58524"/>
                    <a:pt x="79340" y="58417"/>
                    <a:pt x="80146" y="58271"/>
                  </a:cubicBezTo>
                  <a:cubicBezTo>
                    <a:pt x="80339" y="58235"/>
                    <a:pt x="80440" y="58006"/>
                    <a:pt x="80220" y="58006"/>
                  </a:cubicBezTo>
                  <a:cubicBezTo>
                    <a:pt x="80206" y="58006"/>
                    <a:pt x="80191" y="58007"/>
                    <a:pt x="80175" y="58009"/>
                  </a:cubicBezTo>
                  <a:cubicBezTo>
                    <a:pt x="79208" y="58118"/>
                    <a:pt x="78235" y="58262"/>
                    <a:pt x="77420" y="58826"/>
                  </a:cubicBezTo>
                  <a:cubicBezTo>
                    <a:pt x="76694" y="59330"/>
                    <a:pt x="76344" y="60343"/>
                    <a:pt x="75966" y="61094"/>
                  </a:cubicBezTo>
                  <a:cubicBezTo>
                    <a:pt x="75317" y="62388"/>
                    <a:pt x="74778" y="63463"/>
                    <a:pt x="73431" y="64157"/>
                  </a:cubicBezTo>
                  <a:cubicBezTo>
                    <a:pt x="72833" y="64464"/>
                    <a:pt x="72120" y="64569"/>
                    <a:pt x="71411" y="64569"/>
                  </a:cubicBezTo>
                  <a:cubicBezTo>
                    <a:pt x="70887" y="64569"/>
                    <a:pt x="70365" y="64512"/>
                    <a:pt x="69892" y="64437"/>
                  </a:cubicBezTo>
                  <a:cubicBezTo>
                    <a:pt x="69317" y="64346"/>
                    <a:pt x="68744" y="64184"/>
                    <a:pt x="68177" y="63976"/>
                  </a:cubicBezTo>
                  <a:cubicBezTo>
                    <a:pt x="69865" y="63244"/>
                    <a:pt x="71586" y="60698"/>
                    <a:pt x="72266" y="59684"/>
                  </a:cubicBezTo>
                  <a:cubicBezTo>
                    <a:pt x="72733" y="58989"/>
                    <a:pt x="73175" y="58312"/>
                    <a:pt x="73851" y="57807"/>
                  </a:cubicBezTo>
                  <a:cubicBezTo>
                    <a:pt x="75170" y="56822"/>
                    <a:pt x="76751" y="56172"/>
                    <a:pt x="78207" y="55427"/>
                  </a:cubicBezTo>
                  <a:cubicBezTo>
                    <a:pt x="79402" y="54816"/>
                    <a:pt x="80202" y="53915"/>
                    <a:pt x="81239" y="53106"/>
                  </a:cubicBezTo>
                  <a:cubicBezTo>
                    <a:pt x="82060" y="52466"/>
                    <a:pt x="82896" y="52311"/>
                    <a:pt x="83778" y="52311"/>
                  </a:cubicBezTo>
                  <a:cubicBezTo>
                    <a:pt x="84340" y="52311"/>
                    <a:pt x="84920" y="52374"/>
                    <a:pt x="85527" y="52414"/>
                  </a:cubicBezTo>
                  <a:cubicBezTo>
                    <a:pt x="85529" y="52414"/>
                    <a:pt x="85531" y="52414"/>
                    <a:pt x="85533" y="52414"/>
                  </a:cubicBezTo>
                  <a:cubicBezTo>
                    <a:pt x="85626" y="52414"/>
                    <a:pt x="85897" y="52261"/>
                    <a:pt x="85729" y="52181"/>
                  </a:cubicBezTo>
                  <a:cubicBezTo>
                    <a:pt x="85181" y="51918"/>
                    <a:pt x="84628" y="51808"/>
                    <a:pt x="84077" y="51808"/>
                  </a:cubicBezTo>
                  <a:cubicBezTo>
                    <a:pt x="82849" y="51808"/>
                    <a:pt x="81639" y="52357"/>
                    <a:pt x="80560" y="52977"/>
                  </a:cubicBezTo>
                  <a:cubicBezTo>
                    <a:pt x="79323" y="53688"/>
                    <a:pt x="78125" y="54439"/>
                    <a:pt x="76850" y="55087"/>
                  </a:cubicBezTo>
                  <a:cubicBezTo>
                    <a:pt x="75737" y="55651"/>
                    <a:pt x="74484" y="56157"/>
                    <a:pt x="73569" y="57029"/>
                  </a:cubicBezTo>
                  <a:cubicBezTo>
                    <a:pt x="72103" y="58423"/>
                    <a:pt x="69907" y="63582"/>
                    <a:pt x="67412" y="63582"/>
                  </a:cubicBezTo>
                  <a:cubicBezTo>
                    <a:pt x="67338" y="63582"/>
                    <a:pt x="67264" y="63578"/>
                    <a:pt x="67189" y="63568"/>
                  </a:cubicBezTo>
                  <a:cubicBezTo>
                    <a:pt x="65966" y="63006"/>
                    <a:pt x="64789" y="62277"/>
                    <a:pt x="63717" y="61612"/>
                  </a:cubicBezTo>
                  <a:cubicBezTo>
                    <a:pt x="62403" y="60797"/>
                    <a:pt x="61035" y="60106"/>
                    <a:pt x="59606" y="59636"/>
                  </a:cubicBezTo>
                  <a:cubicBezTo>
                    <a:pt x="59820" y="59577"/>
                    <a:pt x="60034" y="59511"/>
                    <a:pt x="60243" y="59440"/>
                  </a:cubicBezTo>
                  <a:cubicBezTo>
                    <a:pt x="62187" y="59030"/>
                    <a:pt x="64091" y="58302"/>
                    <a:pt x="65762" y="57399"/>
                  </a:cubicBezTo>
                  <a:cubicBezTo>
                    <a:pt x="66676" y="56904"/>
                    <a:pt x="67532" y="56310"/>
                    <a:pt x="68314" y="55626"/>
                  </a:cubicBezTo>
                  <a:cubicBezTo>
                    <a:pt x="70141" y="55072"/>
                    <a:pt x="71924" y="54253"/>
                    <a:pt x="73438" y="53170"/>
                  </a:cubicBezTo>
                  <a:cubicBezTo>
                    <a:pt x="74397" y="52483"/>
                    <a:pt x="75084" y="51672"/>
                    <a:pt x="75637" y="50788"/>
                  </a:cubicBezTo>
                  <a:cubicBezTo>
                    <a:pt x="76130" y="50381"/>
                    <a:pt x="76609" y="49954"/>
                    <a:pt x="77084" y="49549"/>
                  </a:cubicBezTo>
                  <a:cubicBezTo>
                    <a:pt x="78095" y="48689"/>
                    <a:pt x="78635" y="47648"/>
                    <a:pt x="79448" y="46624"/>
                  </a:cubicBezTo>
                  <a:cubicBezTo>
                    <a:pt x="80623" y="45142"/>
                    <a:pt x="82423" y="45650"/>
                    <a:pt x="84052" y="45361"/>
                  </a:cubicBezTo>
                  <a:cubicBezTo>
                    <a:pt x="84828" y="45223"/>
                    <a:pt x="85660" y="44654"/>
                    <a:pt x="85919" y="43911"/>
                  </a:cubicBezTo>
                  <a:cubicBezTo>
                    <a:pt x="85972" y="43758"/>
                    <a:pt x="85870" y="43697"/>
                    <a:pt x="85733" y="43697"/>
                  </a:cubicBezTo>
                  <a:cubicBezTo>
                    <a:pt x="85572" y="43697"/>
                    <a:pt x="85364" y="43782"/>
                    <a:pt x="85311" y="43900"/>
                  </a:cubicBezTo>
                  <a:cubicBezTo>
                    <a:pt x="84968" y="44652"/>
                    <a:pt x="84215" y="44804"/>
                    <a:pt x="83382" y="44804"/>
                  </a:cubicBezTo>
                  <a:cubicBezTo>
                    <a:pt x="82811" y="44804"/>
                    <a:pt x="82203" y="44733"/>
                    <a:pt x="81664" y="44733"/>
                  </a:cubicBezTo>
                  <a:cubicBezTo>
                    <a:pt x="81363" y="44733"/>
                    <a:pt x="81083" y="44755"/>
                    <a:pt x="80843" y="44825"/>
                  </a:cubicBezTo>
                  <a:cubicBezTo>
                    <a:pt x="79724" y="45151"/>
                    <a:pt x="78856" y="45730"/>
                    <a:pt x="78128" y="46640"/>
                  </a:cubicBezTo>
                  <a:cubicBezTo>
                    <a:pt x="77800" y="47052"/>
                    <a:pt x="77530" y="47515"/>
                    <a:pt x="77251" y="47961"/>
                  </a:cubicBezTo>
                  <a:cubicBezTo>
                    <a:pt x="77106" y="48192"/>
                    <a:pt x="76933" y="48401"/>
                    <a:pt x="76748" y="48601"/>
                  </a:cubicBezTo>
                  <a:cubicBezTo>
                    <a:pt x="77150" y="47678"/>
                    <a:pt x="77525" y="46723"/>
                    <a:pt x="77990" y="45775"/>
                  </a:cubicBezTo>
                  <a:cubicBezTo>
                    <a:pt x="79115" y="43478"/>
                    <a:pt x="82445" y="43439"/>
                    <a:pt x="83729" y="41143"/>
                  </a:cubicBezTo>
                  <a:cubicBezTo>
                    <a:pt x="84647" y="39500"/>
                    <a:pt x="83845" y="36641"/>
                    <a:pt x="85604" y="35505"/>
                  </a:cubicBezTo>
                  <a:cubicBezTo>
                    <a:pt x="85669" y="35464"/>
                    <a:pt x="85681" y="35390"/>
                    <a:pt x="85618" y="35346"/>
                  </a:cubicBezTo>
                  <a:cubicBezTo>
                    <a:pt x="85428" y="35206"/>
                    <a:pt x="85248" y="35145"/>
                    <a:pt x="85081" y="35145"/>
                  </a:cubicBezTo>
                  <a:cubicBezTo>
                    <a:pt x="84053" y="35145"/>
                    <a:pt x="83471" y="37449"/>
                    <a:pt x="83356" y="38061"/>
                  </a:cubicBezTo>
                  <a:cubicBezTo>
                    <a:pt x="83139" y="39191"/>
                    <a:pt x="83142" y="40537"/>
                    <a:pt x="82430" y="41493"/>
                  </a:cubicBezTo>
                  <a:cubicBezTo>
                    <a:pt x="81561" y="42658"/>
                    <a:pt x="79997" y="43117"/>
                    <a:pt x="78787" y="43822"/>
                  </a:cubicBezTo>
                  <a:cubicBezTo>
                    <a:pt x="76005" y="45440"/>
                    <a:pt x="75765" y="48882"/>
                    <a:pt x="73909" y="51245"/>
                  </a:cubicBezTo>
                  <a:cubicBezTo>
                    <a:pt x="72789" y="52672"/>
                    <a:pt x="71287" y="53508"/>
                    <a:pt x="69711" y="54234"/>
                  </a:cubicBezTo>
                  <a:cubicBezTo>
                    <a:pt x="70418" y="53441"/>
                    <a:pt x="71062" y="52576"/>
                    <a:pt x="71688" y="51640"/>
                  </a:cubicBezTo>
                  <a:cubicBezTo>
                    <a:pt x="72557" y="50343"/>
                    <a:pt x="73282" y="48973"/>
                    <a:pt x="74004" y="47591"/>
                  </a:cubicBezTo>
                  <a:cubicBezTo>
                    <a:pt x="74894" y="45892"/>
                    <a:pt x="75988" y="44310"/>
                    <a:pt x="76837" y="42588"/>
                  </a:cubicBezTo>
                  <a:cubicBezTo>
                    <a:pt x="76904" y="42452"/>
                    <a:pt x="76808" y="42397"/>
                    <a:pt x="76675" y="42397"/>
                  </a:cubicBezTo>
                  <a:cubicBezTo>
                    <a:pt x="76522" y="42397"/>
                    <a:pt x="76319" y="42470"/>
                    <a:pt x="76261" y="42578"/>
                  </a:cubicBezTo>
                  <a:cubicBezTo>
                    <a:pt x="74644" y="45568"/>
                    <a:pt x="72516" y="48378"/>
                    <a:pt x="70595" y="51187"/>
                  </a:cubicBezTo>
                  <a:cubicBezTo>
                    <a:pt x="69202" y="53222"/>
                    <a:pt x="67410" y="54862"/>
                    <a:pt x="65344" y="56135"/>
                  </a:cubicBezTo>
                  <a:cubicBezTo>
                    <a:pt x="66298" y="55014"/>
                    <a:pt x="67033" y="53698"/>
                    <a:pt x="67565" y="52280"/>
                  </a:cubicBezTo>
                  <a:cubicBezTo>
                    <a:pt x="68789" y="49030"/>
                    <a:pt x="69402" y="45604"/>
                    <a:pt x="71438" y="42704"/>
                  </a:cubicBezTo>
                  <a:cubicBezTo>
                    <a:pt x="72443" y="41270"/>
                    <a:pt x="73800" y="40444"/>
                    <a:pt x="75211" y="39487"/>
                  </a:cubicBezTo>
                  <a:cubicBezTo>
                    <a:pt x="76110" y="38877"/>
                    <a:pt x="77109" y="38020"/>
                    <a:pt x="77083" y="36848"/>
                  </a:cubicBezTo>
                  <a:cubicBezTo>
                    <a:pt x="77082" y="36796"/>
                    <a:pt x="77047" y="36777"/>
                    <a:pt x="77003" y="36777"/>
                  </a:cubicBezTo>
                  <a:cubicBezTo>
                    <a:pt x="76935" y="36777"/>
                    <a:pt x="76844" y="36823"/>
                    <a:pt x="76821" y="36865"/>
                  </a:cubicBezTo>
                  <a:cubicBezTo>
                    <a:pt x="75558" y="39154"/>
                    <a:pt x="72941" y="39915"/>
                    <a:pt x="71212" y="41807"/>
                  </a:cubicBezTo>
                  <a:cubicBezTo>
                    <a:pt x="69329" y="43869"/>
                    <a:pt x="68451" y="46663"/>
                    <a:pt x="67520" y="49232"/>
                  </a:cubicBezTo>
                  <a:cubicBezTo>
                    <a:pt x="66870" y="51029"/>
                    <a:pt x="66036" y="52911"/>
                    <a:pt x="64947" y="54557"/>
                  </a:cubicBezTo>
                  <a:cubicBezTo>
                    <a:pt x="64956" y="54326"/>
                    <a:pt x="64949" y="54095"/>
                    <a:pt x="64924" y="53867"/>
                  </a:cubicBezTo>
                  <a:cubicBezTo>
                    <a:pt x="64795" y="52647"/>
                    <a:pt x="64382" y="51463"/>
                    <a:pt x="64149" y="50262"/>
                  </a:cubicBezTo>
                  <a:cubicBezTo>
                    <a:pt x="64096" y="49983"/>
                    <a:pt x="64068" y="49698"/>
                    <a:pt x="64063" y="49414"/>
                  </a:cubicBezTo>
                  <a:cubicBezTo>
                    <a:pt x="64098" y="49180"/>
                    <a:pt x="64117" y="48943"/>
                    <a:pt x="64120" y="48707"/>
                  </a:cubicBezTo>
                  <a:cubicBezTo>
                    <a:pt x="64121" y="48657"/>
                    <a:pt x="64117" y="48608"/>
                    <a:pt x="64114" y="48558"/>
                  </a:cubicBezTo>
                  <a:cubicBezTo>
                    <a:pt x="64239" y="47542"/>
                    <a:pt x="64584" y="46527"/>
                    <a:pt x="64921" y="45602"/>
                  </a:cubicBezTo>
                  <a:cubicBezTo>
                    <a:pt x="66097" y="42374"/>
                    <a:pt x="68350" y="40179"/>
                    <a:pt x="71305" y="38534"/>
                  </a:cubicBezTo>
                  <a:cubicBezTo>
                    <a:pt x="72569" y="37829"/>
                    <a:pt x="74338" y="37282"/>
                    <a:pt x="75291" y="36161"/>
                  </a:cubicBezTo>
                  <a:cubicBezTo>
                    <a:pt x="76148" y="35150"/>
                    <a:pt x="75749" y="33194"/>
                    <a:pt x="76802" y="32410"/>
                  </a:cubicBezTo>
                  <a:cubicBezTo>
                    <a:pt x="77057" y="32221"/>
                    <a:pt x="76847" y="32088"/>
                    <a:pt x="76629" y="32088"/>
                  </a:cubicBezTo>
                  <a:cubicBezTo>
                    <a:pt x="76559" y="32088"/>
                    <a:pt x="76487" y="32102"/>
                    <a:pt x="76430" y="32133"/>
                  </a:cubicBezTo>
                  <a:cubicBezTo>
                    <a:pt x="75639" y="32567"/>
                    <a:pt x="75496" y="33462"/>
                    <a:pt x="75292" y="34277"/>
                  </a:cubicBezTo>
                  <a:cubicBezTo>
                    <a:pt x="74970" y="35562"/>
                    <a:pt x="74568" y="36340"/>
                    <a:pt x="73138" y="36772"/>
                  </a:cubicBezTo>
                  <a:cubicBezTo>
                    <a:pt x="72283" y="37031"/>
                    <a:pt x="71475" y="37463"/>
                    <a:pt x="70681" y="37864"/>
                  </a:cubicBezTo>
                  <a:cubicBezTo>
                    <a:pt x="68073" y="39185"/>
                    <a:pt x="65353" y="40999"/>
                    <a:pt x="63803" y="43553"/>
                  </a:cubicBezTo>
                  <a:cubicBezTo>
                    <a:pt x="63342" y="44312"/>
                    <a:pt x="62991" y="45122"/>
                    <a:pt x="62709" y="45957"/>
                  </a:cubicBezTo>
                  <a:cubicBezTo>
                    <a:pt x="62060" y="45084"/>
                    <a:pt x="61558" y="44038"/>
                    <a:pt x="62049" y="42975"/>
                  </a:cubicBezTo>
                  <a:cubicBezTo>
                    <a:pt x="62538" y="41917"/>
                    <a:pt x="63679" y="41236"/>
                    <a:pt x="64596" y="40597"/>
                  </a:cubicBezTo>
                  <a:cubicBezTo>
                    <a:pt x="66257" y="39442"/>
                    <a:pt x="67666" y="38408"/>
                    <a:pt x="68564" y="36561"/>
                  </a:cubicBezTo>
                  <a:cubicBezTo>
                    <a:pt x="69015" y="35636"/>
                    <a:pt x="70428" y="32212"/>
                    <a:pt x="68679" y="31836"/>
                  </a:cubicBezTo>
                  <a:cubicBezTo>
                    <a:pt x="68653" y="31830"/>
                    <a:pt x="68626" y="31828"/>
                    <a:pt x="68597" y="31828"/>
                  </a:cubicBezTo>
                  <a:cubicBezTo>
                    <a:pt x="68427" y="31828"/>
                    <a:pt x="68220" y="31920"/>
                    <a:pt x="68186" y="32091"/>
                  </a:cubicBezTo>
                  <a:cubicBezTo>
                    <a:pt x="68117" y="32430"/>
                    <a:pt x="68300" y="32678"/>
                    <a:pt x="68373" y="33012"/>
                  </a:cubicBezTo>
                  <a:cubicBezTo>
                    <a:pt x="68482" y="33509"/>
                    <a:pt x="68325" y="34093"/>
                    <a:pt x="68208" y="34574"/>
                  </a:cubicBezTo>
                  <a:cubicBezTo>
                    <a:pt x="67953" y="35619"/>
                    <a:pt x="67447" y="36616"/>
                    <a:pt x="66900" y="37536"/>
                  </a:cubicBezTo>
                  <a:cubicBezTo>
                    <a:pt x="66348" y="38466"/>
                    <a:pt x="65274" y="39103"/>
                    <a:pt x="64384" y="39662"/>
                  </a:cubicBezTo>
                  <a:cubicBezTo>
                    <a:pt x="63413" y="40269"/>
                    <a:pt x="62468" y="40922"/>
                    <a:pt x="61572" y="41637"/>
                  </a:cubicBezTo>
                  <a:cubicBezTo>
                    <a:pt x="60112" y="42801"/>
                    <a:pt x="59164" y="44305"/>
                    <a:pt x="60152" y="46108"/>
                  </a:cubicBezTo>
                  <a:cubicBezTo>
                    <a:pt x="60635" y="46992"/>
                    <a:pt x="61365" y="47704"/>
                    <a:pt x="61800" y="48619"/>
                  </a:cubicBezTo>
                  <a:cubicBezTo>
                    <a:pt x="62231" y="49531"/>
                    <a:pt x="61941" y="50866"/>
                    <a:pt x="62460" y="51683"/>
                  </a:cubicBezTo>
                  <a:cubicBezTo>
                    <a:pt x="62463" y="51694"/>
                    <a:pt x="62466" y="51706"/>
                    <a:pt x="62468" y="51716"/>
                  </a:cubicBezTo>
                  <a:cubicBezTo>
                    <a:pt x="62755" y="52913"/>
                    <a:pt x="63162" y="54100"/>
                    <a:pt x="63137" y="55344"/>
                  </a:cubicBezTo>
                  <a:cubicBezTo>
                    <a:pt x="63127" y="55833"/>
                    <a:pt x="63005" y="56344"/>
                    <a:pt x="62835" y="56801"/>
                  </a:cubicBezTo>
                  <a:cubicBezTo>
                    <a:pt x="62778" y="56947"/>
                    <a:pt x="62698" y="57082"/>
                    <a:pt x="62598" y="57203"/>
                  </a:cubicBezTo>
                  <a:cubicBezTo>
                    <a:pt x="61920" y="57713"/>
                    <a:pt x="61158" y="58123"/>
                    <a:pt x="60380" y="58425"/>
                  </a:cubicBezTo>
                  <a:cubicBezTo>
                    <a:pt x="60232" y="58483"/>
                    <a:pt x="60069" y="58545"/>
                    <a:pt x="59902" y="58608"/>
                  </a:cubicBezTo>
                  <a:cubicBezTo>
                    <a:pt x="59417" y="58743"/>
                    <a:pt x="58921" y="58850"/>
                    <a:pt x="58403" y="58911"/>
                  </a:cubicBezTo>
                  <a:cubicBezTo>
                    <a:pt x="58083" y="58948"/>
                    <a:pt x="57760" y="58966"/>
                    <a:pt x="57438" y="58966"/>
                  </a:cubicBezTo>
                  <a:cubicBezTo>
                    <a:pt x="56820" y="58966"/>
                    <a:pt x="56202" y="58901"/>
                    <a:pt x="55594" y="58785"/>
                  </a:cubicBezTo>
                  <a:cubicBezTo>
                    <a:pt x="55366" y="58742"/>
                    <a:pt x="55157" y="58724"/>
                    <a:pt x="54954" y="58724"/>
                  </a:cubicBezTo>
                  <a:cubicBezTo>
                    <a:pt x="54560" y="58724"/>
                    <a:pt x="54185" y="58788"/>
                    <a:pt x="53734" y="58853"/>
                  </a:cubicBezTo>
                  <a:cubicBezTo>
                    <a:pt x="52198" y="59070"/>
                    <a:pt x="50646" y="59132"/>
                    <a:pt x="49091" y="59132"/>
                  </a:cubicBezTo>
                  <a:cubicBezTo>
                    <a:pt x="47212" y="59132"/>
                    <a:pt x="45328" y="59042"/>
                    <a:pt x="43460" y="59027"/>
                  </a:cubicBezTo>
                  <a:cubicBezTo>
                    <a:pt x="43137" y="59024"/>
                    <a:pt x="42808" y="59022"/>
                    <a:pt x="42475" y="59022"/>
                  </a:cubicBezTo>
                  <a:cubicBezTo>
                    <a:pt x="40685" y="59022"/>
                    <a:pt x="38790" y="59092"/>
                    <a:pt x="37063" y="59593"/>
                  </a:cubicBezTo>
                  <a:cubicBezTo>
                    <a:pt x="37690" y="59331"/>
                    <a:pt x="38384" y="59175"/>
                    <a:pt x="39007" y="59026"/>
                  </a:cubicBezTo>
                  <a:cubicBezTo>
                    <a:pt x="39360" y="58941"/>
                    <a:pt x="39718" y="58859"/>
                    <a:pt x="40077" y="58775"/>
                  </a:cubicBezTo>
                  <a:cubicBezTo>
                    <a:pt x="40184" y="58834"/>
                    <a:pt x="40334" y="58856"/>
                    <a:pt x="40500" y="58856"/>
                  </a:cubicBezTo>
                  <a:cubicBezTo>
                    <a:pt x="40926" y="58856"/>
                    <a:pt x="41455" y="58709"/>
                    <a:pt x="41630" y="58661"/>
                  </a:cubicBezTo>
                  <a:cubicBezTo>
                    <a:pt x="41696" y="58643"/>
                    <a:pt x="41856" y="58510"/>
                    <a:pt x="41729" y="58453"/>
                  </a:cubicBezTo>
                  <a:cubicBezTo>
                    <a:pt x="41726" y="58452"/>
                    <a:pt x="41724" y="58451"/>
                    <a:pt x="41721" y="58450"/>
                  </a:cubicBezTo>
                  <a:cubicBezTo>
                    <a:pt x="42484" y="58291"/>
                    <a:pt x="43328" y="58147"/>
                    <a:pt x="43969" y="57695"/>
                  </a:cubicBezTo>
                  <a:cubicBezTo>
                    <a:pt x="44230" y="57510"/>
                    <a:pt x="44438" y="57257"/>
                    <a:pt x="44590" y="56972"/>
                  </a:cubicBezTo>
                  <a:cubicBezTo>
                    <a:pt x="44808" y="56809"/>
                    <a:pt x="45014" y="56632"/>
                    <a:pt x="45207" y="56441"/>
                  </a:cubicBezTo>
                  <a:cubicBezTo>
                    <a:pt x="45370" y="56278"/>
                    <a:pt x="45522" y="56106"/>
                    <a:pt x="45662" y="55926"/>
                  </a:cubicBezTo>
                  <a:cubicBezTo>
                    <a:pt x="46149" y="55356"/>
                    <a:pt x="46572" y="54775"/>
                    <a:pt x="47171" y="54295"/>
                  </a:cubicBezTo>
                  <a:cubicBezTo>
                    <a:pt x="47945" y="53673"/>
                    <a:pt x="48836" y="53203"/>
                    <a:pt x="49646" y="52632"/>
                  </a:cubicBezTo>
                  <a:cubicBezTo>
                    <a:pt x="49875" y="52470"/>
                    <a:pt x="50088" y="52288"/>
                    <a:pt x="50283" y="52088"/>
                  </a:cubicBezTo>
                  <a:cubicBezTo>
                    <a:pt x="50321" y="52082"/>
                    <a:pt x="50359" y="52080"/>
                    <a:pt x="50398" y="52080"/>
                  </a:cubicBezTo>
                  <a:cubicBezTo>
                    <a:pt x="50784" y="52080"/>
                    <a:pt x="51167" y="52334"/>
                    <a:pt x="51495" y="52495"/>
                  </a:cubicBezTo>
                  <a:cubicBezTo>
                    <a:pt x="52182" y="52829"/>
                    <a:pt x="52884" y="53277"/>
                    <a:pt x="53639" y="53277"/>
                  </a:cubicBezTo>
                  <a:cubicBezTo>
                    <a:pt x="53812" y="53277"/>
                    <a:pt x="53987" y="53254"/>
                    <a:pt x="54166" y="53200"/>
                  </a:cubicBezTo>
                  <a:cubicBezTo>
                    <a:pt x="54280" y="53165"/>
                    <a:pt x="54414" y="53070"/>
                    <a:pt x="54391" y="52938"/>
                  </a:cubicBezTo>
                  <a:cubicBezTo>
                    <a:pt x="54307" y="52432"/>
                    <a:pt x="53542" y="52320"/>
                    <a:pt x="53133" y="52138"/>
                  </a:cubicBezTo>
                  <a:cubicBezTo>
                    <a:pt x="52634" y="51917"/>
                    <a:pt x="52154" y="51628"/>
                    <a:pt x="51611" y="51533"/>
                  </a:cubicBezTo>
                  <a:cubicBezTo>
                    <a:pt x="51530" y="51519"/>
                    <a:pt x="51447" y="51511"/>
                    <a:pt x="51364" y="51502"/>
                  </a:cubicBezTo>
                  <a:cubicBezTo>
                    <a:pt x="52081" y="50882"/>
                    <a:pt x="52494" y="49599"/>
                    <a:pt x="52671" y="48859"/>
                  </a:cubicBezTo>
                  <a:cubicBezTo>
                    <a:pt x="52960" y="47655"/>
                    <a:pt x="53116" y="46426"/>
                    <a:pt x="53363" y="45215"/>
                  </a:cubicBezTo>
                  <a:cubicBezTo>
                    <a:pt x="53604" y="44043"/>
                    <a:pt x="53604" y="43188"/>
                    <a:pt x="54628" y="42417"/>
                  </a:cubicBezTo>
                  <a:cubicBezTo>
                    <a:pt x="54716" y="42350"/>
                    <a:pt x="54677" y="42265"/>
                    <a:pt x="54575" y="42258"/>
                  </a:cubicBezTo>
                  <a:cubicBezTo>
                    <a:pt x="54543" y="42256"/>
                    <a:pt x="54511" y="42255"/>
                    <a:pt x="54480" y="42255"/>
                  </a:cubicBezTo>
                  <a:cubicBezTo>
                    <a:pt x="52789" y="42255"/>
                    <a:pt x="52048" y="45444"/>
                    <a:pt x="51787" y="46638"/>
                  </a:cubicBezTo>
                  <a:cubicBezTo>
                    <a:pt x="51759" y="46771"/>
                    <a:pt x="51732" y="46906"/>
                    <a:pt x="51705" y="47040"/>
                  </a:cubicBezTo>
                  <a:cubicBezTo>
                    <a:pt x="51568" y="44624"/>
                    <a:pt x="50994" y="42252"/>
                    <a:pt x="50962" y="39826"/>
                  </a:cubicBezTo>
                  <a:cubicBezTo>
                    <a:pt x="50958" y="39451"/>
                    <a:pt x="50920" y="38416"/>
                    <a:pt x="51449" y="38325"/>
                  </a:cubicBezTo>
                  <a:cubicBezTo>
                    <a:pt x="51569" y="38305"/>
                    <a:pt x="51692" y="38300"/>
                    <a:pt x="51816" y="38300"/>
                  </a:cubicBezTo>
                  <a:cubicBezTo>
                    <a:pt x="51910" y="38300"/>
                    <a:pt x="52004" y="38303"/>
                    <a:pt x="52098" y="38303"/>
                  </a:cubicBezTo>
                  <a:cubicBezTo>
                    <a:pt x="52182" y="38303"/>
                    <a:pt x="52266" y="38301"/>
                    <a:pt x="52349" y="38293"/>
                  </a:cubicBezTo>
                  <a:cubicBezTo>
                    <a:pt x="52791" y="38253"/>
                    <a:pt x="53554" y="38129"/>
                    <a:pt x="53718" y="37640"/>
                  </a:cubicBezTo>
                  <a:cubicBezTo>
                    <a:pt x="53764" y="37504"/>
                    <a:pt x="53646" y="37462"/>
                    <a:pt x="53536" y="37462"/>
                  </a:cubicBezTo>
                  <a:cubicBezTo>
                    <a:pt x="53521" y="37462"/>
                    <a:pt x="53506" y="37462"/>
                    <a:pt x="53492" y="37464"/>
                  </a:cubicBezTo>
                  <a:cubicBezTo>
                    <a:pt x="52507" y="37568"/>
                    <a:pt x="50680" y="37346"/>
                    <a:pt x="50161" y="38470"/>
                  </a:cubicBezTo>
                  <a:cubicBezTo>
                    <a:pt x="49676" y="39526"/>
                    <a:pt x="49869" y="40818"/>
                    <a:pt x="49971" y="41938"/>
                  </a:cubicBezTo>
                  <a:cubicBezTo>
                    <a:pt x="50098" y="43313"/>
                    <a:pt x="50329" y="44674"/>
                    <a:pt x="50424" y="46054"/>
                  </a:cubicBezTo>
                  <a:cubicBezTo>
                    <a:pt x="50525" y="47488"/>
                    <a:pt x="50233" y="49088"/>
                    <a:pt x="49559" y="50346"/>
                  </a:cubicBezTo>
                  <a:cubicBezTo>
                    <a:pt x="49012" y="51368"/>
                    <a:pt x="48144" y="51923"/>
                    <a:pt x="47189" y="52544"/>
                  </a:cubicBezTo>
                  <a:cubicBezTo>
                    <a:pt x="47077" y="52616"/>
                    <a:pt x="46909" y="52728"/>
                    <a:pt x="46710" y="52866"/>
                  </a:cubicBezTo>
                  <a:cubicBezTo>
                    <a:pt x="46731" y="51793"/>
                    <a:pt x="46503" y="50671"/>
                    <a:pt x="46207" y="49543"/>
                  </a:cubicBezTo>
                  <a:cubicBezTo>
                    <a:pt x="45795" y="47963"/>
                    <a:pt x="45534" y="46575"/>
                    <a:pt x="45869" y="44943"/>
                  </a:cubicBezTo>
                  <a:cubicBezTo>
                    <a:pt x="46184" y="43397"/>
                    <a:pt x="46766" y="41918"/>
                    <a:pt x="46940" y="40340"/>
                  </a:cubicBezTo>
                  <a:cubicBezTo>
                    <a:pt x="47080" y="39074"/>
                    <a:pt x="46957" y="37796"/>
                    <a:pt x="47030" y="36527"/>
                  </a:cubicBezTo>
                  <a:cubicBezTo>
                    <a:pt x="47606" y="35676"/>
                    <a:pt x="47981" y="34708"/>
                    <a:pt x="48435" y="33780"/>
                  </a:cubicBezTo>
                  <a:cubicBezTo>
                    <a:pt x="49026" y="32575"/>
                    <a:pt x="50076" y="31816"/>
                    <a:pt x="51244" y="31236"/>
                  </a:cubicBezTo>
                  <a:cubicBezTo>
                    <a:pt x="51910" y="30905"/>
                    <a:pt x="52581" y="30620"/>
                    <a:pt x="53242" y="30336"/>
                  </a:cubicBezTo>
                  <a:cubicBezTo>
                    <a:pt x="53953" y="30277"/>
                    <a:pt x="54669" y="30127"/>
                    <a:pt x="55361" y="30091"/>
                  </a:cubicBezTo>
                  <a:cubicBezTo>
                    <a:pt x="56650" y="30024"/>
                    <a:pt x="57768" y="29669"/>
                    <a:pt x="58922" y="29096"/>
                  </a:cubicBezTo>
                  <a:cubicBezTo>
                    <a:pt x="60004" y="28557"/>
                    <a:pt x="61033" y="27796"/>
                    <a:pt x="61942" y="27005"/>
                  </a:cubicBezTo>
                  <a:cubicBezTo>
                    <a:pt x="62840" y="26221"/>
                    <a:pt x="63623" y="25339"/>
                    <a:pt x="64766" y="24945"/>
                  </a:cubicBezTo>
                  <a:cubicBezTo>
                    <a:pt x="64835" y="24921"/>
                    <a:pt x="65037" y="24812"/>
                    <a:pt x="64975" y="24703"/>
                  </a:cubicBezTo>
                  <a:cubicBezTo>
                    <a:pt x="64821" y="24439"/>
                    <a:pt x="64565" y="24341"/>
                    <a:pt x="64288" y="24341"/>
                  </a:cubicBezTo>
                  <a:cubicBezTo>
                    <a:pt x="64029" y="24341"/>
                    <a:pt x="63752" y="24427"/>
                    <a:pt x="63523" y="24545"/>
                  </a:cubicBezTo>
                  <a:cubicBezTo>
                    <a:pt x="62394" y="25122"/>
                    <a:pt x="61273" y="25789"/>
                    <a:pt x="60216" y="26492"/>
                  </a:cubicBezTo>
                  <a:cubicBezTo>
                    <a:pt x="58958" y="27329"/>
                    <a:pt x="57895" y="28117"/>
                    <a:pt x="56471" y="28641"/>
                  </a:cubicBezTo>
                  <a:cubicBezTo>
                    <a:pt x="56895" y="28336"/>
                    <a:pt x="57301" y="27992"/>
                    <a:pt x="57681" y="27586"/>
                  </a:cubicBezTo>
                  <a:cubicBezTo>
                    <a:pt x="58494" y="26717"/>
                    <a:pt x="59022" y="25616"/>
                    <a:pt x="59585" y="24582"/>
                  </a:cubicBezTo>
                  <a:cubicBezTo>
                    <a:pt x="60356" y="23173"/>
                    <a:pt x="61456" y="21951"/>
                    <a:pt x="62925" y="21256"/>
                  </a:cubicBezTo>
                  <a:cubicBezTo>
                    <a:pt x="63661" y="20908"/>
                    <a:pt x="64521" y="20692"/>
                    <a:pt x="65358" y="20692"/>
                  </a:cubicBezTo>
                  <a:cubicBezTo>
                    <a:pt x="65656" y="20692"/>
                    <a:pt x="65951" y="20719"/>
                    <a:pt x="66236" y="20778"/>
                  </a:cubicBezTo>
                  <a:cubicBezTo>
                    <a:pt x="67633" y="21064"/>
                    <a:pt x="67576" y="22490"/>
                    <a:pt x="67227" y="23571"/>
                  </a:cubicBezTo>
                  <a:cubicBezTo>
                    <a:pt x="67164" y="23768"/>
                    <a:pt x="67308" y="23849"/>
                    <a:pt x="67490" y="23849"/>
                  </a:cubicBezTo>
                  <a:cubicBezTo>
                    <a:pt x="67696" y="23849"/>
                    <a:pt x="67948" y="23745"/>
                    <a:pt x="68000" y="23586"/>
                  </a:cubicBezTo>
                  <a:cubicBezTo>
                    <a:pt x="68687" y="21455"/>
                    <a:pt x="67729" y="20139"/>
                    <a:pt x="65562" y="20139"/>
                  </a:cubicBezTo>
                  <a:cubicBezTo>
                    <a:pt x="65514" y="20139"/>
                    <a:pt x="65466" y="20139"/>
                    <a:pt x="65418" y="20141"/>
                  </a:cubicBezTo>
                  <a:cubicBezTo>
                    <a:pt x="63430" y="20192"/>
                    <a:pt x="61873" y="21090"/>
                    <a:pt x="60513" y="22316"/>
                  </a:cubicBezTo>
                  <a:cubicBezTo>
                    <a:pt x="61594" y="20247"/>
                    <a:pt x="62661" y="17993"/>
                    <a:pt x="64560" y="16793"/>
                  </a:cubicBezTo>
                  <a:cubicBezTo>
                    <a:pt x="66665" y="15462"/>
                    <a:pt x="69311" y="16096"/>
                    <a:pt x="71517" y="15126"/>
                  </a:cubicBezTo>
                  <a:cubicBezTo>
                    <a:pt x="71886" y="14965"/>
                    <a:pt x="71904" y="14763"/>
                    <a:pt x="72107" y="14763"/>
                  </a:cubicBezTo>
                  <a:cubicBezTo>
                    <a:pt x="72206" y="14763"/>
                    <a:pt x="72348" y="14810"/>
                    <a:pt x="72595" y="14934"/>
                  </a:cubicBezTo>
                  <a:cubicBezTo>
                    <a:pt x="73172" y="15222"/>
                    <a:pt x="73591" y="15801"/>
                    <a:pt x="73909" y="16339"/>
                  </a:cubicBezTo>
                  <a:cubicBezTo>
                    <a:pt x="74750" y="17760"/>
                    <a:pt x="73364" y="18926"/>
                    <a:pt x="73179" y="20292"/>
                  </a:cubicBezTo>
                  <a:cubicBezTo>
                    <a:pt x="73164" y="20405"/>
                    <a:pt x="73251" y="20451"/>
                    <a:pt x="73364" y="20451"/>
                  </a:cubicBezTo>
                  <a:cubicBezTo>
                    <a:pt x="73539" y="20451"/>
                    <a:pt x="73778" y="20341"/>
                    <a:pt x="73805" y="20194"/>
                  </a:cubicBezTo>
                  <a:cubicBezTo>
                    <a:pt x="74055" y="18835"/>
                    <a:pt x="75653" y="17658"/>
                    <a:pt x="75325" y="16178"/>
                  </a:cubicBezTo>
                  <a:cubicBezTo>
                    <a:pt x="75113" y="15223"/>
                    <a:pt x="74140" y="13957"/>
                    <a:pt x="73089" y="13813"/>
                  </a:cubicBezTo>
                  <a:cubicBezTo>
                    <a:pt x="72933" y="13792"/>
                    <a:pt x="72782" y="13783"/>
                    <a:pt x="72635" y="13783"/>
                  </a:cubicBezTo>
                  <a:cubicBezTo>
                    <a:pt x="71806" y="13783"/>
                    <a:pt x="71097" y="14078"/>
                    <a:pt x="70246" y="14142"/>
                  </a:cubicBezTo>
                  <a:cubicBezTo>
                    <a:pt x="68723" y="14253"/>
                    <a:pt x="67211" y="14444"/>
                    <a:pt x="65733" y="14827"/>
                  </a:cubicBezTo>
                  <a:cubicBezTo>
                    <a:pt x="62512" y="15660"/>
                    <a:pt x="60764" y="18212"/>
                    <a:pt x="59199" y="20945"/>
                  </a:cubicBezTo>
                  <a:cubicBezTo>
                    <a:pt x="58378" y="22378"/>
                    <a:pt x="57603" y="23837"/>
                    <a:pt x="56779" y="25268"/>
                  </a:cubicBezTo>
                  <a:cubicBezTo>
                    <a:pt x="56102" y="26444"/>
                    <a:pt x="55252" y="27434"/>
                    <a:pt x="54326" y="28380"/>
                  </a:cubicBezTo>
                  <a:cubicBezTo>
                    <a:pt x="53496" y="28836"/>
                    <a:pt x="52608" y="29185"/>
                    <a:pt x="51727" y="29539"/>
                  </a:cubicBezTo>
                  <a:cubicBezTo>
                    <a:pt x="51969" y="29135"/>
                    <a:pt x="52142" y="28695"/>
                    <a:pt x="52239" y="28234"/>
                  </a:cubicBezTo>
                  <a:cubicBezTo>
                    <a:pt x="52600" y="26553"/>
                    <a:pt x="52181" y="24896"/>
                    <a:pt x="53413" y="23480"/>
                  </a:cubicBezTo>
                  <a:cubicBezTo>
                    <a:pt x="53865" y="22960"/>
                    <a:pt x="54588" y="22620"/>
                    <a:pt x="55148" y="22230"/>
                  </a:cubicBezTo>
                  <a:cubicBezTo>
                    <a:pt x="55751" y="21813"/>
                    <a:pt x="56233" y="21239"/>
                    <a:pt x="56643" y="20637"/>
                  </a:cubicBezTo>
                  <a:cubicBezTo>
                    <a:pt x="57552" y="19302"/>
                    <a:pt x="57923" y="17691"/>
                    <a:pt x="58865" y="16353"/>
                  </a:cubicBezTo>
                  <a:cubicBezTo>
                    <a:pt x="59683" y="15191"/>
                    <a:pt x="60495" y="13048"/>
                    <a:pt x="61950" y="12702"/>
                  </a:cubicBezTo>
                  <a:cubicBezTo>
                    <a:pt x="63130" y="12421"/>
                    <a:pt x="64253" y="12422"/>
                    <a:pt x="65342" y="11823"/>
                  </a:cubicBezTo>
                  <a:cubicBezTo>
                    <a:pt x="65558" y="11704"/>
                    <a:pt x="65519" y="11487"/>
                    <a:pt x="65300" y="11487"/>
                  </a:cubicBezTo>
                  <a:cubicBezTo>
                    <a:pt x="65279" y="11487"/>
                    <a:pt x="65257" y="11489"/>
                    <a:pt x="65233" y="11493"/>
                  </a:cubicBezTo>
                  <a:cubicBezTo>
                    <a:pt x="62909" y="11893"/>
                    <a:pt x="60496" y="11799"/>
                    <a:pt x="59220" y="14095"/>
                  </a:cubicBezTo>
                  <a:cubicBezTo>
                    <a:pt x="58759" y="14923"/>
                    <a:pt x="58128" y="15684"/>
                    <a:pt x="57569" y="16448"/>
                  </a:cubicBezTo>
                  <a:cubicBezTo>
                    <a:pt x="57107" y="17078"/>
                    <a:pt x="56412" y="17665"/>
                    <a:pt x="56049" y="18350"/>
                  </a:cubicBezTo>
                  <a:cubicBezTo>
                    <a:pt x="55641" y="19119"/>
                    <a:pt x="55264" y="19889"/>
                    <a:pt x="54718" y="20573"/>
                  </a:cubicBezTo>
                  <a:cubicBezTo>
                    <a:pt x="54156" y="21276"/>
                    <a:pt x="53293" y="21734"/>
                    <a:pt x="52560" y="22233"/>
                  </a:cubicBezTo>
                  <a:cubicBezTo>
                    <a:pt x="52251" y="22442"/>
                    <a:pt x="51967" y="22683"/>
                    <a:pt x="51710" y="22954"/>
                  </a:cubicBezTo>
                  <a:cubicBezTo>
                    <a:pt x="51703" y="22923"/>
                    <a:pt x="51698" y="22894"/>
                    <a:pt x="51691" y="22863"/>
                  </a:cubicBezTo>
                  <a:cubicBezTo>
                    <a:pt x="51285" y="20794"/>
                    <a:pt x="51614" y="19095"/>
                    <a:pt x="52706" y="17312"/>
                  </a:cubicBezTo>
                  <a:cubicBezTo>
                    <a:pt x="53526" y="15974"/>
                    <a:pt x="54597" y="14557"/>
                    <a:pt x="54829" y="12964"/>
                  </a:cubicBezTo>
                  <a:cubicBezTo>
                    <a:pt x="55121" y="12565"/>
                    <a:pt x="55317" y="12085"/>
                    <a:pt x="55422" y="11548"/>
                  </a:cubicBezTo>
                  <a:cubicBezTo>
                    <a:pt x="55513" y="11081"/>
                    <a:pt x="55094" y="10590"/>
                    <a:pt x="54935" y="10186"/>
                  </a:cubicBezTo>
                  <a:cubicBezTo>
                    <a:pt x="54617" y="9378"/>
                    <a:pt x="56489" y="8523"/>
                    <a:pt x="56983" y="8247"/>
                  </a:cubicBezTo>
                  <a:cubicBezTo>
                    <a:pt x="57959" y="7701"/>
                    <a:pt x="60092" y="6727"/>
                    <a:pt x="60327" y="5482"/>
                  </a:cubicBezTo>
                  <a:cubicBezTo>
                    <a:pt x="60387" y="5165"/>
                    <a:pt x="60397" y="4863"/>
                    <a:pt x="60405" y="4540"/>
                  </a:cubicBezTo>
                  <a:cubicBezTo>
                    <a:pt x="60425" y="3759"/>
                    <a:pt x="61705" y="3777"/>
                    <a:pt x="62158" y="3757"/>
                  </a:cubicBezTo>
                  <a:cubicBezTo>
                    <a:pt x="62191" y="3756"/>
                    <a:pt x="62224" y="3755"/>
                    <a:pt x="62256" y="3755"/>
                  </a:cubicBezTo>
                  <a:cubicBezTo>
                    <a:pt x="62923" y="3755"/>
                    <a:pt x="63538" y="4050"/>
                    <a:pt x="64214" y="4050"/>
                  </a:cubicBezTo>
                  <a:cubicBezTo>
                    <a:pt x="64266" y="4050"/>
                    <a:pt x="64319" y="4048"/>
                    <a:pt x="64373" y="4044"/>
                  </a:cubicBezTo>
                  <a:cubicBezTo>
                    <a:pt x="64636" y="4025"/>
                    <a:pt x="64887" y="3611"/>
                    <a:pt x="64531" y="3611"/>
                  </a:cubicBezTo>
                  <a:cubicBezTo>
                    <a:pt x="64522" y="3611"/>
                    <a:pt x="64513" y="3611"/>
                    <a:pt x="64504" y="3612"/>
                  </a:cubicBezTo>
                  <a:cubicBezTo>
                    <a:pt x="64467" y="3614"/>
                    <a:pt x="64430" y="3615"/>
                    <a:pt x="64394" y="3615"/>
                  </a:cubicBezTo>
                  <a:cubicBezTo>
                    <a:pt x="63501" y="3615"/>
                    <a:pt x="62812" y="3054"/>
                    <a:pt x="61949" y="2936"/>
                  </a:cubicBezTo>
                  <a:cubicBezTo>
                    <a:pt x="61796" y="2915"/>
                    <a:pt x="61645" y="2905"/>
                    <a:pt x="61496" y="2905"/>
                  </a:cubicBezTo>
                  <a:cubicBezTo>
                    <a:pt x="60997" y="2905"/>
                    <a:pt x="60515" y="3017"/>
                    <a:pt x="60042" y="3209"/>
                  </a:cubicBezTo>
                  <a:cubicBezTo>
                    <a:pt x="59504" y="3428"/>
                    <a:pt x="58867" y="3822"/>
                    <a:pt x="58603" y="4365"/>
                  </a:cubicBezTo>
                  <a:cubicBezTo>
                    <a:pt x="58367" y="4846"/>
                    <a:pt x="58532" y="5333"/>
                    <a:pt x="58106" y="5763"/>
                  </a:cubicBezTo>
                  <a:cubicBezTo>
                    <a:pt x="57711" y="6161"/>
                    <a:pt x="57182" y="6438"/>
                    <a:pt x="56716" y="6741"/>
                  </a:cubicBezTo>
                  <a:cubicBezTo>
                    <a:pt x="55643" y="7439"/>
                    <a:pt x="54508" y="7969"/>
                    <a:pt x="53624" y="8847"/>
                  </a:cubicBezTo>
                  <a:cubicBezTo>
                    <a:pt x="53632" y="8595"/>
                    <a:pt x="53681" y="8346"/>
                    <a:pt x="53772" y="8111"/>
                  </a:cubicBezTo>
                  <a:cubicBezTo>
                    <a:pt x="54431" y="6363"/>
                    <a:pt x="53897" y="5299"/>
                    <a:pt x="53124" y="3708"/>
                  </a:cubicBezTo>
                  <a:cubicBezTo>
                    <a:pt x="52450" y="2318"/>
                    <a:pt x="51076" y="718"/>
                    <a:pt x="49559" y="718"/>
                  </a:cubicBezTo>
                  <a:cubicBezTo>
                    <a:pt x="49060" y="718"/>
                    <a:pt x="48544" y="892"/>
                    <a:pt x="48033" y="1304"/>
                  </a:cubicBezTo>
                  <a:cubicBezTo>
                    <a:pt x="47635" y="1627"/>
                    <a:pt x="47940" y="1824"/>
                    <a:pt x="48297" y="1824"/>
                  </a:cubicBezTo>
                  <a:cubicBezTo>
                    <a:pt x="48465" y="1824"/>
                    <a:pt x="48644" y="1780"/>
                    <a:pt x="48766" y="1685"/>
                  </a:cubicBezTo>
                  <a:cubicBezTo>
                    <a:pt x="48941" y="1550"/>
                    <a:pt x="49116" y="1491"/>
                    <a:pt x="49288" y="1491"/>
                  </a:cubicBezTo>
                  <a:cubicBezTo>
                    <a:pt x="50207" y="1491"/>
                    <a:pt x="51045" y="3164"/>
                    <a:pt x="51353" y="3763"/>
                  </a:cubicBezTo>
                  <a:cubicBezTo>
                    <a:pt x="51846" y="4722"/>
                    <a:pt x="52091" y="6042"/>
                    <a:pt x="51923" y="7167"/>
                  </a:cubicBezTo>
                  <a:cubicBezTo>
                    <a:pt x="51616" y="6747"/>
                    <a:pt x="51217" y="6377"/>
                    <a:pt x="50689" y="6021"/>
                  </a:cubicBezTo>
                  <a:cubicBezTo>
                    <a:pt x="49397" y="5152"/>
                    <a:pt x="47646" y="4824"/>
                    <a:pt x="46189" y="4332"/>
                  </a:cubicBezTo>
                  <a:cubicBezTo>
                    <a:pt x="45447" y="4082"/>
                    <a:pt x="42963" y="1381"/>
                    <a:pt x="44234" y="545"/>
                  </a:cubicBezTo>
                  <a:cubicBezTo>
                    <a:pt x="44343" y="474"/>
                    <a:pt x="44393" y="349"/>
                    <a:pt x="44321" y="238"/>
                  </a:cubicBezTo>
                  <a:cubicBezTo>
                    <a:pt x="44209" y="63"/>
                    <a:pt x="44015" y="0"/>
                    <a:pt x="4380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2"/>
            <p:cNvSpPr/>
            <p:nvPr/>
          </p:nvSpPr>
          <p:spPr>
            <a:xfrm>
              <a:off x="2328525" y="4675725"/>
              <a:ext cx="209050" cy="77775"/>
            </a:xfrm>
            <a:custGeom>
              <a:avLst/>
              <a:gdLst/>
              <a:ahLst/>
              <a:cxnLst/>
              <a:rect l="l" t="t" r="r" b="b"/>
              <a:pathLst>
                <a:path w="8362" h="3111" extrusionOk="0">
                  <a:moveTo>
                    <a:pt x="7948" y="1"/>
                  </a:moveTo>
                  <a:cubicBezTo>
                    <a:pt x="7911" y="1"/>
                    <a:pt x="7874" y="6"/>
                    <a:pt x="7840" y="17"/>
                  </a:cubicBezTo>
                  <a:cubicBezTo>
                    <a:pt x="6241" y="550"/>
                    <a:pt x="4606" y="730"/>
                    <a:pt x="2971" y="1115"/>
                  </a:cubicBezTo>
                  <a:cubicBezTo>
                    <a:pt x="2058" y="1330"/>
                    <a:pt x="166" y="1881"/>
                    <a:pt x="11" y="3012"/>
                  </a:cubicBezTo>
                  <a:cubicBezTo>
                    <a:pt x="1" y="3086"/>
                    <a:pt x="51" y="3110"/>
                    <a:pt x="115" y="3110"/>
                  </a:cubicBezTo>
                  <a:cubicBezTo>
                    <a:pt x="197" y="3110"/>
                    <a:pt x="301" y="3072"/>
                    <a:pt x="336" y="3050"/>
                  </a:cubicBezTo>
                  <a:cubicBezTo>
                    <a:pt x="981" y="2625"/>
                    <a:pt x="1465" y="2144"/>
                    <a:pt x="2208" y="1858"/>
                  </a:cubicBezTo>
                  <a:cubicBezTo>
                    <a:pt x="2983" y="1560"/>
                    <a:pt x="3830" y="1444"/>
                    <a:pt x="4645" y="1309"/>
                  </a:cubicBezTo>
                  <a:cubicBezTo>
                    <a:pt x="5805" y="1118"/>
                    <a:pt x="7112" y="982"/>
                    <a:pt x="8114" y="315"/>
                  </a:cubicBezTo>
                  <a:cubicBezTo>
                    <a:pt x="8362" y="149"/>
                    <a:pt x="8149" y="1"/>
                    <a:pt x="794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2"/>
            <p:cNvSpPr/>
            <p:nvPr/>
          </p:nvSpPr>
          <p:spPr>
            <a:xfrm>
              <a:off x="2534725" y="4661525"/>
              <a:ext cx="20475" cy="14125"/>
            </a:xfrm>
            <a:custGeom>
              <a:avLst/>
              <a:gdLst/>
              <a:ahLst/>
              <a:cxnLst/>
              <a:rect l="l" t="t" r="r" b="b"/>
              <a:pathLst>
                <a:path w="819" h="565" extrusionOk="0">
                  <a:moveTo>
                    <a:pt x="599" y="1"/>
                  </a:moveTo>
                  <a:cubicBezTo>
                    <a:pt x="489" y="1"/>
                    <a:pt x="361" y="48"/>
                    <a:pt x="300" y="132"/>
                  </a:cubicBezTo>
                  <a:cubicBezTo>
                    <a:pt x="257" y="189"/>
                    <a:pt x="207" y="238"/>
                    <a:pt x="164" y="296"/>
                  </a:cubicBezTo>
                  <a:cubicBezTo>
                    <a:pt x="136" y="335"/>
                    <a:pt x="105" y="374"/>
                    <a:pt x="74" y="410"/>
                  </a:cubicBezTo>
                  <a:cubicBezTo>
                    <a:pt x="0" y="467"/>
                    <a:pt x="22" y="558"/>
                    <a:pt x="118" y="558"/>
                  </a:cubicBezTo>
                  <a:cubicBezTo>
                    <a:pt x="119" y="558"/>
                    <a:pt x="121" y="558"/>
                    <a:pt x="122" y="558"/>
                  </a:cubicBezTo>
                  <a:cubicBezTo>
                    <a:pt x="156" y="558"/>
                    <a:pt x="191" y="559"/>
                    <a:pt x="225" y="563"/>
                  </a:cubicBezTo>
                  <a:cubicBezTo>
                    <a:pt x="232" y="564"/>
                    <a:pt x="240" y="564"/>
                    <a:pt x="248" y="564"/>
                  </a:cubicBezTo>
                  <a:cubicBezTo>
                    <a:pt x="326" y="564"/>
                    <a:pt x="409" y="522"/>
                    <a:pt x="476" y="492"/>
                  </a:cubicBezTo>
                  <a:cubicBezTo>
                    <a:pt x="612" y="432"/>
                    <a:pt x="714" y="318"/>
                    <a:pt x="776" y="187"/>
                  </a:cubicBezTo>
                  <a:cubicBezTo>
                    <a:pt x="819" y="98"/>
                    <a:pt x="759" y="28"/>
                    <a:pt x="672" y="8"/>
                  </a:cubicBezTo>
                  <a:cubicBezTo>
                    <a:pt x="649" y="3"/>
                    <a:pt x="625" y="1"/>
                    <a:pt x="59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2"/>
            <p:cNvSpPr/>
            <p:nvPr/>
          </p:nvSpPr>
          <p:spPr>
            <a:xfrm>
              <a:off x="2647000" y="4522350"/>
              <a:ext cx="85525" cy="59850"/>
            </a:xfrm>
            <a:custGeom>
              <a:avLst/>
              <a:gdLst/>
              <a:ahLst/>
              <a:cxnLst/>
              <a:rect l="l" t="t" r="r" b="b"/>
              <a:pathLst>
                <a:path w="3421" h="2394" extrusionOk="0">
                  <a:moveTo>
                    <a:pt x="2986" y="0"/>
                  </a:moveTo>
                  <a:cubicBezTo>
                    <a:pt x="2500" y="0"/>
                    <a:pt x="1910" y="335"/>
                    <a:pt x="1612" y="638"/>
                  </a:cubicBezTo>
                  <a:cubicBezTo>
                    <a:pt x="1341" y="917"/>
                    <a:pt x="1102" y="1219"/>
                    <a:pt x="824" y="1495"/>
                  </a:cubicBezTo>
                  <a:cubicBezTo>
                    <a:pt x="578" y="1739"/>
                    <a:pt x="140" y="1992"/>
                    <a:pt x="20" y="2323"/>
                  </a:cubicBezTo>
                  <a:cubicBezTo>
                    <a:pt x="1" y="2377"/>
                    <a:pt x="46" y="2393"/>
                    <a:pt x="91" y="2393"/>
                  </a:cubicBezTo>
                  <a:cubicBezTo>
                    <a:pt x="108" y="2393"/>
                    <a:pt x="126" y="2391"/>
                    <a:pt x="140" y="2387"/>
                  </a:cubicBezTo>
                  <a:cubicBezTo>
                    <a:pt x="628" y="2245"/>
                    <a:pt x="1036" y="1697"/>
                    <a:pt x="1396" y="1360"/>
                  </a:cubicBezTo>
                  <a:cubicBezTo>
                    <a:pt x="1924" y="865"/>
                    <a:pt x="2616" y="644"/>
                    <a:pt x="3230" y="303"/>
                  </a:cubicBezTo>
                  <a:cubicBezTo>
                    <a:pt x="3349" y="236"/>
                    <a:pt x="3421" y="96"/>
                    <a:pt x="3256" y="41"/>
                  </a:cubicBezTo>
                  <a:cubicBezTo>
                    <a:pt x="3172" y="13"/>
                    <a:pt x="3081" y="0"/>
                    <a:pt x="298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2"/>
            <p:cNvSpPr/>
            <p:nvPr/>
          </p:nvSpPr>
          <p:spPr>
            <a:xfrm>
              <a:off x="2725750" y="4494175"/>
              <a:ext cx="23325" cy="16475"/>
            </a:xfrm>
            <a:custGeom>
              <a:avLst/>
              <a:gdLst/>
              <a:ahLst/>
              <a:cxnLst/>
              <a:rect l="l" t="t" r="r" b="b"/>
              <a:pathLst>
                <a:path w="933" h="659" extrusionOk="0">
                  <a:moveTo>
                    <a:pt x="573" y="1"/>
                  </a:moveTo>
                  <a:cubicBezTo>
                    <a:pt x="542" y="1"/>
                    <a:pt x="513" y="3"/>
                    <a:pt x="491" y="6"/>
                  </a:cubicBezTo>
                  <a:cubicBezTo>
                    <a:pt x="282" y="38"/>
                    <a:pt x="78" y="154"/>
                    <a:pt x="17" y="364"/>
                  </a:cubicBezTo>
                  <a:cubicBezTo>
                    <a:pt x="1" y="411"/>
                    <a:pt x="4" y="463"/>
                    <a:pt x="25" y="507"/>
                  </a:cubicBezTo>
                  <a:cubicBezTo>
                    <a:pt x="72" y="617"/>
                    <a:pt x="183" y="659"/>
                    <a:pt x="305" y="659"/>
                  </a:cubicBezTo>
                  <a:cubicBezTo>
                    <a:pt x="457" y="659"/>
                    <a:pt x="626" y="594"/>
                    <a:pt x="711" y="517"/>
                  </a:cubicBezTo>
                  <a:cubicBezTo>
                    <a:pt x="810" y="428"/>
                    <a:pt x="873" y="360"/>
                    <a:pt x="899" y="226"/>
                  </a:cubicBezTo>
                  <a:cubicBezTo>
                    <a:pt x="932" y="50"/>
                    <a:pt x="721" y="1"/>
                    <a:pt x="5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2"/>
            <p:cNvSpPr/>
            <p:nvPr/>
          </p:nvSpPr>
          <p:spPr>
            <a:xfrm>
              <a:off x="2323025" y="4240050"/>
              <a:ext cx="14200" cy="91550"/>
            </a:xfrm>
            <a:custGeom>
              <a:avLst/>
              <a:gdLst/>
              <a:ahLst/>
              <a:cxnLst/>
              <a:rect l="l" t="t" r="r" b="b"/>
              <a:pathLst>
                <a:path w="568" h="3662" extrusionOk="0">
                  <a:moveTo>
                    <a:pt x="332" y="1"/>
                  </a:moveTo>
                  <a:cubicBezTo>
                    <a:pt x="311" y="1"/>
                    <a:pt x="284" y="16"/>
                    <a:pt x="276" y="31"/>
                  </a:cubicBezTo>
                  <a:cubicBezTo>
                    <a:pt x="1" y="519"/>
                    <a:pt x="55" y="1136"/>
                    <a:pt x="36" y="1684"/>
                  </a:cubicBezTo>
                  <a:cubicBezTo>
                    <a:pt x="12" y="2350"/>
                    <a:pt x="9" y="2997"/>
                    <a:pt x="179" y="3645"/>
                  </a:cubicBezTo>
                  <a:cubicBezTo>
                    <a:pt x="182" y="3657"/>
                    <a:pt x="192" y="3661"/>
                    <a:pt x="203" y="3661"/>
                  </a:cubicBezTo>
                  <a:cubicBezTo>
                    <a:pt x="226" y="3661"/>
                    <a:pt x="258" y="3643"/>
                    <a:pt x="261" y="3625"/>
                  </a:cubicBezTo>
                  <a:cubicBezTo>
                    <a:pt x="397" y="2961"/>
                    <a:pt x="389" y="2301"/>
                    <a:pt x="399" y="1627"/>
                  </a:cubicBezTo>
                  <a:cubicBezTo>
                    <a:pt x="407" y="1122"/>
                    <a:pt x="568" y="487"/>
                    <a:pt x="360" y="17"/>
                  </a:cubicBezTo>
                  <a:cubicBezTo>
                    <a:pt x="354" y="5"/>
                    <a:pt x="344" y="1"/>
                    <a:pt x="3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2"/>
            <p:cNvSpPr/>
            <p:nvPr/>
          </p:nvSpPr>
          <p:spPr>
            <a:xfrm>
              <a:off x="2316800" y="4343025"/>
              <a:ext cx="32625" cy="70125"/>
            </a:xfrm>
            <a:custGeom>
              <a:avLst/>
              <a:gdLst/>
              <a:ahLst/>
              <a:cxnLst/>
              <a:rect l="l" t="t" r="r" b="b"/>
              <a:pathLst>
                <a:path w="1305" h="2805" extrusionOk="0">
                  <a:moveTo>
                    <a:pt x="369" y="0"/>
                  </a:moveTo>
                  <a:cubicBezTo>
                    <a:pt x="349" y="0"/>
                    <a:pt x="321" y="12"/>
                    <a:pt x="316" y="26"/>
                  </a:cubicBezTo>
                  <a:cubicBezTo>
                    <a:pt x="151" y="525"/>
                    <a:pt x="1" y="1124"/>
                    <a:pt x="97" y="1649"/>
                  </a:cubicBezTo>
                  <a:cubicBezTo>
                    <a:pt x="199" y="2210"/>
                    <a:pt x="583" y="2749"/>
                    <a:pt x="1172" y="2804"/>
                  </a:cubicBezTo>
                  <a:cubicBezTo>
                    <a:pt x="1174" y="2804"/>
                    <a:pt x="1177" y="2804"/>
                    <a:pt x="1179" y="2804"/>
                  </a:cubicBezTo>
                  <a:cubicBezTo>
                    <a:pt x="1223" y="2804"/>
                    <a:pt x="1305" y="2767"/>
                    <a:pt x="1289" y="2715"/>
                  </a:cubicBezTo>
                  <a:cubicBezTo>
                    <a:pt x="1227" y="2505"/>
                    <a:pt x="1096" y="2359"/>
                    <a:pt x="957" y="2196"/>
                  </a:cubicBezTo>
                  <a:cubicBezTo>
                    <a:pt x="783" y="1990"/>
                    <a:pt x="682" y="1735"/>
                    <a:pt x="604" y="1481"/>
                  </a:cubicBezTo>
                  <a:cubicBezTo>
                    <a:pt x="451" y="974"/>
                    <a:pt x="309" y="560"/>
                    <a:pt x="392" y="21"/>
                  </a:cubicBezTo>
                  <a:cubicBezTo>
                    <a:pt x="395" y="6"/>
                    <a:pt x="384" y="0"/>
                    <a:pt x="36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2"/>
            <p:cNvSpPr/>
            <p:nvPr/>
          </p:nvSpPr>
          <p:spPr>
            <a:xfrm>
              <a:off x="2445150" y="4421875"/>
              <a:ext cx="23425" cy="117950"/>
            </a:xfrm>
            <a:custGeom>
              <a:avLst/>
              <a:gdLst/>
              <a:ahLst/>
              <a:cxnLst/>
              <a:rect l="l" t="t" r="r" b="b"/>
              <a:pathLst>
                <a:path w="937" h="4718" extrusionOk="0">
                  <a:moveTo>
                    <a:pt x="660" y="0"/>
                  </a:moveTo>
                  <a:cubicBezTo>
                    <a:pt x="634" y="0"/>
                    <a:pt x="599" y="16"/>
                    <a:pt x="592" y="33"/>
                  </a:cubicBezTo>
                  <a:cubicBezTo>
                    <a:pt x="288" y="823"/>
                    <a:pt x="192" y="1655"/>
                    <a:pt x="95" y="2491"/>
                  </a:cubicBezTo>
                  <a:cubicBezTo>
                    <a:pt x="0" y="3308"/>
                    <a:pt x="8" y="4131"/>
                    <a:pt x="667" y="4700"/>
                  </a:cubicBezTo>
                  <a:cubicBezTo>
                    <a:pt x="681" y="4712"/>
                    <a:pt x="699" y="4717"/>
                    <a:pt x="719" y="4717"/>
                  </a:cubicBezTo>
                  <a:cubicBezTo>
                    <a:pt x="763" y="4717"/>
                    <a:pt x="812" y="4691"/>
                    <a:pt x="818" y="4651"/>
                  </a:cubicBezTo>
                  <a:cubicBezTo>
                    <a:pt x="937" y="3933"/>
                    <a:pt x="660" y="3297"/>
                    <a:pt x="501" y="2602"/>
                  </a:cubicBezTo>
                  <a:cubicBezTo>
                    <a:pt x="305" y="1744"/>
                    <a:pt x="599" y="875"/>
                    <a:pt x="688" y="25"/>
                  </a:cubicBezTo>
                  <a:cubicBezTo>
                    <a:pt x="690" y="7"/>
                    <a:pt x="677" y="0"/>
                    <a:pt x="6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2"/>
            <p:cNvSpPr/>
            <p:nvPr/>
          </p:nvSpPr>
          <p:spPr>
            <a:xfrm>
              <a:off x="2471675" y="4552075"/>
              <a:ext cx="13950" cy="13800"/>
            </a:xfrm>
            <a:custGeom>
              <a:avLst/>
              <a:gdLst/>
              <a:ahLst/>
              <a:cxnLst/>
              <a:rect l="l" t="t" r="r" b="b"/>
              <a:pathLst>
                <a:path w="558" h="552" extrusionOk="0">
                  <a:moveTo>
                    <a:pt x="120" y="0"/>
                  </a:moveTo>
                  <a:cubicBezTo>
                    <a:pt x="97" y="0"/>
                    <a:pt x="69" y="17"/>
                    <a:pt x="65" y="34"/>
                  </a:cubicBezTo>
                  <a:cubicBezTo>
                    <a:pt x="38" y="149"/>
                    <a:pt x="0" y="255"/>
                    <a:pt x="38" y="372"/>
                  </a:cubicBezTo>
                  <a:cubicBezTo>
                    <a:pt x="82" y="511"/>
                    <a:pt x="207" y="552"/>
                    <a:pt x="332" y="552"/>
                  </a:cubicBezTo>
                  <a:cubicBezTo>
                    <a:pt x="369" y="552"/>
                    <a:pt x="406" y="548"/>
                    <a:pt x="441" y="543"/>
                  </a:cubicBezTo>
                  <a:cubicBezTo>
                    <a:pt x="476" y="536"/>
                    <a:pt x="526" y="514"/>
                    <a:pt x="532" y="473"/>
                  </a:cubicBezTo>
                  <a:cubicBezTo>
                    <a:pt x="540" y="421"/>
                    <a:pt x="557" y="406"/>
                    <a:pt x="531" y="355"/>
                  </a:cubicBezTo>
                  <a:cubicBezTo>
                    <a:pt x="505" y="302"/>
                    <a:pt x="447" y="256"/>
                    <a:pt x="398" y="223"/>
                  </a:cubicBezTo>
                  <a:cubicBezTo>
                    <a:pt x="314" y="169"/>
                    <a:pt x="182" y="115"/>
                    <a:pt x="145" y="15"/>
                  </a:cubicBezTo>
                  <a:cubicBezTo>
                    <a:pt x="140" y="4"/>
                    <a:pt x="131" y="0"/>
                    <a:pt x="12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2"/>
            <p:cNvSpPr/>
            <p:nvPr/>
          </p:nvSpPr>
          <p:spPr>
            <a:xfrm>
              <a:off x="2588250" y="4065325"/>
              <a:ext cx="61125" cy="114700"/>
            </a:xfrm>
            <a:custGeom>
              <a:avLst/>
              <a:gdLst/>
              <a:ahLst/>
              <a:cxnLst/>
              <a:rect l="l" t="t" r="r" b="b"/>
              <a:pathLst>
                <a:path w="2445" h="4588" extrusionOk="0">
                  <a:moveTo>
                    <a:pt x="2407" y="1"/>
                  </a:moveTo>
                  <a:cubicBezTo>
                    <a:pt x="2388" y="1"/>
                    <a:pt x="2367" y="6"/>
                    <a:pt x="2359" y="13"/>
                  </a:cubicBezTo>
                  <a:cubicBezTo>
                    <a:pt x="1203" y="1057"/>
                    <a:pt x="0" y="3066"/>
                    <a:pt x="1061" y="4572"/>
                  </a:cubicBezTo>
                  <a:cubicBezTo>
                    <a:pt x="1069" y="4583"/>
                    <a:pt x="1081" y="4588"/>
                    <a:pt x="1095" y="4588"/>
                  </a:cubicBezTo>
                  <a:cubicBezTo>
                    <a:pt x="1131" y="4588"/>
                    <a:pt x="1177" y="4557"/>
                    <a:pt x="1183" y="4530"/>
                  </a:cubicBezTo>
                  <a:cubicBezTo>
                    <a:pt x="1367" y="3759"/>
                    <a:pt x="1273" y="2960"/>
                    <a:pt x="1446" y="2182"/>
                  </a:cubicBezTo>
                  <a:cubicBezTo>
                    <a:pt x="1621" y="1396"/>
                    <a:pt x="2019" y="710"/>
                    <a:pt x="2433" y="29"/>
                  </a:cubicBezTo>
                  <a:cubicBezTo>
                    <a:pt x="2445" y="8"/>
                    <a:pt x="2428" y="1"/>
                    <a:pt x="240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2"/>
            <p:cNvSpPr/>
            <p:nvPr/>
          </p:nvSpPr>
          <p:spPr>
            <a:xfrm>
              <a:off x="2558850" y="4210700"/>
              <a:ext cx="56625" cy="217850"/>
            </a:xfrm>
            <a:custGeom>
              <a:avLst/>
              <a:gdLst/>
              <a:ahLst/>
              <a:cxnLst/>
              <a:rect l="l" t="t" r="r" b="b"/>
              <a:pathLst>
                <a:path w="2265" h="8714" extrusionOk="0">
                  <a:moveTo>
                    <a:pt x="2232" y="0"/>
                  </a:moveTo>
                  <a:cubicBezTo>
                    <a:pt x="2200" y="0"/>
                    <a:pt x="2154" y="24"/>
                    <a:pt x="2147" y="49"/>
                  </a:cubicBezTo>
                  <a:cubicBezTo>
                    <a:pt x="1717" y="1490"/>
                    <a:pt x="1268" y="2923"/>
                    <a:pt x="834" y="4363"/>
                  </a:cubicBezTo>
                  <a:cubicBezTo>
                    <a:pt x="621" y="5070"/>
                    <a:pt x="541" y="5779"/>
                    <a:pt x="397" y="6498"/>
                  </a:cubicBezTo>
                  <a:cubicBezTo>
                    <a:pt x="246" y="7253"/>
                    <a:pt x="0" y="7932"/>
                    <a:pt x="226" y="8687"/>
                  </a:cubicBezTo>
                  <a:cubicBezTo>
                    <a:pt x="231" y="8706"/>
                    <a:pt x="246" y="8714"/>
                    <a:pt x="265" y="8714"/>
                  </a:cubicBezTo>
                  <a:cubicBezTo>
                    <a:pt x="302" y="8714"/>
                    <a:pt x="354" y="8681"/>
                    <a:pt x="362" y="8654"/>
                  </a:cubicBezTo>
                  <a:cubicBezTo>
                    <a:pt x="570" y="7940"/>
                    <a:pt x="532" y="7200"/>
                    <a:pt x="622" y="6463"/>
                  </a:cubicBezTo>
                  <a:cubicBezTo>
                    <a:pt x="705" y="5775"/>
                    <a:pt x="1059" y="4977"/>
                    <a:pt x="1256" y="4297"/>
                  </a:cubicBezTo>
                  <a:cubicBezTo>
                    <a:pt x="1659" y="2903"/>
                    <a:pt x="2132" y="1482"/>
                    <a:pt x="2262" y="30"/>
                  </a:cubicBezTo>
                  <a:cubicBezTo>
                    <a:pt x="2264" y="8"/>
                    <a:pt x="2250" y="0"/>
                    <a:pt x="223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2"/>
            <p:cNvSpPr/>
            <p:nvPr/>
          </p:nvSpPr>
          <p:spPr>
            <a:xfrm>
              <a:off x="2565600" y="4441500"/>
              <a:ext cx="27625" cy="84000"/>
            </a:xfrm>
            <a:custGeom>
              <a:avLst/>
              <a:gdLst/>
              <a:ahLst/>
              <a:cxnLst/>
              <a:rect l="l" t="t" r="r" b="b"/>
              <a:pathLst>
                <a:path w="1105" h="3360" extrusionOk="0">
                  <a:moveTo>
                    <a:pt x="164" y="1"/>
                  </a:moveTo>
                  <a:cubicBezTo>
                    <a:pt x="115" y="1"/>
                    <a:pt x="50" y="37"/>
                    <a:pt x="48" y="76"/>
                  </a:cubicBezTo>
                  <a:cubicBezTo>
                    <a:pt x="1" y="1175"/>
                    <a:pt x="309" y="2419"/>
                    <a:pt x="928" y="3338"/>
                  </a:cubicBezTo>
                  <a:cubicBezTo>
                    <a:pt x="938" y="3353"/>
                    <a:pt x="958" y="3359"/>
                    <a:pt x="981" y="3359"/>
                  </a:cubicBezTo>
                  <a:cubicBezTo>
                    <a:pt x="1034" y="3359"/>
                    <a:pt x="1104" y="3323"/>
                    <a:pt x="1103" y="3281"/>
                  </a:cubicBezTo>
                  <a:cubicBezTo>
                    <a:pt x="1068" y="2182"/>
                    <a:pt x="832" y="935"/>
                    <a:pt x="213" y="21"/>
                  </a:cubicBezTo>
                  <a:cubicBezTo>
                    <a:pt x="203" y="7"/>
                    <a:pt x="185" y="1"/>
                    <a:pt x="16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2"/>
            <p:cNvSpPr/>
            <p:nvPr/>
          </p:nvSpPr>
          <p:spPr>
            <a:xfrm>
              <a:off x="2712625" y="4003150"/>
              <a:ext cx="18050" cy="7225"/>
            </a:xfrm>
            <a:custGeom>
              <a:avLst/>
              <a:gdLst/>
              <a:ahLst/>
              <a:cxnLst/>
              <a:rect l="l" t="t" r="r" b="b"/>
              <a:pathLst>
                <a:path w="722" h="289" extrusionOk="0">
                  <a:moveTo>
                    <a:pt x="499" y="0"/>
                  </a:moveTo>
                  <a:cubicBezTo>
                    <a:pt x="442" y="0"/>
                    <a:pt x="384" y="8"/>
                    <a:pt x="328" y="23"/>
                  </a:cubicBezTo>
                  <a:cubicBezTo>
                    <a:pt x="212" y="57"/>
                    <a:pt x="69" y="93"/>
                    <a:pt x="9" y="208"/>
                  </a:cubicBezTo>
                  <a:cubicBezTo>
                    <a:pt x="0" y="224"/>
                    <a:pt x="7" y="244"/>
                    <a:pt x="23" y="252"/>
                  </a:cubicBezTo>
                  <a:cubicBezTo>
                    <a:pt x="66" y="279"/>
                    <a:pt x="122" y="288"/>
                    <a:pt x="180" y="288"/>
                  </a:cubicBezTo>
                  <a:cubicBezTo>
                    <a:pt x="259" y="288"/>
                    <a:pt x="342" y="271"/>
                    <a:pt x="403" y="253"/>
                  </a:cubicBezTo>
                  <a:cubicBezTo>
                    <a:pt x="516" y="219"/>
                    <a:pt x="624" y="170"/>
                    <a:pt x="703" y="79"/>
                  </a:cubicBezTo>
                  <a:cubicBezTo>
                    <a:pt x="721" y="57"/>
                    <a:pt x="712" y="34"/>
                    <a:pt x="685" y="28"/>
                  </a:cubicBezTo>
                  <a:cubicBezTo>
                    <a:pt x="625" y="10"/>
                    <a:pt x="562" y="0"/>
                    <a:pt x="49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2"/>
            <p:cNvSpPr/>
            <p:nvPr/>
          </p:nvSpPr>
          <p:spPr>
            <a:xfrm>
              <a:off x="2881200" y="3801525"/>
              <a:ext cx="63925" cy="96575"/>
            </a:xfrm>
            <a:custGeom>
              <a:avLst/>
              <a:gdLst/>
              <a:ahLst/>
              <a:cxnLst/>
              <a:rect l="l" t="t" r="r" b="b"/>
              <a:pathLst>
                <a:path w="2557" h="3863" extrusionOk="0">
                  <a:moveTo>
                    <a:pt x="2271" y="0"/>
                  </a:moveTo>
                  <a:cubicBezTo>
                    <a:pt x="2194" y="0"/>
                    <a:pt x="2111" y="22"/>
                    <a:pt x="2055" y="70"/>
                  </a:cubicBezTo>
                  <a:cubicBezTo>
                    <a:pt x="1484" y="555"/>
                    <a:pt x="1171" y="1197"/>
                    <a:pt x="880" y="1876"/>
                  </a:cubicBezTo>
                  <a:cubicBezTo>
                    <a:pt x="611" y="2504"/>
                    <a:pt x="190" y="3169"/>
                    <a:pt x="9" y="3821"/>
                  </a:cubicBezTo>
                  <a:cubicBezTo>
                    <a:pt x="1" y="3853"/>
                    <a:pt x="28" y="3863"/>
                    <a:pt x="60" y="3863"/>
                  </a:cubicBezTo>
                  <a:cubicBezTo>
                    <a:pt x="89" y="3863"/>
                    <a:pt x="122" y="3854"/>
                    <a:pt x="133" y="3849"/>
                  </a:cubicBezTo>
                  <a:cubicBezTo>
                    <a:pt x="1377" y="3177"/>
                    <a:pt x="1337" y="1178"/>
                    <a:pt x="2387" y="242"/>
                  </a:cubicBezTo>
                  <a:cubicBezTo>
                    <a:pt x="2556" y="90"/>
                    <a:pt x="2426" y="0"/>
                    <a:pt x="227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2"/>
            <p:cNvSpPr/>
            <p:nvPr/>
          </p:nvSpPr>
          <p:spPr>
            <a:xfrm>
              <a:off x="2858350" y="3918775"/>
              <a:ext cx="18225" cy="13725"/>
            </a:xfrm>
            <a:custGeom>
              <a:avLst/>
              <a:gdLst/>
              <a:ahLst/>
              <a:cxnLst/>
              <a:rect l="l" t="t" r="r" b="b"/>
              <a:pathLst>
                <a:path w="729" h="549" extrusionOk="0">
                  <a:moveTo>
                    <a:pt x="638" y="0"/>
                  </a:moveTo>
                  <a:cubicBezTo>
                    <a:pt x="602" y="0"/>
                    <a:pt x="561" y="11"/>
                    <a:pt x="540" y="26"/>
                  </a:cubicBezTo>
                  <a:cubicBezTo>
                    <a:pt x="376" y="147"/>
                    <a:pt x="214" y="268"/>
                    <a:pt x="78" y="421"/>
                  </a:cubicBezTo>
                  <a:cubicBezTo>
                    <a:pt x="0" y="509"/>
                    <a:pt x="81" y="548"/>
                    <a:pt x="172" y="548"/>
                  </a:cubicBezTo>
                  <a:cubicBezTo>
                    <a:pt x="228" y="548"/>
                    <a:pt x="288" y="534"/>
                    <a:pt x="318" y="507"/>
                  </a:cubicBezTo>
                  <a:cubicBezTo>
                    <a:pt x="463" y="379"/>
                    <a:pt x="575" y="235"/>
                    <a:pt x="688" y="78"/>
                  </a:cubicBezTo>
                  <a:cubicBezTo>
                    <a:pt x="728" y="21"/>
                    <a:pt x="688" y="0"/>
                    <a:pt x="63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2"/>
            <p:cNvSpPr/>
            <p:nvPr/>
          </p:nvSpPr>
          <p:spPr>
            <a:xfrm>
              <a:off x="2911800" y="3889525"/>
              <a:ext cx="118425" cy="66125"/>
            </a:xfrm>
            <a:custGeom>
              <a:avLst/>
              <a:gdLst/>
              <a:ahLst/>
              <a:cxnLst/>
              <a:rect l="l" t="t" r="r" b="b"/>
              <a:pathLst>
                <a:path w="4737" h="2645" extrusionOk="0">
                  <a:moveTo>
                    <a:pt x="4664" y="0"/>
                  </a:moveTo>
                  <a:cubicBezTo>
                    <a:pt x="4659" y="0"/>
                    <a:pt x="4654" y="1"/>
                    <a:pt x="4650" y="2"/>
                  </a:cubicBezTo>
                  <a:cubicBezTo>
                    <a:pt x="3002" y="348"/>
                    <a:pt x="1461" y="1738"/>
                    <a:pt x="40" y="2579"/>
                  </a:cubicBezTo>
                  <a:cubicBezTo>
                    <a:pt x="1" y="2602"/>
                    <a:pt x="4" y="2644"/>
                    <a:pt x="46" y="2644"/>
                  </a:cubicBezTo>
                  <a:cubicBezTo>
                    <a:pt x="50" y="2644"/>
                    <a:pt x="55" y="2644"/>
                    <a:pt x="61" y="2643"/>
                  </a:cubicBezTo>
                  <a:cubicBezTo>
                    <a:pt x="854" y="2480"/>
                    <a:pt x="1571" y="2074"/>
                    <a:pt x="2259" y="1658"/>
                  </a:cubicBezTo>
                  <a:cubicBezTo>
                    <a:pt x="3077" y="1163"/>
                    <a:pt x="3925" y="633"/>
                    <a:pt x="4692" y="72"/>
                  </a:cubicBezTo>
                  <a:cubicBezTo>
                    <a:pt x="4737" y="40"/>
                    <a:pt x="4707" y="0"/>
                    <a:pt x="466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2"/>
            <p:cNvSpPr/>
            <p:nvPr/>
          </p:nvSpPr>
          <p:spPr>
            <a:xfrm>
              <a:off x="3029775" y="3886450"/>
              <a:ext cx="3400" cy="1425"/>
            </a:xfrm>
            <a:custGeom>
              <a:avLst/>
              <a:gdLst/>
              <a:ahLst/>
              <a:cxnLst/>
              <a:rect l="l" t="t" r="r" b="b"/>
              <a:pathLst>
                <a:path w="136" h="57" extrusionOk="0">
                  <a:moveTo>
                    <a:pt x="87" y="0"/>
                  </a:moveTo>
                  <a:cubicBezTo>
                    <a:pt x="53" y="0"/>
                    <a:pt x="1" y="35"/>
                    <a:pt x="37" y="53"/>
                  </a:cubicBezTo>
                  <a:cubicBezTo>
                    <a:pt x="41" y="56"/>
                    <a:pt x="46" y="57"/>
                    <a:pt x="52" y="57"/>
                  </a:cubicBezTo>
                  <a:cubicBezTo>
                    <a:pt x="86" y="57"/>
                    <a:pt x="136" y="22"/>
                    <a:pt x="101" y="3"/>
                  </a:cubicBezTo>
                  <a:cubicBezTo>
                    <a:pt x="97" y="1"/>
                    <a:pt x="92" y="0"/>
                    <a:pt x="8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2"/>
            <p:cNvSpPr/>
            <p:nvPr/>
          </p:nvSpPr>
          <p:spPr>
            <a:xfrm>
              <a:off x="3001175" y="3612975"/>
              <a:ext cx="152150" cy="83475"/>
            </a:xfrm>
            <a:custGeom>
              <a:avLst/>
              <a:gdLst/>
              <a:ahLst/>
              <a:cxnLst/>
              <a:rect l="l" t="t" r="r" b="b"/>
              <a:pathLst>
                <a:path w="6086" h="3339" extrusionOk="0">
                  <a:moveTo>
                    <a:pt x="5632" y="1"/>
                  </a:moveTo>
                  <a:cubicBezTo>
                    <a:pt x="3576" y="1"/>
                    <a:pt x="844" y="1467"/>
                    <a:pt x="13" y="3304"/>
                  </a:cubicBezTo>
                  <a:cubicBezTo>
                    <a:pt x="0" y="3331"/>
                    <a:pt x="22" y="3339"/>
                    <a:pt x="45" y="3339"/>
                  </a:cubicBezTo>
                  <a:cubicBezTo>
                    <a:pt x="62" y="3339"/>
                    <a:pt x="80" y="3335"/>
                    <a:pt x="89" y="3331"/>
                  </a:cubicBezTo>
                  <a:cubicBezTo>
                    <a:pt x="932" y="2962"/>
                    <a:pt x="1430" y="2112"/>
                    <a:pt x="2134" y="1544"/>
                  </a:cubicBezTo>
                  <a:cubicBezTo>
                    <a:pt x="3249" y="645"/>
                    <a:pt x="4708" y="546"/>
                    <a:pt x="6004" y="106"/>
                  </a:cubicBezTo>
                  <a:cubicBezTo>
                    <a:pt x="6055" y="88"/>
                    <a:pt x="6086" y="26"/>
                    <a:pt x="6012" y="18"/>
                  </a:cubicBezTo>
                  <a:cubicBezTo>
                    <a:pt x="5889" y="7"/>
                    <a:pt x="5762" y="1"/>
                    <a:pt x="56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2"/>
            <p:cNvSpPr/>
            <p:nvPr/>
          </p:nvSpPr>
          <p:spPr>
            <a:xfrm>
              <a:off x="3175250" y="3605225"/>
              <a:ext cx="38675" cy="8800"/>
            </a:xfrm>
            <a:custGeom>
              <a:avLst/>
              <a:gdLst/>
              <a:ahLst/>
              <a:cxnLst/>
              <a:rect l="l" t="t" r="r" b="b"/>
              <a:pathLst>
                <a:path w="1547" h="352" extrusionOk="0">
                  <a:moveTo>
                    <a:pt x="1132" y="1"/>
                  </a:moveTo>
                  <a:cubicBezTo>
                    <a:pt x="755" y="1"/>
                    <a:pt x="352" y="162"/>
                    <a:pt x="36" y="299"/>
                  </a:cubicBezTo>
                  <a:cubicBezTo>
                    <a:pt x="0" y="315"/>
                    <a:pt x="9" y="352"/>
                    <a:pt x="42" y="352"/>
                  </a:cubicBezTo>
                  <a:cubicBezTo>
                    <a:pt x="45" y="352"/>
                    <a:pt x="49" y="351"/>
                    <a:pt x="53" y="350"/>
                  </a:cubicBezTo>
                  <a:cubicBezTo>
                    <a:pt x="515" y="255"/>
                    <a:pt x="1023" y="305"/>
                    <a:pt x="1468" y="130"/>
                  </a:cubicBezTo>
                  <a:cubicBezTo>
                    <a:pt x="1486" y="124"/>
                    <a:pt x="1546" y="80"/>
                    <a:pt x="1501" y="64"/>
                  </a:cubicBezTo>
                  <a:cubicBezTo>
                    <a:pt x="1384" y="19"/>
                    <a:pt x="1259" y="1"/>
                    <a:pt x="11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2"/>
            <p:cNvSpPr/>
            <p:nvPr/>
          </p:nvSpPr>
          <p:spPr>
            <a:xfrm>
              <a:off x="2801425" y="3673275"/>
              <a:ext cx="102575" cy="131025"/>
            </a:xfrm>
            <a:custGeom>
              <a:avLst/>
              <a:gdLst/>
              <a:ahLst/>
              <a:cxnLst/>
              <a:rect l="l" t="t" r="r" b="b"/>
              <a:pathLst>
                <a:path w="4103" h="5241" extrusionOk="0">
                  <a:moveTo>
                    <a:pt x="4073" y="1"/>
                  </a:moveTo>
                  <a:cubicBezTo>
                    <a:pt x="4055" y="1"/>
                    <a:pt x="4032" y="7"/>
                    <a:pt x="4024" y="16"/>
                  </a:cubicBezTo>
                  <a:cubicBezTo>
                    <a:pt x="3195" y="985"/>
                    <a:pt x="2823" y="2221"/>
                    <a:pt x="2017" y="3203"/>
                  </a:cubicBezTo>
                  <a:cubicBezTo>
                    <a:pt x="1470" y="3869"/>
                    <a:pt x="235" y="4322"/>
                    <a:pt x="10" y="5197"/>
                  </a:cubicBezTo>
                  <a:cubicBezTo>
                    <a:pt x="1" y="5232"/>
                    <a:pt x="36" y="5241"/>
                    <a:pt x="69" y="5241"/>
                  </a:cubicBezTo>
                  <a:cubicBezTo>
                    <a:pt x="87" y="5241"/>
                    <a:pt x="104" y="5238"/>
                    <a:pt x="113" y="5236"/>
                  </a:cubicBezTo>
                  <a:cubicBezTo>
                    <a:pt x="2413" y="4602"/>
                    <a:pt x="3004" y="1811"/>
                    <a:pt x="4092" y="23"/>
                  </a:cubicBezTo>
                  <a:cubicBezTo>
                    <a:pt x="4102" y="7"/>
                    <a:pt x="4090" y="1"/>
                    <a:pt x="40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2"/>
            <p:cNvSpPr/>
            <p:nvPr/>
          </p:nvSpPr>
          <p:spPr>
            <a:xfrm>
              <a:off x="2759000" y="3816250"/>
              <a:ext cx="24950" cy="33000"/>
            </a:xfrm>
            <a:custGeom>
              <a:avLst/>
              <a:gdLst/>
              <a:ahLst/>
              <a:cxnLst/>
              <a:rect l="l" t="t" r="r" b="b"/>
              <a:pathLst>
                <a:path w="998" h="1320" extrusionOk="0">
                  <a:moveTo>
                    <a:pt x="957" y="0"/>
                  </a:moveTo>
                  <a:cubicBezTo>
                    <a:pt x="935" y="0"/>
                    <a:pt x="907" y="9"/>
                    <a:pt x="898" y="16"/>
                  </a:cubicBezTo>
                  <a:cubicBezTo>
                    <a:pt x="673" y="171"/>
                    <a:pt x="434" y="379"/>
                    <a:pt x="296" y="620"/>
                  </a:cubicBezTo>
                  <a:cubicBezTo>
                    <a:pt x="180" y="821"/>
                    <a:pt x="1" y="1087"/>
                    <a:pt x="168" y="1300"/>
                  </a:cubicBezTo>
                  <a:cubicBezTo>
                    <a:pt x="179" y="1314"/>
                    <a:pt x="197" y="1319"/>
                    <a:pt x="216" y="1319"/>
                  </a:cubicBezTo>
                  <a:cubicBezTo>
                    <a:pt x="248" y="1319"/>
                    <a:pt x="284" y="1305"/>
                    <a:pt x="301" y="1290"/>
                  </a:cubicBezTo>
                  <a:cubicBezTo>
                    <a:pt x="485" y="1123"/>
                    <a:pt x="541" y="929"/>
                    <a:pt x="643" y="709"/>
                  </a:cubicBezTo>
                  <a:cubicBezTo>
                    <a:pt x="749" y="481"/>
                    <a:pt x="881" y="263"/>
                    <a:pt x="986" y="35"/>
                  </a:cubicBezTo>
                  <a:cubicBezTo>
                    <a:pt x="998" y="9"/>
                    <a:pt x="980" y="0"/>
                    <a:pt x="95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2"/>
            <p:cNvSpPr/>
            <p:nvPr/>
          </p:nvSpPr>
          <p:spPr>
            <a:xfrm>
              <a:off x="2676175" y="3872575"/>
              <a:ext cx="69050" cy="75600"/>
            </a:xfrm>
            <a:custGeom>
              <a:avLst/>
              <a:gdLst/>
              <a:ahLst/>
              <a:cxnLst/>
              <a:rect l="l" t="t" r="r" b="b"/>
              <a:pathLst>
                <a:path w="2762" h="3024" extrusionOk="0">
                  <a:moveTo>
                    <a:pt x="50" y="1"/>
                  </a:moveTo>
                  <a:cubicBezTo>
                    <a:pt x="27" y="1"/>
                    <a:pt x="1" y="15"/>
                    <a:pt x="3" y="37"/>
                  </a:cubicBezTo>
                  <a:cubicBezTo>
                    <a:pt x="73" y="652"/>
                    <a:pt x="721" y="1123"/>
                    <a:pt x="1147" y="1513"/>
                  </a:cubicBezTo>
                  <a:cubicBezTo>
                    <a:pt x="1399" y="1746"/>
                    <a:pt x="1639" y="1982"/>
                    <a:pt x="1907" y="2198"/>
                  </a:cubicBezTo>
                  <a:cubicBezTo>
                    <a:pt x="2195" y="2431"/>
                    <a:pt x="2211" y="2756"/>
                    <a:pt x="2428" y="3008"/>
                  </a:cubicBezTo>
                  <a:cubicBezTo>
                    <a:pt x="2437" y="3019"/>
                    <a:pt x="2452" y="3024"/>
                    <a:pt x="2467" y="3024"/>
                  </a:cubicBezTo>
                  <a:cubicBezTo>
                    <a:pt x="2501" y="3024"/>
                    <a:pt x="2540" y="3002"/>
                    <a:pt x="2551" y="2978"/>
                  </a:cubicBezTo>
                  <a:cubicBezTo>
                    <a:pt x="2761" y="2542"/>
                    <a:pt x="2263" y="1767"/>
                    <a:pt x="1957" y="1457"/>
                  </a:cubicBezTo>
                  <a:cubicBezTo>
                    <a:pt x="1418" y="911"/>
                    <a:pt x="748" y="360"/>
                    <a:pt x="67" y="4"/>
                  </a:cubicBezTo>
                  <a:cubicBezTo>
                    <a:pt x="62" y="2"/>
                    <a:pt x="56" y="1"/>
                    <a:pt x="50"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2"/>
            <p:cNvSpPr/>
            <p:nvPr/>
          </p:nvSpPr>
          <p:spPr>
            <a:xfrm>
              <a:off x="2540250" y="3522275"/>
              <a:ext cx="21650" cy="43075"/>
            </a:xfrm>
            <a:custGeom>
              <a:avLst/>
              <a:gdLst/>
              <a:ahLst/>
              <a:cxnLst/>
              <a:rect l="l" t="t" r="r" b="b"/>
              <a:pathLst>
                <a:path w="866" h="1723" extrusionOk="0">
                  <a:moveTo>
                    <a:pt x="747" y="1"/>
                  </a:moveTo>
                  <a:cubicBezTo>
                    <a:pt x="719" y="1"/>
                    <a:pt x="684" y="15"/>
                    <a:pt x="672" y="25"/>
                  </a:cubicBezTo>
                  <a:cubicBezTo>
                    <a:pt x="415" y="254"/>
                    <a:pt x="251" y="494"/>
                    <a:pt x="160" y="828"/>
                  </a:cubicBezTo>
                  <a:cubicBezTo>
                    <a:pt x="88" y="1090"/>
                    <a:pt x="0" y="1454"/>
                    <a:pt x="188" y="1684"/>
                  </a:cubicBezTo>
                  <a:cubicBezTo>
                    <a:pt x="211" y="1711"/>
                    <a:pt x="247" y="1722"/>
                    <a:pt x="287" y="1722"/>
                  </a:cubicBezTo>
                  <a:cubicBezTo>
                    <a:pt x="363" y="1722"/>
                    <a:pt x="452" y="1681"/>
                    <a:pt x="485" y="1635"/>
                  </a:cubicBezTo>
                  <a:cubicBezTo>
                    <a:pt x="798" y="1202"/>
                    <a:pt x="866" y="536"/>
                    <a:pt x="786" y="26"/>
                  </a:cubicBezTo>
                  <a:cubicBezTo>
                    <a:pt x="783" y="7"/>
                    <a:pt x="767" y="1"/>
                    <a:pt x="74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2"/>
            <p:cNvSpPr/>
            <p:nvPr/>
          </p:nvSpPr>
          <p:spPr>
            <a:xfrm>
              <a:off x="2652350" y="3488750"/>
              <a:ext cx="175475" cy="94175"/>
            </a:xfrm>
            <a:custGeom>
              <a:avLst/>
              <a:gdLst/>
              <a:ahLst/>
              <a:cxnLst/>
              <a:rect l="l" t="t" r="r" b="b"/>
              <a:pathLst>
                <a:path w="7019" h="3767" extrusionOk="0">
                  <a:moveTo>
                    <a:pt x="84" y="1"/>
                  </a:moveTo>
                  <a:cubicBezTo>
                    <a:pt x="55" y="1"/>
                    <a:pt x="1" y="37"/>
                    <a:pt x="36" y="53"/>
                  </a:cubicBezTo>
                  <a:cubicBezTo>
                    <a:pt x="1263" y="577"/>
                    <a:pt x="2423" y="1034"/>
                    <a:pt x="3709" y="1382"/>
                  </a:cubicBezTo>
                  <a:cubicBezTo>
                    <a:pt x="4344" y="1553"/>
                    <a:pt x="5054" y="1766"/>
                    <a:pt x="5533" y="2241"/>
                  </a:cubicBezTo>
                  <a:cubicBezTo>
                    <a:pt x="6025" y="2729"/>
                    <a:pt x="5716" y="3188"/>
                    <a:pt x="5855" y="3734"/>
                  </a:cubicBezTo>
                  <a:cubicBezTo>
                    <a:pt x="5861" y="3758"/>
                    <a:pt x="5883" y="3766"/>
                    <a:pt x="5909" y="3766"/>
                  </a:cubicBezTo>
                  <a:cubicBezTo>
                    <a:pt x="5944" y="3766"/>
                    <a:pt x="5987" y="3750"/>
                    <a:pt x="6003" y="3736"/>
                  </a:cubicBezTo>
                  <a:cubicBezTo>
                    <a:pt x="7019" y="2883"/>
                    <a:pt x="6045" y="1928"/>
                    <a:pt x="5172" y="1506"/>
                  </a:cubicBezTo>
                  <a:cubicBezTo>
                    <a:pt x="4585" y="1224"/>
                    <a:pt x="3925" y="1083"/>
                    <a:pt x="3294" y="933"/>
                  </a:cubicBezTo>
                  <a:cubicBezTo>
                    <a:pt x="2204" y="672"/>
                    <a:pt x="1160" y="343"/>
                    <a:pt x="91" y="2"/>
                  </a:cubicBezTo>
                  <a:cubicBezTo>
                    <a:pt x="89" y="1"/>
                    <a:pt x="86" y="1"/>
                    <a:pt x="8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2"/>
            <p:cNvSpPr/>
            <p:nvPr/>
          </p:nvSpPr>
          <p:spPr>
            <a:xfrm>
              <a:off x="2801600" y="3521200"/>
              <a:ext cx="15700" cy="18600"/>
            </a:xfrm>
            <a:custGeom>
              <a:avLst/>
              <a:gdLst/>
              <a:ahLst/>
              <a:cxnLst/>
              <a:rect l="l" t="t" r="r" b="b"/>
              <a:pathLst>
                <a:path w="628" h="744" extrusionOk="0">
                  <a:moveTo>
                    <a:pt x="322" y="0"/>
                  </a:moveTo>
                  <a:cubicBezTo>
                    <a:pt x="283" y="0"/>
                    <a:pt x="244" y="21"/>
                    <a:pt x="217" y="47"/>
                  </a:cubicBezTo>
                  <a:cubicBezTo>
                    <a:pt x="115" y="145"/>
                    <a:pt x="30" y="247"/>
                    <a:pt x="15" y="393"/>
                  </a:cubicBezTo>
                  <a:cubicBezTo>
                    <a:pt x="1" y="517"/>
                    <a:pt x="78" y="617"/>
                    <a:pt x="177" y="676"/>
                  </a:cubicBezTo>
                  <a:cubicBezTo>
                    <a:pt x="185" y="684"/>
                    <a:pt x="194" y="692"/>
                    <a:pt x="203" y="700"/>
                  </a:cubicBezTo>
                  <a:cubicBezTo>
                    <a:pt x="233" y="730"/>
                    <a:pt x="278" y="743"/>
                    <a:pt x="325" y="743"/>
                  </a:cubicBezTo>
                  <a:cubicBezTo>
                    <a:pt x="434" y="743"/>
                    <a:pt x="560" y="674"/>
                    <a:pt x="576" y="577"/>
                  </a:cubicBezTo>
                  <a:cubicBezTo>
                    <a:pt x="578" y="568"/>
                    <a:pt x="579" y="558"/>
                    <a:pt x="580" y="548"/>
                  </a:cubicBezTo>
                  <a:cubicBezTo>
                    <a:pt x="625" y="455"/>
                    <a:pt x="627" y="358"/>
                    <a:pt x="590" y="253"/>
                  </a:cubicBezTo>
                  <a:cubicBezTo>
                    <a:pt x="574" y="204"/>
                    <a:pt x="538" y="155"/>
                    <a:pt x="504" y="117"/>
                  </a:cubicBezTo>
                  <a:cubicBezTo>
                    <a:pt x="484" y="99"/>
                    <a:pt x="459" y="84"/>
                    <a:pt x="433" y="78"/>
                  </a:cubicBezTo>
                  <a:cubicBezTo>
                    <a:pt x="422" y="75"/>
                    <a:pt x="387" y="26"/>
                    <a:pt x="380" y="21"/>
                  </a:cubicBezTo>
                  <a:cubicBezTo>
                    <a:pt x="363" y="6"/>
                    <a:pt x="343" y="0"/>
                    <a:pt x="3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2"/>
            <p:cNvSpPr/>
            <p:nvPr/>
          </p:nvSpPr>
          <p:spPr>
            <a:xfrm>
              <a:off x="2845250" y="3432125"/>
              <a:ext cx="46750" cy="26675"/>
            </a:xfrm>
            <a:custGeom>
              <a:avLst/>
              <a:gdLst/>
              <a:ahLst/>
              <a:cxnLst/>
              <a:rect l="l" t="t" r="r" b="b"/>
              <a:pathLst>
                <a:path w="1870" h="1067" extrusionOk="0">
                  <a:moveTo>
                    <a:pt x="1798" y="0"/>
                  </a:moveTo>
                  <a:cubicBezTo>
                    <a:pt x="1791" y="0"/>
                    <a:pt x="1785" y="1"/>
                    <a:pt x="1779" y="3"/>
                  </a:cubicBezTo>
                  <a:cubicBezTo>
                    <a:pt x="1133" y="207"/>
                    <a:pt x="485" y="506"/>
                    <a:pt x="27" y="1021"/>
                  </a:cubicBezTo>
                  <a:cubicBezTo>
                    <a:pt x="0" y="1051"/>
                    <a:pt x="32" y="1067"/>
                    <a:pt x="61" y="1067"/>
                  </a:cubicBezTo>
                  <a:cubicBezTo>
                    <a:pt x="69" y="1067"/>
                    <a:pt x="77" y="1066"/>
                    <a:pt x="83" y="1063"/>
                  </a:cubicBezTo>
                  <a:cubicBezTo>
                    <a:pt x="712" y="809"/>
                    <a:pt x="1282" y="457"/>
                    <a:pt x="1827" y="55"/>
                  </a:cubicBezTo>
                  <a:cubicBezTo>
                    <a:pt x="1869" y="25"/>
                    <a:pt x="1833" y="0"/>
                    <a:pt x="179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2"/>
            <p:cNvSpPr/>
            <p:nvPr/>
          </p:nvSpPr>
          <p:spPr>
            <a:xfrm>
              <a:off x="2943850" y="3354075"/>
              <a:ext cx="16975" cy="38575"/>
            </a:xfrm>
            <a:custGeom>
              <a:avLst/>
              <a:gdLst/>
              <a:ahLst/>
              <a:cxnLst/>
              <a:rect l="l" t="t" r="r" b="b"/>
              <a:pathLst>
                <a:path w="679" h="1543" extrusionOk="0">
                  <a:moveTo>
                    <a:pt x="514" y="1"/>
                  </a:moveTo>
                  <a:cubicBezTo>
                    <a:pt x="484" y="1"/>
                    <a:pt x="448" y="14"/>
                    <a:pt x="435" y="25"/>
                  </a:cubicBezTo>
                  <a:cubicBezTo>
                    <a:pt x="169" y="260"/>
                    <a:pt x="20" y="418"/>
                    <a:pt x="4" y="783"/>
                  </a:cubicBezTo>
                  <a:cubicBezTo>
                    <a:pt x="1" y="914"/>
                    <a:pt x="13" y="1044"/>
                    <a:pt x="41" y="1172"/>
                  </a:cubicBezTo>
                  <a:cubicBezTo>
                    <a:pt x="59" y="1250"/>
                    <a:pt x="87" y="1324"/>
                    <a:pt x="127" y="1393"/>
                  </a:cubicBezTo>
                  <a:cubicBezTo>
                    <a:pt x="159" y="1452"/>
                    <a:pt x="223" y="1461"/>
                    <a:pt x="259" y="1521"/>
                  </a:cubicBezTo>
                  <a:cubicBezTo>
                    <a:pt x="269" y="1536"/>
                    <a:pt x="285" y="1543"/>
                    <a:pt x="304" y="1543"/>
                  </a:cubicBezTo>
                  <a:cubicBezTo>
                    <a:pt x="349" y="1543"/>
                    <a:pt x="406" y="1509"/>
                    <a:pt x="420" y="1482"/>
                  </a:cubicBezTo>
                  <a:cubicBezTo>
                    <a:pt x="470" y="1373"/>
                    <a:pt x="548" y="1328"/>
                    <a:pt x="580" y="1205"/>
                  </a:cubicBezTo>
                  <a:cubicBezTo>
                    <a:pt x="616" y="1062"/>
                    <a:pt x="638" y="917"/>
                    <a:pt x="644" y="769"/>
                  </a:cubicBezTo>
                  <a:cubicBezTo>
                    <a:pt x="650" y="625"/>
                    <a:pt x="678" y="483"/>
                    <a:pt x="669" y="338"/>
                  </a:cubicBezTo>
                  <a:cubicBezTo>
                    <a:pt x="663" y="230"/>
                    <a:pt x="580" y="136"/>
                    <a:pt x="557" y="27"/>
                  </a:cubicBezTo>
                  <a:cubicBezTo>
                    <a:pt x="553" y="8"/>
                    <a:pt x="535" y="1"/>
                    <a:pt x="51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2"/>
            <p:cNvSpPr/>
            <p:nvPr/>
          </p:nvSpPr>
          <p:spPr>
            <a:xfrm>
              <a:off x="2746000" y="3377525"/>
              <a:ext cx="36100" cy="78975"/>
            </a:xfrm>
            <a:custGeom>
              <a:avLst/>
              <a:gdLst/>
              <a:ahLst/>
              <a:cxnLst/>
              <a:rect l="l" t="t" r="r" b="b"/>
              <a:pathLst>
                <a:path w="1444" h="3159" extrusionOk="0">
                  <a:moveTo>
                    <a:pt x="1151" y="1"/>
                  </a:moveTo>
                  <a:cubicBezTo>
                    <a:pt x="1123" y="1"/>
                    <a:pt x="1088" y="19"/>
                    <a:pt x="1088" y="41"/>
                  </a:cubicBezTo>
                  <a:cubicBezTo>
                    <a:pt x="1067" y="489"/>
                    <a:pt x="1" y="3158"/>
                    <a:pt x="941" y="3158"/>
                  </a:cubicBezTo>
                  <a:cubicBezTo>
                    <a:pt x="970" y="3158"/>
                    <a:pt x="1000" y="3156"/>
                    <a:pt x="1032" y="3151"/>
                  </a:cubicBezTo>
                  <a:cubicBezTo>
                    <a:pt x="1443" y="3085"/>
                    <a:pt x="1278" y="2223"/>
                    <a:pt x="1276" y="1965"/>
                  </a:cubicBezTo>
                  <a:cubicBezTo>
                    <a:pt x="1269" y="1315"/>
                    <a:pt x="1418" y="649"/>
                    <a:pt x="1184" y="18"/>
                  </a:cubicBezTo>
                  <a:cubicBezTo>
                    <a:pt x="1179" y="6"/>
                    <a:pt x="1166" y="1"/>
                    <a:pt x="11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2"/>
            <p:cNvSpPr/>
            <p:nvPr/>
          </p:nvSpPr>
          <p:spPr>
            <a:xfrm>
              <a:off x="2737300" y="3423200"/>
              <a:ext cx="14450" cy="13925"/>
            </a:xfrm>
            <a:custGeom>
              <a:avLst/>
              <a:gdLst/>
              <a:ahLst/>
              <a:cxnLst/>
              <a:rect l="l" t="t" r="r" b="b"/>
              <a:pathLst>
                <a:path w="578" h="557" extrusionOk="0">
                  <a:moveTo>
                    <a:pt x="302" y="0"/>
                  </a:moveTo>
                  <a:cubicBezTo>
                    <a:pt x="278" y="0"/>
                    <a:pt x="246" y="14"/>
                    <a:pt x="238" y="24"/>
                  </a:cubicBezTo>
                  <a:cubicBezTo>
                    <a:pt x="169" y="107"/>
                    <a:pt x="51" y="172"/>
                    <a:pt x="30" y="288"/>
                  </a:cubicBezTo>
                  <a:cubicBezTo>
                    <a:pt x="0" y="447"/>
                    <a:pt x="79" y="536"/>
                    <a:pt x="243" y="555"/>
                  </a:cubicBezTo>
                  <a:cubicBezTo>
                    <a:pt x="254" y="556"/>
                    <a:pt x="266" y="557"/>
                    <a:pt x="279" y="557"/>
                  </a:cubicBezTo>
                  <a:cubicBezTo>
                    <a:pt x="397" y="557"/>
                    <a:pt x="578" y="500"/>
                    <a:pt x="554" y="360"/>
                  </a:cubicBezTo>
                  <a:cubicBezTo>
                    <a:pt x="528" y="209"/>
                    <a:pt x="308" y="161"/>
                    <a:pt x="327" y="25"/>
                  </a:cubicBezTo>
                  <a:cubicBezTo>
                    <a:pt x="330" y="7"/>
                    <a:pt x="318" y="0"/>
                    <a:pt x="30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2"/>
            <p:cNvSpPr/>
            <p:nvPr/>
          </p:nvSpPr>
          <p:spPr>
            <a:xfrm>
              <a:off x="2589325" y="3362275"/>
              <a:ext cx="33450" cy="15900"/>
            </a:xfrm>
            <a:custGeom>
              <a:avLst/>
              <a:gdLst/>
              <a:ahLst/>
              <a:cxnLst/>
              <a:rect l="l" t="t" r="r" b="b"/>
              <a:pathLst>
                <a:path w="1338" h="636" extrusionOk="0">
                  <a:moveTo>
                    <a:pt x="133" y="1"/>
                  </a:moveTo>
                  <a:cubicBezTo>
                    <a:pt x="99" y="1"/>
                    <a:pt x="52" y="26"/>
                    <a:pt x="45" y="62"/>
                  </a:cubicBezTo>
                  <a:cubicBezTo>
                    <a:pt x="0" y="311"/>
                    <a:pt x="232" y="452"/>
                    <a:pt x="430" y="548"/>
                  </a:cubicBezTo>
                  <a:cubicBezTo>
                    <a:pt x="559" y="611"/>
                    <a:pt x="701" y="635"/>
                    <a:pt x="845" y="635"/>
                  </a:cubicBezTo>
                  <a:cubicBezTo>
                    <a:pt x="980" y="635"/>
                    <a:pt x="1117" y="614"/>
                    <a:pt x="1244" y="582"/>
                  </a:cubicBezTo>
                  <a:cubicBezTo>
                    <a:pt x="1273" y="576"/>
                    <a:pt x="1337" y="520"/>
                    <a:pt x="1286" y="498"/>
                  </a:cubicBezTo>
                  <a:cubicBezTo>
                    <a:pt x="905" y="336"/>
                    <a:pt x="561" y="46"/>
                    <a:pt x="141" y="1"/>
                  </a:cubicBezTo>
                  <a:cubicBezTo>
                    <a:pt x="139" y="1"/>
                    <a:pt x="136" y="1"/>
                    <a:pt x="13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2"/>
            <p:cNvSpPr/>
            <p:nvPr/>
          </p:nvSpPr>
          <p:spPr>
            <a:xfrm>
              <a:off x="2308900" y="3808600"/>
              <a:ext cx="53975" cy="112675"/>
            </a:xfrm>
            <a:custGeom>
              <a:avLst/>
              <a:gdLst/>
              <a:ahLst/>
              <a:cxnLst/>
              <a:rect l="l" t="t" r="r" b="b"/>
              <a:pathLst>
                <a:path w="2159" h="4507" extrusionOk="0">
                  <a:moveTo>
                    <a:pt x="1718" y="0"/>
                  </a:moveTo>
                  <a:cubicBezTo>
                    <a:pt x="1694" y="0"/>
                    <a:pt x="1667" y="16"/>
                    <a:pt x="1662" y="36"/>
                  </a:cubicBezTo>
                  <a:cubicBezTo>
                    <a:pt x="1488" y="875"/>
                    <a:pt x="1331" y="1639"/>
                    <a:pt x="962" y="2425"/>
                  </a:cubicBezTo>
                  <a:cubicBezTo>
                    <a:pt x="681" y="3024"/>
                    <a:pt x="0" y="3787"/>
                    <a:pt x="44" y="4466"/>
                  </a:cubicBezTo>
                  <a:cubicBezTo>
                    <a:pt x="46" y="4496"/>
                    <a:pt x="70" y="4506"/>
                    <a:pt x="97" y="4506"/>
                  </a:cubicBezTo>
                  <a:cubicBezTo>
                    <a:pt x="124" y="4506"/>
                    <a:pt x="156" y="4495"/>
                    <a:pt x="171" y="4481"/>
                  </a:cubicBezTo>
                  <a:cubicBezTo>
                    <a:pt x="762" y="3956"/>
                    <a:pt x="1100" y="3135"/>
                    <a:pt x="1438" y="2433"/>
                  </a:cubicBezTo>
                  <a:cubicBezTo>
                    <a:pt x="1771" y="1739"/>
                    <a:pt x="2159" y="747"/>
                    <a:pt x="1749" y="16"/>
                  </a:cubicBezTo>
                  <a:cubicBezTo>
                    <a:pt x="1743" y="5"/>
                    <a:pt x="1731" y="0"/>
                    <a:pt x="171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2"/>
            <p:cNvSpPr/>
            <p:nvPr/>
          </p:nvSpPr>
          <p:spPr>
            <a:xfrm>
              <a:off x="2292900" y="3942100"/>
              <a:ext cx="17925" cy="63250"/>
            </a:xfrm>
            <a:custGeom>
              <a:avLst/>
              <a:gdLst/>
              <a:ahLst/>
              <a:cxnLst/>
              <a:rect l="l" t="t" r="r" b="b"/>
              <a:pathLst>
                <a:path w="717" h="2530" extrusionOk="0">
                  <a:moveTo>
                    <a:pt x="465" y="0"/>
                  </a:moveTo>
                  <a:cubicBezTo>
                    <a:pt x="442" y="0"/>
                    <a:pt x="409" y="14"/>
                    <a:pt x="402" y="28"/>
                  </a:cubicBezTo>
                  <a:cubicBezTo>
                    <a:pt x="0" y="808"/>
                    <a:pt x="117" y="1782"/>
                    <a:pt x="582" y="2515"/>
                  </a:cubicBezTo>
                  <a:cubicBezTo>
                    <a:pt x="589" y="2525"/>
                    <a:pt x="601" y="2529"/>
                    <a:pt x="616" y="2529"/>
                  </a:cubicBezTo>
                  <a:cubicBezTo>
                    <a:pt x="650" y="2529"/>
                    <a:pt x="695" y="2504"/>
                    <a:pt x="696" y="2477"/>
                  </a:cubicBezTo>
                  <a:cubicBezTo>
                    <a:pt x="717" y="1645"/>
                    <a:pt x="301" y="862"/>
                    <a:pt x="487" y="22"/>
                  </a:cubicBezTo>
                  <a:cubicBezTo>
                    <a:pt x="491" y="6"/>
                    <a:pt x="480" y="0"/>
                    <a:pt x="46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2"/>
            <p:cNvSpPr/>
            <p:nvPr/>
          </p:nvSpPr>
          <p:spPr>
            <a:xfrm>
              <a:off x="2357625" y="4003275"/>
              <a:ext cx="68675" cy="174700"/>
            </a:xfrm>
            <a:custGeom>
              <a:avLst/>
              <a:gdLst/>
              <a:ahLst/>
              <a:cxnLst/>
              <a:rect l="l" t="t" r="r" b="b"/>
              <a:pathLst>
                <a:path w="2747" h="6988" extrusionOk="0">
                  <a:moveTo>
                    <a:pt x="2723" y="0"/>
                  </a:moveTo>
                  <a:cubicBezTo>
                    <a:pt x="2702" y="0"/>
                    <a:pt x="2672" y="15"/>
                    <a:pt x="2667" y="31"/>
                  </a:cubicBezTo>
                  <a:cubicBezTo>
                    <a:pt x="2284" y="1395"/>
                    <a:pt x="1804" y="2687"/>
                    <a:pt x="1157" y="3945"/>
                  </a:cubicBezTo>
                  <a:cubicBezTo>
                    <a:pt x="657" y="4920"/>
                    <a:pt x="148" y="5851"/>
                    <a:pt x="4" y="6946"/>
                  </a:cubicBezTo>
                  <a:cubicBezTo>
                    <a:pt x="0" y="6976"/>
                    <a:pt x="19" y="6987"/>
                    <a:pt x="45" y="6987"/>
                  </a:cubicBezTo>
                  <a:cubicBezTo>
                    <a:pt x="86" y="6987"/>
                    <a:pt x="146" y="6959"/>
                    <a:pt x="159" y="6935"/>
                  </a:cubicBezTo>
                  <a:cubicBezTo>
                    <a:pt x="1286" y="4885"/>
                    <a:pt x="2387" y="2347"/>
                    <a:pt x="2744" y="19"/>
                  </a:cubicBezTo>
                  <a:cubicBezTo>
                    <a:pt x="2746" y="6"/>
                    <a:pt x="2736" y="0"/>
                    <a:pt x="272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2"/>
            <p:cNvSpPr/>
            <p:nvPr/>
          </p:nvSpPr>
          <p:spPr>
            <a:xfrm>
              <a:off x="3151975" y="4097225"/>
              <a:ext cx="38075" cy="70575"/>
            </a:xfrm>
            <a:custGeom>
              <a:avLst/>
              <a:gdLst/>
              <a:ahLst/>
              <a:cxnLst/>
              <a:rect l="l" t="t" r="r" b="b"/>
              <a:pathLst>
                <a:path w="1523" h="2823" extrusionOk="0">
                  <a:moveTo>
                    <a:pt x="1106" y="0"/>
                  </a:moveTo>
                  <a:cubicBezTo>
                    <a:pt x="1091" y="0"/>
                    <a:pt x="1074" y="9"/>
                    <a:pt x="1074" y="22"/>
                  </a:cubicBezTo>
                  <a:cubicBezTo>
                    <a:pt x="1077" y="1122"/>
                    <a:pt x="302" y="1812"/>
                    <a:pt x="7" y="2795"/>
                  </a:cubicBezTo>
                  <a:cubicBezTo>
                    <a:pt x="0" y="2816"/>
                    <a:pt x="16" y="2822"/>
                    <a:pt x="36" y="2822"/>
                  </a:cubicBezTo>
                  <a:cubicBezTo>
                    <a:pt x="61" y="2822"/>
                    <a:pt x="92" y="2813"/>
                    <a:pt x="100" y="2806"/>
                  </a:cubicBezTo>
                  <a:cubicBezTo>
                    <a:pt x="763" y="2232"/>
                    <a:pt x="1523" y="902"/>
                    <a:pt x="1125" y="10"/>
                  </a:cubicBezTo>
                  <a:cubicBezTo>
                    <a:pt x="1122" y="3"/>
                    <a:pt x="1114" y="0"/>
                    <a:pt x="110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2"/>
            <p:cNvSpPr/>
            <p:nvPr/>
          </p:nvSpPr>
          <p:spPr>
            <a:xfrm>
              <a:off x="2971600" y="4356300"/>
              <a:ext cx="54125" cy="91775"/>
            </a:xfrm>
            <a:custGeom>
              <a:avLst/>
              <a:gdLst/>
              <a:ahLst/>
              <a:cxnLst/>
              <a:rect l="l" t="t" r="r" b="b"/>
              <a:pathLst>
                <a:path w="2165" h="3671" extrusionOk="0">
                  <a:moveTo>
                    <a:pt x="388" y="0"/>
                  </a:moveTo>
                  <a:cubicBezTo>
                    <a:pt x="363" y="0"/>
                    <a:pt x="328" y="19"/>
                    <a:pt x="321" y="33"/>
                  </a:cubicBezTo>
                  <a:cubicBezTo>
                    <a:pt x="0" y="725"/>
                    <a:pt x="297" y="1611"/>
                    <a:pt x="603" y="2253"/>
                  </a:cubicBezTo>
                  <a:cubicBezTo>
                    <a:pt x="887" y="2848"/>
                    <a:pt x="1263" y="3671"/>
                    <a:pt x="2006" y="3671"/>
                  </a:cubicBezTo>
                  <a:cubicBezTo>
                    <a:pt x="2018" y="3671"/>
                    <a:pt x="2029" y="3671"/>
                    <a:pt x="2041" y="3670"/>
                  </a:cubicBezTo>
                  <a:cubicBezTo>
                    <a:pt x="2079" y="3669"/>
                    <a:pt x="2156" y="3648"/>
                    <a:pt x="2157" y="3597"/>
                  </a:cubicBezTo>
                  <a:cubicBezTo>
                    <a:pt x="2165" y="3333"/>
                    <a:pt x="2064" y="3236"/>
                    <a:pt x="1881" y="3050"/>
                  </a:cubicBezTo>
                  <a:cubicBezTo>
                    <a:pt x="1597" y="2757"/>
                    <a:pt x="1351" y="2428"/>
                    <a:pt x="1148" y="2073"/>
                  </a:cubicBezTo>
                  <a:cubicBezTo>
                    <a:pt x="776" y="1430"/>
                    <a:pt x="511" y="753"/>
                    <a:pt x="412" y="18"/>
                  </a:cubicBezTo>
                  <a:cubicBezTo>
                    <a:pt x="410" y="5"/>
                    <a:pt x="401" y="0"/>
                    <a:pt x="38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2"/>
            <p:cNvSpPr/>
            <p:nvPr/>
          </p:nvSpPr>
          <p:spPr>
            <a:xfrm>
              <a:off x="3043000" y="4299550"/>
              <a:ext cx="71950" cy="117300"/>
            </a:xfrm>
            <a:custGeom>
              <a:avLst/>
              <a:gdLst/>
              <a:ahLst/>
              <a:cxnLst/>
              <a:rect l="l" t="t" r="r" b="b"/>
              <a:pathLst>
                <a:path w="2878" h="4692" extrusionOk="0">
                  <a:moveTo>
                    <a:pt x="2818" y="1"/>
                  </a:moveTo>
                  <a:cubicBezTo>
                    <a:pt x="2803" y="1"/>
                    <a:pt x="2788" y="4"/>
                    <a:pt x="2780" y="8"/>
                  </a:cubicBezTo>
                  <a:cubicBezTo>
                    <a:pt x="1965" y="418"/>
                    <a:pt x="1497" y="1169"/>
                    <a:pt x="1096" y="1963"/>
                  </a:cubicBezTo>
                  <a:cubicBezTo>
                    <a:pt x="746" y="2657"/>
                    <a:pt x="0" y="3860"/>
                    <a:pt x="183" y="4658"/>
                  </a:cubicBezTo>
                  <a:cubicBezTo>
                    <a:pt x="188" y="4683"/>
                    <a:pt x="212" y="4692"/>
                    <a:pt x="239" y="4692"/>
                  </a:cubicBezTo>
                  <a:cubicBezTo>
                    <a:pt x="277" y="4692"/>
                    <a:pt x="322" y="4675"/>
                    <a:pt x="338" y="4660"/>
                  </a:cubicBezTo>
                  <a:cubicBezTo>
                    <a:pt x="928" y="4121"/>
                    <a:pt x="1093" y="3311"/>
                    <a:pt x="1341" y="2572"/>
                  </a:cubicBezTo>
                  <a:cubicBezTo>
                    <a:pt x="1665" y="1610"/>
                    <a:pt x="2186" y="800"/>
                    <a:pt x="2849" y="44"/>
                  </a:cubicBezTo>
                  <a:cubicBezTo>
                    <a:pt x="2877" y="12"/>
                    <a:pt x="2848" y="1"/>
                    <a:pt x="281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2"/>
            <p:cNvSpPr/>
            <p:nvPr/>
          </p:nvSpPr>
          <p:spPr>
            <a:xfrm>
              <a:off x="3114750" y="4278100"/>
              <a:ext cx="21700" cy="12950"/>
            </a:xfrm>
            <a:custGeom>
              <a:avLst/>
              <a:gdLst/>
              <a:ahLst/>
              <a:cxnLst/>
              <a:rect l="l" t="t" r="r" b="b"/>
              <a:pathLst>
                <a:path w="868" h="518" extrusionOk="0">
                  <a:moveTo>
                    <a:pt x="625" y="1"/>
                  </a:moveTo>
                  <a:cubicBezTo>
                    <a:pt x="533" y="1"/>
                    <a:pt x="432" y="24"/>
                    <a:pt x="378" y="49"/>
                  </a:cubicBezTo>
                  <a:cubicBezTo>
                    <a:pt x="324" y="72"/>
                    <a:pt x="271" y="100"/>
                    <a:pt x="222" y="135"/>
                  </a:cubicBezTo>
                  <a:cubicBezTo>
                    <a:pt x="194" y="160"/>
                    <a:pt x="166" y="188"/>
                    <a:pt x="140" y="215"/>
                  </a:cubicBezTo>
                  <a:cubicBezTo>
                    <a:pt x="131" y="226"/>
                    <a:pt x="128" y="233"/>
                    <a:pt x="122" y="241"/>
                  </a:cubicBezTo>
                  <a:cubicBezTo>
                    <a:pt x="0" y="355"/>
                    <a:pt x="66" y="518"/>
                    <a:pt x="246" y="518"/>
                  </a:cubicBezTo>
                  <a:cubicBezTo>
                    <a:pt x="248" y="518"/>
                    <a:pt x="250" y="518"/>
                    <a:pt x="252" y="518"/>
                  </a:cubicBezTo>
                  <a:cubicBezTo>
                    <a:pt x="468" y="514"/>
                    <a:pt x="725" y="419"/>
                    <a:pt x="808" y="202"/>
                  </a:cubicBezTo>
                  <a:cubicBezTo>
                    <a:pt x="868" y="47"/>
                    <a:pt x="755" y="1"/>
                    <a:pt x="62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2"/>
            <p:cNvSpPr/>
            <p:nvPr/>
          </p:nvSpPr>
          <p:spPr>
            <a:xfrm>
              <a:off x="3049025" y="4579650"/>
              <a:ext cx="18900" cy="52000"/>
            </a:xfrm>
            <a:custGeom>
              <a:avLst/>
              <a:gdLst/>
              <a:ahLst/>
              <a:cxnLst/>
              <a:rect l="l" t="t" r="r" b="b"/>
              <a:pathLst>
                <a:path w="756" h="2080" extrusionOk="0">
                  <a:moveTo>
                    <a:pt x="147" y="0"/>
                  </a:moveTo>
                  <a:cubicBezTo>
                    <a:pt x="103" y="0"/>
                    <a:pt x="56" y="24"/>
                    <a:pt x="49" y="66"/>
                  </a:cubicBezTo>
                  <a:cubicBezTo>
                    <a:pt x="1" y="371"/>
                    <a:pt x="87" y="685"/>
                    <a:pt x="147" y="982"/>
                  </a:cubicBezTo>
                  <a:cubicBezTo>
                    <a:pt x="187" y="1176"/>
                    <a:pt x="215" y="1372"/>
                    <a:pt x="233" y="1568"/>
                  </a:cubicBezTo>
                  <a:cubicBezTo>
                    <a:pt x="251" y="1778"/>
                    <a:pt x="321" y="1873"/>
                    <a:pt x="418" y="2051"/>
                  </a:cubicBezTo>
                  <a:cubicBezTo>
                    <a:pt x="429" y="2072"/>
                    <a:pt x="449" y="2080"/>
                    <a:pt x="471" y="2080"/>
                  </a:cubicBezTo>
                  <a:cubicBezTo>
                    <a:pt x="509" y="2080"/>
                    <a:pt x="553" y="2056"/>
                    <a:pt x="568" y="2027"/>
                  </a:cubicBezTo>
                  <a:cubicBezTo>
                    <a:pt x="643" y="1879"/>
                    <a:pt x="715" y="1761"/>
                    <a:pt x="735" y="1593"/>
                  </a:cubicBezTo>
                  <a:cubicBezTo>
                    <a:pt x="756" y="1416"/>
                    <a:pt x="698" y="1207"/>
                    <a:pt x="668" y="1033"/>
                  </a:cubicBezTo>
                  <a:cubicBezTo>
                    <a:pt x="605" y="667"/>
                    <a:pt x="501" y="256"/>
                    <a:pt x="200" y="16"/>
                  </a:cubicBezTo>
                  <a:cubicBezTo>
                    <a:pt x="186" y="5"/>
                    <a:pt x="167" y="0"/>
                    <a:pt x="14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2"/>
            <p:cNvSpPr/>
            <p:nvPr/>
          </p:nvSpPr>
          <p:spPr>
            <a:xfrm>
              <a:off x="3043125" y="4646550"/>
              <a:ext cx="19550" cy="27425"/>
            </a:xfrm>
            <a:custGeom>
              <a:avLst/>
              <a:gdLst/>
              <a:ahLst/>
              <a:cxnLst/>
              <a:rect l="l" t="t" r="r" b="b"/>
              <a:pathLst>
                <a:path w="782" h="1097" extrusionOk="0">
                  <a:moveTo>
                    <a:pt x="693" y="1"/>
                  </a:moveTo>
                  <a:cubicBezTo>
                    <a:pt x="667" y="1"/>
                    <a:pt x="631" y="19"/>
                    <a:pt x="621" y="35"/>
                  </a:cubicBezTo>
                  <a:cubicBezTo>
                    <a:pt x="511" y="222"/>
                    <a:pt x="333" y="379"/>
                    <a:pt x="207" y="560"/>
                  </a:cubicBezTo>
                  <a:cubicBezTo>
                    <a:pt x="120" y="687"/>
                    <a:pt x="1" y="844"/>
                    <a:pt x="44" y="1003"/>
                  </a:cubicBezTo>
                  <a:cubicBezTo>
                    <a:pt x="63" y="1072"/>
                    <a:pt x="124" y="1096"/>
                    <a:pt x="194" y="1096"/>
                  </a:cubicBezTo>
                  <a:cubicBezTo>
                    <a:pt x="295" y="1096"/>
                    <a:pt x="417" y="1047"/>
                    <a:pt x="467" y="1009"/>
                  </a:cubicBezTo>
                  <a:cubicBezTo>
                    <a:pt x="610" y="901"/>
                    <a:pt x="692" y="744"/>
                    <a:pt x="732" y="569"/>
                  </a:cubicBezTo>
                  <a:cubicBezTo>
                    <a:pt x="750" y="488"/>
                    <a:pt x="763" y="406"/>
                    <a:pt x="771" y="324"/>
                  </a:cubicBezTo>
                  <a:cubicBezTo>
                    <a:pt x="782" y="222"/>
                    <a:pt x="725" y="130"/>
                    <a:pt x="724" y="29"/>
                  </a:cubicBezTo>
                  <a:cubicBezTo>
                    <a:pt x="723" y="8"/>
                    <a:pt x="710" y="1"/>
                    <a:pt x="69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2"/>
            <p:cNvSpPr/>
            <p:nvPr/>
          </p:nvSpPr>
          <p:spPr>
            <a:xfrm>
              <a:off x="3321775" y="4476425"/>
              <a:ext cx="32425" cy="46125"/>
            </a:xfrm>
            <a:custGeom>
              <a:avLst/>
              <a:gdLst/>
              <a:ahLst/>
              <a:cxnLst/>
              <a:rect l="l" t="t" r="r" b="b"/>
              <a:pathLst>
                <a:path w="1297" h="1845" extrusionOk="0">
                  <a:moveTo>
                    <a:pt x="1206" y="1"/>
                  </a:moveTo>
                  <a:cubicBezTo>
                    <a:pt x="1179" y="1"/>
                    <a:pt x="1144" y="14"/>
                    <a:pt x="1133" y="23"/>
                  </a:cubicBezTo>
                  <a:cubicBezTo>
                    <a:pt x="837" y="262"/>
                    <a:pt x="632" y="564"/>
                    <a:pt x="416" y="874"/>
                  </a:cubicBezTo>
                  <a:cubicBezTo>
                    <a:pt x="220" y="1154"/>
                    <a:pt x="5" y="1446"/>
                    <a:pt x="1" y="1800"/>
                  </a:cubicBezTo>
                  <a:cubicBezTo>
                    <a:pt x="0" y="1833"/>
                    <a:pt x="24" y="1844"/>
                    <a:pt x="53" y="1844"/>
                  </a:cubicBezTo>
                  <a:cubicBezTo>
                    <a:pt x="86" y="1844"/>
                    <a:pt x="126" y="1829"/>
                    <a:pt x="142" y="1816"/>
                  </a:cubicBezTo>
                  <a:cubicBezTo>
                    <a:pt x="467" y="1572"/>
                    <a:pt x="703" y="1271"/>
                    <a:pt x="921" y="932"/>
                  </a:cubicBezTo>
                  <a:cubicBezTo>
                    <a:pt x="1098" y="661"/>
                    <a:pt x="1297" y="360"/>
                    <a:pt x="1242" y="25"/>
                  </a:cubicBezTo>
                  <a:cubicBezTo>
                    <a:pt x="1239" y="7"/>
                    <a:pt x="1224" y="1"/>
                    <a:pt x="12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2"/>
            <p:cNvSpPr/>
            <p:nvPr/>
          </p:nvSpPr>
          <p:spPr>
            <a:xfrm>
              <a:off x="3278450" y="4558450"/>
              <a:ext cx="17375" cy="11375"/>
            </a:xfrm>
            <a:custGeom>
              <a:avLst/>
              <a:gdLst/>
              <a:ahLst/>
              <a:cxnLst/>
              <a:rect l="l" t="t" r="r" b="b"/>
              <a:pathLst>
                <a:path w="695" h="455" extrusionOk="0">
                  <a:moveTo>
                    <a:pt x="636" y="1"/>
                  </a:moveTo>
                  <a:cubicBezTo>
                    <a:pt x="616" y="1"/>
                    <a:pt x="594" y="6"/>
                    <a:pt x="583" y="12"/>
                  </a:cubicBezTo>
                  <a:cubicBezTo>
                    <a:pt x="390" y="121"/>
                    <a:pt x="178" y="242"/>
                    <a:pt x="25" y="405"/>
                  </a:cubicBezTo>
                  <a:cubicBezTo>
                    <a:pt x="0" y="430"/>
                    <a:pt x="28" y="449"/>
                    <a:pt x="53" y="452"/>
                  </a:cubicBezTo>
                  <a:cubicBezTo>
                    <a:pt x="71" y="454"/>
                    <a:pt x="89" y="455"/>
                    <a:pt x="107" y="455"/>
                  </a:cubicBezTo>
                  <a:cubicBezTo>
                    <a:pt x="355" y="455"/>
                    <a:pt x="582" y="262"/>
                    <a:pt x="680" y="46"/>
                  </a:cubicBezTo>
                  <a:cubicBezTo>
                    <a:pt x="695" y="12"/>
                    <a:pt x="667" y="1"/>
                    <a:pt x="63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2"/>
            <p:cNvSpPr/>
            <p:nvPr/>
          </p:nvSpPr>
          <p:spPr>
            <a:xfrm>
              <a:off x="3149350" y="4563425"/>
              <a:ext cx="70625" cy="58550"/>
            </a:xfrm>
            <a:custGeom>
              <a:avLst/>
              <a:gdLst/>
              <a:ahLst/>
              <a:cxnLst/>
              <a:rect l="l" t="t" r="r" b="b"/>
              <a:pathLst>
                <a:path w="2825" h="2342" extrusionOk="0">
                  <a:moveTo>
                    <a:pt x="2757" y="1"/>
                  </a:moveTo>
                  <a:cubicBezTo>
                    <a:pt x="2750" y="1"/>
                    <a:pt x="2743" y="2"/>
                    <a:pt x="2736" y="3"/>
                  </a:cubicBezTo>
                  <a:cubicBezTo>
                    <a:pt x="1615" y="335"/>
                    <a:pt x="807" y="1451"/>
                    <a:pt x="43" y="2271"/>
                  </a:cubicBezTo>
                  <a:cubicBezTo>
                    <a:pt x="0" y="2316"/>
                    <a:pt x="53" y="2341"/>
                    <a:pt x="97" y="2341"/>
                  </a:cubicBezTo>
                  <a:cubicBezTo>
                    <a:pt x="108" y="2341"/>
                    <a:pt x="119" y="2340"/>
                    <a:pt x="128" y="2336"/>
                  </a:cubicBezTo>
                  <a:cubicBezTo>
                    <a:pt x="1232" y="1870"/>
                    <a:pt x="1893" y="817"/>
                    <a:pt x="2784" y="57"/>
                  </a:cubicBezTo>
                  <a:cubicBezTo>
                    <a:pt x="2825" y="23"/>
                    <a:pt x="2792" y="1"/>
                    <a:pt x="275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2"/>
            <p:cNvSpPr/>
            <p:nvPr/>
          </p:nvSpPr>
          <p:spPr>
            <a:xfrm>
              <a:off x="3546450" y="4190750"/>
              <a:ext cx="12825" cy="43200"/>
            </a:xfrm>
            <a:custGeom>
              <a:avLst/>
              <a:gdLst/>
              <a:ahLst/>
              <a:cxnLst/>
              <a:rect l="l" t="t" r="r" b="b"/>
              <a:pathLst>
                <a:path w="513" h="1728" extrusionOk="0">
                  <a:moveTo>
                    <a:pt x="483" y="0"/>
                  </a:moveTo>
                  <a:cubicBezTo>
                    <a:pt x="454" y="0"/>
                    <a:pt x="412" y="21"/>
                    <a:pt x="402" y="37"/>
                  </a:cubicBezTo>
                  <a:cubicBezTo>
                    <a:pt x="74" y="547"/>
                    <a:pt x="42" y="1116"/>
                    <a:pt x="1" y="1702"/>
                  </a:cubicBezTo>
                  <a:cubicBezTo>
                    <a:pt x="0" y="1721"/>
                    <a:pt x="13" y="1728"/>
                    <a:pt x="31" y="1728"/>
                  </a:cubicBezTo>
                  <a:cubicBezTo>
                    <a:pt x="56" y="1728"/>
                    <a:pt x="89" y="1713"/>
                    <a:pt x="97" y="1696"/>
                  </a:cubicBezTo>
                  <a:cubicBezTo>
                    <a:pt x="316" y="1163"/>
                    <a:pt x="482" y="610"/>
                    <a:pt x="511" y="29"/>
                  </a:cubicBezTo>
                  <a:cubicBezTo>
                    <a:pt x="513" y="8"/>
                    <a:pt x="500" y="0"/>
                    <a:pt x="48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2"/>
            <p:cNvSpPr/>
            <p:nvPr/>
          </p:nvSpPr>
          <p:spPr>
            <a:xfrm>
              <a:off x="3341125" y="4614025"/>
              <a:ext cx="75300" cy="38350"/>
            </a:xfrm>
            <a:custGeom>
              <a:avLst/>
              <a:gdLst/>
              <a:ahLst/>
              <a:cxnLst/>
              <a:rect l="l" t="t" r="r" b="b"/>
              <a:pathLst>
                <a:path w="3012" h="1534" extrusionOk="0">
                  <a:moveTo>
                    <a:pt x="2941" y="0"/>
                  </a:moveTo>
                  <a:cubicBezTo>
                    <a:pt x="2928" y="0"/>
                    <a:pt x="2914" y="3"/>
                    <a:pt x="2902" y="9"/>
                  </a:cubicBezTo>
                  <a:cubicBezTo>
                    <a:pt x="2383" y="282"/>
                    <a:pt x="1848" y="535"/>
                    <a:pt x="1312" y="778"/>
                  </a:cubicBezTo>
                  <a:cubicBezTo>
                    <a:pt x="855" y="984"/>
                    <a:pt x="400" y="1170"/>
                    <a:pt x="19" y="1505"/>
                  </a:cubicBezTo>
                  <a:cubicBezTo>
                    <a:pt x="1" y="1521"/>
                    <a:pt x="15" y="1534"/>
                    <a:pt x="33" y="1534"/>
                  </a:cubicBezTo>
                  <a:cubicBezTo>
                    <a:pt x="37" y="1534"/>
                    <a:pt x="41" y="1533"/>
                    <a:pt x="45" y="1532"/>
                  </a:cubicBezTo>
                  <a:cubicBezTo>
                    <a:pt x="1035" y="1148"/>
                    <a:pt x="2162" y="765"/>
                    <a:pt x="2969" y="58"/>
                  </a:cubicBezTo>
                  <a:cubicBezTo>
                    <a:pt x="3011" y="22"/>
                    <a:pt x="2978" y="0"/>
                    <a:pt x="294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2"/>
            <p:cNvSpPr/>
            <p:nvPr/>
          </p:nvSpPr>
          <p:spPr>
            <a:xfrm>
              <a:off x="3341650" y="4774875"/>
              <a:ext cx="26900" cy="39150"/>
            </a:xfrm>
            <a:custGeom>
              <a:avLst/>
              <a:gdLst/>
              <a:ahLst/>
              <a:cxnLst/>
              <a:rect l="l" t="t" r="r" b="b"/>
              <a:pathLst>
                <a:path w="1076" h="1566" extrusionOk="0">
                  <a:moveTo>
                    <a:pt x="1052" y="0"/>
                  </a:moveTo>
                  <a:cubicBezTo>
                    <a:pt x="1031" y="0"/>
                    <a:pt x="1004" y="12"/>
                    <a:pt x="997" y="20"/>
                  </a:cubicBezTo>
                  <a:cubicBezTo>
                    <a:pt x="600" y="477"/>
                    <a:pt x="327" y="1027"/>
                    <a:pt x="13" y="1538"/>
                  </a:cubicBezTo>
                  <a:cubicBezTo>
                    <a:pt x="0" y="1558"/>
                    <a:pt x="14" y="1565"/>
                    <a:pt x="34" y="1565"/>
                  </a:cubicBezTo>
                  <a:cubicBezTo>
                    <a:pt x="55" y="1565"/>
                    <a:pt x="84" y="1556"/>
                    <a:pt x="93" y="1548"/>
                  </a:cubicBezTo>
                  <a:cubicBezTo>
                    <a:pt x="514" y="1131"/>
                    <a:pt x="973" y="628"/>
                    <a:pt x="1073" y="21"/>
                  </a:cubicBezTo>
                  <a:cubicBezTo>
                    <a:pt x="1076" y="6"/>
                    <a:pt x="1065" y="0"/>
                    <a:pt x="105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2"/>
            <p:cNvSpPr/>
            <p:nvPr/>
          </p:nvSpPr>
          <p:spPr>
            <a:xfrm>
              <a:off x="2933050" y="4751875"/>
              <a:ext cx="188175" cy="144925"/>
            </a:xfrm>
            <a:custGeom>
              <a:avLst/>
              <a:gdLst/>
              <a:ahLst/>
              <a:cxnLst/>
              <a:rect l="l" t="t" r="r" b="b"/>
              <a:pathLst>
                <a:path w="7527" h="5797" extrusionOk="0">
                  <a:moveTo>
                    <a:pt x="104" y="0"/>
                  </a:moveTo>
                  <a:cubicBezTo>
                    <a:pt x="72" y="0"/>
                    <a:pt x="0" y="41"/>
                    <a:pt x="46" y="71"/>
                  </a:cubicBezTo>
                  <a:cubicBezTo>
                    <a:pt x="1039" y="700"/>
                    <a:pt x="1953" y="1444"/>
                    <a:pt x="2969" y="2036"/>
                  </a:cubicBezTo>
                  <a:cubicBezTo>
                    <a:pt x="3778" y="2506"/>
                    <a:pt x="4648" y="3089"/>
                    <a:pt x="5545" y="3495"/>
                  </a:cubicBezTo>
                  <a:cubicBezTo>
                    <a:pt x="5536" y="3536"/>
                    <a:pt x="5549" y="3579"/>
                    <a:pt x="5600" y="3623"/>
                  </a:cubicBezTo>
                  <a:cubicBezTo>
                    <a:pt x="5680" y="3687"/>
                    <a:pt x="5769" y="3740"/>
                    <a:pt x="5863" y="3782"/>
                  </a:cubicBezTo>
                  <a:cubicBezTo>
                    <a:pt x="5736" y="3973"/>
                    <a:pt x="5728" y="4211"/>
                    <a:pt x="5728" y="4477"/>
                  </a:cubicBezTo>
                  <a:cubicBezTo>
                    <a:pt x="5727" y="4700"/>
                    <a:pt x="5749" y="4927"/>
                    <a:pt x="5756" y="5152"/>
                  </a:cubicBezTo>
                  <a:cubicBezTo>
                    <a:pt x="5764" y="5368"/>
                    <a:pt x="5878" y="5563"/>
                    <a:pt x="5939" y="5768"/>
                  </a:cubicBezTo>
                  <a:cubicBezTo>
                    <a:pt x="5945" y="5789"/>
                    <a:pt x="5964" y="5796"/>
                    <a:pt x="5986" y="5796"/>
                  </a:cubicBezTo>
                  <a:cubicBezTo>
                    <a:pt x="6022" y="5796"/>
                    <a:pt x="6066" y="5776"/>
                    <a:pt x="6080" y="5758"/>
                  </a:cubicBezTo>
                  <a:cubicBezTo>
                    <a:pt x="6371" y="5373"/>
                    <a:pt x="6441" y="5068"/>
                    <a:pt x="6406" y="4594"/>
                  </a:cubicBezTo>
                  <a:cubicBezTo>
                    <a:pt x="6393" y="4408"/>
                    <a:pt x="6393" y="4155"/>
                    <a:pt x="6336" y="3939"/>
                  </a:cubicBezTo>
                  <a:lnTo>
                    <a:pt x="6336" y="3939"/>
                  </a:lnTo>
                  <a:cubicBezTo>
                    <a:pt x="6398" y="3954"/>
                    <a:pt x="6460" y="3969"/>
                    <a:pt x="6520" y="3983"/>
                  </a:cubicBezTo>
                  <a:cubicBezTo>
                    <a:pt x="6613" y="4005"/>
                    <a:pt x="6713" y="4016"/>
                    <a:pt x="6815" y="4016"/>
                  </a:cubicBezTo>
                  <a:cubicBezTo>
                    <a:pt x="7043" y="4016"/>
                    <a:pt x="7280" y="3961"/>
                    <a:pt x="7463" y="3847"/>
                  </a:cubicBezTo>
                  <a:cubicBezTo>
                    <a:pt x="7481" y="3835"/>
                    <a:pt x="7526" y="3805"/>
                    <a:pt x="7510" y="3775"/>
                  </a:cubicBezTo>
                  <a:cubicBezTo>
                    <a:pt x="7415" y="3589"/>
                    <a:pt x="7189" y="3487"/>
                    <a:pt x="7000" y="3425"/>
                  </a:cubicBezTo>
                  <a:cubicBezTo>
                    <a:pt x="6807" y="3363"/>
                    <a:pt x="6609" y="3293"/>
                    <a:pt x="6409" y="3249"/>
                  </a:cubicBezTo>
                  <a:cubicBezTo>
                    <a:pt x="5545" y="2423"/>
                    <a:pt x="4018" y="1911"/>
                    <a:pt x="3061" y="1385"/>
                  </a:cubicBezTo>
                  <a:cubicBezTo>
                    <a:pt x="2135" y="875"/>
                    <a:pt x="1178" y="104"/>
                    <a:pt x="107" y="1"/>
                  </a:cubicBezTo>
                  <a:cubicBezTo>
                    <a:pt x="106" y="0"/>
                    <a:pt x="105" y="0"/>
                    <a:pt x="10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2"/>
            <p:cNvSpPr/>
            <p:nvPr/>
          </p:nvSpPr>
          <p:spPr>
            <a:xfrm>
              <a:off x="3130000" y="4849275"/>
              <a:ext cx="54475" cy="18350"/>
            </a:xfrm>
            <a:custGeom>
              <a:avLst/>
              <a:gdLst/>
              <a:ahLst/>
              <a:cxnLst/>
              <a:rect l="l" t="t" r="r" b="b"/>
              <a:pathLst>
                <a:path w="2179" h="734" extrusionOk="0">
                  <a:moveTo>
                    <a:pt x="67" y="1"/>
                  </a:moveTo>
                  <a:cubicBezTo>
                    <a:pt x="51" y="1"/>
                    <a:pt x="1" y="32"/>
                    <a:pt x="31" y="44"/>
                  </a:cubicBezTo>
                  <a:cubicBezTo>
                    <a:pt x="379" y="178"/>
                    <a:pt x="733" y="291"/>
                    <a:pt x="1082" y="421"/>
                  </a:cubicBezTo>
                  <a:cubicBezTo>
                    <a:pt x="1410" y="543"/>
                    <a:pt x="1651" y="734"/>
                    <a:pt x="1999" y="734"/>
                  </a:cubicBezTo>
                  <a:cubicBezTo>
                    <a:pt x="2020" y="734"/>
                    <a:pt x="2041" y="733"/>
                    <a:pt x="2063" y="732"/>
                  </a:cubicBezTo>
                  <a:cubicBezTo>
                    <a:pt x="2090" y="729"/>
                    <a:pt x="2179" y="700"/>
                    <a:pt x="2143" y="657"/>
                  </a:cubicBezTo>
                  <a:cubicBezTo>
                    <a:pt x="1913" y="381"/>
                    <a:pt x="1397" y="364"/>
                    <a:pt x="1079" y="249"/>
                  </a:cubicBezTo>
                  <a:cubicBezTo>
                    <a:pt x="747" y="128"/>
                    <a:pt x="422" y="34"/>
                    <a:pt x="68" y="1"/>
                  </a:cubicBezTo>
                  <a:cubicBezTo>
                    <a:pt x="68" y="1"/>
                    <a:pt x="68" y="1"/>
                    <a:pt x="6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2"/>
            <p:cNvSpPr/>
            <p:nvPr/>
          </p:nvSpPr>
          <p:spPr>
            <a:xfrm>
              <a:off x="3106375" y="4870250"/>
              <a:ext cx="18200" cy="11875"/>
            </a:xfrm>
            <a:custGeom>
              <a:avLst/>
              <a:gdLst/>
              <a:ahLst/>
              <a:cxnLst/>
              <a:rect l="l" t="t" r="r" b="b"/>
              <a:pathLst>
                <a:path w="728" h="475" extrusionOk="0">
                  <a:moveTo>
                    <a:pt x="506" y="1"/>
                  </a:moveTo>
                  <a:cubicBezTo>
                    <a:pt x="435" y="1"/>
                    <a:pt x="365" y="15"/>
                    <a:pt x="328" y="27"/>
                  </a:cubicBezTo>
                  <a:cubicBezTo>
                    <a:pt x="242" y="56"/>
                    <a:pt x="0" y="189"/>
                    <a:pt x="75" y="320"/>
                  </a:cubicBezTo>
                  <a:cubicBezTo>
                    <a:pt x="130" y="421"/>
                    <a:pt x="234" y="474"/>
                    <a:pt x="344" y="474"/>
                  </a:cubicBezTo>
                  <a:cubicBezTo>
                    <a:pt x="391" y="474"/>
                    <a:pt x="439" y="464"/>
                    <a:pt x="485" y="444"/>
                  </a:cubicBezTo>
                  <a:cubicBezTo>
                    <a:pt x="629" y="377"/>
                    <a:pt x="728" y="274"/>
                    <a:pt x="708" y="112"/>
                  </a:cubicBezTo>
                  <a:cubicBezTo>
                    <a:pt x="697" y="26"/>
                    <a:pt x="601" y="1"/>
                    <a:pt x="5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2"/>
            <p:cNvSpPr/>
            <p:nvPr/>
          </p:nvSpPr>
          <p:spPr>
            <a:xfrm>
              <a:off x="3175200" y="4945950"/>
              <a:ext cx="32500" cy="65875"/>
            </a:xfrm>
            <a:custGeom>
              <a:avLst/>
              <a:gdLst/>
              <a:ahLst/>
              <a:cxnLst/>
              <a:rect l="l" t="t" r="r" b="b"/>
              <a:pathLst>
                <a:path w="1300" h="2635" extrusionOk="0">
                  <a:moveTo>
                    <a:pt x="103" y="1"/>
                  </a:moveTo>
                  <a:cubicBezTo>
                    <a:pt x="87" y="1"/>
                    <a:pt x="67" y="11"/>
                    <a:pt x="67" y="25"/>
                  </a:cubicBezTo>
                  <a:cubicBezTo>
                    <a:pt x="1" y="923"/>
                    <a:pt x="557" y="2001"/>
                    <a:pt x="1178" y="2624"/>
                  </a:cubicBezTo>
                  <a:cubicBezTo>
                    <a:pt x="1186" y="2631"/>
                    <a:pt x="1199" y="2635"/>
                    <a:pt x="1213" y="2635"/>
                  </a:cubicBezTo>
                  <a:cubicBezTo>
                    <a:pt x="1251" y="2635"/>
                    <a:pt x="1299" y="2611"/>
                    <a:pt x="1287" y="2577"/>
                  </a:cubicBezTo>
                  <a:cubicBezTo>
                    <a:pt x="1130" y="2131"/>
                    <a:pt x="885" y="1728"/>
                    <a:pt x="678" y="1303"/>
                  </a:cubicBezTo>
                  <a:cubicBezTo>
                    <a:pt x="474" y="882"/>
                    <a:pt x="326" y="435"/>
                    <a:pt x="124" y="11"/>
                  </a:cubicBezTo>
                  <a:cubicBezTo>
                    <a:pt x="120" y="4"/>
                    <a:pt x="112" y="1"/>
                    <a:pt x="10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2"/>
            <p:cNvSpPr/>
            <p:nvPr/>
          </p:nvSpPr>
          <p:spPr>
            <a:xfrm>
              <a:off x="2495250" y="4728950"/>
              <a:ext cx="116050" cy="9050"/>
            </a:xfrm>
            <a:custGeom>
              <a:avLst/>
              <a:gdLst/>
              <a:ahLst/>
              <a:cxnLst/>
              <a:rect l="l" t="t" r="r" b="b"/>
              <a:pathLst>
                <a:path w="4642" h="362" extrusionOk="0">
                  <a:moveTo>
                    <a:pt x="1122" y="0"/>
                  </a:moveTo>
                  <a:cubicBezTo>
                    <a:pt x="775" y="0"/>
                    <a:pt x="430" y="11"/>
                    <a:pt x="88" y="38"/>
                  </a:cubicBezTo>
                  <a:cubicBezTo>
                    <a:pt x="55" y="40"/>
                    <a:pt x="0" y="90"/>
                    <a:pt x="54" y="106"/>
                  </a:cubicBezTo>
                  <a:cubicBezTo>
                    <a:pt x="764" y="305"/>
                    <a:pt x="1534" y="362"/>
                    <a:pt x="2306" y="362"/>
                  </a:cubicBezTo>
                  <a:cubicBezTo>
                    <a:pt x="3048" y="362"/>
                    <a:pt x="3792" y="309"/>
                    <a:pt x="4489" y="279"/>
                  </a:cubicBezTo>
                  <a:cubicBezTo>
                    <a:pt x="4550" y="276"/>
                    <a:pt x="4642" y="184"/>
                    <a:pt x="4537" y="179"/>
                  </a:cubicBezTo>
                  <a:cubicBezTo>
                    <a:pt x="3415" y="118"/>
                    <a:pt x="2260" y="0"/>
                    <a:pt x="11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2"/>
            <p:cNvSpPr/>
            <p:nvPr/>
          </p:nvSpPr>
          <p:spPr>
            <a:xfrm>
              <a:off x="2285825" y="4783225"/>
              <a:ext cx="21050" cy="62425"/>
            </a:xfrm>
            <a:custGeom>
              <a:avLst/>
              <a:gdLst/>
              <a:ahLst/>
              <a:cxnLst/>
              <a:rect l="l" t="t" r="r" b="b"/>
              <a:pathLst>
                <a:path w="842" h="2497" extrusionOk="0">
                  <a:moveTo>
                    <a:pt x="387" y="1"/>
                  </a:moveTo>
                  <a:cubicBezTo>
                    <a:pt x="357" y="1"/>
                    <a:pt x="326" y="16"/>
                    <a:pt x="307" y="35"/>
                  </a:cubicBezTo>
                  <a:cubicBezTo>
                    <a:pt x="1" y="356"/>
                    <a:pt x="34" y="736"/>
                    <a:pt x="83" y="1152"/>
                  </a:cubicBezTo>
                  <a:cubicBezTo>
                    <a:pt x="133" y="1572"/>
                    <a:pt x="90" y="2143"/>
                    <a:pt x="384" y="2481"/>
                  </a:cubicBezTo>
                  <a:cubicBezTo>
                    <a:pt x="394" y="2492"/>
                    <a:pt x="407" y="2496"/>
                    <a:pt x="421" y="2496"/>
                  </a:cubicBezTo>
                  <a:cubicBezTo>
                    <a:pt x="450" y="2496"/>
                    <a:pt x="484" y="2478"/>
                    <a:pt x="500" y="2462"/>
                  </a:cubicBezTo>
                  <a:cubicBezTo>
                    <a:pt x="828" y="2142"/>
                    <a:pt x="841" y="1756"/>
                    <a:pt x="793" y="1324"/>
                  </a:cubicBezTo>
                  <a:cubicBezTo>
                    <a:pt x="746" y="911"/>
                    <a:pt x="762" y="309"/>
                    <a:pt x="430" y="16"/>
                  </a:cubicBezTo>
                  <a:cubicBezTo>
                    <a:pt x="418" y="5"/>
                    <a:pt x="403" y="1"/>
                    <a:pt x="38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2"/>
            <p:cNvSpPr/>
            <p:nvPr/>
          </p:nvSpPr>
          <p:spPr>
            <a:xfrm>
              <a:off x="2274150" y="4853050"/>
              <a:ext cx="17600" cy="20575"/>
            </a:xfrm>
            <a:custGeom>
              <a:avLst/>
              <a:gdLst/>
              <a:ahLst/>
              <a:cxnLst/>
              <a:rect l="l" t="t" r="r" b="b"/>
              <a:pathLst>
                <a:path w="704" h="823" extrusionOk="0">
                  <a:moveTo>
                    <a:pt x="673" y="0"/>
                  </a:moveTo>
                  <a:cubicBezTo>
                    <a:pt x="651" y="0"/>
                    <a:pt x="621" y="12"/>
                    <a:pt x="612" y="26"/>
                  </a:cubicBezTo>
                  <a:cubicBezTo>
                    <a:pt x="441" y="309"/>
                    <a:pt x="209" y="526"/>
                    <a:pt x="17" y="790"/>
                  </a:cubicBezTo>
                  <a:cubicBezTo>
                    <a:pt x="1" y="812"/>
                    <a:pt x="21" y="823"/>
                    <a:pt x="41" y="823"/>
                  </a:cubicBezTo>
                  <a:cubicBezTo>
                    <a:pt x="52" y="823"/>
                    <a:pt x="62" y="820"/>
                    <a:pt x="69" y="816"/>
                  </a:cubicBezTo>
                  <a:cubicBezTo>
                    <a:pt x="354" y="635"/>
                    <a:pt x="561" y="334"/>
                    <a:pt x="694" y="28"/>
                  </a:cubicBezTo>
                  <a:cubicBezTo>
                    <a:pt x="703" y="8"/>
                    <a:pt x="691" y="0"/>
                    <a:pt x="67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2"/>
            <p:cNvSpPr/>
            <p:nvPr/>
          </p:nvSpPr>
          <p:spPr>
            <a:xfrm>
              <a:off x="2727175" y="5214800"/>
              <a:ext cx="42100" cy="90550"/>
            </a:xfrm>
            <a:custGeom>
              <a:avLst/>
              <a:gdLst/>
              <a:ahLst/>
              <a:cxnLst/>
              <a:rect l="l" t="t" r="r" b="b"/>
              <a:pathLst>
                <a:path w="1684" h="3622" extrusionOk="0">
                  <a:moveTo>
                    <a:pt x="84" y="0"/>
                  </a:moveTo>
                  <a:cubicBezTo>
                    <a:pt x="47" y="0"/>
                    <a:pt x="0" y="29"/>
                    <a:pt x="4" y="63"/>
                  </a:cubicBezTo>
                  <a:cubicBezTo>
                    <a:pt x="83" y="795"/>
                    <a:pt x="159" y="1526"/>
                    <a:pt x="368" y="2232"/>
                  </a:cubicBezTo>
                  <a:cubicBezTo>
                    <a:pt x="532" y="2789"/>
                    <a:pt x="821" y="3588"/>
                    <a:pt x="1483" y="3622"/>
                  </a:cubicBezTo>
                  <a:cubicBezTo>
                    <a:pt x="1484" y="3622"/>
                    <a:pt x="1485" y="3622"/>
                    <a:pt x="1486" y="3622"/>
                  </a:cubicBezTo>
                  <a:cubicBezTo>
                    <a:pt x="1522" y="3622"/>
                    <a:pt x="1580" y="3601"/>
                    <a:pt x="1592" y="3565"/>
                  </a:cubicBezTo>
                  <a:cubicBezTo>
                    <a:pt x="1683" y="3320"/>
                    <a:pt x="1604" y="3216"/>
                    <a:pt x="1444" y="3013"/>
                  </a:cubicBezTo>
                  <a:cubicBezTo>
                    <a:pt x="1213" y="2725"/>
                    <a:pt x="1028" y="2401"/>
                    <a:pt x="875" y="2065"/>
                  </a:cubicBezTo>
                  <a:cubicBezTo>
                    <a:pt x="573" y="1406"/>
                    <a:pt x="399" y="694"/>
                    <a:pt x="124" y="23"/>
                  </a:cubicBezTo>
                  <a:cubicBezTo>
                    <a:pt x="117" y="7"/>
                    <a:pt x="102" y="0"/>
                    <a:pt x="8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2"/>
            <p:cNvSpPr/>
            <p:nvPr/>
          </p:nvSpPr>
          <p:spPr>
            <a:xfrm>
              <a:off x="2227175" y="4463850"/>
              <a:ext cx="42800" cy="133475"/>
            </a:xfrm>
            <a:custGeom>
              <a:avLst/>
              <a:gdLst/>
              <a:ahLst/>
              <a:cxnLst/>
              <a:rect l="l" t="t" r="r" b="b"/>
              <a:pathLst>
                <a:path w="1712" h="5339" extrusionOk="0">
                  <a:moveTo>
                    <a:pt x="149" y="1"/>
                  </a:moveTo>
                  <a:cubicBezTo>
                    <a:pt x="81" y="1"/>
                    <a:pt x="1" y="39"/>
                    <a:pt x="17" y="104"/>
                  </a:cubicBezTo>
                  <a:cubicBezTo>
                    <a:pt x="246" y="1049"/>
                    <a:pt x="854" y="1957"/>
                    <a:pt x="901" y="2920"/>
                  </a:cubicBezTo>
                  <a:cubicBezTo>
                    <a:pt x="925" y="3404"/>
                    <a:pt x="979" y="3967"/>
                    <a:pt x="868" y="4439"/>
                  </a:cubicBezTo>
                  <a:cubicBezTo>
                    <a:pt x="790" y="4772"/>
                    <a:pt x="697" y="5014"/>
                    <a:pt x="903" y="5307"/>
                  </a:cubicBezTo>
                  <a:cubicBezTo>
                    <a:pt x="919" y="5330"/>
                    <a:pt x="943" y="5339"/>
                    <a:pt x="970" y="5339"/>
                  </a:cubicBezTo>
                  <a:cubicBezTo>
                    <a:pt x="1029" y="5339"/>
                    <a:pt x="1101" y="5299"/>
                    <a:pt x="1130" y="5270"/>
                  </a:cubicBezTo>
                  <a:cubicBezTo>
                    <a:pt x="1711" y="4702"/>
                    <a:pt x="1324" y="3555"/>
                    <a:pt x="1143" y="2861"/>
                  </a:cubicBezTo>
                  <a:cubicBezTo>
                    <a:pt x="896" y="1908"/>
                    <a:pt x="1084" y="724"/>
                    <a:pt x="218" y="20"/>
                  </a:cubicBezTo>
                  <a:cubicBezTo>
                    <a:pt x="202" y="7"/>
                    <a:pt x="176" y="1"/>
                    <a:pt x="1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2"/>
            <p:cNvSpPr/>
            <p:nvPr/>
          </p:nvSpPr>
          <p:spPr>
            <a:xfrm>
              <a:off x="2011700" y="4631250"/>
              <a:ext cx="257625" cy="135275"/>
            </a:xfrm>
            <a:custGeom>
              <a:avLst/>
              <a:gdLst/>
              <a:ahLst/>
              <a:cxnLst/>
              <a:rect l="l" t="t" r="r" b="b"/>
              <a:pathLst>
                <a:path w="10305" h="5411" extrusionOk="0">
                  <a:moveTo>
                    <a:pt x="175" y="0"/>
                  </a:moveTo>
                  <a:cubicBezTo>
                    <a:pt x="122" y="0"/>
                    <a:pt x="1" y="64"/>
                    <a:pt x="76" y="118"/>
                  </a:cubicBezTo>
                  <a:cubicBezTo>
                    <a:pt x="1601" y="1217"/>
                    <a:pt x="3809" y="1423"/>
                    <a:pt x="5525" y="2158"/>
                  </a:cubicBezTo>
                  <a:cubicBezTo>
                    <a:pt x="6477" y="2566"/>
                    <a:pt x="7326" y="3156"/>
                    <a:pt x="8167" y="3749"/>
                  </a:cubicBezTo>
                  <a:cubicBezTo>
                    <a:pt x="8869" y="4242"/>
                    <a:pt x="9367" y="4904"/>
                    <a:pt x="10069" y="5397"/>
                  </a:cubicBezTo>
                  <a:cubicBezTo>
                    <a:pt x="10082" y="5406"/>
                    <a:pt x="10102" y="5411"/>
                    <a:pt x="10123" y="5411"/>
                  </a:cubicBezTo>
                  <a:cubicBezTo>
                    <a:pt x="10200" y="5411"/>
                    <a:pt x="10305" y="5355"/>
                    <a:pt x="10284" y="5284"/>
                  </a:cubicBezTo>
                  <a:cubicBezTo>
                    <a:pt x="10091" y="4594"/>
                    <a:pt x="9439" y="4210"/>
                    <a:pt x="8916" y="3780"/>
                  </a:cubicBezTo>
                  <a:cubicBezTo>
                    <a:pt x="8091" y="3099"/>
                    <a:pt x="7279" y="2541"/>
                    <a:pt x="6325" y="2037"/>
                  </a:cubicBezTo>
                  <a:cubicBezTo>
                    <a:pt x="4459" y="1049"/>
                    <a:pt x="2319" y="87"/>
                    <a:pt x="178" y="1"/>
                  </a:cubicBezTo>
                  <a:cubicBezTo>
                    <a:pt x="177" y="0"/>
                    <a:pt x="176" y="0"/>
                    <a:pt x="17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2"/>
            <p:cNvSpPr/>
            <p:nvPr/>
          </p:nvSpPr>
          <p:spPr>
            <a:xfrm>
              <a:off x="1990975" y="4765375"/>
              <a:ext cx="62250" cy="57675"/>
            </a:xfrm>
            <a:custGeom>
              <a:avLst/>
              <a:gdLst/>
              <a:ahLst/>
              <a:cxnLst/>
              <a:rect l="l" t="t" r="r" b="b"/>
              <a:pathLst>
                <a:path w="2490" h="2307" extrusionOk="0">
                  <a:moveTo>
                    <a:pt x="2451" y="1"/>
                  </a:moveTo>
                  <a:cubicBezTo>
                    <a:pt x="2444" y="1"/>
                    <a:pt x="2437" y="2"/>
                    <a:pt x="2432" y="4"/>
                  </a:cubicBezTo>
                  <a:cubicBezTo>
                    <a:pt x="1750" y="310"/>
                    <a:pt x="0" y="1415"/>
                    <a:pt x="956" y="2287"/>
                  </a:cubicBezTo>
                  <a:cubicBezTo>
                    <a:pt x="971" y="2301"/>
                    <a:pt x="992" y="2306"/>
                    <a:pt x="1014" y="2306"/>
                  </a:cubicBezTo>
                  <a:cubicBezTo>
                    <a:pt x="1053" y="2306"/>
                    <a:pt x="1095" y="2288"/>
                    <a:pt x="1115" y="2261"/>
                  </a:cubicBezTo>
                  <a:cubicBezTo>
                    <a:pt x="1383" y="1910"/>
                    <a:pt x="1436" y="1609"/>
                    <a:pt x="1536" y="1187"/>
                  </a:cubicBezTo>
                  <a:cubicBezTo>
                    <a:pt x="1661" y="659"/>
                    <a:pt x="2058" y="352"/>
                    <a:pt x="2465" y="29"/>
                  </a:cubicBezTo>
                  <a:cubicBezTo>
                    <a:pt x="2489" y="11"/>
                    <a:pt x="2470" y="1"/>
                    <a:pt x="24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2"/>
            <p:cNvSpPr/>
            <p:nvPr/>
          </p:nvSpPr>
          <p:spPr>
            <a:xfrm>
              <a:off x="1584300" y="4737975"/>
              <a:ext cx="75150" cy="41050"/>
            </a:xfrm>
            <a:custGeom>
              <a:avLst/>
              <a:gdLst/>
              <a:ahLst/>
              <a:cxnLst/>
              <a:rect l="l" t="t" r="r" b="b"/>
              <a:pathLst>
                <a:path w="3006" h="1642" extrusionOk="0">
                  <a:moveTo>
                    <a:pt x="2924" y="0"/>
                  </a:moveTo>
                  <a:cubicBezTo>
                    <a:pt x="2460" y="0"/>
                    <a:pt x="2052" y="295"/>
                    <a:pt x="1678" y="539"/>
                  </a:cubicBezTo>
                  <a:cubicBezTo>
                    <a:pt x="1136" y="891"/>
                    <a:pt x="607" y="1244"/>
                    <a:pt x="51" y="1571"/>
                  </a:cubicBezTo>
                  <a:cubicBezTo>
                    <a:pt x="0" y="1599"/>
                    <a:pt x="14" y="1641"/>
                    <a:pt x="66" y="1641"/>
                  </a:cubicBezTo>
                  <a:cubicBezTo>
                    <a:pt x="68" y="1641"/>
                    <a:pt x="71" y="1641"/>
                    <a:pt x="74" y="1641"/>
                  </a:cubicBezTo>
                  <a:cubicBezTo>
                    <a:pt x="577" y="1598"/>
                    <a:pt x="999" y="1304"/>
                    <a:pt x="1407" y="1029"/>
                  </a:cubicBezTo>
                  <a:cubicBezTo>
                    <a:pt x="1914" y="688"/>
                    <a:pt x="2492" y="420"/>
                    <a:pt x="2976" y="55"/>
                  </a:cubicBezTo>
                  <a:cubicBezTo>
                    <a:pt x="3006" y="34"/>
                    <a:pt x="2995" y="2"/>
                    <a:pt x="2959" y="1"/>
                  </a:cubicBezTo>
                  <a:cubicBezTo>
                    <a:pt x="2947" y="0"/>
                    <a:pt x="2935" y="0"/>
                    <a:pt x="292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2"/>
            <p:cNvSpPr/>
            <p:nvPr/>
          </p:nvSpPr>
          <p:spPr>
            <a:xfrm>
              <a:off x="1664375" y="4730150"/>
              <a:ext cx="67725" cy="9250"/>
            </a:xfrm>
            <a:custGeom>
              <a:avLst/>
              <a:gdLst/>
              <a:ahLst/>
              <a:cxnLst/>
              <a:rect l="l" t="t" r="r" b="b"/>
              <a:pathLst>
                <a:path w="2709" h="370" extrusionOk="0">
                  <a:moveTo>
                    <a:pt x="1715" y="0"/>
                  </a:moveTo>
                  <a:cubicBezTo>
                    <a:pt x="1178" y="0"/>
                    <a:pt x="617" y="166"/>
                    <a:pt x="115" y="277"/>
                  </a:cubicBezTo>
                  <a:cubicBezTo>
                    <a:pt x="66" y="286"/>
                    <a:pt x="0" y="370"/>
                    <a:pt x="77" y="370"/>
                  </a:cubicBezTo>
                  <a:cubicBezTo>
                    <a:pt x="80" y="370"/>
                    <a:pt x="83" y="370"/>
                    <a:pt x="86" y="370"/>
                  </a:cubicBezTo>
                  <a:cubicBezTo>
                    <a:pt x="427" y="347"/>
                    <a:pt x="768" y="343"/>
                    <a:pt x="1110" y="343"/>
                  </a:cubicBezTo>
                  <a:cubicBezTo>
                    <a:pt x="1320" y="343"/>
                    <a:pt x="1530" y="344"/>
                    <a:pt x="1740" y="344"/>
                  </a:cubicBezTo>
                  <a:cubicBezTo>
                    <a:pt x="2006" y="344"/>
                    <a:pt x="2273" y="342"/>
                    <a:pt x="2539" y="330"/>
                  </a:cubicBezTo>
                  <a:cubicBezTo>
                    <a:pt x="2577" y="328"/>
                    <a:pt x="2709" y="269"/>
                    <a:pt x="2631" y="223"/>
                  </a:cubicBezTo>
                  <a:cubicBezTo>
                    <a:pt x="2345" y="59"/>
                    <a:pt x="2034" y="0"/>
                    <a:pt x="17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2"/>
            <p:cNvSpPr/>
            <p:nvPr/>
          </p:nvSpPr>
          <p:spPr>
            <a:xfrm>
              <a:off x="1541475" y="4565850"/>
              <a:ext cx="35775" cy="19600"/>
            </a:xfrm>
            <a:custGeom>
              <a:avLst/>
              <a:gdLst/>
              <a:ahLst/>
              <a:cxnLst/>
              <a:rect l="l" t="t" r="r" b="b"/>
              <a:pathLst>
                <a:path w="1431" h="784" extrusionOk="0">
                  <a:moveTo>
                    <a:pt x="58" y="0"/>
                  </a:moveTo>
                  <a:cubicBezTo>
                    <a:pt x="40" y="0"/>
                    <a:pt x="0" y="13"/>
                    <a:pt x="17" y="34"/>
                  </a:cubicBezTo>
                  <a:cubicBezTo>
                    <a:pt x="316" y="422"/>
                    <a:pt x="831" y="653"/>
                    <a:pt x="1291" y="783"/>
                  </a:cubicBezTo>
                  <a:cubicBezTo>
                    <a:pt x="1293" y="783"/>
                    <a:pt x="1296" y="784"/>
                    <a:pt x="1299" y="784"/>
                  </a:cubicBezTo>
                  <a:cubicBezTo>
                    <a:pt x="1338" y="784"/>
                    <a:pt x="1430" y="745"/>
                    <a:pt x="1387" y="708"/>
                  </a:cubicBezTo>
                  <a:cubicBezTo>
                    <a:pt x="1008" y="374"/>
                    <a:pt x="569" y="83"/>
                    <a:pt x="62" y="0"/>
                  </a:cubicBezTo>
                  <a:cubicBezTo>
                    <a:pt x="61" y="0"/>
                    <a:pt x="60" y="0"/>
                    <a:pt x="5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2"/>
            <p:cNvSpPr/>
            <p:nvPr/>
          </p:nvSpPr>
          <p:spPr>
            <a:xfrm>
              <a:off x="1897700" y="4622350"/>
              <a:ext cx="56425" cy="13825"/>
            </a:xfrm>
            <a:custGeom>
              <a:avLst/>
              <a:gdLst/>
              <a:ahLst/>
              <a:cxnLst/>
              <a:rect l="l" t="t" r="r" b="b"/>
              <a:pathLst>
                <a:path w="2257" h="553" extrusionOk="0">
                  <a:moveTo>
                    <a:pt x="1760" y="0"/>
                  </a:moveTo>
                  <a:cubicBezTo>
                    <a:pt x="1151" y="0"/>
                    <a:pt x="556" y="149"/>
                    <a:pt x="42" y="501"/>
                  </a:cubicBezTo>
                  <a:cubicBezTo>
                    <a:pt x="0" y="530"/>
                    <a:pt x="38" y="552"/>
                    <a:pt x="71" y="552"/>
                  </a:cubicBezTo>
                  <a:cubicBezTo>
                    <a:pt x="76" y="552"/>
                    <a:pt x="82" y="552"/>
                    <a:pt x="87" y="550"/>
                  </a:cubicBezTo>
                  <a:cubicBezTo>
                    <a:pt x="774" y="348"/>
                    <a:pt x="1493" y="336"/>
                    <a:pt x="2177" y="108"/>
                  </a:cubicBezTo>
                  <a:cubicBezTo>
                    <a:pt x="2227" y="91"/>
                    <a:pt x="2257" y="32"/>
                    <a:pt x="2187" y="24"/>
                  </a:cubicBezTo>
                  <a:cubicBezTo>
                    <a:pt x="2044" y="8"/>
                    <a:pt x="1902" y="0"/>
                    <a:pt x="17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2"/>
            <p:cNvSpPr/>
            <p:nvPr/>
          </p:nvSpPr>
          <p:spPr>
            <a:xfrm>
              <a:off x="1981150" y="4622550"/>
              <a:ext cx="15200" cy="6125"/>
            </a:xfrm>
            <a:custGeom>
              <a:avLst/>
              <a:gdLst/>
              <a:ahLst/>
              <a:cxnLst/>
              <a:rect l="l" t="t" r="r" b="b"/>
              <a:pathLst>
                <a:path w="608" h="245" extrusionOk="0">
                  <a:moveTo>
                    <a:pt x="203" y="12"/>
                  </a:moveTo>
                  <a:cubicBezTo>
                    <a:pt x="146" y="12"/>
                    <a:pt x="1" y="80"/>
                    <a:pt x="63" y="149"/>
                  </a:cubicBezTo>
                  <a:cubicBezTo>
                    <a:pt x="123" y="215"/>
                    <a:pt x="176" y="245"/>
                    <a:pt x="259" y="245"/>
                  </a:cubicBezTo>
                  <a:cubicBezTo>
                    <a:pt x="272" y="245"/>
                    <a:pt x="286" y="244"/>
                    <a:pt x="300" y="242"/>
                  </a:cubicBezTo>
                  <a:cubicBezTo>
                    <a:pt x="383" y="234"/>
                    <a:pt x="471" y="195"/>
                    <a:pt x="547" y="159"/>
                  </a:cubicBezTo>
                  <a:cubicBezTo>
                    <a:pt x="563" y="149"/>
                    <a:pt x="608" y="110"/>
                    <a:pt x="578" y="88"/>
                  </a:cubicBezTo>
                  <a:cubicBezTo>
                    <a:pt x="463" y="1"/>
                    <a:pt x="343" y="27"/>
                    <a:pt x="210" y="13"/>
                  </a:cubicBezTo>
                  <a:cubicBezTo>
                    <a:pt x="208" y="12"/>
                    <a:pt x="206" y="12"/>
                    <a:pt x="203" y="12"/>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2"/>
            <p:cNvSpPr/>
            <p:nvPr/>
          </p:nvSpPr>
          <p:spPr>
            <a:xfrm>
              <a:off x="1797250" y="4367325"/>
              <a:ext cx="89400" cy="149025"/>
            </a:xfrm>
            <a:custGeom>
              <a:avLst/>
              <a:gdLst/>
              <a:ahLst/>
              <a:cxnLst/>
              <a:rect l="l" t="t" r="r" b="b"/>
              <a:pathLst>
                <a:path w="3576" h="5961" extrusionOk="0">
                  <a:moveTo>
                    <a:pt x="50" y="0"/>
                  </a:moveTo>
                  <a:cubicBezTo>
                    <a:pt x="29" y="0"/>
                    <a:pt x="1" y="12"/>
                    <a:pt x="10" y="29"/>
                  </a:cubicBezTo>
                  <a:cubicBezTo>
                    <a:pt x="608" y="1138"/>
                    <a:pt x="1275" y="2201"/>
                    <a:pt x="1842" y="3327"/>
                  </a:cubicBezTo>
                  <a:cubicBezTo>
                    <a:pt x="2299" y="4229"/>
                    <a:pt x="2632" y="5346"/>
                    <a:pt x="3463" y="5952"/>
                  </a:cubicBezTo>
                  <a:cubicBezTo>
                    <a:pt x="3470" y="5958"/>
                    <a:pt x="3480" y="5960"/>
                    <a:pt x="3491" y="5960"/>
                  </a:cubicBezTo>
                  <a:cubicBezTo>
                    <a:pt x="3528" y="5960"/>
                    <a:pt x="3576" y="5932"/>
                    <a:pt x="3570" y="5898"/>
                  </a:cubicBezTo>
                  <a:cubicBezTo>
                    <a:pt x="3488" y="5451"/>
                    <a:pt x="3364" y="5207"/>
                    <a:pt x="3097" y="4857"/>
                  </a:cubicBezTo>
                  <a:cubicBezTo>
                    <a:pt x="2639" y="4258"/>
                    <a:pt x="2371" y="3537"/>
                    <a:pt x="2029" y="2867"/>
                  </a:cubicBezTo>
                  <a:cubicBezTo>
                    <a:pt x="1498" y="1825"/>
                    <a:pt x="961" y="784"/>
                    <a:pt x="68" y="5"/>
                  </a:cubicBezTo>
                  <a:cubicBezTo>
                    <a:pt x="64" y="2"/>
                    <a:pt x="58" y="0"/>
                    <a:pt x="5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2"/>
            <p:cNvSpPr/>
            <p:nvPr/>
          </p:nvSpPr>
          <p:spPr>
            <a:xfrm>
              <a:off x="1888825" y="4524000"/>
              <a:ext cx="28700" cy="38200"/>
            </a:xfrm>
            <a:custGeom>
              <a:avLst/>
              <a:gdLst/>
              <a:ahLst/>
              <a:cxnLst/>
              <a:rect l="l" t="t" r="r" b="b"/>
              <a:pathLst>
                <a:path w="1148" h="1528" extrusionOk="0">
                  <a:moveTo>
                    <a:pt x="95" y="1"/>
                  </a:moveTo>
                  <a:cubicBezTo>
                    <a:pt x="52" y="1"/>
                    <a:pt x="0" y="34"/>
                    <a:pt x="4" y="74"/>
                  </a:cubicBezTo>
                  <a:cubicBezTo>
                    <a:pt x="78" y="782"/>
                    <a:pt x="338" y="1253"/>
                    <a:pt x="1019" y="1522"/>
                  </a:cubicBezTo>
                  <a:cubicBezTo>
                    <a:pt x="1026" y="1526"/>
                    <a:pt x="1037" y="1527"/>
                    <a:pt x="1049" y="1527"/>
                  </a:cubicBezTo>
                  <a:cubicBezTo>
                    <a:pt x="1091" y="1527"/>
                    <a:pt x="1147" y="1506"/>
                    <a:pt x="1137" y="1461"/>
                  </a:cubicBezTo>
                  <a:cubicBezTo>
                    <a:pt x="989" y="837"/>
                    <a:pt x="539" y="488"/>
                    <a:pt x="137" y="18"/>
                  </a:cubicBezTo>
                  <a:cubicBezTo>
                    <a:pt x="127" y="6"/>
                    <a:pt x="111"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2"/>
            <p:cNvSpPr/>
            <p:nvPr/>
          </p:nvSpPr>
          <p:spPr>
            <a:xfrm>
              <a:off x="1477125" y="4206125"/>
              <a:ext cx="54900" cy="116975"/>
            </a:xfrm>
            <a:custGeom>
              <a:avLst/>
              <a:gdLst/>
              <a:ahLst/>
              <a:cxnLst/>
              <a:rect l="l" t="t" r="r" b="b"/>
              <a:pathLst>
                <a:path w="2196" h="4679" extrusionOk="0">
                  <a:moveTo>
                    <a:pt x="863" y="0"/>
                  </a:moveTo>
                  <a:cubicBezTo>
                    <a:pt x="833" y="0"/>
                    <a:pt x="799" y="15"/>
                    <a:pt x="778" y="28"/>
                  </a:cubicBezTo>
                  <a:cubicBezTo>
                    <a:pt x="1" y="531"/>
                    <a:pt x="266" y="1480"/>
                    <a:pt x="479" y="2225"/>
                  </a:cubicBezTo>
                  <a:cubicBezTo>
                    <a:pt x="737" y="3139"/>
                    <a:pt x="1404" y="4087"/>
                    <a:pt x="2141" y="4675"/>
                  </a:cubicBezTo>
                  <a:cubicBezTo>
                    <a:pt x="2144" y="4678"/>
                    <a:pt x="2149" y="4679"/>
                    <a:pt x="2155" y="4679"/>
                  </a:cubicBezTo>
                  <a:cubicBezTo>
                    <a:pt x="2172" y="4679"/>
                    <a:pt x="2195" y="4667"/>
                    <a:pt x="2185" y="4651"/>
                  </a:cubicBezTo>
                  <a:cubicBezTo>
                    <a:pt x="1731" y="3929"/>
                    <a:pt x="1174" y="3291"/>
                    <a:pt x="890" y="2471"/>
                  </a:cubicBezTo>
                  <a:cubicBezTo>
                    <a:pt x="727" y="2002"/>
                    <a:pt x="704" y="1561"/>
                    <a:pt x="788" y="1074"/>
                  </a:cubicBezTo>
                  <a:cubicBezTo>
                    <a:pt x="847" y="736"/>
                    <a:pt x="1076" y="356"/>
                    <a:pt x="915" y="30"/>
                  </a:cubicBezTo>
                  <a:cubicBezTo>
                    <a:pt x="905" y="8"/>
                    <a:pt x="885" y="0"/>
                    <a:pt x="86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2"/>
            <p:cNvSpPr/>
            <p:nvPr/>
          </p:nvSpPr>
          <p:spPr>
            <a:xfrm>
              <a:off x="1506750" y="4162150"/>
              <a:ext cx="22950" cy="22075"/>
            </a:xfrm>
            <a:custGeom>
              <a:avLst/>
              <a:gdLst/>
              <a:ahLst/>
              <a:cxnLst/>
              <a:rect l="l" t="t" r="r" b="b"/>
              <a:pathLst>
                <a:path w="918" h="883" extrusionOk="0">
                  <a:moveTo>
                    <a:pt x="851" y="1"/>
                  </a:moveTo>
                  <a:cubicBezTo>
                    <a:pt x="827" y="1"/>
                    <a:pt x="802" y="6"/>
                    <a:pt x="791" y="11"/>
                  </a:cubicBezTo>
                  <a:cubicBezTo>
                    <a:pt x="543" y="143"/>
                    <a:pt x="0" y="504"/>
                    <a:pt x="131" y="848"/>
                  </a:cubicBezTo>
                  <a:cubicBezTo>
                    <a:pt x="140" y="873"/>
                    <a:pt x="162" y="882"/>
                    <a:pt x="187" y="882"/>
                  </a:cubicBezTo>
                  <a:cubicBezTo>
                    <a:pt x="223" y="882"/>
                    <a:pt x="265" y="864"/>
                    <a:pt x="286" y="849"/>
                  </a:cubicBezTo>
                  <a:cubicBezTo>
                    <a:pt x="561" y="663"/>
                    <a:pt x="740" y="335"/>
                    <a:pt x="898" y="49"/>
                  </a:cubicBezTo>
                  <a:cubicBezTo>
                    <a:pt x="918" y="12"/>
                    <a:pt x="886" y="1"/>
                    <a:pt x="8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2"/>
            <p:cNvSpPr/>
            <p:nvPr/>
          </p:nvSpPr>
          <p:spPr>
            <a:xfrm>
              <a:off x="1913675" y="3936050"/>
              <a:ext cx="34850" cy="168950"/>
            </a:xfrm>
            <a:custGeom>
              <a:avLst/>
              <a:gdLst/>
              <a:ahLst/>
              <a:cxnLst/>
              <a:rect l="l" t="t" r="r" b="b"/>
              <a:pathLst>
                <a:path w="1394" h="6758" extrusionOk="0">
                  <a:moveTo>
                    <a:pt x="1367" y="0"/>
                  </a:moveTo>
                  <a:cubicBezTo>
                    <a:pt x="1346" y="0"/>
                    <a:pt x="1319" y="12"/>
                    <a:pt x="1315" y="26"/>
                  </a:cubicBezTo>
                  <a:cubicBezTo>
                    <a:pt x="714" y="1957"/>
                    <a:pt x="1" y="4851"/>
                    <a:pt x="1068" y="6735"/>
                  </a:cubicBezTo>
                  <a:cubicBezTo>
                    <a:pt x="1077" y="6751"/>
                    <a:pt x="1096" y="6758"/>
                    <a:pt x="1117" y="6758"/>
                  </a:cubicBezTo>
                  <a:cubicBezTo>
                    <a:pt x="1154" y="6758"/>
                    <a:pt x="1195" y="6736"/>
                    <a:pt x="1197" y="6703"/>
                  </a:cubicBezTo>
                  <a:cubicBezTo>
                    <a:pt x="1272" y="5656"/>
                    <a:pt x="1078" y="4585"/>
                    <a:pt x="1090" y="3530"/>
                  </a:cubicBezTo>
                  <a:cubicBezTo>
                    <a:pt x="1104" y="2354"/>
                    <a:pt x="1280" y="1189"/>
                    <a:pt x="1392" y="20"/>
                  </a:cubicBezTo>
                  <a:cubicBezTo>
                    <a:pt x="1394" y="6"/>
                    <a:pt x="1382" y="0"/>
                    <a:pt x="136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2"/>
            <p:cNvSpPr/>
            <p:nvPr/>
          </p:nvSpPr>
          <p:spPr>
            <a:xfrm>
              <a:off x="1945100" y="4119700"/>
              <a:ext cx="26600" cy="52450"/>
            </a:xfrm>
            <a:custGeom>
              <a:avLst/>
              <a:gdLst/>
              <a:ahLst/>
              <a:cxnLst/>
              <a:rect l="l" t="t" r="r" b="b"/>
              <a:pathLst>
                <a:path w="1064" h="2098" extrusionOk="0">
                  <a:moveTo>
                    <a:pt x="56" y="0"/>
                  </a:moveTo>
                  <a:cubicBezTo>
                    <a:pt x="32" y="0"/>
                    <a:pt x="0" y="18"/>
                    <a:pt x="8" y="38"/>
                  </a:cubicBezTo>
                  <a:cubicBezTo>
                    <a:pt x="67" y="185"/>
                    <a:pt x="79" y="333"/>
                    <a:pt x="101" y="489"/>
                  </a:cubicBezTo>
                  <a:cubicBezTo>
                    <a:pt x="130" y="683"/>
                    <a:pt x="215" y="876"/>
                    <a:pt x="277" y="1061"/>
                  </a:cubicBezTo>
                  <a:cubicBezTo>
                    <a:pt x="412" y="1460"/>
                    <a:pt x="553" y="1828"/>
                    <a:pt x="897" y="2086"/>
                  </a:cubicBezTo>
                  <a:cubicBezTo>
                    <a:pt x="907" y="2093"/>
                    <a:pt x="922" y="2097"/>
                    <a:pt x="938" y="2097"/>
                  </a:cubicBezTo>
                  <a:cubicBezTo>
                    <a:pt x="972" y="2097"/>
                    <a:pt x="1009" y="2080"/>
                    <a:pt x="1014" y="2046"/>
                  </a:cubicBezTo>
                  <a:cubicBezTo>
                    <a:pt x="1063" y="1626"/>
                    <a:pt x="881" y="1295"/>
                    <a:pt x="719" y="915"/>
                  </a:cubicBezTo>
                  <a:cubicBezTo>
                    <a:pt x="562" y="550"/>
                    <a:pt x="303" y="321"/>
                    <a:pt x="76" y="8"/>
                  </a:cubicBezTo>
                  <a:cubicBezTo>
                    <a:pt x="72" y="2"/>
                    <a:pt x="64" y="0"/>
                    <a:pt x="5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2"/>
            <p:cNvSpPr/>
            <p:nvPr/>
          </p:nvSpPr>
          <p:spPr>
            <a:xfrm>
              <a:off x="1978125" y="4057400"/>
              <a:ext cx="31700" cy="44650"/>
            </a:xfrm>
            <a:custGeom>
              <a:avLst/>
              <a:gdLst/>
              <a:ahLst/>
              <a:cxnLst/>
              <a:rect l="l" t="t" r="r" b="b"/>
              <a:pathLst>
                <a:path w="1268" h="1786" extrusionOk="0">
                  <a:moveTo>
                    <a:pt x="1221" y="1"/>
                  </a:moveTo>
                  <a:cubicBezTo>
                    <a:pt x="1190" y="1"/>
                    <a:pt x="1147" y="14"/>
                    <a:pt x="1135" y="26"/>
                  </a:cubicBezTo>
                  <a:cubicBezTo>
                    <a:pt x="685" y="477"/>
                    <a:pt x="0" y="1059"/>
                    <a:pt x="134" y="1767"/>
                  </a:cubicBezTo>
                  <a:cubicBezTo>
                    <a:pt x="136" y="1781"/>
                    <a:pt x="147" y="1786"/>
                    <a:pt x="161" y="1786"/>
                  </a:cubicBezTo>
                  <a:cubicBezTo>
                    <a:pt x="185" y="1786"/>
                    <a:pt x="217" y="1771"/>
                    <a:pt x="226" y="1760"/>
                  </a:cubicBezTo>
                  <a:cubicBezTo>
                    <a:pt x="635" y="1227"/>
                    <a:pt x="916" y="620"/>
                    <a:pt x="1251" y="39"/>
                  </a:cubicBezTo>
                  <a:cubicBezTo>
                    <a:pt x="1267" y="11"/>
                    <a:pt x="1248" y="1"/>
                    <a:pt x="122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2"/>
            <p:cNvSpPr/>
            <p:nvPr/>
          </p:nvSpPr>
          <p:spPr>
            <a:xfrm>
              <a:off x="1988175" y="3705450"/>
              <a:ext cx="26550" cy="105450"/>
            </a:xfrm>
            <a:custGeom>
              <a:avLst/>
              <a:gdLst/>
              <a:ahLst/>
              <a:cxnLst/>
              <a:rect l="l" t="t" r="r" b="b"/>
              <a:pathLst>
                <a:path w="1062" h="4218" extrusionOk="0">
                  <a:moveTo>
                    <a:pt x="95" y="1"/>
                  </a:moveTo>
                  <a:cubicBezTo>
                    <a:pt x="74" y="1"/>
                    <a:pt x="50" y="13"/>
                    <a:pt x="51" y="31"/>
                  </a:cubicBezTo>
                  <a:cubicBezTo>
                    <a:pt x="62" y="742"/>
                    <a:pt x="227" y="1436"/>
                    <a:pt x="250" y="2145"/>
                  </a:cubicBezTo>
                  <a:cubicBezTo>
                    <a:pt x="272" y="2826"/>
                    <a:pt x="45" y="3502"/>
                    <a:pt x="2" y="4180"/>
                  </a:cubicBezTo>
                  <a:cubicBezTo>
                    <a:pt x="0" y="4207"/>
                    <a:pt x="20" y="4217"/>
                    <a:pt x="44" y="4217"/>
                  </a:cubicBezTo>
                  <a:cubicBezTo>
                    <a:pt x="78" y="4217"/>
                    <a:pt x="122" y="4199"/>
                    <a:pt x="134" y="4182"/>
                  </a:cubicBezTo>
                  <a:cubicBezTo>
                    <a:pt x="1061" y="3007"/>
                    <a:pt x="812" y="1268"/>
                    <a:pt x="122" y="13"/>
                  </a:cubicBezTo>
                  <a:cubicBezTo>
                    <a:pt x="118" y="4"/>
                    <a:pt x="107"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2"/>
            <p:cNvSpPr/>
            <p:nvPr/>
          </p:nvSpPr>
          <p:spPr>
            <a:xfrm>
              <a:off x="1919525" y="3621075"/>
              <a:ext cx="35125" cy="33975"/>
            </a:xfrm>
            <a:custGeom>
              <a:avLst/>
              <a:gdLst/>
              <a:ahLst/>
              <a:cxnLst/>
              <a:rect l="l" t="t" r="r" b="b"/>
              <a:pathLst>
                <a:path w="1405" h="1359" extrusionOk="0">
                  <a:moveTo>
                    <a:pt x="1315" y="0"/>
                  </a:moveTo>
                  <a:cubicBezTo>
                    <a:pt x="1305" y="0"/>
                    <a:pt x="1294" y="2"/>
                    <a:pt x="1284" y="5"/>
                  </a:cubicBezTo>
                  <a:cubicBezTo>
                    <a:pt x="767" y="186"/>
                    <a:pt x="1" y="738"/>
                    <a:pt x="459" y="1341"/>
                  </a:cubicBezTo>
                  <a:cubicBezTo>
                    <a:pt x="469" y="1354"/>
                    <a:pt x="483" y="1359"/>
                    <a:pt x="499" y="1359"/>
                  </a:cubicBezTo>
                  <a:cubicBezTo>
                    <a:pt x="539" y="1359"/>
                    <a:pt x="589" y="1326"/>
                    <a:pt x="596" y="1295"/>
                  </a:cubicBezTo>
                  <a:cubicBezTo>
                    <a:pt x="719" y="781"/>
                    <a:pt x="944" y="413"/>
                    <a:pt x="1351" y="78"/>
                  </a:cubicBezTo>
                  <a:cubicBezTo>
                    <a:pt x="1405" y="34"/>
                    <a:pt x="1363" y="0"/>
                    <a:pt x="13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2"/>
            <p:cNvSpPr/>
            <p:nvPr/>
          </p:nvSpPr>
          <p:spPr>
            <a:xfrm>
              <a:off x="2071125" y="3497925"/>
              <a:ext cx="22250" cy="29600"/>
            </a:xfrm>
            <a:custGeom>
              <a:avLst/>
              <a:gdLst/>
              <a:ahLst/>
              <a:cxnLst/>
              <a:rect l="l" t="t" r="r" b="b"/>
              <a:pathLst>
                <a:path w="890" h="1184" extrusionOk="0">
                  <a:moveTo>
                    <a:pt x="749" y="1"/>
                  </a:moveTo>
                  <a:cubicBezTo>
                    <a:pt x="733" y="1"/>
                    <a:pt x="711" y="13"/>
                    <a:pt x="709" y="25"/>
                  </a:cubicBezTo>
                  <a:cubicBezTo>
                    <a:pt x="695" y="101"/>
                    <a:pt x="583" y="189"/>
                    <a:pt x="537" y="246"/>
                  </a:cubicBezTo>
                  <a:cubicBezTo>
                    <a:pt x="461" y="342"/>
                    <a:pt x="409" y="457"/>
                    <a:pt x="347" y="562"/>
                  </a:cubicBezTo>
                  <a:cubicBezTo>
                    <a:pt x="289" y="662"/>
                    <a:pt x="222" y="756"/>
                    <a:pt x="159" y="852"/>
                  </a:cubicBezTo>
                  <a:cubicBezTo>
                    <a:pt x="102" y="939"/>
                    <a:pt x="84" y="1044"/>
                    <a:pt x="26" y="1132"/>
                  </a:cubicBezTo>
                  <a:cubicBezTo>
                    <a:pt x="1" y="1172"/>
                    <a:pt x="38" y="1183"/>
                    <a:pt x="77" y="1183"/>
                  </a:cubicBezTo>
                  <a:cubicBezTo>
                    <a:pt x="105" y="1183"/>
                    <a:pt x="133" y="1178"/>
                    <a:pt x="144" y="1173"/>
                  </a:cubicBezTo>
                  <a:cubicBezTo>
                    <a:pt x="438" y="1039"/>
                    <a:pt x="629" y="860"/>
                    <a:pt x="775" y="570"/>
                  </a:cubicBezTo>
                  <a:cubicBezTo>
                    <a:pt x="825" y="472"/>
                    <a:pt x="890" y="338"/>
                    <a:pt x="871" y="222"/>
                  </a:cubicBezTo>
                  <a:cubicBezTo>
                    <a:pt x="857" y="135"/>
                    <a:pt x="789" y="86"/>
                    <a:pt x="766" y="12"/>
                  </a:cubicBezTo>
                  <a:cubicBezTo>
                    <a:pt x="764" y="4"/>
                    <a:pt x="757" y="1"/>
                    <a:pt x="7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2"/>
            <p:cNvSpPr/>
            <p:nvPr/>
          </p:nvSpPr>
          <p:spPr>
            <a:xfrm>
              <a:off x="1755100" y="3673950"/>
              <a:ext cx="29425" cy="98425"/>
            </a:xfrm>
            <a:custGeom>
              <a:avLst/>
              <a:gdLst/>
              <a:ahLst/>
              <a:cxnLst/>
              <a:rect l="l" t="t" r="r" b="b"/>
              <a:pathLst>
                <a:path w="1177" h="3937" extrusionOk="0">
                  <a:moveTo>
                    <a:pt x="1112" y="1"/>
                  </a:moveTo>
                  <a:cubicBezTo>
                    <a:pt x="1090" y="1"/>
                    <a:pt x="1062" y="14"/>
                    <a:pt x="1056" y="30"/>
                  </a:cubicBezTo>
                  <a:cubicBezTo>
                    <a:pt x="804" y="664"/>
                    <a:pt x="590" y="1313"/>
                    <a:pt x="413" y="1972"/>
                  </a:cubicBezTo>
                  <a:cubicBezTo>
                    <a:pt x="249" y="2589"/>
                    <a:pt x="1" y="3307"/>
                    <a:pt x="299" y="3910"/>
                  </a:cubicBezTo>
                  <a:cubicBezTo>
                    <a:pt x="308" y="3929"/>
                    <a:pt x="328" y="3937"/>
                    <a:pt x="351" y="3937"/>
                  </a:cubicBezTo>
                  <a:cubicBezTo>
                    <a:pt x="388" y="3937"/>
                    <a:pt x="431" y="3916"/>
                    <a:pt x="441" y="3887"/>
                  </a:cubicBezTo>
                  <a:cubicBezTo>
                    <a:pt x="659" y="3329"/>
                    <a:pt x="678" y="2726"/>
                    <a:pt x="805" y="2142"/>
                  </a:cubicBezTo>
                  <a:cubicBezTo>
                    <a:pt x="959" y="1441"/>
                    <a:pt x="1176" y="750"/>
                    <a:pt x="1140" y="24"/>
                  </a:cubicBezTo>
                  <a:cubicBezTo>
                    <a:pt x="1139" y="7"/>
                    <a:pt x="1127" y="1"/>
                    <a:pt x="111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2"/>
            <p:cNvSpPr/>
            <p:nvPr/>
          </p:nvSpPr>
          <p:spPr>
            <a:xfrm>
              <a:off x="1769725" y="3794850"/>
              <a:ext cx="21075" cy="23700"/>
            </a:xfrm>
            <a:custGeom>
              <a:avLst/>
              <a:gdLst/>
              <a:ahLst/>
              <a:cxnLst/>
              <a:rect l="l" t="t" r="r" b="b"/>
              <a:pathLst>
                <a:path w="843" h="948" extrusionOk="0">
                  <a:moveTo>
                    <a:pt x="225" y="0"/>
                  </a:moveTo>
                  <a:cubicBezTo>
                    <a:pt x="143" y="0"/>
                    <a:pt x="36" y="56"/>
                    <a:pt x="25" y="133"/>
                  </a:cubicBezTo>
                  <a:cubicBezTo>
                    <a:pt x="0" y="311"/>
                    <a:pt x="28" y="457"/>
                    <a:pt x="128" y="613"/>
                  </a:cubicBezTo>
                  <a:cubicBezTo>
                    <a:pt x="253" y="807"/>
                    <a:pt x="451" y="890"/>
                    <a:pt x="670" y="945"/>
                  </a:cubicBezTo>
                  <a:cubicBezTo>
                    <a:pt x="677" y="947"/>
                    <a:pt x="685" y="948"/>
                    <a:pt x="694" y="948"/>
                  </a:cubicBezTo>
                  <a:cubicBezTo>
                    <a:pt x="745" y="948"/>
                    <a:pt x="813" y="919"/>
                    <a:pt x="819" y="867"/>
                  </a:cubicBezTo>
                  <a:cubicBezTo>
                    <a:pt x="843" y="682"/>
                    <a:pt x="839" y="518"/>
                    <a:pt x="735" y="357"/>
                  </a:cubicBezTo>
                  <a:cubicBezTo>
                    <a:pt x="616" y="172"/>
                    <a:pt x="473" y="78"/>
                    <a:pt x="270" y="7"/>
                  </a:cubicBezTo>
                  <a:cubicBezTo>
                    <a:pt x="257" y="3"/>
                    <a:pt x="242" y="0"/>
                    <a:pt x="22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2"/>
            <p:cNvSpPr/>
            <p:nvPr/>
          </p:nvSpPr>
          <p:spPr>
            <a:xfrm>
              <a:off x="1585325" y="3718775"/>
              <a:ext cx="31075" cy="71000"/>
            </a:xfrm>
            <a:custGeom>
              <a:avLst/>
              <a:gdLst/>
              <a:ahLst/>
              <a:cxnLst/>
              <a:rect l="l" t="t" r="r" b="b"/>
              <a:pathLst>
                <a:path w="1243" h="2840" extrusionOk="0">
                  <a:moveTo>
                    <a:pt x="1205" y="0"/>
                  </a:moveTo>
                  <a:cubicBezTo>
                    <a:pt x="1193" y="0"/>
                    <a:pt x="1178" y="5"/>
                    <a:pt x="1173" y="12"/>
                  </a:cubicBezTo>
                  <a:cubicBezTo>
                    <a:pt x="617" y="778"/>
                    <a:pt x="1" y="2248"/>
                    <a:pt x="1104" y="2833"/>
                  </a:cubicBezTo>
                  <a:cubicBezTo>
                    <a:pt x="1112" y="2837"/>
                    <a:pt x="1123" y="2839"/>
                    <a:pt x="1135" y="2839"/>
                  </a:cubicBezTo>
                  <a:cubicBezTo>
                    <a:pt x="1181" y="2839"/>
                    <a:pt x="1243" y="2811"/>
                    <a:pt x="1231" y="2766"/>
                  </a:cubicBezTo>
                  <a:cubicBezTo>
                    <a:pt x="1110" y="2301"/>
                    <a:pt x="923" y="1874"/>
                    <a:pt x="902" y="1383"/>
                  </a:cubicBezTo>
                  <a:cubicBezTo>
                    <a:pt x="884" y="952"/>
                    <a:pt x="1058" y="410"/>
                    <a:pt x="1222" y="18"/>
                  </a:cubicBezTo>
                  <a:cubicBezTo>
                    <a:pt x="1227" y="5"/>
                    <a:pt x="1217" y="0"/>
                    <a:pt x="120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2"/>
            <p:cNvSpPr/>
            <p:nvPr/>
          </p:nvSpPr>
          <p:spPr>
            <a:xfrm>
              <a:off x="1634800" y="3805925"/>
              <a:ext cx="37875" cy="28250"/>
            </a:xfrm>
            <a:custGeom>
              <a:avLst/>
              <a:gdLst/>
              <a:ahLst/>
              <a:cxnLst/>
              <a:rect l="l" t="t" r="r" b="b"/>
              <a:pathLst>
                <a:path w="1515" h="1130" extrusionOk="0">
                  <a:moveTo>
                    <a:pt x="117" y="0"/>
                  </a:moveTo>
                  <a:cubicBezTo>
                    <a:pt x="70" y="0"/>
                    <a:pt x="1" y="25"/>
                    <a:pt x="16" y="74"/>
                  </a:cubicBezTo>
                  <a:cubicBezTo>
                    <a:pt x="188" y="603"/>
                    <a:pt x="932" y="873"/>
                    <a:pt x="1379" y="1123"/>
                  </a:cubicBezTo>
                  <a:cubicBezTo>
                    <a:pt x="1386" y="1128"/>
                    <a:pt x="1396" y="1130"/>
                    <a:pt x="1408" y="1130"/>
                  </a:cubicBezTo>
                  <a:cubicBezTo>
                    <a:pt x="1452" y="1130"/>
                    <a:pt x="1515" y="1102"/>
                    <a:pt x="1501" y="1059"/>
                  </a:cubicBezTo>
                  <a:cubicBezTo>
                    <a:pt x="1314" y="490"/>
                    <a:pt x="654" y="230"/>
                    <a:pt x="148" y="5"/>
                  </a:cubicBezTo>
                  <a:cubicBezTo>
                    <a:pt x="140" y="2"/>
                    <a:pt x="129"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2"/>
            <p:cNvSpPr/>
            <p:nvPr/>
          </p:nvSpPr>
          <p:spPr>
            <a:xfrm>
              <a:off x="1705400" y="3861225"/>
              <a:ext cx="94050" cy="75975"/>
            </a:xfrm>
            <a:custGeom>
              <a:avLst/>
              <a:gdLst/>
              <a:ahLst/>
              <a:cxnLst/>
              <a:rect l="l" t="t" r="r" b="b"/>
              <a:pathLst>
                <a:path w="3762" h="3039" extrusionOk="0">
                  <a:moveTo>
                    <a:pt x="117" y="0"/>
                  </a:moveTo>
                  <a:cubicBezTo>
                    <a:pt x="72" y="0"/>
                    <a:pt x="1" y="24"/>
                    <a:pt x="18" y="70"/>
                  </a:cubicBezTo>
                  <a:cubicBezTo>
                    <a:pt x="292" y="780"/>
                    <a:pt x="980" y="1229"/>
                    <a:pt x="1562" y="1682"/>
                  </a:cubicBezTo>
                  <a:cubicBezTo>
                    <a:pt x="2196" y="2174"/>
                    <a:pt x="2954" y="2604"/>
                    <a:pt x="3640" y="3033"/>
                  </a:cubicBezTo>
                  <a:cubicBezTo>
                    <a:pt x="3645" y="3036"/>
                    <a:pt x="3653" y="3038"/>
                    <a:pt x="3662" y="3038"/>
                  </a:cubicBezTo>
                  <a:cubicBezTo>
                    <a:pt x="3701" y="3038"/>
                    <a:pt x="3761" y="3005"/>
                    <a:pt x="3732" y="2975"/>
                  </a:cubicBezTo>
                  <a:cubicBezTo>
                    <a:pt x="3191" y="2432"/>
                    <a:pt x="2606" y="1974"/>
                    <a:pt x="2081" y="1409"/>
                  </a:cubicBezTo>
                  <a:cubicBezTo>
                    <a:pt x="1571" y="861"/>
                    <a:pt x="830" y="306"/>
                    <a:pt x="144" y="4"/>
                  </a:cubicBezTo>
                  <a:cubicBezTo>
                    <a:pt x="138" y="2"/>
                    <a:pt x="128"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2"/>
            <p:cNvSpPr/>
            <p:nvPr/>
          </p:nvSpPr>
          <p:spPr>
            <a:xfrm>
              <a:off x="1815925" y="3946200"/>
              <a:ext cx="23350" cy="22075"/>
            </a:xfrm>
            <a:custGeom>
              <a:avLst/>
              <a:gdLst/>
              <a:ahLst/>
              <a:cxnLst/>
              <a:rect l="l" t="t" r="r" b="b"/>
              <a:pathLst>
                <a:path w="934" h="883" extrusionOk="0">
                  <a:moveTo>
                    <a:pt x="360" y="0"/>
                  </a:moveTo>
                  <a:cubicBezTo>
                    <a:pt x="322" y="0"/>
                    <a:pt x="287" y="14"/>
                    <a:pt x="259" y="50"/>
                  </a:cubicBezTo>
                  <a:cubicBezTo>
                    <a:pt x="0" y="375"/>
                    <a:pt x="535" y="773"/>
                    <a:pt x="803" y="878"/>
                  </a:cubicBezTo>
                  <a:cubicBezTo>
                    <a:pt x="811" y="881"/>
                    <a:pt x="822" y="883"/>
                    <a:pt x="835" y="883"/>
                  </a:cubicBezTo>
                  <a:cubicBezTo>
                    <a:pt x="876" y="883"/>
                    <a:pt x="934" y="865"/>
                    <a:pt x="930" y="824"/>
                  </a:cubicBezTo>
                  <a:cubicBezTo>
                    <a:pt x="905" y="597"/>
                    <a:pt x="816" y="380"/>
                    <a:pt x="674" y="201"/>
                  </a:cubicBezTo>
                  <a:cubicBezTo>
                    <a:pt x="622" y="136"/>
                    <a:pt x="477" y="0"/>
                    <a:pt x="3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2"/>
            <p:cNvSpPr/>
            <p:nvPr/>
          </p:nvSpPr>
          <p:spPr>
            <a:xfrm>
              <a:off x="1852225" y="3992350"/>
              <a:ext cx="28575" cy="45075"/>
            </a:xfrm>
            <a:custGeom>
              <a:avLst/>
              <a:gdLst/>
              <a:ahLst/>
              <a:cxnLst/>
              <a:rect l="l" t="t" r="r" b="b"/>
              <a:pathLst>
                <a:path w="1143" h="1803" extrusionOk="0">
                  <a:moveTo>
                    <a:pt x="251" y="1"/>
                  </a:moveTo>
                  <a:cubicBezTo>
                    <a:pt x="211" y="1"/>
                    <a:pt x="165" y="27"/>
                    <a:pt x="161" y="60"/>
                  </a:cubicBezTo>
                  <a:cubicBezTo>
                    <a:pt x="147" y="151"/>
                    <a:pt x="88" y="247"/>
                    <a:pt x="44" y="327"/>
                  </a:cubicBezTo>
                  <a:cubicBezTo>
                    <a:pt x="0" y="406"/>
                    <a:pt x="11" y="523"/>
                    <a:pt x="12" y="609"/>
                  </a:cubicBezTo>
                  <a:cubicBezTo>
                    <a:pt x="14" y="823"/>
                    <a:pt x="64" y="1021"/>
                    <a:pt x="141" y="1219"/>
                  </a:cubicBezTo>
                  <a:cubicBezTo>
                    <a:pt x="293" y="1609"/>
                    <a:pt x="591" y="1766"/>
                    <a:pt x="995" y="1802"/>
                  </a:cubicBezTo>
                  <a:cubicBezTo>
                    <a:pt x="996" y="1802"/>
                    <a:pt x="998" y="1802"/>
                    <a:pt x="999" y="1802"/>
                  </a:cubicBezTo>
                  <a:cubicBezTo>
                    <a:pt x="1041" y="1802"/>
                    <a:pt x="1142" y="1763"/>
                    <a:pt x="1118" y="1708"/>
                  </a:cubicBezTo>
                  <a:cubicBezTo>
                    <a:pt x="1065" y="1591"/>
                    <a:pt x="1029" y="1465"/>
                    <a:pt x="1011" y="1337"/>
                  </a:cubicBezTo>
                  <a:cubicBezTo>
                    <a:pt x="992" y="1200"/>
                    <a:pt x="863" y="1042"/>
                    <a:pt x="809" y="913"/>
                  </a:cubicBezTo>
                  <a:cubicBezTo>
                    <a:pt x="746" y="763"/>
                    <a:pt x="698" y="607"/>
                    <a:pt x="629" y="460"/>
                  </a:cubicBezTo>
                  <a:cubicBezTo>
                    <a:pt x="601" y="398"/>
                    <a:pt x="577" y="334"/>
                    <a:pt x="538" y="277"/>
                  </a:cubicBezTo>
                  <a:cubicBezTo>
                    <a:pt x="475" y="181"/>
                    <a:pt x="353" y="132"/>
                    <a:pt x="300" y="26"/>
                  </a:cubicBezTo>
                  <a:cubicBezTo>
                    <a:pt x="291" y="8"/>
                    <a:pt x="272" y="1"/>
                    <a:pt x="2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0" name="Google Shape;1640;p22"/>
          <p:cNvSpPr/>
          <p:nvPr/>
        </p:nvSpPr>
        <p:spPr>
          <a:xfrm>
            <a:off x="3116250" y="3494800"/>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2"/>
          <p:cNvSpPr/>
          <p:nvPr/>
        </p:nvSpPr>
        <p:spPr>
          <a:xfrm>
            <a:off x="-1119146" y="-1160975"/>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2" name="Google Shape;1642;p22"/>
          <p:cNvGrpSpPr/>
          <p:nvPr/>
        </p:nvGrpSpPr>
        <p:grpSpPr>
          <a:xfrm rot="6880294">
            <a:off x="-213476" y="-200389"/>
            <a:ext cx="1428365" cy="1484222"/>
            <a:chOff x="1456875" y="3243400"/>
            <a:chExt cx="2149325" cy="2233375"/>
          </a:xfrm>
        </p:grpSpPr>
        <p:sp>
          <p:nvSpPr>
            <p:cNvPr id="1643" name="Google Shape;1643;p22"/>
            <p:cNvSpPr/>
            <p:nvPr/>
          </p:nvSpPr>
          <p:spPr>
            <a:xfrm>
              <a:off x="3135350" y="4869925"/>
              <a:ext cx="2000" cy="1400"/>
            </a:xfrm>
            <a:custGeom>
              <a:avLst/>
              <a:gdLst/>
              <a:ahLst/>
              <a:cxnLst/>
              <a:rect l="l" t="t" r="r" b="b"/>
              <a:pathLst>
                <a:path w="80" h="56" extrusionOk="0">
                  <a:moveTo>
                    <a:pt x="1" y="1"/>
                  </a:moveTo>
                  <a:lnTo>
                    <a:pt x="1" y="1"/>
                  </a:lnTo>
                  <a:cubicBezTo>
                    <a:pt x="9" y="18"/>
                    <a:pt x="16" y="38"/>
                    <a:pt x="24" y="55"/>
                  </a:cubicBezTo>
                  <a:cubicBezTo>
                    <a:pt x="42" y="42"/>
                    <a:pt x="61" y="31"/>
                    <a:pt x="80" y="18"/>
                  </a:cubicBezTo>
                  <a:cubicBezTo>
                    <a:pt x="54" y="12"/>
                    <a:pt x="27" y="6"/>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2"/>
            <p:cNvSpPr/>
            <p:nvPr/>
          </p:nvSpPr>
          <p:spPr>
            <a:xfrm>
              <a:off x="2927475" y="5184725"/>
              <a:ext cx="91275" cy="292050"/>
            </a:xfrm>
            <a:custGeom>
              <a:avLst/>
              <a:gdLst/>
              <a:ahLst/>
              <a:cxnLst/>
              <a:rect l="l" t="t" r="r" b="b"/>
              <a:pathLst>
                <a:path w="3651" h="11682" extrusionOk="0">
                  <a:moveTo>
                    <a:pt x="1" y="1"/>
                  </a:moveTo>
                  <a:cubicBezTo>
                    <a:pt x="355" y="1127"/>
                    <a:pt x="1128" y="2203"/>
                    <a:pt x="1751" y="3327"/>
                  </a:cubicBezTo>
                  <a:cubicBezTo>
                    <a:pt x="2411" y="4516"/>
                    <a:pt x="2885" y="6305"/>
                    <a:pt x="2291" y="7607"/>
                  </a:cubicBezTo>
                  <a:cubicBezTo>
                    <a:pt x="1785" y="8720"/>
                    <a:pt x="770" y="9515"/>
                    <a:pt x="388" y="10699"/>
                  </a:cubicBezTo>
                  <a:cubicBezTo>
                    <a:pt x="234" y="11173"/>
                    <a:pt x="479" y="11682"/>
                    <a:pt x="979" y="11682"/>
                  </a:cubicBezTo>
                  <a:cubicBezTo>
                    <a:pt x="1019" y="11682"/>
                    <a:pt x="1060" y="11679"/>
                    <a:pt x="1103" y="11672"/>
                  </a:cubicBezTo>
                  <a:cubicBezTo>
                    <a:pt x="1642" y="11588"/>
                    <a:pt x="1972" y="10444"/>
                    <a:pt x="2176" y="10042"/>
                  </a:cubicBezTo>
                  <a:cubicBezTo>
                    <a:pt x="2605" y="9190"/>
                    <a:pt x="3124" y="8283"/>
                    <a:pt x="3343" y="7350"/>
                  </a:cubicBezTo>
                  <a:cubicBezTo>
                    <a:pt x="3651" y="6035"/>
                    <a:pt x="2962" y="4590"/>
                    <a:pt x="2349" y="3481"/>
                  </a:cubicBezTo>
                  <a:cubicBezTo>
                    <a:pt x="1682" y="2276"/>
                    <a:pt x="548" y="1239"/>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2"/>
            <p:cNvSpPr/>
            <p:nvPr/>
          </p:nvSpPr>
          <p:spPr>
            <a:xfrm>
              <a:off x="2920200" y="5138800"/>
              <a:ext cx="7300" cy="45950"/>
            </a:xfrm>
            <a:custGeom>
              <a:avLst/>
              <a:gdLst/>
              <a:ahLst/>
              <a:cxnLst/>
              <a:rect l="l" t="t" r="r" b="b"/>
              <a:pathLst>
                <a:path w="292" h="1838" extrusionOk="0">
                  <a:moveTo>
                    <a:pt x="166" y="1"/>
                  </a:moveTo>
                  <a:cubicBezTo>
                    <a:pt x="1" y="571"/>
                    <a:pt x="4" y="1183"/>
                    <a:pt x="286" y="1827"/>
                  </a:cubicBezTo>
                  <a:cubicBezTo>
                    <a:pt x="288" y="1830"/>
                    <a:pt x="291" y="1835"/>
                    <a:pt x="292" y="1838"/>
                  </a:cubicBezTo>
                  <a:cubicBezTo>
                    <a:pt x="106" y="1244"/>
                    <a:pt x="36" y="637"/>
                    <a:pt x="16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2"/>
            <p:cNvSpPr/>
            <p:nvPr/>
          </p:nvSpPr>
          <p:spPr>
            <a:xfrm>
              <a:off x="1456875" y="3243400"/>
              <a:ext cx="2149325" cy="2084950"/>
            </a:xfrm>
            <a:custGeom>
              <a:avLst/>
              <a:gdLst/>
              <a:ahLst/>
              <a:cxnLst/>
              <a:rect l="l" t="t" r="r" b="b"/>
              <a:pathLst>
                <a:path w="85973" h="83398" extrusionOk="0">
                  <a:moveTo>
                    <a:pt x="67140" y="65062"/>
                  </a:moveTo>
                  <a:lnTo>
                    <a:pt x="67140" y="65062"/>
                  </a:lnTo>
                  <a:cubicBezTo>
                    <a:pt x="67166" y="65068"/>
                    <a:pt x="67193" y="65074"/>
                    <a:pt x="67219" y="65080"/>
                  </a:cubicBezTo>
                  <a:cubicBezTo>
                    <a:pt x="67200" y="65092"/>
                    <a:pt x="67181" y="65102"/>
                    <a:pt x="67163" y="65116"/>
                  </a:cubicBezTo>
                  <a:cubicBezTo>
                    <a:pt x="67155" y="65099"/>
                    <a:pt x="67149" y="65079"/>
                    <a:pt x="67140" y="65062"/>
                  </a:cubicBezTo>
                  <a:close/>
                  <a:moveTo>
                    <a:pt x="43808" y="0"/>
                  </a:moveTo>
                  <a:cubicBezTo>
                    <a:pt x="43599" y="0"/>
                    <a:pt x="43376" y="65"/>
                    <a:pt x="43213" y="145"/>
                  </a:cubicBezTo>
                  <a:cubicBezTo>
                    <a:pt x="42625" y="431"/>
                    <a:pt x="42420" y="884"/>
                    <a:pt x="42449" y="1528"/>
                  </a:cubicBezTo>
                  <a:cubicBezTo>
                    <a:pt x="42528" y="3180"/>
                    <a:pt x="43926" y="4841"/>
                    <a:pt x="45230" y="5705"/>
                  </a:cubicBezTo>
                  <a:cubicBezTo>
                    <a:pt x="47066" y="6921"/>
                    <a:pt x="49812" y="6684"/>
                    <a:pt x="50446" y="9273"/>
                  </a:cubicBezTo>
                  <a:cubicBezTo>
                    <a:pt x="50484" y="9432"/>
                    <a:pt x="50517" y="9587"/>
                    <a:pt x="50550" y="9739"/>
                  </a:cubicBezTo>
                  <a:cubicBezTo>
                    <a:pt x="49376" y="9368"/>
                    <a:pt x="48253" y="9102"/>
                    <a:pt x="47661" y="8894"/>
                  </a:cubicBezTo>
                  <a:cubicBezTo>
                    <a:pt x="47065" y="8684"/>
                    <a:pt x="46412" y="8547"/>
                    <a:pt x="45772" y="8547"/>
                  </a:cubicBezTo>
                  <a:cubicBezTo>
                    <a:pt x="44865" y="8547"/>
                    <a:pt x="43985" y="8824"/>
                    <a:pt x="43330" y="9564"/>
                  </a:cubicBezTo>
                  <a:cubicBezTo>
                    <a:pt x="42724" y="10249"/>
                    <a:pt x="42379" y="11009"/>
                    <a:pt x="42415" y="11932"/>
                  </a:cubicBezTo>
                  <a:cubicBezTo>
                    <a:pt x="42435" y="12427"/>
                    <a:pt x="42520" y="12931"/>
                    <a:pt x="42564" y="13425"/>
                  </a:cubicBezTo>
                  <a:cubicBezTo>
                    <a:pt x="42606" y="13890"/>
                    <a:pt x="42332" y="14263"/>
                    <a:pt x="42447" y="14753"/>
                  </a:cubicBezTo>
                  <a:cubicBezTo>
                    <a:pt x="42464" y="14828"/>
                    <a:pt x="42529" y="14854"/>
                    <a:pt x="42606" y="14854"/>
                  </a:cubicBezTo>
                  <a:cubicBezTo>
                    <a:pt x="42717" y="14854"/>
                    <a:pt x="42852" y="14800"/>
                    <a:pt x="42904" y="14759"/>
                  </a:cubicBezTo>
                  <a:cubicBezTo>
                    <a:pt x="44073" y="13841"/>
                    <a:pt x="44360" y="13056"/>
                    <a:pt x="44342" y="11631"/>
                  </a:cubicBezTo>
                  <a:cubicBezTo>
                    <a:pt x="44336" y="11226"/>
                    <a:pt x="44656" y="10018"/>
                    <a:pt x="45197" y="9997"/>
                  </a:cubicBezTo>
                  <a:cubicBezTo>
                    <a:pt x="45216" y="9997"/>
                    <a:pt x="45234" y="9996"/>
                    <a:pt x="45252" y="9996"/>
                  </a:cubicBezTo>
                  <a:cubicBezTo>
                    <a:pt x="45845" y="9996"/>
                    <a:pt x="46503" y="10350"/>
                    <a:pt x="47041" y="10549"/>
                  </a:cubicBezTo>
                  <a:cubicBezTo>
                    <a:pt x="48343" y="11027"/>
                    <a:pt x="49714" y="11264"/>
                    <a:pt x="51015" y="11731"/>
                  </a:cubicBezTo>
                  <a:cubicBezTo>
                    <a:pt x="51568" y="11929"/>
                    <a:pt x="52039" y="12252"/>
                    <a:pt x="52477" y="12638"/>
                  </a:cubicBezTo>
                  <a:cubicBezTo>
                    <a:pt x="52553" y="12707"/>
                    <a:pt x="52623" y="12783"/>
                    <a:pt x="52687" y="12864"/>
                  </a:cubicBezTo>
                  <a:cubicBezTo>
                    <a:pt x="52719" y="13559"/>
                    <a:pt x="52318" y="14350"/>
                    <a:pt x="52046" y="14906"/>
                  </a:cubicBezTo>
                  <a:cubicBezTo>
                    <a:pt x="51416" y="16196"/>
                    <a:pt x="50528" y="17304"/>
                    <a:pt x="50038" y="18667"/>
                  </a:cubicBezTo>
                  <a:cubicBezTo>
                    <a:pt x="49571" y="19966"/>
                    <a:pt x="49682" y="21346"/>
                    <a:pt x="49990" y="22667"/>
                  </a:cubicBezTo>
                  <a:cubicBezTo>
                    <a:pt x="50164" y="23419"/>
                    <a:pt x="50377" y="24151"/>
                    <a:pt x="50542" y="24891"/>
                  </a:cubicBezTo>
                  <a:cubicBezTo>
                    <a:pt x="50494" y="25026"/>
                    <a:pt x="50451" y="25165"/>
                    <a:pt x="50411" y="25305"/>
                  </a:cubicBezTo>
                  <a:cubicBezTo>
                    <a:pt x="49586" y="24721"/>
                    <a:pt x="48796" y="24139"/>
                    <a:pt x="48761" y="23027"/>
                  </a:cubicBezTo>
                  <a:cubicBezTo>
                    <a:pt x="48739" y="22349"/>
                    <a:pt x="48948" y="20944"/>
                    <a:pt x="48053" y="20819"/>
                  </a:cubicBezTo>
                  <a:cubicBezTo>
                    <a:pt x="48039" y="20817"/>
                    <a:pt x="48024" y="20816"/>
                    <a:pt x="48010" y="20816"/>
                  </a:cubicBezTo>
                  <a:cubicBezTo>
                    <a:pt x="47926" y="20816"/>
                    <a:pt x="47844" y="20851"/>
                    <a:pt x="47798" y="20925"/>
                  </a:cubicBezTo>
                  <a:cubicBezTo>
                    <a:pt x="47473" y="21456"/>
                    <a:pt x="47853" y="22523"/>
                    <a:pt x="47853" y="23168"/>
                  </a:cubicBezTo>
                  <a:cubicBezTo>
                    <a:pt x="47852" y="23922"/>
                    <a:pt x="47427" y="25226"/>
                    <a:pt x="47950" y="25850"/>
                  </a:cubicBezTo>
                  <a:cubicBezTo>
                    <a:pt x="48481" y="26483"/>
                    <a:pt x="49254" y="26819"/>
                    <a:pt x="49779" y="27458"/>
                  </a:cubicBezTo>
                  <a:cubicBezTo>
                    <a:pt x="50071" y="27814"/>
                    <a:pt x="50095" y="28208"/>
                    <a:pt x="50009" y="28611"/>
                  </a:cubicBezTo>
                  <a:cubicBezTo>
                    <a:pt x="49828" y="29318"/>
                    <a:pt x="49482" y="29940"/>
                    <a:pt x="49038" y="30569"/>
                  </a:cubicBezTo>
                  <a:cubicBezTo>
                    <a:pt x="48856" y="30824"/>
                    <a:pt x="48660" y="31067"/>
                    <a:pt x="48450" y="31298"/>
                  </a:cubicBezTo>
                  <a:cubicBezTo>
                    <a:pt x="47921" y="31721"/>
                    <a:pt x="47447" y="32209"/>
                    <a:pt x="47041" y="32751"/>
                  </a:cubicBezTo>
                  <a:cubicBezTo>
                    <a:pt x="46648" y="33165"/>
                    <a:pt x="46275" y="33603"/>
                    <a:pt x="45969" y="34109"/>
                  </a:cubicBezTo>
                  <a:cubicBezTo>
                    <a:pt x="45200" y="35377"/>
                    <a:pt x="45203" y="36988"/>
                    <a:pt x="45211" y="38418"/>
                  </a:cubicBezTo>
                  <a:cubicBezTo>
                    <a:pt x="45219" y="40133"/>
                    <a:pt x="45078" y="41569"/>
                    <a:pt x="44380" y="43158"/>
                  </a:cubicBezTo>
                  <a:cubicBezTo>
                    <a:pt x="43735" y="44625"/>
                    <a:pt x="43226" y="46410"/>
                    <a:pt x="43520" y="48024"/>
                  </a:cubicBezTo>
                  <a:cubicBezTo>
                    <a:pt x="43880" y="50007"/>
                    <a:pt x="44970" y="52430"/>
                    <a:pt x="44385" y="54403"/>
                  </a:cubicBezTo>
                  <a:cubicBezTo>
                    <a:pt x="43883" y="53787"/>
                    <a:pt x="43099" y="53295"/>
                    <a:pt x="42572" y="52842"/>
                  </a:cubicBezTo>
                  <a:cubicBezTo>
                    <a:pt x="41541" y="51954"/>
                    <a:pt x="40870" y="50952"/>
                    <a:pt x="40828" y="49571"/>
                  </a:cubicBezTo>
                  <a:cubicBezTo>
                    <a:pt x="40790" y="48386"/>
                    <a:pt x="41102" y="47142"/>
                    <a:pt x="41278" y="45976"/>
                  </a:cubicBezTo>
                  <a:cubicBezTo>
                    <a:pt x="41358" y="45451"/>
                    <a:pt x="41335" y="44969"/>
                    <a:pt x="41237" y="44451"/>
                  </a:cubicBezTo>
                  <a:cubicBezTo>
                    <a:pt x="41048" y="43442"/>
                    <a:pt x="41177" y="42671"/>
                    <a:pt x="41502" y="41702"/>
                  </a:cubicBezTo>
                  <a:cubicBezTo>
                    <a:pt x="41889" y="40556"/>
                    <a:pt x="42471" y="39324"/>
                    <a:pt x="42016" y="38116"/>
                  </a:cubicBezTo>
                  <a:cubicBezTo>
                    <a:pt x="41987" y="38039"/>
                    <a:pt x="41913" y="38007"/>
                    <a:pt x="41827" y="38007"/>
                  </a:cubicBezTo>
                  <a:cubicBezTo>
                    <a:pt x="41652" y="38007"/>
                    <a:pt x="41429" y="38142"/>
                    <a:pt x="41452" y="38301"/>
                  </a:cubicBezTo>
                  <a:cubicBezTo>
                    <a:pt x="41691" y="39889"/>
                    <a:pt x="40922" y="41246"/>
                    <a:pt x="40505" y="42734"/>
                  </a:cubicBezTo>
                  <a:cubicBezTo>
                    <a:pt x="40143" y="44029"/>
                    <a:pt x="40281" y="45415"/>
                    <a:pt x="39944" y="46742"/>
                  </a:cubicBezTo>
                  <a:cubicBezTo>
                    <a:pt x="39767" y="47434"/>
                    <a:pt x="39514" y="48084"/>
                    <a:pt x="39337" y="48752"/>
                  </a:cubicBezTo>
                  <a:cubicBezTo>
                    <a:pt x="38574" y="47990"/>
                    <a:pt x="37626" y="47321"/>
                    <a:pt x="36956" y="46689"/>
                  </a:cubicBezTo>
                  <a:cubicBezTo>
                    <a:pt x="35451" y="45271"/>
                    <a:pt x="35696" y="43659"/>
                    <a:pt x="36274" y="41841"/>
                  </a:cubicBezTo>
                  <a:cubicBezTo>
                    <a:pt x="36679" y="40565"/>
                    <a:pt x="36671" y="39482"/>
                    <a:pt x="36405" y="38323"/>
                  </a:cubicBezTo>
                  <a:cubicBezTo>
                    <a:pt x="37047" y="36757"/>
                    <a:pt x="37849" y="35261"/>
                    <a:pt x="38637" y="33766"/>
                  </a:cubicBezTo>
                  <a:cubicBezTo>
                    <a:pt x="39842" y="31477"/>
                    <a:pt x="38832" y="28971"/>
                    <a:pt x="39702" y="26640"/>
                  </a:cubicBezTo>
                  <a:cubicBezTo>
                    <a:pt x="40263" y="25140"/>
                    <a:pt x="43912" y="24851"/>
                    <a:pt x="43323" y="22839"/>
                  </a:cubicBezTo>
                  <a:cubicBezTo>
                    <a:pt x="43309" y="22791"/>
                    <a:pt x="43269" y="22772"/>
                    <a:pt x="43221" y="22772"/>
                  </a:cubicBezTo>
                  <a:cubicBezTo>
                    <a:pt x="43131" y="22772"/>
                    <a:pt x="43015" y="22835"/>
                    <a:pt x="42988" y="22891"/>
                  </a:cubicBezTo>
                  <a:cubicBezTo>
                    <a:pt x="42695" y="23535"/>
                    <a:pt x="42516" y="24018"/>
                    <a:pt x="41865" y="24392"/>
                  </a:cubicBezTo>
                  <a:cubicBezTo>
                    <a:pt x="41383" y="24669"/>
                    <a:pt x="40851" y="24854"/>
                    <a:pt x="40364" y="25122"/>
                  </a:cubicBezTo>
                  <a:cubicBezTo>
                    <a:pt x="39626" y="25528"/>
                    <a:pt x="39056" y="26189"/>
                    <a:pt x="38813" y="27000"/>
                  </a:cubicBezTo>
                  <a:cubicBezTo>
                    <a:pt x="38411" y="28339"/>
                    <a:pt x="38295" y="29794"/>
                    <a:pt x="38042" y="31172"/>
                  </a:cubicBezTo>
                  <a:cubicBezTo>
                    <a:pt x="37819" y="32377"/>
                    <a:pt x="37282" y="33395"/>
                    <a:pt x="36715" y="34459"/>
                  </a:cubicBezTo>
                  <a:cubicBezTo>
                    <a:pt x="36540" y="34789"/>
                    <a:pt x="36160" y="35473"/>
                    <a:pt x="35732" y="36324"/>
                  </a:cubicBezTo>
                  <a:cubicBezTo>
                    <a:pt x="35539" y="35889"/>
                    <a:pt x="35340" y="35458"/>
                    <a:pt x="35203" y="35003"/>
                  </a:cubicBezTo>
                  <a:cubicBezTo>
                    <a:pt x="34928" y="34082"/>
                    <a:pt x="35087" y="33204"/>
                    <a:pt x="35142" y="32271"/>
                  </a:cubicBezTo>
                  <a:cubicBezTo>
                    <a:pt x="35240" y="30593"/>
                    <a:pt x="34615" y="28918"/>
                    <a:pt x="34905" y="27254"/>
                  </a:cubicBezTo>
                  <a:cubicBezTo>
                    <a:pt x="35142" y="25898"/>
                    <a:pt x="36588" y="25034"/>
                    <a:pt x="36868" y="23671"/>
                  </a:cubicBezTo>
                  <a:cubicBezTo>
                    <a:pt x="37139" y="22359"/>
                    <a:pt x="36191" y="21351"/>
                    <a:pt x="34924" y="21171"/>
                  </a:cubicBezTo>
                  <a:cubicBezTo>
                    <a:pt x="34905" y="21169"/>
                    <a:pt x="34885" y="21167"/>
                    <a:pt x="34864" y="21167"/>
                  </a:cubicBezTo>
                  <a:cubicBezTo>
                    <a:pt x="34717" y="21167"/>
                    <a:pt x="34535" y="21233"/>
                    <a:pt x="34505" y="21388"/>
                  </a:cubicBezTo>
                  <a:cubicBezTo>
                    <a:pt x="34408" y="21885"/>
                    <a:pt x="34515" y="22211"/>
                    <a:pt x="34760" y="22647"/>
                  </a:cubicBezTo>
                  <a:cubicBezTo>
                    <a:pt x="35152" y="23348"/>
                    <a:pt x="34890" y="24042"/>
                    <a:pt x="34526" y="24687"/>
                  </a:cubicBezTo>
                  <a:cubicBezTo>
                    <a:pt x="33836" y="25906"/>
                    <a:pt x="32900" y="26796"/>
                    <a:pt x="32847" y="28280"/>
                  </a:cubicBezTo>
                  <a:cubicBezTo>
                    <a:pt x="32795" y="29760"/>
                    <a:pt x="33145" y="31257"/>
                    <a:pt x="33646" y="32633"/>
                  </a:cubicBezTo>
                  <a:cubicBezTo>
                    <a:pt x="34184" y="34111"/>
                    <a:pt x="34240" y="35695"/>
                    <a:pt x="34674" y="37200"/>
                  </a:cubicBezTo>
                  <a:cubicBezTo>
                    <a:pt x="34762" y="37506"/>
                    <a:pt x="34835" y="37807"/>
                    <a:pt x="34899" y="38109"/>
                  </a:cubicBezTo>
                  <a:cubicBezTo>
                    <a:pt x="34090" y="39999"/>
                    <a:pt x="33473" y="42073"/>
                    <a:pt x="34120" y="43076"/>
                  </a:cubicBezTo>
                  <a:cubicBezTo>
                    <a:pt x="33823" y="44222"/>
                    <a:pt x="33764" y="45291"/>
                    <a:pt x="34376" y="46445"/>
                  </a:cubicBezTo>
                  <a:cubicBezTo>
                    <a:pt x="34970" y="47566"/>
                    <a:pt x="36107" y="48255"/>
                    <a:pt x="37080" y="49006"/>
                  </a:cubicBezTo>
                  <a:cubicBezTo>
                    <a:pt x="37657" y="49451"/>
                    <a:pt x="38540" y="50035"/>
                    <a:pt x="39178" y="50720"/>
                  </a:cubicBezTo>
                  <a:cubicBezTo>
                    <a:pt x="39360" y="51913"/>
                    <a:pt x="40138" y="52847"/>
                    <a:pt x="41014" y="53659"/>
                  </a:cubicBezTo>
                  <a:cubicBezTo>
                    <a:pt x="41758" y="54348"/>
                    <a:pt x="43132" y="55027"/>
                    <a:pt x="43193" y="56157"/>
                  </a:cubicBezTo>
                  <a:cubicBezTo>
                    <a:pt x="41498" y="57542"/>
                    <a:pt x="38775" y="57532"/>
                    <a:pt x="36778" y="58252"/>
                  </a:cubicBezTo>
                  <a:cubicBezTo>
                    <a:pt x="35790" y="58609"/>
                    <a:pt x="34547" y="59301"/>
                    <a:pt x="33752" y="60236"/>
                  </a:cubicBezTo>
                  <a:cubicBezTo>
                    <a:pt x="33428" y="59737"/>
                    <a:pt x="33029" y="59280"/>
                    <a:pt x="32628" y="58907"/>
                  </a:cubicBezTo>
                  <a:cubicBezTo>
                    <a:pt x="32213" y="58521"/>
                    <a:pt x="31802" y="58160"/>
                    <a:pt x="31408" y="57796"/>
                  </a:cubicBezTo>
                  <a:cubicBezTo>
                    <a:pt x="31417" y="57565"/>
                    <a:pt x="31428" y="57334"/>
                    <a:pt x="31464" y="57104"/>
                  </a:cubicBezTo>
                  <a:cubicBezTo>
                    <a:pt x="31556" y="56532"/>
                    <a:pt x="31934" y="55943"/>
                    <a:pt x="32204" y="55441"/>
                  </a:cubicBezTo>
                  <a:cubicBezTo>
                    <a:pt x="32488" y="54915"/>
                    <a:pt x="32843" y="54411"/>
                    <a:pt x="33074" y="53860"/>
                  </a:cubicBezTo>
                  <a:cubicBezTo>
                    <a:pt x="33283" y="53358"/>
                    <a:pt x="33109" y="52766"/>
                    <a:pt x="33093" y="52250"/>
                  </a:cubicBezTo>
                  <a:cubicBezTo>
                    <a:pt x="33070" y="51516"/>
                    <a:pt x="32954" y="50590"/>
                    <a:pt x="32571" y="49963"/>
                  </a:cubicBezTo>
                  <a:cubicBezTo>
                    <a:pt x="32120" y="49221"/>
                    <a:pt x="31732" y="47843"/>
                    <a:pt x="30788" y="47672"/>
                  </a:cubicBezTo>
                  <a:cubicBezTo>
                    <a:pt x="30744" y="47664"/>
                    <a:pt x="30698" y="47660"/>
                    <a:pt x="30652" y="47660"/>
                  </a:cubicBezTo>
                  <a:cubicBezTo>
                    <a:pt x="30401" y="47660"/>
                    <a:pt x="30135" y="47776"/>
                    <a:pt x="30011" y="47997"/>
                  </a:cubicBezTo>
                  <a:cubicBezTo>
                    <a:pt x="29612" y="48708"/>
                    <a:pt x="30606" y="49718"/>
                    <a:pt x="30882" y="50396"/>
                  </a:cubicBezTo>
                  <a:cubicBezTo>
                    <a:pt x="31045" y="50797"/>
                    <a:pt x="30764" y="51282"/>
                    <a:pt x="30804" y="51682"/>
                  </a:cubicBezTo>
                  <a:cubicBezTo>
                    <a:pt x="30861" y="52242"/>
                    <a:pt x="30926" y="52802"/>
                    <a:pt x="30987" y="53362"/>
                  </a:cubicBezTo>
                  <a:cubicBezTo>
                    <a:pt x="31045" y="53885"/>
                    <a:pt x="31218" y="54384"/>
                    <a:pt x="31256" y="54913"/>
                  </a:cubicBezTo>
                  <a:cubicBezTo>
                    <a:pt x="31291" y="55407"/>
                    <a:pt x="30769" y="56149"/>
                    <a:pt x="30582" y="56601"/>
                  </a:cubicBezTo>
                  <a:cubicBezTo>
                    <a:pt x="30544" y="56695"/>
                    <a:pt x="30510" y="56787"/>
                    <a:pt x="30481" y="56879"/>
                  </a:cubicBezTo>
                  <a:cubicBezTo>
                    <a:pt x="30050" y="56411"/>
                    <a:pt x="29652" y="55901"/>
                    <a:pt x="29310" y="55296"/>
                  </a:cubicBezTo>
                  <a:cubicBezTo>
                    <a:pt x="28576" y="53997"/>
                    <a:pt x="28298" y="52617"/>
                    <a:pt x="27939" y="51192"/>
                  </a:cubicBezTo>
                  <a:cubicBezTo>
                    <a:pt x="27587" y="49794"/>
                    <a:pt x="26413" y="48728"/>
                    <a:pt x="25406" y="47776"/>
                  </a:cubicBezTo>
                  <a:cubicBezTo>
                    <a:pt x="24287" y="46720"/>
                    <a:pt x="23305" y="45665"/>
                    <a:pt x="22774" y="44192"/>
                  </a:cubicBezTo>
                  <a:cubicBezTo>
                    <a:pt x="22251" y="42742"/>
                    <a:pt x="22113" y="41100"/>
                    <a:pt x="21910" y="39581"/>
                  </a:cubicBezTo>
                  <a:cubicBezTo>
                    <a:pt x="21820" y="38895"/>
                    <a:pt x="21719" y="38212"/>
                    <a:pt x="21594" y="37535"/>
                  </a:cubicBezTo>
                  <a:cubicBezTo>
                    <a:pt x="21628" y="37477"/>
                    <a:pt x="21650" y="37413"/>
                    <a:pt x="21659" y="37347"/>
                  </a:cubicBezTo>
                  <a:cubicBezTo>
                    <a:pt x="21775" y="36438"/>
                    <a:pt x="21545" y="35557"/>
                    <a:pt x="21862" y="34671"/>
                  </a:cubicBezTo>
                  <a:cubicBezTo>
                    <a:pt x="22180" y="33787"/>
                    <a:pt x="22864" y="33021"/>
                    <a:pt x="23466" y="32320"/>
                  </a:cubicBezTo>
                  <a:cubicBezTo>
                    <a:pt x="24573" y="31034"/>
                    <a:pt x="25767" y="29900"/>
                    <a:pt x="25986" y="28139"/>
                  </a:cubicBezTo>
                  <a:cubicBezTo>
                    <a:pt x="26109" y="27143"/>
                    <a:pt x="25816" y="26283"/>
                    <a:pt x="25778" y="25296"/>
                  </a:cubicBezTo>
                  <a:cubicBezTo>
                    <a:pt x="25738" y="24271"/>
                    <a:pt x="25998" y="23302"/>
                    <a:pt x="26460" y="22392"/>
                  </a:cubicBezTo>
                  <a:cubicBezTo>
                    <a:pt x="26880" y="21565"/>
                    <a:pt x="27582" y="20926"/>
                    <a:pt x="27978" y="20086"/>
                  </a:cubicBezTo>
                  <a:cubicBezTo>
                    <a:pt x="28229" y="19553"/>
                    <a:pt x="28126" y="18780"/>
                    <a:pt x="28288" y="18182"/>
                  </a:cubicBezTo>
                  <a:cubicBezTo>
                    <a:pt x="28354" y="17940"/>
                    <a:pt x="28107" y="17881"/>
                    <a:pt x="27875" y="17881"/>
                  </a:cubicBezTo>
                  <a:cubicBezTo>
                    <a:pt x="27742" y="17881"/>
                    <a:pt x="27614" y="17900"/>
                    <a:pt x="27553" y="17915"/>
                  </a:cubicBezTo>
                  <a:cubicBezTo>
                    <a:pt x="26911" y="18072"/>
                    <a:pt x="25958" y="18498"/>
                    <a:pt x="25871" y="19277"/>
                  </a:cubicBezTo>
                  <a:cubicBezTo>
                    <a:pt x="25831" y="19634"/>
                    <a:pt x="26183" y="20077"/>
                    <a:pt x="26206" y="20473"/>
                  </a:cubicBezTo>
                  <a:cubicBezTo>
                    <a:pt x="26225" y="20799"/>
                    <a:pt x="26063" y="21175"/>
                    <a:pt x="25982" y="21485"/>
                  </a:cubicBezTo>
                  <a:cubicBezTo>
                    <a:pt x="25769" y="22291"/>
                    <a:pt x="25524" y="23095"/>
                    <a:pt x="25325" y="23907"/>
                  </a:cubicBezTo>
                  <a:cubicBezTo>
                    <a:pt x="25036" y="25076"/>
                    <a:pt x="25075" y="26357"/>
                    <a:pt x="24965" y="27554"/>
                  </a:cubicBezTo>
                  <a:cubicBezTo>
                    <a:pt x="24746" y="29956"/>
                    <a:pt x="22414" y="31442"/>
                    <a:pt x="20884" y="33025"/>
                  </a:cubicBezTo>
                  <a:cubicBezTo>
                    <a:pt x="20740" y="33176"/>
                    <a:pt x="20604" y="33336"/>
                    <a:pt x="20477" y="33502"/>
                  </a:cubicBezTo>
                  <a:cubicBezTo>
                    <a:pt x="20175" y="32313"/>
                    <a:pt x="20042" y="31104"/>
                    <a:pt x="20225" y="29854"/>
                  </a:cubicBezTo>
                  <a:cubicBezTo>
                    <a:pt x="20662" y="26883"/>
                    <a:pt x="22500" y="24302"/>
                    <a:pt x="22802" y="21287"/>
                  </a:cubicBezTo>
                  <a:cubicBezTo>
                    <a:pt x="22922" y="20074"/>
                    <a:pt x="22642" y="19018"/>
                    <a:pt x="21845" y="18099"/>
                  </a:cubicBezTo>
                  <a:cubicBezTo>
                    <a:pt x="20920" y="17035"/>
                    <a:pt x="19573" y="15867"/>
                    <a:pt x="21122" y="14572"/>
                  </a:cubicBezTo>
                  <a:cubicBezTo>
                    <a:pt x="22161" y="13703"/>
                    <a:pt x="23509" y="13366"/>
                    <a:pt x="24534" y="12444"/>
                  </a:cubicBezTo>
                  <a:cubicBezTo>
                    <a:pt x="25609" y="11476"/>
                    <a:pt x="26084" y="10259"/>
                    <a:pt x="26350" y="8858"/>
                  </a:cubicBezTo>
                  <a:cubicBezTo>
                    <a:pt x="26408" y="8554"/>
                    <a:pt x="26325" y="8218"/>
                    <a:pt x="26383" y="7899"/>
                  </a:cubicBezTo>
                  <a:cubicBezTo>
                    <a:pt x="26465" y="7456"/>
                    <a:pt x="26601" y="7032"/>
                    <a:pt x="26738" y="6604"/>
                  </a:cubicBezTo>
                  <a:cubicBezTo>
                    <a:pt x="26982" y="5846"/>
                    <a:pt x="27344" y="5155"/>
                    <a:pt x="27775" y="4487"/>
                  </a:cubicBezTo>
                  <a:cubicBezTo>
                    <a:pt x="27875" y="4332"/>
                    <a:pt x="27729" y="4264"/>
                    <a:pt x="27548" y="4264"/>
                  </a:cubicBezTo>
                  <a:cubicBezTo>
                    <a:pt x="27386" y="4264"/>
                    <a:pt x="27198" y="4318"/>
                    <a:pt x="27134" y="4414"/>
                  </a:cubicBezTo>
                  <a:cubicBezTo>
                    <a:pt x="25454" y="6905"/>
                    <a:pt x="25033" y="10782"/>
                    <a:pt x="22186" y="12360"/>
                  </a:cubicBezTo>
                  <a:cubicBezTo>
                    <a:pt x="20455" y="13321"/>
                    <a:pt x="16915" y="15028"/>
                    <a:pt x="18534" y="17616"/>
                  </a:cubicBezTo>
                  <a:cubicBezTo>
                    <a:pt x="19186" y="18657"/>
                    <a:pt x="20323" y="19258"/>
                    <a:pt x="20568" y="20531"/>
                  </a:cubicBezTo>
                  <a:cubicBezTo>
                    <a:pt x="20860" y="22058"/>
                    <a:pt x="20197" y="23748"/>
                    <a:pt x="19677" y="25147"/>
                  </a:cubicBezTo>
                  <a:cubicBezTo>
                    <a:pt x="18844" y="27390"/>
                    <a:pt x="18030" y="29448"/>
                    <a:pt x="18016" y="31721"/>
                  </a:cubicBezTo>
                  <a:cubicBezTo>
                    <a:pt x="17849" y="31573"/>
                    <a:pt x="17704" y="31431"/>
                    <a:pt x="17594" y="31293"/>
                  </a:cubicBezTo>
                  <a:cubicBezTo>
                    <a:pt x="16375" y="29779"/>
                    <a:pt x="17258" y="27422"/>
                    <a:pt x="16416" y="25728"/>
                  </a:cubicBezTo>
                  <a:cubicBezTo>
                    <a:pt x="15929" y="24751"/>
                    <a:pt x="15098" y="23997"/>
                    <a:pt x="14623" y="23004"/>
                  </a:cubicBezTo>
                  <a:cubicBezTo>
                    <a:pt x="14162" y="22042"/>
                    <a:pt x="13837" y="20770"/>
                    <a:pt x="13714" y="19707"/>
                  </a:cubicBezTo>
                  <a:cubicBezTo>
                    <a:pt x="13623" y="18910"/>
                    <a:pt x="13760" y="18277"/>
                    <a:pt x="13916" y="17488"/>
                  </a:cubicBezTo>
                  <a:cubicBezTo>
                    <a:pt x="14022" y="16943"/>
                    <a:pt x="14111" y="16506"/>
                    <a:pt x="13841" y="16010"/>
                  </a:cubicBezTo>
                  <a:cubicBezTo>
                    <a:pt x="13598" y="15565"/>
                    <a:pt x="13516" y="15119"/>
                    <a:pt x="13641" y="14632"/>
                  </a:cubicBezTo>
                  <a:cubicBezTo>
                    <a:pt x="13652" y="14589"/>
                    <a:pt x="13596" y="14577"/>
                    <a:pt x="13560" y="14577"/>
                  </a:cubicBezTo>
                  <a:cubicBezTo>
                    <a:pt x="13552" y="14577"/>
                    <a:pt x="13546" y="14577"/>
                    <a:pt x="13540" y="14578"/>
                  </a:cubicBezTo>
                  <a:cubicBezTo>
                    <a:pt x="12931" y="14691"/>
                    <a:pt x="12668" y="15083"/>
                    <a:pt x="12542" y="15676"/>
                  </a:cubicBezTo>
                  <a:cubicBezTo>
                    <a:pt x="12315" y="16736"/>
                    <a:pt x="12101" y="17795"/>
                    <a:pt x="11837" y="18853"/>
                  </a:cubicBezTo>
                  <a:cubicBezTo>
                    <a:pt x="11625" y="19704"/>
                    <a:pt x="11512" y="20344"/>
                    <a:pt x="11720" y="21211"/>
                  </a:cubicBezTo>
                  <a:cubicBezTo>
                    <a:pt x="12033" y="22517"/>
                    <a:pt x="12863" y="23528"/>
                    <a:pt x="13733" y="24506"/>
                  </a:cubicBezTo>
                  <a:cubicBezTo>
                    <a:pt x="14678" y="25570"/>
                    <a:pt x="15579" y="26272"/>
                    <a:pt x="15604" y="27801"/>
                  </a:cubicBezTo>
                  <a:cubicBezTo>
                    <a:pt x="15605" y="27878"/>
                    <a:pt x="15603" y="27955"/>
                    <a:pt x="15600" y="28030"/>
                  </a:cubicBezTo>
                  <a:cubicBezTo>
                    <a:pt x="15044" y="27332"/>
                    <a:pt x="14280" y="26785"/>
                    <a:pt x="13372" y="26355"/>
                  </a:cubicBezTo>
                  <a:cubicBezTo>
                    <a:pt x="12313" y="25852"/>
                    <a:pt x="11414" y="25279"/>
                    <a:pt x="10609" y="24417"/>
                  </a:cubicBezTo>
                  <a:cubicBezTo>
                    <a:pt x="9707" y="23449"/>
                    <a:pt x="8711" y="22726"/>
                    <a:pt x="7643" y="21951"/>
                  </a:cubicBezTo>
                  <a:cubicBezTo>
                    <a:pt x="6478" y="21106"/>
                    <a:pt x="5824" y="20212"/>
                    <a:pt x="6770" y="18935"/>
                  </a:cubicBezTo>
                  <a:cubicBezTo>
                    <a:pt x="7315" y="18201"/>
                    <a:pt x="7903" y="17420"/>
                    <a:pt x="8511" y="16740"/>
                  </a:cubicBezTo>
                  <a:cubicBezTo>
                    <a:pt x="9154" y="16022"/>
                    <a:pt x="9604" y="15364"/>
                    <a:pt x="9826" y="14421"/>
                  </a:cubicBezTo>
                  <a:cubicBezTo>
                    <a:pt x="10135" y="13121"/>
                    <a:pt x="9549" y="12060"/>
                    <a:pt x="10632" y="10987"/>
                  </a:cubicBezTo>
                  <a:cubicBezTo>
                    <a:pt x="10862" y="10761"/>
                    <a:pt x="10618" y="10645"/>
                    <a:pt x="10355" y="10645"/>
                  </a:cubicBezTo>
                  <a:cubicBezTo>
                    <a:pt x="10209" y="10645"/>
                    <a:pt x="10056" y="10681"/>
                    <a:pt x="9976" y="10753"/>
                  </a:cubicBezTo>
                  <a:cubicBezTo>
                    <a:pt x="9282" y="11377"/>
                    <a:pt x="9036" y="12009"/>
                    <a:pt x="9062" y="12941"/>
                  </a:cubicBezTo>
                  <a:cubicBezTo>
                    <a:pt x="9109" y="14600"/>
                    <a:pt x="8744" y="15613"/>
                    <a:pt x="7451" y="16730"/>
                  </a:cubicBezTo>
                  <a:cubicBezTo>
                    <a:pt x="6273" y="17747"/>
                    <a:pt x="4443" y="19253"/>
                    <a:pt x="4805" y="21002"/>
                  </a:cubicBezTo>
                  <a:cubicBezTo>
                    <a:pt x="5040" y="22131"/>
                    <a:pt x="6401" y="23039"/>
                    <a:pt x="7207" y="23726"/>
                  </a:cubicBezTo>
                  <a:cubicBezTo>
                    <a:pt x="8226" y="24596"/>
                    <a:pt x="8761" y="25812"/>
                    <a:pt x="9893" y="26586"/>
                  </a:cubicBezTo>
                  <a:cubicBezTo>
                    <a:pt x="10876" y="27258"/>
                    <a:pt x="11961" y="27738"/>
                    <a:pt x="13079" y="28134"/>
                  </a:cubicBezTo>
                  <a:cubicBezTo>
                    <a:pt x="13929" y="28435"/>
                    <a:pt x="14367" y="28667"/>
                    <a:pt x="14748" y="29489"/>
                  </a:cubicBezTo>
                  <a:cubicBezTo>
                    <a:pt x="14917" y="29852"/>
                    <a:pt x="15057" y="30178"/>
                    <a:pt x="15253" y="30497"/>
                  </a:cubicBezTo>
                  <a:cubicBezTo>
                    <a:pt x="15256" y="30638"/>
                    <a:pt x="15269" y="30779"/>
                    <a:pt x="15292" y="30919"/>
                  </a:cubicBezTo>
                  <a:cubicBezTo>
                    <a:pt x="15468" y="31997"/>
                    <a:pt x="16477" y="32818"/>
                    <a:pt x="17290" y="33429"/>
                  </a:cubicBezTo>
                  <a:cubicBezTo>
                    <a:pt x="17642" y="33694"/>
                    <a:pt x="17992" y="33957"/>
                    <a:pt x="18338" y="34227"/>
                  </a:cubicBezTo>
                  <a:cubicBezTo>
                    <a:pt x="18716" y="35684"/>
                    <a:pt x="19355" y="36990"/>
                    <a:pt x="20107" y="38299"/>
                  </a:cubicBezTo>
                  <a:cubicBezTo>
                    <a:pt x="20901" y="39678"/>
                    <a:pt x="20966" y="41278"/>
                    <a:pt x="21224" y="42817"/>
                  </a:cubicBezTo>
                  <a:cubicBezTo>
                    <a:pt x="21451" y="44167"/>
                    <a:pt x="21873" y="45376"/>
                    <a:pt x="22658" y="46500"/>
                  </a:cubicBezTo>
                  <a:cubicBezTo>
                    <a:pt x="23532" y="47752"/>
                    <a:pt x="24855" y="48606"/>
                    <a:pt x="25777" y="49817"/>
                  </a:cubicBezTo>
                  <a:cubicBezTo>
                    <a:pt x="26741" y="51083"/>
                    <a:pt x="26780" y="52706"/>
                    <a:pt x="27186" y="54185"/>
                  </a:cubicBezTo>
                  <a:cubicBezTo>
                    <a:pt x="27378" y="54882"/>
                    <a:pt x="27665" y="55552"/>
                    <a:pt x="28012" y="56188"/>
                  </a:cubicBezTo>
                  <a:cubicBezTo>
                    <a:pt x="27749" y="56048"/>
                    <a:pt x="27501" y="55922"/>
                    <a:pt x="27291" y="55806"/>
                  </a:cubicBezTo>
                  <a:cubicBezTo>
                    <a:pt x="25187" y="54659"/>
                    <a:pt x="22756" y="54355"/>
                    <a:pt x="20658" y="53253"/>
                  </a:cubicBezTo>
                  <a:cubicBezTo>
                    <a:pt x="17431" y="51559"/>
                    <a:pt x="16848" y="47124"/>
                    <a:pt x="14835" y="44382"/>
                  </a:cubicBezTo>
                  <a:cubicBezTo>
                    <a:pt x="13612" y="42716"/>
                    <a:pt x="11809" y="41627"/>
                    <a:pt x="10558" y="40000"/>
                  </a:cubicBezTo>
                  <a:cubicBezTo>
                    <a:pt x="10048" y="39336"/>
                    <a:pt x="9426" y="38958"/>
                    <a:pt x="8835" y="38392"/>
                  </a:cubicBezTo>
                  <a:cubicBezTo>
                    <a:pt x="8064" y="37653"/>
                    <a:pt x="8130" y="36973"/>
                    <a:pt x="8614" y="36054"/>
                  </a:cubicBezTo>
                  <a:cubicBezTo>
                    <a:pt x="8693" y="35902"/>
                    <a:pt x="8583" y="35839"/>
                    <a:pt x="8429" y="35839"/>
                  </a:cubicBezTo>
                  <a:cubicBezTo>
                    <a:pt x="8254" y="35839"/>
                    <a:pt x="8024" y="35920"/>
                    <a:pt x="7956" y="36041"/>
                  </a:cubicBezTo>
                  <a:cubicBezTo>
                    <a:pt x="7351" y="37122"/>
                    <a:pt x="7288" y="38069"/>
                    <a:pt x="8118" y="39036"/>
                  </a:cubicBezTo>
                  <a:cubicBezTo>
                    <a:pt x="9346" y="40463"/>
                    <a:pt x="10291" y="42114"/>
                    <a:pt x="11617" y="43469"/>
                  </a:cubicBezTo>
                  <a:cubicBezTo>
                    <a:pt x="13030" y="44914"/>
                    <a:pt x="13813" y="46457"/>
                    <a:pt x="14526" y="48325"/>
                  </a:cubicBezTo>
                  <a:cubicBezTo>
                    <a:pt x="14834" y="49130"/>
                    <a:pt x="15175" y="49932"/>
                    <a:pt x="15577" y="50699"/>
                  </a:cubicBezTo>
                  <a:cubicBezTo>
                    <a:pt x="15135" y="50621"/>
                    <a:pt x="14746" y="50570"/>
                    <a:pt x="14495" y="50533"/>
                  </a:cubicBezTo>
                  <a:cubicBezTo>
                    <a:pt x="13254" y="50349"/>
                    <a:pt x="12080" y="50164"/>
                    <a:pt x="10936" y="49619"/>
                  </a:cubicBezTo>
                  <a:cubicBezTo>
                    <a:pt x="9764" y="49060"/>
                    <a:pt x="9257" y="47475"/>
                    <a:pt x="8426" y="46527"/>
                  </a:cubicBezTo>
                  <a:cubicBezTo>
                    <a:pt x="7521" y="45497"/>
                    <a:pt x="6227" y="45004"/>
                    <a:pt x="5080" y="44321"/>
                  </a:cubicBezTo>
                  <a:cubicBezTo>
                    <a:pt x="3940" y="43643"/>
                    <a:pt x="3395" y="42009"/>
                    <a:pt x="2766" y="40898"/>
                  </a:cubicBezTo>
                  <a:cubicBezTo>
                    <a:pt x="2560" y="40536"/>
                    <a:pt x="2236" y="40039"/>
                    <a:pt x="2216" y="39610"/>
                  </a:cubicBezTo>
                  <a:cubicBezTo>
                    <a:pt x="2184" y="38927"/>
                    <a:pt x="2778" y="38318"/>
                    <a:pt x="3162" y="37824"/>
                  </a:cubicBezTo>
                  <a:cubicBezTo>
                    <a:pt x="3795" y="37006"/>
                    <a:pt x="3883" y="36036"/>
                    <a:pt x="2960" y="35446"/>
                  </a:cubicBezTo>
                  <a:cubicBezTo>
                    <a:pt x="2932" y="35428"/>
                    <a:pt x="2898" y="35420"/>
                    <a:pt x="2862" y="35420"/>
                  </a:cubicBezTo>
                  <a:cubicBezTo>
                    <a:pt x="2756" y="35420"/>
                    <a:pt x="2634" y="35488"/>
                    <a:pt x="2592" y="35569"/>
                  </a:cubicBezTo>
                  <a:cubicBezTo>
                    <a:pt x="2011" y="36666"/>
                    <a:pt x="1254" y="37570"/>
                    <a:pt x="577" y="38605"/>
                  </a:cubicBezTo>
                  <a:cubicBezTo>
                    <a:pt x="1" y="39484"/>
                    <a:pt x="344" y="40412"/>
                    <a:pt x="805" y="41244"/>
                  </a:cubicBezTo>
                  <a:cubicBezTo>
                    <a:pt x="1375" y="42271"/>
                    <a:pt x="2110" y="43086"/>
                    <a:pt x="2894" y="43951"/>
                  </a:cubicBezTo>
                  <a:cubicBezTo>
                    <a:pt x="3970" y="45141"/>
                    <a:pt x="5674" y="45612"/>
                    <a:pt x="6870" y="46668"/>
                  </a:cubicBezTo>
                  <a:cubicBezTo>
                    <a:pt x="7783" y="47474"/>
                    <a:pt x="8104" y="48641"/>
                    <a:pt x="8851" y="49554"/>
                  </a:cubicBezTo>
                  <a:cubicBezTo>
                    <a:pt x="9598" y="50466"/>
                    <a:pt x="10433" y="51003"/>
                    <a:pt x="11547" y="51375"/>
                  </a:cubicBezTo>
                  <a:cubicBezTo>
                    <a:pt x="12738" y="51774"/>
                    <a:pt x="14005" y="51878"/>
                    <a:pt x="15228" y="52139"/>
                  </a:cubicBezTo>
                  <a:cubicBezTo>
                    <a:pt x="15876" y="52279"/>
                    <a:pt x="16428" y="52568"/>
                    <a:pt x="16985" y="52848"/>
                  </a:cubicBezTo>
                  <a:cubicBezTo>
                    <a:pt x="17013" y="52882"/>
                    <a:pt x="17038" y="52918"/>
                    <a:pt x="17067" y="52951"/>
                  </a:cubicBezTo>
                  <a:cubicBezTo>
                    <a:pt x="17658" y="53645"/>
                    <a:pt x="18376" y="54159"/>
                    <a:pt x="19162" y="54567"/>
                  </a:cubicBezTo>
                  <a:cubicBezTo>
                    <a:pt x="18225" y="54732"/>
                    <a:pt x="17293" y="54962"/>
                    <a:pt x="16372" y="55174"/>
                  </a:cubicBezTo>
                  <a:cubicBezTo>
                    <a:pt x="15527" y="55368"/>
                    <a:pt x="14727" y="55524"/>
                    <a:pt x="13901" y="55524"/>
                  </a:cubicBezTo>
                  <a:cubicBezTo>
                    <a:pt x="13516" y="55524"/>
                    <a:pt x="13124" y="55490"/>
                    <a:pt x="12720" y="55411"/>
                  </a:cubicBezTo>
                  <a:cubicBezTo>
                    <a:pt x="11400" y="55149"/>
                    <a:pt x="10108" y="54692"/>
                    <a:pt x="8779" y="54426"/>
                  </a:cubicBezTo>
                  <a:cubicBezTo>
                    <a:pt x="7373" y="54144"/>
                    <a:pt x="5816" y="53893"/>
                    <a:pt x="4707" y="52926"/>
                  </a:cubicBezTo>
                  <a:cubicBezTo>
                    <a:pt x="3789" y="52127"/>
                    <a:pt x="3183" y="51439"/>
                    <a:pt x="1992" y="51058"/>
                  </a:cubicBezTo>
                  <a:cubicBezTo>
                    <a:pt x="1943" y="51043"/>
                    <a:pt x="1890" y="51035"/>
                    <a:pt x="1835" y="51035"/>
                  </a:cubicBezTo>
                  <a:cubicBezTo>
                    <a:pt x="1608" y="51035"/>
                    <a:pt x="1347" y="51157"/>
                    <a:pt x="1215" y="51314"/>
                  </a:cubicBezTo>
                  <a:cubicBezTo>
                    <a:pt x="988" y="51588"/>
                    <a:pt x="731" y="51844"/>
                    <a:pt x="587" y="52174"/>
                  </a:cubicBezTo>
                  <a:cubicBezTo>
                    <a:pt x="516" y="52339"/>
                    <a:pt x="609" y="52394"/>
                    <a:pt x="745" y="52394"/>
                  </a:cubicBezTo>
                  <a:cubicBezTo>
                    <a:pt x="910" y="52394"/>
                    <a:pt x="1136" y="52312"/>
                    <a:pt x="1207" y="52245"/>
                  </a:cubicBezTo>
                  <a:cubicBezTo>
                    <a:pt x="1314" y="52134"/>
                    <a:pt x="1430" y="52031"/>
                    <a:pt x="1553" y="51937"/>
                  </a:cubicBezTo>
                  <a:cubicBezTo>
                    <a:pt x="2378" y="52518"/>
                    <a:pt x="3037" y="53299"/>
                    <a:pt x="3873" y="53861"/>
                  </a:cubicBezTo>
                  <a:cubicBezTo>
                    <a:pt x="4876" y="54539"/>
                    <a:pt x="6048" y="54836"/>
                    <a:pt x="7211" y="55118"/>
                  </a:cubicBezTo>
                  <a:cubicBezTo>
                    <a:pt x="9405" y="55651"/>
                    <a:pt x="11670" y="56632"/>
                    <a:pt x="13950" y="56632"/>
                  </a:cubicBezTo>
                  <a:cubicBezTo>
                    <a:pt x="14047" y="56632"/>
                    <a:pt x="14144" y="56630"/>
                    <a:pt x="14241" y="56626"/>
                  </a:cubicBezTo>
                  <a:cubicBezTo>
                    <a:pt x="16469" y="56542"/>
                    <a:pt x="18619" y="55798"/>
                    <a:pt x="20843" y="55754"/>
                  </a:cubicBezTo>
                  <a:cubicBezTo>
                    <a:pt x="20849" y="55754"/>
                    <a:pt x="20856" y="55754"/>
                    <a:pt x="20863" y="55754"/>
                  </a:cubicBezTo>
                  <a:cubicBezTo>
                    <a:pt x="20890" y="55754"/>
                    <a:pt x="20917" y="55755"/>
                    <a:pt x="20943" y="55755"/>
                  </a:cubicBezTo>
                  <a:cubicBezTo>
                    <a:pt x="20636" y="55838"/>
                    <a:pt x="20331" y="55936"/>
                    <a:pt x="20031" y="56063"/>
                  </a:cubicBezTo>
                  <a:cubicBezTo>
                    <a:pt x="19379" y="56338"/>
                    <a:pt x="18817" y="56809"/>
                    <a:pt x="18405" y="57376"/>
                  </a:cubicBezTo>
                  <a:cubicBezTo>
                    <a:pt x="18175" y="57691"/>
                    <a:pt x="18053" y="58122"/>
                    <a:pt x="17910" y="58482"/>
                  </a:cubicBezTo>
                  <a:cubicBezTo>
                    <a:pt x="17676" y="59081"/>
                    <a:pt x="17015" y="59198"/>
                    <a:pt x="16469" y="59325"/>
                  </a:cubicBezTo>
                  <a:cubicBezTo>
                    <a:pt x="15808" y="59478"/>
                    <a:pt x="15174" y="59536"/>
                    <a:pt x="14549" y="59536"/>
                  </a:cubicBezTo>
                  <a:cubicBezTo>
                    <a:pt x="13484" y="59536"/>
                    <a:pt x="12444" y="59367"/>
                    <a:pt x="11335" y="59214"/>
                  </a:cubicBezTo>
                  <a:cubicBezTo>
                    <a:pt x="10543" y="59104"/>
                    <a:pt x="9797" y="58984"/>
                    <a:pt x="9076" y="58984"/>
                  </a:cubicBezTo>
                  <a:cubicBezTo>
                    <a:pt x="8202" y="58984"/>
                    <a:pt x="7365" y="59161"/>
                    <a:pt x="6527" y="59745"/>
                  </a:cubicBezTo>
                  <a:cubicBezTo>
                    <a:pt x="5736" y="60298"/>
                    <a:pt x="5232" y="60732"/>
                    <a:pt x="4226" y="60830"/>
                  </a:cubicBezTo>
                  <a:cubicBezTo>
                    <a:pt x="3688" y="60881"/>
                    <a:pt x="3125" y="60917"/>
                    <a:pt x="2596" y="61032"/>
                  </a:cubicBezTo>
                  <a:cubicBezTo>
                    <a:pt x="1590" y="61251"/>
                    <a:pt x="356" y="62042"/>
                    <a:pt x="210" y="63135"/>
                  </a:cubicBezTo>
                  <a:cubicBezTo>
                    <a:pt x="191" y="63275"/>
                    <a:pt x="285" y="63320"/>
                    <a:pt x="407" y="63320"/>
                  </a:cubicBezTo>
                  <a:cubicBezTo>
                    <a:pt x="561" y="63320"/>
                    <a:pt x="758" y="63248"/>
                    <a:pt x="824" y="63205"/>
                  </a:cubicBezTo>
                  <a:cubicBezTo>
                    <a:pt x="1350" y="62859"/>
                    <a:pt x="1747" y="62235"/>
                    <a:pt x="2331" y="62004"/>
                  </a:cubicBezTo>
                  <a:cubicBezTo>
                    <a:pt x="2412" y="61971"/>
                    <a:pt x="2509" y="61959"/>
                    <a:pt x="2615" y="61959"/>
                  </a:cubicBezTo>
                  <a:cubicBezTo>
                    <a:pt x="2941" y="61959"/>
                    <a:pt x="3350" y="62078"/>
                    <a:pt x="3608" y="62103"/>
                  </a:cubicBezTo>
                  <a:cubicBezTo>
                    <a:pt x="3732" y="62116"/>
                    <a:pt x="3857" y="62122"/>
                    <a:pt x="3982" y="62122"/>
                  </a:cubicBezTo>
                  <a:cubicBezTo>
                    <a:pt x="5153" y="62122"/>
                    <a:pt x="6356" y="61597"/>
                    <a:pt x="7239" y="60887"/>
                  </a:cubicBezTo>
                  <a:cubicBezTo>
                    <a:pt x="7801" y="60434"/>
                    <a:pt x="8207" y="60282"/>
                    <a:pt x="8743" y="60282"/>
                  </a:cubicBezTo>
                  <a:cubicBezTo>
                    <a:pt x="8983" y="60282"/>
                    <a:pt x="9249" y="60312"/>
                    <a:pt x="9568" y="60360"/>
                  </a:cubicBezTo>
                  <a:cubicBezTo>
                    <a:pt x="10150" y="60448"/>
                    <a:pt x="10786" y="60584"/>
                    <a:pt x="11392" y="60584"/>
                  </a:cubicBezTo>
                  <a:cubicBezTo>
                    <a:pt x="11531" y="60584"/>
                    <a:pt x="11668" y="60577"/>
                    <a:pt x="11803" y="60561"/>
                  </a:cubicBezTo>
                  <a:cubicBezTo>
                    <a:pt x="13108" y="60403"/>
                    <a:pt x="14393" y="60310"/>
                    <a:pt x="15716" y="60202"/>
                  </a:cubicBezTo>
                  <a:cubicBezTo>
                    <a:pt x="16632" y="60126"/>
                    <a:pt x="18225" y="59951"/>
                    <a:pt x="18849" y="59147"/>
                  </a:cubicBezTo>
                  <a:cubicBezTo>
                    <a:pt x="19358" y="58490"/>
                    <a:pt x="19556" y="57789"/>
                    <a:pt x="20346" y="57345"/>
                  </a:cubicBezTo>
                  <a:cubicBezTo>
                    <a:pt x="20917" y="57025"/>
                    <a:pt x="21621" y="56952"/>
                    <a:pt x="22288" y="56952"/>
                  </a:cubicBezTo>
                  <a:cubicBezTo>
                    <a:pt x="22477" y="56952"/>
                    <a:pt x="22663" y="56958"/>
                    <a:pt x="22843" y="56965"/>
                  </a:cubicBezTo>
                  <a:cubicBezTo>
                    <a:pt x="24387" y="57030"/>
                    <a:pt x="25951" y="57500"/>
                    <a:pt x="27351" y="58127"/>
                  </a:cubicBezTo>
                  <a:cubicBezTo>
                    <a:pt x="27612" y="58243"/>
                    <a:pt x="27869" y="58377"/>
                    <a:pt x="28124" y="58517"/>
                  </a:cubicBezTo>
                  <a:cubicBezTo>
                    <a:pt x="27868" y="58592"/>
                    <a:pt x="27619" y="58686"/>
                    <a:pt x="27377" y="58797"/>
                  </a:cubicBezTo>
                  <a:cubicBezTo>
                    <a:pt x="26665" y="59125"/>
                    <a:pt x="25972" y="59262"/>
                    <a:pt x="25221" y="59457"/>
                  </a:cubicBezTo>
                  <a:cubicBezTo>
                    <a:pt x="23857" y="59808"/>
                    <a:pt x="22724" y="60398"/>
                    <a:pt x="21986" y="61630"/>
                  </a:cubicBezTo>
                  <a:cubicBezTo>
                    <a:pt x="21613" y="62252"/>
                    <a:pt x="21643" y="63005"/>
                    <a:pt x="21662" y="63694"/>
                  </a:cubicBezTo>
                  <a:cubicBezTo>
                    <a:pt x="21680" y="64439"/>
                    <a:pt x="21018" y="64872"/>
                    <a:pt x="20759" y="65499"/>
                  </a:cubicBezTo>
                  <a:cubicBezTo>
                    <a:pt x="20723" y="65587"/>
                    <a:pt x="20809" y="65615"/>
                    <a:pt x="20880" y="65615"/>
                  </a:cubicBezTo>
                  <a:cubicBezTo>
                    <a:pt x="20889" y="65615"/>
                    <a:pt x="20899" y="65614"/>
                    <a:pt x="20907" y="65613"/>
                  </a:cubicBezTo>
                  <a:cubicBezTo>
                    <a:pt x="21778" y="65525"/>
                    <a:pt x="22363" y="65066"/>
                    <a:pt x="22942" y="64433"/>
                  </a:cubicBezTo>
                  <a:cubicBezTo>
                    <a:pt x="23753" y="63547"/>
                    <a:pt x="23548" y="61969"/>
                    <a:pt x="24439" y="61185"/>
                  </a:cubicBezTo>
                  <a:cubicBezTo>
                    <a:pt x="25212" y="60505"/>
                    <a:pt x="26473" y="60433"/>
                    <a:pt x="27333" y="59835"/>
                  </a:cubicBezTo>
                  <a:cubicBezTo>
                    <a:pt x="27915" y="59430"/>
                    <a:pt x="28430" y="59333"/>
                    <a:pt x="28965" y="59333"/>
                  </a:cubicBezTo>
                  <a:cubicBezTo>
                    <a:pt x="29112" y="59333"/>
                    <a:pt x="29261" y="59340"/>
                    <a:pt x="29413" y="59350"/>
                  </a:cubicBezTo>
                  <a:cubicBezTo>
                    <a:pt x="29477" y="59400"/>
                    <a:pt x="29545" y="59447"/>
                    <a:pt x="29609" y="59496"/>
                  </a:cubicBezTo>
                  <a:cubicBezTo>
                    <a:pt x="30172" y="59942"/>
                    <a:pt x="30620" y="60505"/>
                    <a:pt x="31239" y="60875"/>
                  </a:cubicBezTo>
                  <a:cubicBezTo>
                    <a:pt x="31306" y="60913"/>
                    <a:pt x="31382" y="60933"/>
                    <a:pt x="31460" y="60933"/>
                  </a:cubicBezTo>
                  <a:cubicBezTo>
                    <a:pt x="31464" y="60933"/>
                    <a:pt x="31468" y="60933"/>
                    <a:pt x="31472" y="60933"/>
                  </a:cubicBezTo>
                  <a:cubicBezTo>
                    <a:pt x="31994" y="61755"/>
                    <a:pt x="32352" y="62624"/>
                    <a:pt x="32333" y="63608"/>
                  </a:cubicBezTo>
                  <a:cubicBezTo>
                    <a:pt x="31754" y="64608"/>
                    <a:pt x="31268" y="65653"/>
                    <a:pt x="30838" y="66549"/>
                  </a:cubicBezTo>
                  <a:cubicBezTo>
                    <a:pt x="30510" y="67232"/>
                    <a:pt x="30465" y="67996"/>
                    <a:pt x="30130" y="68679"/>
                  </a:cubicBezTo>
                  <a:cubicBezTo>
                    <a:pt x="29756" y="69441"/>
                    <a:pt x="29350" y="70178"/>
                    <a:pt x="28854" y="70867"/>
                  </a:cubicBezTo>
                  <a:cubicBezTo>
                    <a:pt x="28402" y="71495"/>
                    <a:pt x="27885" y="72041"/>
                    <a:pt x="27270" y="72509"/>
                  </a:cubicBezTo>
                  <a:cubicBezTo>
                    <a:pt x="26728" y="72924"/>
                    <a:pt x="26411" y="73858"/>
                    <a:pt x="25984" y="74397"/>
                  </a:cubicBezTo>
                  <a:cubicBezTo>
                    <a:pt x="25449" y="75073"/>
                    <a:pt x="24769" y="75576"/>
                    <a:pt x="24189" y="76202"/>
                  </a:cubicBezTo>
                  <a:cubicBezTo>
                    <a:pt x="23666" y="76768"/>
                    <a:pt x="23255" y="77444"/>
                    <a:pt x="22854" y="78097"/>
                  </a:cubicBezTo>
                  <a:cubicBezTo>
                    <a:pt x="22170" y="79209"/>
                    <a:pt x="21403" y="80563"/>
                    <a:pt x="21184" y="81820"/>
                  </a:cubicBezTo>
                  <a:cubicBezTo>
                    <a:pt x="21148" y="82025"/>
                    <a:pt x="21358" y="82087"/>
                    <a:pt x="21553" y="82087"/>
                  </a:cubicBezTo>
                  <a:cubicBezTo>
                    <a:pt x="21656" y="82087"/>
                    <a:pt x="21754" y="82070"/>
                    <a:pt x="21811" y="82048"/>
                  </a:cubicBezTo>
                  <a:cubicBezTo>
                    <a:pt x="23206" y="81510"/>
                    <a:pt x="23704" y="80524"/>
                    <a:pt x="24342" y="79217"/>
                  </a:cubicBezTo>
                  <a:cubicBezTo>
                    <a:pt x="25072" y="77716"/>
                    <a:pt x="26094" y="76323"/>
                    <a:pt x="27142" y="75031"/>
                  </a:cubicBezTo>
                  <a:cubicBezTo>
                    <a:pt x="27604" y="74460"/>
                    <a:pt x="28000" y="73838"/>
                    <a:pt x="28321" y="73177"/>
                  </a:cubicBezTo>
                  <a:cubicBezTo>
                    <a:pt x="28644" y="72512"/>
                    <a:pt x="29161" y="71979"/>
                    <a:pt x="29580" y="71371"/>
                  </a:cubicBezTo>
                  <a:cubicBezTo>
                    <a:pt x="30463" y="70096"/>
                    <a:pt x="31109" y="68682"/>
                    <a:pt x="32031" y="67433"/>
                  </a:cubicBezTo>
                  <a:cubicBezTo>
                    <a:pt x="32251" y="67135"/>
                    <a:pt x="32445" y="66809"/>
                    <a:pt x="32624" y="66467"/>
                  </a:cubicBezTo>
                  <a:cubicBezTo>
                    <a:pt x="32742" y="66307"/>
                    <a:pt x="32858" y="66151"/>
                    <a:pt x="32976" y="65999"/>
                  </a:cubicBezTo>
                  <a:cubicBezTo>
                    <a:pt x="33213" y="65824"/>
                    <a:pt x="33426" y="65626"/>
                    <a:pt x="33596" y="65458"/>
                  </a:cubicBezTo>
                  <a:cubicBezTo>
                    <a:pt x="33663" y="65389"/>
                    <a:pt x="33728" y="65318"/>
                    <a:pt x="33787" y="65242"/>
                  </a:cubicBezTo>
                  <a:cubicBezTo>
                    <a:pt x="33980" y="65137"/>
                    <a:pt x="34168" y="65092"/>
                    <a:pt x="34352" y="65092"/>
                  </a:cubicBezTo>
                  <a:cubicBezTo>
                    <a:pt x="35043" y="65092"/>
                    <a:pt x="35686" y="65722"/>
                    <a:pt x="36331" y="66191"/>
                  </a:cubicBezTo>
                  <a:cubicBezTo>
                    <a:pt x="37421" y="66982"/>
                    <a:pt x="38807" y="67343"/>
                    <a:pt x="40085" y="67699"/>
                  </a:cubicBezTo>
                  <a:cubicBezTo>
                    <a:pt x="43275" y="68586"/>
                    <a:pt x="46159" y="69474"/>
                    <a:pt x="47904" y="72492"/>
                  </a:cubicBezTo>
                  <a:cubicBezTo>
                    <a:pt x="49129" y="74608"/>
                    <a:pt x="49686" y="77137"/>
                    <a:pt x="50216" y="79496"/>
                  </a:cubicBezTo>
                  <a:cubicBezTo>
                    <a:pt x="50468" y="80616"/>
                    <a:pt x="50498" y="81650"/>
                    <a:pt x="51171" y="82621"/>
                  </a:cubicBezTo>
                  <a:cubicBezTo>
                    <a:pt x="51572" y="83198"/>
                    <a:pt x="52173" y="83398"/>
                    <a:pt x="52801" y="83398"/>
                  </a:cubicBezTo>
                  <a:cubicBezTo>
                    <a:pt x="53177" y="83398"/>
                    <a:pt x="53563" y="83326"/>
                    <a:pt x="53921" y="83221"/>
                  </a:cubicBezTo>
                  <a:cubicBezTo>
                    <a:pt x="54052" y="83182"/>
                    <a:pt x="54245" y="83012"/>
                    <a:pt x="54075" y="82896"/>
                  </a:cubicBezTo>
                  <a:cubicBezTo>
                    <a:pt x="52881" y="82083"/>
                    <a:pt x="52318" y="80979"/>
                    <a:pt x="51739" y="79699"/>
                  </a:cubicBezTo>
                  <a:cubicBezTo>
                    <a:pt x="51154" y="78403"/>
                    <a:pt x="50606" y="77182"/>
                    <a:pt x="50178" y="75820"/>
                  </a:cubicBezTo>
                  <a:cubicBezTo>
                    <a:pt x="49387" y="73304"/>
                    <a:pt x="48359" y="70850"/>
                    <a:pt x="46167" y="69251"/>
                  </a:cubicBezTo>
                  <a:cubicBezTo>
                    <a:pt x="43377" y="67217"/>
                    <a:pt x="39601" y="67484"/>
                    <a:pt x="36801" y="65510"/>
                  </a:cubicBezTo>
                  <a:cubicBezTo>
                    <a:pt x="36173" y="65067"/>
                    <a:pt x="35334" y="64549"/>
                    <a:pt x="34563" y="64444"/>
                  </a:cubicBezTo>
                  <a:cubicBezTo>
                    <a:pt x="34668" y="64411"/>
                    <a:pt x="34790" y="64396"/>
                    <a:pt x="34923" y="64396"/>
                  </a:cubicBezTo>
                  <a:cubicBezTo>
                    <a:pt x="35786" y="64396"/>
                    <a:pt x="37132" y="65004"/>
                    <a:pt x="37709" y="65139"/>
                  </a:cubicBezTo>
                  <a:cubicBezTo>
                    <a:pt x="38111" y="65234"/>
                    <a:pt x="38519" y="65268"/>
                    <a:pt x="38928" y="65268"/>
                  </a:cubicBezTo>
                  <a:cubicBezTo>
                    <a:pt x="39959" y="65268"/>
                    <a:pt x="40997" y="65053"/>
                    <a:pt x="41973" y="65053"/>
                  </a:cubicBezTo>
                  <a:cubicBezTo>
                    <a:pt x="43055" y="65053"/>
                    <a:pt x="44061" y="65317"/>
                    <a:pt x="44893" y="66434"/>
                  </a:cubicBezTo>
                  <a:cubicBezTo>
                    <a:pt x="46162" y="68136"/>
                    <a:pt x="47650" y="69050"/>
                    <a:pt x="49806" y="69189"/>
                  </a:cubicBezTo>
                  <a:cubicBezTo>
                    <a:pt x="49949" y="69198"/>
                    <a:pt x="50093" y="69202"/>
                    <a:pt x="50237" y="69202"/>
                  </a:cubicBezTo>
                  <a:cubicBezTo>
                    <a:pt x="51005" y="69202"/>
                    <a:pt x="51777" y="69072"/>
                    <a:pt x="52491" y="68805"/>
                  </a:cubicBezTo>
                  <a:cubicBezTo>
                    <a:pt x="53539" y="68412"/>
                    <a:pt x="54314" y="67494"/>
                    <a:pt x="55224" y="66878"/>
                  </a:cubicBezTo>
                  <a:cubicBezTo>
                    <a:pt x="55912" y="66411"/>
                    <a:pt x="55326" y="66070"/>
                    <a:pt x="54754" y="66070"/>
                  </a:cubicBezTo>
                  <a:cubicBezTo>
                    <a:pt x="54580" y="66070"/>
                    <a:pt x="54407" y="66101"/>
                    <a:pt x="54272" y="66170"/>
                  </a:cubicBezTo>
                  <a:cubicBezTo>
                    <a:pt x="53131" y="66748"/>
                    <a:pt x="52478" y="68018"/>
                    <a:pt x="51276" y="68452"/>
                  </a:cubicBezTo>
                  <a:cubicBezTo>
                    <a:pt x="50914" y="68583"/>
                    <a:pt x="50535" y="68642"/>
                    <a:pt x="50150" y="68642"/>
                  </a:cubicBezTo>
                  <a:cubicBezTo>
                    <a:pt x="48884" y="68642"/>
                    <a:pt x="47568" y="68006"/>
                    <a:pt x="46662" y="67231"/>
                  </a:cubicBezTo>
                  <a:cubicBezTo>
                    <a:pt x="45878" y="66558"/>
                    <a:pt x="45524" y="65551"/>
                    <a:pt x="44681" y="64921"/>
                  </a:cubicBezTo>
                  <a:cubicBezTo>
                    <a:pt x="44010" y="64419"/>
                    <a:pt x="43135" y="64298"/>
                    <a:pt x="42304" y="64298"/>
                  </a:cubicBezTo>
                  <a:cubicBezTo>
                    <a:pt x="42124" y="64298"/>
                    <a:pt x="41947" y="64304"/>
                    <a:pt x="41774" y="64312"/>
                  </a:cubicBezTo>
                  <a:cubicBezTo>
                    <a:pt x="41181" y="64342"/>
                    <a:pt x="40590" y="64435"/>
                    <a:pt x="40000" y="64506"/>
                  </a:cubicBezTo>
                  <a:cubicBezTo>
                    <a:pt x="39872" y="64521"/>
                    <a:pt x="39749" y="64529"/>
                    <a:pt x="39630" y="64529"/>
                  </a:cubicBezTo>
                  <a:cubicBezTo>
                    <a:pt x="38895" y="64529"/>
                    <a:pt x="38333" y="64246"/>
                    <a:pt x="37663" y="63872"/>
                  </a:cubicBezTo>
                  <a:cubicBezTo>
                    <a:pt x="36948" y="63472"/>
                    <a:pt x="36142" y="63301"/>
                    <a:pt x="35334" y="63301"/>
                  </a:cubicBezTo>
                  <a:cubicBezTo>
                    <a:pt x="35151" y="63301"/>
                    <a:pt x="34968" y="63310"/>
                    <a:pt x="34786" y="63326"/>
                  </a:cubicBezTo>
                  <a:cubicBezTo>
                    <a:pt x="34683" y="63336"/>
                    <a:pt x="34581" y="63353"/>
                    <a:pt x="34481" y="63376"/>
                  </a:cubicBezTo>
                  <a:cubicBezTo>
                    <a:pt x="34506" y="63110"/>
                    <a:pt x="34511" y="62842"/>
                    <a:pt x="34497" y="62575"/>
                  </a:cubicBezTo>
                  <a:cubicBezTo>
                    <a:pt x="35096" y="61647"/>
                    <a:pt x="35879" y="60912"/>
                    <a:pt x="37092" y="60634"/>
                  </a:cubicBezTo>
                  <a:cubicBezTo>
                    <a:pt x="38633" y="60282"/>
                    <a:pt x="40238" y="60198"/>
                    <a:pt x="41852" y="60198"/>
                  </a:cubicBezTo>
                  <a:cubicBezTo>
                    <a:pt x="43335" y="60198"/>
                    <a:pt x="44826" y="60269"/>
                    <a:pt x="46282" y="60269"/>
                  </a:cubicBezTo>
                  <a:cubicBezTo>
                    <a:pt x="46568" y="60269"/>
                    <a:pt x="46854" y="60266"/>
                    <a:pt x="47137" y="60260"/>
                  </a:cubicBezTo>
                  <a:cubicBezTo>
                    <a:pt x="48762" y="60222"/>
                    <a:pt x="50387" y="60161"/>
                    <a:pt x="52006" y="60012"/>
                  </a:cubicBezTo>
                  <a:cubicBezTo>
                    <a:pt x="52814" y="59939"/>
                    <a:pt x="53616" y="59819"/>
                    <a:pt x="54414" y="59673"/>
                  </a:cubicBezTo>
                  <a:cubicBezTo>
                    <a:pt x="54552" y="59648"/>
                    <a:pt x="54696" y="59638"/>
                    <a:pt x="54844" y="59638"/>
                  </a:cubicBezTo>
                  <a:cubicBezTo>
                    <a:pt x="55383" y="59638"/>
                    <a:pt x="55968" y="59773"/>
                    <a:pt x="56488" y="59796"/>
                  </a:cubicBezTo>
                  <a:cubicBezTo>
                    <a:pt x="57377" y="60081"/>
                    <a:pt x="58231" y="60445"/>
                    <a:pt x="59049" y="61028"/>
                  </a:cubicBezTo>
                  <a:cubicBezTo>
                    <a:pt x="60252" y="61888"/>
                    <a:pt x="61600" y="62644"/>
                    <a:pt x="62882" y="63391"/>
                  </a:cubicBezTo>
                  <a:cubicBezTo>
                    <a:pt x="63115" y="63527"/>
                    <a:pt x="63353" y="63655"/>
                    <a:pt x="63594" y="63777"/>
                  </a:cubicBezTo>
                  <a:cubicBezTo>
                    <a:pt x="64715" y="65741"/>
                    <a:pt x="64424" y="67702"/>
                    <a:pt x="63077" y="69612"/>
                  </a:cubicBezTo>
                  <a:cubicBezTo>
                    <a:pt x="62449" y="70501"/>
                    <a:pt x="61688" y="71304"/>
                    <a:pt x="60949" y="72101"/>
                  </a:cubicBezTo>
                  <a:cubicBezTo>
                    <a:pt x="60201" y="72910"/>
                    <a:pt x="59733" y="73693"/>
                    <a:pt x="59174" y="74628"/>
                  </a:cubicBezTo>
                  <a:cubicBezTo>
                    <a:pt x="58930" y="75037"/>
                    <a:pt x="58779" y="75432"/>
                    <a:pt x="58700" y="75817"/>
                  </a:cubicBezTo>
                  <a:cubicBezTo>
                    <a:pt x="58944" y="74980"/>
                    <a:pt x="59557" y="74230"/>
                    <a:pt x="60217" y="73600"/>
                  </a:cubicBezTo>
                  <a:cubicBezTo>
                    <a:pt x="61831" y="72063"/>
                    <a:pt x="63428" y="70499"/>
                    <a:pt x="64745" y="68692"/>
                  </a:cubicBezTo>
                  <a:cubicBezTo>
                    <a:pt x="65308" y="67920"/>
                    <a:pt x="65742" y="67027"/>
                    <a:pt x="65826" y="66073"/>
                  </a:cubicBezTo>
                  <a:cubicBezTo>
                    <a:pt x="66176" y="67193"/>
                    <a:pt x="66092" y="68434"/>
                    <a:pt x="66173" y="69588"/>
                  </a:cubicBezTo>
                  <a:cubicBezTo>
                    <a:pt x="66207" y="70083"/>
                    <a:pt x="66220" y="70578"/>
                    <a:pt x="66288" y="71071"/>
                  </a:cubicBezTo>
                  <a:cubicBezTo>
                    <a:pt x="66331" y="71371"/>
                    <a:pt x="66487" y="71469"/>
                    <a:pt x="66700" y="71680"/>
                  </a:cubicBezTo>
                  <a:cubicBezTo>
                    <a:pt x="67036" y="72012"/>
                    <a:pt x="67278" y="72609"/>
                    <a:pt x="67534" y="73008"/>
                  </a:cubicBezTo>
                  <a:cubicBezTo>
                    <a:pt x="68425" y="74399"/>
                    <a:pt x="69497" y="75488"/>
                    <a:pt x="71221" y="75504"/>
                  </a:cubicBezTo>
                  <a:cubicBezTo>
                    <a:pt x="71221" y="75504"/>
                    <a:pt x="71222" y="75504"/>
                    <a:pt x="71222" y="75504"/>
                  </a:cubicBezTo>
                  <a:cubicBezTo>
                    <a:pt x="71285" y="75504"/>
                    <a:pt x="71488" y="75402"/>
                    <a:pt x="71366" y="75335"/>
                  </a:cubicBezTo>
                  <a:cubicBezTo>
                    <a:pt x="69566" y="74360"/>
                    <a:pt x="68621" y="73031"/>
                    <a:pt x="67608" y="71296"/>
                  </a:cubicBezTo>
                  <a:cubicBezTo>
                    <a:pt x="67370" y="70886"/>
                    <a:pt x="67541" y="69835"/>
                    <a:pt x="67575" y="69369"/>
                  </a:cubicBezTo>
                  <a:cubicBezTo>
                    <a:pt x="67623" y="68702"/>
                    <a:pt x="67643" y="68038"/>
                    <a:pt x="67632" y="67369"/>
                  </a:cubicBezTo>
                  <a:cubicBezTo>
                    <a:pt x="67632" y="67355"/>
                    <a:pt x="67631" y="67340"/>
                    <a:pt x="67631" y="67325"/>
                  </a:cubicBezTo>
                  <a:lnTo>
                    <a:pt x="67631" y="67325"/>
                  </a:lnTo>
                  <a:cubicBezTo>
                    <a:pt x="67821" y="67806"/>
                    <a:pt x="68076" y="68277"/>
                    <a:pt x="68251" y="68687"/>
                  </a:cubicBezTo>
                  <a:cubicBezTo>
                    <a:pt x="68726" y="69798"/>
                    <a:pt x="69152" y="70831"/>
                    <a:pt x="69938" y="71772"/>
                  </a:cubicBezTo>
                  <a:cubicBezTo>
                    <a:pt x="70622" y="72591"/>
                    <a:pt x="71543" y="72861"/>
                    <a:pt x="72508" y="72861"/>
                  </a:cubicBezTo>
                  <a:cubicBezTo>
                    <a:pt x="73257" y="72861"/>
                    <a:pt x="74033" y="72698"/>
                    <a:pt x="74743" y="72501"/>
                  </a:cubicBezTo>
                  <a:cubicBezTo>
                    <a:pt x="75514" y="72287"/>
                    <a:pt x="76280" y="71926"/>
                    <a:pt x="77090" y="71888"/>
                  </a:cubicBezTo>
                  <a:cubicBezTo>
                    <a:pt x="77112" y="71887"/>
                    <a:pt x="77135" y="71886"/>
                    <a:pt x="77157" y="71886"/>
                  </a:cubicBezTo>
                  <a:cubicBezTo>
                    <a:pt x="78232" y="71886"/>
                    <a:pt x="79060" y="73136"/>
                    <a:pt x="79513" y="73960"/>
                  </a:cubicBezTo>
                  <a:cubicBezTo>
                    <a:pt x="80423" y="75617"/>
                    <a:pt x="80583" y="78175"/>
                    <a:pt x="83002" y="78257"/>
                  </a:cubicBezTo>
                  <a:cubicBezTo>
                    <a:pt x="83003" y="78257"/>
                    <a:pt x="83004" y="78257"/>
                    <a:pt x="83006" y="78257"/>
                  </a:cubicBezTo>
                  <a:cubicBezTo>
                    <a:pt x="83140" y="78257"/>
                    <a:pt x="83425" y="78056"/>
                    <a:pt x="83186" y="77981"/>
                  </a:cubicBezTo>
                  <a:cubicBezTo>
                    <a:pt x="80532" y="77155"/>
                    <a:pt x="80672" y="74400"/>
                    <a:pt x="79673" y="72279"/>
                  </a:cubicBezTo>
                  <a:cubicBezTo>
                    <a:pt x="79227" y="71330"/>
                    <a:pt x="78382" y="71014"/>
                    <a:pt x="77473" y="71014"/>
                  </a:cubicBezTo>
                  <a:cubicBezTo>
                    <a:pt x="77081" y="71014"/>
                    <a:pt x="76676" y="71073"/>
                    <a:pt x="76287" y="71166"/>
                  </a:cubicBezTo>
                  <a:cubicBezTo>
                    <a:pt x="75228" y="71416"/>
                    <a:pt x="74228" y="71813"/>
                    <a:pt x="73284" y="71813"/>
                  </a:cubicBezTo>
                  <a:cubicBezTo>
                    <a:pt x="72535" y="71813"/>
                    <a:pt x="71820" y="71563"/>
                    <a:pt x="71140" y="70791"/>
                  </a:cubicBezTo>
                  <a:cubicBezTo>
                    <a:pt x="70362" y="69906"/>
                    <a:pt x="69779" y="68688"/>
                    <a:pt x="69227" y="67648"/>
                  </a:cubicBezTo>
                  <a:cubicBezTo>
                    <a:pt x="68867" y="66970"/>
                    <a:pt x="68417" y="66238"/>
                    <a:pt x="67663" y="65982"/>
                  </a:cubicBezTo>
                  <a:cubicBezTo>
                    <a:pt x="67649" y="65977"/>
                    <a:pt x="67633" y="65975"/>
                    <a:pt x="67615" y="65975"/>
                  </a:cubicBezTo>
                  <a:cubicBezTo>
                    <a:pt x="67564" y="65975"/>
                    <a:pt x="67501" y="65992"/>
                    <a:pt x="67453" y="66022"/>
                  </a:cubicBezTo>
                  <a:cubicBezTo>
                    <a:pt x="67397" y="65795"/>
                    <a:pt x="67330" y="65570"/>
                    <a:pt x="67251" y="65351"/>
                  </a:cubicBezTo>
                  <a:lnTo>
                    <a:pt x="67251" y="65351"/>
                  </a:lnTo>
                  <a:cubicBezTo>
                    <a:pt x="67675" y="65592"/>
                    <a:pt x="68021" y="66039"/>
                    <a:pt x="68387" y="66347"/>
                  </a:cubicBezTo>
                  <a:cubicBezTo>
                    <a:pt x="69012" y="66876"/>
                    <a:pt x="69610" y="67434"/>
                    <a:pt x="70259" y="67934"/>
                  </a:cubicBezTo>
                  <a:cubicBezTo>
                    <a:pt x="70932" y="68453"/>
                    <a:pt x="71698" y="68700"/>
                    <a:pt x="72486" y="68700"/>
                  </a:cubicBezTo>
                  <a:cubicBezTo>
                    <a:pt x="73053" y="68700"/>
                    <a:pt x="73631" y="68572"/>
                    <a:pt x="74193" y="68325"/>
                  </a:cubicBezTo>
                  <a:cubicBezTo>
                    <a:pt x="75557" y="67728"/>
                    <a:pt x="76397" y="66394"/>
                    <a:pt x="77231" y="65223"/>
                  </a:cubicBezTo>
                  <a:cubicBezTo>
                    <a:pt x="77888" y="64299"/>
                    <a:pt x="78551" y="63554"/>
                    <a:pt x="79661" y="63174"/>
                  </a:cubicBezTo>
                  <a:cubicBezTo>
                    <a:pt x="80065" y="63036"/>
                    <a:pt x="80460" y="62977"/>
                    <a:pt x="80848" y="62977"/>
                  </a:cubicBezTo>
                  <a:cubicBezTo>
                    <a:pt x="81886" y="62977"/>
                    <a:pt x="82872" y="63401"/>
                    <a:pt x="83831" y="63867"/>
                  </a:cubicBezTo>
                  <a:cubicBezTo>
                    <a:pt x="83850" y="63877"/>
                    <a:pt x="83878" y="63881"/>
                    <a:pt x="83910" y="63881"/>
                  </a:cubicBezTo>
                  <a:cubicBezTo>
                    <a:pt x="84095" y="63881"/>
                    <a:pt x="84426" y="63732"/>
                    <a:pt x="84266" y="63590"/>
                  </a:cubicBezTo>
                  <a:cubicBezTo>
                    <a:pt x="83442" y="62857"/>
                    <a:pt x="82344" y="62566"/>
                    <a:pt x="81247" y="62566"/>
                  </a:cubicBezTo>
                  <a:cubicBezTo>
                    <a:pt x="80662" y="62566"/>
                    <a:pt x="80077" y="62649"/>
                    <a:pt x="79534" y="62791"/>
                  </a:cubicBezTo>
                  <a:cubicBezTo>
                    <a:pt x="77722" y="63268"/>
                    <a:pt x="76829" y="64900"/>
                    <a:pt x="75757" y="66275"/>
                  </a:cubicBezTo>
                  <a:cubicBezTo>
                    <a:pt x="75098" y="67120"/>
                    <a:pt x="74261" y="67788"/>
                    <a:pt x="73191" y="67788"/>
                  </a:cubicBezTo>
                  <a:cubicBezTo>
                    <a:pt x="73067" y="67788"/>
                    <a:pt x="72939" y="67779"/>
                    <a:pt x="72808" y="67760"/>
                  </a:cubicBezTo>
                  <a:cubicBezTo>
                    <a:pt x="71870" y="67625"/>
                    <a:pt x="71104" y="66840"/>
                    <a:pt x="70415" y="66251"/>
                  </a:cubicBezTo>
                  <a:cubicBezTo>
                    <a:pt x="70155" y="66029"/>
                    <a:pt x="69803" y="65721"/>
                    <a:pt x="69410" y="65451"/>
                  </a:cubicBezTo>
                  <a:lnTo>
                    <a:pt x="69410" y="65451"/>
                  </a:lnTo>
                  <a:cubicBezTo>
                    <a:pt x="69437" y="65453"/>
                    <a:pt x="69465" y="65459"/>
                    <a:pt x="69492" y="65462"/>
                  </a:cubicBezTo>
                  <a:cubicBezTo>
                    <a:pt x="69831" y="65497"/>
                    <a:pt x="70170" y="65515"/>
                    <a:pt x="70507" y="65515"/>
                  </a:cubicBezTo>
                  <a:cubicBezTo>
                    <a:pt x="72273" y="65515"/>
                    <a:pt x="73985" y="65018"/>
                    <a:pt x="75331" y="63784"/>
                  </a:cubicBezTo>
                  <a:cubicBezTo>
                    <a:pt x="76097" y="63081"/>
                    <a:pt x="76824" y="62033"/>
                    <a:pt x="77072" y="61016"/>
                  </a:cubicBezTo>
                  <a:cubicBezTo>
                    <a:pt x="77212" y="60441"/>
                    <a:pt x="77286" y="59768"/>
                    <a:pt x="77629" y="59268"/>
                  </a:cubicBezTo>
                  <a:cubicBezTo>
                    <a:pt x="78142" y="58524"/>
                    <a:pt x="79340" y="58417"/>
                    <a:pt x="80146" y="58271"/>
                  </a:cubicBezTo>
                  <a:cubicBezTo>
                    <a:pt x="80339" y="58235"/>
                    <a:pt x="80440" y="58006"/>
                    <a:pt x="80220" y="58006"/>
                  </a:cubicBezTo>
                  <a:cubicBezTo>
                    <a:pt x="80206" y="58006"/>
                    <a:pt x="80191" y="58007"/>
                    <a:pt x="80175" y="58009"/>
                  </a:cubicBezTo>
                  <a:cubicBezTo>
                    <a:pt x="79208" y="58118"/>
                    <a:pt x="78235" y="58262"/>
                    <a:pt x="77420" y="58826"/>
                  </a:cubicBezTo>
                  <a:cubicBezTo>
                    <a:pt x="76694" y="59330"/>
                    <a:pt x="76344" y="60343"/>
                    <a:pt x="75966" y="61094"/>
                  </a:cubicBezTo>
                  <a:cubicBezTo>
                    <a:pt x="75317" y="62388"/>
                    <a:pt x="74778" y="63463"/>
                    <a:pt x="73431" y="64157"/>
                  </a:cubicBezTo>
                  <a:cubicBezTo>
                    <a:pt x="72833" y="64464"/>
                    <a:pt x="72120" y="64569"/>
                    <a:pt x="71411" y="64569"/>
                  </a:cubicBezTo>
                  <a:cubicBezTo>
                    <a:pt x="70887" y="64569"/>
                    <a:pt x="70365" y="64512"/>
                    <a:pt x="69892" y="64437"/>
                  </a:cubicBezTo>
                  <a:cubicBezTo>
                    <a:pt x="69317" y="64346"/>
                    <a:pt x="68744" y="64184"/>
                    <a:pt x="68177" y="63976"/>
                  </a:cubicBezTo>
                  <a:cubicBezTo>
                    <a:pt x="69865" y="63244"/>
                    <a:pt x="71586" y="60698"/>
                    <a:pt x="72266" y="59684"/>
                  </a:cubicBezTo>
                  <a:cubicBezTo>
                    <a:pt x="72733" y="58989"/>
                    <a:pt x="73175" y="58312"/>
                    <a:pt x="73851" y="57807"/>
                  </a:cubicBezTo>
                  <a:cubicBezTo>
                    <a:pt x="75170" y="56822"/>
                    <a:pt x="76751" y="56172"/>
                    <a:pt x="78207" y="55427"/>
                  </a:cubicBezTo>
                  <a:cubicBezTo>
                    <a:pt x="79402" y="54816"/>
                    <a:pt x="80202" y="53915"/>
                    <a:pt x="81239" y="53106"/>
                  </a:cubicBezTo>
                  <a:cubicBezTo>
                    <a:pt x="82060" y="52466"/>
                    <a:pt x="82896" y="52311"/>
                    <a:pt x="83778" y="52311"/>
                  </a:cubicBezTo>
                  <a:cubicBezTo>
                    <a:pt x="84340" y="52311"/>
                    <a:pt x="84920" y="52374"/>
                    <a:pt x="85527" y="52414"/>
                  </a:cubicBezTo>
                  <a:cubicBezTo>
                    <a:pt x="85529" y="52414"/>
                    <a:pt x="85531" y="52414"/>
                    <a:pt x="85533" y="52414"/>
                  </a:cubicBezTo>
                  <a:cubicBezTo>
                    <a:pt x="85626" y="52414"/>
                    <a:pt x="85897" y="52261"/>
                    <a:pt x="85729" y="52181"/>
                  </a:cubicBezTo>
                  <a:cubicBezTo>
                    <a:pt x="85181" y="51918"/>
                    <a:pt x="84628" y="51808"/>
                    <a:pt x="84077" y="51808"/>
                  </a:cubicBezTo>
                  <a:cubicBezTo>
                    <a:pt x="82849" y="51808"/>
                    <a:pt x="81639" y="52357"/>
                    <a:pt x="80560" y="52977"/>
                  </a:cubicBezTo>
                  <a:cubicBezTo>
                    <a:pt x="79323" y="53688"/>
                    <a:pt x="78125" y="54439"/>
                    <a:pt x="76850" y="55087"/>
                  </a:cubicBezTo>
                  <a:cubicBezTo>
                    <a:pt x="75737" y="55651"/>
                    <a:pt x="74484" y="56157"/>
                    <a:pt x="73569" y="57029"/>
                  </a:cubicBezTo>
                  <a:cubicBezTo>
                    <a:pt x="72103" y="58423"/>
                    <a:pt x="69907" y="63582"/>
                    <a:pt x="67412" y="63582"/>
                  </a:cubicBezTo>
                  <a:cubicBezTo>
                    <a:pt x="67338" y="63582"/>
                    <a:pt x="67264" y="63578"/>
                    <a:pt x="67189" y="63568"/>
                  </a:cubicBezTo>
                  <a:cubicBezTo>
                    <a:pt x="65966" y="63006"/>
                    <a:pt x="64789" y="62277"/>
                    <a:pt x="63717" y="61612"/>
                  </a:cubicBezTo>
                  <a:cubicBezTo>
                    <a:pt x="62403" y="60797"/>
                    <a:pt x="61035" y="60106"/>
                    <a:pt x="59606" y="59636"/>
                  </a:cubicBezTo>
                  <a:cubicBezTo>
                    <a:pt x="59820" y="59577"/>
                    <a:pt x="60034" y="59511"/>
                    <a:pt x="60243" y="59440"/>
                  </a:cubicBezTo>
                  <a:cubicBezTo>
                    <a:pt x="62187" y="59030"/>
                    <a:pt x="64091" y="58302"/>
                    <a:pt x="65762" y="57399"/>
                  </a:cubicBezTo>
                  <a:cubicBezTo>
                    <a:pt x="66676" y="56904"/>
                    <a:pt x="67532" y="56310"/>
                    <a:pt x="68314" y="55626"/>
                  </a:cubicBezTo>
                  <a:cubicBezTo>
                    <a:pt x="70141" y="55072"/>
                    <a:pt x="71924" y="54253"/>
                    <a:pt x="73438" y="53170"/>
                  </a:cubicBezTo>
                  <a:cubicBezTo>
                    <a:pt x="74397" y="52483"/>
                    <a:pt x="75084" y="51672"/>
                    <a:pt x="75637" y="50788"/>
                  </a:cubicBezTo>
                  <a:cubicBezTo>
                    <a:pt x="76130" y="50381"/>
                    <a:pt x="76609" y="49954"/>
                    <a:pt x="77084" y="49549"/>
                  </a:cubicBezTo>
                  <a:cubicBezTo>
                    <a:pt x="78095" y="48689"/>
                    <a:pt x="78635" y="47648"/>
                    <a:pt x="79448" y="46624"/>
                  </a:cubicBezTo>
                  <a:cubicBezTo>
                    <a:pt x="80623" y="45142"/>
                    <a:pt x="82423" y="45650"/>
                    <a:pt x="84052" y="45361"/>
                  </a:cubicBezTo>
                  <a:cubicBezTo>
                    <a:pt x="84828" y="45223"/>
                    <a:pt x="85660" y="44654"/>
                    <a:pt x="85919" y="43911"/>
                  </a:cubicBezTo>
                  <a:cubicBezTo>
                    <a:pt x="85972" y="43758"/>
                    <a:pt x="85870" y="43697"/>
                    <a:pt x="85733" y="43697"/>
                  </a:cubicBezTo>
                  <a:cubicBezTo>
                    <a:pt x="85572" y="43697"/>
                    <a:pt x="85364" y="43782"/>
                    <a:pt x="85311" y="43900"/>
                  </a:cubicBezTo>
                  <a:cubicBezTo>
                    <a:pt x="84968" y="44652"/>
                    <a:pt x="84215" y="44804"/>
                    <a:pt x="83382" y="44804"/>
                  </a:cubicBezTo>
                  <a:cubicBezTo>
                    <a:pt x="82811" y="44804"/>
                    <a:pt x="82203" y="44733"/>
                    <a:pt x="81664" y="44733"/>
                  </a:cubicBezTo>
                  <a:cubicBezTo>
                    <a:pt x="81363" y="44733"/>
                    <a:pt x="81083" y="44755"/>
                    <a:pt x="80843" y="44825"/>
                  </a:cubicBezTo>
                  <a:cubicBezTo>
                    <a:pt x="79724" y="45151"/>
                    <a:pt x="78856" y="45730"/>
                    <a:pt x="78128" y="46640"/>
                  </a:cubicBezTo>
                  <a:cubicBezTo>
                    <a:pt x="77800" y="47052"/>
                    <a:pt x="77530" y="47515"/>
                    <a:pt x="77251" y="47961"/>
                  </a:cubicBezTo>
                  <a:cubicBezTo>
                    <a:pt x="77106" y="48192"/>
                    <a:pt x="76933" y="48401"/>
                    <a:pt x="76748" y="48601"/>
                  </a:cubicBezTo>
                  <a:cubicBezTo>
                    <a:pt x="77150" y="47678"/>
                    <a:pt x="77525" y="46723"/>
                    <a:pt x="77990" y="45775"/>
                  </a:cubicBezTo>
                  <a:cubicBezTo>
                    <a:pt x="79115" y="43478"/>
                    <a:pt x="82445" y="43439"/>
                    <a:pt x="83729" y="41143"/>
                  </a:cubicBezTo>
                  <a:cubicBezTo>
                    <a:pt x="84647" y="39500"/>
                    <a:pt x="83845" y="36641"/>
                    <a:pt x="85604" y="35505"/>
                  </a:cubicBezTo>
                  <a:cubicBezTo>
                    <a:pt x="85669" y="35464"/>
                    <a:pt x="85681" y="35390"/>
                    <a:pt x="85618" y="35346"/>
                  </a:cubicBezTo>
                  <a:cubicBezTo>
                    <a:pt x="85428" y="35206"/>
                    <a:pt x="85248" y="35145"/>
                    <a:pt x="85081" y="35145"/>
                  </a:cubicBezTo>
                  <a:cubicBezTo>
                    <a:pt x="84053" y="35145"/>
                    <a:pt x="83471" y="37449"/>
                    <a:pt x="83356" y="38061"/>
                  </a:cubicBezTo>
                  <a:cubicBezTo>
                    <a:pt x="83139" y="39191"/>
                    <a:pt x="83142" y="40537"/>
                    <a:pt x="82430" y="41493"/>
                  </a:cubicBezTo>
                  <a:cubicBezTo>
                    <a:pt x="81561" y="42658"/>
                    <a:pt x="79997" y="43117"/>
                    <a:pt x="78787" y="43822"/>
                  </a:cubicBezTo>
                  <a:cubicBezTo>
                    <a:pt x="76005" y="45440"/>
                    <a:pt x="75765" y="48882"/>
                    <a:pt x="73909" y="51245"/>
                  </a:cubicBezTo>
                  <a:cubicBezTo>
                    <a:pt x="72789" y="52672"/>
                    <a:pt x="71287" y="53508"/>
                    <a:pt x="69711" y="54234"/>
                  </a:cubicBezTo>
                  <a:cubicBezTo>
                    <a:pt x="70418" y="53441"/>
                    <a:pt x="71062" y="52576"/>
                    <a:pt x="71688" y="51640"/>
                  </a:cubicBezTo>
                  <a:cubicBezTo>
                    <a:pt x="72557" y="50343"/>
                    <a:pt x="73282" y="48973"/>
                    <a:pt x="74004" y="47591"/>
                  </a:cubicBezTo>
                  <a:cubicBezTo>
                    <a:pt x="74894" y="45892"/>
                    <a:pt x="75988" y="44310"/>
                    <a:pt x="76837" y="42588"/>
                  </a:cubicBezTo>
                  <a:cubicBezTo>
                    <a:pt x="76904" y="42452"/>
                    <a:pt x="76808" y="42397"/>
                    <a:pt x="76675" y="42397"/>
                  </a:cubicBezTo>
                  <a:cubicBezTo>
                    <a:pt x="76522" y="42397"/>
                    <a:pt x="76319" y="42470"/>
                    <a:pt x="76261" y="42578"/>
                  </a:cubicBezTo>
                  <a:cubicBezTo>
                    <a:pt x="74644" y="45568"/>
                    <a:pt x="72516" y="48378"/>
                    <a:pt x="70595" y="51187"/>
                  </a:cubicBezTo>
                  <a:cubicBezTo>
                    <a:pt x="69202" y="53222"/>
                    <a:pt x="67410" y="54862"/>
                    <a:pt x="65344" y="56135"/>
                  </a:cubicBezTo>
                  <a:cubicBezTo>
                    <a:pt x="66298" y="55014"/>
                    <a:pt x="67033" y="53698"/>
                    <a:pt x="67565" y="52280"/>
                  </a:cubicBezTo>
                  <a:cubicBezTo>
                    <a:pt x="68789" y="49030"/>
                    <a:pt x="69402" y="45604"/>
                    <a:pt x="71438" y="42704"/>
                  </a:cubicBezTo>
                  <a:cubicBezTo>
                    <a:pt x="72443" y="41270"/>
                    <a:pt x="73800" y="40444"/>
                    <a:pt x="75211" y="39487"/>
                  </a:cubicBezTo>
                  <a:cubicBezTo>
                    <a:pt x="76110" y="38877"/>
                    <a:pt x="77109" y="38020"/>
                    <a:pt x="77083" y="36848"/>
                  </a:cubicBezTo>
                  <a:cubicBezTo>
                    <a:pt x="77082" y="36796"/>
                    <a:pt x="77047" y="36777"/>
                    <a:pt x="77003" y="36777"/>
                  </a:cubicBezTo>
                  <a:cubicBezTo>
                    <a:pt x="76935" y="36777"/>
                    <a:pt x="76844" y="36823"/>
                    <a:pt x="76821" y="36865"/>
                  </a:cubicBezTo>
                  <a:cubicBezTo>
                    <a:pt x="75558" y="39154"/>
                    <a:pt x="72941" y="39915"/>
                    <a:pt x="71212" y="41807"/>
                  </a:cubicBezTo>
                  <a:cubicBezTo>
                    <a:pt x="69329" y="43869"/>
                    <a:pt x="68451" y="46663"/>
                    <a:pt x="67520" y="49232"/>
                  </a:cubicBezTo>
                  <a:cubicBezTo>
                    <a:pt x="66870" y="51029"/>
                    <a:pt x="66036" y="52911"/>
                    <a:pt x="64947" y="54557"/>
                  </a:cubicBezTo>
                  <a:cubicBezTo>
                    <a:pt x="64956" y="54326"/>
                    <a:pt x="64949" y="54095"/>
                    <a:pt x="64924" y="53867"/>
                  </a:cubicBezTo>
                  <a:cubicBezTo>
                    <a:pt x="64795" y="52647"/>
                    <a:pt x="64382" y="51463"/>
                    <a:pt x="64149" y="50262"/>
                  </a:cubicBezTo>
                  <a:cubicBezTo>
                    <a:pt x="64096" y="49983"/>
                    <a:pt x="64068" y="49698"/>
                    <a:pt x="64063" y="49414"/>
                  </a:cubicBezTo>
                  <a:cubicBezTo>
                    <a:pt x="64098" y="49180"/>
                    <a:pt x="64117" y="48943"/>
                    <a:pt x="64120" y="48707"/>
                  </a:cubicBezTo>
                  <a:cubicBezTo>
                    <a:pt x="64121" y="48657"/>
                    <a:pt x="64117" y="48608"/>
                    <a:pt x="64114" y="48558"/>
                  </a:cubicBezTo>
                  <a:cubicBezTo>
                    <a:pt x="64239" y="47542"/>
                    <a:pt x="64584" y="46527"/>
                    <a:pt x="64921" y="45602"/>
                  </a:cubicBezTo>
                  <a:cubicBezTo>
                    <a:pt x="66097" y="42374"/>
                    <a:pt x="68350" y="40179"/>
                    <a:pt x="71305" y="38534"/>
                  </a:cubicBezTo>
                  <a:cubicBezTo>
                    <a:pt x="72569" y="37829"/>
                    <a:pt x="74338" y="37282"/>
                    <a:pt x="75291" y="36161"/>
                  </a:cubicBezTo>
                  <a:cubicBezTo>
                    <a:pt x="76148" y="35150"/>
                    <a:pt x="75749" y="33194"/>
                    <a:pt x="76802" y="32410"/>
                  </a:cubicBezTo>
                  <a:cubicBezTo>
                    <a:pt x="77057" y="32221"/>
                    <a:pt x="76847" y="32088"/>
                    <a:pt x="76629" y="32088"/>
                  </a:cubicBezTo>
                  <a:cubicBezTo>
                    <a:pt x="76559" y="32088"/>
                    <a:pt x="76487" y="32102"/>
                    <a:pt x="76430" y="32133"/>
                  </a:cubicBezTo>
                  <a:cubicBezTo>
                    <a:pt x="75639" y="32567"/>
                    <a:pt x="75496" y="33462"/>
                    <a:pt x="75292" y="34277"/>
                  </a:cubicBezTo>
                  <a:cubicBezTo>
                    <a:pt x="74970" y="35562"/>
                    <a:pt x="74568" y="36340"/>
                    <a:pt x="73138" y="36772"/>
                  </a:cubicBezTo>
                  <a:cubicBezTo>
                    <a:pt x="72283" y="37031"/>
                    <a:pt x="71475" y="37463"/>
                    <a:pt x="70681" y="37864"/>
                  </a:cubicBezTo>
                  <a:cubicBezTo>
                    <a:pt x="68073" y="39185"/>
                    <a:pt x="65353" y="40999"/>
                    <a:pt x="63803" y="43553"/>
                  </a:cubicBezTo>
                  <a:cubicBezTo>
                    <a:pt x="63342" y="44312"/>
                    <a:pt x="62991" y="45122"/>
                    <a:pt x="62709" y="45957"/>
                  </a:cubicBezTo>
                  <a:cubicBezTo>
                    <a:pt x="62060" y="45084"/>
                    <a:pt x="61558" y="44038"/>
                    <a:pt x="62049" y="42975"/>
                  </a:cubicBezTo>
                  <a:cubicBezTo>
                    <a:pt x="62538" y="41917"/>
                    <a:pt x="63679" y="41236"/>
                    <a:pt x="64596" y="40597"/>
                  </a:cubicBezTo>
                  <a:cubicBezTo>
                    <a:pt x="66257" y="39442"/>
                    <a:pt x="67666" y="38408"/>
                    <a:pt x="68564" y="36561"/>
                  </a:cubicBezTo>
                  <a:cubicBezTo>
                    <a:pt x="69015" y="35636"/>
                    <a:pt x="70428" y="32212"/>
                    <a:pt x="68679" y="31836"/>
                  </a:cubicBezTo>
                  <a:cubicBezTo>
                    <a:pt x="68653" y="31830"/>
                    <a:pt x="68626" y="31828"/>
                    <a:pt x="68597" y="31828"/>
                  </a:cubicBezTo>
                  <a:cubicBezTo>
                    <a:pt x="68427" y="31828"/>
                    <a:pt x="68220" y="31920"/>
                    <a:pt x="68186" y="32091"/>
                  </a:cubicBezTo>
                  <a:cubicBezTo>
                    <a:pt x="68117" y="32430"/>
                    <a:pt x="68300" y="32678"/>
                    <a:pt x="68373" y="33012"/>
                  </a:cubicBezTo>
                  <a:cubicBezTo>
                    <a:pt x="68482" y="33509"/>
                    <a:pt x="68325" y="34093"/>
                    <a:pt x="68208" y="34574"/>
                  </a:cubicBezTo>
                  <a:cubicBezTo>
                    <a:pt x="67953" y="35619"/>
                    <a:pt x="67447" y="36616"/>
                    <a:pt x="66900" y="37536"/>
                  </a:cubicBezTo>
                  <a:cubicBezTo>
                    <a:pt x="66348" y="38466"/>
                    <a:pt x="65274" y="39103"/>
                    <a:pt x="64384" y="39662"/>
                  </a:cubicBezTo>
                  <a:cubicBezTo>
                    <a:pt x="63413" y="40269"/>
                    <a:pt x="62468" y="40922"/>
                    <a:pt x="61572" y="41637"/>
                  </a:cubicBezTo>
                  <a:cubicBezTo>
                    <a:pt x="60112" y="42801"/>
                    <a:pt x="59164" y="44305"/>
                    <a:pt x="60152" y="46108"/>
                  </a:cubicBezTo>
                  <a:cubicBezTo>
                    <a:pt x="60635" y="46992"/>
                    <a:pt x="61365" y="47704"/>
                    <a:pt x="61800" y="48619"/>
                  </a:cubicBezTo>
                  <a:cubicBezTo>
                    <a:pt x="62231" y="49531"/>
                    <a:pt x="61941" y="50866"/>
                    <a:pt x="62460" y="51683"/>
                  </a:cubicBezTo>
                  <a:cubicBezTo>
                    <a:pt x="62463" y="51694"/>
                    <a:pt x="62466" y="51706"/>
                    <a:pt x="62468" y="51716"/>
                  </a:cubicBezTo>
                  <a:cubicBezTo>
                    <a:pt x="62755" y="52913"/>
                    <a:pt x="63162" y="54100"/>
                    <a:pt x="63137" y="55344"/>
                  </a:cubicBezTo>
                  <a:cubicBezTo>
                    <a:pt x="63127" y="55833"/>
                    <a:pt x="63005" y="56344"/>
                    <a:pt x="62835" y="56801"/>
                  </a:cubicBezTo>
                  <a:cubicBezTo>
                    <a:pt x="62778" y="56947"/>
                    <a:pt x="62698" y="57082"/>
                    <a:pt x="62598" y="57203"/>
                  </a:cubicBezTo>
                  <a:cubicBezTo>
                    <a:pt x="61920" y="57713"/>
                    <a:pt x="61158" y="58123"/>
                    <a:pt x="60380" y="58425"/>
                  </a:cubicBezTo>
                  <a:cubicBezTo>
                    <a:pt x="60232" y="58483"/>
                    <a:pt x="60069" y="58545"/>
                    <a:pt x="59902" y="58608"/>
                  </a:cubicBezTo>
                  <a:cubicBezTo>
                    <a:pt x="59417" y="58743"/>
                    <a:pt x="58921" y="58850"/>
                    <a:pt x="58403" y="58911"/>
                  </a:cubicBezTo>
                  <a:cubicBezTo>
                    <a:pt x="58083" y="58948"/>
                    <a:pt x="57760" y="58966"/>
                    <a:pt x="57438" y="58966"/>
                  </a:cubicBezTo>
                  <a:cubicBezTo>
                    <a:pt x="56820" y="58966"/>
                    <a:pt x="56202" y="58901"/>
                    <a:pt x="55594" y="58785"/>
                  </a:cubicBezTo>
                  <a:cubicBezTo>
                    <a:pt x="55366" y="58742"/>
                    <a:pt x="55157" y="58724"/>
                    <a:pt x="54954" y="58724"/>
                  </a:cubicBezTo>
                  <a:cubicBezTo>
                    <a:pt x="54560" y="58724"/>
                    <a:pt x="54185" y="58788"/>
                    <a:pt x="53734" y="58853"/>
                  </a:cubicBezTo>
                  <a:cubicBezTo>
                    <a:pt x="52198" y="59070"/>
                    <a:pt x="50646" y="59132"/>
                    <a:pt x="49091" y="59132"/>
                  </a:cubicBezTo>
                  <a:cubicBezTo>
                    <a:pt x="47212" y="59132"/>
                    <a:pt x="45328" y="59042"/>
                    <a:pt x="43460" y="59027"/>
                  </a:cubicBezTo>
                  <a:cubicBezTo>
                    <a:pt x="43137" y="59024"/>
                    <a:pt x="42808" y="59022"/>
                    <a:pt x="42475" y="59022"/>
                  </a:cubicBezTo>
                  <a:cubicBezTo>
                    <a:pt x="40685" y="59022"/>
                    <a:pt x="38790" y="59092"/>
                    <a:pt x="37063" y="59593"/>
                  </a:cubicBezTo>
                  <a:cubicBezTo>
                    <a:pt x="37690" y="59331"/>
                    <a:pt x="38384" y="59175"/>
                    <a:pt x="39007" y="59026"/>
                  </a:cubicBezTo>
                  <a:cubicBezTo>
                    <a:pt x="39360" y="58941"/>
                    <a:pt x="39718" y="58859"/>
                    <a:pt x="40077" y="58775"/>
                  </a:cubicBezTo>
                  <a:cubicBezTo>
                    <a:pt x="40184" y="58834"/>
                    <a:pt x="40334" y="58856"/>
                    <a:pt x="40500" y="58856"/>
                  </a:cubicBezTo>
                  <a:cubicBezTo>
                    <a:pt x="40926" y="58856"/>
                    <a:pt x="41455" y="58709"/>
                    <a:pt x="41630" y="58661"/>
                  </a:cubicBezTo>
                  <a:cubicBezTo>
                    <a:pt x="41696" y="58643"/>
                    <a:pt x="41856" y="58510"/>
                    <a:pt x="41729" y="58453"/>
                  </a:cubicBezTo>
                  <a:cubicBezTo>
                    <a:pt x="41726" y="58452"/>
                    <a:pt x="41724" y="58451"/>
                    <a:pt x="41721" y="58450"/>
                  </a:cubicBezTo>
                  <a:cubicBezTo>
                    <a:pt x="42484" y="58291"/>
                    <a:pt x="43328" y="58147"/>
                    <a:pt x="43969" y="57695"/>
                  </a:cubicBezTo>
                  <a:cubicBezTo>
                    <a:pt x="44230" y="57510"/>
                    <a:pt x="44438" y="57257"/>
                    <a:pt x="44590" y="56972"/>
                  </a:cubicBezTo>
                  <a:cubicBezTo>
                    <a:pt x="44808" y="56809"/>
                    <a:pt x="45014" y="56632"/>
                    <a:pt x="45207" y="56441"/>
                  </a:cubicBezTo>
                  <a:cubicBezTo>
                    <a:pt x="45370" y="56278"/>
                    <a:pt x="45522" y="56106"/>
                    <a:pt x="45662" y="55926"/>
                  </a:cubicBezTo>
                  <a:cubicBezTo>
                    <a:pt x="46149" y="55356"/>
                    <a:pt x="46572" y="54775"/>
                    <a:pt x="47171" y="54295"/>
                  </a:cubicBezTo>
                  <a:cubicBezTo>
                    <a:pt x="47945" y="53673"/>
                    <a:pt x="48836" y="53203"/>
                    <a:pt x="49646" y="52632"/>
                  </a:cubicBezTo>
                  <a:cubicBezTo>
                    <a:pt x="49875" y="52470"/>
                    <a:pt x="50088" y="52288"/>
                    <a:pt x="50283" y="52088"/>
                  </a:cubicBezTo>
                  <a:cubicBezTo>
                    <a:pt x="50321" y="52082"/>
                    <a:pt x="50359" y="52080"/>
                    <a:pt x="50398" y="52080"/>
                  </a:cubicBezTo>
                  <a:cubicBezTo>
                    <a:pt x="50784" y="52080"/>
                    <a:pt x="51167" y="52334"/>
                    <a:pt x="51495" y="52495"/>
                  </a:cubicBezTo>
                  <a:cubicBezTo>
                    <a:pt x="52182" y="52829"/>
                    <a:pt x="52884" y="53277"/>
                    <a:pt x="53639" y="53277"/>
                  </a:cubicBezTo>
                  <a:cubicBezTo>
                    <a:pt x="53812" y="53277"/>
                    <a:pt x="53987" y="53254"/>
                    <a:pt x="54166" y="53200"/>
                  </a:cubicBezTo>
                  <a:cubicBezTo>
                    <a:pt x="54280" y="53165"/>
                    <a:pt x="54414" y="53070"/>
                    <a:pt x="54391" y="52938"/>
                  </a:cubicBezTo>
                  <a:cubicBezTo>
                    <a:pt x="54307" y="52432"/>
                    <a:pt x="53542" y="52320"/>
                    <a:pt x="53133" y="52138"/>
                  </a:cubicBezTo>
                  <a:cubicBezTo>
                    <a:pt x="52634" y="51917"/>
                    <a:pt x="52154" y="51628"/>
                    <a:pt x="51611" y="51533"/>
                  </a:cubicBezTo>
                  <a:cubicBezTo>
                    <a:pt x="51530" y="51519"/>
                    <a:pt x="51447" y="51511"/>
                    <a:pt x="51364" y="51502"/>
                  </a:cubicBezTo>
                  <a:cubicBezTo>
                    <a:pt x="52081" y="50882"/>
                    <a:pt x="52494" y="49599"/>
                    <a:pt x="52671" y="48859"/>
                  </a:cubicBezTo>
                  <a:cubicBezTo>
                    <a:pt x="52960" y="47655"/>
                    <a:pt x="53116" y="46426"/>
                    <a:pt x="53363" y="45215"/>
                  </a:cubicBezTo>
                  <a:cubicBezTo>
                    <a:pt x="53604" y="44043"/>
                    <a:pt x="53604" y="43188"/>
                    <a:pt x="54628" y="42417"/>
                  </a:cubicBezTo>
                  <a:cubicBezTo>
                    <a:pt x="54716" y="42350"/>
                    <a:pt x="54677" y="42265"/>
                    <a:pt x="54575" y="42258"/>
                  </a:cubicBezTo>
                  <a:cubicBezTo>
                    <a:pt x="54543" y="42256"/>
                    <a:pt x="54511" y="42255"/>
                    <a:pt x="54480" y="42255"/>
                  </a:cubicBezTo>
                  <a:cubicBezTo>
                    <a:pt x="52789" y="42255"/>
                    <a:pt x="52048" y="45444"/>
                    <a:pt x="51787" y="46638"/>
                  </a:cubicBezTo>
                  <a:cubicBezTo>
                    <a:pt x="51759" y="46771"/>
                    <a:pt x="51732" y="46906"/>
                    <a:pt x="51705" y="47040"/>
                  </a:cubicBezTo>
                  <a:cubicBezTo>
                    <a:pt x="51568" y="44624"/>
                    <a:pt x="50994" y="42252"/>
                    <a:pt x="50962" y="39826"/>
                  </a:cubicBezTo>
                  <a:cubicBezTo>
                    <a:pt x="50958" y="39451"/>
                    <a:pt x="50920" y="38416"/>
                    <a:pt x="51449" y="38325"/>
                  </a:cubicBezTo>
                  <a:cubicBezTo>
                    <a:pt x="51569" y="38305"/>
                    <a:pt x="51692" y="38300"/>
                    <a:pt x="51816" y="38300"/>
                  </a:cubicBezTo>
                  <a:cubicBezTo>
                    <a:pt x="51910" y="38300"/>
                    <a:pt x="52004" y="38303"/>
                    <a:pt x="52098" y="38303"/>
                  </a:cubicBezTo>
                  <a:cubicBezTo>
                    <a:pt x="52182" y="38303"/>
                    <a:pt x="52266" y="38301"/>
                    <a:pt x="52349" y="38293"/>
                  </a:cubicBezTo>
                  <a:cubicBezTo>
                    <a:pt x="52791" y="38253"/>
                    <a:pt x="53554" y="38129"/>
                    <a:pt x="53718" y="37640"/>
                  </a:cubicBezTo>
                  <a:cubicBezTo>
                    <a:pt x="53764" y="37504"/>
                    <a:pt x="53646" y="37462"/>
                    <a:pt x="53536" y="37462"/>
                  </a:cubicBezTo>
                  <a:cubicBezTo>
                    <a:pt x="53521" y="37462"/>
                    <a:pt x="53506" y="37462"/>
                    <a:pt x="53492" y="37464"/>
                  </a:cubicBezTo>
                  <a:cubicBezTo>
                    <a:pt x="52507" y="37568"/>
                    <a:pt x="50680" y="37346"/>
                    <a:pt x="50161" y="38470"/>
                  </a:cubicBezTo>
                  <a:cubicBezTo>
                    <a:pt x="49676" y="39526"/>
                    <a:pt x="49869" y="40818"/>
                    <a:pt x="49971" y="41938"/>
                  </a:cubicBezTo>
                  <a:cubicBezTo>
                    <a:pt x="50098" y="43313"/>
                    <a:pt x="50329" y="44674"/>
                    <a:pt x="50424" y="46054"/>
                  </a:cubicBezTo>
                  <a:cubicBezTo>
                    <a:pt x="50525" y="47488"/>
                    <a:pt x="50233" y="49088"/>
                    <a:pt x="49559" y="50346"/>
                  </a:cubicBezTo>
                  <a:cubicBezTo>
                    <a:pt x="49012" y="51368"/>
                    <a:pt x="48144" y="51923"/>
                    <a:pt x="47189" y="52544"/>
                  </a:cubicBezTo>
                  <a:cubicBezTo>
                    <a:pt x="47077" y="52616"/>
                    <a:pt x="46909" y="52728"/>
                    <a:pt x="46710" y="52866"/>
                  </a:cubicBezTo>
                  <a:cubicBezTo>
                    <a:pt x="46731" y="51793"/>
                    <a:pt x="46503" y="50671"/>
                    <a:pt x="46207" y="49543"/>
                  </a:cubicBezTo>
                  <a:cubicBezTo>
                    <a:pt x="45795" y="47963"/>
                    <a:pt x="45534" y="46575"/>
                    <a:pt x="45869" y="44943"/>
                  </a:cubicBezTo>
                  <a:cubicBezTo>
                    <a:pt x="46184" y="43397"/>
                    <a:pt x="46766" y="41918"/>
                    <a:pt x="46940" y="40340"/>
                  </a:cubicBezTo>
                  <a:cubicBezTo>
                    <a:pt x="47080" y="39074"/>
                    <a:pt x="46957" y="37796"/>
                    <a:pt x="47030" y="36527"/>
                  </a:cubicBezTo>
                  <a:cubicBezTo>
                    <a:pt x="47606" y="35676"/>
                    <a:pt x="47981" y="34708"/>
                    <a:pt x="48435" y="33780"/>
                  </a:cubicBezTo>
                  <a:cubicBezTo>
                    <a:pt x="49026" y="32575"/>
                    <a:pt x="50076" y="31816"/>
                    <a:pt x="51244" y="31236"/>
                  </a:cubicBezTo>
                  <a:cubicBezTo>
                    <a:pt x="51910" y="30905"/>
                    <a:pt x="52581" y="30620"/>
                    <a:pt x="53242" y="30336"/>
                  </a:cubicBezTo>
                  <a:cubicBezTo>
                    <a:pt x="53953" y="30277"/>
                    <a:pt x="54669" y="30127"/>
                    <a:pt x="55361" y="30091"/>
                  </a:cubicBezTo>
                  <a:cubicBezTo>
                    <a:pt x="56650" y="30024"/>
                    <a:pt x="57768" y="29669"/>
                    <a:pt x="58922" y="29096"/>
                  </a:cubicBezTo>
                  <a:cubicBezTo>
                    <a:pt x="60004" y="28557"/>
                    <a:pt x="61033" y="27796"/>
                    <a:pt x="61942" y="27005"/>
                  </a:cubicBezTo>
                  <a:cubicBezTo>
                    <a:pt x="62840" y="26221"/>
                    <a:pt x="63623" y="25339"/>
                    <a:pt x="64766" y="24945"/>
                  </a:cubicBezTo>
                  <a:cubicBezTo>
                    <a:pt x="64835" y="24921"/>
                    <a:pt x="65037" y="24812"/>
                    <a:pt x="64975" y="24703"/>
                  </a:cubicBezTo>
                  <a:cubicBezTo>
                    <a:pt x="64821" y="24439"/>
                    <a:pt x="64565" y="24341"/>
                    <a:pt x="64288" y="24341"/>
                  </a:cubicBezTo>
                  <a:cubicBezTo>
                    <a:pt x="64029" y="24341"/>
                    <a:pt x="63752" y="24427"/>
                    <a:pt x="63523" y="24545"/>
                  </a:cubicBezTo>
                  <a:cubicBezTo>
                    <a:pt x="62394" y="25122"/>
                    <a:pt x="61273" y="25789"/>
                    <a:pt x="60216" y="26492"/>
                  </a:cubicBezTo>
                  <a:cubicBezTo>
                    <a:pt x="58958" y="27329"/>
                    <a:pt x="57895" y="28117"/>
                    <a:pt x="56471" y="28641"/>
                  </a:cubicBezTo>
                  <a:cubicBezTo>
                    <a:pt x="56895" y="28336"/>
                    <a:pt x="57301" y="27992"/>
                    <a:pt x="57681" y="27586"/>
                  </a:cubicBezTo>
                  <a:cubicBezTo>
                    <a:pt x="58494" y="26717"/>
                    <a:pt x="59022" y="25616"/>
                    <a:pt x="59585" y="24582"/>
                  </a:cubicBezTo>
                  <a:cubicBezTo>
                    <a:pt x="60356" y="23173"/>
                    <a:pt x="61456" y="21951"/>
                    <a:pt x="62925" y="21256"/>
                  </a:cubicBezTo>
                  <a:cubicBezTo>
                    <a:pt x="63661" y="20908"/>
                    <a:pt x="64521" y="20692"/>
                    <a:pt x="65358" y="20692"/>
                  </a:cubicBezTo>
                  <a:cubicBezTo>
                    <a:pt x="65656" y="20692"/>
                    <a:pt x="65951" y="20719"/>
                    <a:pt x="66236" y="20778"/>
                  </a:cubicBezTo>
                  <a:cubicBezTo>
                    <a:pt x="67633" y="21064"/>
                    <a:pt x="67576" y="22490"/>
                    <a:pt x="67227" y="23571"/>
                  </a:cubicBezTo>
                  <a:cubicBezTo>
                    <a:pt x="67164" y="23768"/>
                    <a:pt x="67308" y="23849"/>
                    <a:pt x="67490" y="23849"/>
                  </a:cubicBezTo>
                  <a:cubicBezTo>
                    <a:pt x="67696" y="23849"/>
                    <a:pt x="67948" y="23745"/>
                    <a:pt x="68000" y="23586"/>
                  </a:cubicBezTo>
                  <a:cubicBezTo>
                    <a:pt x="68687" y="21455"/>
                    <a:pt x="67729" y="20139"/>
                    <a:pt x="65562" y="20139"/>
                  </a:cubicBezTo>
                  <a:cubicBezTo>
                    <a:pt x="65514" y="20139"/>
                    <a:pt x="65466" y="20139"/>
                    <a:pt x="65418" y="20141"/>
                  </a:cubicBezTo>
                  <a:cubicBezTo>
                    <a:pt x="63430" y="20192"/>
                    <a:pt x="61873" y="21090"/>
                    <a:pt x="60513" y="22316"/>
                  </a:cubicBezTo>
                  <a:cubicBezTo>
                    <a:pt x="61594" y="20247"/>
                    <a:pt x="62661" y="17993"/>
                    <a:pt x="64560" y="16793"/>
                  </a:cubicBezTo>
                  <a:cubicBezTo>
                    <a:pt x="66665" y="15462"/>
                    <a:pt x="69311" y="16096"/>
                    <a:pt x="71517" y="15126"/>
                  </a:cubicBezTo>
                  <a:cubicBezTo>
                    <a:pt x="71886" y="14965"/>
                    <a:pt x="71904" y="14763"/>
                    <a:pt x="72107" y="14763"/>
                  </a:cubicBezTo>
                  <a:cubicBezTo>
                    <a:pt x="72206" y="14763"/>
                    <a:pt x="72348" y="14810"/>
                    <a:pt x="72595" y="14934"/>
                  </a:cubicBezTo>
                  <a:cubicBezTo>
                    <a:pt x="73172" y="15222"/>
                    <a:pt x="73591" y="15801"/>
                    <a:pt x="73909" y="16339"/>
                  </a:cubicBezTo>
                  <a:cubicBezTo>
                    <a:pt x="74750" y="17760"/>
                    <a:pt x="73364" y="18926"/>
                    <a:pt x="73179" y="20292"/>
                  </a:cubicBezTo>
                  <a:cubicBezTo>
                    <a:pt x="73164" y="20405"/>
                    <a:pt x="73251" y="20451"/>
                    <a:pt x="73364" y="20451"/>
                  </a:cubicBezTo>
                  <a:cubicBezTo>
                    <a:pt x="73539" y="20451"/>
                    <a:pt x="73778" y="20341"/>
                    <a:pt x="73805" y="20194"/>
                  </a:cubicBezTo>
                  <a:cubicBezTo>
                    <a:pt x="74055" y="18835"/>
                    <a:pt x="75653" y="17658"/>
                    <a:pt x="75325" y="16178"/>
                  </a:cubicBezTo>
                  <a:cubicBezTo>
                    <a:pt x="75113" y="15223"/>
                    <a:pt x="74140" y="13957"/>
                    <a:pt x="73089" y="13813"/>
                  </a:cubicBezTo>
                  <a:cubicBezTo>
                    <a:pt x="72933" y="13792"/>
                    <a:pt x="72782" y="13783"/>
                    <a:pt x="72635" y="13783"/>
                  </a:cubicBezTo>
                  <a:cubicBezTo>
                    <a:pt x="71806" y="13783"/>
                    <a:pt x="71097" y="14078"/>
                    <a:pt x="70246" y="14142"/>
                  </a:cubicBezTo>
                  <a:cubicBezTo>
                    <a:pt x="68723" y="14253"/>
                    <a:pt x="67211" y="14444"/>
                    <a:pt x="65733" y="14827"/>
                  </a:cubicBezTo>
                  <a:cubicBezTo>
                    <a:pt x="62512" y="15660"/>
                    <a:pt x="60764" y="18212"/>
                    <a:pt x="59199" y="20945"/>
                  </a:cubicBezTo>
                  <a:cubicBezTo>
                    <a:pt x="58378" y="22378"/>
                    <a:pt x="57603" y="23837"/>
                    <a:pt x="56779" y="25268"/>
                  </a:cubicBezTo>
                  <a:cubicBezTo>
                    <a:pt x="56102" y="26444"/>
                    <a:pt x="55252" y="27434"/>
                    <a:pt x="54326" y="28380"/>
                  </a:cubicBezTo>
                  <a:cubicBezTo>
                    <a:pt x="53496" y="28836"/>
                    <a:pt x="52608" y="29185"/>
                    <a:pt x="51727" y="29539"/>
                  </a:cubicBezTo>
                  <a:cubicBezTo>
                    <a:pt x="51969" y="29135"/>
                    <a:pt x="52142" y="28695"/>
                    <a:pt x="52239" y="28234"/>
                  </a:cubicBezTo>
                  <a:cubicBezTo>
                    <a:pt x="52600" y="26553"/>
                    <a:pt x="52181" y="24896"/>
                    <a:pt x="53413" y="23480"/>
                  </a:cubicBezTo>
                  <a:cubicBezTo>
                    <a:pt x="53865" y="22960"/>
                    <a:pt x="54588" y="22620"/>
                    <a:pt x="55148" y="22230"/>
                  </a:cubicBezTo>
                  <a:cubicBezTo>
                    <a:pt x="55751" y="21813"/>
                    <a:pt x="56233" y="21239"/>
                    <a:pt x="56643" y="20637"/>
                  </a:cubicBezTo>
                  <a:cubicBezTo>
                    <a:pt x="57552" y="19302"/>
                    <a:pt x="57923" y="17691"/>
                    <a:pt x="58865" y="16353"/>
                  </a:cubicBezTo>
                  <a:cubicBezTo>
                    <a:pt x="59683" y="15191"/>
                    <a:pt x="60495" y="13048"/>
                    <a:pt x="61950" y="12702"/>
                  </a:cubicBezTo>
                  <a:cubicBezTo>
                    <a:pt x="63130" y="12421"/>
                    <a:pt x="64253" y="12422"/>
                    <a:pt x="65342" y="11823"/>
                  </a:cubicBezTo>
                  <a:cubicBezTo>
                    <a:pt x="65558" y="11704"/>
                    <a:pt x="65519" y="11487"/>
                    <a:pt x="65300" y="11487"/>
                  </a:cubicBezTo>
                  <a:cubicBezTo>
                    <a:pt x="65279" y="11487"/>
                    <a:pt x="65257" y="11489"/>
                    <a:pt x="65233" y="11493"/>
                  </a:cubicBezTo>
                  <a:cubicBezTo>
                    <a:pt x="62909" y="11893"/>
                    <a:pt x="60496" y="11799"/>
                    <a:pt x="59220" y="14095"/>
                  </a:cubicBezTo>
                  <a:cubicBezTo>
                    <a:pt x="58759" y="14923"/>
                    <a:pt x="58128" y="15684"/>
                    <a:pt x="57569" y="16448"/>
                  </a:cubicBezTo>
                  <a:cubicBezTo>
                    <a:pt x="57107" y="17078"/>
                    <a:pt x="56412" y="17665"/>
                    <a:pt x="56049" y="18350"/>
                  </a:cubicBezTo>
                  <a:cubicBezTo>
                    <a:pt x="55641" y="19119"/>
                    <a:pt x="55264" y="19889"/>
                    <a:pt x="54718" y="20573"/>
                  </a:cubicBezTo>
                  <a:cubicBezTo>
                    <a:pt x="54156" y="21276"/>
                    <a:pt x="53293" y="21734"/>
                    <a:pt x="52560" y="22233"/>
                  </a:cubicBezTo>
                  <a:cubicBezTo>
                    <a:pt x="52251" y="22442"/>
                    <a:pt x="51967" y="22683"/>
                    <a:pt x="51710" y="22954"/>
                  </a:cubicBezTo>
                  <a:cubicBezTo>
                    <a:pt x="51703" y="22923"/>
                    <a:pt x="51698" y="22894"/>
                    <a:pt x="51691" y="22863"/>
                  </a:cubicBezTo>
                  <a:cubicBezTo>
                    <a:pt x="51285" y="20794"/>
                    <a:pt x="51614" y="19095"/>
                    <a:pt x="52706" y="17312"/>
                  </a:cubicBezTo>
                  <a:cubicBezTo>
                    <a:pt x="53526" y="15974"/>
                    <a:pt x="54597" y="14557"/>
                    <a:pt x="54829" y="12964"/>
                  </a:cubicBezTo>
                  <a:cubicBezTo>
                    <a:pt x="55121" y="12565"/>
                    <a:pt x="55317" y="12085"/>
                    <a:pt x="55422" y="11548"/>
                  </a:cubicBezTo>
                  <a:cubicBezTo>
                    <a:pt x="55513" y="11081"/>
                    <a:pt x="55094" y="10590"/>
                    <a:pt x="54935" y="10186"/>
                  </a:cubicBezTo>
                  <a:cubicBezTo>
                    <a:pt x="54617" y="9378"/>
                    <a:pt x="56489" y="8523"/>
                    <a:pt x="56983" y="8247"/>
                  </a:cubicBezTo>
                  <a:cubicBezTo>
                    <a:pt x="57959" y="7701"/>
                    <a:pt x="60092" y="6727"/>
                    <a:pt x="60327" y="5482"/>
                  </a:cubicBezTo>
                  <a:cubicBezTo>
                    <a:pt x="60387" y="5165"/>
                    <a:pt x="60397" y="4863"/>
                    <a:pt x="60405" y="4540"/>
                  </a:cubicBezTo>
                  <a:cubicBezTo>
                    <a:pt x="60425" y="3759"/>
                    <a:pt x="61705" y="3777"/>
                    <a:pt x="62158" y="3757"/>
                  </a:cubicBezTo>
                  <a:cubicBezTo>
                    <a:pt x="62191" y="3756"/>
                    <a:pt x="62224" y="3755"/>
                    <a:pt x="62256" y="3755"/>
                  </a:cubicBezTo>
                  <a:cubicBezTo>
                    <a:pt x="62923" y="3755"/>
                    <a:pt x="63538" y="4050"/>
                    <a:pt x="64214" y="4050"/>
                  </a:cubicBezTo>
                  <a:cubicBezTo>
                    <a:pt x="64266" y="4050"/>
                    <a:pt x="64319" y="4048"/>
                    <a:pt x="64373" y="4044"/>
                  </a:cubicBezTo>
                  <a:cubicBezTo>
                    <a:pt x="64636" y="4025"/>
                    <a:pt x="64887" y="3611"/>
                    <a:pt x="64531" y="3611"/>
                  </a:cubicBezTo>
                  <a:cubicBezTo>
                    <a:pt x="64522" y="3611"/>
                    <a:pt x="64513" y="3611"/>
                    <a:pt x="64504" y="3612"/>
                  </a:cubicBezTo>
                  <a:cubicBezTo>
                    <a:pt x="64467" y="3614"/>
                    <a:pt x="64430" y="3615"/>
                    <a:pt x="64394" y="3615"/>
                  </a:cubicBezTo>
                  <a:cubicBezTo>
                    <a:pt x="63501" y="3615"/>
                    <a:pt x="62812" y="3054"/>
                    <a:pt x="61949" y="2936"/>
                  </a:cubicBezTo>
                  <a:cubicBezTo>
                    <a:pt x="61796" y="2915"/>
                    <a:pt x="61645" y="2905"/>
                    <a:pt x="61496" y="2905"/>
                  </a:cubicBezTo>
                  <a:cubicBezTo>
                    <a:pt x="60997" y="2905"/>
                    <a:pt x="60515" y="3017"/>
                    <a:pt x="60042" y="3209"/>
                  </a:cubicBezTo>
                  <a:cubicBezTo>
                    <a:pt x="59504" y="3428"/>
                    <a:pt x="58867" y="3822"/>
                    <a:pt x="58603" y="4365"/>
                  </a:cubicBezTo>
                  <a:cubicBezTo>
                    <a:pt x="58367" y="4846"/>
                    <a:pt x="58532" y="5333"/>
                    <a:pt x="58106" y="5763"/>
                  </a:cubicBezTo>
                  <a:cubicBezTo>
                    <a:pt x="57711" y="6161"/>
                    <a:pt x="57182" y="6438"/>
                    <a:pt x="56716" y="6741"/>
                  </a:cubicBezTo>
                  <a:cubicBezTo>
                    <a:pt x="55643" y="7439"/>
                    <a:pt x="54508" y="7969"/>
                    <a:pt x="53624" y="8847"/>
                  </a:cubicBezTo>
                  <a:cubicBezTo>
                    <a:pt x="53632" y="8595"/>
                    <a:pt x="53681" y="8346"/>
                    <a:pt x="53772" y="8111"/>
                  </a:cubicBezTo>
                  <a:cubicBezTo>
                    <a:pt x="54431" y="6363"/>
                    <a:pt x="53897" y="5299"/>
                    <a:pt x="53124" y="3708"/>
                  </a:cubicBezTo>
                  <a:cubicBezTo>
                    <a:pt x="52450" y="2318"/>
                    <a:pt x="51076" y="718"/>
                    <a:pt x="49559" y="718"/>
                  </a:cubicBezTo>
                  <a:cubicBezTo>
                    <a:pt x="49060" y="718"/>
                    <a:pt x="48544" y="892"/>
                    <a:pt x="48033" y="1304"/>
                  </a:cubicBezTo>
                  <a:cubicBezTo>
                    <a:pt x="47635" y="1627"/>
                    <a:pt x="47940" y="1824"/>
                    <a:pt x="48297" y="1824"/>
                  </a:cubicBezTo>
                  <a:cubicBezTo>
                    <a:pt x="48465" y="1824"/>
                    <a:pt x="48644" y="1780"/>
                    <a:pt x="48766" y="1685"/>
                  </a:cubicBezTo>
                  <a:cubicBezTo>
                    <a:pt x="48941" y="1550"/>
                    <a:pt x="49116" y="1491"/>
                    <a:pt x="49288" y="1491"/>
                  </a:cubicBezTo>
                  <a:cubicBezTo>
                    <a:pt x="50207" y="1491"/>
                    <a:pt x="51045" y="3164"/>
                    <a:pt x="51353" y="3763"/>
                  </a:cubicBezTo>
                  <a:cubicBezTo>
                    <a:pt x="51846" y="4722"/>
                    <a:pt x="52091" y="6042"/>
                    <a:pt x="51923" y="7167"/>
                  </a:cubicBezTo>
                  <a:cubicBezTo>
                    <a:pt x="51616" y="6747"/>
                    <a:pt x="51217" y="6377"/>
                    <a:pt x="50689" y="6021"/>
                  </a:cubicBezTo>
                  <a:cubicBezTo>
                    <a:pt x="49397" y="5152"/>
                    <a:pt x="47646" y="4824"/>
                    <a:pt x="46189" y="4332"/>
                  </a:cubicBezTo>
                  <a:cubicBezTo>
                    <a:pt x="45447" y="4082"/>
                    <a:pt x="42963" y="1381"/>
                    <a:pt x="44234" y="545"/>
                  </a:cubicBezTo>
                  <a:cubicBezTo>
                    <a:pt x="44343" y="474"/>
                    <a:pt x="44393" y="349"/>
                    <a:pt x="44321" y="238"/>
                  </a:cubicBezTo>
                  <a:cubicBezTo>
                    <a:pt x="44209" y="63"/>
                    <a:pt x="44015" y="0"/>
                    <a:pt x="4380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2"/>
            <p:cNvSpPr/>
            <p:nvPr/>
          </p:nvSpPr>
          <p:spPr>
            <a:xfrm>
              <a:off x="2328525" y="4675725"/>
              <a:ext cx="209050" cy="77775"/>
            </a:xfrm>
            <a:custGeom>
              <a:avLst/>
              <a:gdLst/>
              <a:ahLst/>
              <a:cxnLst/>
              <a:rect l="l" t="t" r="r" b="b"/>
              <a:pathLst>
                <a:path w="8362" h="3111" extrusionOk="0">
                  <a:moveTo>
                    <a:pt x="7948" y="1"/>
                  </a:moveTo>
                  <a:cubicBezTo>
                    <a:pt x="7911" y="1"/>
                    <a:pt x="7874" y="6"/>
                    <a:pt x="7840" y="17"/>
                  </a:cubicBezTo>
                  <a:cubicBezTo>
                    <a:pt x="6241" y="550"/>
                    <a:pt x="4606" y="730"/>
                    <a:pt x="2971" y="1115"/>
                  </a:cubicBezTo>
                  <a:cubicBezTo>
                    <a:pt x="2058" y="1330"/>
                    <a:pt x="166" y="1881"/>
                    <a:pt x="11" y="3012"/>
                  </a:cubicBezTo>
                  <a:cubicBezTo>
                    <a:pt x="1" y="3086"/>
                    <a:pt x="51" y="3110"/>
                    <a:pt x="115" y="3110"/>
                  </a:cubicBezTo>
                  <a:cubicBezTo>
                    <a:pt x="197" y="3110"/>
                    <a:pt x="301" y="3072"/>
                    <a:pt x="336" y="3050"/>
                  </a:cubicBezTo>
                  <a:cubicBezTo>
                    <a:pt x="981" y="2625"/>
                    <a:pt x="1465" y="2144"/>
                    <a:pt x="2208" y="1858"/>
                  </a:cubicBezTo>
                  <a:cubicBezTo>
                    <a:pt x="2983" y="1560"/>
                    <a:pt x="3830" y="1444"/>
                    <a:pt x="4645" y="1309"/>
                  </a:cubicBezTo>
                  <a:cubicBezTo>
                    <a:pt x="5805" y="1118"/>
                    <a:pt x="7112" y="982"/>
                    <a:pt x="8114" y="315"/>
                  </a:cubicBezTo>
                  <a:cubicBezTo>
                    <a:pt x="8362" y="149"/>
                    <a:pt x="8149" y="1"/>
                    <a:pt x="794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2"/>
            <p:cNvSpPr/>
            <p:nvPr/>
          </p:nvSpPr>
          <p:spPr>
            <a:xfrm>
              <a:off x="2534725" y="4661525"/>
              <a:ext cx="20475" cy="14125"/>
            </a:xfrm>
            <a:custGeom>
              <a:avLst/>
              <a:gdLst/>
              <a:ahLst/>
              <a:cxnLst/>
              <a:rect l="l" t="t" r="r" b="b"/>
              <a:pathLst>
                <a:path w="819" h="565" extrusionOk="0">
                  <a:moveTo>
                    <a:pt x="599" y="1"/>
                  </a:moveTo>
                  <a:cubicBezTo>
                    <a:pt x="489" y="1"/>
                    <a:pt x="361" y="48"/>
                    <a:pt x="300" y="132"/>
                  </a:cubicBezTo>
                  <a:cubicBezTo>
                    <a:pt x="257" y="189"/>
                    <a:pt x="207" y="238"/>
                    <a:pt x="164" y="296"/>
                  </a:cubicBezTo>
                  <a:cubicBezTo>
                    <a:pt x="136" y="335"/>
                    <a:pt x="105" y="374"/>
                    <a:pt x="74" y="410"/>
                  </a:cubicBezTo>
                  <a:cubicBezTo>
                    <a:pt x="0" y="467"/>
                    <a:pt x="22" y="558"/>
                    <a:pt x="118" y="558"/>
                  </a:cubicBezTo>
                  <a:cubicBezTo>
                    <a:pt x="119" y="558"/>
                    <a:pt x="121" y="558"/>
                    <a:pt x="122" y="558"/>
                  </a:cubicBezTo>
                  <a:cubicBezTo>
                    <a:pt x="156" y="558"/>
                    <a:pt x="191" y="559"/>
                    <a:pt x="225" y="563"/>
                  </a:cubicBezTo>
                  <a:cubicBezTo>
                    <a:pt x="232" y="564"/>
                    <a:pt x="240" y="564"/>
                    <a:pt x="248" y="564"/>
                  </a:cubicBezTo>
                  <a:cubicBezTo>
                    <a:pt x="326" y="564"/>
                    <a:pt x="409" y="522"/>
                    <a:pt x="476" y="492"/>
                  </a:cubicBezTo>
                  <a:cubicBezTo>
                    <a:pt x="612" y="432"/>
                    <a:pt x="714" y="318"/>
                    <a:pt x="776" y="187"/>
                  </a:cubicBezTo>
                  <a:cubicBezTo>
                    <a:pt x="819" y="98"/>
                    <a:pt x="759" y="28"/>
                    <a:pt x="672" y="8"/>
                  </a:cubicBezTo>
                  <a:cubicBezTo>
                    <a:pt x="649" y="3"/>
                    <a:pt x="625" y="1"/>
                    <a:pt x="59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2"/>
            <p:cNvSpPr/>
            <p:nvPr/>
          </p:nvSpPr>
          <p:spPr>
            <a:xfrm>
              <a:off x="2647000" y="4522350"/>
              <a:ext cx="85525" cy="59850"/>
            </a:xfrm>
            <a:custGeom>
              <a:avLst/>
              <a:gdLst/>
              <a:ahLst/>
              <a:cxnLst/>
              <a:rect l="l" t="t" r="r" b="b"/>
              <a:pathLst>
                <a:path w="3421" h="2394" extrusionOk="0">
                  <a:moveTo>
                    <a:pt x="2986" y="0"/>
                  </a:moveTo>
                  <a:cubicBezTo>
                    <a:pt x="2500" y="0"/>
                    <a:pt x="1910" y="335"/>
                    <a:pt x="1612" y="638"/>
                  </a:cubicBezTo>
                  <a:cubicBezTo>
                    <a:pt x="1341" y="917"/>
                    <a:pt x="1102" y="1219"/>
                    <a:pt x="824" y="1495"/>
                  </a:cubicBezTo>
                  <a:cubicBezTo>
                    <a:pt x="578" y="1739"/>
                    <a:pt x="140" y="1992"/>
                    <a:pt x="20" y="2323"/>
                  </a:cubicBezTo>
                  <a:cubicBezTo>
                    <a:pt x="1" y="2377"/>
                    <a:pt x="46" y="2393"/>
                    <a:pt x="91" y="2393"/>
                  </a:cubicBezTo>
                  <a:cubicBezTo>
                    <a:pt x="108" y="2393"/>
                    <a:pt x="126" y="2391"/>
                    <a:pt x="140" y="2387"/>
                  </a:cubicBezTo>
                  <a:cubicBezTo>
                    <a:pt x="628" y="2245"/>
                    <a:pt x="1036" y="1697"/>
                    <a:pt x="1396" y="1360"/>
                  </a:cubicBezTo>
                  <a:cubicBezTo>
                    <a:pt x="1924" y="865"/>
                    <a:pt x="2616" y="644"/>
                    <a:pt x="3230" y="303"/>
                  </a:cubicBezTo>
                  <a:cubicBezTo>
                    <a:pt x="3349" y="236"/>
                    <a:pt x="3421" y="96"/>
                    <a:pt x="3256" y="41"/>
                  </a:cubicBezTo>
                  <a:cubicBezTo>
                    <a:pt x="3172" y="13"/>
                    <a:pt x="3081" y="0"/>
                    <a:pt x="298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2"/>
            <p:cNvSpPr/>
            <p:nvPr/>
          </p:nvSpPr>
          <p:spPr>
            <a:xfrm>
              <a:off x="2725750" y="4494175"/>
              <a:ext cx="23325" cy="16475"/>
            </a:xfrm>
            <a:custGeom>
              <a:avLst/>
              <a:gdLst/>
              <a:ahLst/>
              <a:cxnLst/>
              <a:rect l="l" t="t" r="r" b="b"/>
              <a:pathLst>
                <a:path w="933" h="659" extrusionOk="0">
                  <a:moveTo>
                    <a:pt x="573" y="1"/>
                  </a:moveTo>
                  <a:cubicBezTo>
                    <a:pt x="542" y="1"/>
                    <a:pt x="513" y="3"/>
                    <a:pt x="491" y="6"/>
                  </a:cubicBezTo>
                  <a:cubicBezTo>
                    <a:pt x="282" y="38"/>
                    <a:pt x="78" y="154"/>
                    <a:pt x="17" y="364"/>
                  </a:cubicBezTo>
                  <a:cubicBezTo>
                    <a:pt x="1" y="411"/>
                    <a:pt x="4" y="463"/>
                    <a:pt x="25" y="507"/>
                  </a:cubicBezTo>
                  <a:cubicBezTo>
                    <a:pt x="72" y="617"/>
                    <a:pt x="183" y="659"/>
                    <a:pt x="305" y="659"/>
                  </a:cubicBezTo>
                  <a:cubicBezTo>
                    <a:pt x="457" y="659"/>
                    <a:pt x="626" y="594"/>
                    <a:pt x="711" y="517"/>
                  </a:cubicBezTo>
                  <a:cubicBezTo>
                    <a:pt x="810" y="428"/>
                    <a:pt x="873" y="360"/>
                    <a:pt x="899" y="226"/>
                  </a:cubicBezTo>
                  <a:cubicBezTo>
                    <a:pt x="932" y="50"/>
                    <a:pt x="721" y="1"/>
                    <a:pt x="5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2"/>
            <p:cNvSpPr/>
            <p:nvPr/>
          </p:nvSpPr>
          <p:spPr>
            <a:xfrm>
              <a:off x="2323025" y="4240050"/>
              <a:ext cx="14200" cy="91550"/>
            </a:xfrm>
            <a:custGeom>
              <a:avLst/>
              <a:gdLst/>
              <a:ahLst/>
              <a:cxnLst/>
              <a:rect l="l" t="t" r="r" b="b"/>
              <a:pathLst>
                <a:path w="568" h="3662" extrusionOk="0">
                  <a:moveTo>
                    <a:pt x="332" y="1"/>
                  </a:moveTo>
                  <a:cubicBezTo>
                    <a:pt x="311" y="1"/>
                    <a:pt x="284" y="16"/>
                    <a:pt x="276" y="31"/>
                  </a:cubicBezTo>
                  <a:cubicBezTo>
                    <a:pt x="1" y="519"/>
                    <a:pt x="55" y="1136"/>
                    <a:pt x="36" y="1684"/>
                  </a:cubicBezTo>
                  <a:cubicBezTo>
                    <a:pt x="12" y="2350"/>
                    <a:pt x="9" y="2997"/>
                    <a:pt x="179" y="3645"/>
                  </a:cubicBezTo>
                  <a:cubicBezTo>
                    <a:pt x="182" y="3657"/>
                    <a:pt x="192" y="3661"/>
                    <a:pt x="203" y="3661"/>
                  </a:cubicBezTo>
                  <a:cubicBezTo>
                    <a:pt x="226" y="3661"/>
                    <a:pt x="258" y="3643"/>
                    <a:pt x="261" y="3625"/>
                  </a:cubicBezTo>
                  <a:cubicBezTo>
                    <a:pt x="397" y="2961"/>
                    <a:pt x="389" y="2301"/>
                    <a:pt x="399" y="1627"/>
                  </a:cubicBezTo>
                  <a:cubicBezTo>
                    <a:pt x="407" y="1122"/>
                    <a:pt x="568" y="487"/>
                    <a:pt x="360" y="17"/>
                  </a:cubicBezTo>
                  <a:cubicBezTo>
                    <a:pt x="354" y="5"/>
                    <a:pt x="344" y="1"/>
                    <a:pt x="3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2"/>
            <p:cNvSpPr/>
            <p:nvPr/>
          </p:nvSpPr>
          <p:spPr>
            <a:xfrm>
              <a:off x="2316800" y="4343025"/>
              <a:ext cx="32625" cy="70125"/>
            </a:xfrm>
            <a:custGeom>
              <a:avLst/>
              <a:gdLst/>
              <a:ahLst/>
              <a:cxnLst/>
              <a:rect l="l" t="t" r="r" b="b"/>
              <a:pathLst>
                <a:path w="1305" h="2805" extrusionOk="0">
                  <a:moveTo>
                    <a:pt x="369" y="0"/>
                  </a:moveTo>
                  <a:cubicBezTo>
                    <a:pt x="349" y="0"/>
                    <a:pt x="321" y="12"/>
                    <a:pt x="316" y="26"/>
                  </a:cubicBezTo>
                  <a:cubicBezTo>
                    <a:pt x="151" y="525"/>
                    <a:pt x="1" y="1124"/>
                    <a:pt x="97" y="1649"/>
                  </a:cubicBezTo>
                  <a:cubicBezTo>
                    <a:pt x="199" y="2210"/>
                    <a:pt x="583" y="2749"/>
                    <a:pt x="1172" y="2804"/>
                  </a:cubicBezTo>
                  <a:cubicBezTo>
                    <a:pt x="1174" y="2804"/>
                    <a:pt x="1177" y="2804"/>
                    <a:pt x="1179" y="2804"/>
                  </a:cubicBezTo>
                  <a:cubicBezTo>
                    <a:pt x="1223" y="2804"/>
                    <a:pt x="1305" y="2767"/>
                    <a:pt x="1289" y="2715"/>
                  </a:cubicBezTo>
                  <a:cubicBezTo>
                    <a:pt x="1227" y="2505"/>
                    <a:pt x="1096" y="2359"/>
                    <a:pt x="957" y="2196"/>
                  </a:cubicBezTo>
                  <a:cubicBezTo>
                    <a:pt x="783" y="1990"/>
                    <a:pt x="682" y="1735"/>
                    <a:pt x="604" y="1481"/>
                  </a:cubicBezTo>
                  <a:cubicBezTo>
                    <a:pt x="451" y="974"/>
                    <a:pt x="309" y="560"/>
                    <a:pt x="392" y="21"/>
                  </a:cubicBezTo>
                  <a:cubicBezTo>
                    <a:pt x="395" y="6"/>
                    <a:pt x="384" y="0"/>
                    <a:pt x="36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2"/>
            <p:cNvSpPr/>
            <p:nvPr/>
          </p:nvSpPr>
          <p:spPr>
            <a:xfrm>
              <a:off x="2445150" y="4421875"/>
              <a:ext cx="23425" cy="117950"/>
            </a:xfrm>
            <a:custGeom>
              <a:avLst/>
              <a:gdLst/>
              <a:ahLst/>
              <a:cxnLst/>
              <a:rect l="l" t="t" r="r" b="b"/>
              <a:pathLst>
                <a:path w="937" h="4718" extrusionOk="0">
                  <a:moveTo>
                    <a:pt x="660" y="0"/>
                  </a:moveTo>
                  <a:cubicBezTo>
                    <a:pt x="634" y="0"/>
                    <a:pt x="599" y="16"/>
                    <a:pt x="592" y="33"/>
                  </a:cubicBezTo>
                  <a:cubicBezTo>
                    <a:pt x="288" y="823"/>
                    <a:pt x="192" y="1655"/>
                    <a:pt x="95" y="2491"/>
                  </a:cubicBezTo>
                  <a:cubicBezTo>
                    <a:pt x="0" y="3308"/>
                    <a:pt x="8" y="4131"/>
                    <a:pt x="667" y="4700"/>
                  </a:cubicBezTo>
                  <a:cubicBezTo>
                    <a:pt x="681" y="4712"/>
                    <a:pt x="699" y="4717"/>
                    <a:pt x="719" y="4717"/>
                  </a:cubicBezTo>
                  <a:cubicBezTo>
                    <a:pt x="763" y="4717"/>
                    <a:pt x="812" y="4691"/>
                    <a:pt x="818" y="4651"/>
                  </a:cubicBezTo>
                  <a:cubicBezTo>
                    <a:pt x="937" y="3933"/>
                    <a:pt x="660" y="3297"/>
                    <a:pt x="501" y="2602"/>
                  </a:cubicBezTo>
                  <a:cubicBezTo>
                    <a:pt x="305" y="1744"/>
                    <a:pt x="599" y="875"/>
                    <a:pt x="688" y="25"/>
                  </a:cubicBezTo>
                  <a:cubicBezTo>
                    <a:pt x="690" y="7"/>
                    <a:pt x="677" y="0"/>
                    <a:pt x="6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2"/>
            <p:cNvSpPr/>
            <p:nvPr/>
          </p:nvSpPr>
          <p:spPr>
            <a:xfrm>
              <a:off x="2471675" y="4552075"/>
              <a:ext cx="13950" cy="13800"/>
            </a:xfrm>
            <a:custGeom>
              <a:avLst/>
              <a:gdLst/>
              <a:ahLst/>
              <a:cxnLst/>
              <a:rect l="l" t="t" r="r" b="b"/>
              <a:pathLst>
                <a:path w="558" h="552" extrusionOk="0">
                  <a:moveTo>
                    <a:pt x="120" y="0"/>
                  </a:moveTo>
                  <a:cubicBezTo>
                    <a:pt x="97" y="0"/>
                    <a:pt x="69" y="17"/>
                    <a:pt x="65" y="34"/>
                  </a:cubicBezTo>
                  <a:cubicBezTo>
                    <a:pt x="38" y="149"/>
                    <a:pt x="0" y="255"/>
                    <a:pt x="38" y="372"/>
                  </a:cubicBezTo>
                  <a:cubicBezTo>
                    <a:pt x="82" y="511"/>
                    <a:pt x="207" y="552"/>
                    <a:pt x="332" y="552"/>
                  </a:cubicBezTo>
                  <a:cubicBezTo>
                    <a:pt x="369" y="552"/>
                    <a:pt x="406" y="548"/>
                    <a:pt x="441" y="543"/>
                  </a:cubicBezTo>
                  <a:cubicBezTo>
                    <a:pt x="476" y="536"/>
                    <a:pt x="526" y="514"/>
                    <a:pt x="532" y="473"/>
                  </a:cubicBezTo>
                  <a:cubicBezTo>
                    <a:pt x="540" y="421"/>
                    <a:pt x="557" y="406"/>
                    <a:pt x="531" y="355"/>
                  </a:cubicBezTo>
                  <a:cubicBezTo>
                    <a:pt x="505" y="302"/>
                    <a:pt x="447" y="256"/>
                    <a:pt x="398" y="223"/>
                  </a:cubicBezTo>
                  <a:cubicBezTo>
                    <a:pt x="314" y="169"/>
                    <a:pt x="182" y="115"/>
                    <a:pt x="145" y="15"/>
                  </a:cubicBezTo>
                  <a:cubicBezTo>
                    <a:pt x="140" y="4"/>
                    <a:pt x="131" y="0"/>
                    <a:pt x="12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2"/>
            <p:cNvSpPr/>
            <p:nvPr/>
          </p:nvSpPr>
          <p:spPr>
            <a:xfrm>
              <a:off x="2588250" y="4065325"/>
              <a:ext cx="61125" cy="114700"/>
            </a:xfrm>
            <a:custGeom>
              <a:avLst/>
              <a:gdLst/>
              <a:ahLst/>
              <a:cxnLst/>
              <a:rect l="l" t="t" r="r" b="b"/>
              <a:pathLst>
                <a:path w="2445" h="4588" extrusionOk="0">
                  <a:moveTo>
                    <a:pt x="2407" y="1"/>
                  </a:moveTo>
                  <a:cubicBezTo>
                    <a:pt x="2388" y="1"/>
                    <a:pt x="2367" y="6"/>
                    <a:pt x="2359" y="13"/>
                  </a:cubicBezTo>
                  <a:cubicBezTo>
                    <a:pt x="1203" y="1057"/>
                    <a:pt x="0" y="3066"/>
                    <a:pt x="1061" y="4572"/>
                  </a:cubicBezTo>
                  <a:cubicBezTo>
                    <a:pt x="1069" y="4583"/>
                    <a:pt x="1081" y="4588"/>
                    <a:pt x="1095" y="4588"/>
                  </a:cubicBezTo>
                  <a:cubicBezTo>
                    <a:pt x="1131" y="4588"/>
                    <a:pt x="1177" y="4557"/>
                    <a:pt x="1183" y="4530"/>
                  </a:cubicBezTo>
                  <a:cubicBezTo>
                    <a:pt x="1367" y="3759"/>
                    <a:pt x="1273" y="2960"/>
                    <a:pt x="1446" y="2182"/>
                  </a:cubicBezTo>
                  <a:cubicBezTo>
                    <a:pt x="1621" y="1396"/>
                    <a:pt x="2019" y="710"/>
                    <a:pt x="2433" y="29"/>
                  </a:cubicBezTo>
                  <a:cubicBezTo>
                    <a:pt x="2445" y="8"/>
                    <a:pt x="2428" y="1"/>
                    <a:pt x="240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2"/>
            <p:cNvSpPr/>
            <p:nvPr/>
          </p:nvSpPr>
          <p:spPr>
            <a:xfrm>
              <a:off x="2558850" y="4210700"/>
              <a:ext cx="56625" cy="217850"/>
            </a:xfrm>
            <a:custGeom>
              <a:avLst/>
              <a:gdLst/>
              <a:ahLst/>
              <a:cxnLst/>
              <a:rect l="l" t="t" r="r" b="b"/>
              <a:pathLst>
                <a:path w="2265" h="8714" extrusionOk="0">
                  <a:moveTo>
                    <a:pt x="2232" y="0"/>
                  </a:moveTo>
                  <a:cubicBezTo>
                    <a:pt x="2200" y="0"/>
                    <a:pt x="2154" y="24"/>
                    <a:pt x="2147" y="49"/>
                  </a:cubicBezTo>
                  <a:cubicBezTo>
                    <a:pt x="1717" y="1490"/>
                    <a:pt x="1268" y="2923"/>
                    <a:pt x="834" y="4363"/>
                  </a:cubicBezTo>
                  <a:cubicBezTo>
                    <a:pt x="621" y="5070"/>
                    <a:pt x="541" y="5779"/>
                    <a:pt x="397" y="6498"/>
                  </a:cubicBezTo>
                  <a:cubicBezTo>
                    <a:pt x="246" y="7253"/>
                    <a:pt x="0" y="7932"/>
                    <a:pt x="226" y="8687"/>
                  </a:cubicBezTo>
                  <a:cubicBezTo>
                    <a:pt x="231" y="8706"/>
                    <a:pt x="246" y="8714"/>
                    <a:pt x="265" y="8714"/>
                  </a:cubicBezTo>
                  <a:cubicBezTo>
                    <a:pt x="302" y="8714"/>
                    <a:pt x="354" y="8681"/>
                    <a:pt x="362" y="8654"/>
                  </a:cubicBezTo>
                  <a:cubicBezTo>
                    <a:pt x="570" y="7940"/>
                    <a:pt x="532" y="7200"/>
                    <a:pt x="622" y="6463"/>
                  </a:cubicBezTo>
                  <a:cubicBezTo>
                    <a:pt x="705" y="5775"/>
                    <a:pt x="1059" y="4977"/>
                    <a:pt x="1256" y="4297"/>
                  </a:cubicBezTo>
                  <a:cubicBezTo>
                    <a:pt x="1659" y="2903"/>
                    <a:pt x="2132" y="1482"/>
                    <a:pt x="2262" y="30"/>
                  </a:cubicBezTo>
                  <a:cubicBezTo>
                    <a:pt x="2264" y="8"/>
                    <a:pt x="2250" y="0"/>
                    <a:pt x="223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2"/>
            <p:cNvSpPr/>
            <p:nvPr/>
          </p:nvSpPr>
          <p:spPr>
            <a:xfrm>
              <a:off x="2565600" y="4441500"/>
              <a:ext cx="27625" cy="84000"/>
            </a:xfrm>
            <a:custGeom>
              <a:avLst/>
              <a:gdLst/>
              <a:ahLst/>
              <a:cxnLst/>
              <a:rect l="l" t="t" r="r" b="b"/>
              <a:pathLst>
                <a:path w="1105" h="3360" extrusionOk="0">
                  <a:moveTo>
                    <a:pt x="164" y="1"/>
                  </a:moveTo>
                  <a:cubicBezTo>
                    <a:pt x="115" y="1"/>
                    <a:pt x="50" y="37"/>
                    <a:pt x="48" y="76"/>
                  </a:cubicBezTo>
                  <a:cubicBezTo>
                    <a:pt x="1" y="1175"/>
                    <a:pt x="309" y="2419"/>
                    <a:pt x="928" y="3338"/>
                  </a:cubicBezTo>
                  <a:cubicBezTo>
                    <a:pt x="938" y="3353"/>
                    <a:pt x="958" y="3359"/>
                    <a:pt x="981" y="3359"/>
                  </a:cubicBezTo>
                  <a:cubicBezTo>
                    <a:pt x="1034" y="3359"/>
                    <a:pt x="1104" y="3323"/>
                    <a:pt x="1103" y="3281"/>
                  </a:cubicBezTo>
                  <a:cubicBezTo>
                    <a:pt x="1068" y="2182"/>
                    <a:pt x="832" y="935"/>
                    <a:pt x="213" y="21"/>
                  </a:cubicBezTo>
                  <a:cubicBezTo>
                    <a:pt x="203" y="7"/>
                    <a:pt x="185" y="1"/>
                    <a:pt x="16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2"/>
            <p:cNvSpPr/>
            <p:nvPr/>
          </p:nvSpPr>
          <p:spPr>
            <a:xfrm>
              <a:off x="2712625" y="4003150"/>
              <a:ext cx="18050" cy="7225"/>
            </a:xfrm>
            <a:custGeom>
              <a:avLst/>
              <a:gdLst/>
              <a:ahLst/>
              <a:cxnLst/>
              <a:rect l="l" t="t" r="r" b="b"/>
              <a:pathLst>
                <a:path w="722" h="289" extrusionOk="0">
                  <a:moveTo>
                    <a:pt x="499" y="0"/>
                  </a:moveTo>
                  <a:cubicBezTo>
                    <a:pt x="442" y="0"/>
                    <a:pt x="384" y="8"/>
                    <a:pt x="328" y="23"/>
                  </a:cubicBezTo>
                  <a:cubicBezTo>
                    <a:pt x="212" y="57"/>
                    <a:pt x="69" y="93"/>
                    <a:pt x="9" y="208"/>
                  </a:cubicBezTo>
                  <a:cubicBezTo>
                    <a:pt x="0" y="224"/>
                    <a:pt x="7" y="244"/>
                    <a:pt x="23" y="252"/>
                  </a:cubicBezTo>
                  <a:cubicBezTo>
                    <a:pt x="66" y="279"/>
                    <a:pt x="122" y="288"/>
                    <a:pt x="180" y="288"/>
                  </a:cubicBezTo>
                  <a:cubicBezTo>
                    <a:pt x="259" y="288"/>
                    <a:pt x="342" y="271"/>
                    <a:pt x="403" y="253"/>
                  </a:cubicBezTo>
                  <a:cubicBezTo>
                    <a:pt x="516" y="219"/>
                    <a:pt x="624" y="170"/>
                    <a:pt x="703" y="79"/>
                  </a:cubicBezTo>
                  <a:cubicBezTo>
                    <a:pt x="721" y="57"/>
                    <a:pt x="712" y="34"/>
                    <a:pt x="685" y="28"/>
                  </a:cubicBezTo>
                  <a:cubicBezTo>
                    <a:pt x="625" y="10"/>
                    <a:pt x="562" y="0"/>
                    <a:pt x="49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2"/>
            <p:cNvSpPr/>
            <p:nvPr/>
          </p:nvSpPr>
          <p:spPr>
            <a:xfrm>
              <a:off x="2881200" y="3801525"/>
              <a:ext cx="63925" cy="96575"/>
            </a:xfrm>
            <a:custGeom>
              <a:avLst/>
              <a:gdLst/>
              <a:ahLst/>
              <a:cxnLst/>
              <a:rect l="l" t="t" r="r" b="b"/>
              <a:pathLst>
                <a:path w="2557" h="3863" extrusionOk="0">
                  <a:moveTo>
                    <a:pt x="2271" y="0"/>
                  </a:moveTo>
                  <a:cubicBezTo>
                    <a:pt x="2194" y="0"/>
                    <a:pt x="2111" y="22"/>
                    <a:pt x="2055" y="70"/>
                  </a:cubicBezTo>
                  <a:cubicBezTo>
                    <a:pt x="1484" y="555"/>
                    <a:pt x="1171" y="1197"/>
                    <a:pt x="880" y="1876"/>
                  </a:cubicBezTo>
                  <a:cubicBezTo>
                    <a:pt x="611" y="2504"/>
                    <a:pt x="190" y="3169"/>
                    <a:pt x="9" y="3821"/>
                  </a:cubicBezTo>
                  <a:cubicBezTo>
                    <a:pt x="1" y="3853"/>
                    <a:pt x="28" y="3863"/>
                    <a:pt x="60" y="3863"/>
                  </a:cubicBezTo>
                  <a:cubicBezTo>
                    <a:pt x="89" y="3863"/>
                    <a:pt x="122" y="3854"/>
                    <a:pt x="133" y="3849"/>
                  </a:cubicBezTo>
                  <a:cubicBezTo>
                    <a:pt x="1377" y="3177"/>
                    <a:pt x="1337" y="1178"/>
                    <a:pt x="2387" y="242"/>
                  </a:cubicBezTo>
                  <a:cubicBezTo>
                    <a:pt x="2556" y="90"/>
                    <a:pt x="2426" y="0"/>
                    <a:pt x="227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2"/>
            <p:cNvSpPr/>
            <p:nvPr/>
          </p:nvSpPr>
          <p:spPr>
            <a:xfrm>
              <a:off x="2858350" y="3918775"/>
              <a:ext cx="18225" cy="13725"/>
            </a:xfrm>
            <a:custGeom>
              <a:avLst/>
              <a:gdLst/>
              <a:ahLst/>
              <a:cxnLst/>
              <a:rect l="l" t="t" r="r" b="b"/>
              <a:pathLst>
                <a:path w="729" h="549" extrusionOk="0">
                  <a:moveTo>
                    <a:pt x="638" y="0"/>
                  </a:moveTo>
                  <a:cubicBezTo>
                    <a:pt x="602" y="0"/>
                    <a:pt x="561" y="11"/>
                    <a:pt x="540" y="26"/>
                  </a:cubicBezTo>
                  <a:cubicBezTo>
                    <a:pt x="376" y="147"/>
                    <a:pt x="214" y="268"/>
                    <a:pt x="78" y="421"/>
                  </a:cubicBezTo>
                  <a:cubicBezTo>
                    <a:pt x="0" y="509"/>
                    <a:pt x="81" y="548"/>
                    <a:pt x="172" y="548"/>
                  </a:cubicBezTo>
                  <a:cubicBezTo>
                    <a:pt x="228" y="548"/>
                    <a:pt x="288" y="534"/>
                    <a:pt x="318" y="507"/>
                  </a:cubicBezTo>
                  <a:cubicBezTo>
                    <a:pt x="463" y="379"/>
                    <a:pt x="575" y="235"/>
                    <a:pt x="688" y="78"/>
                  </a:cubicBezTo>
                  <a:cubicBezTo>
                    <a:pt x="728" y="21"/>
                    <a:pt x="688" y="0"/>
                    <a:pt x="63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2"/>
            <p:cNvSpPr/>
            <p:nvPr/>
          </p:nvSpPr>
          <p:spPr>
            <a:xfrm>
              <a:off x="2911800" y="3889525"/>
              <a:ext cx="118425" cy="66125"/>
            </a:xfrm>
            <a:custGeom>
              <a:avLst/>
              <a:gdLst/>
              <a:ahLst/>
              <a:cxnLst/>
              <a:rect l="l" t="t" r="r" b="b"/>
              <a:pathLst>
                <a:path w="4737" h="2645" extrusionOk="0">
                  <a:moveTo>
                    <a:pt x="4664" y="0"/>
                  </a:moveTo>
                  <a:cubicBezTo>
                    <a:pt x="4659" y="0"/>
                    <a:pt x="4654" y="1"/>
                    <a:pt x="4650" y="2"/>
                  </a:cubicBezTo>
                  <a:cubicBezTo>
                    <a:pt x="3002" y="348"/>
                    <a:pt x="1461" y="1738"/>
                    <a:pt x="40" y="2579"/>
                  </a:cubicBezTo>
                  <a:cubicBezTo>
                    <a:pt x="1" y="2602"/>
                    <a:pt x="4" y="2644"/>
                    <a:pt x="46" y="2644"/>
                  </a:cubicBezTo>
                  <a:cubicBezTo>
                    <a:pt x="50" y="2644"/>
                    <a:pt x="55" y="2644"/>
                    <a:pt x="61" y="2643"/>
                  </a:cubicBezTo>
                  <a:cubicBezTo>
                    <a:pt x="854" y="2480"/>
                    <a:pt x="1571" y="2074"/>
                    <a:pt x="2259" y="1658"/>
                  </a:cubicBezTo>
                  <a:cubicBezTo>
                    <a:pt x="3077" y="1163"/>
                    <a:pt x="3925" y="633"/>
                    <a:pt x="4692" y="72"/>
                  </a:cubicBezTo>
                  <a:cubicBezTo>
                    <a:pt x="4737" y="40"/>
                    <a:pt x="4707" y="0"/>
                    <a:pt x="466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2"/>
            <p:cNvSpPr/>
            <p:nvPr/>
          </p:nvSpPr>
          <p:spPr>
            <a:xfrm>
              <a:off x="3029775" y="3886450"/>
              <a:ext cx="3400" cy="1425"/>
            </a:xfrm>
            <a:custGeom>
              <a:avLst/>
              <a:gdLst/>
              <a:ahLst/>
              <a:cxnLst/>
              <a:rect l="l" t="t" r="r" b="b"/>
              <a:pathLst>
                <a:path w="136" h="57" extrusionOk="0">
                  <a:moveTo>
                    <a:pt x="87" y="0"/>
                  </a:moveTo>
                  <a:cubicBezTo>
                    <a:pt x="53" y="0"/>
                    <a:pt x="1" y="35"/>
                    <a:pt x="37" y="53"/>
                  </a:cubicBezTo>
                  <a:cubicBezTo>
                    <a:pt x="41" y="56"/>
                    <a:pt x="46" y="57"/>
                    <a:pt x="52" y="57"/>
                  </a:cubicBezTo>
                  <a:cubicBezTo>
                    <a:pt x="86" y="57"/>
                    <a:pt x="136" y="22"/>
                    <a:pt x="101" y="3"/>
                  </a:cubicBezTo>
                  <a:cubicBezTo>
                    <a:pt x="97" y="1"/>
                    <a:pt x="92" y="0"/>
                    <a:pt x="8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2"/>
            <p:cNvSpPr/>
            <p:nvPr/>
          </p:nvSpPr>
          <p:spPr>
            <a:xfrm>
              <a:off x="3001175" y="3612975"/>
              <a:ext cx="152150" cy="83475"/>
            </a:xfrm>
            <a:custGeom>
              <a:avLst/>
              <a:gdLst/>
              <a:ahLst/>
              <a:cxnLst/>
              <a:rect l="l" t="t" r="r" b="b"/>
              <a:pathLst>
                <a:path w="6086" h="3339" extrusionOk="0">
                  <a:moveTo>
                    <a:pt x="5632" y="1"/>
                  </a:moveTo>
                  <a:cubicBezTo>
                    <a:pt x="3576" y="1"/>
                    <a:pt x="844" y="1467"/>
                    <a:pt x="13" y="3304"/>
                  </a:cubicBezTo>
                  <a:cubicBezTo>
                    <a:pt x="0" y="3331"/>
                    <a:pt x="22" y="3339"/>
                    <a:pt x="45" y="3339"/>
                  </a:cubicBezTo>
                  <a:cubicBezTo>
                    <a:pt x="62" y="3339"/>
                    <a:pt x="80" y="3335"/>
                    <a:pt x="89" y="3331"/>
                  </a:cubicBezTo>
                  <a:cubicBezTo>
                    <a:pt x="932" y="2962"/>
                    <a:pt x="1430" y="2112"/>
                    <a:pt x="2134" y="1544"/>
                  </a:cubicBezTo>
                  <a:cubicBezTo>
                    <a:pt x="3249" y="645"/>
                    <a:pt x="4708" y="546"/>
                    <a:pt x="6004" y="106"/>
                  </a:cubicBezTo>
                  <a:cubicBezTo>
                    <a:pt x="6055" y="88"/>
                    <a:pt x="6086" y="26"/>
                    <a:pt x="6012" y="18"/>
                  </a:cubicBezTo>
                  <a:cubicBezTo>
                    <a:pt x="5889" y="7"/>
                    <a:pt x="5762" y="1"/>
                    <a:pt x="56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2"/>
            <p:cNvSpPr/>
            <p:nvPr/>
          </p:nvSpPr>
          <p:spPr>
            <a:xfrm>
              <a:off x="3175250" y="3605225"/>
              <a:ext cx="38675" cy="8800"/>
            </a:xfrm>
            <a:custGeom>
              <a:avLst/>
              <a:gdLst/>
              <a:ahLst/>
              <a:cxnLst/>
              <a:rect l="l" t="t" r="r" b="b"/>
              <a:pathLst>
                <a:path w="1547" h="352" extrusionOk="0">
                  <a:moveTo>
                    <a:pt x="1132" y="1"/>
                  </a:moveTo>
                  <a:cubicBezTo>
                    <a:pt x="755" y="1"/>
                    <a:pt x="352" y="162"/>
                    <a:pt x="36" y="299"/>
                  </a:cubicBezTo>
                  <a:cubicBezTo>
                    <a:pt x="0" y="315"/>
                    <a:pt x="9" y="352"/>
                    <a:pt x="42" y="352"/>
                  </a:cubicBezTo>
                  <a:cubicBezTo>
                    <a:pt x="45" y="352"/>
                    <a:pt x="49" y="351"/>
                    <a:pt x="53" y="350"/>
                  </a:cubicBezTo>
                  <a:cubicBezTo>
                    <a:pt x="515" y="255"/>
                    <a:pt x="1023" y="305"/>
                    <a:pt x="1468" y="130"/>
                  </a:cubicBezTo>
                  <a:cubicBezTo>
                    <a:pt x="1486" y="124"/>
                    <a:pt x="1546" y="80"/>
                    <a:pt x="1501" y="64"/>
                  </a:cubicBezTo>
                  <a:cubicBezTo>
                    <a:pt x="1384" y="19"/>
                    <a:pt x="1259" y="1"/>
                    <a:pt x="11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2"/>
            <p:cNvSpPr/>
            <p:nvPr/>
          </p:nvSpPr>
          <p:spPr>
            <a:xfrm>
              <a:off x="2801425" y="3673275"/>
              <a:ext cx="102575" cy="131025"/>
            </a:xfrm>
            <a:custGeom>
              <a:avLst/>
              <a:gdLst/>
              <a:ahLst/>
              <a:cxnLst/>
              <a:rect l="l" t="t" r="r" b="b"/>
              <a:pathLst>
                <a:path w="4103" h="5241" extrusionOk="0">
                  <a:moveTo>
                    <a:pt x="4073" y="1"/>
                  </a:moveTo>
                  <a:cubicBezTo>
                    <a:pt x="4055" y="1"/>
                    <a:pt x="4032" y="7"/>
                    <a:pt x="4024" y="16"/>
                  </a:cubicBezTo>
                  <a:cubicBezTo>
                    <a:pt x="3195" y="985"/>
                    <a:pt x="2823" y="2221"/>
                    <a:pt x="2017" y="3203"/>
                  </a:cubicBezTo>
                  <a:cubicBezTo>
                    <a:pt x="1470" y="3869"/>
                    <a:pt x="235" y="4322"/>
                    <a:pt x="10" y="5197"/>
                  </a:cubicBezTo>
                  <a:cubicBezTo>
                    <a:pt x="1" y="5232"/>
                    <a:pt x="36" y="5241"/>
                    <a:pt x="69" y="5241"/>
                  </a:cubicBezTo>
                  <a:cubicBezTo>
                    <a:pt x="87" y="5241"/>
                    <a:pt x="104" y="5238"/>
                    <a:pt x="113" y="5236"/>
                  </a:cubicBezTo>
                  <a:cubicBezTo>
                    <a:pt x="2413" y="4602"/>
                    <a:pt x="3004" y="1811"/>
                    <a:pt x="4092" y="23"/>
                  </a:cubicBezTo>
                  <a:cubicBezTo>
                    <a:pt x="4102" y="7"/>
                    <a:pt x="4090" y="1"/>
                    <a:pt x="40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2"/>
            <p:cNvSpPr/>
            <p:nvPr/>
          </p:nvSpPr>
          <p:spPr>
            <a:xfrm>
              <a:off x="2759000" y="3816250"/>
              <a:ext cx="24950" cy="33000"/>
            </a:xfrm>
            <a:custGeom>
              <a:avLst/>
              <a:gdLst/>
              <a:ahLst/>
              <a:cxnLst/>
              <a:rect l="l" t="t" r="r" b="b"/>
              <a:pathLst>
                <a:path w="998" h="1320" extrusionOk="0">
                  <a:moveTo>
                    <a:pt x="957" y="0"/>
                  </a:moveTo>
                  <a:cubicBezTo>
                    <a:pt x="935" y="0"/>
                    <a:pt x="907" y="9"/>
                    <a:pt x="898" y="16"/>
                  </a:cubicBezTo>
                  <a:cubicBezTo>
                    <a:pt x="673" y="171"/>
                    <a:pt x="434" y="379"/>
                    <a:pt x="296" y="620"/>
                  </a:cubicBezTo>
                  <a:cubicBezTo>
                    <a:pt x="180" y="821"/>
                    <a:pt x="1" y="1087"/>
                    <a:pt x="168" y="1300"/>
                  </a:cubicBezTo>
                  <a:cubicBezTo>
                    <a:pt x="179" y="1314"/>
                    <a:pt x="197" y="1319"/>
                    <a:pt x="216" y="1319"/>
                  </a:cubicBezTo>
                  <a:cubicBezTo>
                    <a:pt x="248" y="1319"/>
                    <a:pt x="284" y="1305"/>
                    <a:pt x="301" y="1290"/>
                  </a:cubicBezTo>
                  <a:cubicBezTo>
                    <a:pt x="485" y="1123"/>
                    <a:pt x="541" y="929"/>
                    <a:pt x="643" y="709"/>
                  </a:cubicBezTo>
                  <a:cubicBezTo>
                    <a:pt x="749" y="481"/>
                    <a:pt x="881" y="263"/>
                    <a:pt x="986" y="35"/>
                  </a:cubicBezTo>
                  <a:cubicBezTo>
                    <a:pt x="998" y="9"/>
                    <a:pt x="980" y="0"/>
                    <a:pt x="95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2"/>
            <p:cNvSpPr/>
            <p:nvPr/>
          </p:nvSpPr>
          <p:spPr>
            <a:xfrm>
              <a:off x="2676175" y="3872575"/>
              <a:ext cx="69050" cy="75600"/>
            </a:xfrm>
            <a:custGeom>
              <a:avLst/>
              <a:gdLst/>
              <a:ahLst/>
              <a:cxnLst/>
              <a:rect l="l" t="t" r="r" b="b"/>
              <a:pathLst>
                <a:path w="2762" h="3024" extrusionOk="0">
                  <a:moveTo>
                    <a:pt x="50" y="1"/>
                  </a:moveTo>
                  <a:cubicBezTo>
                    <a:pt x="27" y="1"/>
                    <a:pt x="1" y="15"/>
                    <a:pt x="3" y="37"/>
                  </a:cubicBezTo>
                  <a:cubicBezTo>
                    <a:pt x="73" y="652"/>
                    <a:pt x="721" y="1123"/>
                    <a:pt x="1147" y="1513"/>
                  </a:cubicBezTo>
                  <a:cubicBezTo>
                    <a:pt x="1399" y="1746"/>
                    <a:pt x="1639" y="1982"/>
                    <a:pt x="1907" y="2198"/>
                  </a:cubicBezTo>
                  <a:cubicBezTo>
                    <a:pt x="2195" y="2431"/>
                    <a:pt x="2211" y="2756"/>
                    <a:pt x="2428" y="3008"/>
                  </a:cubicBezTo>
                  <a:cubicBezTo>
                    <a:pt x="2437" y="3019"/>
                    <a:pt x="2452" y="3024"/>
                    <a:pt x="2467" y="3024"/>
                  </a:cubicBezTo>
                  <a:cubicBezTo>
                    <a:pt x="2501" y="3024"/>
                    <a:pt x="2540" y="3002"/>
                    <a:pt x="2551" y="2978"/>
                  </a:cubicBezTo>
                  <a:cubicBezTo>
                    <a:pt x="2761" y="2542"/>
                    <a:pt x="2263" y="1767"/>
                    <a:pt x="1957" y="1457"/>
                  </a:cubicBezTo>
                  <a:cubicBezTo>
                    <a:pt x="1418" y="911"/>
                    <a:pt x="748" y="360"/>
                    <a:pt x="67" y="4"/>
                  </a:cubicBezTo>
                  <a:cubicBezTo>
                    <a:pt x="62" y="2"/>
                    <a:pt x="56" y="1"/>
                    <a:pt x="50"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2"/>
            <p:cNvSpPr/>
            <p:nvPr/>
          </p:nvSpPr>
          <p:spPr>
            <a:xfrm>
              <a:off x="2540250" y="3522275"/>
              <a:ext cx="21650" cy="43075"/>
            </a:xfrm>
            <a:custGeom>
              <a:avLst/>
              <a:gdLst/>
              <a:ahLst/>
              <a:cxnLst/>
              <a:rect l="l" t="t" r="r" b="b"/>
              <a:pathLst>
                <a:path w="866" h="1723" extrusionOk="0">
                  <a:moveTo>
                    <a:pt x="747" y="1"/>
                  </a:moveTo>
                  <a:cubicBezTo>
                    <a:pt x="719" y="1"/>
                    <a:pt x="684" y="15"/>
                    <a:pt x="672" y="25"/>
                  </a:cubicBezTo>
                  <a:cubicBezTo>
                    <a:pt x="415" y="254"/>
                    <a:pt x="251" y="494"/>
                    <a:pt x="160" y="828"/>
                  </a:cubicBezTo>
                  <a:cubicBezTo>
                    <a:pt x="88" y="1090"/>
                    <a:pt x="0" y="1454"/>
                    <a:pt x="188" y="1684"/>
                  </a:cubicBezTo>
                  <a:cubicBezTo>
                    <a:pt x="211" y="1711"/>
                    <a:pt x="247" y="1722"/>
                    <a:pt x="287" y="1722"/>
                  </a:cubicBezTo>
                  <a:cubicBezTo>
                    <a:pt x="363" y="1722"/>
                    <a:pt x="452" y="1681"/>
                    <a:pt x="485" y="1635"/>
                  </a:cubicBezTo>
                  <a:cubicBezTo>
                    <a:pt x="798" y="1202"/>
                    <a:pt x="866" y="536"/>
                    <a:pt x="786" y="26"/>
                  </a:cubicBezTo>
                  <a:cubicBezTo>
                    <a:pt x="783" y="7"/>
                    <a:pt x="767" y="1"/>
                    <a:pt x="74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2"/>
            <p:cNvSpPr/>
            <p:nvPr/>
          </p:nvSpPr>
          <p:spPr>
            <a:xfrm>
              <a:off x="2652350" y="3488750"/>
              <a:ext cx="175475" cy="94175"/>
            </a:xfrm>
            <a:custGeom>
              <a:avLst/>
              <a:gdLst/>
              <a:ahLst/>
              <a:cxnLst/>
              <a:rect l="l" t="t" r="r" b="b"/>
              <a:pathLst>
                <a:path w="7019" h="3767" extrusionOk="0">
                  <a:moveTo>
                    <a:pt x="84" y="1"/>
                  </a:moveTo>
                  <a:cubicBezTo>
                    <a:pt x="55" y="1"/>
                    <a:pt x="1" y="37"/>
                    <a:pt x="36" y="53"/>
                  </a:cubicBezTo>
                  <a:cubicBezTo>
                    <a:pt x="1263" y="577"/>
                    <a:pt x="2423" y="1034"/>
                    <a:pt x="3709" y="1382"/>
                  </a:cubicBezTo>
                  <a:cubicBezTo>
                    <a:pt x="4344" y="1553"/>
                    <a:pt x="5054" y="1766"/>
                    <a:pt x="5533" y="2241"/>
                  </a:cubicBezTo>
                  <a:cubicBezTo>
                    <a:pt x="6025" y="2729"/>
                    <a:pt x="5716" y="3188"/>
                    <a:pt x="5855" y="3734"/>
                  </a:cubicBezTo>
                  <a:cubicBezTo>
                    <a:pt x="5861" y="3758"/>
                    <a:pt x="5883" y="3766"/>
                    <a:pt x="5909" y="3766"/>
                  </a:cubicBezTo>
                  <a:cubicBezTo>
                    <a:pt x="5944" y="3766"/>
                    <a:pt x="5987" y="3750"/>
                    <a:pt x="6003" y="3736"/>
                  </a:cubicBezTo>
                  <a:cubicBezTo>
                    <a:pt x="7019" y="2883"/>
                    <a:pt x="6045" y="1928"/>
                    <a:pt x="5172" y="1506"/>
                  </a:cubicBezTo>
                  <a:cubicBezTo>
                    <a:pt x="4585" y="1224"/>
                    <a:pt x="3925" y="1083"/>
                    <a:pt x="3294" y="933"/>
                  </a:cubicBezTo>
                  <a:cubicBezTo>
                    <a:pt x="2204" y="672"/>
                    <a:pt x="1160" y="343"/>
                    <a:pt x="91" y="2"/>
                  </a:cubicBezTo>
                  <a:cubicBezTo>
                    <a:pt x="89" y="1"/>
                    <a:pt x="86" y="1"/>
                    <a:pt x="8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2"/>
            <p:cNvSpPr/>
            <p:nvPr/>
          </p:nvSpPr>
          <p:spPr>
            <a:xfrm>
              <a:off x="2801600" y="3521200"/>
              <a:ext cx="15700" cy="18600"/>
            </a:xfrm>
            <a:custGeom>
              <a:avLst/>
              <a:gdLst/>
              <a:ahLst/>
              <a:cxnLst/>
              <a:rect l="l" t="t" r="r" b="b"/>
              <a:pathLst>
                <a:path w="628" h="744" extrusionOk="0">
                  <a:moveTo>
                    <a:pt x="322" y="0"/>
                  </a:moveTo>
                  <a:cubicBezTo>
                    <a:pt x="283" y="0"/>
                    <a:pt x="244" y="21"/>
                    <a:pt x="217" y="47"/>
                  </a:cubicBezTo>
                  <a:cubicBezTo>
                    <a:pt x="115" y="145"/>
                    <a:pt x="30" y="247"/>
                    <a:pt x="15" y="393"/>
                  </a:cubicBezTo>
                  <a:cubicBezTo>
                    <a:pt x="1" y="517"/>
                    <a:pt x="78" y="617"/>
                    <a:pt x="177" y="676"/>
                  </a:cubicBezTo>
                  <a:cubicBezTo>
                    <a:pt x="185" y="684"/>
                    <a:pt x="194" y="692"/>
                    <a:pt x="203" y="700"/>
                  </a:cubicBezTo>
                  <a:cubicBezTo>
                    <a:pt x="233" y="730"/>
                    <a:pt x="278" y="743"/>
                    <a:pt x="325" y="743"/>
                  </a:cubicBezTo>
                  <a:cubicBezTo>
                    <a:pt x="434" y="743"/>
                    <a:pt x="560" y="674"/>
                    <a:pt x="576" y="577"/>
                  </a:cubicBezTo>
                  <a:cubicBezTo>
                    <a:pt x="578" y="568"/>
                    <a:pt x="579" y="558"/>
                    <a:pt x="580" y="548"/>
                  </a:cubicBezTo>
                  <a:cubicBezTo>
                    <a:pt x="625" y="455"/>
                    <a:pt x="627" y="358"/>
                    <a:pt x="590" y="253"/>
                  </a:cubicBezTo>
                  <a:cubicBezTo>
                    <a:pt x="574" y="204"/>
                    <a:pt x="538" y="155"/>
                    <a:pt x="504" y="117"/>
                  </a:cubicBezTo>
                  <a:cubicBezTo>
                    <a:pt x="484" y="99"/>
                    <a:pt x="459" y="84"/>
                    <a:pt x="433" y="78"/>
                  </a:cubicBezTo>
                  <a:cubicBezTo>
                    <a:pt x="422" y="75"/>
                    <a:pt x="387" y="26"/>
                    <a:pt x="380" y="21"/>
                  </a:cubicBezTo>
                  <a:cubicBezTo>
                    <a:pt x="363" y="6"/>
                    <a:pt x="343" y="0"/>
                    <a:pt x="3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2"/>
            <p:cNvSpPr/>
            <p:nvPr/>
          </p:nvSpPr>
          <p:spPr>
            <a:xfrm>
              <a:off x="2845250" y="3432125"/>
              <a:ext cx="46750" cy="26675"/>
            </a:xfrm>
            <a:custGeom>
              <a:avLst/>
              <a:gdLst/>
              <a:ahLst/>
              <a:cxnLst/>
              <a:rect l="l" t="t" r="r" b="b"/>
              <a:pathLst>
                <a:path w="1870" h="1067" extrusionOk="0">
                  <a:moveTo>
                    <a:pt x="1798" y="0"/>
                  </a:moveTo>
                  <a:cubicBezTo>
                    <a:pt x="1791" y="0"/>
                    <a:pt x="1785" y="1"/>
                    <a:pt x="1779" y="3"/>
                  </a:cubicBezTo>
                  <a:cubicBezTo>
                    <a:pt x="1133" y="207"/>
                    <a:pt x="485" y="506"/>
                    <a:pt x="27" y="1021"/>
                  </a:cubicBezTo>
                  <a:cubicBezTo>
                    <a:pt x="0" y="1051"/>
                    <a:pt x="32" y="1067"/>
                    <a:pt x="61" y="1067"/>
                  </a:cubicBezTo>
                  <a:cubicBezTo>
                    <a:pt x="69" y="1067"/>
                    <a:pt x="77" y="1066"/>
                    <a:pt x="83" y="1063"/>
                  </a:cubicBezTo>
                  <a:cubicBezTo>
                    <a:pt x="712" y="809"/>
                    <a:pt x="1282" y="457"/>
                    <a:pt x="1827" y="55"/>
                  </a:cubicBezTo>
                  <a:cubicBezTo>
                    <a:pt x="1869" y="25"/>
                    <a:pt x="1833" y="0"/>
                    <a:pt x="179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2"/>
            <p:cNvSpPr/>
            <p:nvPr/>
          </p:nvSpPr>
          <p:spPr>
            <a:xfrm>
              <a:off x="2943850" y="3354075"/>
              <a:ext cx="16975" cy="38575"/>
            </a:xfrm>
            <a:custGeom>
              <a:avLst/>
              <a:gdLst/>
              <a:ahLst/>
              <a:cxnLst/>
              <a:rect l="l" t="t" r="r" b="b"/>
              <a:pathLst>
                <a:path w="679" h="1543" extrusionOk="0">
                  <a:moveTo>
                    <a:pt x="514" y="1"/>
                  </a:moveTo>
                  <a:cubicBezTo>
                    <a:pt x="484" y="1"/>
                    <a:pt x="448" y="14"/>
                    <a:pt x="435" y="25"/>
                  </a:cubicBezTo>
                  <a:cubicBezTo>
                    <a:pt x="169" y="260"/>
                    <a:pt x="20" y="418"/>
                    <a:pt x="4" y="783"/>
                  </a:cubicBezTo>
                  <a:cubicBezTo>
                    <a:pt x="1" y="914"/>
                    <a:pt x="13" y="1044"/>
                    <a:pt x="41" y="1172"/>
                  </a:cubicBezTo>
                  <a:cubicBezTo>
                    <a:pt x="59" y="1250"/>
                    <a:pt x="87" y="1324"/>
                    <a:pt x="127" y="1393"/>
                  </a:cubicBezTo>
                  <a:cubicBezTo>
                    <a:pt x="159" y="1452"/>
                    <a:pt x="223" y="1461"/>
                    <a:pt x="259" y="1521"/>
                  </a:cubicBezTo>
                  <a:cubicBezTo>
                    <a:pt x="269" y="1536"/>
                    <a:pt x="285" y="1543"/>
                    <a:pt x="304" y="1543"/>
                  </a:cubicBezTo>
                  <a:cubicBezTo>
                    <a:pt x="349" y="1543"/>
                    <a:pt x="406" y="1509"/>
                    <a:pt x="420" y="1482"/>
                  </a:cubicBezTo>
                  <a:cubicBezTo>
                    <a:pt x="470" y="1373"/>
                    <a:pt x="548" y="1328"/>
                    <a:pt x="580" y="1205"/>
                  </a:cubicBezTo>
                  <a:cubicBezTo>
                    <a:pt x="616" y="1062"/>
                    <a:pt x="638" y="917"/>
                    <a:pt x="644" y="769"/>
                  </a:cubicBezTo>
                  <a:cubicBezTo>
                    <a:pt x="650" y="625"/>
                    <a:pt x="678" y="483"/>
                    <a:pt x="669" y="338"/>
                  </a:cubicBezTo>
                  <a:cubicBezTo>
                    <a:pt x="663" y="230"/>
                    <a:pt x="580" y="136"/>
                    <a:pt x="557" y="27"/>
                  </a:cubicBezTo>
                  <a:cubicBezTo>
                    <a:pt x="553" y="8"/>
                    <a:pt x="535" y="1"/>
                    <a:pt x="51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2"/>
            <p:cNvSpPr/>
            <p:nvPr/>
          </p:nvSpPr>
          <p:spPr>
            <a:xfrm>
              <a:off x="2746000" y="3377525"/>
              <a:ext cx="36100" cy="78975"/>
            </a:xfrm>
            <a:custGeom>
              <a:avLst/>
              <a:gdLst/>
              <a:ahLst/>
              <a:cxnLst/>
              <a:rect l="l" t="t" r="r" b="b"/>
              <a:pathLst>
                <a:path w="1444" h="3159" extrusionOk="0">
                  <a:moveTo>
                    <a:pt x="1151" y="1"/>
                  </a:moveTo>
                  <a:cubicBezTo>
                    <a:pt x="1123" y="1"/>
                    <a:pt x="1088" y="19"/>
                    <a:pt x="1088" y="41"/>
                  </a:cubicBezTo>
                  <a:cubicBezTo>
                    <a:pt x="1067" y="489"/>
                    <a:pt x="1" y="3158"/>
                    <a:pt x="941" y="3158"/>
                  </a:cubicBezTo>
                  <a:cubicBezTo>
                    <a:pt x="970" y="3158"/>
                    <a:pt x="1000" y="3156"/>
                    <a:pt x="1032" y="3151"/>
                  </a:cubicBezTo>
                  <a:cubicBezTo>
                    <a:pt x="1443" y="3085"/>
                    <a:pt x="1278" y="2223"/>
                    <a:pt x="1276" y="1965"/>
                  </a:cubicBezTo>
                  <a:cubicBezTo>
                    <a:pt x="1269" y="1315"/>
                    <a:pt x="1418" y="649"/>
                    <a:pt x="1184" y="18"/>
                  </a:cubicBezTo>
                  <a:cubicBezTo>
                    <a:pt x="1179" y="6"/>
                    <a:pt x="1166" y="1"/>
                    <a:pt x="11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2"/>
            <p:cNvSpPr/>
            <p:nvPr/>
          </p:nvSpPr>
          <p:spPr>
            <a:xfrm>
              <a:off x="2737300" y="3423200"/>
              <a:ext cx="14450" cy="13925"/>
            </a:xfrm>
            <a:custGeom>
              <a:avLst/>
              <a:gdLst/>
              <a:ahLst/>
              <a:cxnLst/>
              <a:rect l="l" t="t" r="r" b="b"/>
              <a:pathLst>
                <a:path w="578" h="557" extrusionOk="0">
                  <a:moveTo>
                    <a:pt x="302" y="0"/>
                  </a:moveTo>
                  <a:cubicBezTo>
                    <a:pt x="278" y="0"/>
                    <a:pt x="246" y="14"/>
                    <a:pt x="238" y="24"/>
                  </a:cubicBezTo>
                  <a:cubicBezTo>
                    <a:pt x="169" y="107"/>
                    <a:pt x="51" y="172"/>
                    <a:pt x="30" y="288"/>
                  </a:cubicBezTo>
                  <a:cubicBezTo>
                    <a:pt x="0" y="447"/>
                    <a:pt x="79" y="536"/>
                    <a:pt x="243" y="555"/>
                  </a:cubicBezTo>
                  <a:cubicBezTo>
                    <a:pt x="254" y="556"/>
                    <a:pt x="266" y="557"/>
                    <a:pt x="279" y="557"/>
                  </a:cubicBezTo>
                  <a:cubicBezTo>
                    <a:pt x="397" y="557"/>
                    <a:pt x="578" y="500"/>
                    <a:pt x="554" y="360"/>
                  </a:cubicBezTo>
                  <a:cubicBezTo>
                    <a:pt x="528" y="209"/>
                    <a:pt x="308" y="161"/>
                    <a:pt x="327" y="25"/>
                  </a:cubicBezTo>
                  <a:cubicBezTo>
                    <a:pt x="330" y="7"/>
                    <a:pt x="318" y="0"/>
                    <a:pt x="30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2"/>
            <p:cNvSpPr/>
            <p:nvPr/>
          </p:nvSpPr>
          <p:spPr>
            <a:xfrm>
              <a:off x="2589325" y="3362275"/>
              <a:ext cx="33450" cy="15900"/>
            </a:xfrm>
            <a:custGeom>
              <a:avLst/>
              <a:gdLst/>
              <a:ahLst/>
              <a:cxnLst/>
              <a:rect l="l" t="t" r="r" b="b"/>
              <a:pathLst>
                <a:path w="1338" h="636" extrusionOk="0">
                  <a:moveTo>
                    <a:pt x="133" y="1"/>
                  </a:moveTo>
                  <a:cubicBezTo>
                    <a:pt x="99" y="1"/>
                    <a:pt x="52" y="26"/>
                    <a:pt x="45" y="62"/>
                  </a:cubicBezTo>
                  <a:cubicBezTo>
                    <a:pt x="0" y="311"/>
                    <a:pt x="232" y="452"/>
                    <a:pt x="430" y="548"/>
                  </a:cubicBezTo>
                  <a:cubicBezTo>
                    <a:pt x="559" y="611"/>
                    <a:pt x="701" y="635"/>
                    <a:pt x="845" y="635"/>
                  </a:cubicBezTo>
                  <a:cubicBezTo>
                    <a:pt x="980" y="635"/>
                    <a:pt x="1117" y="614"/>
                    <a:pt x="1244" y="582"/>
                  </a:cubicBezTo>
                  <a:cubicBezTo>
                    <a:pt x="1273" y="576"/>
                    <a:pt x="1337" y="520"/>
                    <a:pt x="1286" y="498"/>
                  </a:cubicBezTo>
                  <a:cubicBezTo>
                    <a:pt x="905" y="336"/>
                    <a:pt x="561" y="46"/>
                    <a:pt x="141" y="1"/>
                  </a:cubicBezTo>
                  <a:cubicBezTo>
                    <a:pt x="139" y="1"/>
                    <a:pt x="136" y="1"/>
                    <a:pt x="13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2"/>
            <p:cNvSpPr/>
            <p:nvPr/>
          </p:nvSpPr>
          <p:spPr>
            <a:xfrm>
              <a:off x="2308900" y="3808600"/>
              <a:ext cx="53975" cy="112675"/>
            </a:xfrm>
            <a:custGeom>
              <a:avLst/>
              <a:gdLst/>
              <a:ahLst/>
              <a:cxnLst/>
              <a:rect l="l" t="t" r="r" b="b"/>
              <a:pathLst>
                <a:path w="2159" h="4507" extrusionOk="0">
                  <a:moveTo>
                    <a:pt x="1718" y="0"/>
                  </a:moveTo>
                  <a:cubicBezTo>
                    <a:pt x="1694" y="0"/>
                    <a:pt x="1667" y="16"/>
                    <a:pt x="1662" y="36"/>
                  </a:cubicBezTo>
                  <a:cubicBezTo>
                    <a:pt x="1488" y="875"/>
                    <a:pt x="1331" y="1639"/>
                    <a:pt x="962" y="2425"/>
                  </a:cubicBezTo>
                  <a:cubicBezTo>
                    <a:pt x="681" y="3024"/>
                    <a:pt x="0" y="3787"/>
                    <a:pt x="44" y="4466"/>
                  </a:cubicBezTo>
                  <a:cubicBezTo>
                    <a:pt x="46" y="4496"/>
                    <a:pt x="70" y="4506"/>
                    <a:pt x="97" y="4506"/>
                  </a:cubicBezTo>
                  <a:cubicBezTo>
                    <a:pt x="124" y="4506"/>
                    <a:pt x="156" y="4495"/>
                    <a:pt x="171" y="4481"/>
                  </a:cubicBezTo>
                  <a:cubicBezTo>
                    <a:pt x="762" y="3956"/>
                    <a:pt x="1100" y="3135"/>
                    <a:pt x="1438" y="2433"/>
                  </a:cubicBezTo>
                  <a:cubicBezTo>
                    <a:pt x="1771" y="1739"/>
                    <a:pt x="2159" y="747"/>
                    <a:pt x="1749" y="16"/>
                  </a:cubicBezTo>
                  <a:cubicBezTo>
                    <a:pt x="1743" y="5"/>
                    <a:pt x="1731" y="0"/>
                    <a:pt x="171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2"/>
            <p:cNvSpPr/>
            <p:nvPr/>
          </p:nvSpPr>
          <p:spPr>
            <a:xfrm>
              <a:off x="2292900" y="3942100"/>
              <a:ext cx="17925" cy="63250"/>
            </a:xfrm>
            <a:custGeom>
              <a:avLst/>
              <a:gdLst/>
              <a:ahLst/>
              <a:cxnLst/>
              <a:rect l="l" t="t" r="r" b="b"/>
              <a:pathLst>
                <a:path w="717" h="2530" extrusionOk="0">
                  <a:moveTo>
                    <a:pt x="465" y="0"/>
                  </a:moveTo>
                  <a:cubicBezTo>
                    <a:pt x="442" y="0"/>
                    <a:pt x="409" y="14"/>
                    <a:pt x="402" y="28"/>
                  </a:cubicBezTo>
                  <a:cubicBezTo>
                    <a:pt x="0" y="808"/>
                    <a:pt x="117" y="1782"/>
                    <a:pt x="582" y="2515"/>
                  </a:cubicBezTo>
                  <a:cubicBezTo>
                    <a:pt x="589" y="2525"/>
                    <a:pt x="601" y="2529"/>
                    <a:pt x="616" y="2529"/>
                  </a:cubicBezTo>
                  <a:cubicBezTo>
                    <a:pt x="650" y="2529"/>
                    <a:pt x="695" y="2504"/>
                    <a:pt x="696" y="2477"/>
                  </a:cubicBezTo>
                  <a:cubicBezTo>
                    <a:pt x="717" y="1645"/>
                    <a:pt x="301" y="862"/>
                    <a:pt x="487" y="22"/>
                  </a:cubicBezTo>
                  <a:cubicBezTo>
                    <a:pt x="491" y="6"/>
                    <a:pt x="480" y="0"/>
                    <a:pt x="46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2"/>
            <p:cNvSpPr/>
            <p:nvPr/>
          </p:nvSpPr>
          <p:spPr>
            <a:xfrm>
              <a:off x="2357625" y="4003275"/>
              <a:ext cx="68675" cy="174700"/>
            </a:xfrm>
            <a:custGeom>
              <a:avLst/>
              <a:gdLst/>
              <a:ahLst/>
              <a:cxnLst/>
              <a:rect l="l" t="t" r="r" b="b"/>
              <a:pathLst>
                <a:path w="2747" h="6988" extrusionOk="0">
                  <a:moveTo>
                    <a:pt x="2723" y="0"/>
                  </a:moveTo>
                  <a:cubicBezTo>
                    <a:pt x="2702" y="0"/>
                    <a:pt x="2672" y="15"/>
                    <a:pt x="2667" y="31"/>
                  </a:cubicBezTo>
                  <a:cubicBezTo>
                    <a:pt x="2284" y="1395"/>
                    <a:pt x="1804" y="2687"/>
                    <a:pt x="1157" y="3945"/>
                  </a:cubicBezTo>
                  <a:cubicBezTo>
                    <a:pt x="657" y="4920"/>
                    <a:pt x="148" y="5851"/>
                    <a:pt x="4" y="6946"/>
                  </a:cubicBezTo>
                  <a:cubicBezTo>
                    <a:pt x="0" y="6976"/>
                    <a:pt x="19" y="6987"/>
                    <a:pt x="45" y="6987"/>
                  </a:cubicBezTo>
                  <a:cubicBezTo>
                    <a:pt x="86" y="6987"/>
                    <a:pt x="146" y="6959"/>
                    <a:pt x="159" y="6935"/>
                  </a:cubicBezTo>
                  <a:cubicBezTo>
                    <a:pt x="1286" y="4885"/>
                    <a:pt x="2387" y="2347"/>
                    <a:pt x="2744" y="19"/>
                  </a:cubicBezTo>
                  <a:cubicBezTo>
                    <a:pt x="2746" y="6"/>
                    <a:pt x="2736" y="0"/>
                    <a:pt x="272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2"/>
            <p:cNvSpPr/>
            <p:nvPr/>
          </p:nvSpPr>
          <p:spPr>
            <a:xfrm>
              <a:off x="3151975" y="4097225"/>
              <a:ext cx="38075" cy="70575"/>
            </a:xfrm>
            <a:custGeom>
              <a:avLst/>
              <a:gdLst/>
              <a:ahLst/>
              <a:cxnLst/>
              <a:rect l="l" t="t" r="r" b="b"/>
              <a:pathLst>
                <a:path w="1523" h="2823" extrusionOk="0">
                  <a:moveTo>
                    <a:pt x="1106" y="0"/>
                  </a:moveTo>
                  <a:cubicBezTo>
                    <a:pt x="1091" y="0"/>
                    <a:pt x="1074" y="9"/>
                    <a:pt x="1074" y="22"/>
                  </a:cubicBezTo>
                  <a:cubicBezTo>
                    <a:pt x="1077" y="1122"/>
                    <a:pt x="302" y="1812"/>
                    <a:pt x="7" y="2795"/>
                  </a:cubicBezTo>
                  <a:cubicBezTo>
                    <a:pt x="0" y="2816"/>
                    <a:pt x="16" y="2822"/>
                    <a:pt x="36" y="2822"/>
                  </a:cubicBezTo>
                  <a:cubicBezTo>
                    <a:pt x="61" y="2822"/>
                    <a:pt x="92" y="2813"/>
                    <a:pt x="100" y="2806"/>
                  </a:cubicBezTo>
                  <a:cubicBezTo>
                    <a:pt x="763" y="2232"/>
                    <a:pt x="1523" y="902"/>
                    <a:pt x="1125" y="10"/>
                  </a:cubicBezTo>
                  <a:cubicBezTo>
                    <a:pt x="1122" y="3"/>
                    <a:pt x="1114" y="0"/>
                    <a:pt x="110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2"/>
            <p:cNvSpPr/>
            <p:nvPr/>
          </p:nvSpPr>
          <p:spPr>
            <a:xfrm>
              <a:off x="2971600" y="4356300"/>
              <a:ext cx="54125" cy="91775"/>
            </a:xfrm>
            <a:custGeom>
              <a:avLst/>
              <a:gdLst/>
              <a:ahLst/>
              <a:cxnLst/>
              <a:rect l="l" t="t" r="r" b="b"/>
              <a:pathLst>
                <a:path w="2165" h="3671" extrusionOk="0">
                  <a:moveTo>
                    <a:pt x="388" y="0"/>
                  </a:moveTo>
                  <a:cubicBezTo>
                    <a:pt x="363" y="0"/>
                    <a:pt x="328" y="19"/>
                    <a:pt x="321" y="33"/>
                  </a:cubicBezTo>
                  <a:cubicBezTo>
                    <a:pt x="0" y="725"/>
                    <a:pt x="297" y="1611"/>
                    <a:pt x="603" y="2253"/>
                  </a:cubicBezTo>
                  <a:cubicBezTo>
                    <a:pt x="887" y="2848"/>
                    <a:pt x="1263" y="3671"/>
                    <a:pt x="2006" y="3671"/>
                  </a:cubicBezTo>
                  <a:cubicBezTo>
                    <a:pt x="2018" y="3671"/>
                    <a:pt x="2029" y="3671"/>
                    <a:pt x="2041" y="3670"/>
                  </a:cubicBezTo>
                  <a:cubicBezTo>
                    <a:pt x="2079" y="3669"/>
                    <a:pt x="2156" y="3648"/>
                    <a:pt x="2157" y="3597"/>
                  </a:cubicBezTo>
                  <a:cubicBezTo>
                    <a:pt x="2165" y="3333"/>
                    <a:pt x="2064" y="3236"/>
                    <a:pt x="1881" y="3050"/>
                  </a:cubicBezTo>
                  <a:cubicBezTo>
                    <a:pt x="1597" y="2757"/>
                    <a:pt x="1351" y="2428"/>
                    <a:pt x="1148" y="2073"/>
                  </a:cubicBezTo>
                  <a:cubicBezTo>
                    <a:pt x="776" y="1430"/>
                    <a:pt x="511" y="753"/>
                    <a:pt x="412" y="18"/>
                  </a:cubicBezTo>
                  <a:cubicBezTo>
                    <a:pt x="410" y="5"/>
                    <a:pt x="401" y="0"/>
                    <a:pt x="38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2"/>
            <p:cNvSpPr/>
            <p:nvPr/>
          </p:nvSpPr>
          <p:spPr>
            <a:xfrm>
              <a:off x="3043000" y="4299550"/>
              <a:ext cx="71950" cy="117300"/>
            </a:xfrm>
            <a:custGeom>
              <a:avLst/>
              <a:gdLst/>
              <a:ahLst/>
              <a:cxnLst/>
              <a:rect l="l" t="t" r="r" b="b"/>
              <a:pathLst>
                <a:path w="2878" h="4692" extrusionOk="0">
                  <a:moveTo>
                    <a:pt x="2818" y="1"/>
                  </a:moveTo>
                  <a:cubicBezTo>
                    <a:pt x="2803" y="1"/>
                    <a:pt x="2788" y="4"/>
                    <a:pt x="2780" y="8"/>
                  </a:cubicBezTo>
                  <a:cubicBezTo>
                    <a:pt x="1965" y="418"/>
                    <a:pt x="1497" y="1169"/>
                    <a:pt x="1096" y="1963"/>
                  </a:cubicBezTo>
                  <a:cubicBezTo>
                    <a:pt x="746" y="2657"/>
                    <a:pt x="0" y="3860"/>
                    <a:pt x="183" y="4658"/>
                  </a:cubicBezTo>
                  <a:cubicBezTo>
                    <a:pt x="188" y="4683"/>
                    <a:pt x="212" y="4692"/>
                    <a:pt x="239" y="4692"/>
                  </a:cubicBezTo>
                  <a:cubicBezTo>
                    <a:pt x="277" y="4692"/>
                    <a:pt x="322" y="4675"/>
                    <a:pt x="338" y="4660"/>
                  </a:cubicBezTo>
                  <a:cubicBezTo>
                    <a:pt x="928" y="4121"/>
                    <a:pt x="1093" y="3311"/>
                    <a:pt x="1341" y="2572"/>
                  </a:cubicBezTo>
                  <a:cubicBezTo>
                    <a:pt x="1665" y="1610"/>
                    <a:pt x="2186" y="800"/>
                    <a:pt x="2849" y="44"/>
                  </a:cubicBezTo>
                  <a:cubicBezTo>
                    <a:pt x="2877" y="12"/>
                    <a:pt x="2848" y="1"/>
                    <a:pt x="281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2"/>
            <p:cNvSpPr/>
            <p:nvPr/>
          </p:nvSpPr>
          <p:spPr>
            <a:xfrm>
              <a:off x="3114750" y="4278100"/>
              <a:ext cx="21700" cy="12950"/>
            </a:xfrm>
            <a:custGeom>
              <a:avLst/>
              <a:gdLst/>
              <a:ahLst/>
              <a:cxnLst/>
              <a:rect l="l" t="t" r="r" b="b"/>
              <a:pathLst>
                <a:path w="868" h="518" extrusionOk="0">
                  <a:moveTo>
                    <a:pt x="625" y="1"/>
                  </a:moveTo>
                  <a:cubicBezTo>
                    <a:pt x="533" y="1"/>
                    <a:pt x="432" y="24"/>
                    <a:pt x="378" y="49"/>
                  </a:cubicBezTo>
                  <a:cubicBezTo>
                    <a:pt x="324" y="72"/>
                    <a:pt x="271" y="100"/>
                    <a:pt x="222" y="135"/>
                  </a:cubicBezTo>
                  <a:cubicBezTo>
                    <a:pt x="194" y="160"/>
                    <a:pt x="166" y="188"/>
                    <a:pt x="140" y="215"/>
                  </a:cubicBezTo>
                  <a:cubicBezTo>
                    <a:pt x="131" y="226"/>
                    <a:pt x="128" y="233"/>
                    <a:pt x="122" y="241"/>
                  </a:cubicBezTo>
                  <a:cubicBezTo>
                    <a:pt x="0" y="355"/>
                    <a:pt x="66" y="518"/>
                    <a:pt x="246" y="518"/>
                  </a:cubicBezTo>
                  <a:cubicBezTo>
                    <a:pt x="248" y="518"/>
                    <a:pt x="250" y="518"/>
                    <a:pt x="252" y="518"/>
                  </a:cubicBezTo>
                  <a:cubicBezTo>
                    <a:pt x="468" y="514"/>
                    <a:pt x="725" y="419"/>
                    <a:pt x="808" y="202"/>
                  </a:cubicBezTo>
                  <a:cubicBezTo>
                    <a:pt x="868" y="47"/>
                    <a:pt x="755" y="1"/>
                    <a:pt x="62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2"/>
            <p:cNvSpPr/>
            <p:nvPr/>
          </p:nvSpPr>
          <p:spPr>
            <a:xfrm>
              <a:off x="3049025" y="4579650"/>
              <a:ext cx="18900" cy="52000"/>
            </a:xfrm>
            <a:custGeom>
              <a:avLst/>
              <a:gdLst/>
              <a:ahLst/>
              <a:cxnLst/>
              <a:rect l="l" t="t" r="r" b="b"/>
              <a:pathLst>
                <a:path w="756" h="2080" extrusionOk="0">
                  <a:moveTo>
                    <a:pt x="147" y="0"/>
                  </a:moveTo>
                  <a:cubicBezTo>
                    <a:pt x="103" y="0"/>
                    <a:pt x="56" y="24"/>
                    <a:pt x="49" y="66"/>
                  </a:cubicBezTo>
                  <a:cubicBezTo>
                    <a:pt x="1" y="371"/>
                    <a:pt x="87" y="685"/>
                    <a:pt x="147" y="982"/>
                  </a:cubicBezTo>
                  <a:cubicBezTo>
                    <a:pt x="187" y="1176"/>
                    <a:pt x="215" y="1372"/>
                    <a:pt x="233" y="1568"/>
                  </a:cubicBezTo>
                  <a:cubicBezTo>
                    <a:pt x="251" y="1778"/>
                    <a:pt x="321" y="1873"/>
                    <a:pt x="418" y="2051"/>
                  </a:cubicBezTo>
                  <a:cubicBezTo>
                    <a:pt x="429" y="2072"/>
                    <a:pt x="449" y="2080"/>
                    <a:pt x="471" y="2080"/>
                  </a:cubicBezTo>
                  <a:cubicBezTo>
                    <a:pt x="509" y="2080"/>
                    <a:pt x="553" y="2056"/>
                    <a:pt x="568" y="2027"/>
                  </a:cubicBezTo>
                  <a:cubicBezTo>
                    <a:pt x="643" y="1879"/>
                    <a:pt x="715" y="1761"/>
                    <a:pt x="735" y="1593"/>
                  </a:cubicBezTo>
                  <a:cubicBezTo>
                    <a:pt x="756" y="1416"/>
                    <a:pt x="698" y="1207"/>
                    <a:pt x="668" y="1033"/>
                  </a:cubicBezTo>
                  <a:cubicBezTo>
                    <a:pt x="605" y="667"/>
                    <a:pt x="501" y="256"/>
                    <a:pt x="200" y="16"/>
                  </a:cubicBezTo>
                  <a:cubicBezTo>
                    <a:pt x="186" y="5"/>
                    <a:pt x="167" y="0"/>
                    <a:pt x="14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2"/>
            <p:cNvSpPr/>
            <p:nvPr/>
          </p:nvSpPr>
          <p:spPr>
            <a:xfrm>
              <a:off x="3043125" y="4646550"/>
              <a:ext cx="19550" cy="27425"/>
            </a:xfrm>
            <a:custGeom>
              <a:avLst/>
              <a:gdLst/>
              <a:ahLst/>
              <a:cxnLst/>
              <a:rect l="l" t="t" r="r" b="b"/>
              <a:pathLst>
                <a:path w="782" h="1097" extrusionOk="0">
                  <a:moveTo>
                    <a:pt x="693" y="1"/>
                  </a:moveTo>
                  <a:cubicBezTo>
                    <a:pt x="667" y="1"/>
                    <a:pt x="631" y="19"/>
                    <a:pt x="621" y="35"/>
                  </a:cubicBezTo>
                  <a:cubicBezTo>
                    <a:pt x="511" y="222"/>
                    <a:pt x="333" y="379"/>
                    <a:pt x="207" y="560"/>
                  </a:cubicBezTo>
                  <a:cubicBezTo>
                    <a:pt x="120" y="687"/>
                    <a:pt x="1" y="844"/>
                    <a:pt x="44" y="1003"/>
                  </a:cubicBezTo>
                  <a:cubicBezTo>
                    <a:pt x="63" y="1072"/>
                    <a:pt x="124" y="1096"/>
                    <a:pt x="194" y="1096"/>
                  </a:cubicBezTo>
                  <a:cubicBezTo>
                    <a:pt x="295" y="1096"/>
                    <a:pt x="417" y="1047"/>
                    <a:pt x="467" y="1009"/>
                  </a:cubicBezTo>
                  <a:cubicBezTo>
                    <a:pt x="610" y="901"/>
                    <a:pt x="692" y="744"/>
                    <a:pt x="732" y="569"/>
                  </a:cubicBezTo>
                  <a:cubicBezTo>
                    <a:pt x="750" y="488"/>
                    <a:pt x="763" y="406"/>
                    <a:pt x="771" y="324"/>
                  </a:cubicBezTo>
                  <a:cubicBezTo>
                    <a:pt x="782" y="222"/>
                    <a:pt x="725" y="130"/>
                    <a:pt x="724" y="29"/>
                  </a:cubicBezTo>
                  <a:cubicBezTo>
                    <a:pt x="723" y="8"/>
                    <a:pt x="710" y="1"/>
                    <a:pt x="69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2"/>
            <p:cNvSpPr/>
            <p:nvPr/>
          </p:nvSpPr>
          <p:spPr>
            <a:xfrm>
              <a:off x="3321775" y="4476425"/>
              <a:ext cx="32425" cy="46125"/>
            </a:xfrm>
            <a:custGeom>
              <a:avLst/>
              <a:gdLst/>
              <a:ahLst/>
              <a:cxnLst/>
              <a:rect l="l" t="t" r="r" b="b"/>
              <a:pathLst>
                <a:path w="1297" h="1845" extrusionOk="0">
                  <a:moveTo>
                    <a:pt x="1206" y="1"/>
                  </a:moveTo>
                  <a:cubicBezTo>
                    <a:pt x="1179" y="1"/>
                    <a:pt x="1144" y="14"/>
                    <a:pt x="1133" y="23"/>
                  </a:cubicBezTo>
                  <a:cubicBezTo>
                    <a:pt x="837" y="262"/>
                    <a:pt x="632" y="564"/>
                    <a:pt x="416" y="874"/>
                  </a:cubicBezTo>
                  <a:cubicBezTo>
                    <a:pt x="220" y="1154"/>
                    <a:pt x="5" y="1446"/>
                    <a:pt x="1" y="1800"/>
                  </a:cubicBezTo>
                  <a:cubicBezTo>
                    <a:pt x="0" y="1833"/>
                    <a:pt x="24" y="1844"/>
                    <a:pt x="53" y="1844"/>
                  </a:cubicBezTo>
                  <a:cubicBezTo>
                    <a:pt x="86" y="1844"/>
                    <a:pt x="126" y="1829"/>
                    <a:pt x="142" y="1816"/>
                  </a:cubicBezTo>
                  <a:cubicBezTo>
                    <a:pt x="467" y="1572"/>
                    <a:pt x="703" y="1271"/>
                    <a:pt x="921" y="932"/>
                  </a:cubicBezTo>
                  <a:cubicBezTo>
                    <a:pt x="1098" y="661"/>
                    <a:pt x="1297" y="360"/>
                    <a:pt x="1242" y="25"/>
                  </a:cubicBezTo>
                  <a:cubicBezTo>
                    <a:pt x="1239" y="7"/>
                    <a:pt x="1224" y="1"/>
                    <a:pt x="12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2"/>
            <p:cNvSpPr/>
            <p:nvPr/>
          </p:nvSpPr>
          <p:spPr>
            <a:xfrm>
              <a:off x="3278450" y="4558450"/>
              <a:ext cx="17375" cy="11375"/>
            </a:xfrm>
            <a:custGeom>
              <a:avLst/>
              <a:gdLst/>
              <a:ahLst/>
              <a:cxnLst/>
              <a:rect l="l" t="t" r="r" b="b"/>
              <a:pathLst>
                <a:path w="695" h="455" extrusionOk="0">
                  <a:moveTo>
                    <a:pt x="636" y="1"/>
                  </a:moveTo>
                  <a:cubicBezTo>
                    <a:pt x="616" y="1"/>
                    <a:pt x="594" y="6"/>
                    <a:pt x="583" y="12"/>
                  </a:cubicBezTo>
                  <a:cubicBezTo>
                    <a:pt x="390" y="121"/>
                    <a:pt x="178" y="242"/>
                    <a:pt x="25" y="405"/>
                  </a:cubicBezTo>
                  <a:cubicBezTo>
                    <a:pt x="0" y="430"/>
                    <a:pt x="28" y="449"/>
                    <a:pt x="53" y="452"/>
                  </a:cubicBezTo>
                  <a:cubicBezTo>
                    <a:pt x="71" y="454"/>
                    <a:pt x="89" y="455"/>
                    <a:pt x="107" y="455"/>
                  </a:cubicBezTo>
                  <a:cubicBezTo>
                    <a:pt x="355" y="455"/>
                    <a:pt x="582" y="262"/>
                    <a:pt x="680" y="46"/>
                  </a:cubicBezTo>
                  <a:cubicBezTo>
                    <a:pt x="695" y="12"/>
                    <a:pt x="667" y="1"/>
                    <a:pt x="63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2"/>
            <p:cNvSpPr/>
            <p:nvPr/>
          </p:nvSpPr>
          <p:spPr>
            <a:xfrm>
              <a:off x="3149350" y="4563425"/>
              <a:ext cx="70625" cy="58550"/>
            </a:xfrm>
            <a:custGeom>
              <a:avLst/>
              <a:gdLst/>
              <a:ahLst/>
              <a:cxnLst/>
              <a:rect l="l" t="t" r="r" b="b"/>
              <a:pathLst>
                <a:path w="2825" h="2342" extrusionOk="0">
                  <a:moveTo>
                    <a:pt x="2757" y="1"/>
                  </a:moveTo>
                  <a:cubicBezTo>
                    <a:pt x="2750" y="1"/>
                    <a:pt x="2743" y="2"/>
                    <a:pt x="2736" y="3"/>
                  </a:cubicBezTo>
                  <a:cubicBezTo>
                    <a:pt x="1615" y="335"/>
                    <a:pt x="807" y="1451"/>
                    <a:pt x="43" y="2271"/>
                  </a:cubicBezTo>
                  <a:cubicBezTo>
                    <a:pt x="0" y="2316"/>
                    <a:pt x="53" y="2341"/>
                    <a:pt x="97" y="2341"/>
                  </a:cubicBezTo>
                  <a:cubicBezTo>
                    <a:pt x="108" y="2341"/>
                    <a:pt x="119" y="2340"/>
                    <a:pt x="128" y="2336"/>
                  </a:cubicBezTo>
                  <a:cubicBezTo>
                    <a:pt x="1232" y="1870"/>
                    <a:pt x="1893" y="817"/>
                    <a:pt x="2784" y="57"/>
                  </a:cubicBezTo>
                  <a:cubicBezTo>
                    <a:pt x="2825" y="23"/>
                    <a:pt x="2792" y="1"/>
                    <a:pt x="275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2"/>
            <p:cNvSpPr/>
            <p:nvPr/>
          </p:nvSpPr>
          <p:spPr>
            <a:xfrm>
              <a:off x="3546450" y="4190750"/>
              <a:ext cx="12825" cy="43200"/>
            </a:xfrm>
            <a:custGeom>
              <a:avLst/>
              <a:gdLst/>
              <a:ahLst/>
              <a:cxnLst/>
              <a:rect l="l" t="t" r="r" b="b"/>
              <a:pathLst>
                <a:path w="513" h="1728" extrusionOk="0">
                  <a:moveTo>
                    <a:pt x="483" y="0"/>
                  </a:moveTo>
                  <a:cubicBezTo>
                    <a:pt x="454" y="0"/>
                    <a:pt x="412" y="21"/>
                    <a:pt x="402" y="37"/>
                  </a:cubicBezTo>
                  <a:cubicBezTo>
                    <a:pt x="74" y="547"/>
                    <a:pt x="42" y="1116"/>
                    <a:pt x="1" y="1702"/>
                  </a:cubicBezTo>
                  <a:cubicBezTo>
                    <a:pt x="0" y="1721"/>
                    <a:pt x="13" y="1728"/>
                    <a:pt x="31" y="1728"/>
                  </a:cubicBezTo>
                  <a:cubicBezTo>
                    <a:pt x="56" y="1728"/>
                    <a:pt x="89" y="1713"/>
                    <a:pt x="97" y="1696"/>
                  </a:cubicBezTo>
                  <a:cubicBezTo>
                    <a:pt x="316" y="1163"/>
                    <a:pt x="482" y="610"/>
                    <a:pt x="511" y="29"/>
                  </a:cubicBezTo>
                  <a:cubicBezTo>
                    <a:pt x="513" y="8"/>
                    <a:pt x="500" y="0"/>
                    <a:pt x="48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2"/>
            <p:cNvSpPr/>
            <p:nvPr/>
          </p:nvSpPr>
          <p:spPr>
            <a:xfrm>
              <a:off x="3341125" y="4614025"/>
              <a:ext cx="75300" cy="38350"/>
            </a:xfrm>
            <a:custGeom>
              <a:avLst/>
              <a:gdLst/>
              <a:ahLst/>
              <a:cxnLst/>
              <a:rect l="l" t="t" r="r" b="b"/>
              <a:pathLst>
                <a:path w="3012" h="1534" extrusionOk="0">
                  <a:moveTo>
                    <a:pt x="2941" y="0"/>
                  </a:moveTo>
                  <a:cubicBezTo>
                    <a:pt x="2928" y="0"/>
                    <a:pt x="2914" y="3"/>
                    <a:pt x="2902" y="9"/>
                  </a:cubicBezTo>
                  <a:cubicBezTo>
                    <a:pt x="2383" y="282"/>
                    <a:pt x="1848" y="535"/>
                    <a:pt x="1312" y="778"/>
                  </a:cubicBezTo>
                  <a:cubicBezTo>
                    <a:pt x="855" y="984"/>
                    <a:pt x="400" y="1170"/>
                    <a:pt x="19" y="1505"/>
                  </a:cubicBezTo>
                  <a:cubicBezTo>
                    <a:pt x="1" y="1521"/>
                    <a:pt x="15" y="1534"/>
                    <a:pt x="33" y="1534"/>
                  </a:cubicBezTo>
                  <a:cubicBezTo>
                    <a:pt x="37" y="1534"/>
                    <a:pt x="41" y="1533"/>
                    <a:pt x="45" y="1532"/>
                  </a:cubicBezTo>
                  <a:cubicBezTo>
                    <a:pt x="1035" y="1148"/>
                    <a:pt x="2162" y="765"/>
                    <a:pt x="2969" y="58"/>
                  </a:cubicBezTo>
                  <a:cubicBezTo>
                    <a:pt x="3011" y="22"/>
                    <a:pt x="2978" y="0"/>
                    <a:pt x="294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2"/>
            <p:cNvSpPr/>
            <p:nvPr/>
          </p:nvSpPr>
          <p:spPr>
            <a:xfrm>
              <a:off x="3341650" y="4774875"/>
              <a:ext cx="26900" cy="39150"/>
            </a:xfrm>
            <a:custGeom>
              <a:avLst/>
              <a:gdLst/>
              <a:ahLst/>
              <a:cxnLst/>
              <a:rect l="l" t="t" r="r" b="b"/>
              <a:pathLst>
                <a:path w="1076" h="1566" extrusionOk="0">
                  <a:moveTo>
                    <a:pt x="1052" y="0"/>
                  </a:moveTo>
                  <a:cubicBezTo>
                    <a:pt x="1031" y="0"/>
                    <a:pt x="1004" y="12"/>
                    <a:pt x="997" y="20"/>
                  </a:cubicBezTo>
                  <a:cubicBezTo>
                    <a:pt x="600" y="477"/>
                    <a:pt x="327" y="1027"/>
                    <a:pt x="13" y="1538"/>
                  </a:cubicBezTo>
                  <a:cubicBezTo>
                    <a:pt x="0" y="1558"/>
                    <a:pt x="14" y="1565"/>
                    <a:pt x="34" y="1565"/>
                  </a:cubicBezTo>
                  <a:cubicBezTo>
                    <a:pt x="55" y="1565"/>
                    <a:pt x="84" y="1556"/>
                    <a:pt x="93" y="1548"/>
                  </a:cubicBezTo>
                  <a:cubicBezTo>
                    <a:pt x="514" y="1131"/>
                    <a:pt x="973" y="628"/>
                    <a:pt x="1073" y="21"/>
                  </a:cubicBezTo>
                  <a:cubicBezTo>
                    <a:pt x="1076" y="6"/>
                    <a:pt x="1065" y="0"/>
                    <a:pt x="105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2"/>
            <p:cNvSpPr/>
            <p:nvPr/>
          </p:nvSpPr>
          <p:spPr>
            <a:xfrm>
              <a:off x="2933050" y="4751875"/>
              <a:ext cx="188175" cy="144925"/>
            </a:xfrm>
            <a:custGeom>
              <a:avLst/>
              <a:gdLst/>
              <a:ahLst/>
              <a:cxnLst/>
              <a:rect l="l" t="t" r="r" b="b"/>
              <a:pathLst>
                <a:path w="7527" h="5797" extrusionOk="0">
                  <a:moveTo>
                    <a:pt x="104" y="0"/>
                  </a:moveTo>
                  <a:cubicBezTo>
                    <a:pt x="72" y="0"/>
                    <a:pt x="0" y="41"/>
                    <a:pt x="46" y="71"/>
                  </a:cubicBezTo>
                  <a:cubicBezTo>
                    <a:pt x="1039" y="700"/>
                    <a:pt x="1953" y="1444"/>
                    <a:pt x="2969" y="2036"/>
                  </a:cubicBezTo>
                  <a:cubicBezTo>
                    <a:pt x="3778" y="2506"/>
                    <a:pt x="4648" y="3089"/>
                    <a:pt x="5545" y="3495"/>
                  </a:cubicBezTo>
                  <a:cubicBezTo>
                    <a:pt x="5536" y="3536"/>
                    <a:pt x="5549" y="3579"/>
                    <a:pt x="5600" y="3623"/>
                  </a:cubicBezTo>
                  <a:cubicBezTo>
                    <a:pt x="5680" y="3687"/>
                    <a:pt x="5769" y="3740"/>
                    <a:pt x="5863" y="3782"/>
                  </a:cubicBezTo>
                  <a:cubicBezTo>
                    <a:pt x="5736" y="3973"/>
                    <a:pt x="5728" y="4211"/>
                    <a:pt x="5728" y="4477"/>
                  </a:cubicBezTo>
                  <a:cubicBezTo>
                    <a:pt x="5727" y="4700"/>
                    <a:pt x="5749" y="4927"/>
                    <a:pt x="5756" y="5152"/>
                  </a:cubicBezTo>
                  <a:cubicBezTo>
                    <a:pt x="5764" y="5368"/>
                    <a:pt x="5878" y="5563"/>
                    <a:pt x="5939" y="5768"/>
                  </a:cubicBezTo>
                  <a:cubicBezTo>
                    <a:pt x="5945" y="5789"/>
                    <a:pt x="5964" y="5796"/>
                    <a:pt x="5986" y="5796"/>
                  </a:cubicBezTo>
                  <a:cubicBezTo>
                    <a:pt x="6022" y="5796"/>
                    <a:pt x="6066" y="5776"/>
                    <a:pt x="6080" y="5758"/>
                  </a:cubicBezTo>
                  <a:cubicBezTo>
                    <a:pt x="6371" y="5373"/>
                    <a:pt x="6441" y="5068"/>
                    <a:pt x="6406" y="4594"/>
                  </a:cubicBezTo>
                  <a:cubicBezTo>
                    <a:pt x="6393" y="4408"/>
                    <a:pt x="6393" y="4155"/>
                    <a:pt x="6336" y="3939"/>
                  </a:cubicBezTo>
                  <a:lnTo>
                    <a:pt x="6336" y="3939"/>
                  </a:lnTo>
                  <a:cubicBezTo>
                    <a:pt x="6398" y="3954"/>
                    <a:pt x="6460" y="3969"/>
                    <a:pt x="6520" y="3983"/>
                  </a:cubicBezTo>
                  <a:cubicBezTo>
                    <a:pt x="6613" y="4005"/>
                    <a:pt x="6713" y="4016"/>
                    <a:pt x="6815" y="4016"/>
                  </a:cubicBezTo>
                  <a:cubicBezTo>
                    <a:pt x="7043" y="4016"/>
                    <a:pt x="7280" y="3961"/>
                    <a:pt x="7463" y="3847"/>
                  </a:cubicBezTo>
                  <a:cubicBezTo>
                    <a:pt x="7481" y="3835"/>
                    <a:pt x="7526" y="3805"/>
                    <a:pt x="7510" y="3775"/>
                  </a:cubicBezTo>
                  <a:cubicBezTo>
                    <a:pt x="7415" y="3589"/>
                    <a:pt x="7189" y="3487"/>
                    <a:pt x="7000" y="3425"/>
                  </a:cubicBezTo>
                  <a:cubicBezTo>
                    <a:pt x="6807" y="3363"/>
                    <a:pt x="6609" y="3293"/>
                    <a:pt x="6409" y="3249"/>
                  </a:cubicBezTo>
                  <a:cubicBezTo>
                    <a:pt x="5545" y="2423"/>
                    <a:pt x="4018" y="1911"/>
                    <a:pt x="3061" y="1385"/>
                  </a:cubicBezTo>
                  <a:cubicBezTo>
                    <a:pt x="2135" y="875"/>
                    <a:pt x="1178" y="104"/>
                    <a:pt x="107" y="1"/>
                  </a:cubicBezTo>
                  <a:cubicBezTo>
                    <a:pt x="106" y="0"/>
                    <a:pt x="105" y="0"/>
                    <a:pt x="10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2"/>
            <p:cNvSpPr/>
            <p:nvPr/>
          </p:nvSpPr>
          <p:spPr>
            <a:xfrm>
              <a:off x="3130000" y="4849275"/>
              <a:ext cx="54475" cy="18350"/>
            </a:xfrm>
            <a:custGeom>
              <a:avLst/>
              <a:gdLst/>
              <a:ahLst/>
              <a:cxnLst/>
              <a:rect l="l" t="t" r="r" b="b"/>
              <a:pathLst>
                <a:path w="2179" h="734" extrusionOk="0">
                  <a:moveTo>
                    <a:pt x="67" y="1"/>
                  </a:moveTo>
                  <a:cubicBezTo>
                    <a:pt x="51" y="1"/>
                    <a:pt x="1" y="32"/>
                    <a:pt x="31" y="44"/>
                  </a:cubicBezTo>
                  <a:cubicBezTo>
                    <a:pt x="379" y="178"/>
                    <a:pt x="733" y="291"/>
                    <a:pt x="1082" y="421"/>
                  </a:cubicBezTo>
                  <a:cubicBezTo>
                    <a:pt x="1410" y="543"/>
                    <a:pt x="1651" y="734"/>
                    <a:pt x="1999" y="734"/>
                  </a:cubicBezTo>
                  <a:cubicBezTo>
                    <a:pt x="2020" y="734"/>
                    <a:pt x="2041" y="733"/>
                    <a:pt x="2063" y="732"/>
                  </a:cubicBezTo>
                  <a:cubicBezTo>
                    <a:pt x="2090" y="729"/>
                    <a:pt x="2179" y="700"/>
                    <a:pt x="2143" y="657"/>
                  </a:cubicBezTo>
                  <a:cubicBezTo>
                    <a:pt x="1913" y="381"/>
                    <a:pt x="1397" y="364"/>
                    <a:pt x="1079" y="249"/>
                  </a:cubicBezTo>
                  <a:cubicBezTo>
                    <a:pt x="747" y="128"/>
                    <a:pt x="422" y="34"/>
                    <a:pt x="68" y="1"/>
                  </a:cubicBezTo>
                  <a:cubicBezTo>
                    <a:pt x="68" y="1"/>
                    <a:pt x="68" y="1"/>
                    <a:pt x="6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2"/>
            <p:cNvSpPr/>
            <p:nvPr/>
          </p:nvSpPr>
          <p:spPr>
            <a:xfrm>
              <a:off x="3106375" y="4870250"/>
              <a:ext cx="18200" cy="11875"/>
            </a:xfrm>
            <a:custGeom>
              <a:avLst/>
              <a:gdLst/>
              <a:ahLst/>
              <a:cxnLst/>
              <a:rect l="l" t="t" r="r" b="b"/>
              <a:pathLst>
                <a:path w="728" h="475" extrusionOk="0">
                  <a:moveTo>
                    <a:pt x="506" y="1"/>
                  </a:moveTo>
                  <a:cubicBezTo>
                    <a:pt x="435" y="1"/>
                    <a:pt x="365" y="15"/>
                    <a:pt x="328" y="27"/>
                  </a:cubicBezTo>
                  <a:cubicBezTo>
                    <a:pt x="242" y="56"/>
                    <a:pt x="0" y="189"/>
                    <a:pt x="75" y="320"/>
                  </a:cubicBezTo>
                  <a:cubicBezTo>
                    <a:pt x="130" y="421"/>
                    <a:pt x="234" y="474"/>
                    <a:pt x="344" y="474"/>
                  </a:cubicBezTo>
                  <a:cubicBezTo>
                    <a:pt x="391" y="474"/>
                    <a:pt x="439" y="464"/>
                    <a:pt x="485" y="444"/>
                  </a:cubicBezTo>
                  <a:cubicBezTo>
                    <a:pt x="629" y="377"/>
                    <a:pt x="728" y="274"/>
                    <a:pt x="708" y="112"/>
                  </a:cubicBezTo>
                  <a:cubicBezTo>
                    <a:pt x="697" y="26"/>
                    <a:pt x="601" y="1"/>
                    <a:pt x="5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2"/>
            <p:cNvSpPr/>
            <p:nvPr/>
          </p:nvSpPr>
          <p:spPr>
            <a:xfrm>
              <a:off x="3175200" y="4945950"/>
              <a:ext cx="32500" cy="65875"/>
            </a:xfrm>
            <a:custGeom>
              <a:avLst/>
              <a:gdLst/>
              <a:ahLst/>
              <a:cxnLst/>
              <a:rect l="l" t="t" r="r" b="b"/>
              <a:pathLst>
                <a:path w="1300" h="2635" extrusionOk="0">
                  <a:moveTo>
                    <a:pt x="103" y="1"/>
                  </a:moveTo>
                  <a:cubicBezTo>
                    <a:pt x="87" y="1"/>
                    <a:pt x="67" y="11"/>
                    <a:pt x="67" y="25"/>
                  </a:cubicBezTo>
                  <a:cubicBezTo>
                    <a:pt x="1" y="923"/>
                    <a:pt x="557" y="2001"/>
                    <a:pt x="1178" y="2624"/>
                  </a:cubicBezTo>
                  <a:cubicBezTo>
                    <a:pt x="1186" y="2631"/>
                    <a:pt x="1199" y="2635"/>
                    <a:pt x="1213" y="2635"/>
                  </a:cubicBezTo>
                  <a:cubicBezTo>
                    <a:pt x="1251" y="2635"/>
                    <a:pt x="1299" y="2611"/>
                    <a:pt x="1287" y="2577"/>
                  </a:cubicBezTo>
                  <a:cubicBezTo>
                    <a:pt x="1130" y="2131"/>
                    <a:pt x="885" y="1728"/>
                    <a:pt x="678" y="1303"/>
                  </a:cubicBezTo>
                  <a:cubicBezTo>
                    <a:pt x="474" y="882"/>
                    <a:pt x="326" y="435"/>
                    <a:pt x="124" y="11"/>
                  </a:cubicBezTo>
                  <a:cubicBezTo>
                    <a:pt x="120" y="4"/>
                    <a:pt x="112" y="1"/>
                    <a:pt x="10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2"/>
            <p:cNvSpPr/>
            <p:nvPr/>
          </p:nvSpPr>
          <p:spPr>
            <a:xfrm>
              <a:off x="2495250" y="4728950"/>
              <a:ext cx="116050" cy="9050"/>
            </a:xfrm>
            <a:custGeom>
              <a:avLst/>
              <a:gdLst/>
              <a:ahLst/>
              <a:cxnLst/>
              <a:rect l="l" t="t" r="r" b="b"/>
              <a:pathLst>
                <a:path w="4642" h="362" extrusionOk="0">
                  <a:moveTo>
                    <a:pt x="1122" y="0"/>
                  </a:moveTo>
                  <a:cubicBezTo>
                    <a:pt x="775" y="0"/>
                    <a:pt x="430" y="11"/>
                    <a:pt x="88" y="38"/>
                  </a:cubicBezTo>
                  <a:cubicBezTo>
                    <a:pt x="55" y="40"/>
                    <a:pt x="0" y="90"/>
                    <a:pt x="54" y="106"/>
                  </a:cubicBezTo>
                  <a:cubicBezTo>
                    <a:pt x="764" y="305"/>
                    <a:pt x="1534" y="362"/>
                    <a:pt x="2306" y="362"/>
                  </a:cubicBezTo>
                  <a:cubicBezTo>
                    <a:pt x="3048" y="362"/>
                    <a:pt x="3792" y="309"/>
                    <a:pt x="4489" y="279"/>
                  </a:cubicBezTo>
                  <a:cubicBezTo>
                    <a:pt x="4550" y="276"/>
                    <a:pt x="4642" y="184"/>
                    <a:pt x="4537" y="179"/>
                  </a:cubicBezTo>
                  <a:cubicBezTo>
                    <a:pt x="3415" y="118"/>
                    <a:pt x="2260" y="0"/>
                    <a:pt x="11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2"/>
            <p:cNvSpPr/>
            <p:nvPr/>
          </p:nvSpPr>
          <p:spPr>
            <a:xfrm>
              <a:off x="2285825" y="4783225"/>
              <a:ext cx="21050" cy="62425"/>
            </a:xfrm>
            <a:custGeom>
              <a:avLst/>
              <a:gdLst/>
              <a:ahLst/>
              <a:cxnLst/>
              <a:rect l="l" t="t" r="r" b="b"/>
              <a:pathLst>
                <a:path w="842" h="2497" extrusionOk="0">
                  <a:moveTo>
                    <a:pt x="387" y="1"/>
                  </a:moveTo>
                  <a:cubicBezTo>
                    <a:pt x="357" y="1"/>
                    <a:pt x="326" y="16"/>
                    <a:pt x="307" y="35"/>
                  </a:cubicBezTo>
                  <a:cubicBezTo>
                    <a:pt x="1" y="356"/>
                    <a:pt x="34" y="736"/>
                    <a:pt x="83" y="1152"/>
                  </a:cubicBezTo>
                  <a:cubicBezTo>
                    <a:pt x="133" y="1572"/>
                    <a:pt x="90" y="2143"/>
                    <a:pt x="384" y="2481"/>
                  </a:cubicBezTo>
                  <a:cubicBezTo>
                    <a:pt x="394" y="2492"/>
                    <a:pt x="407" y="2496"/>
                    <a:pt x="421" y="2496"/>
                  </a:cubicBezTo>
                  <a:cubicBezTo>
                    <a:pt x="450" y="2496"/>
                    <a:pt x="484" y="2478"/>
                    <a:pt x="500" y="2462"/>
                  </a:cubicBezTo>
                  <a:cubicBezTo>
                    <a:pt x="828" y="2142"/>
                    <a:pt x="841" y="1756"/>
                    <a:pt x="793" y="1324"/>
                  </a:cubicBezTo>
                  <a:cubicBezTo>
                    <a:pt x="746" y="911"/>
                    <a:pt x="762" y="309"/>
                    <a:pt x="430" y="16"/>
                  </a:cubicBezTo>
                  <a:cubicBezTo>
                    <a:pt x="418" y="5"/>
                    <a:pt x="403" y="1"/>
                    <a:pt x="38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2"/>
            <p:cNvSpPr/>
            <p:nvPr/>
          </p:nvSpPr>
          <p:spPr>
            <a:xfrm>
              <a:off x="2274150" y="4853050"/>
              <a:ext cx="17600" cy="20575"/>
            </a:xfrm>
            <a:custGeom>
              <a:avLst/>
              <a:gdLst/>
              <a:ahLst/>
              <a:cxnLst/>
              <a:rect l="l" t="t" r="r" b="b"/>
              <a:pathLst>
                <a:path w="704" h="823" extrusionOk="0">
                  <a:moveTo>
                    <a:pt x="673" y="0"/>
                  </a:moveTo>
                  <a:cubicBezTo>
                    <a:pt x="651" y="0"/>
                    <a:pt x="621" y="12"/>
                    <a:pt x="612" y="26"/>
                  </a:cubicBezTo>
                  <a:cubicBezTo>
                    <a:pt x="441" y="309"/>
                    <a:pt x="209" y="526"/>
                    <a:pt x="17" y="790"/>
                  </a:cubicBezTo>
                  <a:cubicBezTo>
                    <a:pt x="1" y="812"/>
                    <a:pt x="21" y="823"/>
                    <a:pt x="41" y="823"/>
                  </a:cubicBezTo>
                  <a:cubicBezTo>
                    <a:pt x="52" y="823"/>
                    <a:pt x="62" y="820"/>
                    <a:pt x="69" y="816"/>
                  </a:cubicBezTo>
                  <a:cubicBezTo>
                    <a:pt x="354" y="635"/>
                    <a:pt x="561" y="334"/>
                    <a:pt x="694" y="28"/>
                  </a:cubicBezTo>
                  <a:cubicBezTo>
                    <a:pt x="703" y="8"/>
                    <a:pt x="691" y="0"/>
                    <a:pt x="67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2"/>
            <p:cNvSpPr/>
            <p:nvPr/>
          </p:nvSpPr>
          <p:spPr>
            <a:xfrm>
              <a:off x="2727175" y="5214800"/>
              <a:ext cx="42100" cy="90550"/>
            </a:xfrm>
            <a:custGeom>
              <a:avLst/>
              <a:gdLst/>
              <a:ahLst/>
              <a:cxnLst/>
              <a:rect l="l" t="t" r="r" b="b"/>
              <a:pathLst>
                <a:path w="1684" h="3622" extrusionOk="0">
                  <a:moveTo>
                    <a:pt x="84" y="0"/>
                  </a:moveTo>
                  <a:cubicBezTo>
                    <a:pt x="47" y="0"/>
                    <a:pt x="0" y="29"/>
                    <a:pt x="4" y="63"/>
                  </a:cubicBezTo>
                  <a:cubicBezTo>
                    <a:pt x="83" y="795"/>
                    <a:pt x="159" y="1526"/>
                    <a:pt x="368" y="2232"/>
                  </a:cubicBezTo>
                  <a:cubicBezTo>
                    <a:pt x="532" y="2789"/>
                    <a:pt x="821" y="3588"/>
                    <a:pt x="1483" y="3622"/>
                  </a:cubicBezTo>
                  <a:cubicBezTo>
                    <a:pt x="1484" y="3622"/>
                    <a:pt x="1485" y="3622"/>
                    <a:pt x="1486" y="3622"/>
                  </a:cubicBezTo>
                  <a:cubicBezTo>
                    <a:pt x="1522" y="3622"/>
                    <a:pt x="1580" y="3601"/>
                    <a:pt x="1592" y="3565"/>
                  </a:cubicBezTo>
                  <a:cubicBezTo>
                    <a:pt x="1683" y="3320"/>
                    <a:pt x="1604" y="3216"/>
                    <a:pt x="1444" y="3013"/>
                  </a:cubicBezTo>
                  <a:cubicBezTo>
                    <a:pt x="1213" y="2725"/>
                    <a:pt x="1028" y="2401"/>
                    <a:pt x="875" y="2065"/>
                  </a:cubicBezTo>
                  <a:cubicBezTo>
                    <a:pt x="573" y="1406"/>
                    <a:pt x="399" y="694"/>
                    <a:pt x="124" y="23"/>
                  </a:cubicBezTo>
                  <a:cubicBezTo>
                    <a:pt x="117" y="7"/>
                    <a:pt x="102" y="0"/>
                    <a:pt x="8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2"/>
            <p:cNvSpPr/>
            <p:nvPr/>
          </p:nvSpPr>
          <p:spPr>
            <a:xfrm>
              <a:off x="2227175" y="4463850"/>
              <a:ext cx="42800" cy="133475"/>
            </a:xfrm>
            <a:custGeom>
              <a:avLst/>
              <a:gdLst/>
              <a:ahLst/>
              <a:cxnLst/>
              <a:rect l="l" t="t" r="r" b="b"/>
              <a:pathLst>
                <a:path w="1712" h="5339" extrusionOk="0">
                  <a:moveTo>
                    <a:pt x="149" y="1"/>
                  </a:moveTo>
                  <a:cubicBezTo>
                    <a:pt x="81" y="1"/>
                    <a:pt x="1" y="39"/>
                    <a:pt x="17" y="104"/>
                  </a:cubicBezTo>
                  <a:cubicBezTo>
                    <a:pt x="246" y="1049"/>
                    <a:pt x="854" y="1957"/>
                    <a:pt x="901" y="2920"/>
                  </a:cubicBezTo>
                  <a:cubicBezTo>
                    <a:pt x="925" y="3404"/>
                    <a:pt x="979" y="3967"/>
                    <a:pt x="868" y="4439"/>
                  </a:cubicBezTo>
                  <a:cubicBezTo>
                    <a:pt x="790" y="4772"/>
                    <a:pt x="697" y="5014"/>
                    <a:pt x="903" y="5307"/>
                  </a:cubicBezTo>
                  <a:cubicBezTo>
                    <a:pt x="919" y="5330"/>
                    <a:pt x="943" y="5339"/>
                    <a:pt x="970" y="5339"/>
                  </a:cubicBezTo>
                  <a:cubicBezTo>
                    <a:pt x="1029" y="5339"/>
                    <a:pt x="1101" y="5299"/>
                    <a:pt x="1130" y="5270"/>
                  </a:cubicBezTo>
                  <a:cubicBezTo>
                    <a:pt x="1711" y="4702"/>
                    <a:pt x="1324" y="3555"/>
                    <a:pt x="1143" y="2861"/>
                  </a:cubicBezTo>
                  <a:cubicBezTo>
                    <a:pt x="896" y="1908"/>
                    <a:pt x="1084" y="724"/>
                    <a:pt x="218" y="20"/>
                  </a:cubicBezTo>
                  <a:cubicBezTo>
                    <a:pt x="202" y="7"/>
                    <a:pt x="176" y="1"/>
                    <a:pt x="1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2"/>
            <p:cNvSpPr/>
            <p:nvPr/>
          </p:nvSpPr>
          <p:spPr>
            <a:xfrm>
              <a:off x="2011700" y="4631250"/>
              <a:ext cx="257625" cy="135275"/>
            </a:xfrm>
            <a:custGeom>
              <a:avLst/>
              <a:gdLst/>
              <a:ahLst/>
              <a:cxnLst/>
              <a:rect l="l" t="t" r="r" b="b"/>
              <a:pathLst>
                <a:path w="10305" h="5411" extrusionOk="0">
                  <a:moveTo>
                    <a:pt x="175" y="0"/>
                  </a:moveTo>
                  <a:cubicBezTo>
                    <a:pt x="122" y="0"/>
                    <a:pt x="1" y="64"/>
                    <a:pt x="76" y="118"/>
                  </a:cubicBezTo>
                  <a:cubicBezTo>
                    <a:pt x="1601" y="1217"/>
                    <a:pt x="3809" y="1423"/>
                    <a:pt x="5525" y="2158"/>
                  </a:cubicBezTo>
                  <a:cubicBezTo>
                    <a:pt x="6477" y="2566"/>
                    <a:pt x="7326" y="3156"/>
                    <a:pt x="8167" y="3749"/>
                  </a:cubicBezTo>
                  <a:cubicBezTo>
                    <a:pt x="8869" y="4242"/>
                    <a:pt x="9367" y="4904"/>
                    <a:pt x="10069" y="5397"/>
                  </a:cubicBezTo>
                  <a:cubicBezTo>
                    <a:pt x="10082" y="5406"/>
                    <a:pt x="10102" y="5411"/>
                    <a:pt x="10123" y="5411"/>
                  </a:cubicBezTo>
                  <a:cubicBezTo>
                    <a:pt x="10200" y="5411"/>
                    <a:pt x="10305" y="5355"/>
                    <a:pt x="10284" y="5284"/>
                  </a:cubicBezTo>
                  <a:cubicBezTo>
                    <a:pt x="10091" y="4594"/>
                    <a:pt x="9439" y="4210"/>
                    <a:pt x="8916" y="3780"/>
                  </a:cubicBezTo>
                  <a:cubicBezTo>
                    <a:pt x="8091" y="3099"/>
                    <a:pt x="7279" y="2541"/>
                    <a:pt x="6325" y="2037"/>
                  </a:cubicBezTo>
                  <a:cubicBezTo>
                    <a:pt x="4459" y="1049"/>
                    <a:pt x="2319" y="87"/>
                    <a:pt x="178" y="1"/>
                  </a:cubicBezTo>
                  <a:cubicBezTo>
                    <a:pt x="177" y="0"/>
                    <a:pt x="176" y="0"/>
                    <a:pt x="17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2"/>
            <p:cNvSpPr/>
            <p:nvPr/>
          </p:nvSpPr>
          <p:spPr>
            <a:xfrm>
              <a:off x="1990975" y="4765375"/>
              <a:ext cx="62250" cy="57675"/>
            </a:xfrm>
            <a:custGeom>
              <a:avLst/>
              <a:gdLst/>
              <a:ahLst/>
              <a:cxnLst/>
              <a:rect l="l" t="t" r="r" b="b"/>
              <a:pathLst>
                <a:path w="2490" h="2307" extrusionOk="0">
                  <a:moveTo>
                    <a:pt x="2451" y="1"/>
                  </a:moveTo>
                  <a:cubicBezTo>
                    <a:pt x="2444" y="1"/>
                    <a:pt x="2437" y="2"/>
                    <a:pt x="2432" y="4"/>
                  </a:cubicBezTo>
                  <a:cubicBezTo>
                    <a:pt x="1750" y="310"/>
                    <a:pt x="0" y="1415"/>
                    <a:pt x="956" y="2287"/>
                  </a:cubicBezTo>
                  <a:cubicBezTo>
                    <a:pt x="971" y="2301"/>
                    <a:pt x="992" y="2306"/>
                    <a:pt x="1014" y="2306"/>
                  </a:cubicBezTo>
                  <a:cubicBezTo>
                    <a:pt x="1053" y="2306"/>
                    <a:pt x="1095" y="2288"/>
                    <a:pt x="1115" y="2261"/>
                  </a:cubicBezTo>
                  <a:cubicBezTo>
                    <a:pt x="1383" y="1910"/>
                    <a:pt x="1436" y="1609"/>
                    <a:pt x="1536" y="1187"/>
                  </a:cubicBezTo>
                  <a:cubicBezTo>
                    <a:pt x="1661" y="659"/>
                    <a:pt x="2058" y="352"/>
                    <a:pt x="2465" y="29"/>
                  </a:cubicBezTo>
                  <a:cubicBezTo>
                    <a:pt x="2489" y="11"/>
                    <a:pt x="2470" y="1"/>
                    <a:pt x="24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2"/>
            <p:cNvSpPr/>
            <p:nvPr/>
          </p:nvSpPr>
          <p:spPr>
            <a:xfrm>
              <a:off x="1584300" y="4737975"/>
              <a:ext cx="75150" cy="41050"/>
            </a:xfrm>
            <a:custGeom>
              <a:avLst/>
              <a:gdLst/>
              <a:ahLst/>
              <a:cxnLst/>
              <a:rect l="l" t="t" r="r" b="b"/>
              <a:pathLst>
                <a:path w="3006" h="1642" extrusionOk="0">
                  <a:moveTo>
                    <a:pt x="2924" y="0"/>
                  </a:moveTo>
                  <a:cubicBezTo>
                    <a:pt x="2460" y="0"/>
                    <a:pt x="2052" y="295"/>
                    <a:pt x="1678" y="539"/>
                  </a:cubicBezTo>
                  <a:cubicBezTo>
                    <a:pt x="1136" y="891"/>
                    <a:pt x="607" y="1244"/>
                    <a:pt x="51" y="1571"/>
                  </a:cubicBezTo>
                  <a:cubicBezTo>
                    <a:pt x="0" y="1599"/>
                    <a:pt x="14" y="1641"/>
                    <a:pt x="66" y="1641"/>
                  </a:cubicBezTo>
                  <a:cubicBezTo>
                    <a:pt x="68" y="1641"/>
                    <a:pt x="71" y="1641"/>
                    <a:pt x="74" y="1641"/>
                  </a:cubicBezTo>
                  <a:cubicBezTo>
                    <a:pt x="577" y="1598"/>
                    <a:pt x="999" y="1304"/>
                    <a:pt x="1407" y="1029"/>
                  </a:cubicBezTo>
                  <a:cubicBezTo>
                    <a:pt x="1914" y="688"/>
                    <a:pt x="2492" y="420"/>
                    <a:pt x="2976" y="55"/>
                  </a:cubicBezTo>
                  <a:cubicBezTo>
                    <a:pt x="3006" y="34"/>
                    <a:pt x="2995" y="2"/>
                    <a:pt x="2959" y="1"/>
                  </a:cubicBezTo>
                  <a:cubicBezTo>
                    <a:pt x="2947" y="0"/>
                    <a:pt x="2935" y="0"/>
                    <a:pt x="292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2"/>
            <p:cNvSpPr/>
            <p:nvPr/>
          </p:nvSpPr>
          <p:spPr>
            <a:xfrm>
              <a:off x="1664375" y="4730150"/>
              <a:ext cx="67725" cy="9250"/>
            </a:xfrm>
            <a:custGeom>
              <a:avLst/>
              <a:gdLst/>
              <a:ahLst/>
              <a:cxnLst/>
              <a:rect l="l" t="t" r="r" b="b"/>
              <a:pathLst>
                <a:path w="2709" h="370" extrusionOk="0">
                  <a:moveTo>
                    <a:pt x="1715" y="0"/>
                  </a:moveTo>
                  <a:cubicBezTo>
                    <a:pt x="1178" y="0"/>
                    <a:pt x="617" y="166"/>
                    <a:pt x="115" y="277"/>
                  </a:cubicBezTo>
                  <a:cubicBezTo>
                    <a:pt x="66" y="286"/>
                    <a:pt x="0" y="370"/>
                    <a:pt x="77" y="370"/>
                  </a:cubicBezTo>
                  <a:cubicBezTo>
                    <a:pt x="80" y="370"/>
                    <a:pt x="83" y="370"/>
                    <a:pt x="86" y="370"/>
                  </a:cubicBezTo>
                  <a:cubicBezTo>
                    <a:pt x="427" y="347"/>
                    <a:pt x="768" y="343"/>
                    <a:pt x="1110" y="343"/>
                  </a:cubicBezTo>
                  <a:cubicBezTo>
                    <a:pt x="1320" y="343"/>
                    <a:pt x="1530" y="344"/>
                    <a:pt x="1740" y="344"/>
                  </a:cubicBezTo>
                  <a:cubicBezTo>
                    <a:pt x="2006" y="344"/>
                    <a:pt x="2273" y="342"/>
                    <a:pt x="2539" y="330"/>
                  </a:cubicBezTo>
                  <a:cubicBezTo>
                    <a:pt x="2577" y="328"/>
                    <a:pt x="2709" y="269"/>
                    <a:pt x="2631" y="223"/>
                  </a:cubicBezTo>
                  <a:cubicBezTo>
                    <a:pt x="2345" y="59"/>
                    <a:pt x="2034" y="0"/>
                    <a:pt x="17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2"/>
            <p:cNvSpPr/>
            <p:nvPr/>
          </p:nvSpPr>
          <p:spPr>
            <a:xfrm>
              <a:off x="1541475" y="4565850"/>
              <a:ext cx="35775" cy="19600"/>
            </a:xfrm>
            <a:custGeom>
              <a:avLst/>
              <a:gdLst/>
              <a:ahLst/>
              <a:cxnLst/>
              <a:rect l="l" t="t" r="r" b="b"/>
              <a:pathLst>
                <a:path w="1431" h="784" extrusionOk="0">
                  <a:moveTo>
                    <a:pt x="58" y="0"/>
                  </a:moveTo>
                  <a:cubicBezTo>
                    <a:pt x="40" y="0"/>
                    <a:pt x="0" y="13"/>
                    <a:pt x="17" y="34"/>
                  </a:cubicBezTo>
                  <a:cubicBezTo>
                    <a:pt x="316" y="422"/>
                    <a:pt x="831" y="653"/>
                    <a:pt x="1291" y="783"/>
                  </a:cubicBezTo>
                  <a:cubicBezTo>
                    <a:pt x="1293" y="783"/>
                    <a:pt x="1296" y="784"/>
                    <a:pt x="1299" y="784"/>
                  </a:cubicBezTo>
                  <a:cubicBezTo>
                    <a:pt x="1338" y="784"/>
                    <a:pt x="1430" y="745"/>
                    <a:pt x="1387" y="708"/>
                  </a:cubicBezTo>
                  <a:cubicBezTo>
                    <a:pt x="1008" y="374"/>
                    <a:pt x="569" y="83"/>
                    <a:pt x="62" y="0"/>
                  </a:cubicBezTo>
                  <a:cubicBezTo>
                    <a:pt x="61" y="0"/>
                    <a:pt x="60" y="0"/>
                    <a:pt x="5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2"/>
            <p:cNvSpPr/>
            <p:nvPr/>
          </p:nvSpPr>
          <p:spPr>
            <a:xfrm>
              <a:off x="1897700" y="4622350"/>
              <a:ext cx="56425" cy="13825"/>
            </a:xfrm>
            <a:custGeom>
              <a:avLst/>
              <a:gdLst/>
              <a:ahLst/>
              <a:cxnLst/>
              <a:rect l="l" t="t" r="r" b="b"/>
              <a:pathLst>
                <a:path w="2257" h="553" extrusionOk="0">
                  <a:moveTo>
                    <a:pt x="1760" y="0"/>
                  </a:moveTo>
                  <a:cubicBezTo>
                    <a:pt x="1151" y="0"/>
                    <a:pt x="556" y="149"/>
                    <a:pt x="42" y="501"/>
                  </a:cubicBezTo>
                  <a:cubicBezTo>
                    <a:pt x="0" y="530"/>
                    <a:pt x="38" y="552"/>
                    <a:pt x="71" y="552"/>
                  </a:cubicBezTo>
                  <a:cubicBezTo>
                    <a:pt x="76" y="552"/>
                    <a:pt x="82" y="552"/>
                    <a:pt x="87" y="550"/>
                  </a:cubicBezTo>
                  <a:cubicBezTo>
                    <a:pt x="774" y="348"/>
                    <a:pt x="1493" y="336"/>
                    <a:pt x="2177" y="108"/>
                  </a:cubicBezTo>
                  <a:cubicBezTo>
                    <a:pt x="2227" y="91"/>
                    <a:pt x="2257" y="32"/>
                    <a:pt x="2187" y="24"/>
                  </a:cubicBezTo>
                  <a:cubicBezTo>
                    <a:pt x="2044" y="8"/>
                    <a:pt x="1902" y="0"/>
                    <a:pt x="17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2"/>
            <p:cNvSpPr/>
            <p:nvPr/>
          </p:nvSpPr>
          <p:spPr>
            <a:xfrm>
              <a:off x="1981150" y="4622550"/>
              <a:ext cx="15200" cy="6125"/>
            </a:xfrm>
            <a:custGeom>
              <a:avLst/>
              <a:gdLst/>
              <a:ahLst/>
              <a:cxnLst/>
              <a:rect l="l" t="t" r="r" b="b"/>
              <a:pathLst>
                <a:path w="608" h="245" extrusionOk="0">
                  <a:moveTo>
                    <a:pt x="203" y="12"/>
                  </a:moveTo>
                  <a:cubicBezTo>
                    <a:pt x="146" y="12"/>
                    <a:pt x="1" y="80"/>
                    <a:pt x="63" y="149"/>
                  </a:cubicBezTo>
                  <a:cubicBezTo>
                    <a:pt x="123" y="215"/>
                    <a:pt x="176" y="245"/>
                    <a:pt x="259" y="245"/>
                  </a:cubicBezTo>
                  <a:cubicBezTo>
                    <a:pt x="272" y="245"/>
                    <a:pt x="286" y="244"/>
                    <a:pt x="300" y="242"/>
                  </a:cubicBezTo>
                  <a:cubicBezTo>
                    <a:pt x="383" y="234"/>
                    <a:pt x="471" y="195"/>
                    <a:pt x="547" y="159"/>
                  </a:cubicBezTo>
                  <a:cubicBezTo>
                    <a:pt x="563" y="149"/>
                    <a:pt x="608" y="110"/>
                    <a:pt x="578" y="88"/>
                  </a:cubicBezTo>
                  <a:cubicBezTo>
                    <a:pt x="463" y="1"/>
                    <a:pt x="343" y="27"/>
                    <a:pt x="210" y="13"/>
                  </a:cubicBezTo>
                  <a:cubicBezTo>
                    <a:pt x="208" y="12"/>
                    <a:pt x="206" y="12"/>
                    <a:pt x="203" y="12"/>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2"/>
            <p:cNvSpPr/>
            <p:nvPr/>
          </p:nvSpPr>
          <p:spPr>
            <a:xfrm>
              <a:off x="1797250" y="4367325"/>
              <a:ext cx="89400" cy="149025"/>
            </a:xfrm>
            <a:custGeom>
              <a:avLst/>
              <a:gdLst/>
              <a:ahLst/>
              <a:cxnLst/>
              <a:rect l="l" t="t" r="r" b="b"/>
              <a:pathLst>
                <a:path w="3576" h="5961" extrusionOk="0">
                  <a:moveTo>
                    <a:pt x="50" y="0"/>
                  </a:moveTo>
                  <a:cubicBezTo>
                    <a:pt x="29" y="0"/>
                    <a:pt x="1" y="12"/>
                    <a:pt x="10" y="29"/>
                  </a:cubicBezTo>
                  <a:cubicBezTo>
                    <a:pt x="608" y="1138"/>
                    <a:pt x="1275" y="2201"/>
                    <a:pt x="1842" y="3327"/>
                  </a:cubicBezTo>
                  <a:cubicBezTo>
                    <a:pt x="2299" y="4229"/>
                    <a:pt x="2632" y="5346"/>
                    <a:pt x="3463" y="5952"/>
                  </a:cubicBezTo>
                  <a:cubicBezTo>
                    <a:pt x="3470" y="5958"/>
                    <a:pt x="3480" y="5960"/>
                    <a:pt x="3491" y="5960"/>
                  </a:cubicBezTo>
                  <a:cubicBezTo>
                    <a:pt x="3528" y="5960"/>
                    <a:pt x="3576" y="5932"/>
                    <a:pt x="3570" y="5898"/>
                  </a:cubicBezTo>
                  <a:cubicBezTo>
                    <a:pt x="3488" y="5451"/>
                    <a:pt x="3364" y="5207"/>
                    <a:pt x="3097" y="4857"/>
                  </a:cubicBezTo>
                  <a:cubicBezTo>
                    <a:pt x="2639" y="4258"/>
                    <a:pt x="2371" y="3537"/>
                    <a:pt x="2029" y="2867"/>
                  </a:cubicBezTo>
                  <a:cubicBezTo>
                    <a:pt x="1498" y="1825"/>
                    <a:pt x="961" y="784"/>
                    <a:pt x="68" y="5"/>
                  </a:cubicBezTo>
                  <a:cubicBezTo>
                    <a:pt x="64" y="2"/>
                    <a:pt x="58" y="0"/>
                    <a:pt x="5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2"/>
            <p:cNvSpPr/>
            <p:nvPr/>
          </p:nvSpPr>
          <p:spPr>
            <a:xfrm>
              <a:off x="1888825" y="4524000"/>
              <a:ext cx="28700" cy="38200"/>
            </a:xfrm>
            <a:custGeom>
              <a:avLst/>
              <a:gdLst/>
              <a:ahLst/>
              <a:cxnLst/>
              <a:rect l="l" t="t" r="r" b="b"/>
              <a:pathLst>
                <a:path w="1148" h="1528" extrusionOk="0">
                  <a:moveTo>
                    <a:pt x="95" y="1"/>
                  </a:moveTo>
                  <a:cubicBezTo>
                    <a:pt x="52" y="1"/>
                    <a:pt x="0" y="34"/>
                    <a:pt x="4" y="74"/>
                  </a:cubicBezTo>
                  <a:cubicBezTo>
                    <a:pt x="78" y="782"/>
                    <a:pt x="338" y="1253"/>
                    <a:pt x="1019" y="1522"/>
                  </a:cubicBezTo>
                  <a:cubicBezTo>
                    <a:pt x="1026" y="1526"/>
                    <a:pt x="1037" y="1527"/>
                    <a:pt x="1049" y="1527"/>
                  </a:cubicBezTo>
                  <a:cubicBezTo>
                    <a:pt x="1091" y="1527"/>
                    <a:pt x="1147" y="1506"/>
                    <a:pt x="1137" y="1461"/>
                  </a:cubicBezTo>
                  <a:cubicBezTo>
                    <a:pt x="989" y="837"/>
                    <a:pt x="539" y="488"/>
                    <a:pt x="137" y="18"/>
                  </a:cubicBezTo>
                  <a:cubicBezTo>
                    <a:pt x="127" y="6"/>
                    <a:pt x="111"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2"/>
            <p:cNvSpPr/>
            <p:nvPr/>
          </p:nvSpPr>
          <p:spPr>
            <a:xfrm>
              <a:off x="1477125" y="4206125"/>
              <a:ext cx="54900" cy="116975"/>
            </a:xfrm>
            <a:custGeom>
              <a:avLst/>
              <a:gdLst/>
              <a:ahLst/>
              <a:cxnLst/>
              <a:rect l="l" t="t" r="r" b="b"/>
              <a:pathLst>
                <a:path w="2196" h="4679" extrusionOk="0">
                  <a:moveTo>
                    <a:pt x="863" y="0"/>
                  </a:moveTo>
                  <a:cubicBezTo>
                    <a:pt x="833" y="0"/>
                    <a:pt x="799" y="15"/>
                    <a:pt x="778" y="28"/>
                  </a:cubicBezTo>
                  <a:cubicBezTo>
                    <a:pt x="1" y="531"/>
                    <a:pt x="266" y="1480"/>
                    <a:pt x="479" y="2225"/>
                  </a:cubicBezTo>
                  <a:cubicBezTo>
                    <a:pt x="737" y="3139"/>
                    <a:pt x="1404" y="4087"/>
                    <a:pt x="2141" y="4675"/>
                  </a:cubicBezTo>
                  <a:cubicBezTo>
                    <a:pt x="2144" y="4678"/>
                    <a:pt x="2149" y="4679"/>
                    <a:pt x="2155" y="4679"/>
                  </a:cubicBezTo>
                  <a:cubicBezTo>
                    <a:pt x="2172" y="4679"/>
                    <a:pt x="2195" y="4667"/>
                    <a:pt x="2185" y="4651"/>
                  </a:cubicBezTo>
                  <a:cubicBezTo>
                    <a:pt x="1731" y="3929"/>
                    <a:pt x="1174" y="3291"/>
                    <a:pt x="890" y="2471"/>
                  </a:cubicBezTo>
                  <a:cubicBezTo>
                    <a:pt x="727" y="2002"/>
                    <a:pt x="704" y="1561"/>
                    <a:pt x="788" y="1074"/>
                  </a:cubicBezTo>
                  <a:cubicBezTo>
                    <a:pt x="847" y="736"/>
                    <a:pt x="1076" y="356"/>
                    <a:pt x="915" y="30"/>
                  </a:cubicBezTo>
                  <a:cubicBezTo>
                    <a:pt x="905" y="8"/>
                    <a:pt x="885" y="0"/>
                    <a:pt x="86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2"/>
            <p:cNvSpPr/>
            <p:nvPr/>
          </p:nvSpPr>
          <p:spPr>
            <a:xfrm>
              <a:off x="1506750" y="4162150"/>
              <a:ext cx="22950" cy="22075"/>
            </a:xfrm>
            <a:custGeom>
              <a:avLst/>
              <a:gdLst/>
              <a:ahLst/>
              <a:cxnLst/>
              <a:rect l="l" t="t" r="r" b="b"/>
              <a:pathLst>
                <a:path w="918" h="883" extrusionOk="0">
                  <a:moveTo>
                    <a:pt x="851" y="1"/>
                  </a:moveTo>
                  <a:cubicBezTo>
                    <a:pt x="827" y="1"/>
                    <a:pt x="802" y="6"/>
                    <a:pt x="791" y="11"/>
                  </a:cubicBezTo>
                  <a:cubicBezTo>
                    <a:pt x="543" y="143"/>
                    <a:pt x="0" y="504"/>
                    <a:pt x="131" y="848"/>
                  </a:cubicBezTo>
                  <a:cubicBezTo>
                    <a:pt x="140" y="873"/>
                    <a:pt x="162" y="882"/>
                    <a:pt x="187" y="882"/>
                  </a:cubicBezTo>
                  <a:cubicBezTo>
                    <a:pt x="223" y="882"/>
                    <a:pt x="265" y="864"/>
                    <a:pt x="286" y="849"/>
                  </a:cubicBezTo>
                  <a:cubicBezTo>
                    <a:pt x="561" y="663"/>
                    <a:pt x="740" y="335"/>
                    <a:pt x="898" y="49"/>
                  </a:cubicBezTo>
                  <a:cubicBezTo>
                    <a:pt x="918" y="12"/>
                    <a:pt x="886" y="1"/>
                    <a:pt x="8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2"/>
            <p:cNvSpPr/>
            <p:nvPr/>
          </p:nvSpPr>
          <p:spPr>
            <a:xfrm>
              <a:off x="1913675" y="3936050"/>
              <a:ext cx="34850" cy="168950"/>
            </a:xfrm>
            <a:custGeom>
              <a:avLst/>
              <a:gdLst/>
              <a:ahLst/>
              <a:cxnLst/>
              <a:rect l="l" t="t" r="r" b="b"/>
              <a:pathLst>
                <a:path w="1394" h="6758" extrusionOk="0">
                  <a:moveTo>
                    <a:pt x="1367" y="0"/>
                  </a:moveTo>
                  <a:cubicBezTo>
                    <a:pt x="1346" y="0"/>
                    <a:pt x="1319" y="12"/>
                    <a:pt x="1315" y="26"/>
                  </a:cubicBezTo>
                  <a:cubicBezTo>
                    <a:pt x="714" y="1957"/>
                    <a:pt x="1" y="4851"/>
                    <a:pt x="1068" y="6735"/>
                  </a:cubicBezTo>
                  <a:cubicBezTo>
                    <a:pt x="1077" y="6751"/>
                    <a:pt x="1096" y="6758"/>
                    <a:pt x="1117" y="6758"/>
                  </a:cubicBezTo>
                  <a:cubicBezTo>
                    <a:pt x="1154" y="6758"/>
                    <a:pt x="1195" y="6736"/>
                    <a:pt x="1197" y="6703"/>
                  </a:cubicBezTo>
                  <a:cubicBezTo>
                    <a:pt x="1272" y="5656"/>
                    <a:pt x="1078" y="4585"/>
                    <a:pt x="1090" y="3530"/>
                  </a:cubicBezTo>
                  <a:cubicBezTo>
                    <a:pt x="1104" y="2354"/>
                    <a:pt x="1280" y="1189"/>
                    <a:pt x="1392" y="20"/>
                  </a:cubicBezTo>
                  <a:cubicBezTo>
                    <a:pt x="1394" y="6"/>
                    <a:pt x="1382" y="0"/>
                    <a:pt x="136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2"/>
            <p:cNvSpPr/>
            <p:nvPr/>
          </p:nvSpPr>
          <p:spPr>
            <a:xfrm>
              <a:off x="1945100" y="4119700"/>
              <a:ext cx="26600" cy="52450"/>
            </a:xfrm>
            <a:custGeom>
              <a:avLst/>
              <a:gdLst/>
              <a:ahLst/>
              <a:cxnLst/>
              <a:rect l="l" t="t" r="r" b="b"/>
              <a:pathLst>
                <a:path w="1064" h="2098" extrusionOk="0">
                  <a:moveTo>
                    <a:pt x="56" y="0"/>
                  </a:moveTo>
                  <a:cubicBezTo>
                    <a:pt x="32" y="0"/>
                    <a:pt x="0" y="18"/>
                    <a:pt x="8" y="38"/>
                  </a:cubicBezTo>
                  <a:cubicBezTo>
                    <a:pt x="67" y="185"/>
                    <a:pt x="79" y="333"/>
                    <a:pt x="101" y="489"/>
                  </a:cubicBezTo>
                  <a:cubicBezTo>
                    <a:pt x="130" y="683"/>
                    <a:pt x="215" y="876"/>
                    <a:pt x="277" y="1061"/>
                  </a:cubicBezTo>
                  <a:cubicBezTo>
                    <a:pt x="412" y="1460"/>
                    <a:pt x="553" y="1828"/>
                    <a:pt x="897" y="2086"/>
                  </a:cubicBezTo>
                  <a:cubicBezTo>
                    <a:pt x="907" y="2093"/>
                    <a:pt x="922" y="2097"/>
                    <a:pt x="938" y="2097"/>
                  </a:cubicBezTo>
                  <a:cubicBezTo>
                    <a:pt x="972" y="2097"/>
                    <a:pt x="1009" y="2080"/>
                    <a:pt x="1014" y="2046"/>
                  </a:cubicBezTo>
                  <a:cubicBezTo>
                    <a:pt x="1063" y="1626"/>
                    <a:pt x="881" y="1295"/>
                    <a:pt x="719" y="915"/>
                  </a:cubicBezTo>
                  <a:cubicBezTo>
                    <a:pt x="562" y="550"/>
                    <a:pt x="303" y="321"/>
                    <a:pt x="76" y="8"/>
                  </a:cubicBezTo>
                  <a:cubicBezTo>
                    <a:pt x="72" y="2"/>
                    <a:pt x="64" y="0"/>
                    <a:pt x="5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2"/>
            <p:cNvSpPr/>
            <p:nvPr/>
          </p:nvSpPr>
          <p:spPr>
            <a:xfrm>
              <a:off x="1978125" y="4057400"/>
              <a:ext cx="31700" cy="44650"/>
            </a:xfrm>
            <a:custGeom>
              <a:avLst/>
              <a:gdLst/>
              <a:ahLst/>
              <a:cxnLst/>
              <a:rect l="l" t="t" r="r" b="b"/>
              <a:pathLst>
                <a:path w="1268" h="1786" extrusionOk="0">
                  <a:moveTo>
                    <a:pt x="1221" y="1"/>
                  </a:moveTo>
                  <a:cubicBezTo>
                    <a:pt x="1190" y="1"/>
                    <a:pt x="1147" y="14"/>
                    <a:pt x="1135" y="26"/>
                  </a:cubicBezTo>
                  <a:cubicBezTo>
                    <a:pt x="685" y="477"/>
                    <a:pt x="0" y="1059"/>
                    <a:pt x="134" y="1767"/>
                  </a:cubicBezTo>
                  <a:cubicBezTo>
                    <a:pt x="136" y="1781"/>
                    <a:pt x="147" y="1786"/>
                    <a:pt x="161" y="1786"/>
                  </a:cubicBezTo>
                  <a:cubicBezTo>
                    <a:pt x="185" y="1786"/>
                    <a:pt x="217" y="1771"/>
                    <a:pt x="226" y="1760"/>
                  </a:cubicBezTo>
                  <a:cubicBezTo>
                    <a:pt x="635" y="1227"/>
                    <a:pt x="916" y="620"/>
                    <a:pt x="1251" y="39"/>
                  </a:cubicBezTo>
                  <a:cubicBezTo>
                    <a:pt x="1267" y="11"/>
                    <a:pt x="1248" y="1"/>
                    <a:pt x="122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2"/>
            <p:cNvSpPr/>
            <p:nvPr/>
          </p:nvSpPr>
          <p:spPr>
            <a:xfrm>
              <a:off x="1988175" y="3705450"/>
              <a:ext cx="26550" cy="105450"/>
            </a:xfrm>
            <a:custGeom>
              <a:avLst/>
              <a:gdLst/>
              <a:ahLst/>
              <a:cxnLst/>
              <a:rect l="l" t="t" r="r" b="b"/>
              <a:pathLst>
                <a:path w="1062" h="4218" extrusionOk="0">
                  <a:moveTo>
                    <a:pt x="95" y="1"/>
                  </a:moveTo>
                  <a:cubicBezTo>
                    <a:pt x="74" y="1"/>
                    <a:pt x="50" y="13"/>
                    <a:pt x="51" y="31"/>
                  </a:cubicBezTo>
                  <a:cubicBezTo>
                    <a:pt x="62" y="742"/>
                    <a:pt x="227" y="1436"/>
                    <a:pt x="250" y="2145"/>
                  </a:cubicBezTo>
                  <a:cubicBezTo>
                    <a:pt x="272" y="2826"/>
                    <a:pt x="45" y="3502"/>
                    <a:pt x="2" y="4180"/>
                  </a:cubicBezTo>
                  <a:cubicBezTo>
                    <a:pt x="0" y="4207"/>
                    <a:pt x="20" y="4217"/>
                    <a:pt x="44" y="4217"/>
                  </a:cubicBezTo>
                  <a:cubicBezTo>
                    <a:pt x="78" y="4217"/>
                    <a:pt x="122" y="4199"/>
                    <a:pt x="134" y="4182"/>
                  </a:cubicBezTo>
                  <a:cubicBezTo>
                    <a:pt x="1061" y="3007"/>
                    <a:pt x="812" y="1268"/>
                    <a:pt x="122" y="13"/>
                  </a:cubicBezTo>
                  <a:cubicBezTo>
                    <a:pt x="118" y="4"/>
                    <a:pt x="107"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2"/>
            <p:cNvSpPr/>
            <p:nvPr/>
          </p:nvSpPr>
          <p:spPr>
            <a:xfrm>
              <a:off x="1919525" y="3621075"/>
              <a:ext cx="35125" cy="33975"/>
            </a:xfrm>
            <a:custGeom>
              <a:avLst/>
              <a:gdLst/>
              <a:ahLst/>
              <a:cxnLst/>
              <a:rect l="l" t="t" r="r" b="b"/>
              <a:pathLst>
                <a:path w="1405" h="1359" extrusionOk="0">
                  <a:moveTo>
                    <a:pt x="1315" y="0"/>
                  </a:moveTo>
                  <a:cubicBezTo>
                    <a:pt x="1305" y="0"/>
                    <a:pt x="1294" y="2"/>
                    <a:pt x="1284" y="5"/>
                  </a:cubicBezTo>
                  <a:cubicBezTo>
                    <a:pt x="767" y="186"/>
                    <a:pt x="1" y="738"/>
                    <a:pt x="459" y="1341"/>
                  </a:cubicBezTo>
                  <a:cubicBezTo>
                    <a:pt x="469" y="1354"/>
                    <a:pt x="483" y="1359"/>
                    <a:pt x="499" y="1359"/>
                  </a:cubicBezTo>
                  <a:cubicBezTo>
                    <a:pt x="539" y="1359"/>
                    <a:pt x="589" y="1326"/>
                    <a:pt x="596" y="1295"/>
                  </a:cubicBezTo>
                  <a:cubicBezTo>
                    <a:pt x="719" y="781"/>
                    <a:pt x="944" y="413"/>
                    <a:pt x="1351" y="78"/>
                  </a:cubicBezTo>
                  <a:cubicBezTo>
                    <a:pt x="1405" y="34"/>
                    <a:pt x="1363" y="0"/>
                    <a:pt x="13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2"/>
            <p:cNvSpPr/>
            <p:nvPr/>
          </p:nvSpPr>
          <p:spPr>
            <a:xfrm>
              <a:off x="2071125" y="3497925"/>
              <a:ext cx="22250" cy="29600"/>
            </a:xfrm>
            <a:custGeom>
              <a:avLst/>
              <a:gdLst/>
              <a:ahLst/>
              <a:cxnLst/>
              <a:rect l="l" t="t" r="r" b="b"/>
              <a:pathLst>
                <a:path w="890" h="1184" extrusionOk="0">
                  <a:moveTo>
                    <a:pt x="749" y="1"/>
                  </a:moveTo>
                  <a:cubicBezTo>
                    <a:pt x="733" y="1"/>
                    <a:pt x="711" y="13"/>
                    <a:pt x="709" y="25"/>
                  </a:cubicBezTo>
                  <a:cubicBezTo>
                    <a:pt x="695" y="101"/>
                    <a:pt x="583" y="189"/>
                    <a:pt x="537" y="246"/>
                  </a:cubicBezTo>
                  <a:cubicBezTo>
                    <a:pt x="461" y="342"/>
                    <a:pt x="409" y="457"/>
                    <a:pt x="347" y="562"/>
                  </a:cubicBezTo>
                  <a:cubicBezTo>
                    <a:pt x="289" y="662"/>
                    <a:pt x="222" y="756"/>
                    <a:pt x="159" y="852"/>
                  </a:cubicBezTo>
                  <a:cubicBezTo>
                    <a:pt x="102" y="939"/>
                    <a:pt x="84" y="1044"/>
                    <a:pt x="26" y="1132"/>
                  </a:cubicBezTo>
                  <a:cubicBezTo>
                    <a:pt x="1" y="1172"/>
                    <a:pt x="38" y="1183"/>
                    <a:pt x="77" y="1183"/>
                  </a:cubicBezTo>
                  <a:cubicBezTo>
                    <a:pt x="105" y="1183"/>
                    <a:pt x="133" y="1178"/>
                    <a:pt x="144" y="1173"/>
                  </a:cubicBezTo>
                  <a:cubicBezTo>
                    <a:pt x="438" y="1039"/>
                    <a:pt x="629" y="860"/>
                    <a:pt x="775" y="570"/>
                  </a:cubicBezTo>
                  <a:cubicBezTo>
                    <a:pt x="825" y="472"/>
                    <a:pt x="890" y="338"/>
                    <a:pt x="871" y="222"/>
                  </a:cubicBezTo>
                  <a:cubicBezTo>
                    <a:pt x="857" y="135"/>
                    <a:pt x="789" y="86"/>
                    <a:pt x="766" y="12"/>
                  </a:cubicBezTo>
                  <a:cubicBezTo>
                    <a:pt x="764" y="4"/>
                    <a:pt x="757" y="1"/>
                    <a:pt x="7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2"/>
            <p:cNvSpPr/>
            <p:nvPr/>
          </p:nvSpPr>
          <p:spPr>
            <a:xfrm>
              <a:off x="1755100" y="3673950"/>
              <a:ext cx="29425" cy="98425"/>
            </a:xfrm>
            <a:custGeom>
              <a:avLst/>
              <a:gdLst/>
              <a:ahLst/>
              <a:cxnLst/>
              <a:rect l="l" t="t" r="r" b="b"/>
              <a:pathLst>
                <a:path w="1177" h="3937" extrusionOk="0">
                  <a:moveTo>
                    <a:pt x="1112" y="1"/>
                  </a:moveTo>
                  <a:cubicBezTo>
                    <a:pt x="1090" y="1"/>
                    <a:pt x="1062" y="14"/>
                    <a:pt x="1056" y="30"/>
                  </a:cubicBezTo>
                  <a:cubicBezTo>
                    <a:pt x="804" y="664"/>
                    <a:pt x="590" y="1313"/>
                    <a:pt x="413" y="1972"/>
                  </a:cubicBezTo>
                  <a:cubicBezTo>
                    <a:pt x="249" y="2589"/>
                    <a:pt x="1" y="3307"/>
                    <a:pt x="299" y="3910"/>
                  </a:cubicBezTo>
                  <a:cubicBezTo>
                    <a:pt x="308" y="3929"/>
                    <a:pt x="328" y="3937"/>
                    <a:pt x="351" y="3937"/>
                  </a:cubicBezTo>
                  <a:cubicBezTo>
                    <a:pt x="388" y="3937"/>
                    <a:pt x="431" y="3916"/>
                    <a:pt x="441" y="3887"/>
                  </a:cubicBezTo>
                  <a:cubicBezTo>
                    <a:pt x="659" y="3329"/>
                    <a:pt x="678" y="2726"/>
                    <a:pt x="805" y="2142"/>
                  </a:cubicBezTo>
                  <a:cubicBezTo>
                    <a:pt x="959" y="1441"/>
                    <a:pt x="1176" y="750"/>
                    <a:pt x="1140" y="24"/>
                  </a:cubicBezTo>
                  <a:cubicBezTo>
                    <a:pt x="1139" y="7"/>
                    <a:pt x="1127" y="1"/>
                    <a:pt x="111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2"/>
            <p:cNvSpPr/>
            <p:nvPr/>
          </p:nvSpPr>
          <p:spPr>
            <a:xfrm>
              <a:off x="1769725" y="3794850"/>
              <a:ext cx="21075" cy="23700"/>
            </a:xfrm>
            <a:custGeom>
              <a:avLst/>
              <a:gdLst/>
              <a:ahLst/>
              <a:cxnLst/>
              <a:rect l="l" t="t" r="r" b="b"/>
              <a:pathLst>
                <a:path w="843" h="948" extrusionOk="0">
                  <a:moveTo>
                    <a:pt x="225" y="0"/>
                  </a:moveTo>
                  <a:cubicBezTo>
                    <a:pt x="143" y="0"/>
                    <a:pt x="36" y="56"/>
                    <a:pt x="25" y="133"/>
                  </a:cubicBezTo>
                  <a:cubicBezTo>
                    <a:pt x="0" y="311"/>
                    <a:pt x="28" y="457"/>
                    <a:pt x="128" y="613"/>
                  </a:cubicBezTo>
                  <a:cubicBezTo>
                    <a:pt x="253" y="807"/>
                    <a:pt x="451" y="890"/>
                    <a:pt x="670" y="945"/>
                  </a:cubicBezTo>
                  <a:cubicBezTo>
                    <a:pt x="677" y="947"/>
                    <a:pt x="685" y="948"/>
                    <a:pt x="694" y="948"/>
                  </a:cubicBezTo>
                  <a:cubicBezTo>
                    <a:pt x="745" y="948"/>
                    <a:pt x="813" y="919"/>
                    <a:pt x="819" y="867"/>
                  </a:cubicBezTo>
                  <a:cubicBezTo>
                    <a:pt x="843" y="682"/>
                    <a:pt x="839" y="518"/>
                    <a:pt x="735" y="357"/>
                  </a:cubicBezTo>
                  <a:cubicBezTo>
                    <a:pt x="616" y="172"/>
                    <a:pt x="473" y="78"/>
                    <a:pt x="270" y="7"/>
                  </a:cubicBezTo>
                  <a:cubicBezTo>
                    <a:pt x="257" y="3"/>
                    <a:pt x="242" y="0"/>
                    <a:pt x="22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2"/>
            <p:cNvSpPr/>
            <p:nvPr/>
          </p:nvSpPr>
          <p:spPr>
            <a:xfrm>
              <a:off x="1585325" y="3718775"/>
              <a:ext cx="31075" cy="71000"/>
            </a:xfrm>
            <a:custGeom>
              <a:avLst/>
              <a:gdLst/>
              <a:ahLst/>
              <a:cxnLst/>
              <a:rect l="l" t="t" r="r" b="b"/>
              <a:pathLst>
                <a:path w="1243" h="2840" extrusionOk="0">
                  <a:moveTo>
                    <a:pt x="1205" y="0"/>
                  </a:moveTo>
                  <a:cubicBezTo>
                    <a:pt x="1193" y="0"/>
                    <a:pt x="1178" y="5"/>
                    <a:pt x="1173" y="12"/>
                  </a:cubicBezTo>
                  <a:cubicBezTo>
                    <a:pt x="617" y="778"/>
                    <a:pt x="1" y="2248"/>
                    <a:pt x="1104" y="2833"/>
                  </a:cubicBezTo>
                  <a:cubicBezTo>
                    <a:pt x="1112" y="2837"/>
                    <a:pt x="1123" y="2839"/>
                    <a:pt x="1135" y="2839"/>
                  </a:cubicBezTo>
                  <a:cubicBezTo>
                    <a:pt x="1181" y="2839"/>
                    <a:pt x="1243" y="2811"/>
                    <a:pt x="1231" y="2766"/>
                  </a:cubicBezTo>
                  <a:cubicBezTo>
                    <a:pt x="1110" y="2301"/>
                    <a:pt x="923" y="1874"/>
                    <a:pt x="902" y="1383"/>
                  </a:cubicBezTo>
                  <a:cubicBezTo>
                    <a:pt x="884" y="952"/>
                    <a:pt x="1058" y="410"/>
                    <a:pt x="1222" y="18"/>
                  </a:cubicBezTo>
                  <a:cubicBezTo>
                    <a:pt x="1227" y="5"/>
                    <a:pt x="1217" y="0"/>
                    <a:pt x="120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2"/>
            <p:cNvSpPr/>
            <p:nvPr/>
          </p:nvSpPr>
          <p:spPr>
            <a:xfrm>
              <a:off x="1634800" y="3805925"/>
              <a:ext cx="37875" cy="28250"/>
            </a:xfrm>
            <a:custGeom>
              <a:avLst/>
              <a:gdLst/>
              <a:ahLst/>
              <a:cxnLst/>
              <a:rect l="l" t="t" r="r" b="b"/>
              <a:pathLst>
                <a:path w="1515" h="1130" extrusionOk="0">
                  <a:moveTo>
                    <a:pt x="117" y="0"/>
                  </a:moveTo>
                  <a:cubicBezTo>
                    <a:pt x="70" y="0"/>
                    <a:pt x="1" y="25"/>
                    <a:pt x="16" y="74"/>
                  </a:cubicBezTo>
                  <a:cubicBezTo>
                    <a:pt x="188" y="603"/>
                    <a:pt x="932" y="873"/>
                    <a:pt x="1379" y="1123"/>
                  </a:cubicBezTo>
                  <a:cubicBezTo>
                    <a:pt x="1386" y="1128"/>
                    <a:pt x="1396" y="1130"/>
                    <a:pt x="1408" y="1130"/>
                  </a:cubicBezTo>
                  <a:cubicBezTo>
                    <a:pt x="1452" y="1130"/>
                    <a:pt x="1515" y="1102"/>
                    <a:pt x="1501" y="1059"/>
                  </a:cubicBezTo>
                  <a:cubicBezTo>
                    <a:pt x="1314" y="490"/>
                    <a:pt x="654" y="230"/>
                    <a:pt x="148" y="5"/>
                  </a:cubicBezTo>
                  <a:cubicBezTo>
                    <a:pt x="140" y="2"/>
                    <a:pt x="129"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2"/>
            <p:cNvSpPr/>
            <p:nvPr/>
          </p:nvSpPr>
          <p:spPr>
            <a:xfrm>
              <a:off x="1705400" y="3861225"/>
              <a:ext cx="94050" cy="75975"/>
            </a:xfrm>
            <a:custGeom>
              <a:avLst/>
              <a:gdLst/>
              <a:ahLst/>
              <a:cxnLst/>
              <a:rect l="l" t="t" r="r" b="b"/>
              <a:pathLst>
                <a:path w="3762" h="3039" extrusionOk="0">
                  <a:moveTo>
                    <a:pt x="117" y="0"/>
                  </a:moveTo>
                  <a:cubicBezTo>
                    <a:pt x="72" y="0"/>
                    <a:pt x="1" y="24"/>
                    <a:pt x="18" y="70"/>
                  </a:cubicBezTo>
                  <a:cubicBezTo>
                    <a:pt x="292" y="780"/>
                    <a:pt x="980" y="1229"/>
                    <a:pt x="1562" y="1682"/>
                  </a:cubicBezTo>
                  <a:cubicBezTo>
                    <a:pt x="2196" y="2174"/>
                    <a:pt x="2954" y="2604"/>
                    <a:pt x="3640" y="3033"/>
                  </a:cubicBezTo>
                  <a:cubicBezTo>
                    <a:pt x="3645" y="3036"/>
                    <a:pt x="3653" y="3038"/>
                    <a:pt x="3662" y="3038"/>
                  </a:cubicBezTo>
                  <a:cubicBezTo>
                    <a:pt x="3701" y="3038"/>
                    <a:pt x="3761" y="3005"/>
                    <a:pt x="3732" y="2975"/>
                  </a:cubicBezTo>
                  <a:cubicBezTo>
                    <a:pt x="3191" y="2432"/>
                    <a:pt x="2606" y="1974"/>
                    <a:pt x="2081" y="1409"/>
                  </a:cubicBezTo>
                  <a:cubicBezTo>
                    <a:pt x="1571" y="861"/>
                    <a:pt x="830" y="306"/>
                    <a:pt x="144" y="4"/>
                  </a:cubicBezTo>
                  <a:cubicBezTo>
                    <a:pt x="138" y="2"/>
                    <a:pt x="128"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2"/>
            <p:cNvSpPr/>
            <p:nvPr/>
          </p:nvSpPr>
          <p:spPr>
            <a:xfrm>
              <a:off x="1815925" y="3946200"/>
              <a:ext cx="23350" cy="22075"/>
            </a:xfrm>
            <a:custGeom>
              <a:avLst/>
              <a:gdLst/>
              <a:ahLst/>
              <a:cxnLst/>
              <a:rect l="l" t="t" r="r" b="b"/>
              <a:pathLst>
                <a:path w="934" h="883" extrusionOk="0">
                  <a:moveTo>
                    <a:pt x="360" y="0"/>
                  </a:moveTo>
                  <a:cubicBezTo>
                    <a:pt x="322" y="0"/>
                    <a:pt x="287" y="14"/>
                    <a:pt x="259" y="50"/>
                  </a:cubicBezTo>
                  <a:cubicBezTo>
                    <a:pt x="0" y="375"/>
                    <a:pt x="535" y="773"/>
                    <a:pt x="803" y="878"/>
                  </a:cubicBezTo>
                  <a:cubicBezTo>
                    <a:pt x="811" y="881"/>
                    <a:pt x="822" y="883"/>
                    <a:pt x="835" y="883"/>
                  </a:cubicBezTo>
                  <a:cubicBezTo>
                    <a:pt x="876" y="883"/>
                    <a:pt x="934" y="865"/>
                    <a:pt x="930" y="824"/>
                  </a:cubicBezTo>
                  <a:cubicBezTo>
                    <a:pt x="905" y="597"/>
                    <a:pt x="816" y="380"/>
                    <a:pt x="674" y="201"/>
                  </a:cubicBezTo>
                  <a:cubicBezTo>
                    <a:pt x="622" y="136"/>
                    <a:pt x="477" y="0"/>
                    <a:pt x="3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2"/>
            <p:cNvSpPr/>
            <p:nvPr/>
          </p:nvSpPr>
          <p:spPr>
            <a:xfrm>
              <a:off x="1852225" y="3992350"/>
              <a:ext cx="28575" cy="45075"/>
            </a:xfrm>
            <a:custGeom>
              <a:avLst/>
              <a:gdLst/>
              <a:ahLst/>
              <a:cxnLst/>
              <a:rect l="l" t="t" r="r" b="b"/>
              <a:pathLst>
                <a:path w="1143" h="1803" extrusionOk="0">
                  <a:moveTo>
                    <a:pt x="251" y="1"/>
                  </a:moveTo>
                  <a:cubicBezTo>
                    <a:pt x="211" y="1"/>
                    <a:pt x="165" y="27"/>
                    <a:pt x="161" y="60"/>
                  </a:cubicBezTo>
                  <a:cubicBezTo>
                    <a:pt x="147" y="151"/>
                    <a:pt x="88" y="247"/>
                    <a:pt x="44" y="327"/>
                  </a:cubicBezTo>
                  <a:cubicBezTo>
                    <a:pt x="0" y="406"/>
                    <a:pt x="11" y="523"/>
                    <a:pt x="12" y="609"/>
                  </a:cubicBezTo>
                  <a:cubicBezTo>
                    <a:pt x="14" y="823"/>
                    <a:pt x="64" y="1021"/>
                    <a:pt x="141" y="1219"/>
                  </a:cubicBezTo>
                  <a:cubicBezTo>
                    <a:pt x="293" y="1609"/>
                    <a:pt x="591" y="1766"/>
                    <a:pt x="995" y="1802"/>
                  </a:cubicBezTo>
                  <a:cubicBezTo>
                    <a:pt x="996" y="1802"/>
                    <a:pt x="998" y="1802"/>
                    <a:pt x="999" y="1802"/>
                  </a:cubicBezTo>
                  <a:cubicBezTo>
                    <a:pt x="1041" y="1802"/>
                    <a:pt x="1142" y="1763"/>
                    <a:pt x="1118" y="1708"/>
                  </a:cubicBezTo>
                  <a:cubicBezTo>
                    <a:pt x="1065" y="1591"/>
                    <a:pt x="1029" y="1465"/>
                    <a:pt x="1011" y="1337"/>
                  </a:cubicBezTo>
                  <a:cubicBezTo>
                    <a:pt x="992" y="1200"/>
                    <a:pt x="863" y="1042"/>
                    <a:pt x="809" y="913"/>
                  </a:cubicBezTo>
                  <a:cubicBezTo>
                    <a:pt x="746" y="763"/>
                    <a:pt x="698" y="607"/>
                    <a:pt x="629" y="460"/>
                  </a:cubicBezTo>
                  <a:cubicBezTo>
                    <a:pt x="601" y="398"/>
                    <a:pt x="577" y="334"/>
                    <a:pt x="538" y="277"/>
                  </a:cubicBezTo>
                  <a:cubicBezTo>
                    <a:pt x="475" y="181"/>
                    <a:pt x="353" y="132"/>
                    <a:pt x="300" y="26"/>
                  </a:cubicBezTo>
                  <a:cubicBezTo>
                    <a:pt x="291" y="8"/>
                    <a:pt x="272" y="1"/>
                    <a:pt x="2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4" name="Google Shape;1724;p22"/>
          <p:cNvSpPr txBox="1">
            <a:spLocks noGrp="1"/>
          </p:cNvSpPr>
          <p:nvPr>
            <p:ph type="title"/>
          </p:nvPr>
        </p:nvSpPr>
        <p:spPr>
          <a:xfrm>
            <a:off x="1621500" y="1312550"/>
            <a:ext cx="5901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atin typeface="Mulish Light"/>
                <a:ea typeface="Mulish Light"/>
                <a:cs typeface="Mulish Light"/>
                <a:sym typeface="Mulish Light"/>
              </a:defRPr>
            </a:lvl2pPr>
            <a:lvl3pPr lvl="2" rtl="0">
              <a:spcBef>
                <a:spcPts val="0"/>
              </a:spcBef>
              <a:spcAft>
                <a:spcPts val="0"/>
              </a:spcAft>
              <a:buSzPts val="3400"/>
              <a:buNone/>
              <a:defRPr>
                <a:latin typeface="Mulish Light"/>
                <a:ea typeface="Mulish Light"/>
                <a:cs typeface="Mulish Light"/>
                <a:sym typeface="Mulish Light"/>
              </a:defRPr>
            </a:lvl3pPr>
            <a:lvl4pPr lvl="3" rtl="0">
              <a:spcBef>
                <a:spcPts val="0"/>
              </a:spcBef>
              <a:spcAft>
                <a:spcPts val="0"/>
              </a:spcAft>
              <a:buSzPts val="3400"/>
              <a:buNone/>
              <a:defRPr>
                <a:latin typeface="Mulish Light"/>
                <a:ea typeface="Mulish Light"/>
                <a:cs typeface="Mulish Light"/>
                <a:sym typeface="Mulish Light"/>
              </a:defRPr>
            </a:lvl4pPr>
            <a:lvl5pPr lvl="4" rtl="0">
              <a:spcBef>
                <a:spcPts val="0"/>
              </a:spcBef>
              <a:spcAft>
                <a:spcPts val="0"/>
              </a:spcAft>
              <a:buSzPts val="3400"/>
              <a:buNone/>
              <a:defRPr>
                <a:latin typeface="Mulish Light"/>
                <a:ea typeface="Mulish Light"/>
                <a:cs typeface="Mulish Light"/>
                <a:sym typeface="Mulish Light"/>
              </a:defRPr>
            </a:lvl5pPr>
            <a:lvl6pPr lvl="5" rtl="0">
              <a:spcBef>
                <a:spcPts val="0"/>
              </a:spcBef>
              <a:spcAft>
                <a:spcPts val="0"/>
              </a:spcAft>
              <a:buSzPts val="3400"/>
              <a:buNone/>
              <a:defRPr>
                <a:latin typeface="Mulish Light"/>
                <a:ea typeface="Mulish Light"/>
                <a:cs typeface="Mulish Light"/>
                <a:sym typeface="Mulish Light"/>
              </a:defRPr>
            </a:lvl6pPr>
            <a:lvl7pPr lvl="6" rtl="0">
              <a:spcBef>
                <a:spcPts val="0"/>
              </a:spcBef>
              <a:spcAft>
                <a:spcPts val="0"/>
              </a:spcAft>
              <a:buSzPts val="3400"/>
              <a:buNone/>
              <a:defRPr>
                <a:latin typeface="Mulish Light"/>
                <a:ea typeface="Mulish Light"/>
                <a:cs typeface="Mulish Light"/>
                <a:sym typeface="Mulish Light"/>
              </a:defRPr>
            </a:lvl7pPr>
            <a:lvl8pPr lvl="7" rtl="0">
              <a:spcBef>
                <a:spcPts val="0"/>
              </a:spcBef>
              <a:spcAft>
                <a:spcPts val="0"/>
              </a:spcAft>
              <a:buSzPts val="3400"/>
              <a:buNone/>
              <a:defRPr>
                <a:latin typeface="Mulish Light"/>
                <a:ea typeface="Mulish Light"/>
                <a:cs typeface="Mulish Light"/>
                <a:sym typeface="Mulish Light"/>
              </a:defRPr>
            </a:lvl8pPr>
            <a:lvl9pPr lvl="8" rtl="0">
              <a:spcBef>
                <a:spcPts val="0"/>
              </a:spcBef>
              <a:spcAft>
                <a:spcPts val="0"/>
              </a:spcAft>
              <a:buSzPts val="3400"/>
              <a:buNone/>
              <a:defRPr>
                <a:latin typeface="Mulish Light"/>
                <a:ea typeface="Mulish Light"/>
                <a:cs typeface="Mulish Light"/>
                <a:sym typeface="Mulish Light"/>
              </a:defRPr>
            </a:lvl9pPr>
          </a:lstStyle>
          <a:p>
            <a:endParaRPr/>
          </a:p>
        </p:txBody>
      </p:sp>
      <p:sp>
        <p:nvSpPr>
          <p:cNvPr id="1725" name="Google Shape;1725;p22"/>
          <p:cNvSpPr txBox="1">
            <a:spLocks noGrp="1"/>
          </p:cNvSpPr>
          <p:nvPr>
            <p:ph type="subTitle" idx="1"/>
          </p:nvPr>
        </p:nvSpPr>
        <p:spPr>
          <a:xfrm>
            <a:off x="2358750" y="1949050"/>
            <a:ext cx="4426500" cy="188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5">
  <p:cSld name="CUSTOM_9_2_1_1_1">
    <p:spTree>
      <p:nvGrpSpPr>
        <p:cNvPr id="1" name="Shape 1726"/>
        <p:cNvGrpSpPr/>
        <p:nvPr/>
      </p:nvGrpSpPr>
      <p:grpSpPr>
        <a:xfrm>
          <a:off x="0" y="0"/>
          <a:ext cx="0" cy="0"/>
          <a:chOff x="0" y="0"/>
          <a:chExt cx="0" cy="0"/>
        </a:xfrm>
      </p:grpSpPr>
      <p:pic>
        <p:nvPicPr>
          <p:cNvPr id="1727" name="Google Shape;1727;p23"/>
          <p:cNvPicPr preferRelativeResize="0"/>
          <p:nvPr/>
        </p:nvPicPr>
        <p:blipFill>
          <a:blip r:embed="rId2">
            <a:alphaModFix amt="35000"/>
          </a:blip>
          <a:stretch>
            <a:fillRect/>
          </a:stretch>
        </p:blipFill>
        <p:spPr>
          <a:xfrm>
            <a:off x="0" y="0"/>
            <a:ext cx="9144000" cy="5143495"/>
          </a:xfrm>
          <a:prstGeom prst="rect">
            <a:avLst/>
          </a:prstGeom>
          <a:noFill/>
          <a:ln>
            <a:noFill/>
          </a:ln>
        </p:spPr>
      </p:pic>
      <p:sp>
        <p:nvSpPr>
          <p:cNvPr id="1728" name="Google Shape;1728;p23"/>
          <p:cNvSpPr/>
          <p:nvPr/>
        </p:nvSpPr>
        <p:spPr>
          <a:xfrm rot="9210638">
            <a:off x="616838" y="342388"/>
            <a:ext cx="304687" cy="304687"/>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3"/>
          <p:cNvSpPr/>
          <p:nvPr/>
        </p:nvSpPr>
        <p:spPr>
          <a:xfrm rot="9210638">
            <a:off x="-169162" y="1069688"/>
            <a:ext cx="304687" cy="304687"/>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3"/>
          <p:cNvSpPr/>
          <p:nvPr/>
        </p:nvSpPr>
        <p:spPr>
          <a:xfrm rot="9210638">
            <a:off x="8070238" y="223863"/>
            <a:ext cx="304687" cy="304687"/>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3"/>
          <p:cNvSpPr/>
          <p:nvPr/>
        </p:nvSpPr>
        <p:spPr>
          <a:xfrm rot="9210638">
            <a:off x="7661638" y="4983538"/>
            <a:ext cx="304687" cy="304687"/>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3"/>
          <p:cNvSpPr txBox="1">
            <a:spLocks noGrp="1"/>
          </p:cNvSpPr>
          <p:nvPr>
            <p:ph type="title"/>
          </p:nvPr>
        </p:nvSpPr>
        <p:spPr>
          <a:xfrm>
            <a:off x="717175" y="445025"/>
            <a:ext cx="7709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atin typeface="Mulish Light"/>
                <a:ea typeface="Mulish Light"/>
                <a:cs typeface="Mulish Light"/>
                <a:sym typeface="Mulish Light"/>
              </a:defRPr>
            </a:lvl2pPr>
            <a:lvl3pPr lvl="2" rtl="0">
              <a:spcBef>
                <a:spcPts val="0"/>
              </a:spcBef>
              <a:spcAft>
                <a:spcPts val="0"/>
              </a:spcAft>
              <a:buSzPts val="3400"/>
              <a:buNone/>
              <a:defRPr>
                <a:latin typeface="Mulish Light"/>
                <a:ea typeface="Mulish Light"/>
                <a:cs typeface="Mulish Light"/>
                <a:sym typeface="Mulish Light"/>
              </a:defRPr>
            </a:lvl3pPr>
            <a:lvl4pPr lvl="3" rtl="0">
              <a:spcBef>
                <a:spcPts val="0"/>
              </a:spcBef>
              <a:spcAft>
                <a:spcPts val="0"/>
              </a:spcAft>
              <a:buSzPts val="3400"/>
              <a:buNone/>
              <a:defRPr>
                <a:latin typeface="Mulish Light"/>
                <a:ea typeface="Mulish Light"/>
                <a:cs typeface="Mulish Light"/>
                <a:sym typeface="Mulish Light"/>
              </a:defRPr>
            </a:lvl4pPr>
            <a:lvl5pPr lvl="4" rtl="0">
              <a:spcBef>
                <a:spcPts val="0"/>
              </a:spcBef>
              <a:spcAft>
                <a:spcPts val="0"/>
              </a:spcAft>
              <a:buSzPts val="3400"/>
              <a:buNone/>
              <a:defRPr>
                <a:latin typeface="Mulish Light"/>
                <a:ea typeface="Mulish Light"/>
                <a:cs typeface="Mulish Light"/>
                <a:sym typeface="Mulish Light"/>
              </a:defRPr>
            </a:lvl5pPr>
            <a:lvl6pPr lvl="5" rtl="0">
              <a:spcBef>
                <a:spcPts val="0"/>
              </a:spcBef>
              <a:spcAft>
                <a:spcPts val="0"/>
              </a:spcAft>
              <a:buSzPts val="3400"/>
              <a:buNone/>
              <a:defRPr>
                <a:latin typeface="Mulish Light"/>
                <a:ea typeface="Mulish Light"/>
                <a:cs typeface="Mulish Light"/>
                <a:sym typeface="Mulish Light"/>
              </a:defRPr>
            </a:lvl6pPr>
            <a:lvl7pPr lvl="6" rtl="0">
              <a:spcBef>
                <a:spcPts val="0"/>
              </a:spcBef>
              <a:spcAft>
                <a:spcPts val="0"/>
              </a:spcAft>
              <a:buSzPts val="3400"/>
              <a:buNone/>
              <a:defRPr>
                <a:latin typeface="Mulish Light"/>
                <a:ea typeface="Mulish Light"/>
                <a:cs typeface="Mulish Light"/>
                <a:sym typeface="Mulish Light"/>
              </a:defRPr>
            </a:lvl7pPr>
            <a:lvl8pPr lvl="7" rtl="0">
              <a:spcBef>
                <a:spcPts val="0"/>
              </a:spcBef>
              <a:spcAft>
                <a:spcPts val="0"/>
              </a:spcAft>
              <a:buSzPts val="3400"/>
              <a:buNone/>
              <a:defRPr>
                <a:latin typeface="Mulish Light"/>
                <a:ea typeface="Mulish Light"/>
                <a:cs typeface="Mulish Light"/>
                <a:sym typeface="Mulish Light"/>
              </a:defRPr>
            </a:lvl8pPr>
            <a:lvl9pPr lvl="8" rtl="0">
              <a:spcBef>
                <a:spcPts val="0"/>
              </a:spcBef>
              <a:spcAft>
                <a:spcPts val="0"/>
              </a:spcAft>
              <a:buSzPts val="3400"/>
              <a:buNone/>
              <a:defRPr>
                <a:latin typeface="Mulish Light"/>
                <a:ea typeface="Mulish Light"/>
                <a:cs typeface="Mulish Light"/>
                <a:sym typeface="Mulish Light"/>
              </a:defRPr>
            </a:lvl9pPr>
          </a:lstStyle>
          <a:p>
            <a:endParaRPr/>
          </a:p>
        </p:txBody>
      </p:sp>
      <p:sp>
        <p:nvSpPr>
          <p:cNvPr id="1733" name="Google Shape;1733;p23"/>
          <p:cNvSpPr txBox="1">
            <a:spLocks noGrp="1"/>
          </p:cNvSpPr>
          <p:nvPr>
            <p:ph type="subTitle" idx="1"/>
          </p:nvPr>
        </p:nvSpPr>
        <p:spPr>
          <a:xfrm>
            <a:off x="717175" y="1610700"/>
            <a:ext cx="3918300" cy="15996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400"/>
              <a:buChar char="●"/>
              <a:defRPr/>
            </a:lvl1pPr>
            <a:lvl2pPr lvl="1" algn="ctr" rtl="0">
              <a:lnSpc>
                <a:spcPct val="100000"/>
              </a:lnSpc>
              <a:spcBef>
                <a:spcPts val="0"/>
              </a:spcBef>
              <a:spcAft>
                <a:spcPts val="0"/>
              </a:spcAft>
              <a:buSzPts val="1200"/>
              <a:buChar char="○"/>
              <a:defRPr sz="2100"/>
            </a:lvl2pPr>
            <a:lvl3pPr lvl="2" algn="ctr" rtl="0">
              <a:lnSpc>
                <a:spcPct val="100000"/>
              </a:lnSpc>
              <a:spcBef>
                <a:spcPts val="0"/>
              </a:spcBef>
              <a:spcAft>
                <a:spcPts val="0"/>
              </a:spcAft>
              <a:buSzPts val="1200"/>
              <a:buChar char="■"/>
              <a:defRPr sz="2100"/>
            </a:lvl3pPr>
            <a:lvl4pPr lvl="3" algn="ctr" rtl="0">
              <a:lnSpc>
                <a:spcPct val="100000"/>
              </a:lnSpc>
              <a:spcBef>
                <a:spcPts val="0"/>
              </a:spcBef>
              <a:spcAft>
                <a:spcPts val="0"/>
              </a:spcAft>
              <a:buSzPts val="1200"/>
              <a:buChar char="●"/>
              <a:defRPr sz="2100"/>
            </a:lvl4pPr>
            <a:lvl5pPr lvl="4" algn="ctr" rtl="0">
              <a:lnSpc>
                <a:spcPct val="100000"/>
              </a:lnSpc>
              <a:spcBef>
                <a:spcPts val="0"/>
              </a:spcBef>
              <a:spcAft>
                <a:spcPts val="0"/>
              </a:spcAft>
              <a:buSzPts val="1200"/>
              <a:buChar char="○"/>
              <a:defRPr sz="2100"/>
            </a:lvl5pPr>
            <a:lvl6pPr lvl="5" algn="ctr" rtl="0">
              <a:lnSpc>
                <a:spcPct val="100000"/>
              </a:lnSpc>
              <a:spcBef>
                <a:spcPts val="0"/>
              </a:spcBef>
              <a:spcAft>
                <a:spcPts val="0"/>
              </a:spcAft>
              <a:buSzPts val="1200"/>
              <a:buChar char="■"/>
              <a:defRPr sz="2100"/>
            </a:lvl6pPr>
            <a:lvl7pPr lvl="6" algn="ctr" rtl="0">
              <a:lnSpc>
                <a:spcPct val="100000"/>
              </a:lnSpc>
              <a:spcBef>
                <a:spcPts val="0"/>
              </a:spcBef>
              <a:spcAft>
                <a:spcPts val="0"/>
              </a:spcAft>
              <a:buSzPts val="1200"/>
              <a:buChar char="●"/>
              <a:defRPr sz="2100"/>
            </a:lvl7pPr>
            <a:lvl8pPr lvl="7" algn="ctr" rtl="0">
              <a:lnSpc>
                <a:spcPct val="100000"/>
              </a:lnSpc>
              <a:spcBef>
                <a:spcPts val="0"/>
              </a:spcBef>
              <a:spcAft>
                <a:spcPts val="0"/>
              </a:spcAft>
              <a:buSzPts val="1200"/>
              <a:buChar char="○"/>
              <a:defRPr sz="2100"/>
            </a:lvl8pPr>
            <a:lvl9pPr lvl="8" algn="ctr" rtl="0">
              <a:lnSpc>
                <a:spcPct val="100000"/>
              </a:lnSpc>
              <a:spcBef>
                <a:spcPts val="0"/>
              </a:spcBef>
              <a:spcAft>
                <a:spcPts val="0"/>
              </a:spcAft>
              <a:buSzPts val="1200"/>
              <a:buChar char="■"/>
              <a:defRPr sz="21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734"/>
        <p:cNvGrpSpPr/>
        <p:nvPr/>
      </p:nvGrpSpPr>
      <p:grpSpPr>
        <a:xfrm>
          <a:off x="0" y="0"/>
          <a:ext cx="0" cy="0"/>
          <a:chOff x="0" y="0"/>
          <a:chExt cx="0" cy="0"/>
        </a:xfrm>
      </p:grpSpPr>
      <p:pic>
        <p:nvPicPr>
          <p:cNvPr id="1735" name="Google Shape;1735;p24"/>
          <p:cNvPicPr preferRelativeResize="0"/>
          <p:nvPr/>
        </p:nvPicPr>
        <p:blipFill>
          <a:blip r:embed="rId2">
            <a:alphaModFix amt="35000"/>
          </a:blip>
          <a:stretch>
            <a:fillRect/>
          </a:stretch>
        </p:blipFill>
        <p:spPr>
          <a:xfrm>
            <a:off x="0" y="3"/>
            <a:ext cx="9144000" cy="5143495"/>
          </a:xfrm>
          <a:prstGeom prst="rect">
            <a:avLst/>
          </a:prstGeom>
          <a:noFill/>
          <a:ln>
            <a:noFill/>
          </a:ln>
        </p:spPr>
      </p:pic>
      <p:sp>
        <p:nvSpPr>
          <p:cNvPr id="1736" name="Google Shape;1736;p24"/>
          <p:cNvSpPr txBox="1">
            <a:spLocks noGrp="1"/>
          </p:cNvSpPr>
          <p:nvPr>
            <p:ph type="title"/>
          </p:nvPr>
        </p:nvSpPr>
        <p:spPr>
          <a:xfrm>
            <a:off x="717175" y="445025"/>
            <a:ext cx="77097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400"/>
              <a:buNone/>
              <a:defRPr/>
            </a:lvl1pPr>
            <a:lvl2pPr lvl="1">
              <a:spcBef>
                <a:spcPts val="0"/>
              </a:spcBef>
              <a:spcAft>
                <a:spcPts val="0"/>
              </a:spcAft>
              <a:buSzPts val="3400"/>
              <a:buNone/>
              <a:defRPr>
                <a:latin typeface="Mulish Light"/>
                <a:ea typeface="Mulish Light"/>
                <a:cs typeface="Mulish Light"/>
                <a:sym typeface="Mulish Light"/>
              </a:defRPr>
            </a:lvl2pPr>
            <a:lvl3pPr lvl="2">
              <a:spcBef>
                <a:spcPts val="0"/>
              </a:spcBef>
              <a:spcAft>
                <a:spcPts val="0"/>
              </a:spcAft>
              <a:buSzPts val="3400"/>
              <a:buNone/>
              <a:defRPr>
                <a:latin typeface="Mulish Light"/>
                <a:ea typeface="Mulish Light"/>
                <a:cs typeface="Mulish Light"/>
                <a:sym typeface="Mulish Light"/>
              </a:defRPr>
            </a:lvl3pPr>
            <a:lvl4pPr lvl="3">
              <a:spcBef>
                <a:spcPts val="0"/>
              </a:spcBef>
              <a:spcAft>
                <a:spcPts val="0"/>
              </a:spcAft>
              <a:buSzPts val="3400"/>
              <a:buNone/>
              <a:defRPr>
                <a:latin typeface="Mulish Light"/>
                <a:ea typeface="Mulish Light"/>
                <a:cs typeface="Mulish Light"/>
                <a:sym typeface="Mulish Light"/>
              </a:defRPr>
            </a:lvl4pPr>
            <a:lvl5pPr lvl="4">
              <a:spcBef>
                <a:spcPts val="0"/>
              </a:spcBef>
              <a:spcAft>
                <a:spcPts val="0"/>
              </a:spcAft>
              <a:buSzPts val="3400"/>
              <a:buNone/>
              <a:defRPr>
                <a:latin typeface="Mulish Light"/>
                <a:ea typeface="Mulish Light"/>
                <a:cs typeface="Mulish Light"/>
                <a:sym typeface="Mulish Light"/>
              </a:defRPr>
            </a:lvl5pPr>
            <a:lvl6pPr lvl="5">
              <a:spcBef>
                <a:spcPts val="0"/>
              </a:spcBef>
              <a:spcAft>
                <a:spcPts val="0"/>
              </a:spcAft>
              <a:buSzPts val="3400"/>
              <a:buNone/>
              <a:defRPr>
                <a:latin typeface="Mulish Light"/>
                <a:ea typeface="Mulish Light"/>
                <a:cs typeface="Mulish Light"/>
                <a:sym typeface="Mulish Light"/>
              </a:defRPr>
            </a:lvl6pPr>
            <a:lvl7pPr lvl="6">
              <a:spcBef>
                <a:spcPts val="0"/>
              </a:spcBef>
              <a:spcAft>
                <a:spcPts val="0"/>
              </a:spcAft>
              <a:buSzPts val="3400"/>
              <a:buNone/>
              <a:defRPr>
                <a:latin typeface="Mulish Light"/>
                <a:ea typeface="Mulish Light"/>
                <a:cs typeface="Mulish Light"/>
                <a:sym typeface="Mulish Light"/>
              </a:defRPr>
            </a:lvl7pPr>
            <a:lvl8pPr lvl="7">
              <a:spcBef>
                <a:spcPts val="0"/>
              </a:spcBef>
              <a:spcAft>
                <a:spcPts val="0"/>
              </a:spcAft>
              <a:buSzPts val="3400"/>
              <a:buNone/>
              <a:defRPr>
                <a:latin typeface="Mulish Light"/>
                <a:ea typeface="Mulish Light"/>
                <a:cs typeface="Mulish Light"/>
                <a:sym typeface="Mulish Light"/>
              </a:defRPr>
            </a:lvl8pPr>
            <a:lvl9pPr lvl="8">
              <a:spcBef>
                <a:spcPts val="0"/>
              </a:spcBef>
              <a:spcAft>
                <a:spcPts val="0"/>
              </a:spcAft>
              <a:buSzPts val="3400"/>
              <a:buNone/>
              <a:defRPr>
                <a:latin typeface="Mulish Light"/>
                <a:ea typeface="Mulish Light"/>
                <a:cs typeface="Mulish Light"/>
                <a:sym typeface="Mulish Light"/>
              </a:defRPr>
            </a:lvl9pPr>
          </a:lstStyle>
          <a:p>
            <a:endParaRPr/>
          </a:p>
        </p:txBody>
      </p:sp>
      <p:sp>
        <p:nvSpPr>
          <p:cNvPr id="1737" name="Google Shape;1737;p24"/>
          <p:cNvSpPr txBox="1">
            <a:spLocks noGrp="1"/>
          </p:cNvSpPr>
          <p:nvPr>
            <p:ph type="ctrTitle" idx="2"/>
          </p:nvPr>
        </p:nvSpPr>
        <p:spPr>
          <a:xfrm>
            <a:off x="1555750" y="2305675"/>
            <a:ext cx="2779200" cy="502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200"/>
              <a:buNone/>
              <a:defRPr sz="23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738" name="Google Shape;1738;p24"/>
          <p:cNvSpPr txBox="1">
            <a:spLocks noGrp="1"/>
          </p:cNvSpPr>
          <p:nvPr>
            <p:ph type="subTitle" idx="1"/>
          </p:nvPr>
        </p:nvSpPr>
        <p:spPr>
          <a:xfrm>
            <a:off x="1555750" y="2835075"/>
            <a:ext cx="2779800" cy="99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739" name="Google Shape;1739;p24"/>
          <p:cNvSpPr txBox="1">
            <a:spLocks noGrp="1"/>
          </p:cNvSpPr>
          <p:nvPr>
            <p:ph type="ctrTitle" idx="3"/>
          </p:nvPr>
        </p:nvSpPr>
        <p:spPr>
          <a:xfrm>
            <a:off x="4809050" y="2305675"/>
            <a:ext cx="2779200" cy="502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200"/>
              <a:buNone/>
              <a:defRPr sz="23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740" name="Google Shape;1740;p24"/>
          <p:cNvSpPr txBox="1">
            <a:spLocks noGrp="1"/>
          </p:cNvSpPr>
          <p:nvPr>
            <p:ph type="subTitle" idx="4"/>
          </p:nvPr>
        </p:nvSpPr>
        <p:spPr>
          <a:xfrm>
            <a:off x="4809050" y="2835750"/>
            <a:ext cx="2779200" cy="9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741" name="Google Shape;1741;p24"/>
          <p:cNvSpPr/>
          <p:nvPr/>
        </p:nvSpPr>
        <p:spPr>
          <a:xfrm>
            <a:off x="-567574" y="3022300"/>
            <a:ext cx="2569500" cy="25695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4"/>
          <p:cNvSpPr/>
          <p:nvPr/>
        </p:nvSpPr>
        <p:spPr>
          <a:xfrm rot="9211026">
            <a:off x="7865421" y="1045230"/>
            <a:ext cx="1122820" cy="112282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4"/>
          <p:cNvSpPr/>
          <p:nvPr/>
        </p:nvSpPr>
        <p:spPr>
          <a:xfrm rot="9210638">
            <a:off x="7801213" y="2105163"/>
            <a:ext cx="304687" cy="304687"/>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744"/>
        <p:cNvGrpSpPr/>
        <p:nvPr/>
      </p:nvGrpSpPr>
      <p:grpSpPr>
        <a:xfrm>
          <a:off x="0" y="0"/>
          <a:ext cx="0" cy="0"/>
          <a:chOff x="0" y="0"/>
          <a:chExt cx="0" cy="0"/>
        </a:xfrm>
      </p:grpSpPr>
      <p:sp>
        <p:nvSpPr>
          <p:cNvPr id="1745" name="Google Shape;1745;p25"/>
          <p:cNvSpPr/>
          <p:nvPr/>
        </p:nvSpPr>
        <p:spPr>
          <a:xfrm>
            <a:off x="-131724" y="3944300"/>
            <a:ext cx="2569500" cy="25695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6" name="Google Shape;1746;p25"/>
          <p:cNvPicPr preferRelativeResize="0"/>
          <p:nvPr/>
        </p:nvPicPr>
        <p:blipFill>
          <a:blip r:embed="rId2">
            <a:alphaModFix amt="35000"/>
          </a:blip>
          <a:stretch>
            <a:fillRect/>
          </a:stretch>
        </p:blipFill>
        <p:spPr>
          <a:xfrm flipH="1">
            <a:off x="0" y="0"/>
            <a:ext cx="9144000" cy="5143495"/>
          </a:xfrm>
          <a:prstGeom prst="rect">
            <a:avLst/>
          </a:prstGeom>
          <a:noFill/>
          <a:ln>
            <a:noFill/>
          </a:ln>
        </p:spPr>
      </p:pic>
      <p:sp>
        <p:nvSpPr>
          <p:cNvPr id="1747" name="Google Shape;1747;p25"/>
          <p:cNvSpPr txBox="1">
            <a:spLocks noGrp="1"/>
          </p:cNvSpPr>
          <p:nvPr>
            <p:ph type="title"/>
          </p:nvPr>
        </p:nvSpPr>
        <p:spPr>
          <a:xfrm>
            <a:off x="717175" y="445025"/>
            <a:ext cx="77097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400"/>
              <a:buNone/>
              <a:defRPr/>
            </a:lvl1pPr>
            <a:lvl2pPr lvl="1">
              <a:spcBef>
                <a:spcPts val="0"/>
              </a:spcBef>
              <a:spcAft>
                <a:spcPts val="0"/>
              </a:spcAft>
              <a:buSzPts val="3400"/>
              <a:buNone/>
              <a:defRPr>
                <a:latin typeface="Roboto"/>
                <a:ea typeface="Roboto"/>
                <a:cs typeface="Roboto"/>
                <a:sym typeface="Roboto"/>
              </a:defRPr>
            </a:lvl2pPr>
            <a:lvl3pPr lvl="2">
              <a:spcBef>
                <a:spcPts val="0"/>
              </a:spcBef>
              <a:spcAft>
                <a:spcPts val="0"/>
              </a:spcAft>
              <a:buSzPts val="3400"/>
              <a:buNone/>
              <a:defRPr>
                <a:latin typeface="Roboto"/>
                <a:ea typeface="Roboto"/>
                <a:cs typeface="Roboto"/>
                <a:sym typeface="Roboto"/>
              </a:defRPr>
            </a:lvl3pPr>
            <a:lvl4pPr lvl="3">
              <a:spcBef>
                <a:spcPts val="0"/>
              </a:spcBef>
              <a:spcAft>
                <a:spcPts val="0"/>
              </a:spcAft>
              <a:buSzPts val="3400"/>
              <a:buNone/>
              <a:defRPr>
                <a:latin typeface="Roboto"/>
                <a:ea typeface="Roboto"/>
                <a:cs typeface="Roboto"/>
                <a:sym typeface="Roboto"/>
              </a:defRPr>
            </a:lvl4pPr>
            <a:lvl5pPr lvl="4">
              <a:spcBef>
                <a:spcPts val="0"/>
              </a:spcBef>
              <a:spcAft>
                <a:spcPts val="0"/>
              </a:spcAft>
              <a:buSzPts val="3400"/>
              <a:buNone/>
              <a:defRPr>
                <a:latin typeface="Roboto"/>
                <a:ea typeface="Roboto"/>
                <a:cs typeface="Roboto"/>
                <a:sym typeface="Roboto"/>
              </a:defRPr>
            </a:lvl5pPr>
            <a:lvl6pPr lvl="5">
              <a:spcBef>
                <a:spcPts val="0"/>
              </a:spcBef>
              <a:spcAft>
                <a:spcPts val="0"/>
              </a:spcAft>
              <a:buSzPts val="3400"/>
              <a:buNone/>
              <a:defRPr>
                <a:latin typeface="Roboto"/>
                <a:ea typeface="Roboto"/>
                <a:cs typeface="Roboto"/>
                <a:sym typeface="Roboto"/>
              </a:defRPr>
            </a:lvl6pPr>
            <a:lvl7pPr lvl="6">
              <a:spcBef>
                <a:spcPts val="0"/>
              </a:spcBef>
              <a:spcAft>
                <a:spcPts val="0"/>
              </a:spcAft>
              <a:buSzPts val="3400"/>
              <a:buNone/>
              <a:defRPr>
                <a:latin typeface="Roboto"/>
                <a:ea typeface="Roboto"/>
                <a:cs typeface="Roboto"/>
                <a:sym typeface="Roboto"/>
              </a:defRPr>
            </a:lvl7pPr>
            <a:lvl8pPr lvl="7">
              <a:spcBef>
                <a:spcPts val="0"/>
              </a:spcBef>
              <a:spcAft>
                <a:spcPts val="0"/>
              </a:spcAft>
              <a:buSzPts val="3400"/>
              <a:buNone/>
              <a:defRPr>
                <a:latin typeface="Roboto"/>
                <a:ea typeface="Roboto"/>
                <a:cs typeface="Roboto"/>
                <a:sym typeface="Roboto"/>
              </a:defRPr>
            </a:lvl8pPr>
            <a:lvl9pPr lvl="8">
              <a:spcBef>
                <a:spcPts val="0"/>
              </a:spcBef>
              <a:spcAft>
                <a:spcPts val="0"/>
              </a:spcAft>
              <a:buSzPts val="3400"/>
              <a:buNone/>
              <a:defRPr>
                <a:latin typeface="Roboto"/>
                <a:ea typeface="Roboto"/>
                <a:cs typeface="Roboto"/>
                <a:sym typeface="Roboto"/>
              </a:defRPr>
            </a:lvl9pPr>
          </a:lstStyle>
          <a:p>
            <a:endParaRPr/>
          </a:p>
        </p:txBody>
      </p:sp>
      <p:sp>
        <p:nvSpPr>
          <p:cNvPr id="1748" name="Google Shape;1748;p25"/>
          <p:cNvSpPr txBox="1">
            <a:spLocks noGrp="1"/>
          </p:cNvSpPr>
          <p:nvPr>
            <p:ph type="ctrTitle" idx="2"/>
          </p:nvPr>
        </p:nvSpPr>
        <p:spPr>
          <a:xfrm>
            <a:off x="840732" y="2559650"/>
            <a:ext cx="1902000" cy="502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200"/>
              <a:buNone/>
              <a:defRPr sz="23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749" name="Google Shape;1749;p25"/>
          <p:cNvSpPr txBox="1">
            <a:spLocks noGrp="1"/>
          </p:cNvSpPr>
          <p:nvPr>
            <p:ph type="subTitle" idx="1"/>
          </p:nvPr>
        </p:nvSpPr>
        <p:spPr>
          <a:xfrm>
            <a:off x="721932" y="3089068"/>
            <a:ext cx="2139600" cy="74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750" name="Google Shape;1750;p25"/>
          <p:cNvSpPr txBox="1">
            <a:spLocks noGrp="1"/>
          </p:cNvSpPr>
          <p:nvPr>
            <p:ph type="ctrTitle" idx="3"/>
          </p:nvPr>
        </p:nvSpPr>
        <p:spPr>
          <a:xfrm>
            <a:off x="3621000" y="2559650"/>
            <a:ext cx="1902000" cy="502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200"/>
              <a:buNone/>
              <a:defRPr sz="23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751" name="Google Shape;1751;p25"/>
          <p:cNvSpPr txBox="1">
            <a:spLocks noGrp="1"/>
          </p:cNvSpPr>
          <p:nvPr>
            <p:ph type="subTitle" idx="4"/>
          </p:nvPr>
        </p:nvSpPr>
        <p:spPr>
          <a:xfrm>
            <a:off x="3502200" y="3089727"/>
            <a:ext cx="2139600" cy="75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752" name="Google Shape;1752;p25"/>
          <p:cNvSpPr txBox="1">
            <a:spLocks noGrp="1"/>
          </p:cNvSpPr>
          <p:nvPr>
            <p:ph type="ctrTitle" idx="5"/>
          </p:nvPr>
        </p:nvSpPr>
        <p:spPr>
          <a:xfrm>
            <a:off x="6404525" y="2557700"/>
            <a:ext cx="1901400" cy="502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200"/>
              <a:buNone/>
              <a:defRPr sz="23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753" name="Google Shape;1753;p25"/>
          <p:cNvSpPr txBox="1">
            <a:spLocks noGrp="1"/>
          </p:cNvSpPr>
          <p:nvPr>
            <p:ph type="subTitle" idx="6"/>
          </p:nvPr>
        </p:nvSpPr>
        <p:spPr>
          <a:xfrm>
            <a:off x="6287225" y="3087925"/>
            <a:ext cx="2136000" cy="74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754" name="Google Shape;1754;p25"/>
          <p:cNvSpPr/>
          <p:nvPr/>
        </p:nvSpPr>
        <p:spPr>
          <a:xfrm>
            <a:off x="3287251" y="-895325"/>
            <a:ext cx="2569500" cy="25695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5"/>
          <p:cNvSpPr/>
          <p:nvPr/>
        </p:nvSpPr>
        <p:spPr>
          <a:xfrm>
            <a:off x="8001125" y="3506375"/>
            <a:ext cx="2313900" cy="23139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1">
  <p:cSld name="CUSTOM_1_2">
    <p:spTree>
      <p:nvGrpSpPr>
        <p:cNvPr id="1" name="Shape 1756"/>
        <p:cNvGrpSpPr/>
        <p:nvPr/>
      </p:nvGrpSpPr>
      <p:grpSpPr>
        <a:xfrm>
          <a:off x="0" y="0"/>
          <a:ext cx="0" cy="0"/>
          <a:chOff x="0" y="0"/>
          <a:chExt cx="0" cy="0"/>
        </a:xfrm>
      </p:grpSpPr>
      <p:pic>
        <p:nvPicPr>
          <p:cNvPr id="1757" name="Google Shape;1757;p26"/>
          <p:cNvPicPr preferRelativeResize="0"/>
          <p:nvPr/>
        </p:nvPicPr>
        <p:blipFill>
          <a:blip r:embed="rId2">
            <a:alphaModFix amt="35000"/>
          </a:blip>
          <a:stretch>
            <a:fillRect/>
          </a:stretch>
        </p:blipFill>
        <p:spPr>
          <a:xfrm flipH="1">
            <a:off x="0" y="0"/>
            <a:ext cx="9144000" cy="5143495"/>
          </a:xfrm>
          <a:prstGeom prst="rect">
            <a:avLst/>
          </a:prstGeom>
          <a:noFill/>
          <a:ln>
            <a:noFill/>
          </a:ln>
        </p:spPr>
      </p:pic>
      <p:sp>
        <p:nvSpPr>
          <p:cNvPr id="1758" name="Google Shape;1758;p26"/>
          <p:cNvSpPr txBox="1">
            <a:spLocks noGrp="1"/>
          </p:cNvSpPr>
          <p:nvPr>
            <p:ph type="title"/>
          </p:nvPr>
        </p:nvSpPr>
        <p:spPr>
          <a:xfrm>
            <a:off x="717175" y="445025"/>
            <a:ext cx="7709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atin typeface="Roboto"/>
                <a:ea typeface="Roboto"/>
                <a:cs typeface="Roboto"/>
                <a:sym typeface="Roboto"/>
              </a:defRPr>
            </a:lvl2pPr>
            <a:lvl3pPr lvl="2" rtl="0">
              <a:spcBef>
                <a:spcPts val="0"/>
              </a:spcBef>
              <a:spcAft>
                <a:spcPts val="0"/>
              </a:spcAft>
              <a:buSzPts val="3400"/>
              <a:buNone/>
              <a:defRPr>
                <a:latin typeface="Roboto"/>
                <a:ea typeface="Roboto"/>
                <a:cs typeface="Roboto"/>
                <a:sym typeface="Roboto"/>
              </a:defRPr>
            </a:lvl3pPr>
            <a:lvl4pPr lvl="3" rtl="0">
              <a:spcBef>
                <a:spcPts val="0"/>
              </a:spcBef>
              <a:spcAft>
                <a:spcPts val="0"/>
              </a:spcAft>
              <a:buSzPts val="3400"/>
              <a:buNone/>
              <a:defRPr>
                <a:latin typeface="Roboto"/>
                <a:ea typeface="Roboto"/>
                <a:cs typeface="Roboto"/>
                <a:sym typeface="Roboto"/>
              </a:defRPr>
            </a:lvl4pPr>
            <a:lvl5pPr lvl="4" rtl="0">
              <a:spcBef>
                <a:spcPts val="0"/>
              </a:spcBef>
              <a:spcAft>
                <a:spcPts val="0"/>
              </a:spcAft>
              <a:buSzPts val="3400"/>
              <a:buNone/>
              <a:defRPr>
                <a:latin typeface="Roboto"/>
                <a:ea typeface="Roboto"/>
                <a:cs typeface="Roboto"/>
                <a:sym typeface="Roboto"/>
              </a:defRPr>
            </a:lvl5pPr>
            <a:lvl6pPr lvl="5" rtl="0">
              <a:spcBef>
                <a:spcPts val="0"/>
              </a:spcBef>
              <a:spcAft>
                <a:spcPts val="0"/>
              </a:spcAft>
              <a:buSzPts val="3400"/>
              <a:buNone/>
              <a:defRPr>
                <a:latin typeface="Roboto"/>
                <a:ea typeface="Roboto"/>
                <a:cs typeface="Roboto"/>
                <a:sym typeface="Roboto"/>
              </a:defRPr>
            </a:lvl6pPr>
            <a:lvl7pPr lvl="6" rtl="0">
              <a:spcBef>
                <a:spcPts val="0"/>
              </a:spcBef>
              <a:spcAft>
                <a:spcPts val="0"/>
              </a:spcAft>
              <a:buSzPts val="3400"/>
              <a:buNone/>
              <a:defRPr>
                <a:latin typeface="Roboto"/>
                <a:ea typeface="Roboto"/>
                <a:cs typeface="Roboto"/>
                <a:sym typeface="Roboto"/>
              </a:defRPr>
            </a:lvl7pPr>
            <a:lvl8pPr lvl="7" rtl="0">
              <a:spcBef>
                <a:spcPts val="0"/>
              </a:spcBef>
              <a:spcAft>
                <a:spcPts val="0"/>
              </a:spcAft>
              <a:buSzPts val="3400"/>
              <a:buNone/>
              <a:defRPr>
                <a:latin typeface="Roboto"/>
                <a:ea typeface="Roboto"/>
                <a:cs typeface="Roboto"/>
                <a:sym typeface="Roboto"/>
              </a:defRPr>
            </a:lvl8pPr>
            <a:lvl9pPr lvl="8" rtl="0">
              <a:spcBef>
                <a:spcPts val="0"/>
              </a:spcBef>
              <a:spcAft>
                <a:spcPts val="0"/>
              </a:spcAft>
              <a:buSzPts val="3400"/>
              <a:buNone/>
              <a:defRPr>
                <a:latin typeface="Roboto"/>
                <a:ea typeface="Roboto"/>
                <a:cs typeface="Roboto"/>
                <a:sym typeface="Roboto"/>
              </a:defRPr>
            </a:lvl9pPr>
          </a:lstStyle>
          <a:p>
            <a:endParaRPr/>
          </a:p>
        </p:txBody>
      </p:sp>
      <p:sp>
        <p:nvSpPr>
          <p:cNvPr id="1759" name="Google Shape;1759;p26"/>
          <p:cNvSpPr txBox="1">
            <a:spLocks noGrp="1"/>
          </p:cNvSpPr>
          <p:nvPr>
            <p:ph type="title" idx="2"/>
          </p:nvPr>
        </p:nvSpPr>
        <p:spPr>
          <a:xfrm>
            <a:off x="3062213" y="1231175"/>
            <a:ext cx="4224600" cy="482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3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60" name="Google Shape;1760;p26"/>
          <p:cNvSpPr txBox="1">
            <a:spLocks noGrp="1"/>
          </p:cNvSpPr>
          <p:nvPr>
            <p:ph type="subTitle" idx="1"/>
          </p:nvPr>
        </p:nvSpPr>
        <p:spPr>
          <a:xfrm>
            <a:off x="3062213" y="1713266"/>
            <a:ext cx="5335800" cy="446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1" name="Google Shape;1761;p26"/>
          <p:cNvSpPr txBox="1">
            <a:spLocks noGrp="1"/>
          </p:cNvSpPr>
          <p:nvPr>
            <p:ph type="title" idx="3"/>
          </p:nvPr>
        </p:nvSpPr>
        <p:spPr>
          <a:xfrm>
            <a:off x="3062213" y="3679625"/>
            <a:ext cx="4229700" cy="484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3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62" name="Google Shape;1762;p26"/>
          <p:cNvSpPr txBox="1">
            <a:spLocks noGrp="1"/>
          </p:cNvSpPr>
          <p:nvPr>
            <p:ph type="subTitle" idx="4"/>
          </p:nvPr>
        </p:nvSpPr>
        <p:spPr>
          <a:xfrm>
            <a:off x="3062213" y="4164125"/>
            <a:ext cx="5340000" cy="446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3" name="Google Shape;1763;p26"/>
          <p:cNvSpPr txBox="1">
            <a:spLocks noGrp="1"/>
          </p:cNvSpPr>
          <p:nvPr>
            <p:ph type="title" idx="5"/>
          </p:nvPr>
        </p:nvSpPr>
        <p:spPr>
          <a:xfrm>
            <a:off x="3062213" y="2456477"/>
            <a:ext cx="4224600" cy="484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64" name="Google Shape;1764;p26"/>
          <p:cNvSpPr txBox="1">
            <a:spLocks noGrp="1"/>
          </p:cNvSpPr>
          <p:nvPr>
            <p:ph type="subTitle" idx="6"/>
          </p:nvPr>
        </p:nvSpPr>
        <p:spPr>
          <a:xfrm>
            <a:off x="3062213" y="2940971"/>
            <a:ext cx="5335800" cy="4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5" name="Google Shape;1765;p26"/>
          <p:cNvSpPr/>
          <p:nvPr/>
        </p:nvSpPr>
        <p:spPr>
          <a:xfrm rot="9211026">
            <a:off x="8314971" y="-213345"/>
            <a:ext cx="1122820" cy="112282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6"/>
          <p:cNvSpPr/>
          <p:nvPr/>
        </p:nvSpPr>
        <p:spPr>
          <a:xfrm rot="9210638">
            <a:off x="8021313" y="-54112"/>
            <a:ext cx="304687" cy="304687"/>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6"/>
          <p:cNvSpPr/>
          <p:nvPr/>
        </p:nvSpPr>
        <p:spPr>
          <a:xfrm rot="9210638">
            <a:off x="8995913" y="863763"/>
            <a:ext cx="304687" cy="304687"/>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6"/>
          <p:cNvSpPr/>
          <p:nvPr/>
        </p:nvSpPr>
        <p:spPr>
          <a:xfrm>
            <a:off x="-52775" y="1106175"/>
            <a:ext cx="3582900" cy="35829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CUSTOM_1_1">
    <p:spTree>
      <p:nvGrpSpPr>
        <p:cNvPr id="1" name="Shape 1769"/>
        <p:cNvGrpSpPr/>
        <p:nvPr/>
      </p:nvGrpSpPr>
      <p:grpSpPr>
        <a:xfrm>
          <a:off x="0" y="0"/>
          <a:ext cx="0" cy="0"/>
          <a:chOff x="0" y="0"/>
          <a:chExt cx="0" cy="0"/>
        </a:xfrm>
      </p:grpSpPr>
      <p:pic>
        <p:nvPicPr>
          <p:cNvPr id="1770" name="Google Shape;1770;p27"/>
          <p:cNvPicPr preferRelativeResize="0"/>
          <p:nvPr/>
        </p:nvPicPr>
        <p:blipFill>
          <a:blip r:embed="rId2">
            <a:alphaModFix amt="35000"/>
          </a:blip>
          <a:stretch>
            <a:fillRect/>
          </a:stretch>
        </p:blipFill>
        <p:spPr>
          <a:xfrm flipH="1">
            <a:off x="0" y="0"/>
            <a:ext cx="9144000" cy="5143495"/>
          </a:xfrm>
          <a:prstGeom prst="rect">
            <a:avLst/>
          </a:prstGeom>
          <a:noFill/>
          <a:ln>
            <a:noFill/>
          </a:ln>
        </p:spPr>
      </p:pic>
      <p:sp>
        <p:nvSpPr>
          <p:cNvPr id="1771" name="Google Shape;1771;p27"/>
          <p:cNvSpPr txBox="1">
            <a:spLocks noGrp="1"/>
          </p:cNvSpPr>
          <p:nvPr>
            <p:ph type="title"/>
          </p:nvPr>
        </p:nvSpPr>
        <p:spPr>
          <a:xfrm>
            <a:off x="717175" y="445025"/>
            <a:ext cx="7709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atin typeface="Roboto"/>
                <a:ea typeface="Roboto"/>
                <a:cs typeface="Roboto"/>
                <a:sym typeface="Roboto"/>
              </a:defRPr>
            </a:lvl2pPr>
            <a:lvl3pPr lvl="2" rtl="0">
              <a:spcBef>
                <a:spcPts val="0"/>
              </a:spcBef>
              <a:spcAft>
                <a:spcPts val="0"/>
              </a:spcAft>
              <a:buSzPts val="3400"/>
              <a:buNone/>
              <a:defRPr>
                <a:latin typeface="Roboto"/>
                <a:ea typeface="Roboto"/>
                <a:cs typeface="Roboto"/>
                <a:sym typeface="Roboto"/>
              </a:defRPr>
            </a:lvl3pPr>
            <a:lvl4pPr lvl="3" rtl="0">
              <a:spcBef>
                <a:spcPts val="0"/>
              </a:spcBef>
              <a:spcAft>
                <a:spcPts val="0"/>
              </a:spcAft>
              <a:buSzPts val="3400"/>
              <a:buNone/>
              <a:defRPr>
                <a:latin typeface="Roboto"/>
                <a:ea typeface="Roboto"/>
                <a:cs typeface="Roboto"/>
                <a:sym typeface="Roboto"/>
              </a:defRPr>
            </a:lvl4pPr>
            <a:lvl5pPr lvl="4" rtl="0">
              <a:spcBef>
                <a:spcPts val="0"/>
              </a:spcBef>
              <a:spcAft>
                <a:spcPts val="0"/>
              </a:spcAft>
              <a:buSzPts val="3400"/>
              <a:buNone/>
              <a:defRPr>
                <a:latin typeface="Roboto"/>
                <a:ea typeface="Roboto"/>
                <a:cs typeface="Roboto"/>
                <a:sym typeface="Roboto"/>
              </a:defRPr>
            </a:lvl5pPr>
            <a:lvl6pPr lvl="5" rtl="0">
              <a:spcBef>
                <a:spcPts val="0"/>
              </a:spcBef>
              <a:spcAft>
                <a:spcPts val="0"/>
              </a:spcAft>
              <a:buSzPts val="3400"/>
              <a:buNone/>
              <a:defRPr>
                <a:latin typeface="Roboto"/>
                <a:ea typeface="Roboto"/>
                <a:cs typeface="Roboto"/>
                <a:sym typeface="Roboto"/>
              </a:defRPr>
            </a:lvl6pPr>
            <a:lvl7pPr lvl="6" rtl="0">
              <a:spcBef>
                <a:spcPts val="0"/>
              </a:spcBef>
              <a:spcAft>
                <a:spcPts val="0"/>
              </a:spcAft>
              <a:buSzPts val="3400"/>
              <a:buNone/>
              <a:defRPr>
                <a:latin typeface="Roboto"/>
                <a:ea typeface="Roboto"/>
                <a:cs typeface="Roboto"/>
                <a:sym typeface="Roboto"/>
              </a:defRPr>
            </a:lvl7pPr>
            <a:lvl8pPr lvl="7" rtl="0">
              <a:spcBef>
                <a:spcPts val="0"/>
              </a:spcBef>
              <a:spcAft>
                <a:spcPts val="0"/>
              </a:spcAft>
              <a:buSzPts val="3400"/>
              <a:buNone/>
              <a:defRPr>
                <a:latin typeface="Roboto"/>
                <a:ea typeface="Roboto"/>
                <a:cs typeface="Roboto"/>
                <a:sym typeface="Roboto"/>
              </a:defRPr>
            </a:lvl8pPr>
            <a:lvl9pPr lvl="8" rtl="0">
              <a:spcBef>
                <a:spcPts val="0"/>
              </a:spcBef>
              <a:spcAft>
                <a:spcPts val="0"/>
              </a:spcAft>
              <a:buSzPts val="3400"/>
              <a:buNone/>
              <a:defRPr>
                <a:latin typeface="Roboto"/>
                <a:ea typeface="Roboto"/>
                <a:cs typeface="Roboto"/>
                <a:sym typeface="Roboto"/>
              </a:defRPr>
            </a:lvl9pPr>
          </a:lstStyle>
          <a:p>
            <a:endParaRPr/>
          </a:p>
        </p:txBody>
      </p:sp>
      <p:sp>
        <p:nvSpPr>
          <p:cNvPr id="1772" name="Google Shape;1772;p27"/>
          <p:cNvSpPr txBox="1">
            <a:spLocks noGrp="1"/>
          </p:cNvSpPr>
          <p:nvPr>
            <p:ph type="ctrTitle" idx="2"/>
          </p:nvPr>
        </p:nvSpPr>
        <p:spPr>
          <a:xfrm>
            <a:off x="713307" y="1746850"/>
            <a:ext cx="2258700" cy="502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200"/>
              <a:buNone/>
              <a:defRPr sz="23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773" name="Google Shape;1773;p27"/>
          <p:cNvSpPr txBox="1">
            <a:spLocks noGrp="1"/>
          </p:cNvSpPr>
          <p:nvPr>
            <p:ph type="subTitle" idx="1"/>
          </p:nvPr>
        </p:nvSpPr>
        <p:spPr>
          <a:xfrm>
            <a:off x="818007" y="2276275"/>
            <a:ext cx="2049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774" name="Google Shape;1774;p27"/>
          <p:cNvSpPr txBox="1">
            <a:spLocks noGrp="1"/>
          </p:cNvSpPr>
          <p:nvPr>
            <p:ph type="ctrTitle" idx="3"/>
          </p:nvPr>
        </p:nvSpPr>
        <p:spPr>
          <a:xfrm>
            <a:off x="3442650" y="1746850"/>
            <a:ext cx="2258700" cy="502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200"/>
              <a:buNone/>
              <a:defRPr sz="23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775" name="Google Shape;1775;p27"/>
          <p:cNvSpPr txBox="1">
            <a:spLocks noGrp="1"/>
          </p:cNvSpPr>
          <p:nvPr>
            <p:ph type="subTitle" idx="4"/>
          </p:nvPr>
        </p:nvSpPr>
        <p:spPr>
          <a:xfrm>
            <a:off x="3547800" y="2276926"/>
            <a:ext cx="2048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776" name="Google Shape;1776;p27"/>
          <p:cNvSpPr txBox="1">
            <a:spLocks noGrp="1"/>
          </p:cNvSpPr>
          <p:nvPr>
            <p:ph type="ctrTitle" idx="5"/>
          </p:nvPr>
        </p:nvSpPr>
        <p:spPr>
          <a:xfrm>
            <a:off x="6172012" y="1746850"/>
            <a:ext cx="2258700" cy="502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200"/>
              <a:buNone/>
              <a:defRPr sz="23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777" name="Google Shape;1777;p27"/>
          <p:cNvSpPr txBox="1">
            <a:spLocks noGrp="1"/>
          </p:cNvSpPr>
          <p:nvPr>
            <p:ph type="subTitle" idx="6"/>
          </p:nvPr>
        </p:nvSpPr>
        <p:spPr>
          <a:xfrm>
            <a:off x="6277162" y="2277075"/>
            <a:ext cx="20484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778" name="Google Shape;1778;p27"/>
          <p:cNvSpPr txBox="1">
            <a:spLocks noGrp="1"/>
          </p:cNvSpPr>
          <p:nvPr>
            <p:ph type="ctrTitle" idx="7"/>
          </p:nvPr>
        </p:nvSpPr>
        <p:spPr>
          <a:xfrm>
            <a:off x="713307" y="3504017"/>
            <a:ext cx="2258700" cy="502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200"/>
              <a:buNone/>
              <a:defRPr sz="25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779" name="Google Shape;1779;p27"/>
          <p:cNvSpPr txBox="1">
            <a:spLocks noGrp="1"/>
          </p:cNvSpPr>
          <p:nvPr>
            <p:ph type="subTitle" idx="8"/>
          </p:nvPr>
        </p:nvSpPr>
        <p:spPr>
          <a:xfrm>
            <a:off x="818457" y="4033435"/>
            <a:ext cx="20484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780" name="Google Shape;1780;p27"/>
          <p:cNvSpPr txBox="1">
            <a:spLocks noGrp="1"/>
          </p:cNvSpPr>
          <p:nvPr>
            <p:ph type="ctrTitle" idx="9"/>
          </p:nvPr>
        </p:nvSpPr>
        <p:spPr>
          <a:xfrm>
            <a:off x="3440850" y="3504017"/>
            <a:ext cx="2262300" cy="502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200"/>
              <a:buNone/>
              <a:defRPr sz="25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781" name="Google Shape;1781;p27"/>
          <p:cNvSpPr txBox="1">
            <a:spLocks noGrp="1"/>
          </p:cNvSpPr>
          <p:nvPr>
            <p:ph type="subTitle" idx="13"/>
          </p:nvPr>
        </p:nvSpPr>
        <p:spPr>
          <a:xfrm>
            <a:off x="3547800" y="4034094"/>
            <a:ext cx="20484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782" name="Google Shape;1782;p27"/>
          <p:cNvSpPr txBox="1">
            <a:spLocks noGrp="1"/>
          </p:cNvSpPr>
          <p:nvPr>
            <p:ph type="ctrTitle" idx="14"/>
          </p:nvPr>
        </p:nvSpPr>
        <p:spPr>
          <a:xfrm>
            <a:off x="6172012" y="3504017"/>
            <a:ext cx="2258700" cy="502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200"/>
              <a:buNone/>
              <a:defRPr sz="25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783" name="Google Shape;1783;p27"/>
          <p:cNvSpPr txBox="1">
            <a:spLocks noGrp="1"/>
          </p:cNvSpPr>
          <p:nvPr>
            <p:ph type="subTitle" idx="15"/>
          </p:nvPr>
        </p:nvSpPr>
        <p:spPr>
          <a:xfrm>
            <a:off x="6277162" y="4034242"/>
            <a:ext cx="20484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784" name="Google Shape;1784;p27"/>
          <p:cNvSpPr/>
          <p:nvPr/>
        </p:nvSpPr>
        <p:spPr>
          <a:xfrm>
            <a:off x="179278" y="253025"/>
            <a:ext cx="1146300" cy="11463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7"/>
          <p:cNvSpPr/>
          <p:nvPr/>
        </p:nvSpPr>
        <p:spPr>
          <a:xfrm>
            <a:off x="8536100" y="3359775"/>
            <a:ext cx="418800" cy="4188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7"/>
          <p:cNvSpPr/>
          <p:nvPr/>
        </p:nvSpPr>
        <p:spPr>
          <a:xfrm>
            <a:off x="2972000" y="4640325"/>
            <a:ext cx="418800" cy="4188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1787"/>
        <p:cNvGrpSpPr/>
        <p:nvPr/>
      </p:nvGrpSpPr>
      <p:grpSpPr>
        <a:xfrm>
          <a:off x="0" y="0"/>
          <a:ext cx="0" cy="0"/>
          <a:chOff x="0" y="0"/>
          <a:chExt cx="0" cy="0"/>
        </a:xfrm>
      </p:grpSpPr>
      <p:sp>
        <p:nvSpPr>
          <p:cNvPr id="1788" name="Google Shape;1788;p28"/>
          <p:cNvSpPr/>
          <p:nvPr/>
        </p:nvSpPr>
        <p:spPr>
          <a:xfrm>
            <a:off x="-863350" y="1961600"/>
            <a:ext cx="1838700" cy="1838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8"/>
          <p:cNvSpPr/>
          <p:nvPr/>
        </p:nvSpPr>
        <p:spPr>
          <a:xfrm>
            <a:off x="7420976" y="-607900"/>
            <a:ext cx="2569500" cy="25695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0" name="Google Shape;1790;p28"/>
          <p:cNvPicPr preferRelativeResize="0"/>
          <p:nvPr/>
        </p:nvPicPr>
        <p:blipFill>
          <a:blip r:embed="rId2">
            <a:alphaModFix amt="35000"/>
          </a:blip>
          <a:stretch>
            <a:fillRect/>
          </a:stretch>
        </p:blipFill>
        <p:spPr>
          <a:xfrm flipH="1">
            <a:off x="0" y="3"/>
            <a:ext cx="9144000" cy="5143495"/>
          </a:xfrm>
          <a:prstGeom prst="rect">
            <a:avLst/>
          </a:prstGeom>
          <a:noFill/>
          <a:ln>
            <a:noFill/>
          </a:ln>
        </p:spPr>
      </p:pic>
      <p:sp>
        <p:nvSpPr>
          <p:cNvPr id="1791" name="Google Shape;1791;p28"/>
          <p:cNvSpPr txBox="1">
            <a:spLocks noGrp="1"/>
          </p:cNvSpPr>
          <p:nvPr>
            <p:ph type="title"/>
          </p:nvPr>
        </p:nvSpPr>
        <p:spPr>
          <a:xfrm>
            <a:off x="717175" y="445025"/>
            <a:ext cx="77097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1792" name="Google Shape;1792;p28"/>
          <p:cNvSpPr txBox="1">
            <a:spLocks noGrp="1"/>
          </p:cNvSpPr>
          <p:nvPr>
            <p:ph type="ctrTitle" idx="2"/>
          </p:nvPr>
        </p:nvSpPr>
        <p:spPr>
          <a:xfrm>
            <a:off x="5937586" y="3133650"/>
            <a:ext cx="2496300" cy="5121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200"/>
              <a:buNone/>
              <a:defRPr sz="22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793" name="Google Shape;1793;p28"/>
          <p:cNvSpPr txBox="1">
            <a:spLocks noGrp="1"/>
          </p:cNvSpPr>
          <p:nvPr>
            <p:ph type="subTitle" idx="1"/>
          </p:nvPr>
        </p:nvSpPr>
        <p:spPr>
          <a:xfrm>
            <a:off x="6143386" y="3678936"/>
            <a:ext cx="2084700" cy="74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794" name="Google Shape;1794;p28"/>
          <p:cNvSpPr txBox="1">
            <a:spLocks noGrp="1"/>
          </p:cNvSpPr>
          <p:nvPr>
            <p:ph type="ctrTitle" idx="3"/>
          </p:nvPr>
        </p:nvSpPr>
        <p:spPr>
          <a:xfrm>
            <a:off x="3321900" y="3133650"/>
            <a:ext cx="2500200" cy="5121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200"/>
              <a:buNone/>
              <a:defRPr sz="22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795" name="Google Shape;1795;p28"/>
          <p:cNvSpPr txBox="1">
            <a:spLocks noGrp="1"/>
          </p:cNvSpPr>
          <p:nvPr>
            <p:ph type="subTitle" idx="4"/>
          </p:nvPr>
        </p:nvSpPr>
        <p:spPr>
          <a:xfrm>
            <a:off x="3529650" y="3678936"/>
            <a:ext cx="2084700" cy="74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796" name="Google Shape;1796;p28"/>
          <p:cNvSpPr txBox="1">
            <a:spLocks noGrp="1"/>
          </p:cNvSpPr>
          <p:nvPr>
            <p:ph type="ctrTitle" idx="5"/>
          </p:nvPr>
        </p:nvSpPr>
        <p:spPr>
          <a:xfrm>
            <a:off x="713225" y="3135750"/>
            <a:ext cx="2496300" cy="5079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200"/>
              <a:buNone/>
              <a:defRPr sz="22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797" name="Google Shape;1797;p28"/>
          <p:cNvSpPr txBox="1">
            <a:spLocks noGrp="1"/>
          </p:cNvSpPr>
          <p:nvPr>
            <p:ph type="subTitle" idx="6"/>
          </p:nvPr>
        </p:nvSpPr>
        <p:spPr>
          <a:xfrm>
            <a:off x="917525" y="3683025"/>
            <a:ext cx="2087700" cy="74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798" name="Google Shape;1798;p28"/>
          <p:cNvSpPr txBox="1">
            <a:spLocks noGrp="1"/>
          </p:cNvSpPr>
          <p:nvPr>
            <p:ph type="title" idx="7" hasCustomPrompt="1"/>
          </p:nvPr>
        </p:nvSpPr>
        <p:spPr>
          <a:xfrm>
            <a:off x="1170432" y="2029968"/>
            <a:ext cx="1380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30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r>
              <a:t>xx%</a:t>
            </a:r>
          </a:p>
        </p:txBody>
      </p:sp>
      <p:sp>
        <p:nvSpPr>
          <p:cNvPr id="1799" name="Google Shape;1799;p28"/>
          <p:cNvSpPr txBox="1">
            <a:spLocks noGrp="1"/>
          </p:cNvSpPr>
          <p:nvPr>
            <p:ph type="title" idx="8" hasCustomPrompt="1"/>
          </p:nvPr>
        </p:nvSpPr>
        <p:spPr>
          <a:xfrm>
            <a:off x="3886200" y="2029968"/>
            <a:ext cx="1380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30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r>
              <a:t>xx%</a:t>
            </a:r>
          </a:p>
        </p:txBody>
      </p:sp>
      <p:sp>
        <p:nvSpPr>
          <p:cNvPr id="1800" name="Google Shape;1800;p28"/>
          <p:cNvSpPr txBox="1">
            <a:spLocks noGrp="1"/>
          </p:cNvSpPr>
          <p:nvPr>
            <p:ph type="title" idx="9" hasCustomPrompt="1"/>
          </p:nvPr>
        </p:nvSpPr>
        <p:spPr>
          <a:xfrm>
            <a:off x="6592824" y="2029968"/>
            <a:ext cx="1380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30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1">
  <p:cSld name="CUSTOM_6_1">
    <p:spTree>
      <p:nvGrpSpPr>
        <p:cNvPr id="1" name="Shape 1801"/>
        <p:cNvGrpSpPr/>
        <p:nvPr/>
      </p:nvGrpSpPr>
      <p:grpSpPr>
        <a:xfrm>
          <a:off x="0" y="0"/>
          <a:ext cx="0" cy="0"/>
          <a:chOff x="0" y="0"/>
          <a:chExt cx="0" cy="0"/>
        </a:xfrm>
      </p:grpSpPr>
      <p:pic>
        <p:nvPicPr>
          <p:cNvPr id="1802" name="Google Shape;1802;p29"/>
          <p:cNvPicPr preferRelativeResize="0"/>
          <p:nvPr/>
        </p:nvPicPr>
        <p:blipFill>
          <a:blip r:embed="rId2">
            <a:alphaModFix amt="35000"/>
          </a:blip>
          <a:stretch>
            <a:fillRect/>
          </a:stretch>
        </p:blipFill>
        <p:spPr>
          <a:xfrm flipH="1">
            <a:off x="0" y="0"/>
            <a:ext cx="9144000" cy="5143495"/>
          </a:xfrm>
          <a:prstGeom prst="rect">
            <a:avLst/>
          </a:prstGeom>
          <a:noFill/>
          <a:ln>
            <a:noFill/>
          </a:ln>
        </p:spPr>
      </p:pic>
      <p:sp>
        <p:nvSpPr>
          <p:cNvPr id="1803" name="Google Shape;1803;p29"/>
          <p:cNvSpPr txBox="1">
            <a:spLocks noGrp="1"/>
          </p:cNvSpPr>
          <p:nvPr>
            <p:ph type="title"/>
          </p:nvPr>
        </p:nvSpPr>
        <p:spPr>
          <a:xfrm>
            <a:off x="717175" y="445025"/>
            <a:ext cx="7709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04" name="Google Shape;1804;p29"/>
          <p:cNvSpPr txBox="1">
            <a:spLocks noGrp="1"/>
          </p:cNvSpPr>
          <p:nvPr>
            <p:ph type="title" idx="2" hasCustomPrompt="1"/>
          </p:nvPr>
        </p:nvSpPr>
        <p:spPr>
          <a:xfrm>
            <a:off x="2350050" y="1171431"/>
            <a:ext cx="4443900" cy="676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50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r>
              <a:t>xx%</a:t>
            </a:r>
          </a:p>
        </p:txBody>
      </p:sp>
      <p:sp>
        <p:nvSpPr>
          <p:cNvPr id="1805" name="Google Shape;1805;p29"/>
          <p:cNvSpPr txBox="1">
            <a:spLocks noGrp="1"/>
          </p:cNvSpPr>
          <p:nvPr>
            <p:ph type="subTitle" idx="1"/>
          </p:nvPr>
        </p:nvSpPr>
        <p:spPr>
          <a:xfrm>
            <a:off x="2089350" y="1895792"/>
            <a:ext cx="4965300" cy="3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06" name="Google Shape;1806;p29"/>
          <p:cNvSpPr txBox="1">
            <a:spLocks noGrp="1"/>
          </p:cNvSpPr>
          <p:nvPr>
            <p:ph type="title" idx="3" hasCustomPrompt="1"/>
          </p:nvPr>
        </p:nvSpPr>
        <p:spPr>
          <a:xfrm>
            <a:off x="2350050" y="2361178"/>
            <a:ext cx="4443900" cy="676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50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r>
              <a:t>xx%</a:t>
            </a:r>
          </a:p>
        </p:txBody>
      </p:sp>
      <p:sp>
        <p:nvSpPr>
          <p:cNvPr id="1807" name="Google Shape;1807;p29"/>
          <p:cNvSpPr txBox="1">
            <a:spLocks noGrp="1"/>
          </p:cNvSpPr>
          <p:nvPr>
            <p:ph type="subTitle" idx="4"/>
          </p:nvPr>
        </p:nvSpPr>
        <p:spPr>
          <a:xfrm>
            <a:off x="2088150" y="3085550"/>
            <a:ext cx="4967700" cy="3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08" name="Google Shape;1808;p29"/>
          <p:cNvSpPr txBox="1">
            <a:spLocks noGrp="1"/>
          </p:cNvSpPr>
          <p:nvPr>
            <p:ph type="title" idx="5" hasCustomPrompt="1"/>
          </p:nvPr>
        </p:nvSpPr>
        <p:spPr>
          <a:xfrm>
            <a:off x="2350050" y="3550925"/>
            <a:ext cx="4443900" cy="676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50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r>
              <a:t>xx%</a:t>
            </a:r>
          </a:p>
        </p:txBody>
      </p:sp>
      <p:sp>
        <p:nvSpPr>
          <p:cNvPr id="1809" name="Google Shape;1809;p29"/>
          <p:cNvSpPr txBox="1">
            <a:spLocks noGrp="1"/>
          </p:cNvSpPr>
          <p:nvPr>
            <p:ph type="subTitle" idx="6"/>
          </p:nvPr>
        </p:nvSpPr>
        <p:spPr>
          <a:xfrm>
            <a:off x="2089350" y="4275290"/>
            <a:ext cx="4965300" cy="3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10" name="Google Shape;1810;p29"/>
          <p:cNvSpPr/>
          <p:nvPr/>
        </p:nvSpPr>
        <p:spPr>
          <a:xfrm>
            <a:off x="6750350" y="2340000"/>
            <a:ext cx="3582900" cy="35829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9"/>
          <p:cNvSpPr/>
          <p:nvPr/>
        </p:nvSpPr>
        <p:spPr>
          <a:xfrm>
            <a:off x="-1573150" y="0"/>
            <a:ext cx="3582900" cy="35829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1812"/>
        <p:cNvGrpSpPr/>
        <p:nvPr/>
      </p:nvGrpSpPr>
      <p:grpSpPr>
        <a:xfrm>
          <a:off x="0" y="0"/>
          <a:ext cx="0" cy="0"/>
          <a:chOff x="0" y="0"/>
          <a:chExt cx="0" cy="0"/>
        </a:xfrm>
      </p:grpSpPr>
      <p:pic>
        <p:nvPicPr>
          <p:cNvPr id="1813" name="Google Shape;1813;p30"/>
          <p:cNvPicPr preferRelativeResize="0"/>
          <p:nvPr/>
        </p:nvPicPr>
        <p:blipFill>
          <a:blip r:embed="rId2">
            <a:alphaModFix amt="35000"/>
          </a:blip>
          <a:stretch>
            <a:fillRect/>
          </a:stretch>
        </p:blipFill>
        <p:spPr>
          <a:xfrm flipH="1">
            <a:off x="0" y="0"/>
            <a:ext cx="9144000" cy="5143495"/>
          </a:xfrm>
          <a:prstGeom prst="rect">
            <a:avLst/>
          </a:prstGeom>
          <a:noFill/>
          <a:ln>
            <a:noFill/>
          </a:ln>
        </p:spPr>
      </p:pic>
      <p:sp>
        <p:nvSpPr>
          <p:cNvPr id="1814" name="Google Shape;1814;p30"/>
          <p:cNvSpPr/>
          <p:nvPr/>
        </p:nvSpPr>
        <p:spPr>
          <a:xfrm>
            <a:off x="2780550" y="1143950"/>
            <a:ext cx="3582900" cy="35829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0"/>
          <p:cNvSpPr txBox="1">
            <a:spLocks noGrp="1"/>
          </p:cNvSpPr>
          <p:nvPr>
            <p:ph type="title"/>
          </p:nvPr>
        </p:nvSpPr>
        <p:spPr>
          <a:xfrm>
            <a:off x="717175" y="445025"/>
            <a:ext cx="77097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400"/>
              <a:buNone/>
              <a:defRPr/>
            </a:lvl1pPr>
            <a:lvl2pPr lvl="1">
              <a:spcBef>
                <a:spcPts val="0"/>
              </a:spcBef>
              <a:spcAft>
                <a:spcPts val="0"/>
              </a:spcAft>
              <a:buSzPts val="3400"/>
              <a:buNone/>
              <a:defRPr>
                <a:latin typeface="Mulish Light"/>
                <a:ea typeface="Mulish Light"/>
                <a:cs typeface="Mulish Light"/>
                <a:sym typeface="Mulish Light"/>
              </a:defRPr>
            </a:lvl2pPr>
            <a:lvl3pPr lvl="2">
              <a:spcBef>
                <a:spcPts val="0"/>
              </a:spcBef>
              <a:spcAft>
                <a:spcPts val="0"/>
              </a:spcAft>
              <a:buSzPts val="3400"/>
              <a:buNone/>
              <a:defRPr>
                <a:latin typeface="Mulish Light"/>
                <a:ea typeface="Mulish Light"/>
                <a:cs typeface="Mulish Light"/>
                <a:sym typeface="Mulish Light"/>
              </a:defRPr>
            </a:lvl3pPr>
            <a:lvl4pPr lvl="3">
              <a:spcBef>
                <a:spcPts val="0"/>
              </a:spcBef>
              <a:spcAft>
                <a:spcPts val="0"/>
              </a:spcAft>
              <a:buSzPts val="3400"/>
              <a:buNone/>
              <a:defRPr>
                <a:latin typeface="Mulish Light"/>
                <a:ea typeface="Mulish Light"/>
                <a:cs typeface="Mulish Light"/>
                <a:sym typeface="Mulish Light"/>
              </a:defRPr>
            </a:lvl4pPr>
            <a:lvl5pPr lvl="4">
              <a:spcBef>
                <a:spcPts val="0"/>
              </a:spcBef>
              <a:spcAft>
                <a:spcPts val="0"/>
              </a:spcAft>
              <a:buSzPts val="3400"/>
              <a:buNone/>
              <a:defRPr>
                <a:latin typeface="Mulish Light"/>
                <a:ea typeface="Mulish Light"/>
                <a:cs typeface="Mulish Light"/>
                <a:sym typeface="Mulish Light"/>
              </a:defRPr>
            </a:lvl5pPr>
            <a:lvl6pPr lvl="5">
              <a:spcBef>
                <a:spcPts val="0"/>
              </a:spcBef>
              <a:spcAft>
                <a:spcPts val="0"/>
              </a:spcAft>
              <a:buSzPts val="3400"/>
              <a:buNone/>
              <a:defRPr>
                <a:latin typeface="Mulish Light"/>
                <a:ea typeface="Mulish Light"/>
                <a:cs typeface="Mulish Light"/>
                <a:sym typeface="Mulish Light"/>
              </a:defRPr>
            </a:lvl6pPr>
            <a:lvl7pPr lvl="6">
              <a:spcBef>
                <a:spcPts val="0"/>
              </a:spcBef>
              <a:spcAft>
                <a:spcPts val="0"/>
              </a:spcAft>
              <a:buSzPts val="3400"/>
              <a:buNone/>
              <a:defRPr>
                <a:latin typeface="Mulish Light"/>
                <a:ea typeface="Mulish Light"/>
                <a:cs typeface="Mulish Light"/>
                <a:sym typeface="Mulish Light"/>
              </a:defRPr>
            </a:lvl7pPr>
            <a:lvl8pPr lvl="7">
              <a:spcBef>
                <a:spcPts val="0"/>
              </a:spcBef>
              <a:spcAft>
                <a:spcPts val="0"/>
              </a:spcAft>
              <a:buSzPts val="3400"/>
              <a:buNone/>
              <a:defRPr>
                <a:latin typeface="Mulish Light"/>
                <a:ea typeface="Mulish Light"/>
                <a:cs typeface="Mulish Light"/>
                <a:sym typeface="Mulish Light"/>
              </a:defRPr>
            </a:lvl8pPr>
            <a:lvl9pPr lvl="8">
              <a:spcBef>
                <a:spcPts val="0"/>
              </a:spcBef>
              <a:spcAft>
                <a:spcPts val="0"/>
              </a:spcAft>
              <a:buSzPts val="3400"/>
              <a:buNone/>
              <a:defRPr>
                <a:latin typeface="Mulish Light"/>
                <a:ea typeface="Mulish Light"/>
                <a:cs typeface="Mulish Light"/>
                <a:sym typeface="Mulish Light"/>
              </a:defRPr>
            </a:lvl9pPr>
          </a:lstStyle>
          <a:p>
            <a:endParaRPr/>
          </a:p>
        </p:txBody>
      </p:sp>
      <p:sp>
        <p:nvSpPr>
          <p:cNvPr id="1816" name="Google Shape;1816;p30"/>
          <p:cNvSpPr txBox="1">
            <a:spLocks noGrp="1"/>
          </p:cNvSpPr>
          <p:nvPr>
            <p:ph type="ctrTitle" idx="2"/>
          </p:nvPr>
        </p:nvSpPr>
        <p:spPr>
          <a:xfrm>
            <a:off x="883350" y="1646369"/>
            <a:ext cx="2469000" cy="502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1200"/>
              <a:buNone/>
              <a:defRPr sz="23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817" name="Google Shape;1817;p30"/>
          <p:cNvSpPr txBox="1">
            <a:spLocks noGrp="1"/>
          </p:cNvSpPr>
          <p:nvPr>
            <p:ph type="subTitle" idx="1"/>
          </p:nvPr>
        </p:nvSpPr>
        <p:spPr>
          <a:xfrm>
            <a:off x="1423350" y="2175794"/>
            <a:ext cx="19290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18" name="Google Shape;1818;p30"/>
          <p:cNvSpPr txBox="1">
            <a:spLocks noGrp="1"/>
          </p:cNvSpPr>
          <p:nvPr>
            <p:ph type="ctrTitle" idx="3"/>
          </p:nvPr>
        </p:nvSpPr>
        <p:spPr>
          <a:xfrm>
            <a:off x="5784947" y="1646375"/>
            <a:ext cx="2469900" cy="502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200"/>
              <a:buNone/>
              <a:defRPr sz="23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819" name="Google Shape;1819;p30"/>
          <p:cNvSpPr txBox="1">
            <a:spLocks noGrp="1"/>
          </p:cNvSpPr>
          <p:nvPr>
            <p:ph type="subTitle" idx="4"/>
          </p:nvPr>
        </p:nvSpPr>
        <p:spPr>
          <a:xfrm>
            <a:off x="5784949" y="2176447"/>
            <a:ext cx="19293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20" name="Google Shape;1820;p30"/>
          <p:cNvSpPr txBox="1">
            <a:spLocks noGrp="1"/>
          </p:cNvSpPr>
          <p:nvPr>
            <p:ph type="ctrTitle" idx="5"/>
          </p:nvPr>
        </p:nvSpPr>
        <p:spPr>
          <a:xfrm>
            <a:off x="883350" y="3355350"/>
            <a:ext cx="2469000" cy="502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1200"/>
              <a:buNone/>
              <a:defRPr sz="23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821" name="Google Shape;1821;p30"/>
          <p:cNvSpPr txBox="1">
            <a:spLocks noGrp="1"/>
          </p:cNvSpPr>
          <p:nvPr>
            <p:ph type="subTitle" idx="6"/>
          </p:nvPr>
        </p:nvSpPr>
        <p:spPr>
          <a:xfrm>
            <a:off x="1423050" y="3884760"/>
            <a:ext cx="1929300" cy="57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22" name="Google Shape;1822;p30"/>
          <p:cNvSpPr txBox="1">
            <a:spLocks noGrp="1"/>
          </p:cNvSpPr>
          <p:nvPr>
            <p:ph type="ctrTitle" idx="7"/>
          </p:nvPr>
        </p:nvSpPr>
        <p:spPr>
          <a:xfrm>
            <a:off x="5784949" y="3355342"/>
            <a:ext cx="2469000" cy="502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200"/>
              <a:buNone/>
              <a:defRPr sz="23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823" name="Google Shape;1823;p30"/>
          <p:cNvSpPr txBox="1">
            <a:spLocks noGrp="1"/>
          </p:cNvSpPr>
          <p:nvPr>
            <p:ph type="subTitle" idx="8"/>
          </p:nvPr>
        </p:nvSpPr>
        <p:spPr>
          <a:xfrm>
            <a:off x="5784949" y="3885425"/>
            <a:ext cx="1929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0"/>
        <p:cNvGrpSpPr/>
        <p:nvPr/>
      </p:nvGrpSpPr>
      <p:grpSpPr>
        <a:xfrm>
          <a:off x="0" y="0"/>
          <a:ext cx="0" cy="0"/>
          <a:chOff x="0" y="0"/>
          <a:chExt cx="0" cy="0"/>
        </a:xfrm>
      </p:grpSpPr>
      <p:pic>
        <p:nvPicPr>
          <p:cNvPr id="271" name="Google Shape;271;p4"/>
          <p:cNvPicPr preferRelativeResize="0"/>
          <p:nvPr/>
        </p:nvPicPr>
        <p:blipFill>
          <a:blip r:embed="rId2">
            <a:alphaModFix amt="35000"/>
          </a:blip>
          <a:stretch>
            <a:fillRect/>
          </a:stretch>
        </p:blipFill>
        <p:spPr>
          <a:xfrm rot="10800000">
            <a:off x="0" y="0"/>
            <a:ext cx="9144000" cy="5143495"/>
          </a:xfrm>
          <a:prstGeom prst="rect">
            <a:avLst/>
          </a:prstGeom>
          <a:noFill/>
          <a:ln>
            <a:noFill/>
          </a:ln>
        </p:spPr>
      </p:pic>
      <p:sp>
        <p:nvSpPr>
          <p:cNvPr id="272" name="Google Shape;272;p4"/>
          <p:cNvSpPr/>
          <p:nvPr/>
        </p:nvSpPr>
        <p:spPr>
          <a:xfrm>
            <a:off x="6611054" y="3076575"/>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1333121" y="-1030300"/>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txBox="1">
            <a:spLocks noGrp="1"/>
          </p:cNvSpPr>
          <p:nvPr>
            <p:ph type="title"/>
          </p:nvPr>
        </p:nvSpPr>
        <p:spPr>
          <a:xfrm>
            <a:off x="4165325" y="1141050"/>
            <a:ext cx="426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275" name="Google Shape;275;p4"/>
          <p:cNvSpPr txBox="1">
            <a:spLocks noGrp="1"/>
          </p:cNvSpPr>
          <p:nvPr>
            <p:ph type="body" idx="1"/>
          </p:nvPr>
        </p:nvSpPr>
        <p:spPr>
          <a:xfrm>
            <a:off x="4165325" y="1713750"/>
            <a:ext cx="3690300" cy="22887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824"/>
        <p:cNvGrpSpPr/>
        <p:nvPr/>
      </p:nvGrpSpPr>
      <p:grpSpPr>
        <a:xfrm>
          <a:off x="0" y="0"/>
          <a:ext cx="0" cy="0"/>
          <a:chOff x="0" y="0"/>
          <a:chExt cx="0" cy="0"/>
        </a:xfrm>
      </p:grpSpPr>
      <p:pic>
        <p:nvPicPr>
          <p:cNvPr id="1825" name="Google Shape;1825;p31"/>
          <p:cNvPicPr preferRelativeResize="0"/>
          <p:nvPr/>
        </p:nvPicPr>
        <p:blipFill>
          <a:blip r:embed="rId2">
            <a:alphaModFix amt="35000"/>
          </a:blip>
          <a:stretch>
            <a:fillRect/>
          </a:stretch>
        </p:blipFill>
        <p:spPr>
          <a:xfrm rot="10800000" flipH="1">
            <a:off x="0" y="0"/>
            <a:ext cx="9144000" cy="5143495"/>
          </a:xfrm>
          <a:prstGeom prst="rect">
            <a:avLst/>
          </a:prstGeom>
          <a:noFill/>
          <a:ln>
            <a:noFill/>
          </a:ln>
        </p:spPr>
      </p:pic>
      <p:sp>
        <p:nvSpPr>
          <p:cNvPr id="1826" name="Google Shape;1826;p31"/>
          <p:cNvSpPr txBox="1">
            <a:spLocks noGrp="1"/>
          </p:cNvSpPr>
          <p:nvPr>
            <p:ph type="title"/>
          </p:nvPr>
        </p:nvSpPr>
        <p:spPr>
          <a:xfrm>
            <a:off x="717175" y="445025"/>
            <a:ext cx="77097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2">
  <p:cSld name="CUSTOM_2_1">
    <p:spTree>
      <p:nvGrpSpPr>
        <p:cNvPr id="1" name="Shape 1827"/>
        <p:cNvGrpSpPr/>
        <p:nvPr/>
      </p:nvGrpSpPr>
      <p:grpSpPr>
        <a:xfrm>
          <a:off x="0" y="0"/>
          <a:ext cx="0" cy="0"/>
          <a:chOff x="0" y="0"/>
          <a:chExt cx="0" cy="0"/>
        </a:xfrm>
      </p:grpSpPr>
      <p:pic>
        <p:nvPicPr>
          <p:cNvPr id="1828" name="Google Shape;1828;p32"/>
          <p:cNvPicPr preferRelativeResize="0"/>
          <p:nvPr/>
        </p:nvPicPr>
        <p:blipFill>
          <a:blip r:embed="rId2">
            <a:alphaModFix amt="35000"/>
          </a:blip>
          <a:stretch>
            <a:fillRect/>
          </a:stretch>
        </p:blipFill>
        <p:spPr>
          <a:xfrm rot="10800000" flipH="1">
            <a:off x="0" y="0"/>
            <a:ext cx="9144000" cy="5143495"/>
          </a:xfrm>
          <a:prstGeom prst="rect">
            <a:avLst/>
          </a:prstGeom>
          <a:noFill/>
          <a:ln>
            <a:noFill/>
          </a:ln>
        </p:spPr>
      </p:pic>
      <p:sp>
        <p:nvSpPr>
          <p:cNvPr id="1829" name="Google Shape;1829;p32"/>
          <p:cNvSpPr/>
          <p:nvPr/>
        </p:nvSpPr>
        <p:spPr>
          <a:xfrm>
            <a:off x="2856178" y="3748200"/>
            <a:ext cx="1146300" cy="11463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txBox="1">
            <a:spLocks noGrp="1"/>
          </p:cNvSpPr>
          <p:nvPr>
            <p:ph type="title"/>
          </p:nvPr>
        </p:nvSpPr>
        <p:spPr>
          <a:xfrm>
            <a:off x="717175" y="445025"/>
            <a:ext cx="7709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atin typeface="Roboto"/>
                <a:ea typeface="Roboto"/>
                <a:cs typeface="Roboto"/>
                <a:sym typeface="Roboto"/>
              </a:defRPr>
            </a:lvl2pPr>
            <a:lvl3pPr lvl="2" rtl="0">
              <a:spcBef>
                <a:spcPts val="0"/>
              </a:spcBef>
              <a:spcAft>
                <a:spcPts val="0"/>
              </a:spcAft>
              <a:buSzPts val="3400"/>
              <a:buNone/>
              <a:defRPr>
                <a:latin typeface="Roboto"/>
                <a:ea typeface="Roboto"/>
                <a:cs typeface="Roboto"/>
                <a:sym typeface="Roboto"/>
              </a:defRPr>
            </a:lvl3pPr>
            <a:lvl4pPr lvl="3" rtl="0">
              <a:spcBef>
                <a:spcPts val="0"/>
              </a:spcBef>
              <a:spcAft>
                <a:spcPts val="0"/>
              </a:spcAft>
              <a:buSzPts val="3400"/>
              <a:buNone/>
              <a:defRPr>
                <a:latin typeface="Roboto"/>
                <a:ea typeface="Roboto"/>
                <a:cs typeface="Roboto"/>
                <a:sym typeface="Roboto"/>
              </a:defRPr>
            </a:lvl4pPr>
            <a:lvl5pPr lvl="4" rtl="0">
              <a:spcBef>
                <a:spcPts val="0"/>
              </a:spcBef>
              <a:spcAft>
                <a:spcPts val="0"/>
              </a:spcAft>
              <a:buSzPts val="3400"/>
              <a:buNone/>
              <a:defRPr>
                <a:latin typeface="Roboto"/>
                <a:ea typeface="Roboto"/>
                <a:cs typeface="Roboto"/>
                <a:sym typeface="Roboto"/>
              </a:defRPr>
            </a:lvl5pPr>
            <a:lvl6pPr lvl="5" rtl="0">
              <a:spcBef>
                <a:spcPts val="0"/>
              </a:spcBef>
              <a:spcAft>
                <a:spcPts val="0"/>
              </a:spcAft>
              <a:buSzPts val="3400"/>
              <a:buNone/>
              <a:defRPr>
                <a:latin typeface="Roboto"/>
                <a:ea typeface="Roboto"/>
                <a:cs typeface="Roboto"/>
                <a:sym typeface="Roboto"/>
              </a:defRPr>
            </a:lvl6pPr>
            <a:lvl7pPr lvl="6" rtl="0">
              <a:spcBef>
                <a:spcPts val="0"/>
              </a:spcBef>
              <a:spcAft>
                <a:spcPts val="0"/>
              </a:spcAft>
              <a:buSzPts val="3400"/>
              <a:buNone/>
              <a:defRPr>
                <a:latin typeface="Roboto"/>
                <a:ea typeface="Roboto"/>
                <a:cs typeface="Roboto"/>
                <a:sym typeface="Roboto"/>
              </a:defRPr>
            </a:lvl7pPr>
            <a:lvl8pPr lvl="7" rtl="0">
              <a:spcBef>
                <a:spcPts val="0"/>
              </a:spcBef>
              <a:spcAft>
                <a:spcPts val="0"/>
              </a:spcAft>
              <a:buSzPts val="3400"/>
              <a:buNone/>
              <a:defRPr>
                <a:latin typeface="Roboto"/>
                <a:ea typeface="Roboto"/>
                <a:cs typeface="Roboto"/>
                <a:sym typeface="Roboto"/>
              </a:defRPr>
            </a:lvl8pPr>
            <a:lvl9pPr lvl="8" rtl="0">
              <a:spcBef>
                <a:spcPts val="0"/>
              </a:spcBef>
              <a:spcAft>
                <a:spcPts val="0"/>
              </a:spcAft>
              <a:buSzPts val="3400"/>
              <a:buNone/>
              <a:defRPr>
                <a:latin typeface="Roboto"/>
                <a:ea typeface="Roboto"/>
                <a:cs typeface="Roboto"/>
                <a:sym typeface="Roboto"/>
              </a:defRPr>
            </a:lvl9pPr>
          </a:lstStyle>
          <a:p>
            <a:endParaRPr/>
          </a:p>
        </p:txBody>
      </p:sp>
      <p:sp>
        <p:nvSpPr>
          <p:cNvPr id="1831" name="Google Shape;1831;p32"/>
          <p:cNvSpPr/>
          <p:nvPr/>
        </p:nvSpPr>
        <p:spPr>
          <a:xfrm>
            <a:off x="8281150" y="1045962"/>
            <a:ext cx="418800" cy="4188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5003137" y="4570287"/>
            <a:ext cx="418800" cy="4188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6422603" y="4206525"/>
            <a:ext cx="1146300" cy="11463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477312" y="445037"/>
            <a:ext cx="418800" cy="4188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3">
  <p:cSld name="CUSTOM_2_1_1">
    <p:spTree>
      <p:nvGrpSpPr>
        <p:cNvPr id="1" name="Shape 1835"/>
        <p:cNvGrpSpPr/>
        <p:nvPr/>
      </p:nvGrpSpPr>
      <p:grpSpPr>
        <a:xfrm>
          <a:off x="0" y="0"/>
          <a:ext cx="0" cy="0"/>
          <a:chOff x="0" y="0"/>
          <a:chExt cx="0" cy="0"/>
        </a:xfrm>
      </p:grpSpPr>
      <p:pic>
        <p:nvPicPr>
          <p:cNvPr id="1836" name="Google Shape;1836;p33"/>
          <p:cNvPicPr preferRelativeResize="0"/>
          <p:nvPr/>
        </p:nvPicPr>
        <p:blipFill>
          <a:blip r:embed="rId2">
            <a:alphaModFix amt="35000"/>
          </a:blip>
          <a:stretch>
            <a:fillRect/>
          </a:stretch>
        </p:blipFill>
        <p:spPr>
          <a:xfrm rot="10800000" flipH="1">
            <a:off x="0" y="0"/>
            <a:ext cx="9144000" cy="5143495"/>
          </a:xfrm>
          <a:prstGeom prst="rect">
            <a:avLst/>
          </a:prstGeom>
          <a:noFill/>
          <a:ln>
            <a:noFill/>
          </a:ln>
        </p:spPr>
      </p:pic>
      <p:sp>
        <p:nvSpPr>
          <p:cNvPr id="1837" name="Google Shape;1837;p33"/>
          <p:cNvSpPr txBox="1">
            <a:spLocks noGrp="1"/>
          </p:cNvSpPr>
          <p:nvPr>
            <p:ph type="title"/>
          </p:nvPr>
        </p:nvSpPr>
        <p:spPr>
          <a:xfrm>
            <a:off x="717175" y="445025"/>
            <a:ext cx="7709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atin typeface="Roboto"/>
                <a:ea typeface="Roboto"/>
                <a:cs typeface="Roboto"/>
                <a:sym typeface="Roboto"/>
              </a:defRPr>
            </a:lvl2pPr>
            <a:lvl3pPr lvl="2" rtl="0">
              <a:spcBef>
                <a:spcPts val="0"/>
              </a:spcBef>
              <a:spcAft>
                <a:spcPts val="0"/>
              </a:spcAft>
              <a:buSzPts val="3400"/>
              <a:buNone/>
              <a:defRPr>
                <a:latin typeface="Roboto"/>
                <a:ea typeface="Roboto"/>
                <a:cs typeface="Roboto"/>
                <a:sym typeface="Roboto"/>
              </a:defRPr>
            </a:lvl3pPr>
            <a:lvl4pPr lvl="3" rtl="0">
              <a:spcBef>
                <a:spcPts val="0"/>
              </a:spcBef>
              <a:spcAft>
                <a:spcPts val="0"/>
              </a:spcAft>
              <a:buSzPts val="3400"/>
              <a:buNone/>
              <a:defRPr>
                <a:latin typeface="Roboto"/>
                <a:ea typeface="Roboto"/>
                <a:cs typeface="Roboto"/>
                <a:sym typeface="Roboto"/>
              </a:defRPr>
            </a:lvl4pPr>
            <a:lvl5pPr lvl="4" rtl="0">
              <a:spcBef>
                <a:spcPts val="0"/>
              </a:spcBef>
              <a:spcAft>
                <a:spcPts val="0"/>
              </a:spcAft>
              <a:buSzPts val="3400"/>
              <a:buNone/>
              <a:defRPr>
                <a:latin typeface="Roboto"/>
                <a:ea typeface="Roboto"/>
                <a:cs typeface="Roboto"/>
                <a:sym typeface="Roboto"/>
              </a:defRPr>
            </a:lvl5pPr>
            <a:lvl6pPr lvl="5" rtl="0">
              <a:spcBef>
                <a:spcPts val="0"/>
              </a:spcBef>
              <a:spcAft>
                <a:spcPts val="0"/>
              </a:spcAft>
              <a:buSzPts val="3400"/>
              <a:buNone/>
              <a:defRPr>
                <a:latin typeface="Roboto"/>
                <a:ea typeface="Roboto"/>
                <a:cs typeface="Roboto"/>
                <a:sym typeface="Roboto"/>
              </a:defRPr>
            </a:lvl6pPr>
            <a:lvl7pPr lvl="6" rtl="0">
              <a:spcBef>
                <a:spcPts val="0"/>
              </a:spcBef>
              <a:spcAft>
                <a:spcPts val="0"/>
              </a:spcAft>
              <a:buSzPts val="3400"/>
              <a:buNone/>
              <a:defRPr>
                <a:latin typeface="Roboto"/>
                <a:ea typeface="Roboto"/>
                <a:cs typeface="Roboto"/>
                <a:sym typeface="Roboto"/>
              </a:defRPr>
            </a:lvl7pPr>
            <a:lvl8pPr lvl="7" rtl="0">
              <a:spcBef>
                <a:spcPts val="0"/>
              </a:spcBef>
              <a:spcAft>
                <a:spcPts val="0"/>
              </a:spcAft>
              <a:buSzPts val="3400"/>
              <a:buNone/>
              <a:defRPr>
                <a:latin typeface="Roboto"/>
                <a:ea typeface="Roboto"/>
                <a:cs typeface="Roboto"/>
                <a:sym typeface="Roboto"/>
              </a:defRPr>
            </a:lvl8pPr>
            <a:lvl9pPr lvl="8" rtl="0">
              <a:spcBef>
                <a:spcPts val="0"/>
              </a:spcBef>
              <a:spcAft>
                <a:spcPts val="0"/>
              </a:spcAft>
              <a:buSzPts val="3400"/>
              <a:buNone/>
              <a:defRPr>
                <a:latin typeface="Roboto"/>
                <a:ea typeface="Roboto"/>
                <a:cs typeface="Roboto"/>
                <a:sym typeface="Roboto"/>
              </a:defRPr>
            </a:lvl9pPr>
          </a:lstStyle>
          <a:p>
            <a:endParaRPr/>
          </a:p>
        </p:txBody>
      </p:sp>
      <p:sp>
        <p:nvSpPr>
          <p:cNvPr id="1838" name="Google Shape;1838;p33"/>
          <p:cNvSpPr/>
          <p:nvPr/>
        </p:nvSpPr>
        <p:spPr>
          <a:xfrm>
            <a:off x="1828825" y="1182550"/>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4">
  <p:cSld name="CUSTOM_8">
    <p:spTree>
      <p:nvGrpSpPr>
        <p:cNvPr id="1" name="Shape 1839"/>
        <p:cNvGrpSpPr/>
        <p:nvPr/>
      </p:nvGrpSpPr>
      <p:grpSpPr>
        <a:xfrm>
          <a:off x="0" y="0"/>
          <a:ext cx="0" cy="0"/>
          <a:chOff x="0" y="0"/>
          <a:chExt cx="0" cy="0"/>
        </a:xfrm>
      </p:grpSpPr>
      <p:pic>
        <p:nvPicPr>
          <p:cNvPr id="1840" name="Google Shape;1840;p34"/>
          <p:cNvPicPr preferRelativeResize="0"/>
          <p:nvPr/>
        </p:nvPicPr>
        <p:blipFill>
          <a:blip r:embed="rId2">
            <a:alphaModFix amt="35000"/>
          </a:blip>
          <a:stretch>
            <a:fillRect/>
          </a:stretch>
        </p:blipFill>
        <p:spPr>
          <a:xfrm flipH="1">
            <a:off x="0" y="3"/>
            <a:ext cx="9144000" cy="5143495"/>
          </a:xfrm>
          <a:prstGeom prst="rect">
            <a:avLst/>
          </a:prstGeom>
          <a:noFill/>
          <a:ln>
            <a:noFill/>
          </a:ln>
        </p:spPr>
      </p:pic>
      <p:sp>
        <p:nvSpPr>
          <p:cNvPr id="1841" name="Google Shape;1841;p34"/>
          <p:cNvSpPr txBox="1">
            <a:spLocks noGrp="1"/>
          </p:cNvSpPr>
          <p:nvPr>
            <p:ph type="title"/>
          </p:nvPr>
        </p:nvSpPr>
        <p:spPr>
          <a:xfrm>
            <a:off x="717175" y="445025"/>
            <a:ext cx="77097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400"/>
              <a:buNone/>
              <a:defRPr/>
            </a:lvl1pPr>
            <a:lvl2pPr lvl="1" algn="ctr">
              <a:spcBef>
                <a:spcPts val="0"/>
              </a:spcBef>
              <a:spcAft>
                <a:spcPts val="0"/>
              </a:spcAft>
              <a:buSzPts val="3400"/>
              <a:buNone/>
              <a:defRPr/>
            </a:lvl2pPr>
            <a:lvl3pPr lvl="2" algn="ctr">
              <a:spcBef>
                <a:spcPts val="0"/>
              </a:spcBef>
              <a:spcAft>
                <a:spcPts val="0"/>
              </a:spcAft>
              <a:buSzPts val="3400"/>
              <a:buNone/>
              <a:defRPr/>
            </a:lvl3pPr>
            <a:lvl4pPr lvl="3" algn="ctr">
              <a:spcBef>
                <a:spcPts val="0"/>
              </a:spcBef>
              <a:spcAft>
                <a:spcPts val="0"/>
              </a:spcAft>
              <a:buSzPts val="3400"/>
              <a:buNone/>
              <a:defRPr/>
            </a:lvl4pPr>
            <a:lvl5pPr lvl="4" algn="ctr">
              <a:spcBef>
                <a:spcPts val="0"/>
              </a:spcBef>
              <a:spcAft>
                <a:spcPts val="0"/>
              </a:spcAft>
              <a:buSzPts val="3400"/>
              <a:buNone/>
              <a:defRPr/>
            </a:lvl5pPr>
            <a:lvl6pPr lvl="5" algn="ctr">
              <a:spcBef>
                <a:spcPts val="0"/>
              </a:spcBef>
              <a:spcAft>
                <a:spcPts val="0"/>
              </a:spcAft>
              <a:buSzPts val="3400"/>
              <a:buNone/>
              <a:defRPr/>
            </a:lvl6pPr>
            <a:lvl7pPr lvl="6" algn="ctr">
              <a:spcBef>
                <a:spcPts val="0"/>
              </a:spcBef>
              <a:spcAft>
                <a:spcPts val="0"/>
              </a:spcAft>
              <a:buSzPts val="3400"/>
              <a:buNone/>
              <a:defRPr/>
            </a:lvl7pPr>
            <a:lvl8pPr lvl="7" algn="ctr">
              <a:spcBef>
                <a:spcPts val="0"/>
              </a:spcBef>
              <a:spcAft>
                <a:spcPts val="0"/>
              </a:spcAft>
              <a:buSzPts val="3400"/>
              <a:buNone/>
              <a:defRPr/>
            </a:lvl8pPr>
            <a:lvl9pPr lvl="8" algn="ctr">
              <a:spcBef>
                <a:spcPts val="0"/>
              </a:spcBef>
              <a:spcAft>
                <a:spcPts val="0"/>
              </a:spcAft>
              <a:buSzPts val="3400"/>
              <a:buNone/>
              <a:defRPr/>
            </a:lvl9pPr>
          </a:lstStyle>
          <a:p>
            <a:endParaRPr/>
          </a:p>
        </p:txBody>
      </p:sp>
      <p:sp>
        <p:nvSpPr>
          <p:cNvPr id="1842" name="Google Shape;1842;p34"/>
          <p:cNvSpPr/>
          <p:nvPr/>
        </p:nvSpPr>
        <p:spPr>
          <a:xfrm rot="9211026">
            <a:off x="-165304" y="733155"/>
            <a:ext cx="1122820" cy="112282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4"/>
          <p:cNvSpPr/>
          <p:nvPr/>
        </p:nvSpPr>
        <p:spPr>
          <a:xfrm rot="9210638">
            <a:off x="8478788" y="4418763"/>
            <a:ext cx="304687" cy="304687"/>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4"/>
          <p:cNvSpPr/>
          <p:nvPr/>
        </p:nvSpPr>
        <p:spPr>
          <a:xfrm rot="9211026">
            <a:off x="1962896" y="4238080"/>
            <a:ext cx="1122820" cy="112282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4"/>
          <p:cNvSpPr/>
          <p:nvPr/>
        </p:nvSpPr>
        <p:spPr>
          <a:xfrm rot="9210638">
            <a:off x="1588363" y="4564238"/>
            <a:ext cx="304687" cy="304687"/>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4"/>
          <p:cNvSpPr/>
          <p:nvPr/>
        </p:nvSpPr>
        <p:spPr>
          <a:xfrm rot="9210638">
            <a:off x="-190437" y="415013"/>
            <a:ext cx="304687" cy="304687"/>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4"/>
          <p:cNvSpPr/>
          <p:nvPr/>
        </p:nvSpPr>
        <p:spPr>
          <a:xfrm rot="9210638">
            <a:off x="8330488" y="1032688"/>
            <a:ext cx="304687" cy="304687"/>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4"/>
          <p:cNvSpPr/>
          <p:nvPr/>
        </p:nvSpPr>
        <p:spPr>
          <a:xfrm rot="9210638">
            <a:off x="5818738" y="4972838"/>
            <a:ext cx="304687" cy="304687"/>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5">
  <p:cSld name="CUSTOM_8_1">
    <p:spTree>
      <p:nvGrpSpPr>
        <p:cNvPr id="1" name="Shape 1849"/>
        <p:cNvGrpSpPr/>
        <p:nvPr/>
      </p:nvGrpSpPr>
      <p:grpSpPr>
        <a:xfrm>
          <a:off x="0" y="0"/>
          <a:ext cx="0" cy="0"/>
          <a:chOff x="0" y="0"/>
          <a:chExt cx="0" cy="0"/>
        </a:xfrm>
      </p:grpSpPr>
      <p:pic>
        <p:nvPicPr>
          <p:cNvPr id="1850" name="Google Shape;1850;p35"/>
          <p:cNvPicPr preferRelativeResize="0"/>
          <p:nvPr/>
        </p:nvPicPr>
        <p:blipFill>
          <a:blip r:embed="rId2">
            <a:alphaModFix amt="35000"/>
          </a:blip>
          <a:stretch>
            <a:fillRect/>
          </a:stretch>
        </p:blipFill>
        <p:spPr>
          <a:xfrm flipH="1">
            <a:off x="0" y="3"/>
            <a:ext cx="9144000" cy="5143495"/>
          </a:xfrm>
          <a:prstGeom prst="rect">
            <a:avLst/>
          </a:prstGeom>
          <a:noFill/>
          <a:ln>
            <a:noFill/>
          </a:ln>
        </p:spPr>
      </p:pic>
      <p:sp>
        <p:nvSpPr>
          <p:cNvPr id="1851" name="Google Shape;1851;p35"/>
          <p:cNvSpPr/>
          <p:nvPr/>
        </p:nvSpPr>
        <p:spPr>
          <a:xfrm>
            <a:off x="144028" y="909500"/>
            <a:ext cx="1146300" cy="11463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7873300" y="637700"/>
            <a:ext cx="418800" cy="4188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4316275" y="4610525"/>
            <a:ext cx="418800" cy="4188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8186953" y="4246775"/>
            <a:ext cx="1146300" cy="11463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txBox="1">
            <a:spLocks noGrp="1"/>
          </p:cNvSpPr>
          <p:nvPr>
            <p:ph type="title"/>
          </p:nvPr>
        </p:nvSpPr>
        <p:spPr>
          <a:xfrm>
            <a:off x="717175" y="445025"/>
            <a:ext cx="7709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6">
  <p:cSld name="CUSTOM_8_1_1">
    <p:spTree>
      <p:nvGrpSpPr>
        <p:cNvPr id="1" name="Shape 1856"/>
        <p:cNvGrpSpPr/>
        <p:nvPr/>
      </p:nvGrpSpPr>
      <p:grpSpPr>
        <a:xfrm>
          <a:off x="0" y="0"/>
          <a:ext cx="0" cy="0"/>
          <a:chOff x="0" y="0"/>
          <a:chExt cx="0" cy="0"/>
        </a:xfrm>
      </p:grpSpPr>
      <p:pic>
        <p:nvPicPr>
          <p:cNvPr id="1857" name="Google Shape;1857;p36"/>
          <p:cNvPicPr preferRelativeResize="0"/>
          <p:nvPr/>
        </p:nvPicPr>
        <p:blipFill>
          <a:blip r:embed="rId2">
            <a:alphaModFix amt="35000"/>
          </a:blip>
          <a:stretch>
            <a:fillRect/>
          </a:stretch>
        </p:blipFill>
        <p:spPr>
          <a:xfrm flipH="1">
            <a:off x="0" y="0"/>
            <a:ext cx="9144000" cy="5143495"/>
          </a:xfrm>
          <a:prstGeom prst="rect">
            <a:avLst/>
          </a:prstGeom>
          <a:noFill/>
          <a:ln>
            <a:noFill/>
          </a:ln>
        </p:spPr>
      </p:pic>
      <p:sp>
        <p:nvSpPr>
          <p:cNvPr id="1858" name="Google Shape;1858;p36"/>
          <p:cNvSpPr txBox="1">
            <a:spLocks noGrp="1"/>
          </p:cNvSpPr>
          <p:nvPr>
            <p:ph type="title"/>
          </p:nvPr>
        </p:nvSpPr>
        <p:spPr>
          <a:xfrm>
            <a:off x="717175" y="445025"/>
            <a:ext cx="7709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1859" name="Google Shape;1859;p36"/>
          <p:cNvSpPr/>
          <p:nvPr/>
        </p:nvSpPr>
        <p:spPr>
          <a:xfrm>
            <a:off x="7341975" y="392200"/>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6"/>
          <p:cNvSpPr/>
          <p:nvPr/>
        </p:nvSpPr>
        <p:spPr>
          <a:xfrm>
            <a:off x="-1294825" y="3756900"/>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7">
  <p:cSld name="CUSTOM_8_1_1_1">
    <p:spTree>
      <p:nvGrpSpPr>
        <p:cNvPr id="1" name="Shape 1861"/>
        <p:cNvGrpSpPr/>
        <p:nvPr/>
      </p:nvGrpSpPr>
      <p:grpSpPr>
        <a:xfrm>
          <a:off x="0" y="0"/>
          <a:ext cx="0" cy="0"/>
          <a:chOff x="0" y="0"/>
          <a:chExt cx="0" cy="0"/>
        </a:xfrm>
      </p:grpSpPr>
      <p:pic>
        <p:nvPicPr>
          <p:cNvPr id="1862" name="Google Shape;1862;p37"/>
          <p:cNvPicPr preferRelativeResize="0"/>
          <p:nvPr/>
        </p:nvPicPr>
        <p:blipFill>
          <a:blip r:embed="rId2">
            <a:alphaModFix amt="35000"/>
          </a:blip>
          <a:stretch>
            <a:fillRect/>
          </a:stretch>
        </p:blipFill>
        <p:spPr>
          <a:xfrm>
            <a:off x="0" y="0"/>
            <a:ext cx="9144000" cy="5143495"/>
          </a:xfrm>
          <a:prstGeom prst="rect">
            <a:avLst/>
          </a:prstGeom>
          <a:noFill/>
          <a:ln>
            <a:noFill/>
          </a:ln>
        </p:spPr>
      </p:pic>
      <p:sp>
        <p:nvSpPr>
          <p:cNvPr id="1863" name="Google Shape;1863;p37"/>
          <p:cNvSpPr/>
          <p:nvPr/>
        </p:nvSpPr>
        <p:spPr>
          <a:xfrm rot="9211026">
            <a:off x="155771" y="-19682"/>
            <a:ext cx="1122820" cy="112282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7"/>
          <p:cNvSpPr txBox="1">
            <a:spLocks noGrp="1"/>
          </p:cNvSpPr>
          <p:nvPr>
            <p:ph type="title"/>
          </p:nvPr>
        </p:nvSpPr>
        <p:spPr>
          <a:xfrm>
            <a:off x="717175" y="445025"/>
            <a:ext cx="7709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1865" name="Google Shape;1865;p37"/>
          <p:cNvSpPr/>
          <p:nvPr/>
        </p:nvSpPr>
        <p:spPr>
          <a:xfrm rot="9211026">
            <a:off x="8536496" y="699418"/>
            <a:ext cx="1122820" cy="112282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7"/>
          <p:cNvSpPr/>
          <p:nvPr/>
        </p:nvSpPr>
        <p:spPr>
          <a:xfrm rot="9211026">
            <a:off x="2837946" y="4801968"/>
            <a:ext cx="1122820" cy="112282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7"/>
          <p:cNvSpPr/>
          <p:nvPr/>
        </p:nvSpPr>
        <p:spPr>
          <a:xfrm rot="9210638">
            <a:off x="83638" y="-103450"/>
            <a:ext cx="304687" cy="304687"/>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8">
  <p:cSld name="CUSTOM_8_1_1_2">
    <p:spTree>
      <p:nvGrpSpPr>
        <p:cNvPr id="1" name="Shape 1868"/>
        <p:cNvGrpSpPr/>
        <p:nvPr/>
      </p:nvGrpSpPr>
      <p:grpSpPr>
        <a:xfrm>
          <a:off x="0" y="0"/>
          <a:ext cx="0" cy="0"/>
          <a:chOff x="0" y="0"/>
          <a:chExt cx="0" cy="0"/>
        </a:xfrm>
      </p:grpSpPr>
      <p:pic>
        <p:nvPicPr>
          <p:cNvPr id="1869" name="Google Shape;1869;p38"/>
          <p:cNvPicPr preferRelativeResize="0"/>
          <p:nvPr/>
        </p:nvPicPr>
        <p:blipFill>
          <a:blip r:embed="rId2">
            <a:alphaModFix amt="35000"/>
          </a:blip>
          <a:stretch>
            <a:fillRect/>
          </a:stretch>
        </p:blipFill>
        <p:spPr>
          <a:xfrm flipH="1">
            <a:off x="0" y="0"/>
            <a:ext cx="9144000" cy="5143495"/>
          </a:xfrm>
          <a:prstGeom prst="rect">
            <a:avLst/>
          </a:prstGeom>
          <a:noFill/>
          <a:ln>
            <a:noFill/>
          </a:ln>
        </p:spPr>
      </p:pic>
      <p:sp>
        <p:nvSpPr>
          <p:cNvPr id="1870" name="Google Shape;1870;p38"/>
          <p:cNvSpPr txBox="1">
            <a:spLocks noGrp="1"/>
          </p:cNvSpPr>
          <p:nvPr>
            <p:ph type="title"/>
          </p:nvPr>
        </p:nvSpPr>
        <p:spPr>
          <a:xfrm>
            <a:off x="717175" y="445025"/>
            <a:ext cx="7709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1871" name="Google Shape;1871;p38"/>
          <p:cNvSpPr/>
          <p:nvPr/>
        </p:nvSpPr>
        <p:spPr>
          <a:xfrm>
            <a:off x="3116250" y="-1787575"/>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8"/>
          <p:cNvSpPr/>
          <p:nvPr/>
        </p:nvSpPr>
        <p:spPr>
          <a:xfrm>
            <a:off x="7283975" y="3887025"/>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8"/>
          <p:cNvSpPr/>
          <p:nvPr/>
        </p:nvSpPr>
        <p:spPr>
          <a:xfrm rot="9211026">
            <a:off x="-597104" y="2034630"/>
            <a:ext cx="1122820" cy="112282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9">
  <p:cSld name="CUSTOM_8_1_1_3">
    <p:spTree>
      <p:nvGrpSpPr>
        <p:cNvPr id="1" name="Shape 1874"/>
        <p:cNvGrpSpPr/>
        <p:nvPr/>
      </p:nvGrpSpPr>
      <p:grpSpPr>
        <a:xfrm>
          <a:off x="0" y="0"/>
          <a:ext cx="0" cy="0"/>
          <a:chOff x="0" y="0"/>
          <a:chExt cx="0" cy="0"/>
        </a:xfrm>
      </p:grpSpPr>
      <p:pic>
        <p:nvPicPr>
          <p:cNvPr id="1875" name="Google Shape;1875;p39"/>
          <p:cNvPicPr preferRelativeResize="0"/>
          <p:nvPr/>
        </p:nvPicPr>
        <p:blipFill>
          <a:blip r:embed="rId2">
            <a:alphaModFix amt="35000"/>
          </a:blip>
          <a:stretch>
            <a:fillRect/>
          </a:stretch>
        </p:blipFill>
        <p:spPr>
          <a:xfrm>
            <a:off x="0" y="0"/>
            <a:ext cx="9144000" cy="5143495"/>
          </a:xfrm>
          <a:prstGeom prst="rect">
            <a:avLst/>
          </a:prstGeom>
          <a:noFill/>
          <a:ln>
            <a:noFill/>
          </a:ln>
        </p:spPr>
      </p:pic>
      <p:sp>
        <p:nvSpPr>
          <p:cNvPr id="1876" name="Google Shape;1876;p39"/>
          <p:cNvSpPr/>
          <p:nvPr/>
        </p:nvSpPr>
        <p:spPr>
          <a:xfrm>
            <a:off x="3434925" y="3066325"/>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9"/>
          <p:cNvSpPr txBox="1">
            <a:spLocks noGrp="1"/>
          </p:cNvSpPr>
          <p:nvPr>
            <p:ph type="title"/>
          </p:nvPr>
        </p:nvSpPr>
        <p:spPr>
          <a:xfrm>
            <a:off x="717175" y="445025"/>
            <a:ext cx="7709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1878" name="Google Shape;1878;p39"/>
          <p:cNvSpPr/>
          <p:nvPr/>
        </p:nvSpPr>
        <p:spPr>
          <a:xfrm rot="9211026">
            <a:off x="-597104" y="761530"/>
            <a:ext cx="1122820" cy="112282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9"/>
          <p:cNvSpPr/>
          <p:nvPr/>
        </p:nvSpPr>
        <p:spPr>
          <a:xfrm rot="9211026">
            <a:off x="8471971" y="2046755"/>
            <a:ext cx="1122820" cy="112282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880"/>
        <p:cNvGrpSpPr/>
        <p:nvPr/>
      </p:nvGrpSpPr>
      <p:grpSpPr>
        <a:xfrm>
          <a:off x="0" y="0"/>
          <a:ext cx="0" cy="0"/>
          <a:chOff x="0" y="0"/>
          <a:chExt cx="0" cy="0"/>
        </a:xfrm>
      </p:grpSpPr>
      <p:sp>
        <p:nvSpPr>
          <p:cNvPr id="1881" name="Google Shape;1881;p40"/>
          <p:cNvSpPr/>
          <p:nvPr/>
        </p:nvSpPr>
        <p:spPr>
          <a:xfrm rot="10800000">
            <a:off x="0" y="-223500"/>
            <a:ext cx="9147600" cy="5367000"/>
          </a:xfrm>
          <a:prstGeom prst="rect">
            <a:avLst/>
          </a:prstGeom>
          <a:gradFill>
            <a:gsLst>
              <a:gs pos="0">
                <a:schemeClr val="lt1"/>
              </a:gs>
              <a:gs pos="7500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2" name="Google Shape;1882;p40"/>
          <p:cNvPicPr preferRelativeResize="0"/>
          <p:nvPr/>
        </p:nvPicPr>
        <p:blipFill>
          <a:blip r:embed="rId3">
            <a:alphaModFix amt="35000"/>
          </a:blip>
          <a:stretch>
            <a:fillRect/>
          </a:stretch>
        </p:blipFill>
        <p:spPr>
          <a:xfrm>
            <a:off x="0" y="76200"/>
            <a:ext cx="9144000" cy="5143495"/>
          </a:xfrm>
          <a:prstGeom prst="rect">
            <a:avLst/>
          </a:prstGeom>
          <a:noFill/>
          <a:ln>
            <a:noFill/>
          </a:ln>
        </p:spPr>
      </p:pic>
      <p:sp>
        <p:nvSpPr>
          <p:cNvPr id="1883" name="Google Shape;1883;p40"/>
          <p:cNvSpPr/>
          <p:nvPr/>
        </p:nvSpPr>
        <p:spPr>
          <a:xfrm>
            <a:off x="-1189921" y="-1078125"/>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txBox="1">
            <a:spLocks noGrp="1"/>
          </p:cNvSpPr>
          <p:nvPr>
            <p:ph type="title"/>
          </p:nvPr>
        </p:nvSpPr>
        <p:spPr>
          <a:xfrm>
            <a:off x="2821050" y="445025"/>
            <a:ext cx="3501900" cy="1198800"/>
          </a:xfrm>
          <a:prstGeom prst="rect">
            <a:avLst/>
          </a:prstGeom>
        </p:spPr>
        <p:txBody>
          <a:bodyPr spcFirstLastPara="1" wrap="square" lIns="91425" tIns="91425" rIns="91425" bIns="91425" anchor="t" anchorCtr="0">
            <a:noAutofit/>
          </a:bodyPr>
          <a:lstStyle>
            <a:lvl1pPr lvl="0" algn="ctr">
              <a:spcBef>
                <a:spcPts val="0"/>
              </a:spcBef>
              <a:spcAft>
                <a:spcPts val="0"/>
              </a:spcAft>
              <a:buSzPts val="3400"/>
              <a:buNone/>
              <a:defRPr sz="8000"/>
            </a:lvl1pPr>
            <a:lvl2pPr lvl="1">
              <a:spcBef>
                <a:spcPts val="0"/>
              </a:spcBef>
              <a:spcAft>
                <a:spcPts val="0"/>
              </a:spcAft>
              <a:buSzPts val="3400"/>
              <a:buNone/>
              <a:defRPr>
                <a:latin typeface="Mulish Light"/>
                <a:ea typeface="Mulish Light"/>
                <a:cs typeface="Mulish Light"/>
                <a:sym typeface="Mulish Light"/>
              </a:defRPr>
            </a:lvl2pPr>
            <a:lvl3pPr lvl="2">
              <a:spcBef>
                <a:spcPts val="0"/>
              </a:spcBef>
              <a:spcAft>
                <a:spcPts val="0"/>
              </a:spcAft>
              <a:buSzPts val="3400"/>
              <a:buNone/>
              <a:defRPr>
                <a:latin typeface="Mulish Light"/>
                <a:ea typeface="Mulish Light"/>
                <a:cs typeface="Mulish Light"/>
                <a:sym typeface="Mulish Light"/>
              </a:defRPr>
            </a:lvl3pPr>
            <a:lvl4pPr lvl="3">
              <a:spcBef>
                <a:spcPts val="0"/>
              </a:spcBef>
              <a:spcAft>
                <a:spcPts val="0"/>
              </a:spcAft>
              <a:buSzPts val="3400"/>
              <a:buNone/>
              <a:defRPr>
                <a:latin typeface="Mulish Light"/>
                <a:ea typeface="Mulish Light"/>
                <a:cs typeface="Mulish Light"/>
                <a:sym typeface="Mulish Light"/>
              </a:defRPr>
            </a:lvl4pPr>
            <a:lvl5pPr lvl="4">
              <a:spcBef>
                <a:spcPts val="0"/>
              </a:spcBef>
              <a:spcAft>
                <a:spcPts val="0"/>
              </a:spcAft>
              <a:buSzPts val="3400"/>
              <a:buNone/>
              <a:defRPr>
                <a:latin typeface="Mulish Light"/>
                <a:ea typeface="Mulish Light"/>
                <a:cs typeface="Mulish Light"/>
                <a:sym typeface="Mulish Light"/>
              </a:defRPr>
            </a:lvl5pPr>
            <a:lvl6pPr lvl="5">
              <a:spcBef>
                <a:spcPts val="0"/>
              </a:spcBef>
              <a:spcAft>
                <a:spcPts val="0"/>
              </a:spcAft>
              <a:buSzPts val="3400"/>
              <a:buNone/>
              <a:defRPr>
                <a:latin typeface="Mulish Light"/>
                <a:ea typeface="Mulish Light"/>
                <a:cs typeface="Mulish Light"/>
                <a:sym typeface="Mulish Light"/>
              </a:defRPr>
            </a:lvl6pPr>
            <a:lvl7pPr lvl="6">
              <a:spcBef>
                <a:spcPts val="0"/>
              </a:spcBef>
              <a:spcAft>
                <a:spcPts val="0"/>
              </a:spcAft>
              <a:buSzPts val="3400"/>
              <a:buNone/>
              <a:defRPr>
                <a:latin typeface="Mulish Light"/>
                <a:ea typeface="Mulish Light"/>
                <a:cs typeface="Mulish Light"/>
                <a:sym typeface="Mulish Light"/>
              </a:defRPr>
            </a:lvl7pPr>
            <a:lvl8pPr lvl="7">
              <a:spcBef>
                <a:spcPts val="0"/>
              </a:spcBef>
              <a:spcAft>
                <a:spcPts val="0"/>
              </a:spcAft>
              <a:buSzPts val="3400"/>
              <a:buNone/>
              <a:defRPr>
                <a:latin typeface="Mulish Light"/>
                <a:ea typeface="Mulish Light"/>
                <a:cs typeface="Mulish Light"/>
                <a:sym typeface="Mulish Light"/>
              </a:defRPr>
            </a:lvl8pPr>
            <a:lvl9pPr lvl="8">
              <a:spcBef>
                <a:spcPts val="0"/>
              </a:spcBef>
              <a:spcAft>
                <a:spcPts val="0"/>
              </a:spcAft>
              <a:buSzPts val="3400"/>
              <a:buNone/>
              <a:defRPr>
                <a:latin typeface="Mulish Light"/>
                <a:ea typeface="Mulish Light"/>
                <a:cs typeface="Mulish Light"/>
                <a:sym typeface="Mulish Light"/>
              </a:defRPr>
            </a:lvl9pPr>
          </a:lstStyle>
          <a:p>
            <a:endParaRPr/>
          </a:p>
        </p:txBody>
      </p:sp>
      <p:sp>
        <p:nvSpPr>
          <p:cNvPr id="1885" name="Google Shape;1885;p40"/>
          <p:cNvSpPr txBox="1"/>
          <p:nvPr/>
        </p:nvSpPr>
        <p:spPr>
          <a:xfrm>
            <a:off x="2995800" y="3624950"/>
            <a:ext cx="31524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Mulish Light"/>
                <a:ea typeface="Mulish Light"/>
                <a:cs typeface="Mulish Light"/>
                <a:sym typeface="Mulish Light"/>
              </a:rPr>
              <a:t>CREDITS: This presentation template was created </a:t>
            </a:r>
            <a:r>
              <a:rPr lang="en" sz="1000" b="1">
                <a:solidFill>
                  <a:schemeClr val="dk1"/>
                </a:solidFill>
                <a:latin typeface="Mulish"/>
                <a:ea typeface="Mulish"/>
                <a:cs typeface="Mulish"/>
                <a:sym typeface="Mulish"/>
              </a:rPr>
              <a:t>by </a:t>
            </a:r>
            <a:r>
              <a:rPr lang="en" sz="1000" b="1">
                <a:solidFill>
                  <a:schemeClr val="dk1"/>
                </a:solidFill>
                <a:uFill>
                  <a:noFill/>
                </a:uFill>
                <a:latin typeface="Mulish"/>
                <a:ea typeface="Mulish"/>
                <a:cs typeface="Mulish"/>
                <a:sym typeface="Mulish"/>
                <a:hlinkClick r:id="rId4">
                  <a:extLst>
                    <a:ext uri="{A12FA001-AC4F-418D-AE19-62706E023703}">
                      <ahyp:hlinkClr xmlns:ahyp="http://schemas.microsoft.com/office/drawing/2018/hyperlinkcolor" val="tx"/>
                    </a:ext>
                  </a:extLst>
                </a:hlinkClick>
              </a:rPr>
              <a:t>Slidesgo</a:t>
            </a:r>
            <a:r>
              <a:rPr lang="en" sz="1000">
                <a:solidFill>
                  <a:schemeClr val="dk1"/>
                </a:solidFill>
                <a:latin typeface="Mulish Light"/>
                <a:ea typeface="Mulish Light"/>
                <a:cs typeface="Mulish Light"/>
                <a:sym typeface="Mulish Light"/>
              </a:rPr>
              <a:t>, and includes icons </a:t>
            </a:r>
            <a:r>
              <a:rPr lang="en" sz="1000" b="1">
                <a:solidFill>
                  <a:schemeClr val="dk1"/>
                </a:solidFill>
                <a:latin typeface="Mulish"/>
                <a:ea typeface="Mulish"/>
                <a:cs typeface="Mulish"/>
                <a:sym typeface="Mulish"/>
              </a:rPr>
              <a:t>by </a:t>
            </a:r>
            <a:r>
              <a:rPr lang="en" sz="1000" b="1">
                <a:solidFill>
                  <a:schemeClr val="dk1"/>
                </a:solidFill>
                <a:uFill>
                  <a:noFill/>
                </a:uFill>
                <a:latin typeface="Mulish"/>
                <a:ea typeface="Mulish"/>
                <a:cs typeface="Mulish"/>
                <a:sym typeface="Mulish"/>
                <a:hlinkClick r:id="rId5">
                  <a:extLst>
                    <a:ext uri="{A12FA001-AC4F-418D-AE19-62706E023703}">
                      <ahyp:hlinkClr xmlns:ahyp="http://schemas.microsoft.com/office/drawing/2018/hyperlinkcolor" val="tx"/>
                    </a:ext>
                  </a:extLst>
                </a:hlinkClick>
              </a:rPr>
              <a:t>Flaticon</a:t>
            </a:r>
            <a:r>
              <a:rPr lang="en" sz="1000">
                <a:solidFill>
                  <a:schemeClr val="dk1"/>
                </a:solidFill>
                <a:latin typeface="Mulish Light"/>
                <a:ea typeface="Mulish Light"/>
                <a:cs typeface="Mulish Light"/>
                <a:sym typeface="Mulish Light"/>
              </a:rPr>
              <a:t> and infographics &amp; images</a:t>
            </a:r>
            <a:r>
              <a:rPr lang="en" sz="1000" b="1">
                <a:solidFill>
                  <a:schemeClr val="dk1"/>
                </a:solidFill>
                <a:latin typeface="Mulish"/>
                <a:ea typeface="Mulish"/>
                <a:cs typeface="Mulish"/>
                <a:sym typeface="Mulish"/>
              </a:rPr>
              <a:t> by </a:t>
            </a:r>
            <a:r>
              <a:rPr lang="en" sz="1000" b="1">
                <a:solidFill>
                  <a:schemeClr val="dk1"/>
                </a:solidFill>
                <a:uFill>
                  <a:noFill/>
                </a:uFill>
                <a:latin typeface="Mulish"/>
                <a:ea typeface="Mulish"/>
                <a:cs typeface="Mulish"/>
                <a:sym typeface="Mulish"/>
                <a:hlinkClick r:id="rId6">
                  <a:extLst>
                    <a:ext uri="{A12FA001-AC4F-418D-AE19-62706E023703}">
                      <ahyp:hlinkClr xmlns:ahyp="http://schemas.microsoft.com/office/drawing/2018/hyperlinkcolor" val="tx"/>
                    </a:ext>
                  </a:extLst>
                </a:hlinkClick>
              </a:rPr>
              <a:t>Freepik</a:t>
            </a:r>
            <a:endParaRPr sz="1000" b="1">
              <a:solidFill>
                <a:schemeClr val="dk1"/>
              </a:solidFill>
              <a:latin typeface="Mulish"/>
              <a:ea typeface="Mulish"/>
              <a:cs typeface="Mulish"/>
              <a:sym typeface="Mulish"/>
            </a:endParaRPr>
          </a:p>
        </p:txBody>
      </p:sp>
      <p:sp>
        <p:nvSpPr>
          <p:cNvPr id="1886" name="Google Shape;1886;p40"/>
          <p:cNvSpPr/>
          <p:nvPr/>
        </p:nvSpPr>
        <p:spPr>
          <a:xfrm>
            <a:off x="-469646" y="3219875"/>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0"/>
          <p:cNvSpPr/>
          <p:nvPr/>
        </p:nvSpPr>
        <p:spPr>
          <a:xfrm>
            <a:off x="6413754" y="79775"/>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0"/>
          <p:cNvSpPr/>
          <p:nvPr/>
        </p:nvSpPr>
        <p:spPr>
          <a:xfrm>
            <a:off x="6672929" y="3319475"/>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9" name="Google Shape;1889;p40"/>
          <p:cNvGrpSpPr/>
          <p:nvPr/>
        </p:nvGrpSpPr>
        <p:grpSpPr>
          <a:xfrm>
            <a:off x="7799234" y="4162208"/>
            <a:ext cx="1150662" cy="1125887"/>
            <a:chOff x="3974375" y="2843775"/>
            <a:chExt cx="2322225" cy="2272225"/>
          </a:xfrm>
        </p:grpSpPr>
        <p:sp>
          <p:nvSpPr>
            <p:cNvPr id="1890" name="Google Shape;1890;p40"/>
            <p:cNvSpPr/>
            <p:nvPr/>
          </p:nvSpPr>
          <p:spPr>
            <a:xfrm>
              <a:off x="3974375" y="2845050"/>
              <a:ext cx="2322225" cy="2270950"/>
            </a:xfrm>
            <a:custGeom>
              <a:avLst/>
              <a:gdLst/>
              <a:ahLst/>
              <a:cxnLst/>
              <a:rect l="l" t="t" r="r" b="b"/>
              <a:pathLst>
                <a:path w="92889" h="90838" extrusionOk="0">
                  <a:moveTo>
                    <a:pt x="61909" y="14799"/>
                  </a:moveTo>
                  <a:cubicBezTo>
                    <a:pt x="61886" y="14814"/>
                    <a:pt x="61875" y="14820"/>
                    <a:pt x="61874" y="14820"/>
                  </a:cubicBezTo>
                  <a:cubicBezTo>
                    <a:pt x="61874" y="14820"/>
                    <a:pt x="61886" y="14812"/>
                    <a:pt x="61909" y="14799"/>
                  </a:cubicBezTo>
                  <a:close/>
                  <a:moveTo>
                    <a:pt x="56794" y="26041"/>
                  </a:moveTo>
                  <a:lnTo>
                    <a:pt x="56794" y="26041"/>
                  </a:lnTo>
                  <a:cubicBezTo>
                    <a:pt x="56794" y="26041"/>
                    <a:pt x="56794" y="26041"/>
                    <a:pt x="56794" y="26041"/>
                  </a:cubicBezTo>
                  <a:lnTo>
                    <a:pt x="56794" y="26041"/>
                  </a:lnTo>
                  <a:cubicBezTo>
                    <a:pt x="56794" y="26041"/>
                    <a:pt x="56794" y="26041"/>
                    <a:pt x="56794" y="26041"/>
                  </a:cubicBezTo>
                  <a:close/>
                  <a:moveTo>
                    <a:pt x="56805" y="26086"/>
                  </a:moveTo>
                  <a:lnTo>
                    <a:pt x="56805" y="26086"/>
                  </a:lnTo>
                  <a:cubicBezTo>
                    <a:pt x="56805" y="26086"/>
                    <a:pt x="56805" y="26087"/>
                    <a:pt x="56806" y="26088"/>
                  </a:cubicBezTo>
                  <a:lnTo>
                    <a:pt x="56806" y="26088"/>
                  </a:lnTo>
                  <a:cubicBezTo>
                    <a:pt x="56805" y="26087"/>
                    <a:pt x="56805" y="26087"/>
                    <a:pt x="56805" y="26087"/>
                  </a:cubicBezTo>
                  <a:lnTo>
                    <a:pt x="56805" y="26087"/>
                  </a:lnTo>
                  <a:cubicBezTo>
                    <a:pt x="56805" y="26086"/>
                    <a:pt x="56805" y="26086"/>
                    <a:pt x="56805" y="26086"/>
                  </a:cubicBezTo>
                  <a:close/>
                  <a:moveTo>
                    <a:pt x="56806" y="26088"/>
                  </a:moveTo>
                  <a:cubicBezTo>
                    <a:pt x="56813" y="26096"/>
                    <a:pt x="56823" y="26106"/>
                    <a:pt x="56833" y="26115"/>
                  </a:cubicBezTo>
                  <a:lnTo>
                    <a:pt x="56833" y="26115"/>
                  </a:lnTo>
                  <a:cubicBezTo>
                    <a:pt x="56831" y="26115"/>
                    <a:pt x="56825" y="26112"/>
                    <a:pt x="56816" y="26106"/>
                  </a:cubicBezTo>
                  <a:cubicBezTo>
                    <a:pt x="56813" y="26105"/>
                    <a:pt x="56809" y="26097"/>
                    <a:pt x="56806" y="26088"/>
                  </a:cubicBezTo>
                  <a:close/>
                  <a:moveTo>
                    <a:pt x="23547" y="35481"/>
                  </a:moveTo>
                  <a:cubicBezTo>
                    <a:pt x="23542" y="35489"/>
                    <a:pt x="23538" y="35495"/>
                    <a:pt x="23538" y="35495"/>
                  </a:cubicBezTo>
                  <a:cubicBezTo>
                    <a:pt x="23537" y="35495"/>
                    <a:pt x="23538" y="35494"/>
                    <a:pt x="23540" y="35490"/>
                  </a:cubicBezTo>
                  <a:cubicBezTo>
                    <a:pt x="23542" y="35488"/>
                    <a:pt x="23544" y="35485"/>
                    <a:pt x="23547" y="35481"/>
                  </a:cubicBezTo>
                  <a:close/>
                  <a:moveTo>
                    <a:pt x="23440" y="35640"/>
                  </a:moveTo>
                  <a:lnTo>
                    <a:pt x="23440" y="35640"/>
                  </a:lnTo>
                  <a:cubicBezTo>
                    <a:pt x="23439" y="35642"/>
                    <a:pt x="23437" y="35645"/>
                    <a:pt x="23435" y="35648"/>
                  </a:cubicBezTo>
                  <a:cubicBezTo>
                    <a:pt x="23437" y="35645"/>
                    <a:pt x="23439" y="35643"/>
                    <a:pt x="23440" y="35640"/>
                  </a:cubicBezTo>
                  <a:close/>
                  <a:moveTo>
                    <a:pt x="91554" y="37813"/>
                  </a:moveTo>
                  <a:lnTo>
                    <a:pt x="91554" y="37813"/>
                  </a:lnTo>
                  <a:cubicBezTo>
                    <a:pt x="91553" y="37815"/>
                    <a:pt x="91552" y="37818"/>
                    <a:pt x="91551" y="37820"/>
                  </a:cubicBezTo>
                  <a:lnTo>
                    <a:pt x="91551" y="37820"/>
                  </a:lnTo>
                  <a:cubicBezTo>
                    <a:pt x="91552" y="37817"/>
                    <a:pt x="91553" y="37814"/>
                    <a:pt x="91554" y="37813"/>
                  </a:cubicBezTo>
                  <a:close/>
                  <a:moveTo>
                    <a:pt x="91549" y="37826"/>
                  </a:moveTo>
                  <a:lnTo>
                    <a:pt x="91549" y="37826"/>
                  </a:lnTo>
                  <a:cubicBezTo>
                    <a:pt x="91547" y="37831"/>
                    <a:pt x="91545" y="37836"/>
                    <a:pt x="91544" y="37841"/>
                  </a:cubicBezTo>
                  <a:cubicBezTo>
                    <a:pt x="91538" y="37857"/>
                    <a:pt x="91536" y="37864"/>
                    <a:pt x="91536" y="37864"/>
                  </a:cubicBezTo>
                  <a:cubicBezTo>
                    <a:pt x="91535" y="37864"/>
                    <a:pt x="91543" y="37841"/>
                    <a:pt x="91549" y="37826"/>
                  </a:cubicBezTo>
                  <a:close/>
                  <a:moveTo>
                    <a:pt x="91321" y="38290"/>
                  </a:moveTo>
                  <a:lnTo>
                    <a:pt x="91321" y="38290"/>
                  </a:lnTo>
                  <a:cubicBezTo>
                    <a:pt x="91314" y="38301"/>
                    <a:pt x="91308" y="38311"/>
                    <a:pt x="91301" y="38322"/>
                  </a:cubicBezTo>
                  <a:lnTo>
                    <a:pt x="91301" y="38322"/>
                  </a:lnTo>
                  <a:cubicBezTo>
                    <a:pt x="91305" y="38317"/>
                    <a:pt x="91311" y="38307"/>
                    <a:pt x="91321" y="38290"/>
                  </a:cubicBezTo>
                  <a:close/>
                  <a:moveTo>
                    <a:pt x="10805" y="41786"/>
                  </a:moveTo>
                  <a:cubicBezTo>
                    <a:pt x="10804" y="41788"/>
                    <a:pt x="10803" y="41789"/>
                    <a:pt x="10802" y="41790"/>
                  </a:cubicBezTo>
                  <a:cubicBezTo>
                    <a:pt x="10803" y="41789"/>
                    <a:pt x="10804" y="41788"/>
                    <a:pt x="10805" y="41786"/>
                  </a:cubicBezTo>
                  <a:close/>
                  <a:moveTo>
                    <a:pt x="28271" y="44551"/>
                  </a:moveTo>
                  <a:cubicBezTo>
                    <a:pt x="28271" y="44556"/>
                    <a:pt x="28270" y="44562"/>
                    <a:pt x="28269" y="44567"/>
                  </a:cubicBezTo>
                  <a:lnTo>
                    <a:pt x="28269" y="44567"/>
                  </a:lnTo>
                  <a:cubicBezTo>
                    <a:pt x="28270" y="44562"/>
                    <a:pt x="28271" y="44557"/>
                    <a:pt x="28271" y="44551"/>
                  </a:cubicBezTo>
                  <a:close/>
                  <a:moveTo>
                    <a:pt x="82608" y="48780"/>
                  </a:moveTo>
                  <a:cubicBezTo>
                    <a:pt x="82607" y="48780"/>
                    <a:pt x="82609" y="48788"/>
                    <a:pt x="82614" y="48810"/>
                  </a:cubicBezTo>
                  <a:cubicBezTo>
                    <a:pt x="82616" y="48819"/>
                    <a:pt x="82617" y="48827"/>
                    <a:pt x="82618" y="48834"/>
                  </a:cubicBezTo>
                  <a:lnTo>
                    <a:pt x="82618" y="48834"/>
                  </a:lnTo>
                  <a:cubicBezTo>
                    <a:pt x="82620" y="48832"/>
                    <a:pt x="82608" y="48780"/>
                    <a:pt x="82608" y="48780"/>
                  </a:cubicBezTo>
                  <a:close/>
                  <a:moveTo>
                    <a:pt x="74205" y="57018"/>
                  </a:moveTo>
                  <a:cubicBezTo>
                    <a:pt x="74189" y="57022"/>
                    <a:pt x="74181" y="57025"/>
                    <a:pt x="74180" y="57025"/>
                  </a:cubicBezTo>
                  <a:cubicBezTo>
                    <a:pt x="74179" y="57025"/>
                    <a:pt x="74187" y="57022"/>
                    <a:pt x="74205" y="57018"/>
                  </a:cubicBezTo>
                  <a:close/>
                  <a:moveTo>
                    <a:pt x="53307" y="1101"/>
                  </a:moveTo>
                  <a:cubicBezTo>
                    <a:pt x="53432" y="1101"/>
                    <a:pt x="53558" y="1118"/>
                    <a:pt x="53681" y="1158"/>
                  </a:cubicBezTo>
                  <a:cubicBezTo>
                    <a:pt x="54169" y="1318"/>
                    <a:pt x="54510" y="1714"/>
                    <a:pt x="54741" y="2170"/>
                  </a:cubicBezTo>
                  <a:cubicBezTo>
                    <a:pt x="55147" y="2976"/>
                    <a:pt x="55299" y="3890"/>
                    <a:pt x="55394" y="4778"/>
                  </a:cubicBezTo>
                  <a:cubicBezTo>
                    <a:pt x="55447" y="5270"/>
                    <a:pt x="55413" y="5575"/>
                    <a:pt x="55320" y="6016"/>
                  </a:cubicBezTo>
                  <a:cubicBezTo>
                    <a:pt x="55050" y="7296"/>
                    <a:pt x="54565" y="8535"/>
                    <a:pt x="54098" y="9754"/>
                  </a:cubicBezTo>
                  <a:cubicBezTo>
                    <a:pt x="53511" y="11289"/>
                    <a:pt x="52894" y="12813"/>
                    <a:pt x="52331" y="14357"/>
                  </a:cubicBezTo>
                  <a:cubicBezTo>
                    <a:pt x="51847" y="15680"/>
                    <a:pt x="51365" y="17034"/>
                    <a:pt x="51131" y="18429"/>
                  </a:cubicBezTo>
                  <a:cubicBezTo>
                    <a:pt x="51000" y="19204"/>
                    <a:pt x="50800" y="20513"/>
                    <a:pt x="51517" y="21092"/>
                  </a:cubicBezTo>
                  <a:cubicBezTo>
                    <a:pt x="51798" y="21318"/>
                    <a:pt x="52132" y="21406"/>
                    <a:pt x="52481" y="21406"/>
                  </a:cubicBezTo>
                  <a:cubicBezTo>
                    <a:pt x="53098" y="21406"/>
                    <a:pt x="53760" y="21132"/>
                    <a:pt x="54249" y="20873"/>
                  </a:cubicBezTo>
                  <a:cubicBezTo>
                    <a:pt x="55447" y="20234"/>
                    <a:pt x="56493" y="19335"/>
                    <a:pt x="57511" y="18447"/>
                  </a:cubicBezTo>
                  <a:cubicBezTo>
                    <a:pt x="58553" y="17540"/>
                    <a:pt x="59595" y="16557"/>
                    <a:pt x="60602" y="15744"/>
                  </a:cubicBezTo>
                  <a:cubicBezTo>
                    <a:pt x="60840" y="15552"/>
                    <a:pt x="61080" y="15365"/>
                    <a:pt x="61329" y="15187"/>
                  </a:cubicBezTo>
                  <a:cubicBezTo>
                    <a:pt x="61439" y="15108"/>
                    <a:pt x="61550" y="15032"/>
                    <a:pt x="61662" y="14956"/>
                  </a:cubicBezTo>
                  <a:cubicBezTo>
                    <a:pt x="61713" y="14923"/>
                    <a:pt x="61763" y="14892"/>
                    <a:pt x="61813" y="14859"/>
                  </a:cubicBezTo>
                  <a:cubicBezTo>
                    <a:pt x="61844" y="14838"/>
                    <a:pt x="61878" y="14819"/>
                    <a:pt x="61910" y="14799"/>
                  </a:cubicBezTo>
                  <a:lnTo>
                    <a:pt x="61910" y="14799"/>
                  </a:lnTo>
                  <a:cubicBezTo>
                    <a:pt x="61911" y="14798"/>
                    <a:pt x="61913" y="14797"/>
                    <a:pt x="61914" y="14796"/>
                  </a:cubicBezTo>
                  <a:cubicBezTo>
                    <a:pt x="62015" y="14740"/>
                    <a:pt x="62115" y="14685"/>
                    <a:pt x="62219" y="14633"/>
                  </a:cubicBezTo>
                  <a:cubicBezTo>
                    <a:pt x="62264" y="14612"/>
                    <a:pt x="62310" y="14591"/>
                    <a:pt x="62356" y="14570"/>
                  </a:cubicBezTo>
                  <a:cubicBezTo>
                    <a:pt x="62373" y="14562"/>
                    <a:pt x="62461" y="14527"/>
                    <a:pt x="62489" y="14515"/>
                  </a:cubicBezTo>
                  <a:lnTo>
                    <a:pt x="62489" y="14515"/>
                  </a:lnTo>
                  <a:cubicBezTo>
                    <a:pt x="62524" y="14506"/>
                    <a:pt x="62657" y="14466"/>
                    <a:pt x="62706" y="14453"/>
                  </a:cubicBezTo>
                  <a:cubicBezTo>
                    <a:pt x="62731" y="14447"/>
                    <a:pt x="62756" y="14442"/>
                    <a:pt x="62782" y="14437"/>
                  </a:cubicBezTo>
                  <a:lnTo>
                    <a:pt x="62782" y="14437"/>
                  </a:lnTo>
                  <a:cubicBezTo>
                    <a:pt x="62790" y="14437"/>
                    <a:pt x="62845" y="14430"/>
                    <a:pt x="62876" y="14430"/>
                  </a:cubicBezTo>
                  <a:cubicBezTo>
                    <a:pt x="62879" y="14430"/>
                    <a:pt x="62881" y="14430"/>
                    <a:pt x="62884" y="14430"/>
                  </a:cubicBezTo>
                  <a:cubicBezTo>
                    <a:pt x="63124" y="14438"/>
                    <a:pt x="63380" y="14549"/>
                    <a:pt x="63497" y="14753"/>
                  </a:cubicBezTo>
                  <a:cubicBezTo>
                    <a:pt x="63533" y="14819"/>
                    <a:pt x="63564" y="14891"/>
                    <a:pt x="63588" y="14964"/>
                  </a:cubicBezTo>
                  <a:cubicBezTo>
                    <a:pt x="63637" y="15102"/>
                    <a:pt x="63615" y="15015"/>
                    <a:pt x="63619" y="15136"/>
                  </a:cubicBezTo>
                  <a:cubicBezTo>
                    <a:pt x="63622" y="15222"/>
                    <a:pt x="63620" y="15307"/>
                    <a:pt x="63613" y="15394"/>
                  </a:cubicBezTo>
                  <a:cubicBezTo>
                    <a:pt x="63613" y="15398"/>
                    <a:pt x="63613" y="15402"/>
                    <a:pt x="63612" y="15406"/>
                  </a:cubicBezTo>
                  <a:lnTo>
                    <a:pt x="63612" y="15406"/>
                  </a:lnTo>
                  <a:cubicBezTo>
                    <a:pt x="63611" y="15411"/>
                    <a:pt x="63610" y="15419"/>
                    <a:pt x="63608" y="15429"/>
                  </a:cubicBezTo>
                  <a:cubicBezTo>
                    <a:pt x="63597" y="15487"/>
                    <a:pt x="63585" y="15546"/>
                    <a:pt x="63571" y="15603"/>
                  </a:cubicBezTo>
                  <a:cubicBezTo>
                    <a:pt x="63500" y="15893"/>
                    <a:pt x="63493" y="15893"/>
                    <a:pt x="63378" y="16148"/>
                  </a:cubicBezTo>
                  <a:cubicBezTo>
                    <a:pt x="63268" y="16388"/>
                    <a:pt x="63145" y="16624"/>
                    <a:pt x="63010" y="16851"/>
                  </a:cubicBezTo>
                  <a:cubicBezTo>
                    <a:pt x="63022" y="16832"/>
                    <a:pt x="63026" y="16824"/>
                    <a:pt x="63026" y="16824"/>
                  </a:cubicBezTo>
                  <a:lnTo>
                    <a:pt x="63026" y="16824"/>
                  </a:lnTo>
                  <a:cubicBezTo>
                    <a:pt x="63026" y="16824"/>
                    <a:pt x="62977" y="16909"/>
                    <a:pt x="62966" y="16927"/>
                  </a:cubicBezTo>
                  <a:cubicBezTo>
                    <a:pt x="62925" y="16992"/>
                    <a:pt x="62884" y="17057"/>
                    <a:pt x="62842" y="17121"/>
                  </a:cubicBezTo>
                  <a:cubicBezTo>
                    <a:pt x="62756" y="17255"/>
                    <a:pt x="62668" y="17387"/>
                    <a:pt x="62577" y="17519"/>
                  </a:cubicBezTo>
                  <a:cubicBezTo>
                    <a:pt x="62392" y="17788"/>
                    <a:pt x="62200" y="18053"/>
                    <a:pt x="62002" y="18312"/>
                  </a:cubicBezTo>
                  <a:cubicBezTo>
                    <a:pt x="60365" y="20467"/>
                    <a:pt x="58404" y="22361"/>
                    <a:pt x="56735" y="24541"/>
                  </a:cubicBezTo>
                  <a:cubicBezTo>
                    <a:pt x="56320" y="25082"/>
                    <a:pt x="55500" y="26035"/>
                    <a:pt x="55717" y="26790"/>
                  </a:cubicBezTo>
                  <a:cubicBezTo>
                    <a:pt x="55844" y="27233"/>
                    <a:pt x="56318" y="27349"/>
                    <a:pt x="56799" y="27349"/>
                  </a:cubicBezTo>
                  <a:cubicBezTo>
                    <a:pt x="57129" y="27349"/>
                    <a:pt x="57463" y="27294"/>
                    <a:pt x="57689" y="27253"/>
                  </a:cubicBezTo>
                  <a:cubicBezTo>
                    <a:pt x="58816" y="27049"/>
                    <a:pt x="59903" y="26624"/>
                    <a:pt x="60981" y="26251"/>
                  </a:cubicBezTo>
                  <a:cubicBezTo>
                    <a:pt x="62219" y="25821"/>
                    <a:pt x="63467" y="25384"/>
                    <a:pt x="64754" y="25126"/>
                  </a:cubicBezTo>
                  <a:cubicBezTo>
                    <a:pt x="65236" y="25029"/>
                    <a:pt x="65752" y="24948"/>
                    <a:pt x="66261" y="24948"/>
                  </a:cubicBezTo>
                  <a:cubicBezTo>
                    <a:pt x="66783" y="24948"/>
                    <a:pt x="67297" y="25034"/>
                    <a:pt x="67757" y="25277"/>
                  </a:cubicBezTo>
                  <a:cubicBezTo>
                    <a:pt x="68739" y="25797"/>
                    <a:pt x="68960" y="27046"/>
                    <a:pt x="68954" y="28088"/>
                  </a:cubicBezTo>
                  <a:cubicBezTo>
                    <a:pt x="68951" y="28433"/>
                    <a:pt x="68921" y="28766"/>
                    <a:pt x="68832" y="29101"/>
                  </a:cubicBezTo>
                  <a:cubicBezTo>
                    <a:pt x="68802" y="29222"/>
                    <a:pt x="68761" y="29340"/>
                    <a:pt x="68713" y="29455"/>
                  </a:cubicBezTo>
                  <a:cubicBezTo>
                    <a:pt x="68686" y="29518"/>
                    <a:pt x="68657" y="29580"/>
                    <a:pt x="68627" y="29641"/>
                  </a:cubicBezTo>
                  <a:cubicBezTo>
                    <a:pt x="68611" y="29673"/>
                    <a:pt x="68538" y="29804"/>
                    <a:pt x="68540" y="29804"/>
                  </a:cubicBezTo>
                  <a:cubicBezTo>
                    <a:pt x="68541" y="29804"/>
                    <a:pt x="68543" y="29800"/>
                    <a:pt x="68549" y="29791"/>
                  </a:cubicBezTo>
                  <a:lnTo>
                    <a:pt x="68549" y="29791"/>
                  </a:lnTo>
                  <a:cubicBezTo>
                    <a:pt x="68362" y="30099"/>
                    <a:pt x="68295" y="30171"/>
                    <a:pt x="68054" y="30402"/>
                  </a:cubicBezTo>
                  <a:cubicBezTo>
                    <a:pt x="67869" y="30581"/>
                    <a:pt x="67695" y="30710"/>
                    <a:pt x="67404" y="30901"/>
                  </a:cubicBezTo>
                  <a:cubicBezTo>
                    <a:pt x="66344" y="31594"/>
                    <a:pt x="64876" y="31989"/>
                    <a:pt x="63594" y="32338"/>
                  </a:cubicBezTo>
                  <a:cubicBezTo>
                    <a:pt x="60992" y="33047"/>
                    <a:pt x="57812" y="33630"/>
                    <a:pt x="56266" y="36096"/>
                  </a:cubicBezTo>
                  <a:cubicBezTo>
                    <a:pt x="54932" y="38222"/>
                    <a:pt x="53554" y="40321"/>
                    <a:pt x="52265" y="42477"/>
                  </a:cubicBezTo>
                  <a:cubicBezTo>
                    <a:pt x="50640" y="45196"/>
                    <a:pt x="49021" y="47984"/>
                    <a:pt x="47895" y="50954"/>
                  </a:cubicBezTo>
                  <a:cubicBezTo>
                    <a:pt x="47292" y="52543"/>
                    <a:pt x="46209" y="55304"/>
                    <a:pt x="48082" y="56442"/>
                  </a:cubicBezTo>
                  <a:cubicBezTo>
                    <a:pt x="48921" y="56952"/>
                    <a:pt x="49946" y="57092"/>
                    <a:pt x="50914" y="57092"/>
                  </a:cubicBezTo>
                  <a:cubicBezTo>
                    <a:pt x="50937" y="57092"/>
                    <a:pt x="50959" y="57092"/>
                    <a:pt x="50982" y="57092"/>
                  </a:cubicBezTo>
                  <a:cubicBezTo>
                    <a:pt x="52296" y="57083"/>
                    <a:pt x="53612" y="56832"/>
                    <a:pt x="54881" y="56501"/>
                  </a:cubicBezTo>
                  <a:cubicBezTo>
                    <a:pt x="58027" y="55682"/>
                    <a:pt x="61047" y="54353"/>
                    <a:pt x="63937" y="52887"/>
                  </a:cubicBezTo>
                  <a:cubicBezTo>
                    <a:pt x="66695" y="51489"/>
                    <a:pt x="69395" y="49928"/>
                    <a:pt x="71921" y="48143"/>
                  </a:cubicBezTo>
                  <a:cubicBezTo>
                    <a:pt x="72815" y="47511"/>
                    <a:pt x="73699" y="46848"/>
                    <a:pt x="74496" y="46098"/>
                  </a:cubicBezTo>
                  <a:cubicBezTo>
                    <a:pt x="75604" y="45055"/>
                    <a:pt x="76600" y="43888"/>
                    <a:pt x="77626" y="42765"/>
                  </a:cubicBezTo>
                  <a:cubicBezTo>
                    <a:pt x="80193" y="39957"/>
                    <a:pt x="83148" y="36705"/>
                    <a:pt x="87093" y="36045"/>
                  </a:cubicBezTo>
                  <a:cubicBezTo>
                    <a:pt x="87486" y="35980"/>
                    <a:pt x="87885" y="35949"/>
                    <a:pt x="88285" y="35949"/>
                  </a:cubicBezTo>
                  <a:cubicBezTo>
                    <a:pt x="88790" y="35949"/>
                    <a:pt x="89297" y="35998"/>
                    <a:pt x="89793" y="36088"/>
                  </a:cubicBezTo>
                  <a:cubicBezTo>
                    <a:pt x="90308" y="36181"/>
                    <a:pt x="90908" y="36330"/>
                    <a:pt x="91295" y="36670"/>
                  </a:cubicBezTo>
                  <a:cubicBezTo>
                    <a:pt x="91585" y="36925"/>
                    <a:pt x="91665" y="37148"/>
                    <a:pt x="91633" y="37505"/>
                  </a:cubicBezTo>
                  <a:lnTo>
                    <a:pt x="91633" y="37505"/>
                  </a:lnTo>
                  <a:cubicBezTo>
                    <a:pt x="91634" y="37495"/>
                    <a:pt x="91634" y="37490"/>
                    <a:pt x="91633" y="37490"/>
                  </a:cubicBezTo>
                  <a:lnTo>
                    <a:pt x="91633" y="37490"/>
                  </a:lnTo>
                  <a:cubicBezTo>
                    <a:pt x="91629" y="37490"/>
                    <a:pt x="91598" y="37663"/>
                    <a:pt x="91586" y="37706"/>
                  </a:cubicBezTo>
                  <a:cubicBezTo>
                    <a:pt x="91575" y="37745"/>
                    <a:pt x="91563" y="37784"/>
                    <a:pt x="91550" y="37823"/>
                  </a:cubicBezTo>
                  <a:lnTo>
                    <a:pt x="91550" y="37823"/>
                  </a:lnTo>
                  <a:cubicBezTo>
                    <a:pt x="91536" y="37858"/>
                    <a:pt x="91521" y="37894"/>
                    <a:pt x="91504" y="37929"/>
                  </a:cubicBezTo>
                  <a:cubicBezTo>
                    <a:pt x="91455" y="38033"/>
                    <a:pt x="91405" y="38136"/>
                    <a:pt x="91350" y="38238"/>
                  </a:cubicBezTo>
                  <a:cubicBezTo>
                    <a:pt x="91338" y="38261"/>
                    <a:pt x="91305" y="38316"/>
                    <a:pt x="91299" y="38325"/>
                  </a:cubicBezTo>
                  <a:lnTo>
                    <a:pt x="91299" y="38325"/>
                  </a:lnTo>
                  <a:cubicBezTo>
                    <a:pt x="91265" y="38381"/>
                    <a:pt x="91229" y="38435"/>
                    <a:pt x="91193" y="38489"/>
                  </a:cubicBezTo>
                  <a:cubicBezTo>
                    <a:pt x="90824" y="39041"/>
                    <a:pt x="90536" y="39358"/>
                    <a:pt x="90093" y="39822"/>
                  </a:cubicBezTo>
                  <a:cubicBezTo>
                    <a:pt x="89604" y="40336"/>
                    <a:pt x="89086" y="40825"/>
                    <a:pt x="88561" y="41302"/>
                  </a:cubicBezTo>
                  <a:cubicBezTo>
                    <a:pt x="87516" y="42252"/>
                    <a:pt x="86428" y="43151"/>
                    <a:pt x="85372" y="44088"/>
                  </a:cubicBezTo>
                  <a:cubicBezTo>
                    <a:pt x="84324" y="45018"/>
                    <a:pt x="83372" y="46051"/>
                    <a:pt x="82530" y="47171"/>
                  </a:cubicBezTo>
                  <a:cubicBezTo>
                    <a:pt x="82108" y="47733"/>
                    <a:pt x="81037" y="49065"/>
                    <a:pt x="81674" y="49809"/>
                  </a:cubicBezTo>
                  <a:cubicBezTo>
                    <a:pt x="81967" y="50152"/>
                    <a:pt x="82507" y="50213"/>
                    <a:pt x="83011" y="50213"/>
                  </a:cubicBezTo>
                  <a:cubicBezTo>
                    <a:pt x="83260" y="50213"/>
                    <a:pt x="83500" y="50198"/>
                    <a:pt x="83698" y="50195"/>
                  </a:cubicBezTo>
                  <a:cubicBezTo>
                    <a:pt x="83957" y="50192"/>
                    <a:pt x="84218" y="50185"/>
                    <a:pt x="84478" y="50185"/>
                  </a:cubicBezTo>
                  <a:cubicBezTo>
                    <a:pt x="85135" y="50185"/>
                    <a:pt x="85787" y="50226"/>
                    <a:pt x="86387" y="50457"/>
                  </a:cubicBezTo>
                  <a:cubicBezTo>
                    <a:pt x="87225" y="50780"/>
                    <a:pt x="87717" y="51617"/>
                    <a:pt x="87740" y="52457"/>
                  </a:cubicBezTo>
                  <a:cubicBezTo>
                    <a:pt x="87741" y="52500"/>
                    <a:pt x="87740" y="52541"/>
                    <a:pt x="87737" y="52584"/>
                  </a:cubicBezTo>
                  <a:cubicBezTo>
                    <a:pt x="87737" y="52599"/>
                    <a:pt x="87737" y="52607"/>
                    <a:pt x="87738" y="52610"/>
                  </a:cubicBezTo>
                  <a:lnTo>
                    <a:pt x="87738" y="52610"/>
                  </a:lnTo>
                  <a:cubicBezTo>
                    <a:pt x="87736" y="52617"/>
                    <a:pt x="87734" y="52626"/>
                    <a:pt x="87732" y="52637"/>
                  </a:cubicBezTo>
                  <a:cubicBezTo>
                    <a:pt x="87723" y="52678"/>
                    <a:pt x="87712" y="52717"/>
                    <a:pt x="87703" y="52758"/>
                  </a:cubicBezTo>
                  <a:cubicBezTo>
                    <a:pt x="87701" y="52767"/>
                    <a:pt x="87700" y="52775"/>
                    <a:pt x="87698" y="52782"/>
                  </a:cubicBezTo>
                  <a:lnTo>
                    <a:pt x="87698" y="52782"/>
                  </a:lnTo>
                  <a:cubicBezTo>
                    <a:pt x="87695" y="52788"/>
                    <a:pt x="87691" y="52797"/>
                    <a:pt x="87686" y="52809"/>
                  </a:cubicBezTo>
                  <a:cubicBezTo>
                    <a:pt x="87669" y="52849"/>
                    <a:pt x="87650" y="52885"/>
                    <a:pt x="87631" y="52922"/>
                  </a:cubicBezTo>
                  <a:cubicBezTo>
                    <a:pt x="87631" y="52922"/>
                    <a:pt x="87631" y="52922"/>
                    <a:pt x="87631" y="52922"/>
                  </a:cubicBezTo>
                  <a:cubicBezTo>
                    <a:pt x="87632" y="52922"/>
                    <a:pt x="87656" y="52892"/>
                    <a:pt x="87656" y="52892"/>
                  </a:cubicBezTo>
                  <a:lnTo>
                    <a:pt x="87656" y="52892"/>
                  </a:lnTo>
                  <a:cubicBezTo>
                    <a:pt x="87657" y="52892"/>
                    <a:pt x="87648" y="52904"/>
                    <a:pt x="87618" y="52943"/>
                  </a:cubicBezTo>
                  <a:cubicBezTo>
                    <a:pt x="87591" y="52977"/>
                    <a:pt x="87566" y="53013"/>
                    <a:pt x="87540" y="53049"/>
                  </a:cubicBezTo>
                  <a:cubicBezTo>
                    <a:pt x="87539" y="53051"/>
                    <a:pt x="87537" y="53053"/>
                    <a:pt x="87536" y="53055"/>
                  </a:cubicBezTo>
                  <a:lnTo>
                    <a:pt x="87536" y="53055"/>
                  </a:lnTo>
                  <a:cubicBezTo>
                    <a:pt x="87529" y="53061"/>
                    <a:pt x="87519" y="53070"/>
                    <a:pt x="87508" y="53081"/>
                  </a:cubicBezTo>
                  <a:cubicBezTo>
                    <a:pt x="87474" y="53112"/>
                    <a:pt x="87439" y="53146"/>
                    <a:pt x="87407" y="53179"/>
                  </a:cubicBezTo>
                  <a:cubicBezTo>
                    <a:pt x="87401" y="53185"/>
                    <a:pt x="87396" y="53190"/>
                    <a:pt x="87393" y="53194"/>
                  </a:cubicBezTo>
                  <a:lnTo>
                    <a:pt x="87393" y="53194"/>
                  </a:lnTo>
                  <a:cubicBezTo>
                    <a:pt x="87388" y="53197"/>
                    <a:pt x="87383" y="53201"/>
                    <a:pt x="87377" y="53205"/>
                  </a:cubicBezTo>
                  <a:cubicBezTo>
                    <a:pt x="87281" y="53279"/>
                    <a:pt x="87184" y="53350"/>
                    <a:pt x="87083" y="53416"/>
                  </a:cubicBezTo>
                  <a:cubicBezTo>
                    <a:pt x="87071" y="53425"/>
                    <a:pt x="87025" y="53454"/>
                    <a:pt x="86998" y="53470"/>
                  </a:cubicBezTo>
                  <a:lnTo>
                    <a:pt x="86998" y="53470"/>
                  </a:lnTo>
                  <a:cubicBezTo>
                    <a:pt x="86977" y="53482"/>
                    <a:pt x="86892" y="53530"/>
                    <a:pt x="86868" y="53543"/>
                  </a:cubicBezTo>
                  <a:cubicBezTo>
                    <a:pt x="86746" y="53609"/>
                    <a:pt x="86621" y="53670"/>
                    <a:pt x="86496" y="53727"/>
                  </a:cubicBezTo>
                  <a:cubicBezTo>
                    <a:pt x="85374" y="54242"/>
                    <a:pt x="84067" y="54524"/>
                    <a:pt x="82811" y="54756"/>
                  </a:cubicBezTo>
                  <a:cubicBezTo>
                    <a:pt x="81414" y="55014"/>
                    <a:pt x="80005" y="55192"/>
                    <a:pt x="78596" y="55354"/>
                  </a:cubicBezTo>
                  <a:cubicBezTo>
                    <a:pt x="77465" y="55485"/>
                    <a:pt x="76324" y="55587"/>
                    <a:pt x="75200" y="55779"/>
                  </a:cubicBezTo>
                  <a:cubicBezTo>
                    <a:pt x="74777" y="55851"/>
                    <a:pt x="74396" y="55966"/>
                    <a:pt x="73993" y="56121"/>
                  </a:cubicBezTo>
                  <a:cubicBezTo>
                    <a:pt x="72902" y="56544"/>
                    <a:pt x="71813" y="56973"/>
                    <a:pt x="70726" y="57409"/>
                  </a:cubicBezTo>
                  <a:cubicBezTo>
                    <a:pt x="67478" y="58715"/>
                    <a:pt x="64200" y="60062"/>
                    <a:pt x="61200" y="61885"/>
                  </a:cubicBezTo>
                  <a:cubicBezTo>
                    <a:pt x="59251" y="63070"/>
                    <a:pt x="57423" y="64544"/>
                    <a:pt x="56283" y="66552"/>
                  </a:cubicBezTo>
                  <a:cubicBezTo>
                    <a:pt x="55256" y="68360"/>
                    <a:pt x="54995" y="70470"/>
                    <a:pt x="55042" y="72519"/>
                  </a:cubicBezTo>
                  <a:cubicBezTo>
                    <a:pt x="55069" y="73755"/>
                    <a:pt x="55200" y="74986"/>
                    <a:pt x="55359" y="76211"/>
                  </a:cubicBezTo>
                  <a:cubicBezTo>
                    <a:pt x="55539" y="77594"/>
                    <a:pt x="55899" y="78988"/>
                    <a:pt x="56212" y="80358"/>
                  </a:cubicBezTo>
                  <a:lnTo>
                    <a:pt x="56212" y="80358"/>
                  </a:lnTo>
                  <a:cubicBezTo>
                    <a:pt x="56092" y="80522"/>
                    <a:pt x="56024" y="80706"/>
                    <a:pt x="56067" y="80862"/>
                  </a:cubicBezTo>
                  <a:cubicBezTo>
                    <a:pt x="56224" y="81425"/>
                    <a:pt x="56204" y="81964"/>
                    <a:pt x="56040" y="82521"/>
                  </a:cubicBezTo>
                  <a:cubicBezTo>
                    <a:pt x="56017" y="82596"/>
                    <a:pt x="55993" y="82672"/>
                    <a:pt x="55965" y="82746"/>
                  </a:cubicBezTo>
                  <a:cubicBezTo>
                    <a:pt x="55976" y="82718"/>
                    <a:pt x="55979" y="82707"/>
                    <a:pt x="55979" y="82707"/>
                  </a:cubicBezTo>
                  <a:lnTo>
                    <a:pt x="55979" y="82707"/>
                  </a:lnTo>
                  <a:cubicBezTo>
                    <a:pt x="55977" y="82707"/>
                    <a:pt x="55920" y="82853"/>
                    <a:pt x="55911" y="82874"/>
                  </a:cubicBezTo>
                  <a:cubicBezTo>
                    <a:pt x="55844" y="83028"/>
                    <a:pt x="55767" y="83174"/>
                    <a:pt x="55689" y="83321"/>
                  </a:cubicBezTo>
                  <a:cubicBezTo>
                    <a:pt x="55669" y="83358"/>
                    <a:pt x="55660" y="83376"/>
                    <a:pt x="55656" y="83384"/>
                  </a:cubicBezTo>
                  <a:lnTo>
                    <a:pt x="55656" y="83384"/>
                  </a:lnTo>
                  <a:cubicBezTo>
                    <a:pt x="55650" y="83392"/>
                    <a:pt x="55639" y="83409"/>
                    <a:pt x="55616" y="83443"/>
                  </a:cubicBezTo>
                  <a:cubicBezTo>
                    <a:pt x="55568" y="83517"/>
                    <a:pt x="55521" y="83590"/>
                    <a:pt x="55471" y="83663"/>
                  </a:cubicBezTo>
                  <a:cubicBezTo>
                    <a:pt x="55368" y="83812"/>
                    <a:pt x="55256" y="83955"/>
                    <a:pt x="55144" y="84099"/>
                  </a:cubicBezTo>
                  <a:cubicBezTo>
                    <a:pt x="55117" y="84132"/>
                    <a:pt x="55103" y="84150"/>
                    <a:pt x="55097" y="84159"/>
                  </a:cubicBezTo>
                  <a:lnTo>
                    <a:pt x="55097" y="84159"/>
                  </a:lnTo>
                  <a:cubicBezTo>
                    <a:pt x="55091" y="84165"/>
                    <a:pt x="55075" y="84181"/>
                    <a:pt x="55042" y="84218"/>
                  </a:cubicBezTo>
                  <a:cubicBezTo>
                    <a:pt x="54977" y="84290"/>
                    <a:pt x="54913" y="84361"/>
                    <a:pt x="54847" y="84431"/>
                  </a:cubicBezTo>
                  <a:cubicBezTo>
                    <a:pt x="54712" y="84576"/>
                    <a:pt x="54570" y="84715"/>
                    <a:pt x="54426" y="84850"/>
                  </a:cubicBezTo>
                  <a:cubicBezTo>
                    <a:pt x="54351" y="84920"/>
                    <a:pt x="54276" y="84989"/>
                    <a:pt x="54200" y="85057"/>
                  </a:cubicBezTo>
                  <a:cubicBezTo>
                    <a:pt x="54160" y="85092"/>
                    <a:pt x="54122" y="85126"/>
                    <a:pt x="54082" y="85160"/>
                  </a:cubicBezTo>
                  <a:cubicBezTo>
                    <a:pt x="54077" y="85164"/>
                    <a:pt x="54073" y="85168"/>
                    <a:pt x="54070" y="85171"/>
                  </a:cubicBezTo>
                  <a:lnTo>
                    <a:pt x="54070" y="85171"/>
                  </a:lnTo>
                  <a:cubicBezTo>
                    <a:pt x="54065" y="85175"/>
                    <a:pt x="54059" y="85180"/>
                    <a:pt x="54053" y="85185"/>
                  </a:cubicBezTo>
                  <a:cubicBezTo>
                    <a:pt x="53888" y="85321"/>
                    <a:pt x="53719" y="85454"/>
                    <a:pt x="53549" y="85584"/>
                  </a:cubicBezTo>
                  <a:cubicBezTo>
                    <a:pt x="52791" y="86154"/>
                    <a:pt x="52091" y="86582"/>
                    <a:pt x="51282" y="87008"/>
                  </a:cubicBezTo>
                  <a:cubicBezTo>
                    <a:pt x="48129" y="88665"/>
                    <a:pt x="44440" y="89724"/>
                    <a:pt x="40837" y="89724"/>
                  </a:cubicBezTo>
                  <a:cubicBezTo>
                    <a:pt x="40446" y="89724"/>
                    <a:pt x="40055" y="89712"/>
                    <a:pt x="39666" y="89686"/>
                  </a:cubicBezTo>
                  <a:cubicBezTo>
                    <a:pt x="38029" y="89579"/>
                    <a:pt x="36292" y="89199"/>
                    <a:pt x="34942" y="88216"/>
                  </a:cubicBezTo>
                  <a:cubicBezTo>
                    <a:pt x="34334" y="87773"/>
                    <a:pt x="33795" y="87209"/>
                    <a:pt x="33427" y="86549"/>
                  </a:cubicBezTo>
                  <a:cubicBezTo>
                    <a:pt x="32862" y="85540"/>
                    <a:pt x="32683" y="84360"/>
                    <a:pt x="32303" y="83277"/>
                  </a:cubicBezTo>
                  <a:cubicBezTo>
                    <a:pt x="31375" y="80629"/>
                    <a:pt x="29923" y="78169"/>
                    <a:pt x="27946" y="76170"/>
                  </a:cubicBezTo>
                  <a:cubicBezTo>
                    <a:pt x="26138" y="74341"/>
                    <a:pt x="23947" y="72935"/>
                    <a:pt x="21645" y="71811"/>
                  </a:cubicBezTo>
                  <a:cubicBezTo>
                    <a:pt x="19291" y="70661"/>
                    <a:pt x="16814" y="69787"/>
                    <a:pt x="14340" y="68938"/>
                  </a:cubicBezTo>
                  <a:cubicBezTo>
                    <a:pt x="13077" y="68503"/>
                    <a:pt x="11812" y="68075"/>
                    <a:pt x="10554" y="67625"/>
                  </a:cubicBezTo>
                  <a:cubicBezTo>
                    <a:pt x="9254" y="67157"/>
                    <a:pt x="7934" y="66693"/>
                    <a:pt x="6697" y="66070"/>
                  </a:cubicBezTo>
                  <a:cubicBezTo>
                    <a:pt x="4703" y="65067"/>
                    <a:pt x="2700" y="63552"/>
                    <a:pt x="1717" y="61489"/>
                  </a:cubicBezTo>
                  <a:cubicBezTo>
                    <a:pt x="1390" y="60803"/>
                    <a:pt x="1175" y="60064"/>
                    <a:pt x="1257" y="59303"/>
                  </a:cubicBezTo>
                  <a:cubicBezTo>
                    <a:pt x="1284" y="59055"/>
                    <a:pt x="1360" y="58820"/>
                    <a:pt x="1497" y="58564"/>
                  </a:cubicBezTo>
                  <a:lnTo>
                    <a:pt x="1497" y="58564"/>
                  </a:lnTo>
                  <a:cubicBezTo>
                    <a:pt x="1483" y="58590"/>
                    <a:pt x="1480" y="58601"/>
                    <a:pt x="1484" y="58601"/>
                  </a:cubicBezTo>
                  <a:cubicBezTo>
                    <a:pt x="1500" y="58601"/>
                    <a:pt x="1660" y="58382"/>
                    <a:pt x="1642" y="58382"/>
                  </a:cubicBezTo>
                  <a:cubicBezTo>
                    <a:pt x="1638" y="58382"/>
                    <a:pt x="1625" y="58393"/>
                    <a:pt x="1600" y="58420"/>
                  </a:cubicBezTo>
                  <a:cubicBezTo>
                    <a:pt x="1652" y="58364"/>
                    <a:pt x="1706" y="58311"/>
                    <a:pt x="1760" y="58259"/>
                  </a:cubicBezTo>
                  <a:lnTo>
                    <a:pt x="1760" y="58259"/>
                  </a:lnTo>
                  <a:cubicBezTo>
                    <a:pt x="1762" y="58257"/>
                    <a:pt x="1763" y="58256"/>
                    <a:pt x="1765" y="58255"/>
                  </a:cubicBezTo>
                  <a:cubicBezTo>
                    <a:pt x="1812" y="58220"/>
                    <a:pt x="1860" y="58186"/>
                    <a:pt x="1907" y="58151"/>
                  </a:cubicBezTo>
                  <a:cubicBezTo>
                    <a:pt x="1933" y="58132"/>
                    <a:pt x="1963" y="58114"/>
                    <a:pt x="1989" y="58097"/>
                  </a:cubicBezTo>
                  <a:lnTo>
                    <a:pt x="1989" y="58097"/>
                  </a:lnTo>
                  <a:cubicBezTo>
                    <a:pt x="1950" y="58122"/>
                    <a:pt x="1936" y="58131"/>
                    <a:pt x="1936" y="58131"/>
                  </a:cubicBezTo>
                  <a:cubicBezTo>
                    <a:pt x="1936" y="58131"/>
                    <a:pt x="1986" y="58100"/>
                    <a:pt x="2006" y="58089"/>
                  </a:cubicBezTo>
                  <a:cubicBezTo>
                    <a:pt x="2077" y="58052"/>
                    <a:pt x="2149" y="58016"/>
                    <a:pt x="2223" y="57983"/>
                  </a:cubicBezTo>
                  <a:cubicBezTo>
                    <a:pt x="2381" y="57913"/>
                    <a:pt x="2503" y="57875"/>
                    <a:pt x="2740" y="57822"/>
                  </a:cubicBezTo>
                  <a:cubicBezTo>
                    <a:pt x="3054" y="57752"/>
                    <a:pt x="3373" y="57726"/>
                    <a:pt x="3695" y="57726"/>
                  </a:cubicBezTo>
                  <a:cubicBezTo>
                    <a:pt x="3810" y="57726"/>
                    <a:pt x="3926" y="57729"/>
                    <a:pt x="4042" y="57735"/>
                  </a:cubicBezTo>
                  <a:cubicBezTo>
                    <a:pt x="5325" y="57799"/>
                    <a:pt x="6578" y="58202"/>
                    <a:pt x="7757" y="58687"/>
                  </a:cubicBezTo>
                  <a:cubicBezTo>
                    <a:pt x="10049" y="59629"/>
                    <a:pt x="12143" y="61075"/>
                    <a:pt x="14604" y="61581"/>
                  </a:cubicBezTo>
                  <a:cubicBezTo>
                    <a:pt x="15063" y="61675"/>
                    <a:pt x="15538" y="61737"/>
                    <a:pt x="16009" y="61737"/>
                  </a:cubicBezTo>
                  <a:cubicBezTo>
                    <a:pt x="16680" y="61737"/>
                    <a:pt x="17344" y="61612"/>
                    <a:pt x="17947" y="61279"/>
                  </a:cubicBezTo>
                  <a:cubicBezTo>
                    <a:pt x="19040" y="60675"/>
                    <a:pt x="19797" y="59490"/>
                    <a:pt x="20023" y="58271"/>
                  </a:cubicBezTo>
                  <a:cubicBezTo>
                    <a:pt x="20446" y="55995"/>
                    <a:pt x="18583" y="54247"/>
                    <a:pt x="16956" y="52979"/>
                  </a:cubicBezTo>
                  <a:cubicBezTo>
                    <a:pt x="15997" y="52232"/>
                    <a:pt x="14984" y="51556"/>
                    <a:pt x="14004" y="50840"/>
                  </a:cubicBezTo>
                  <a:cubicBezTo>
                    <a:pt x="13208" y="50259"/>
                    <a:pt x="12344" y="49641"/>
                    <a:pt x="11761" y="48832"/>
                  </a:cubicBezTo>
                  <a:cubicBezTo>
                    <a:pt x="11208" y="48064"/>
                    <a:pt x="10848" y="47103"/>
                    <a:pt x="10583" y="46203"/>
                  </a:cubicBezTo>
                  <a:cubicBezTo>
                    <a:pt x="10296" y="45231"/>
                    <a:pt x="10112" y="44168"/>
                    <a:pt x="10260" y="43155"/>
                  </a:cubicBezTo>
                  <a:cubicBezTo>
                    <a:pt x="10322" y="42731"/>
                    <a:pt x="10473" y="42259"/>
                    <a:pt x="10661" y="41981"/>
                  </a:cubicBezTo>
                  <a:cubicBezTo>
                    <a:pt x="10693" y="41933"/>
                    <a:pt x="10727" y="41886"/>
                    <a:pt x="10762" y="41840"/>
                  </a:cubicBezTo>
                  <a:cubicBezTo>
                    <a:pt x="10771" y="41828"/>
                    <a:pt x="10805" y="41789"/>
                    <a:pt x="10821" y="41770"/>
                  </a:cubicBezTo>
                  <a:lnTo>
                    <a:pt x="10821" y="41770"/>
                  </a:lnTo>
                  <a:cubicBezTo>
                    <a:pt x="10873" y="41717"/>
                    <a:pt x="10988" y="41609"/>
                    <a:pt x="10985" y="41609"/>
                  </a:cubicBezTo>
                  <a:lnTo>
                    <a:pt x="10985" y="41609"/>
                  </a:lnTo>
                  <a:cubicBezTo>
                    <a:pt x="10984" y="41609"/>
                    <a:pt x="10981" y="41611"/>
                    <a:pt x="10975" y="41616"/>
                  </a:cubicBezTo>
                  <a:cubicBezTo>
                    <a:pt x="11162" y="41462"/>
                    <a:pt x="11312" y="41377"/>
                    <a:pt x="11547" y="41282"/>
                  </a:cubicBezTo>
                  <a:cubicBezTo>
                    <a:pt x="11938" y="41123"/>
                    <a:pt x="12320" y="41048"/>
                    <a:pt x="12696" y="41048"/>
                  </a:cubicBezTo>
                  <a:cubicBezTo>
                    <a:pt x="13218" y="41048"/>
                    <a:pt x="13728" y="41192"/>
                    <a:pt x="14234" y="41457"/>
                  </a:cubicBezTo>
                  <a:cubicBezTo>
                    <a:pt x="15315" y="42020"/>
                    <a:pt x="16250" y="42872"/>
                    <a:pt x="17130" y="43706"/>
                  </a:cubicBezTo>
                  <a:cubicBezTo>
                    <a:pt x="18133" y="44656"/>
                    <a:pt x="19078" y="45665"/>
                    <a:pt x="20027" y="46668"/>
                  </a:cubicBezTo>
                  <a:cubicBezTo>
                    <a:pt x="20770" y="47452"/>
                    <a:pt x="21506" y="48260"/>
                    <a:pt x="22335" y="48957"/>
                  </a:cubicBezTo>
                  <a:cubicBezTo>
                    <a:pt x="22410" y="49020"/>
                    <a:pt x="22494" y="49048"/>
                    <a:pt x="22580" y="49048"/>
                  </a:cubicBezTo>
                  <a:cubicBezTo>
                    <a:pt x="22954" y="49048"/>
                    <a:pt x="23374" y="48528"/>
                    <a:pt x="23373" y="48208"/>
                  </a:cubicBezTo>
                  <a:cubicBezTo>
                    <a:pt x="23370" y="46923"/>
                    <a:pt x="23209" y="45635"/>
                    <a:pt x="23103" y="44355"/>
                  </a:cubicBezTo>
                  <a:cubicBezTo>
                    <a:pt x="22965" y="42672"/>
                    <a:pt x="22842" y="40984"/>
                    <a:pt x="22863" y="39296"/>
                  </a:cubicBezTo>
                  <a:cubicBezTo>
                    <a:pt x="22872" y="38564"/>
                    <a:pt x="22901" y="37826"/>
                    <a:pt x="23016" y="37103"/>
                  </a:cubicBezTo>
                  <a:cubicBezTo>
                    <a:pt x="23063" y="36794"/>
                    <a:pt x="23131" y="36487"/>
                    <a:pt x="23220" y="36186"/>
                  </a:cubicBezTo>
                  <a:cubicBezTo>
                    <a:pt x="23266" y="36032"/>
                    <a:pt x="23271" y="36013"/>
                    <a:pt x="23322" y="35896"/>
                  </a:cubicBezTo>
                  <a:cubicBezTo>
                    <a:pt x="23343" y="35844"/>
                    <a:pt x="23366" y="35791"/>
                    <a:pt x="23392" y="35741"/>
                  </a:cubicBezTo>
                  <a:cubicBezTo>
                    <a:pt x="23405" y="35714"/>
                    <a:pt x="23465" y="35607"/>
                    <a:pt x="23462" y="35607"/>
                  </a:cubicBezTo>
                  <a:lnTo>
                    <a:pt x="23462" y="35607"/>
                  </a:lnTo>
                  <a:cubicBezTo>
                    <a:pt x="23462" y="35607"/>
                    <a:pt x="23462" y="35607"/>
                    <a:pt x="23462" y="35607"/>
                  </a:cubicBezTo>
                  <a:lnTo>
                    <a:pt x="23462" y="35607"/>
                  </a:lnTo>
                  <a:cubicBezTo>
                    <a:pt x="23485" y="35572"/>
                    <a:pt x="23511" y="35537"/>
                    <a:pt x="23535" y="35501"/>
                  </a:cubicBezTo>
                  <a:cubicBezTo>
                    <a:pt x="23542" y="35491"/>
                    <a:pt x="23548" y="35482"/>
                    <a:pt x="23552" y="35476"/>
                  </a:cubicBezTo>
                  <a:lnTo>
                    <a:pt x="23552" y="35476"/>
                  </a:lnTo>
                  <a:cubicBezTo>
                    <a:pt x="23560" y="35467"/>
                    <a:pt x="23569" y="35457"/>
                    <a:pt x="23579" y="35447"/>
                  </a:cubicBezTo>
                  <a:lnTo>
                    <a:pt x="23579" y="35447"/>
                  </a:lnTo>
                  <a:cubicBezTo>
                    <a:pt x="23594" y="35436"/>
                    <a:pt x="23613" y="35423"/>
                    <a:pt x="23628" y="35412"/>
                  </a:cubicBezTo>
                  <a:lnTo>
                    <a:pt x="23628" y="35412"/>
                  </a:lnTo>
                  <a:cubicBezTo>
                    <a:pt x="23672" y="35396"/>
                    <a:pt x="23873" y="35300"/>
                    <a:pt x="23871" y="35300"/>
                  </a:cubicBezTo>
                  <a:lnTo>
                    <a:pt x="23871" y="35300"/>
                  </a:lnTo>
                  <a:cubicBezTo>
                    <a:pt x="23871" y="35300"/>
                    <a:pt x="23871" y="35300"/>
                    <a:pt x="23871" y="35300"/>
                  </a:cubicBezTo>
                  <a:cubicBezTo>
                    <a:pt x="24008" y="35251"/>
                    <a:pt x="24149" y="35217"/>
                    <a:pt x="24293" y="35199"/>
                  </a:cubicBezTo>
                  <a:cubicBezTo>
                    <a:pt x="24338" y="35194"/>
                    <a:pt x="24385" y="35192"/>
                    <a:pt x="24432" y="35192"/>
                  </a:cubicBezTo>
                  <a:cubicBezTo>
                    <a:pt x="24796" y="35192"/>
                    <a:pt x="25212" y="35339"/>
                    <a:pt x="25535" y="35585"/>
                  </a:cubicBezTo>
                  <a:cubicBezTo>
                    <a:pt x="26544" y="36354"/>
                    <a:pt x="27071" y="37664"/>
                    <a:pt x="27454" y="38831"/>
                  </a:cubicBezTo>
                  <a:cubicBezTo>
                    <a:pt x="27889" y="40167"/>
                    <a:pt x="28162" y="41550"/>
                    <a:pt x="28266" y="42950"/>
                  </a:cubicBezTo>
                  <a:cubicBezTo>
                    <a:pt x="28305" y="43469"/>
                    <a:pt x="28323" y="43993"/>
                    <a:pt x="28276" y="44511"/>
                  </a:cubicBezTo>
                  <a:cubicBezTo>
                    <a:pt x="28274" y="44529"/>
                    <a:pt x="28270" y="44559"/>
                    <a:pt x="28268" y="44576"/>
                  </a:cubicBezTo>
                  <a:lnTo>
                    <a:pt x="28268" y="44576"/>
                  </a:lnTo>
                  <a:cubicBezTo>
                    <a:pt x="28259" y="44654"/>
                    <a:pt x="28247" y="44731"/>
                    <a:pt x="28239" y="44808"/>
                  </a:cubicBezTo>
                  <a:cubicBezTo>
                    <a:pt x="28214" y="45003"/>
                    <a:pt x="28185" y="45197"/>
                    <a:pt x="28150" y="45390"/>
                  </a:cubicBezTo>
                  <a:cubicBezTo>
                    <a:pt x="28073" y="45817"/>
                    <a:pt x="27974" y="46238"/>
                    <a:pt x="27865" y="46659"/>
                  </a:cubicBezTo>
                  <a:cubicBezTo>
                    <a:pt x="27403" y="48460"/>
                    <a:pt x="26784" y="50230"/>
                    <a:pt x="26607" y="52093"/>
                  </a:cubicBezTo>
                  <a:cubicBezTo>
                    <a:pt x="26437" y="53901"/>
                    <a:pt x="26852" y="55703"/>
                    <a:pt x="28187" y="57002"/>
                  </a:cubicBezTo>
                  <a:cubicBezTo>
                    <a:pt x="29256" y="58042"/>
                    <a:pt x="30712" y="58749"/>
                    <a:pt x="32206" y="58749"/>
                  </a:cubicBezTo>
                  <a:cubicBezTo>
                    <a:pt x="32483" y="58749"/>
                    <a:pt x="32761" y="58725"/>
                    <a:pt x="33038" y="58674"/>
                  </a:cubicBezTo>
                  <a:cubicBezTo>
                    <a:pt x="34671" y="58375"/>
                    <a:pt x="36003" y="57220"/>
                    <a:pt x="37027" y="55977"/>
                  </a:cubicBezTo>
                  <a:cubicBezTo>
                    <a:pt x="38129" y="54637"/>
                    <a:pt x="38947" y="53055"/>
                    <a:pt x="39591" y="51452"/>
                  </a:cubicBezTo>
                  <a:cubicBezTo>
                    <a:pt x="41268" y="47285"/>
                    <a:pt x="41987" y="42724"/>
                    <a:pt x="42488" y="38285"/>
                  </a:cubicBezTo>
                  <a:cubicBezTo>
                    <a:pt x="43062" y="33208"/>
                    <a:pt x="43255" y="28099"/>
                    <a:pt x="43792" y="23019"/>
                  </a:cubicBezTo>
                  <a:cubicBezTo>
                    <a:pt x="44325" y="17980"/>
                    <a:pt x="45220" y="12916"/>
                    <a:pt x="47166" y="8211"/>
                  </a:cubicBezTo>
                  <a:cubicBezTo>
                    <a:pt x="47806" y="6662"/>
                    <a:pt x="48574" y="5221"/>
                    <a:pt x="49603" y="3892"/>
                  </a:cubicBezTo>
                  <a:cubicBezTo>
                    <a:pt x="50046" y="3320"/>
                    <a:pt x="50517" y="2793"/>
                    <a:pt x="51062" y="2292"/>
                  </a:cubicBezTo>
                  <a:cubicBezTo>
                    <a:pt x="51469" y="1918"/>
                    <a:pt x="51958" y="1542"/>
                    <a:pt x="52469" y="1308"/>
                  </a:cubicBezTo>
                  <a:cubicBezTo>
                    <a:pt x="52716" y="1195"/>
                    <a:pt x="53011" y="1101"/>
                    <a:pt x="53307" y="1101"/>
                  </a:cubicBezTo>
                  <a:close/>
                  <a:moveTo>
                    <a:pt x="53823" y="0"/>
                  </a:moveTo>
                  <a:cubicBezTo>
                    <a:pt x="53108" y="0"/>
                    <a:pt x="52376" y="330"/>
                    <a:pt x="51764" y="715"/>
                  </a:cubicBezTo>
                  <a:cubicBezTo>
                    <a:pt x="50489" y="1514"/>
                    <a:pt x="49445" y="2709"/>
                    <a:pt x="48557" y="3908"/>
                  </a:cubicBezTo>
                  <a:cubicBezTo>
                    <a:pt x="47487" y="5353"/>
                    <a:pt x="46690" y="6930"/>
                    <a:pt x="46023" y="8597"/>
                  </a:cubicBezTo>
                  <a:cubicBezTo>
                    <a:pt x="44121" y="13354"/>
                    <a:pt x="43222" y="18412"/>
                    <a:pt x="42682" y="23487"/>
                  </a:cubicBezTo>
                  <a:cubicBezTo>
                    <a:pt x="42139" y="28590"/>
                    <a:pt x="41947" y="33723"/>
                    <a:pt x="41371" y="38823"/>
                  </a:cubicBezTo>
                  <a:cubicBezTo>
                    <a:pt x="41087" y="41340"/>
                    <a:pt x="40702" y="43850"/>
                    <a:pt x="40131" y="46318"/>
                  </a:cubicBezTo>
                  <a:cubicBezTo>
                    <a:pt x="39700" y="48188"/>
                    <a:pt x="39199" y="50064"/>
                    <a:pt x="38450" y="51833"/>
                  </a:cubicBezTo>
                  <a:cubicBezTo>
                    <a:pt x="37444" y="54204"/>
                    <a:pt x="35627" y="57643"/>
                    <a:pt x="32688" y="57643"/>
                  </a:cubicBezTo>
                  <a:cubicBezTo>
                    <a:pt x="32503" y="57643"/>
                    <a:pt x="32315" y="57630"/>
                    <a:pt x="32122" y="57601"/>
                  </a:cubicBezTo>
                  <a:cubicBezTo>
                    <a:pt x="30325" y="57339"/>
                    <a:pt x="28586" y="55961"/>
                    <a:pt x="27979" y="54250"/>
                  </a:cubicBezTo>
                  <a:cubicBezTo>
                    <a:pt x="27377" y="52561"/>
                    <a:pt x="27788" y="50694"/>
                    <a:pt x="28226" y="49018"/>
                  </a:cubicBezTo>
                  <a:cubicBezTo>
                    <a:pt x="28662" y="47364"/>
                    <a:pt x="29211" y="45709"/>
                    <a:pt x="29387" y="44020"/>
                  </a:cubicBezTo>
                  <a:cubicBezTo>
                    <a:pt x="29510" y="42834"/>
                    <a:pt x="29333" y="41603"/>
                    <a:pt x="29121" y="40438"/>
                  </a:cubicBezTo>
                  <a:cubicBezTo>
                    <a:pt x="28865" y="39018"/>
                    <a:pt x="28478" y="37576"/>
                    <a:pt x="27793" y="36297"/>
                  </a:cubicBezTo>
                  <a:cubicBezTo>
                    <a:pt x="27248" y="35276"/>
                    <a:pt x="26442" y="34232"/>
                    <a:pt x="25210" y="34092"/>
                  </a:cubicBezTo>
                  <a:cubicBezTo>
                    <a:pt x="25114" y="34081"/>
                    <a:pt x="25019" y="34076"/>
                    <a:pt x="24924" y="34076"/>
                  </a:cubicBezTo>
                  <a:cubicBezTo>
                    <a:pt x="23788" y="34076"/>
                    <a:pt x="22777" y="34851"/>
                    <a:pt x="22340" y="35884"/>
                  </a:cubicBezTo>
                  <a:cubicBezTo>
                    <a:pt x="21782" y="37206"/>
                    <a:pt x="21744" y="38739"/>
                    <a:pt x="21743" y="40152"/>
                  </a:cubicBezTo>
                  <a:cubicBezTo>
                    <a:pt x="21741" y="41779"/>
                    <a:pt x="21862" y="43406"/>
                    <a:pt x="21996" y="45027"/>
                  </a:cubicBezTo>
                  <a:cubicBezTo>
                    <a:pt x="22049" y="45667"/>
                    <a:pt x="22116" y="46309"/>
                    <a:pt x="22168" y="46951"/>
                  </a:cubicBezTo>
                  <a:lnTo>
                    <a:pt x="22168" y="46951"/>
                  </a:lnTo>
                  <a:cubicBezTo>
                    <a:pt x="21707" y="46486"/>
                    <a:pt x="21262" y="46004"/>
                    <a:pt x="20814" y="45530"/>
                  </a:cubicBezTo>
                  <a:cubicBezTo>
                    <a:pt x="19828" y="44487"/>
                    <a:pt x="18843" y="43441"/>
                    <a:pt x="17789" y="42468"/>
                  </a:cubicBezTo>
                  <a:cubicBezTo>
                    <a:pt x="16888" y="41638"/>
                    <a:pt x="15917" y="40803"/>
                    <a:pt x="14801" y="40278"/>
                  </a:cubicBezTo>
                  <a:cubicBezTo>
                    <a:pt x="14298" y="40042"/>
                    <a:pt x="13781" y="39934"/>
                    <a:pt x="13261" y="39934"/>
                  </a:cubicBezTo>
                  <a:cubicBezTo>
                    <a:pt x="12735" y="39934"/>
                    <a:pt x="12206" y="40044"/>
                    <a:pt x="11685" y="40242"/>
                  </a:cubicBezTo>
                  <a:cubicBezTo>
                    <a:pt x="10586" y="40659"/>
                    <a:pt x="9755" y="41550"/>
                    <a:pt x="9369" y="42654"/>
                  </a:cubicBezTo>
                  <a:cubicBezTo>
                    <a:pt x="9010" y="43683"/>
                    <a:pt x="9052" y="44806"/>
                    <a:pt x="9243" y="45865"/>
                  </a:cubicBezTo>
                  <a:cubicBezTo>
                    <a:pt x="9433" y="46924"/>
                    <a:pt x="9781" y="47950"/>
                    <a:pt x="10274" y="48908"/>
                  </a:cubicBezTo>
                  <a:cubicBezTo>
                    <a:pt x="10737" y="49804"/>
                    <a:pt x="11363" y="50482"/>
                    <a:pt x="12144" y="51113"/>
                  </a:cubicBezTo>
                  <a:cubicBezTo>
                    <a:pt x="14027" y="52634"/>
                    <a:pt x="16255" y="53798"/>
                    <a:pt x="17859" y="55643"/>
                  </a:cubicBezTo>
                  <a:cubicBezTo>
                    <a:pt x="18501" y="56383"/>
                    <a:pt x="19035" y="57295"/>
                    <a:pt x="18966" y="58308"/>
                  </a:cubicBezTo>
                  <a:cubicBezTo>
                    <a:pt x="18933" y="58797"/>
                    <a:pt x="18743" y="59307"/>
                    <a:pt x="18487" y="59723"/>
                  </a:cubicBezTo>
                  <a:cubicBezTo>
                    <a:pt x="18244" y="60116"/>
                    <a:pt x="17976" y="60338"/>
                    <a:pt x="17513" y="60489"/>
                  </a:cubicBezTo>
                  <a:cubicBezTo>
                    <a:pt x="17183" y="60596"/>
                    <a:pt x="16838" y="60640"/>
                    <a:pt x="16488" y="60640"/>
                  </a:cubicBezTo>
                  <a:cubicBezTo>
                    <a:pt x="15684" y="60640"/>
                    <a:pt x="14856" y="60406"/>
                    <a:pt x="14128" y="60162"/>
                  </a:cubicBezTo>
                  <a:cubicBezTo>
                    <a:pt x="12968" y="59771"/>
                    <a:pt x="11865" y="59233"/>
                    <a:pt x="10778" y="58678"/>
                  </a:cubicBezTo>
                  <a:cubicBezTo>
                    <a:pt x="8817" y="57678"/>
                    <a:pt x="6592" y="56607"/>
                    <a:pt x="4330" y="56607"/>
                  </a:cubicBezTo>
                  <a:cubicBezTo>
                    <a:pt x="4015" y="56607"/>
                    <a:pt x="3700" y="56628"/>
                    <a:pt x="3385" y="56673"/>
                  </a:cubicBezTo>
                  <a:cubicBezTo>
                    <a:pt x="1674" y="56913"/>
                    <a:pt x="250" y="58168"/>
                    <a:pt x="129" y="59944"/>
                  </a:cubicBezTo>
                  <a:cubicBezTo>
                    <a:pt x="1" y="61822"/>
                    <a:pt x="1273" y="63609"/>
                    <a:pt x="2566" y="64839"/>
                  </a:cubicBezTo>
                  <a:cubicBezTo>
                    <a:pt x="4608" y="66778"/>
                    <a:pt x="7223" y="67785"/>
                    <a:pt x="9829" y="68720"/>
                  </a:cubicBezTo>
                  <a:cubicBezTo>
                    <a:pt x="12408" y="69644"/>
                    <a:pt x="15022" y="70467"/>
                    <a:pt x="17574" y="71461"/>
                  </a:cubicBezTo>
                  <a:cubicBezTo>
                    <a:pt x="20014" y="72410"/>
                    <a:pt x="22421" y="73520"/>
                    <a:pt x="24552" y="75056"/>
                  </a:cubicBezTo>
                  <a:cubicBezTo>
                    <a:pt x="26744" y="76635"/>
                    <a:pt x="28594" y="78652"/>
                    <a:pt x="29891" y="81026"/>
                  </a:cubicBezTo>
                  <a:cubicBezTo>
                    <a:pt x="30651" y="82420"/>
                    <a:pt x="31231" y="83908"/>
                    <a:pt x="31662" y="85435"/>
                  </a:cubicBezTo>
                  <a:cubicBezTo>
                    <a:pt x="31926" y="86367"/>
                    <a:pt x="32202" y="87219"/>
                    <a:pt x="32790" y="88005"/>
                  </a:cubicBezTo>
                  <a:cubicBezTo>
                    <a:pt x="33802" y="89359"/>
                    <a:pt x="35407" y="90138"/>
                    <a:pt x="37024" y="90505"/>
                  </a:cubicBezTo>
                  <a:cubicBezTo>
                    <a:pt x="38060" y="90740"/>
                    <a:pt x="39116" y="90838"/>
                    <a:pt x="40174" y="90838"/>
                  </a:cubicBezTo>
                  <a:cubicBezTo>
                    <a:pt x="41112" y="90838"/>
                    <a:pt x="42052" y="90761"/>
                    <a:pt x="42981" y="90636"/>
                  </a:cubicBezTo>
                  <a:cubicBezTo>
                    <a:pt x="45122" y="90346"/>
                    <a:pt x="47221" y="89758"/>
                    <a:pt x="49222" y="88948"/>
                  </a:cubicBezTo>
                  <a:cubicBezTo>
                    <a:pt x="51045" y="88207"/>
                    <a:pt x="52833" y="87256"/>
                    <a:pt x="54352" y="85995"/>
                  </a:cubicBezTo>
                  <a:cubicBezTo>
                    <a:pt x="55586" y="84970"/>
                    <a:pt x="56783" y="83671"/>
                    <a:pt x="57173" y="82068"/>
                  </a:cubicBezTo>
                  <a:cubicBezTo>
                    <a:pt x="57334" y="81417"/>
                    <a:pt x="57324" y="80735"/>
                    <a:pt x="57145" y="80090"/>
                  </a:cubicBezTo>
                  <a:cubicBezTo>
                    <a:pt x="57108" y="79957"/>
                    <a:pt x="57020" y="79902"/>
                    <a:pt x="56909" y="79902"/>
                  </a:cubicBezTo>
                  <a:cubicBezTo>
                    <a:pt x="56901" y="79902"/>
                    <a:pt x="56892" y="79903"/>
                    <a:pt x="56884" y="79903"/>
                  </a:cubicBezTo>
                  <a:lnTo>
                    <a:pt x="56884" y="79903"/>
                  </a:lnTo>
                  <a:cubicBezTo>
                    <a:pt x="56715" y="78420"/>
                    <a:pt x="56599" y="76925"/>
                    <a:pt x="56415" y="75452"/>
                  </a:cubicBezTo>
                  <a:cubicBezTo>
                    <a:pt x="56258" y="74187"/>
                    <a:pt x="56137" y="72914"/>
                    <a:pt x="56134" y="71638"/>
                  </a:cubicBezTo>
                  <a:cubicBezTo>
                    <a:pt x="56131" y="70572"/>
                    <a:pt x="56202" y="69605"/>
                    <a:pt x="56453" y="68590"/>
                  </a:cubicBezTo>
                  <a:cubicBezTo>
                    <a:pt x="56510" y="68360"/>
                    <a:pt x="56576" y="68132"/>
                    <a:pt x="56650" y="67907"/>
                  </a:cubicBezTo>
                  <a:cubicBezTo>
                    <a:pt x="56723" y="67688"/>
                    <a:pt x="56748" y="67620"/>
                    <a:pt x="56866" y="67348"/>
                  </a:cubicBezTo>
                  <a:cubicBezTo>
                    <a:pt x="56959" y="67136"/>
                    <a:pt x="57060" y="66927"/>
                    <a:pt x="57170" y="66723"/>
                  </a:cubicBezTo>
                  <a:cubicBezTo>
                    <a:pt x="57192" y="66681"/>
                    <a:pt x="57298" y="66499"/>
                    <a:pt x="57296" y="66499"/>
                  </a:cubicBezTo>
                  <a:lnTo>
                    <a:pt x="57296" y="66499"/>
                  </a:lnTo>
                  <a:cubicBezTo>
                    <a:pt x="57296" y="66499"/>
                    <a:pt x="57290" y="66508"/>
                    <a:pt x="57277" y="66529"/>
                  </a:cubicBezTo>
                  <a:cubicBezTo>
                    <a:pt x="57340" y="66425"/>
                    <a:pt x="57405" y="66323"/>
                    <a:pt x="57472" y="66221"/>
                  </a:cubicBezTo>
                  <a:cubicBezTo>
                    <a:pt x="57604" y="66022"/>
                    <a:pt x="57744" y="65829"/>
                    <a:pt x="57893" y="65641"/>
                  </a:cubicBezTo>
                  <a:cubicBezTo>
                    <a:pt x="57923" y="65605"/>
                    <a:pt x="58068" y="65432"/>
                    <a:pt x="58065" y="65432"/>
                  </a:cubicBezTo>
                  <a:lnTo>
                    <a:pt x="58065" y="65432"/>
                  </a:lnTo>
                  <a:cubicBezTo>
                    <a:pt x="58065" y="65432"/>
                    <a:pt x="58056" y="65441"/>
                    <a:pt x="58037" y="65464"/>
                  </a:cubicBezTo>
                  <a:cubicBezTo>
                    <a:pt x="58127" y="65359"/>
                    <a:pt x="58220" y="65255"/>
                    <a:pt x="58316" y="65154"/>
                  </a:cubicBezTo>
                  <a:cubicBezTo>
                    <a:pt x="58493" y="64965"/>
                    <a:pt x="58678" y="64782"/>
                    <a:pt x="58868" y="64607"/>
                  </a:cubicBezTo>
                  <a:cubicBezTo>
                    <a:pt x="58963" y="64518"/>
                    <a:pt x="59060" y="64433"/>
                    <a:pt x="59157" y="64347"/>
                  </a:cubicBezTo>
                  <a:cubicBezTo>
                    <a:pt x="59199" y="64310"/>
                    <a:pt x="59209" y="64301"/>
                    <a:pt x="59209" y="64301"/>
                  </a:cubicBezTo>
                  <a:lnTo>
                    <a:pt x="59209" y="64301"/>
                  </a:lnTo>
                  <a:cubicBezTo>
                    <a:pt x="59209" y="64301"/>
                    <a:pt x="59199" y="64310"/>
                    <a:pt x="59200" y="64310"/>
                  </a:cubicBezTo>
                  <a:cubicBezTo>
                    <a:pt x="59200" y="64310"/>
                    <a:pt x="59202" y="64309"/>
                    <a:pt x="59206" y="64306"/>
                  </a:cubicBezTo>
                  <a:cubicBezTo>
                    <a:pt x="59270" y="64253"/>
                    <a:pt x="59333" y="64200"/>
                    <a:pt x="59398" y="64147"/>
                  </a:cubicBezTo>
                  <a:cubicBezTo>
                    <a:pt x="60387" y="63348"/>
                    <a:pt x="61444" y="62695"/>
                    <a:pt x="62529" y="62100"/>
                  </a:cubicBezTo>
                  <a:cubicBezTo>
                    <a:pt x="65872" y="60271"/>
                    <a:pt x="69453" y="58876"/>
                    <a:pt x="72994" y="57491"/>
                  </a:cubicBezTo>
                  <a:cubicBezTo>
                    <a:pt x="73287" y="57376"/>
                    <a:pt x="73582" y="57262"/>
                    <a:pt x="73875" y="57147"/>
                  </a:cubicBezTo>
                  <a:cubicBezTo>
                    <a:pt x="73990" y="57103"/>
                    <a:pt x="74105" y="57057"/>
                    <a:pt x="74220" y="57014"/>
                  </a:cubicBezTo>
                  <a:lnTo>
                    <a:pt x="74220" y="57014"/>
                  </a:lnTo>
                  <a:cubicBezTo>
                    <a:pt x="74226" y="57012"/>
                    <a:pt x="74234" y="57010"/>
                    <a:pt x="74243" y="57008"/>
                  </a:cubicBezTo>
                  <a:cubicBezTo>
                    <a:pt x="74395" y="56972"/>
                    <a:pt x="74543" y="56931"/>
                    <a:pt x="74697" y="56900"/>
                  </a:cubicBezTo>
                  <a:cubicBezTo>
                    <a:pt x="75116" y="56818"/>
                    <a:pt x="75605" y="56755"/>
                    <a:pt x="75979" y="56709"/>
                  </a:cubicBezTo>
                  <a:cubicBezTo>
                    <a:pt x="77310" y="56544"/>
                    <a:pt x="78644" y="56408"/>
                    <a:pt x="79975" y="56234"/>
                  </a:cubicBezTo>
                  <a:cubicBezTo>
                    <a:pt x="81397" y="56046"/>
                    <a:pt x="82823" y="55827"/>
                    <a:pt x="84215" y="55476"/>
                  </a:cubicBezTo>
                  <a:cubicBezTo>
                    <a:pt x="85381" y="55181"/>
                    <a:pt x="86620" y="54805"/>
                    <a:pt x="87594" y="54073"/>
                  </a:cubicBezTo>
                  <a:cubicBezTo>
                    <a:pt x="88430" y="53444"/>
                    <a:pt x="89015" y="52541"/>
                    <a:pt x="88788" y="51470"/>
                  </a:cubicBezTo>
                  <a:cubicBezTo>
                    <a:pt x="88570" y="50446"/>
                    <a:pt x="88038" y="49671"/>
                    <a:pt x="87014" y="49332"/>
                  </a:cubicBezTo>
                  <a:cubicBezTo>
                    <a:pt x="86344" y="49110"/>
                    <a:pt x="85632" y="49071"/>
                    <a:pt x="84926" y="49071"/>
                  </a:cubicBezTo>
                  <a:cubicBezTo>
                    <a:pt x="84676" y="49071"/>
                    <a:pt x="84427" y="49076"/>
                    <a:pt x="84181" y="49079"/>
                  </a:cubicBezTo>
                  <a:cubicBezTo>
                    <a:pt x="84034" y="49081"/>
                    <a:pt x="83886" y="49085"/>
                    <a:pt x="83737" y="49085"/>
                  </a:cubicBezTo>
                  <a:cubicBezTo>
                    <a:pt x="83494" y="49085"/>
                    <a:pt x="83250" y="49076"/>
                    <a:pt x="83012" y="49038"/>
                  </a:cubicBezTo>
                  <a:lnTo>
                    <a:pt x="83012" y="49038"/>
                  </a:lnTo>
                  <a:cubicBezTo>
                    <a:pt x="83007" y="49037"/>
                    <a:pt x="83001" y="49035"/>
                    <a:pt x="82993" y="49033"/>
                  </a:cubicBezTo>
                  <a:cubicBezTo>
                    <a:pt x="82957" y="49024"/>
                    <a:pt x="82921" y="49017"/>
                    <a:pt x="82886" y="49006"/>
                  </a:cubicBezTo>
                  <a:cubicBezTo>
                    <a:pt x="82827" y="48987"/>
                    <a:pt x="82769" y="48964"/>
                    <a:pt x="82713" y="48936"/>
                  </a:cubicBezTo>
                  <a:lnTo>
                    <a:pt x="82713" y="48936"/>
                  </a:lnTo>
                  <a:cubicBezTo>
                    <a:pt x="82712" y="48936"/>
                    <a:pt x="82712" y="48935"/>
                    <a:pt x="82711" y="48935"/>
                  </a:cubicBezTo>
                  <a:cubicBezTo>
                    <a:pt x="82688" y="48920"/>
                    <a:pt x="82667" y="48900"/>
                    <a:pt x="82650" y="48879"/>
                  </a:cubicBezTo>
                  <a:cubicBezTo>
                    <a:pt x="82635" y="48858"/>
                    <a:pt x="82627" y="48852"/>
                    <a:pt x="82623" y="48852"/>
                  </a:cubicBezTo>
                  <a:cubicBezTo>
                    <a:pt x="82622" y="48852"/>
                    <a:pt x="82622" y="48852"/>
                    <a:pt x="82622" y="48852"/>
                  </a:cubicBezTo>
                  <a:lnTo>
                    <a:pt x="82622" y="48852"/>
                  </a:lnTo>
                  <a:cubicBezTo>
                    <a:pt x="82621" y="48848"/>
                    <a:pt x="82620" y="48842"/>
                    <a:pt x="82618" y="48834"/>
                  </a:cubicBezTo>
                  <a:lnTo>
                    <a:pt x="82618" y="48834"/>
                  </a:lnTo>
                  <a:cubicBezTo>
                    <a:pt x="82618" y="48834"/>
                    <a:pt x="82618" y="48834"/>
                    <a:pt x="82618" y="48834"/>
                  </a:cubicBezTo>
                  <a:cubicBezTo>
                    <a:pt x="82618" y="48834"/>
                    <a:pt x="82616" y="48829"/>
                    <a:pt x="82611" y="48815"/>
                  </a:cubicBezTo>
                  <a:cubicBezTo>
                    <a:pt x="82606" y="48786"/>
                    <a:pt x="82605" y="48758"/>
                    <a:pt x="82609" y="48729"/>
                  </a:cubicBezTo>
                  <a:cubicBezTo>
                    <a:pt x="82610" y="48727"/>
                    <a:pt x="82610" y="48724"/>
                    <a:pt x="82610" y="48722"/>
                  </a:cubicBezTo>
                  <a:lnTo>
                    <a:pt x="82610" y="48722"/>
                  </a:lnTo>
                  <a:cubicBezTo>
                    <a:pt x="82620" y="48680"/>
                    <a:pt x="82631" y="48638"/>
                    <a:pt x="82642" y="48596"/>
                  </a:cubicBezTo>
                  <a:cubicBezTo>
                    <a:pt x="82643" y="48590"/>
                    <a:pt x="82644" y="48586"/>
                    <a:pt x="82645" y="48582"/>
                  </a:cubicBezTo>
                  <a:lnTo>
                    <a:pt x="82645" y="48582"/>
                  </a:lnTo>
                  <a:cubicBezTo>
                    <a:pt x="82648" y="48576"/>
                    <a:pt x="82651" y="48568"/>
                    <a:pt x="82655" y="48560"/>
                  </a:cubicBezTo>
                  <a:cubicBezTo>
                    <a:pt x="82674" y="48516"/>
                    <a:pt x="82692" y="48472"/>
                    <a:pt x="82713" y="48428"/>
                  </a:cubicBezTo>
                  <a:cubicBezTo>
                    <a:pt x="82739" y="48374"/>
                    <a:pt x="82768" y="48319"/>
                    <a:pt x="82797" y="48264"/>
                  </a:cubicBezTo>
                  <a:cubicBezTo>
                    <a:pt x="82811" y="48239"/>
                    <a:pt x="82825" y="48215"/>
                    <a:pt x="82839" y="48190"/>
                  </a:cubicBezTo>
                  <a:cubicBezTo>
                    <a:pt x="82841" y="48187"/>
                    <a:pt x="82842" y="48184"/>
                    <a:pt x="82843" y="48182"/>
                  </a:cubicBezTo>
                  <a:lnTo>
                    <a:pt x="82843" y="48182"/>
                  </a:lnTo>
                  <a:cubicBezTo>
                    <a:pt x="82844" y="48180"/>
                    <a:pt x="82845" y="48179"/>
                    <a:pt x="82847" y="48177"/>
                  </a:cubicBezTo>
                  <a:cubicBezTo>
                    <a:pt x="83273" y="47478"/>
                    <a:pt x="83815" y="46843"/>
                    <a:pt x="84354" y="46230"/>
                  </a:cubicBezTo>
                  <a:cubicBezTo>
                    <a:pt x="85140" y="45336"/>
                    <a:pt x="86045" y="44566"/>
                    <a:pt x="86945" y="43790"/>
                  </a:cubicBezTo>
                  <a:cubicBezTo>
                    <a:pt x="88052" y="42836"/>
                    <a:pt x="89170" y="41889"/>
                    <a:pt x="90209" y="40860"/>
                  </a:cubicBezTo>
                  <a:cubicBezTo>
                    <a:pt x="91077" y="40002"/>
                    <a:pt x="92016" y="39038"/>
                    <a:pt x="92500" y="37895"/>
                  </a:cubicBezTo>
                  <a:cubicBezTo>
                    <a:pt x="92888" y="36978"/>
                    <a:pt x="92836" y="36034"/>
                    <a:pt x="91921" y="35483"/>
                  </a:cubicBezTo>
                  <a:cubicBezTo>
                    <a:pt x="91374" y="35153"/>
                    <a:pt x="90728" y="35028"/>
                    <a:pt x="90104" y="34938"/>
                  </a:cubicBezTo>
                  <a:cubicBezTo>
                    <a:pt x="89670" y="34876"/>
                    <a:pt x="89238" y="34844"/>
                    <a:pt x="88807" y="34844"/>
                  </a:cubicBezTo>
                  <a:cubicBezTo>
                    <a:pt x="88290" y="34844"/>
                    <a:pt x="87773" y="34890"/>
                    <a:pt x="87255" y="34983"/>
                  </a:cubicBezTo>
                  <a:cubicBezTo>
                    <a:pt x="83203" y="35711"/>
                    <a:pt x="80057" y="38924"/>
                    <a:pt x="77386" y="41825"/>
                  </a:cubicBezTo>
                  <a:cubicBezTo>
                    <a:pt x="76283" y="43023"/>
                    <a:pt x="75214" y="44262"/>
                    <a:pt x="74048" y="45402"/>
                  </a:cubicBezTo>
                  <a:cubicBezTo>
                    <a:pt x="73897" y="45549"/>
                    <a:pt x="73740" y="45691"/>
                    <a:pt x="73583" y="45830"/>
                  </a:cubicBezTo>
                  <a:cubicBezTo>
                    <a:pt x="73537" y="45869"/>
                    <a:pt x="73492" y="45909"/>
                    <a:pt x="73446" y="45947"/>
                  </a:cubicBezTo>
                  <a:cubicBezTo>
                    <a:pt x="73480" y="45918"/>
                    <a:pt x="73492" y="45907"/>
                    <a:pt x="73492" y="45907"/>
                  </a:cubicBezTo>
                  <a:lnTo>
                    <a:pt x="73492" y="45907"/>
                  </a:lnTo>
                  <a:cubicBezTo>
                    <a:pt x="73492" y="45907"/>
                    <a:pt x="73452" y="45941"/>
                    <a:pt x="73420" y="45968"/>
                  </a:cubicBezTo>
                  <a:cubicBezTo>
                    <a:pt x="73319" y="46051"/>
                    <a:pt x="73218" y="46135"/>
                    <a:pt x="73116" y="46217"/>
                  </a:cubicBezTo>
                  <a:cubicBezTo>
                    <a:pt x="72657" y="46584"/>
                    <a:pt x="72185" y="46935"/>
                    <a:pt x="71705" y="47275"/>
                  </a:cubicBezTo>
                  <a:cubicBezTo>
                    <a:pt x="69218" y="49041"/>
                    <a:pt x="66560" y="50576"/>
                    <a:pt x="63839" y="51951"/>
                  </a:cubicBezTo>
                  <a:cubicBezTo>
                    <a:pt x="60980" y="53396"/>
                    <a:pt x="57996" y="54714"/>
                    <a:pt x="54878" y="55488"/>
                  </a:cubicBezTo>
                  <a:cubicBezTo>
                    <a:pt x="53762" y="55764"/>
                    <a:pt x="52615" y="55977"/>
                    <a:pt x="51461" y="55977"/>
                  </a:cubicBezTo>
                  <a:cubicBezTo>
                    <a:pt x="51365" y="55977"/>
                    <a:pt x="51269" y="55975"/>
                    <a:pt x="51173" y="55972"/>
                  </a:cubicBezTo>
                  <a:cubicBezTo>
                    <a:pt x="50286" y="55944"/>
                    <a:pt x="49261" y="55763"/>
                    <a:pt x="48597" y="55178"/>
                  </a:cubicBezTo>
                  <a:cubicBezTo>
                    <a:pt x="48451" y="55049"/>
                    <a:pt x="48393" y="54970"/>
                    <a:pt x="48345" y="54865"/>
                  </a:cubicBezTo>
                  <a:cubicBezTo>
                    <a:pt x="48309" y="54791"/>
                    <a:pt x="48278" y="54715"/>
                    <a:pt x="48253" y="54637"/>
                  </a:cubicBezTo>
                  <a:cubicBezTo>
                    <a:pt x="48238" y="54592"/>
                    <a:pt x="48200" y="54428"/>
                    <a:pt x="48198" y="54428"/>
                  </a:cubicBezTo>
                  <a:lnTo>
                    <a:pt x="48198" y="54428"/>
                  </a:lnTo>
                  <a:cubicBezTo>
                    <a:pt x="48198" y="54428"/>
                    <a:pt x="48198" y="54428"/>
                    <a:pt x="48198" y="54429"/>
                  </a:cubicBezTo>
                  <a:lnTo>
                    <a:pt x="48198" y="54429"/>
                  </a:lnTo>
                  <a:cubicBezTo>
                    <a:pt x="48127" y="54004"/>
                    <a:pt x="48171" y="53544"/>
                    <a:pt x="48232" y="53189"/>
                  </a:cubicBezTo>
                  <a:cubicBezTo>
                    <a:pt x="48447" y="51946"/>
                    <a:pt x="48920" y="50765"/>
                    <a:pt x="49427" y="49619"/>
                  </a:cubicBezTo>
                  <a:cubicBezTo>
                    <a:pt x="50719" y="46696"/>
                    <a:pt x="52352" y="43922"/>
                    <a:pt x="54025" y="41205"/>
                  </a:cubicBezTo>
                  <a:cubicBezTo>
                    <a:pt x="54735" y="40053"/>
                    <a:pt x="55460" y="38911"/>
                    <a:pt x="56191" y="37773"/>
                  </a:cubicBezTo>
                  <a:cubicBezTo>
                    <a:pt x="56445" y="37376"/>
                    <a:pt x="56700" y="36981"/>
                    <a:pt x="56951" y="36585"/>
                  </a:cubicBezTo>
                  <a:cubicBezTo>
                    <a:pt x="57071" y="36397"/>
                    <a:pt x="57182" y="36205"/>
                    <a:pt x="57313" y="36027"/>
                  </a:cubicBezTo>
                  <a:cubicBezTo>
                    <a:pt x="57432" y="35866"/>
                    <a:pt x="57383" y="35925"/>
                    <a:pt x="57514" y="35788"/>
                  </a:cubicBezTo>
                  <a:cubicBezTo>
                    <a:pt x="57567" y="35732"/>
                    <a:pt x="57623" y="35679"/>
                    <a:pt x="57679" y="35625"/>
                  </a:cubicBezTo>
                  <a:cubicBezTo>
                    <a:pt x="57703" y="35602"/>
                    <a:pt x="57728" y="35580"/>
                    <a:pt x="57753" y="35557"/>
                  </a:cubicBezTo>
                  <a:cubicBezTo>
                    <a:pt x="57756" y="35555"/>
                    <a:pt x="57759" y="35552"/>
                    <a:pt x="57761" y="35550"/>
                  </a:cubicBezTo>
                  <a:lnTo>
                    <a:pt x="57761" y="35550"/>
                  </a:lnTo>
                  <a:cubicBezTo>
                    <a:pt x="57763" y="35548"/>
                    <a:pt x="57766" y="35546"/>
                    <a:pt x="57769" y="35544"/>
                  </a:cubicBezTo>
                  <a:cubicBezTo>
                    <a:pt x="58754" y="34733"/>
                    <a:pt x="60108" y="34313"/>
                    <a:pt x="61379" y="33950"/>
                  </a:cubicBezTo>
                  <a:cubicBezTo>
                    <a:pt x="62834" y="33534"/>
                    <a:pt x="64314" y="33197"/>
                    <a:pt x="65734" y="32670"/>
                  </a:cubicBezTo>
                  <a:cubicBezTo>
                    <a:pt x="67046" y="32182"/>
                    <a:pt x="68335" y="31485"/>
                    <a:pt x="69186" y="30339"/>
                  </a:cubicBezTo>
                  <a:cubicBezTo>
                    <a:pt x="70062" y="29158"/>
                    <a:pt x="70232" y="27630"/>
                    <a:pt x="69941" y="26216"/>
                  </a:cubicBezTo>
                  <a:cubicBezTo>
                    <a:pt x="69724" y="25160"/>
                    <a:pt x="69056" y="24291"/>
                    <a:pt x="67995" y="23995"/>
                  </a:cubicBezTo>
                  <a:cubicBezTo>
                    <a:pt x="67592" y="23883"/>
                    <a:pt x="67175" y="23837"/>
                    <a:pt x="66756" y="23837"/>
                  </a:cubicBezTo>
                  <a:cubicBezTo>
                    <a:pt x="65998" y="23837"/>
                    <a:pt x="65231" y="23985"/>
                    <a:pt x="64510" y="24158"/>
                  </a:cubicBezTo>
                  <a:cubicBezTo>
                    <a:pt x="63228" y="24465"/>
                    <a:pt x="61984" y="24915"/>
                    <a:pt x="60739" y="25346"/>
                  </a:cubicBezTo>
                  <a:cubicBezTo>
                    <a:pt x="60169" y="25543"/>
                    <a:pt x="59600" y="25740"/>
                    <a:pt x="59021" y="25909"/>
                  </a:cubicBezTo>
                  <a:cubicBezTo>
                    <a:pt x="58772" y="25983"/>
                    <a:pt x="58520" y="26050"/>
                    <a:pt x="58265" y="26108"/>
                  </a:cubicBezTo>
                  <a:cubicBezTo>
                    <a:pt x="58147" y="26136"/>
                    <a:pt x="58028" y="26160"/>
                    <a:pt x="57908" y="26181"/>
                  </a:cubicBezTo>
                  <a:cubicBezTo>
                    <a:pt x="57755" y="26207"/>
                    <a:pt x="57752" y="26208"/>
                    <a:pt x="57666" y="26215"/>
                  </a:cubicBezTo>
                  <a:cubicBezTo>
                    <a:pt x="57568" y="26223"/>
                    <a:pt x="57471" y="26228"/>
                    <a:pt x="57373" y="26228"/>
                  </a:cubicBezTo>
                  <a:cubicBezTo>
                    <a:pt x="57289" y="26228"/>
                    <a:pt x="57205" y="26224"/>
                    <a:pt x="57121" y="26215"/>
                  </a:cubicBezTo>
                  <a:cubicBezTo>
                    <a:pt x="57107" y="26213"/>
                    <a:pt x="57097" y="26212"/>
                    <a:pt x="57091" y="26211"/>
                  </a:cubicBezTo>
                  <a:lnTo>
                    <a:pt x="57091" y="26211"/>
                  </a:lnTo>
                  <a:cubicBezTo>
                    <a:pt x="57095" y="26211"/>
                    <a:pt x="57099" y="26212"/>
                    <a:pt x="57101" y="26212"/>
                  </a:cubicBezTo>
                  <a:cubicBezTo>
                    <a:pt x="57104" y="26212"/>
                    <a:pt x="57104" y="26211"/>
                    <a:pt x="57100" y="26210"/>
                  </a:cubicBezTo>
                  <a:cubicBezTo>
                    <a:pt x="57063" y="26203"/>
                    <a:pt x="57026" y="26193"/>
                    <a:pt x="56990" y="26181"/>
                  </a:cubicBezTo>
                  <a:cubicBezTo>
                    <a:pt x="56953" y="26166"/>
                    <a:pt x="56825" y="26127"/>
                    <a:pt x="56832" y="26127"/>
                  </a:cubicBezTo>
                  <a:cubicBezTo>
                    <a:pt x="56834" y="26127"/>
                    <a:pt x="56843" y="26129"/>
                    <a:pt x="56864" y="26135"/>
                  </a:cubicBezTo>
                  <a:cubicBezTo>
                    <a:pt x="56854" y="26132"/>
                    <a:pt x="56843" y="26124"/>
                    <a:pt x="56833" y="26115"/>
                  </a:cubicBezTo>
                  <a:lnTo>
                    <a:pt x="56833" y="26115"/>
                  </a:lnTo>
                  <a:cubicBezTo>
                    <a:pt x="56833" y="26115"/>
                    <a:pt x="56833" y="26115"/>
                    <a:pt x="56833" y="26115"/>
                  </a:cubicBezTo>
                  <a:cubicBezTo>
                    <a:pt x="56839" y="26115"/>
                    <a:pt x="56818" y="26094"/>
                    <a:pt x="56805" y="26083"/>
                  </a:cubicBezTo>
                  <a:lnTo>
                    <a:pt x="56805" y="26083"/>
                  </a:lnTo>
                  <a:cubicBezTo>
                    <a:pt x="56805" y="26084"/>
                    <a:pt x="56805" y="26085"/>
                    <a:pt x="56805" y="26086"/>
                  </a:cubicBezTo>
                  <a:lnTo>
                    <a:pt x="56805" y="26086"/>
                  </a:lnTo>
                  <a:cubicBezTo>
                    <a:pt x="56804" y="26084"/>
                    <a:pt x="56804" y="26083"/>
                    <a:pt x="56804" y="26082"/>
                  </a:cubicBezTo>
                  <a:lnTo>
                    <a:pt x="56804" y="26082"/>
                  </a:lnTo>
                  <a:cubicBezTo>
                    <a:pt x="56804" y="26082"/>
                    <a:pt x="56804" y="26083"/>
                    <a:pt x="56805" y="26083"/>
                  </a:cubicBezTo>
                  <a:lnTo>
                    <a:pt x="56805" y="26083"/>
                  </a:lnTo>
                  <a:cubicBezTo>
                    <a:pt x="56805" y="26077"/>
                    <a:pt x="56804" y="26070"/>
                    <a:pt x="56804" y="26061"/>
                  </a:cubicBezTo>
                  <a:cubicBezTo>
                    <a:pt x="56802" y="26047"/>
                    <a:pt x="56800" y="26038"/>
                    <a:pt x="56798" y="26033"/>
                  </a:cubicBezTo>
                  <a:lnTo>
                    <a:pt x="56798" y="26033"/>
                  </a:lnTo>
                  <a:cubicBezTo>
                    <a:pt x="56802" y="26026"/>
                    <a:pt x="56807" y="26018"/>
                    <a:pt x="56813" y="26008"/>
                  </a:cubicBezTo>
                  <a:cubicBezTo>
                    <a:pt x="56825" y="25987"/>
                    <a:pt x="56832" y="25952"/>
                    <a:pt x="56839" y="25925"/>
                  </a:cubicBezTo>
                  <a:lnTo>
                    <a:pt x="56839" y="25925"/>
                  </a:lnTo>
                  <a:cubicBezTo>
                    <a:pt x="56840" y="25921"/>
                    <a:pt x="56842" y="25918"/>
                    <a:pt x="56844" y="25914"/>
                  </a:cubicBezTo>
                  <a:cubicBezTo>
                    <a:pt x="56880" y="25841"/>
                    <a:pt x="56913" y="25768"/>
                    <a:pt x="56950" y="25697"/>
                  </a:cubicBezTo>
                  <a:cubicBezTo>
                    <a:pt x="56973" y="25654"/>
                    <a:pt x="56997" y="25613"/>
                    <a:pt x="57021" y="25571"/>
                  </a:cubicBezTo>
                  <a:lnTo>
                    <a:pt x="57021" y="25571"/>
                  </a:lnTo>
                  <a:cubicBezTo>
                    <a:pt x="56998" y="25613"/>
                    <a:pt x="56989" y="25628"/>
                    <a:pt x="56989" y="25628"/>
                  </a:cubicBezTo>
                  <a:cubicBezTo>
                    <a:pt x="56989" y="25628"/>
                    <a:pt x="57017" y="25580"/>
                    <a:pt x="57041" y="25544"/>
                  </a:cubicBezTo>
                  <a:cubicBezTo>
                    <a:pt x="57168" y="25351"/>
                    <a:pt x="57299" y="25162"/>
                    <a:pt x="57438" y="24977"/>
                  </a:cubicBezTo>
                  <a:cubicBezTo>
                    <a:pt x="57766" y="24537"/>
                    <a:pt x="58206" y="24011"/>
                    <a:pt x="58483" y="23689"/>
                  </a:cubicBezTo>
                  <a:cubicBezTo>
                    <a:pt x="60298" y="21577"/>
                    <a:pt x="62346" y="19563"/>
                    <a:pt x="63805" y="17173"/>
                  </a:cubicBezTo>
                  <a:cubicBezTo>
                    <a:pt x="64299" y="16361"/>
                    <a:pt x="64910" y="15308"/>
                    <a:pt x="64691" y="14317"/>
                  </a:cubicBezTo>
                  <a:cubicBezTo>
                    <a:pt x="64542" y="13642"/>
                    <a:pt x="63987" y="13327"/>
                    <a:pt x="63380" y="13327"/>
                  </a:cubicBezTo>
                  <a:cubicBezTo>
                    <a:pt x="63212" y="13327"/>
                    <a:pt x="63041" y="13351"/>
                    <a:pt x="62873" y="13398"/>
                  </a:cubicBezTo>
                  <a:cubicBezTo>
                    <a:pt x="61777" y="13702"/>
                    <a:pt x="60822" y="14499"/>
                    <a:pt x="59967" y="15213"/>
                  </a:cubicBezTo>
                  <a:cubicBezTo>
                    <a:pt x="58853" y="16143"/>
                    <a:pt x="57795" y="17136"/>
                    <a:pt x="56696" y="18082"/>
                  </a:cubicBezTo>
                  <a:cubicBezTo>
                    <a:pt x="56274" y="18446"/>
                    <a:pt x="55706" y="18910"/>
                    <a:pt x="55192" y="19281"/>
                  </a:cubicBezTo>
                  <a:cubicBezTo>
                    <a:pt x="54684" y="19648"/>
                    <a:pt x="54361" y="19859"/>
                    <a:pt x="53796" y="20106"/>
                  </a:cubicBezTo>
                  <a:cubicBezTo>
                    <a:pt x="53566" y="20207"/>
                    <a:pt x="53299" y="20279"/>
                    <a:pt x="53047" y="20279"/>
                  </a:cubicBezTo>
                  <a:cubicBezTo>
                    <a:pt x="52675" y="20279"/>
                    <a:pt x="52337" y="20122"/>
                    <a:pt x="52200" y="19667"/>
                  </a:cubicBezTo>
                  <a:cubicBezTo>
                    <a:pt x="52105" y="19353"/>
                    <a:pt x="52126" y="18778"/>
                    <a:pt x="52174" y="18409"/>
                  </a:cubicBezTo>
                  <a:cubicBezTo>
                    <a:pt x="52256" y="17783"/>
                    <a:pt x="52416" y="17166"/>
                    <a:pt x="52590" y="16561"/>
                  </a:cubicBezTo>
                  <a:cubicBezTo>
                    <a:pt x="53016" y="15078"/>
                    <a:pt x="53574" y="13634"/>
                    <a:pt x="54133" y="12197"/>
                  </a:cubicBezTo>
                  <a:cubicBezTo>
                    <a:pt x="54709" y="10713"/>
                    <a:pt x="55307" y="9236"/>
                    <a:pt x="55824" y="7731"/>
                  </a:cubicBezTo>
                  <a:cubicBezTo>
                    <a:pt x="56165" y="6738"/>
                    <a:pt x="56592" y="5608"/>
                    <a:pt x="56538" y="4540"/>
                  </a:cubicBezTo>
                  <a:cubicBezTo>
                    <a:pt x="56494" y="3668"/>
                    <a:pt x="56333" y="2746"/>
                    <a:pt x="56037" y="1923"/>
                  </a:cubicBezTo>
                  <a:cubicBezTo>
                    <a:pt x="55831" y="1349"/>
                    <a:pt x="55516" y="741"/>
                    <a:pt x="55009" y="377"/>
                  </a:cubicBezTo>
                  <a:cubicBezTo>
                    <a:pt x="54636" y="109"/>
                    <a:pt x="54232" y="0"/>
                    <a:pt x="53823"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0"/>
            <p:cNvSpPr/>
            <p:nvPr/>
          </p:nvSpPr>
          <p:spPr>
            <a:xfrm>
              <a:off x="4002975" y="4331600"/>
              <a:ext cx="906050" cy="732900"/>
            </a:xfrm>
            <a:custGeom>
              <a:avLst/>
              <a:gdLst/>
              <a:ahLst/>
              <a:cxnLst/>
              <a:rect l="l" t="t" r="r" b="b"/>
              <a:pathLst>
                <a:path w="36242" h="29316" extrusionOk="0">
                  <a:moveTo>
                    <a:pt x="150" y="1"/>
                  </a:moveTo>
                  <a:cubicBezTo>
                    <a:pt x="86" y="1"/>
                    <a:pt x="1" y="100"/>
                    <a:pt x="45" y="151"/>
                  </a:cubicBezTo>
                  <a:lnTo>
                    <a:pt x="44" y="150"/>
                  </a:lnTo>
                  <a:lnTo>
                    <a:pt x="44" y="150"/>
                  </a:lnTo>
                  <a:cubicBezTo>
                    <a:pt x="952" y="1224"/>
                    <a:pt x="2221" y="1933"/>
                    <a:pt x="3454" y="2571"/>
                  </a:cubicBezTo>
                  <a:cubicBezTo>
                    <a:pt x="4098" y="2904"/>
                    <a:pt x="4766" y="3205"/>
                    <a:pt x="5453" y="3439"/>
                  </a:cubicBezTo>
                  <a:cubicBezTo>
                    <a:pt x="6178" y="3685"/>
                    <a:pt x="6916" y="3897"/>
                    <a:pt x="7659" y="4086"/>
                  </a:cubicBezTo>
                  <a:cubicBezTo>
                    <a:pt x="10706" y="4862"/>
                    <a:pt x="13831" y="5261"/>
                    <a:pt x="16895" y="5952"/>
                  </a:cubicBezTo>
                  <a:cubicBezTo>
                    <a:pt x="18341" y="6279"/>
                    <a:pt x="19779" y="6669"/>
                    <a:pt x="21153" y="7228"/>
                  </a:cubicBezTo>
                  <a:cubicBezTo>
                    <a:pt x="22667" y="7845"/>
                    <a:pt x="24071" y="8729"/>
                    <a:pt x="25346" y="9747"/>
                  </a:cubicBezTo>
                  <a:cubicBezTo>
                    <a:pt x="26668" y="10802"/>
                    <a:pt x="27855" y="12019"/>
                    <a:pt x="28911" y="13339"/>
                  </a:cubicBezTo>
                  <a:cubicBezTo>
                    <a:pt x="29446" y="14006"/>
                    <a:pt x="29948" y="14698"/>
                    <a:pt x="30417" y="15414"/>
                  </a:cubicBezTo>
                  <a:cubicBezTo>
                    <a:pt x="30895" y="16141"/>
                    <a:pt x="31301" y="16891"/>
                    <a:pt x="31684" y="17670"/>
                  </a:cubicBezTo>
                  <a:cubicBezTo>
                    <a:pt x="32067" y="18449"/>
                    <a:pt x="32467" y="19220"/>
                    <a:pt x="32813" y="20018"/>
                  </a:cubicBezTo>
                  <a:cubicBezTo>
                    <a:pt x="32983" y="20406"/>
                    <a:pt x="33145" y="20797"/>
                    <a:pt x="33299" y="21190"/>
                  </a:cubicBezTo>
                  <a:cubicBezTo>
                    <a:pt x="33453" y="21584"/>
                    <a:pt x="33567" y="21998"/>
                    <a:pt x="33704" y="22398"/>
                  </a:cubicBezTo>
                  <a:cubicBezTo>
                    <a:pt x="33840" y="22794"/>
                    <a:pt x="33971" y="23192"/>
                    <a:pt x="34084" y="23596"/>
                  </a:cubicBezTo>
                  <a:cubicBezTo>
                    <a:pt x="34204" y="24030"/>
                    <a:pt x="34373" y="24453"/>
                    <a:pt x="34508" y="24883"/>
                  </a:cubicBezTo>
                  <a:cubicBezTo>
                    <a:pt x="34795" y="25785"/>
                    <a:pt x="34995" y="26712"/>
                    <a:pt x="35106" y="27652"/>
                  </a:cubicBezTo>
                  <a:cubicBezTo>
                    <a:pt x="35161" y="28116"/>
                    <a:pt x="35189" y="28583"/>
                    <a:pt x="35185" y="29050"/>
                  </a:cubicBezTo>
                  <a:cubicBezTo>
                    <a:pt x="35184" y="29242"/>
                    <a:pt x="35325" y="29316"/>
                    <a:pt x="35479" y="29316"/>
                  </a:cubicBezTo>
                  <a:cubicBezTo>
                    <a:pt x="35561" y="29316"/>
                    <a:pt x="35647" y="29295"/>
                    <a:pt x="35717" y="29259"/>
                  </a:cubicBezTo>
                  <a:cubicBezTo>
                    <a:pt x="35968" y="29131"/>
                    <a:pt x="36241" y="28850"/>
                    <a:pt x="36237" y="28546"/>
                  </a:cubicBezTo>
                  <a:cubicBezTo>
                    <a:pt x="36219" y="27581"/>
                    <a:pt x="36060" y="26599"/>
                    <a:pt x="35783" y="25675"/>
                  </a:cubicBezTo>
                  <a:cubicBezTo>
                    <a:pt x="35646" y="25217"/>
                    <a:pt x="35525" y="24754"/>
                    <a:pt x="35373" y="24300"/>
                  </a:cubicBezTo>
                  <a:cubicBezTo>
                    <a:pt x="35233" y="23883"/>
                    <a:pt x="35056" y="23486"/>
                    <a:pt x="34899" y="23076"/>
                  </a:cubicBezTo>
                  <a:cubicBezTo>
                    <a:pt x="34750" y="22690"/>
                    <a:pt x="34620" y="22299"/>
                    <a:pt x="34473" y="21912"/>
                  </a:cubicBezTo>
                  <a:cubicBezTo>
                    <a:pt x="34320" y="21504"/>
                    <a:pt x="34129" y="21119"/>
                    <a:pt x="33963" y="20715"/>
                  </a:cubicBezTo>
                  <a:cubicBezTo>
                    <a:pt x="33644" y="19934"/>
                    <a:pt x="33295" y="19164"/>
                    <a:pt x="32917" y="18407"/>
                  </a:cubicBezTo>
                  <a:cubicBezTo>
                    <a:pt x="32531" y="17632"/>
                    <a:pt x="32098" y="16882"/>
                    <a:pt x="31621" y="16159"/>
                  </a:cubicBezTo>
                  <a:cubicBezTo>
                    <a:pt x="31144" y="15435"/>
                    <a:pt x="30696" y="14696"/>
                    <a:pt x="30188" y="13992"/>
                  </a:cubicBezTo>
                  <a:cubicBezTo>
                    <a:pt x="29193" y="12618"/>
                    <a:pt x="28070" y="11332"/>
                    <a:pt x="26812" y="10192"/>
                  </a:cubicBezTo>
                  <a:cubicBezTo>
                    <a:pt x="25556" y="9055"/>
                    <a:pt x="24163" y="8065"/>
                    <a:pt x="22657" y="7287"/>
                  </a:cubicBezTo>
                  <a:cubicBezTo>
                    <a:pt x="21338" y="6606"/>
                    <a:pt x="19909" y="6153"/>
                    <a:pt x="18476" y="5784"/>
                  </a:cubicBezTo>
                  <a:cubicBezTo>
                    <a:pt x="15416" y="4997"/>
                    <a:pt x="12274" y="4605"/>
                    <a:pt x="9188" y="3939"/>
                  </a:cubicBezTo>
                  <a:cubicBezTo>
                    <a:pt x="7683" y="3615"/>
                    <a:pt x="6199" y="3200"/>
                    <a:pt x="4745" y="2693"/>
                  </a:cubicBezTo>
                  <a:cubicBezTo>
                    <a:pt x="3388" y="2222"/>
                    <a:pt x="2107" y="1568"/>
                    <a:pt x="984" y="669"/>
                  </a:cubicBezTo>
                  <a:cubicBezTo>
                    <a:pt x="714" y="453"/>
                    <a:pt x="449" y="234"/>
                    <a:pt x="184" y="13"/>
                  </a:cubicBezTo>
                  <a:cubicBezTo>
                    <a:pt x="174" y="4"/>
                    <a:pt x="162" y="1"/>
                    <a:pt x="150"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0"/>
            <p:cNvSpPr/>
            <p:nvPr/>
          </p:nvSpPr>
          <p:spPr>
            <a:xfrm>
              <a:off x="4264575" y="3890500"/>
              <a:ext cx="680850" cy="1176875"/>
            </a:xfrm>
            <a:custGeom>
              <a:avLst/>
              <a:gdLst/>
              <a:ahLst/>
              <a:cxnLst/>
              <a:rect l="l" t="t" r="r" b="b"/>
              <a:pathLst>
                <a:path w="27234" h="47075" extrusionOk="0">
                  <a:moveTo>
                    <a:pt x="157" y="1"/>
                  </a:moveTo>
                  <a:cubicBezTo>
                    <a:pt x="91" y="1"/>
                    <a:pt x="1" y="99"/>
                    <a:pt x="53" y="142"/>
                  </a:cubicBezTo>
                  <a:cubicBezTo>
                    <a:pt x="2684" y="2251"/>
                    <a:pt x="4984" y="4703"/>
                    <a:pt x="7012" y="7394"/>
                  </a:cubicBezTo>
                  <a:cubicBezTo>
                    <a:pt x="9153" y="10231"/>
                    <a:pt x="11021" y="13266"/>
                    <a:pt x="12805" y="16335"/>
                  </a:cubicBezTo>
                  <a:cubicBezTo>
                    <a:pt x="13231" y="17066"/>
                    <a:pt x="13651" y="17799"/>
                    <a:pt x="14068" y="18534"/>
                  </a:cubicBezTo>
                  <a:cubicBezTo>
                    <a:pt x="14274" y="18897"/>
                    <a:pt x="14479" y="19260"/>
                    <a:pt x="14685" y="19624"/>
                  </a:cubicBezTo>
                  <a:cubicBezTo>
                    <a:pt x="14901" y="20007"/>
                    <a:pt x="15070" y="20415"/>
                    <a:pt x="15276" y="20803"/>
                  </a:cubicBezTo>
                  <a:cubicBezTo>
                    <a:pt x="16104" y="22367"/>
                    <a:pt x="17073" y="23852"/>
                    <a:pt x="18056" y="25323"/>
                  </a:cubicBezTo>
                  <a:cubicBezTo>
                    <a:pt x="19039" y="26793"/>
                    <a:pt x="20050" y="28246"/>
                    <a:pt x="21014" y="29731"/>
                  </a:cubicBezTo>
                  <a:cubicBezTo>
                    <a:pt x="21499" y="30481"/>
                    <a:pt x="21972" y="31238"/>
                    <a:pt x="22423" y="32009"/>
                  </a:cubicBezTo>
                  <a:cubicBezTo>
                    <a:pt x="22872" y="32782"/>
                    <a:pt x="23240" y="33589"/>
                    <a:pt x="23628" y="34392"/>
                  </a:cubicBezTo>
                  <a:cubicBezTo>
                    <a:pt x="24011" y="35185"/>
                    <a:pt x="24363" y="35995"/>
                    <a:pt x="24668" y="36822"/>
                  </a:cubicBezTo>
                  <a:cubicBezTo>
                    <a:pt x="25004" y="37727"/>
                    <a:pt x="25252" y="38649"/>
                    <a:pt x="25475" y="39588"/>
                  </a:cubicBezTo>
                  <a:cubicBezTo>
                    <a:pt x="25942" y="41550"/>
                    <a:pt x="26132" y="43568"/>
                    <a:pt x="26216" y="45580"/>
                  </a:cubicBezTo>
                  <a:cubicBezTo>
                    <a:pt x="26226" y="45810"/>
                    <a:pt x="26235" y="46040"/>
                    <a:pt x="26249" y="46270"/>
                  </a:cubicBezTo>
                  <a:cubicBezTo>
                    <a:pt x="26264" y="46519"/>
                    <a:pt x="26351" y="46727"/>
                    <a:pt x="26437" y="46960"/>
                  </a:cubicBezTo>
                  <a:cubicBezTo>
                    <a:pt x="26467" y="47042"/>
                    <a:pt x="26518" y="47074"/>
                    <a:pt x="26578" y="47074"/>
                  </a:cubicBezTo>
                  <a:cubicBezTo>
                    <a:pt x="26757" y="47074"/>
                    <a:pt x="27018" y="46783"/>
                    <a:pt x="27050" y="46664"/>
                  </a:cubicBezTo>
                  <a:cubicBezTo>
                    <a:pt x="27123" y="46393"/>
                    <a:pt x="27214" y="46126"/>
                    <a:pt x="27224" y="45845"/>
                  </a:cubicBezTo>
                  <a:cubicBezTo>
                    <a:pt x="27234" y="45567"/>
                    <a:pt x="27227" y="45289"/>
                    <a:pt x="27218" y="45012"/>
                  </a:cubicBezTo>
                  <a:cubicBezTo>
                    <a:pt x="27203" y="44527"/>
                    <a:pt x="27168" y="44043"/>
                    <a:pt x="27125" y="43561"/>
                  </a:cubicBezTo>
                  <a:cubicBezTo>
                    <a:pt x="27037" y="42567"/>
                    <a:pt x="26901" y="41584"/>
                    <a:pt x="26679" y="40612"/>
                  </a:cubicBezTo>
                  <a:cubicBezTo>
                    <a:pt x="26449" y="39611"/>
                    <a:pt x="26211" y="38619"/>
                    <a:pt x="25879" y="37645"/>
                  </a:cubicBezTo>
                  <a:cubicBezTo>
                    <a:pt x="25588" y="36795"/>
                    <a:pt x="25275" y="35954"/>
                    <a:pt x="24910" y="35134"/>
                  </a:cubicBezTo>
                  <a:cubicBezTo>
                    <a:pt x="24550" y="34323"/>
                    <a:pt x="24163" y="33523"/>
                    <a:pt x="23694" y="32771"/>
                  </a:cubicBezTo>
                  <a:cubicBezTo>
                    <a:pt x="23226" y="32018"/>
                    <a:pt x="22795" y="31247"/>
                    <a:pt x="22324" y="30495"/>
                  </a:cubicBezTo>
                  <a:cubicBezTo>
                    <a:pt x="21384" y="28993"/>
                    <a:pt x="20377" y="27535"/>
                    <a:pt x="19375" y="26076"/>
                  </a:cubicBezTo>
                  <a:cubicBezTo>
                    <a:pt x="18359" y="24599"/>
                    <a:pt x="17349" y="23115"/>
                    <a:pt x="16426" y="21577"/>
                  </a:cubicBezTo>
                  <a:cubicBezTo>
                    <a:pt x="15537" y="20096"/>
                    <a:pt x="14675" y="18604"/>
                    <a:pt x="13815" y="17108"/>
                  </a:cubicBezTo>
                  <a:cubicBezTo>
                    <a:pt x="12056" y="14049"/>
                    <a:pt x="10226" y="11027"/>
                    <a:pt x="8148" y="8173"/>
                  </a:cubicBezTo>
                  <a:cubicBezTo>
                    <a:pt x="6142" y="5417"/>
                    <a:pt x="3901" y="2738"/>
                    <a:pt x="1169" y="674"/>
                  </a:cubicBezTo>
                  <a:cubicBezTo>
                    <a:pt x="853" y="436"/>
                    <a:pt x="519" y="221"/>
                    <a:pt x="186" y="8"/>
                  </a:cubicBezTo>
                  <a:cubicBezTo>
                    <a:pt x="177" y="3"/>
                    <a:pt x="168" y="1"/>
                    <a:pt x="15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0"/>
            <p:cNvSpPr/>
            <p:nvPr/>
          </p:nvSpPr>
          <p:spPr>
            <a:xfrm>
              <a:off x="4728800" y="4287000"/>
              <a:ext cx="312125" cy="777600"/>
            </a:xfrm>
            <a:custGeom>
              <a:avLst/>
              <a:gdLst/>
              <a:ahLst/>
              <a:cxnLst/>
              <a:rect l="l" t="t" r="r" b="b"/>
              <a:pathLst>
                <a:path w="12485" h="31104" extrusionOk="0">
                  <a:moveTo>
                    <a:pt x="126" y="1"/>
                  </a:moveTo>
                  <a:cubicBezTo>
                    <a:pt x="75" y="1"/>
                    <a:pt x="1" y="90"/>
                    <a:pt x="40" y="128"/>
                  </a:cubicBezTo>
                  <a:lnTo>
                    <a:pt x="40" y="127"/>
                  </a:lnTo>
                  <a:cubicBezTo>
                    <a:pt x="693" y="764"/>
                    <a:pt x="1322" y="1423"/>
                    <a:pt x="1874" y="2151"/>
                  </a:cubicBezTo>
                  <a:cubicBezTo>
                    <a:pt x="2470" y="2931"/>
                    <a:pt x="3013" y="3750"/>
                    <a:pt x="3500" y="4601"/>
                  </a:cubicBezTo>
                  <a:cubicBezTo>
                    <a:pt x="4523" y="6390"/>
                    <a:pt x="5327" y="8299"/>
                    <a:pt x="6126" y="10195"/>
                  </a:cubicBezTo>
                  <a:cubicBezTo>
                    <a:pt x="6510" y="11107"/>
                    <a:pt x="6886" y="12023"/>
                    <a:pt x="7277" y="12932"/>
                  </a:cubicBezTo>
                  <a:cubicBezTo>
                    <a:pt x="7701" y="13915"/>
                    <a:pt x="8152" y="14884"/>
                    <a:pt x="8564" y="15872"/>
                  </a:cubicBezTo>
                  <a:cubicBezTo>
                    <a:pt x="9038" y="17007"/>
                    <a:pt x="9483" y="18154"/>
                    <a:pt x="9882" y="19315"/>
                  </a:cubicBezTo>
                  <a:cubicBezTo>
                    <a:pt x="10081" y="19895"/>
                    <a:pt x="10269" y="20479"/>
                    <a:pt x="10445" y="21066"/>
                  </a:cubicBezTo>
                  <a:cubicBezTo>
                    <a:pt x="10620" y="21658"/>
                    <a:pt x="10751" y="22263"/>
                    <a:pt x="10876" y="22868"/>
                  </a:cubicBezTo>
                  <a:cubicBezTo>
                    <a:pt x="11122" y="24063"/>
                    <a:pt x="11374" y="25246"/>
                    <a:pt x="11516" y="26459"/>
                  </a:cubicBezTo>
                  <a:cubicBezTo>
                    <a:pt x="11588" y="27073"/>
                    <a:pt x="11639" y="27689"/>
                    <a:pt x="11671" y="28307"/>
                  </a:cubicBezTo>
                  <a:cubicBezTo>
                    <a:pt x="11703" y="28932"/>
                    <a:pt x="11700" y="29555"/>
                    <a:pt x="11716" y="30180"/>
                  </a:cubicBezTo>
                  <a:cubicBezTo>
                    <a:pt x="11720" y="30329"/>
                    <a:pt x="11723" y="30477"/>
                    <a:pt x="11724" y="30625"/>
                  </a:cubicBezTo>
                  <a:cubicBezTo>
                    <a:pt x="11726" y="30781"/>
                    <a:pt x="11788" y="30894"/>
                    <a:pt x="11852" y="31032"/>
                  </a:cubicBezTo>
                  <a:cubicBezTo>
                    <a:pt x="11875" y="31084"/>
                    <a:pt x="11913" y="31104"/>
                    <a:pt x="11957" y="31104"/>
                  </a:cubicBezTo>
                  <a:cubicBezTo>
                    <a:pt x="12070" y="31104"/>
                    <a:pt x="12222" y="30965"/>
                    <a:pt x="12254" y="30884"/>
                  </a:cubicBezTo>
                  <a:cubicBezTo>
                    <a:pt x="12320" y="30719"/>
                    <a:pt x="12412" y="30545"/>
                    <a:pt x="12429" y="30369"/>
                  </a:cubicBezTo>
                  <a:cubicBezTo>
                    <a:pt x="12447" y="30196"/>
                    <a:pt x="12455" y="30021"/>
                    <a:pt x="12465" y="29848"/>
                  </a:cubicBezTo>
                  <a:cubicBezTo>
                    <a:pt x="12484" y="29528"/>
                    <a:pt x="12478" y="29206"/>
                    <a:pt x="12472" y="28887"/>
                  </a:cubicBezTo>
                  <a:cubicBezTo>
                    <a:pt x="12462" y="28257"/>
                    <a:pt x="12426" y="27627"/>
                    <a:pt x="12367" y="27001"/>
                  </a:cubicBezTo>
                  <a:cubicBezTo>
                    <a:pt x="12249" y="25775"/>
                    <a:pt x="12056" y="24560"/>
                    <a:pt x="11790" y="23358"/>
                  </a:cubicBezTo>
                  <a:cubicBezTo>
                    <a:pt x="11659" y="22759"/>
                    <a:pt x="11496" y="22170"/>
                    <a:pt x="11311" y="21585"/>
                  </a:cubicBezTo>
                  <a:cubicBezTo>
                    <a:pt x="11126" y="20996"/>
                    <a:pt x="10949" y="20405"/>
                    <a:pt x="10759" y="19818"/>
                  </a:cubicBezTo>
                  <a:cubicBezTo>
                    <a:pt x="10378" y="18646"/>
                    <a:pt x="9947" y="17490"/>
                    <a:pt x="9483" y="16349"/>
                  </a:cubicBezTo>
                  <a:cubicBezTo>
                    <a:pt x="8681" y="14377"/>
                    <a:pt x="7773" y="12447"/>
                    <a:pt x="6928" y="10493"/>
                  </a:cubicBezTo>
                  <a:cubicBezTo>
                    <a:pt x="6107" y="8591"/>
                    <a:pt x="5254" y="6711"/>
                    <a:pt x="4238" y="4905"/>
                  </a:cubicBezTo>
                  <a:cubicBezTo>
                    <a:pt x="3299" y="3239"/>
                    <a:pt x="2209" y="1568"/>
                    <a:pt x="685" y="377"/>
                  </a:cubicBezTo>
                  <a:cubicBezTo>
                    <a:pt x="511" y="243"/>
                    <a:pt x="331" y="119"/>
                    <a:pt x="144" y="5"/>
                  </a:cubicBezTo>
                  <a:cubicBezTo>
                    <a:pt x="138" y="2"/>
                    <a:pt x="132" y="1"/>
                    <a:pt x="126"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0"/>
            <p:cNvSpPr/>
            <p:nvPr/>
          </p:nvSpPr>
          <p:spPr>
            <a:xfrm>
              <a:off x="4908125" y="4466200"/>
              <a:ext cx="189925" cy="618825"/>
            </a:xfrm>
            <a:custGeom>
              <a:avLst/>
              <a:gdLst/>
              <a:ahLst/>
              <a:cxnLst/>
              <a:rect l="l" t="t" r="r" b="b"/>
              <a:pathLst>
                <a:path w="7597" h="24753" extrusionOk="0">
                  <a:moveTo>
                    <a:pt x="138" y="0"/>
                  </a:moveTo>
                  <a:cubicBezTo>
                    <a:pt x="81" y="0"/>
                    <a:pt x="0" y="97"/>
                    <a:pt x="37" y="148"/>
                  </a:cubicBezTo>
                  <a:lnTo>
                    <a:pt x="36" y="147"/>
                  </a:lnTo>
                  <a:lnTo>
                    <a:pt x="36" y="147"/>
                  </a:lnTo>
                  <a:cubicBezTo>
                    <a:pt x="994" y="1491"/>
                    <a:pt x="1861" y="2896"/>
                    <a:pt x="2633" y="4353"/>
                  </a:cubicBezTo>
                  <a:cubicBezTo>
                    <a:pt x="3420" y="5837"/>
                    <a:pt x="4094" y="7380"/>
                    <a:pt x="4663" y="8961"/>
                  </a:cubicBezTo>
                  <a:cubicBezTo>
                    <a:pt x="5240" y="10573"/>
                    <a:pt x="5714" y="12220"/>
                    <a:pt x="6080" y="13891"/>
                  </a:cubicBezTo>
                  <a:cubicBezTo>
                    <a:pt x="6453" y="15587"/>
                    <a:pt x="6703" y="17300"/>
                    <a:pt x="6843" y="19029"/>
                  </a:cubicBezTo>
                  <a:cubicBezTo>
                    <a:pt x="6913" y="19887"/>
                    <a:pt x="6970" y="20746"/>
                    <a:pt x="6996" y="21607"/>
                  </a:cubicBezTo>
                  <a:cubicBezTo>
                    <a:pt x="7021" y="22456"/>
                    <a:pt x="7009" y="23306"/>
                    <a:pt x="7028" y="24156"/>
                  </a:cubicBezTo>
                  <a:cubicBezTo>
                    <a:pt x="7032" y="24344"/>
                    <a:pt x="7094" y="24527"/>
                    <a:pt x="7154" y="24704"/>
                  </a:cubicBezTo>
                  <a:cubicBezTo>
                    <a:pt x="7166" y="24739"/>
                    <a:pt x="7186" y="24753"/>
                    <a:pt x="7211" y="24753"/>
                  </a:cubicBezTo>
                  <a:cubicBezTo>
                    <a:pt x="7286" y="24753"/>
                    <a:pt x="7398" y="24626"/>
                    <a:pt x="7413" y="24579"/>
                  </a:cubicBezTo>
                  <a:cubicBezTo>
                    <a:pt x="7484" y="24349"/>
                    <a:pt x="7556" y="24118"/>
                    <a:pt x="7570" y="23876"/>
                  </a:cubicBezTo>
                  <a:cubicBezTo>
                    <a:pt x="7584" y="23658"/>
                    <a:pt x="7596" y="23440"/>
                    <a:pt x="7596" y="23221"/>
                  </a:cubicBezTo>
                  <a:cubicBezTo>
                    <a:pt x="7597" y="22796"/>
                    <a:pt x="7592" y="22371"/>
                    <a:pt x="7578" y="21946"/>
                  </a:cubicBezTo>
                  <a:cubicBezTo>
                    <a:pt x="7549" y="21087"/>
                    <a:pt x="7493" y="20230"/>
                    <a:pt x="7412" y="19374"/>
                  </a:cubicBezTo>
                  <a:cubicBezTo>
                    <a:pt x="7249" y="17657"/>
                    <a:pt x="6956" y="15945"/>
                    <a:pt x="6598" y="14260"/>
                  </a:cubicBezTo>
                  <a:cubicBezTo>
                    <a:pt x="6243" y="12581"/>
                    <a:pt x="5782" y="10926"/>
                    <a:pt x="5217" y="9307"/>
                  </a:cubicBezTo>
                  <a:cubicBezTo>
                    <a:pt x="4657" y="7708"/>
                    <a:pt x="3990" y="6144"/>
                    <a:pt x="3209" y="4640"/>
                  </a:cubicBezTo>
                  <a:cubicBezTo>
                    <a:pt x="2453" y="3183"/>
                    <a:pt x="1582" y="1777"/>
                    <a:pt x="558" y="492"/>
                  </a:cubicBezTo>
                  <a:cubicBezTo>
                    <a:pt x="430" y="331"/>
                    <a:pt x="301" y="172"/>
                    <a:pt x="170" y="15"/>
                  </a:cubicBezTo>
                  <a:cubicBezTo>
                    <a:pt x="161" y="5"/>
                    <a:pt x="150" y="0"/>
                    <a:pt x="138"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0"/>
            <p:cNvSpPr/>
            <p:nvPr/>
          </p:nvSpPr>
          <p:spPr>
            <a:xfrm>
              <a:off x="5087000" y="4667025"/>
              <a:ext cx="69350" cy="372525"/>
            </a:xfrm>
            <a:custGeom>
              <a:avLst/>
              <a:gdLst/>
              <a:ahLst/>
              <a:cxnLst/>
              <a:rect l="l" t="t" r="r" b="b"/>
              <a:pathLst>
                <a:path w="2774" h="14901" extrusionOk="0">
                  <a:moveTo>
                    <a:pt x="192" y="0"/>
                  </a:moveTo>
                  <a:cubicBezTo>
                    <a:pt x="119" y="0"/>
                    <a:pt x="1" y="117"/>
                    <a:pt x="7" y="182"/>
                  </a:cubicBezTo>
                  <a:cubicBezTo>
                    <a:pt x="32" y="424"/>
                    <a:pt x="60" y="664"/>
                    <a:pt x="101" y="903"/>
                  </a:cubicBezTo>
                  <a:cubicBezTo>
                    <a:pt x="142" y="1144"/>
                    <a:pt x="185" y="1384"/>
                    <a:pt x="227" y="1623"/>
                  </a:cubicBezTo>
                  <a:cubicBezTo>
                    <a:pt x="310" y="2093"/>
                    <a:pt x="411" y="2559"/>
                    <a:pt x="507" y="3026"/>
                  </a:cubicBezTo>
                  <a:cubicBezTo>
                    <a:pt x="700" y="3956"/>
                    <a:pt x="900" y="4884"/>
                    <a:pt x="1084" y="5816"/>
                  </a:cubicBezTo>
                  <a:cubicBezTo>
                    <a:pt x="1270" y="6756"/>
                    <a:pt x="1473" y="7692"/>
                    <a:pt x="1642" y="8636"/>
                  </a:cubicBezTo>
                  <a:cubicBezTo>
                    <a:pt x="1809" y="9570"/>
                    <a:pt x="1954" y="10542"/>
                    <a:pt x="2055" y="11500"/>
                  </a:cubicBezTo>
                  <a:cubicBezTo>
                    <a:pt x="2109" y="12000"/>
                    <a:pt x="2151" y="12502"/>
                    <a:pt x="2181" y="13004"/>
                  </a:cubicBezTo>
                  <a:cubicBezTo>
                    <a:pt x="2213" y="13510"/>
                    <a:pt x="2217" y="14027"/>
                    <a:pt x="2327" y="14525"/>
                  </a:cubicBezTo>
                  <a:cubicBezTo>
                    <a:pt x="2340" y="14580"/>
                    <a:pt x="2350" y="14634"/>
                    <a:pt x="2359" y="14691"/>
                  </a:cubicBezTo>
                  <a:cubicBezTo>
                    <a:pt x="2368" y="14750"/>
                    <a:pt x="2390" y="14804"/>
                    <a:pt x="2412" y="14860"/>
                  </a:cubicBezTo>
                  <a:cubicBezTo>
                    <a:pt x="2423" y="14889"/>
                    <a:pt x="2441" y="14900"/>
                    <a:pt x="2463" y="14900"/>
                  </a:cubicBezTo>
                  <a:cubicBezTo>
                    <a:pt x="2526" y="14900"/>
                    <a:pt x="2618" y="14797"/>
                    <a:pt x="2630" y="14755"/>
                  </a:cubicBezTo>
                  <a:cubicBezTo>
                    <a:pt x="2705" y="14482"/>
                    <a:pt x="2739" y="14189"/>
                    <a:pt x="2758" y="13907"/>
                  </a:cubicBezTo>
                  <a:cubicBezTo>
                    <a:pt x="2773" y="13644"/>
                    <a:pt x="2773" y="13382"/>
                    <a:pt x="2759" y="13119"/>
                  </a:cubicBezTo>
                  <a:cubicBezTo>
                    <a:pt x="2733" y="12615"/>
                    <a:pt x="2692" y="12111"/>
                    <a:pt x="2641" y="11608"/>
                  </a:cubicBezTo>
                  <a:cubicBezTo>
                    <a:pt x="2540" y="10622"/>
                    <a:pt x="2396" y="9641"/>
                    <a:pt x="2223" y="8665"/>
                  </a:cubicBezTo>
                  <a:cubicBezTo>
                    <a:pt x="2140" y="8192"/>
                    <a:pt x="2049" y="7721"/>
                    <a:pt x="1953" y="7249"/>
                  </a:cubicBezTo>
                  <a:cubicBezTo>
                    <a:pt x="1859" y="6784"/>
                    <a:pt x="1767" y="6315"/>
                    <a:pt x="1654" y="5853"/>
                  </a:cubicBezTo>
                  <a:cubicBezTo>
                    <a:pt x="1432" y="4939"/>
                    <a:pt x="1205" y="4027"/>
                    <a:pt x="984" y="3113"/>
                  </a:cubicBezTo>
                  <a:cubicBezTo>
                    <a:pt x="874" y="2656"/>
                    <a:pt x="766" y="2199"/>
                    <a:pt x="659" y="1741"/>
                  </a:cubicBezTo>
                  <a:cubicBezTo>
                    <a:pt x="607" y="1513"/>
                    <a:pt x="553" y="1284"/>
                    <a:pt x="499" y="1055"/>
                  </a:cubicBezTo>
                  <a:cubicBezTo>
                    <a:pt x="445" y="828"/>
                    <a:pt x="401" y="597"/>
                    <a:pt x="337" y="373"/>
                  </a:cubicBezTo>
                  <a:cubicBezTo>
                    <a:pt x="305" y="263"/>
                    <a:pt x="273" y="153"/>
                    <a:pt x="243" y="42"/>
                  </a:cubicBezTo>
                  <a:cubicBezTo>
                    <a:pt x="234" y="12"/>
                    <a:pt x="216" y="0"/>
                    <a:pt x="19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0"/>
            <p:cNvSpPr/>
            <p:nvPr/>
          </p:nvSpPr>
          <p:spPr>
            <a:xfrm>
              <a:off x="5163225" y="4713600"/>
              <a:ext cx="66025" cy="288450"/>
            </a:xfrm>
            <a:custGeom>
              <a:avLst/>
              <a:gdLst/>
              <a:ahLst/>
              <a:cxnLst/>
              <a:rect l="l" t="t" r="r" b="b"/>
              <a:pathLst>
                <a:path w="2641" h="11538" extrusionOk="0">
                  <a:moveTo>
                    <a:pt x="97" y="1"/>
                  </a:moveTo>
                  <a:cubicBezTo>
                    <a:pt x="57" y="1"/>
                    <a:pt x="1" y="60"/>
                    <a:pt x="17" y="96"/>
                  </a:cubicBezTo>
                  <a:lnTo>
                    <a:pt x="16" y="96"/>
                  </a:lnTo>
                  <a:cubicBezTo>
                    <a:pt x="97" y="273"/>
                    <a:pt x="177" y="452"/>
                    <a:pt x="250" y="633"/>
                  </a:cubicBezTo>
                  <a:cubicBezTo>
                    <a:pt x="324" y="818"/>
                    <a:pt x="386" y="1007"/>
                    <a:pt x="454" y="1193"/>
                  </a:cubicBezTo>
                  <a:cubicBezTo>
                    <a:pt x="586" y="1555"/>
                    <a:pt x="717" y="1914"/>
                    <a:pt x="837" y="2280"/>
                  </a:cubicBezTo>
                  <a:cubicBezTo>
                    <a:pt x="1074" y="3009"/>
                    <a:pt x="1271" y="3749"/>
                    <a:pt x="1429" y="4499"/>
                  </a:cubicBezTo>
                  <a:cubicBezTo>
                    <a:pt x="1585" y="5238"/>
                    <a:pt x="1700" y="5987"/>
                    <a:pt x="1794" y="6736"/>
                  </a:cubicBezTo>
                  <a:cubicBezTo>
                    <a:pt x="1889" y="7490"/>
                    <a:pt x="1972" y="8247"/>
                    <a:pt x="2040" y="9005"/>
                  </a:cubicBezTo>
                  <a:cubicBezTo>
                    <a:pt x="2075" y="9386"/>
                    <a:pt x="2107" y="9767"/>
                    <a:pt x="2137" y="10149"/>
                  </a:cubicBezTo>
                  <a:cubicBezTo>
                    <a:pt x="2166" y="10530"/>
                    <a:pt x="2183" y="10911"/>
                    <a:pt x="2264" y="11284"/>
                  </a:cubicBezTo>
                  <a:cubicBezTo>
                    <a:pt x="2271" y="11328"/>
                    <a:pt x="2283" y="11371"/>
                    <a:pt x="2299" y="11411"/>
                  </a:cubicBezTo>
                  <a:cubicBezTo>
                    <a:pt x="2315" y="11451"/>
                    <a:pt x="2344" y="11486"/>
                    <a:pt x="2368" y="11521"/>
                  </a:cubicBezTo>
                  <a:cubicBezTo>
                    <a:pt x="2376" y="11533"/>
                    <a:pt x="2390" y="11538"/>
                    <a:pt x="2405" y="11538"/>
                  </a:cubicBezTo>
                  <a:cubicBezTo>
                    <a:pt x="2433" y="11538"/>
                    <a:pt x="2465" y="11523"/>
                    <a:pt x="2480" y="11514"/>
                  </a:cubicBezTo>
                  <a:cubicBezTo>
                    <a:pt x="2525" y="11488"/>
                    <a:pt x="2558" y="11445"/>
                    <a:pt x="2574" y="11396"/>
                  </a:cubicBezTo>
                  <a:cubicBezTo>
                    <a:pt x="2607" y="11289"/>
                    <a:pt x="2626" y="11177"/>
                    <a:pt x="2631" y="11066"/>
                  </a:cubicBezTo>
                  <a:cubicBezTo>
                    <a:pt x="2636" y="10965"/>
                    <a:pt x="2640" y="10865"/>
                    <a:pt x="2636" y="10765"/>
                  </a:cubicBezTo>
                  <a:cubicBezTo>
                    <a:pt x="2627" y="10574"/>
                    <a:pt x="2614" y="10385"/>
                    <a:pt x="2597" y="10195"/>
                  </a:cubicBezTo>
                  <a:cubicBezTo>
                    <a:pt x="2566" y="9815"/>
                    <a:pt x="2531" y="9435"/>
                    <a:pt x="2495" y="9056"/>
                  </a:cubicBezTo>
                  <a:cubicBezTo>
                    <a:pt x="2422" y="8302"/>
                    <a:pt x="2342" y="7548"/>
                    <a:pt x="2226" y="6801"/>
                  </a:cubicBezTo>
                  <a:cubicBezTo>
                    <a:pt x="2110" y="6048"/>
                    <a:pt x="1972" y="5301"/>
                    <a:pt x="1799" y="4559"/>
                  </a:cubicBezTo>
                  <a:cubicBezTo>
                    <a:pt x="1627" y="3822"/>
                    <a:pt x="1428" y="3091"/>
                    <a:pt x="1183" y="2374"/>
                  </a:cubicBezTo>
                  <a:cubicBezTo>
                    <a:pt x="1059" y="2013"/>
                    <a:pt x="922" y="1656"/>
                    <a:pt x="772" y="1305"/>
                  </a:cubicBezTo>
                  <a:cubicBezTo>
                    <a:pt x="622" y="954"/>
                    <a:pt x="442" y="617"/>
                    <a:pt x="266" y="280"/>
                  </a:cubicBezTo>
                  <a:cubicBezTo>
                    <a:pt x="220" y="192"/>
                    <a:pt x="174" y="105"/>
                    <a:pt x="127" y="18"/>
                  </a:cubicBezTo>
                  <a:cubicBezTo>
                    <a:pt x="120" y="6"/>
                    <a:pt x="109" y="1"/>
                    <a:pt x="9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0"/>
            <p:cNvSpPr/>
            <p:nvPr/>
          </p:nvSpPr>
          <p:spPr>
            <a:xfrm>
              <a:off x="5228575" y="3814550"/>
              <a:ext cx="949150" cy="1157200"/>
            </a:xfrm>
            <a:custGeom>
              <a:avLst/>
              <a:gdLst/>
              <a:ahLst/>
              <a:cxnLst/>
              <a:rect l="l" t="t" r="r" b="b"/>
              <a:pathLst>
                <a:path w="37966" h="46288" extrusionOk="0">
                  <a:moveTo>
                    <a:pt x="37890" y="1"/>
                  </a:moveTo>
                  <a:cubicBezTo>
                    <a:pt x="37868" y="1"/>
                    <a:pt x="37840" y="11"/>
                    <a:pt x="37807" y="35"/>
                  </a:cubicBezTo>
                  <a:cubicBezTo>
                    <a:pt x="36600" y="914"/>
                    <a:pt x="35544" y="1948"/>
                    <a:pt x="34469" y="2980"/>
                  </a:cubicBezTo>
                  <a:cubicBezTo>
                    <a:pt x="33393" y="4011"/>
                    <a:pt x="32318" y="5036"/>
                    <a:pt x="31213" y="6035"/>
                  </a:cubicBezTo>
                  <a:cubicBezTo>
                    <a:pt x="29099" y="7945"/>
                    <a:pt x="26874" y="9707"/>
                    <a:pt x="24454" y="11215"/>
                  </a:cubicBezTo>
                  <a:cubicBezTo>
                    <a:pt x="22745" y="12279"/>
                    <a:pt x="20905" y="13122"/>
                    <a:pt x="19058" y="13914"/>
                  </a:cubicBezTo>
                  <a:cubicBezTo>
                    <a:pt x="17101" y="14753"/>
                    <a:pt x="15116" y="15529"/>
                    <a:pt x="13165" y="16384"/>
                  </a:cubicBezTo>
                  <a:cubicBezTo>
                    <a:pt x="11243" y="17226"/>
                    <a:pt x="9348" y="18147"/>
                    <a:pt x="7580" y="19283"/>
                  </a:cubicBezTo>
                  <a:cubicBezTo>
                    <a:pt x="5853" y="20391"/>
                    <a:pt x="4262" y="21725"/>
                    <a:pt x="2985" y="23338"/>
                  </a:cubicBezTo>
                  <a:cubicBezTo>
                    <a:pt x="2337" y="24155"/>
                    <a:pt x="1779" y="25039"/>
                    <a:pt x="1323" y="25977"/>
                  </a:cubicBezTo>
                  <a:cubicBezTo>
                    <a:pt x="902" y="26839"/>
                    <a:pt x="534" y="27752"/>
                    <a:pt x="362" y="28699"/>
                  </a:cubicBezTo>
                  <a:cubicBezTo>
                    <a:pt x="1" y="30682"/>
                    <a:pt x="258" y="32739"/>
                    <a:pt x="617" y="34701"/>
                  </a:cubicBezTo>
                  <a:cubicBezTo>
                    <a:pt x="999" y="36798"/>
                    <a:pt x="1568" y="38851"/>
                    <a:pt x="2095" y="40913"/>
                  </a:cubicBezTo>
                  <a:cubicBezTo>
                    <a:pt x="2321" y="41800"/>
                    <a:pt x="2545" y="42689"/>
                    <a:pt x="2718" y="43589"/>
                  </a:cubicBezTo>
                  <a:cubicBezTo>
                    <a:pt x="2844" y="44252"/>
                    <a:pt x="3005" y="44925"/>
                    <a:pt x="3002" y="45604"/>
                  </a:cubicBezTo>
                  <a:cubicBezTo>
                    <a:pt x="3002" y="45634"/>
                    <a:pt x="2995" y="45668"/>
                    <a:pt x="3000" y="45696"/>
                  </a:cubicBezTo>
                  <a:cubicBezTo>
                    <a:pt x="3003" y="45719"/>
                    <a:pt x="3022" y="45794"/>
                    <a:pt x="3024" y="45794"/>
                  </a:cubicBezTo>
                  <a:cubicBezTo>
                    <a:pt x="3025" y="45794"/>
                    <a:pt x="3023" y="45784"/>
                    <a:pt x="3018" y="45758"/>
                  </a:cubicBezTo>
                  <a:lnTo>
                    <a:pt x="3018" y="45758"/>
                  </a:lnTo>
                  <a:cubicBezTo>
                    <a:pt x="3029" y="45813"/>
                    <a:pt x="3034" y="45870"/>
                    <a:pt x="3038" y="45926"/>
                  </a:cubicBezTo>
                  <a:cubicBezTo>
                    <a:pt x="3048" y="46030"/>
                    <a:pt x="3049" y="46134"/>
                    <a:pt x="3041" y="46237"/>
                  </a:cubicBezTo>
                  <a:cubicBezTo>
                    <a:pt x="3038" y="46274"/>
                    <a:pt x="3053" y="46288"/>
                    <a:pt x="3075" y="46288"/>
                  </a:cubicBezTo>
                  <a:cubicBezTo>
                    <a:pt x="3125" y="46288"/>
                    <a:pt x="3212" y="46220"/>
                    <a:pt x="3226" y="46191"/>
                  </a:cubicBezTo>
                  <a:cubicBezTo>
                    <a:pt x="3282" y="46072"/>
                    <a:pt x="3331" y="45952"/>
                    <a:pt x="3373" y="45828"/>
                  </a:cubicBezTo>
                  <a:cubicBezTo>
                    <a:pt x="3394" y="45768"/>
                    <a:pt x="3428" y="45697"/>
                    <a:pt x="3433" y="45634"/>
                  </a:cubicBezTo>
                  <a:cubicBezTo>
                    <a:pt x="3433" y="45633"/>
                    <a:pt x="3434" y="45631"/>
                    <a:pt x="3434" y="45628"/>
                  </a:cubicBezTo>
                  <a:lnTo>
                    <a:pt x="3434" y="45628"/>
                  </a:lnTo>
                  <a:cubicBezTo>
                    <a:pt x="3444" y="45605"/>
                    <a:pt x="3456" y="45577"/>
                    <a:pt x="3459" y="45567"/>
                  </a:cubicBezTo>
                  <a:cubicBezTo>
                    <a:pt x="3476" y="45519"/>
                    <a:pt x="3477" y="45470"/>
                    <a:pt x="3481" y="45419"/>
                  </a:cubicBezTo>
                  <a:cubicBezTo>
                    <a:pt x="3505" y="45104"/>
                    <a:pt x="3507" y="44787"/>
                    <a:pt x="3489" y="44472"/>
                  </a:cubicBezTo>
                  <a:cubicBezTo>
                    <a:pt x="3444" y="43661"/>
                    <a:pt x="3285" y="42867"/>
                    <a:pt x="3108" y="42076"/>
                  </a:cubicBezTo>
                  <a:cubicBezTo>
                    <a:pt x="2663" y="40079"/>
                    <a:pt x="2105" y="38111"/>
                    <a:pt x="1662" y="36114"/>
                  </a:cubicBezTo>
                  <a:cubicBezTo>
                    <a:pt x="1214" y="34101"/>
                    <a:pt x="819" y="32035"/>
                    <a:pt x="884" y="29964"/>
                  </a:cubicBezTo>
                  <a:cubicBezTo>
                    <a:pt x="910" y="29107"/>
                    <a:pt x="1025" y="28242"/>
                    <a:pt x="1314" y="27433"/>
                  </a:cubicBezTo>
                  <a:cubicBezTo>
                    <a:pt x="1657" y="26471"/>
                    <a:pt x="2103" y="25539"/>
                    <a:pt x="2654" y="24679"/>
                  </a:cubicBezTo>
                  <a:cubicBezTo>
                    <a:pt x="3721" y="23013"/>
                    <a:pt x="5143" y="21625"/>
                    <a:pt x="6744" y="20474"/>
                  </a:cubicBezTo>
                  <a:cubicBezTo>
                    <a:pt x="8403" y="19279"/>
                    <a:pt x="10224" y="18329"/>
                    <a:pt x="12079" y="17478"/>
                  </a:cubicBezTo>
                  <a:cubicBezTo>
                    <a:pt x="13999" y="16596"/>
                    <a:pt x="15964" y="15818"/>
                    <a:pt x="17914" y="15005"/>
                  </a:cubicBezTo>
                  <a:cubicBezTo>
                    <a:pt x="19802" y="14217"/>
                    <a:pt x="21685" y="13401"/>
                    <a:pt x="23473" y="12402"/>
                  </a:cubicBezTo>
                  <a:cubicBezTo>
                    <a:pt x="25781" y="11112"/>
                    <a:pt x="27921" y="9536"/>
                    <a:pt x="29934" y="7824"/>
                  </a:cubicBezTo>
                  <a:cubicBezTo>
                    <a:pt x="32181" y="5913"/>
                    <a:pt x="34321" y="3863"/>
                    <a:pt x="36424" y="1794"/>
                  </a:cubicBezTo>
                  <a:cubicBezTo>
                    <a:pt x="36946" y="1281"/>
                    <a:pt x="37427" y="741"/>
                    <a:pt x="37901" y="184"/>
                  </a:cubicBezTo>
                  <a:cubicBezTo>
                    <a:pt x="37965" y="109"/>
                    <a:pt x="37960" y="1"/>
                    <a:pt x="37890"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0"/>
            <p:cNvSpPr/>
            <p:nvPr/>
          </p:nvSpPr>
          <p:spPr>
            <a:xfrm>
              <a:off x="5288100" y="4148925"/>
              <a:ext cx="887825" cy="843225"/>
            </a:xfrm>
            <a:custGeom>
              <a:avLst/>
              <a:gdLst/>
              <a:ahLst/>
              <a:cxnLst/>
              <a:rect l="l" t="t" r="r" b="b"/>
              <a:pathLst>
                <a:path w="35513" h="33729" extrusionOk="0">
                  <a:moveTo>
                    <a:pt x="30417" y="1"/>
                  </a:moveTo>
                  <a:cubicBezTo>
                    <a:pt x="29878" y="1"/>
                    <a:pt x="29340" y="19"/>
                    <a:pt x="28802" y="58"/>
                  </a:cubicBezTo>
                  <a:cubicBezTo>
                    <a:pt x="27725" y="136"/>
                    <a:pt x="26655" y="288"/>
                    <a:pt x="25601" y="514"/>
                  </a:cubicBezTo>
                  <a:cubicBezTo>
                    <a:pt x="24501" y="749"/>
                    <a:pt x="23430" y="1131"/>
                    <a:pt x="22371" y="1507"/>
                  </a:cubicBezTo>
                  <a:cubicBezTo>
                    <a:pt x="20303" y="2238"/>
                    <a:pt x="18288" y="3104"/>
                    <a:pt x="16250" y="3915"/>
                  </a:cubicBezTo>
                  <a:cubicBezTo>
                    <a:pt x="15268" y="4305"/>
                    <a:pt x="14279" y="4683"/>
                    <a:pt x="13275" y="5018"/>
                  </a:cubicBezTo>
                  <a:cubicBezTo>
                    <a:pt x="12337" y="5332"/>
                    <a:pt x="11394" y="5615"/>
                    <a:pt x="10475" y="5987"/>
                  </a:cubicBezTo>
                  <a:cubicBezTo>
                    <a:pt x="8710" y="6702"/>
                    <a:pt x="7025" y="7635"/>
                    <a:pt x="5505" y="8786"/>
                  </a:cubicBezTo>
                  <a:cubicBezTo>
                    <a:pt x="4722" y="9378"/>
                    <a:pt x="3983" y="10026"/>
                    <a:pt x="3295" y="10728"/>
                  </a:cubicBezTo>
                  <a:cubicBezTo>
                    <a:pt x="2642" y="11394"/>
                    <a:pt x="1995" y="12107"/>
                    <a:pt x="1479" y="12886"/>
                  </a:cubicBezTo>
                  <a:cubicBezTo>
                    <a:pt x="628" y="14171"/>
                    <a:pt x="244" y="15681"/>
                    <a:pt x="128" y="17204"/>
                  </a:cubicBezTo>
                  <a:cubicBezTo>
                    <a:pt x="1" y="18880"/>
                    <a:pt x="178" y="20570"/>
                    <a:pt x="438" y="22227"/>
                  </a:cubicBezTo>
                  <a:cubicBezTo>
                    <a:pt x="719" y="24026"/>
                    <a:pt x="1112" y="25803"/>
                    <a:pt x="1486" y="27585"/>
                  </a:cubicBezTo>
                  <a:cubicBezTo>
                    <a:pt x="1667" y="28447"/>
                    <a:pt x="1854" y="29306"/>
                    <a:pt x="2017" y="30171"/>
                  </a:cubicBezTo>
                  <a:cubicBezTo>
                    <a:pt x="2095" y="30585"/>
                    <a:pt x="2168" y="30999"/>
                    <a:pt x="2233" y="31415"/>
                  </a:cubicBezTo>
                  <a:cubicBezTo>
                    <a:pt x="2294" y="31812"/>
                    <a:pt x="2331" y="32213"/>
                    <a:pt x="2392" y="32609"/>
                  </a:cubicBezTo>
                  <a:cubicBezTo>
                    <a:pt x="2449" y="32970"/>
                    <a:pt x="2534" y="33326"/>
                    <a:pt x="2606" y="33684"/>
                  </a:cubicBezTo>
                  <a:cubicBezTo>
                    <a:pt x="2612" y="33717"/>
                    <a:pt x="2637" y="33728"/>
                    <a:pt x="2667" y="33728"/>
                  </a:cubicBezTo>
                  <a:cubicBezTo>
                    <a:pt x="2703" y="33728"/>
                    <a:pt x="2744" y="33712"/>
                    <a:pt x="2765" y="33701"/>
                  </a:cubicBezTo>
                  <a:cubicBezTo>
                    <a:pt x="2834" y="33662"/>
                    <a:pt x="2880" y="33594"/>
                    <a:pt x="2889" y="33515"/>
                  </a:cubicBezTo>
                  <a:cubicBezTo>
                    <a:pt x="2924" y="33113"/>
                    <a:pt x="2953" y="32710"/>
                    <a:pt x="2924" y="32307"/>
                  </a:cubicBezTo>
                  <a:cubicBezTo>
                    <a:pt x="2896" y="31904"/>
                    <a:pt x="2835" y="31503"/>
                    <a:pt x="2780" y="31103"/>
                  </a:cubicBezTo>
                  <a:cubicBezTo>
                    <a:pt x="2662" y="30262"/>
                    <a:pt x="2514" y="29425"/>
                    <a:pt x="2355" y="28590"/>
                  </a:cubicBezTo>
                  <a:cubicBezTo>
                    <a:pt x="2021" y="26840"/>
                    <a:pt x="1619" y="25104"/>
                    <a:pt x="1292" y="23353"/>
                  </a:cubicBezTo>
                  <a:cubicBezTo>
                    <a:pt x="979" y="21671"/>
                    <a:pt x="723" y="19966"/>
                    <a:pt x="701" y="18253"/>
                  </a:cubicBezTo>
                  <a:cubicBezTo>
                    <a:pt x="682" y="16785"/>
                    <a:pt x="841" y="15262"/>
                    <a:pt x="1448" y="13920"/>
                  </a:cubicBezTo>
                  <a:cubicBezTo>
                    <a:pt x="1769" y="13214"/>
                    <a:pt x="2207" y="12629"/>
                    <a:pt x="2722" y="12020"/>
                  </a:cubicBezTo>
                  <a:cubicBezTo>
                    <a:pt x="3332" y="11300"/>
                    <a:pt x="3996" y="10628"/>
                    <a:pt x="4710" y="10011"/>
                  </a:cubicBezTo>
                  <a:cubicBezTo>
                    <a:pt x="6097" y="8803"/>
                    <a:pt x="7671" y="7813"/>
                    <a:pt x="9336" y="7033"/>
                  </a:cubicBezTo>
                  <a:cubicBezTo>
                    <a:pt x="11111" y="6201"/>
                    <a:pt x="13003" y="5702"/>
                    <a:pt x="14834" y="5018"/>
                  </a:cubicBezTo>
                  <a:cubicBezTo>
                    <a:pt x="16824" y="4274"/>
                    <a:pt x="18772" y="3426"/>
                    <a:pt x="20756" y="2665"/>
                  </a:cubicBezTo>
                  <a:cubicBezTo>
                    <a:pt x="21777" y="2275"/>
                    <a:pt x="22807" y="1887"/>
                    <a:pt x="23859" y="1587"/>
                  </a:cubicBezTo>
                  <a:cubicBezTo>
                    <a:pt x="24880" y="1296"/>
                    <a:pt x="25940" y="1102"/>
                    <a:pt x="26992" y="963"/>
                  </a:cubicBezTo>
                  <a:cubicBezTo>
                    <a:pt x="27967" y="834"/>
                    <a:pt x="28951" y="777"/>
                    <a:pt x="29936" y="777"/>
                  </a:cubicBezTo>
                  <a:cubicBezTo>
                    <a:pt x="31060" y="777"/>
                    <a:pt x="32186" y="851"/>
                    <a:pt x="33300" y="979"/>
                  </a:cubicBezTo>
                  <a:cubicBezTo>
                    <a:pt x="33576" y="1011"/>
                    <a:pt x="33847" y="1044"/>
                    <a:pt x="34126" y="1052"/>
                  </a:cubicBezTo>
                  <a:cubicBezTo>
                    <a:pt x="34182" y="1054"/>
                    <a:pt x="34238" y="1055"/>
                    <a:pt x="34293" y="1055"/>
                  </a:cubicBezTo>
                  <a:cubicBezTo>
                    <a:pt x="34550" y="1055"/>
                    <a:pt x="34804" y="1038"/>
                    <a:pt x="35061" y="1024"/>
                  </a:cubicBezTo>
                  <a:cubicBezTo>
                    <a:pt x="35192" y="1016"/>
                    <a:pt x="35512" y="724"/>
                    <a:pt x="35297" y="630"/>
                  </a:cubicBezTo>
                  <a:cubicBezTo>
                    <a:pt x="35048" y="521"/>
                    <a:pt x="34809" y="418"/>
                    <a:pt x="34545" y="350"/>
                  </a:cubicBezTo>
                  <a:cubicBezTo>
                    <a:pt x="34256" y="276"/>
                    <a:pt x="33968" y="237"/>
                    <a:pt x="33673" y="203"/>
                  </a:cubicBezTo>
                  <a:cubicBezTo>
                    <a:pt x="33127" y="139"/>
                    <a:pt x="32580" y="89"/>
                    <a:pt x="32032" y="54"/>
                  </a:cubicBezTo>
                  <a:cubicBezTo>
                    <a:pt x="31494" y="19"/>
                    <a:pt x="30955" y="1"/>
                    <a:pt x="3041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0"/>
            <p:cNvSpPr/>
            <p:nvPr/>
          </p:nvSpPr>
          <p:spPr>
            <a:xfrm>
              <a:off x="5076875" y="3531350"/>
              <a:ext cx="599125" cy="912625"/>
            </a:xfrm>
            <a:custGeom>
              <a:avLst/>
              <a:gdLst/>
              <a:ahLst/>
              <a:cxnLst/>
              <a:rect l="l" t="t" r="r" b="b"/>
              <a:pathLst>
                <a:path w="23965" h="36505" extrusionOk="0">
                  <a:moveTo>
                    <a:pt x="23906" y="1"/>
                  </a:moveTo>
                  <a:cubicBezTo>
                    <a:pt x="23900" y="1"/>
                    <a:pt x="23893" y="2"/>
                    <a:pt x="23884" y="4"/>
                  </a:cubicBezTo>
                  <a:lnTo>
                    <a:pt x="23885" y="4"/>
                  </a:lnTo>
                  <a:cubicBezTo>
                    <a:pt x="23588" y="90"/>
                    <a:pt x="23286" y="159"/>
                    <a:pt x="22998" y="270"/>
                  </a:cubicBezTo>
                  <a:cubicBezTo>
                    <a:pt x="22691" y="388"/>
                    <a:pt x="22373" y="480"/>
                    <a:pt x="22058" y="578"/>
                  </a:cubicBezTo>
                  <a:cubicBezTo>
                    <a:pt x="21357" y="797"/>
                    <a:pt x="20646" y="998"/>
                    <a:pt x="19935" y="1186"/>
                  </a:cubicBezTo>
                  <a:cubicBezTo>
                    <a:pt x="18378" y="1599"/>
                    <a:pt x="16802" y="1939"/>
                    <a:pt x="15256" y="2393"/>
                  </a:cubicBezTo>
                  <a:cubicBezTo>
                    <a:pt x="13682" y="2857"/>
                    <a:pt x="12132" y="3442"/>
                    <a:pt x="10741" y="4324"/>
                  </a:cubicBezTo>
                  <a:cubicBezTo>
                    <a:pt x="9379" y="5188"/>
                    <a:pt x="8140" y="6231"/>
                    <a:pt x="7055" y="7425"/>
                  </a:cubicBezTo>
                  <a:cubicBezTo>
                    <a:pt x="4887" y="9814"/>
                    <a:pt x="3435" y="12727"/>
                    <a:pt x="2457" y="15783"/>
                  </a:cubicBezTo>
                  <a:cubicBezTo>
                    <a:pt x="1487" y="18818"/>
                    <a:pt x="971" y="21977"/>
                    <a:pt x="574" y="25133"/>
                  </a:cubicBezTo>
                  <a:cubicBezTo>
                    <a:pt x="367" y="26781"/>
                    <a:pt x="171" y="28437"/>
                    <a:pt x="71" y="30095"/>
                  </a:cubicBezTo>
                  <a:cubicBezTo>
                    <a:pt x="16" y="30986"/>
                    <a:pt x="1" y="31880"/>
                    <a:pt x="65" y="32771"/>
                  </a:cubicBezTo>
                  <a:cubicBezTo>
                    <a:pt x="99" y="33234"/>
                    <a:pt x="156" y="33694"/>
                    <a:pt x="238" y="34151"/>
                  </a:cubicBezTo>
                  <a:cubicBezTo>
                    <a:pt x="315" y="34587"/>
                    <a:pt x="404" y="35029"/>
                    <a:pt x="571" y="35441"/>
                  </a:cubicBezTo>
                  <a:cubicBezTo>
                    <a:pt x="726" y="35821"/>
                    <a:pt x="980" y="36152"/>
                    <a:pt x="1248" y="36460"/>
                  </a:cubicBezTo>
                  <a:cubicBezTo>
                    <a:pt x="1276" y="36491"/>
                    <a:pt x="1307" y="36505"/>
                    <a:pt x="1340" y="36505"/>
                  </a:cubicBezTo>
                  <a:cubicBezTo>
                    <a:pt x="1486" y="36505"/>
                    <a:pt x="1661" y="36252"/>
                    <a:pt x="1633" y="36133"/>
                  </a:cubicBezTo>
                  <a:cubicBezTo>
                    <a:pt x="1527" y="35674"/>
                    <a:pt x="1454" y="35209"/>
                    <a:pt x="1348" y="34749"/>
                  </a:cubicBezTo>
                  <a:cubicBezTo>
                    <a:pt x="1255" y="34341"/>
                    <a:pt x="1139" y="33941"/>
                    <a:pt x="1070" y="33527"/>
                  </a:cubicBezTo>
                  <a:cubicBezTo>
                    <a:pt x="923" y="32649"/>
                    <a:pt x="882" y="31754"/>
                    <a:pt x="894" y="30866"/>
                  </a:cubicBezTo>
                  <a:cubicBezTo>
                    <a:pt x="917" y="29188"/>
                    <a:pt x="1113" y="27507"/>
                    <a:pt x="1308" y="25842"/>
                  </a:cubicBezTo>
                  <a:cubicBezTo>
                    <a:pt x="1671" y="22759"/>
                    <a:pt x="2128" y="19667"/>
                    <a:pt x="2974" y="16672"/>
                  </a:cubicBezTo>
                  <a:cubicBezTo>
                    <a:pt x="3805" y="13731"/>
                    <a:pt x="5020" y="10929"/>
                    <a:pt x="6928" y="8554"/>
                  </a:cubicBezTo>
                  <a:cubicBezTo>
                    <a:pt x="6981" y="8487"/>
                    <a:pt x="7036" y="8420"/>
                    <a:pt x="7091" y="8355"/>
                  </a:cubicBezTo>
                  <a:cubicBezTo>
                    <a:pt x="7124" y="8314"/>
                    <a:pt x="7156" y="8275"/>
                    <a:pt x="7190" y="8235"/>
                  </a:cubicBezTo>
                  <a:lnTo>
                    <a:pt x="7190" y="8235"/>
                  </a:lnTo>
                  <a:cubicBezTo>
                    <a:pt x="7181" y="8246"/>
                    <a:pt x="7161" y="8270"/>
                    <a:pt x="7161" y="8270"/>
                  </a:cubicBezTo>
                  <a:cubicBezTo>
                    <a:pt x="7161" y="8270"/>
                    <a:pt x="7170" y="8259"/>
                    <a:pt x="7198" y="8226"/>
                  </a:cubicBezTo>
                  <a:cubicBezTo>
                    <a:pt x="7334" y="8069"/>
                    <a:pt x="7472" y="7914"/>
                    <a:pt x="7612" y="7762"/>
                  </a:cubicBezTo>
                  <a:cubicBezTo>
                    <a:pt x="7872" y="7480"/>
                    <a:pt x="8141" y="7208"/>
                    <a:pt x="8420" y="6945"/>
                  </a:cubicBezTo>
                  <a:cubicBezTo>
                    <a:pt x="8741" y="6642"/>
                    <a:pt x="8973" y="6441"/>
                    <a:pt x="9270" y="6201"/>
                  </a:cubicBezTo>
                  <a:cubicBezTo>
                    <a:pt x="9580" y="5951"/>
                    <a:pt x="9902" y="5721"/>
                    <a:pt x="10223" y="5487"/>
                  </a:cubicBezTo>
                  <a:cubicBezTo>
                    <a:pt x="10876" y="5009"/>
                    <a:pt x="11404" y="4680"/>
                    <a:pt x="12128" y="4333"/>
                  </a:cubicBezTo>
                  <a:cubicBezTo>
                    <a:pt x="12827" y="3998"/>
                    <a:pt x="13512" y="3738"/>
                    <a:pt x="14224" y="3500"/>
                  </a:cubicBezTo>
                  <a:cubicBezTo>
                    <a:pt x="15751" y="2994"/>
                    <a:pt x="17319" y="2630"/>
                    <a:pt x="18874" y="2232"/>
                  </a:cubicBezTo>
                  <a:cubicBezTo>
                    <a:pt x="19600" y="2046"/>
                    <a:pt x="20326" y="1860"/>
                    <a:pt x="21037" y="1628"/>
                  </a:cubicBezTo>
                  <a:cubicBezTo>
                    <a:pt x="21381" y="1516"/>
                    <a:pt x="21786" y="1361"/>
                    <a:pt x="22149" y="1200"/>
                  </a:cubicBezTo>
                  <a:cubicBezTo>
                    <a:pt x="22473" y="1056"/>
                    <a:pt x="22822" y="913"/>
                    <a:pt x="23121" y="720"/>
                  </a:cubicBezTo>
                  <a:cubicBezTo>
                    <a:pt x="23397" y="543"/>
                    <a:pt x="23661" y="344"/>
                    <a:pt x="23906" y="125"/>
                  </a:cubicBezTo>
                  <a:cubicBezTo>
                    <a:pt x="23941" y="93"/>
                    <a:pt x="23965" y="1"/>
                    <a:pt x="23906"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0"/>
            <p:cNvSpPr/>
            <p:nvPr/>
          </p:nvSpPr>
          <p:spPr>
            <a:xfrm>
              <a:off x="5124400" y="3240225"/>
              <a:ext cx="393875" cy="640300"/>
            </a:xfrm>
            <a:custGeom>
              <a:avLst/>
              <a:gdLst/>
              <a:ahLst/>
              <a:cxnLst/>
              <a:rect l="l" t="t" r="r" b="b"/>
              <a:pathLst>
                <a:path w="15755" h="25612" extrusionOk="0">
                  <a:moveTo>
                    <a:pt x="14831" y="1227"/>
                  </a:moveTo>
                  <a:cubicBezTo>
                    <a:pt x="14831" y="1227"/>
                    <a:pt x="14826" y="1233"/>
                    <a:pt x="14812" y="1250"/>
                  </a:cubicBezTo>
                  <a:lnTo>
                    <a:pt x="14812" y="1250"/>
                  </a:lnTo>
                  <a:cubicBezTo>
                    <a:pt x="14823" y="1237"/>
                    <a:pt x="14831" y="1227"/>
                    <a:pt x="14831" y="1227"/>
                  </a:cubicBezTo>
                  <a:close/>
                  <a:moveTo>
                    <a:pt x="15707" y="0"/>
                  </a:moveTo>
                  <a:cubicBezTo>
                    <a:pt x="15695" y="0"/>
                    <a:pt x="15681" y="5"/>
                    <a:pt x="15665" y="17"/>
                  </a:cubicBezTo>
                  <a:lnTo>
                    <a:pt x="15666" y="16"/>
                  </a:lnTo>
                  <a:lnTo>
                    <a:pt x="15666" y="16"/>
                  </a:lnTo>
                  <a:cubicBezTo>
                    <a:pt x="15613" y="55"/>
                    <a:pt x="15556" y="92"/>
                    <a:pt x="15507" y="134"/>
                  </a:cubicBezTo>
                  <a:cubicBezTo>
                    <a:pt x="15501" y="139"/>
                    <a:pt x="15497" y="143"/>
                    <a:pt x="15494" y="146"/>
                  </a:cubicBezTo>
                  <a:lnTo>
                    <a:pt x="15494" y="146"/>
                  </a:lnTo>
                  <a:cubicBezTo>
                    <a:pt x="15458" y="166"/>
                    <a:pt x="15426" y="191"/>
                    <a:pt x="15397" y="221"/>
                  </a:cubicBezTo>
                  <a:cubicBezTo>
                    <a:pt x="15364" y="253"/>
                    <a:pt x="15330" y="284"/>
                    <a:pt x="15296" y="314"/>
                  </a:cubicBezTo>
                  <a:lnTo>
                    <a:pt x="15052" y="541"/>
                  </a:lnTo>
                  <a:cubicBezTo>
                    <a:pt x="15039" y="554"/>
                    <a:pt x="14998" y="590"/>
                    <a:pt x="14999" y="590"/>
                  </a:cubicBezTo>
                  <a:cubicBezTo>
                    <a:pt x="15000" y="590"/>
                    <a:pt x="15006" y="585"/>
                    <a:pt x="15021" y="572"/>
                  </a:cubicBezTo>
                  <a:lnTo>
                    <a:pt x="15021" y="572"/>
                  </a:lnTo>
                  <a:cubicBezTo>
                    <a:pt x="14982" y="607"/>
                    <a:pt x="14945" y="642"/>
                    <a:pt x="14908" y="679"/>
                  </a:cubicBezTo>
                  <a:lnTo>
                    <a:pt x="14758" y="826"/>
                  </a:lnTo>
                  <a:cubicBezTo>
                    <a:pt x="14642" y="941"/>
                    <a:pt x="14527" y="1056"/>
                    <a:pt x="14415" y="1174"/>
                  </a:cubicBezTo>
                  <a:cubicBezTo>
                    <a:pt x="14155" y="1451"/>
                    <a:pt x="13896" y="1728"/>
                    <a:pt x="13636" y="2005"/>
                  </a:cubicBezTo>
                  <a:cubicBezTo>
                    <a:pt x="13006" y="2677"/>
                    <a:pt x="12375" y="3347"/>
                    <a:pt x="11743" y="4019"/>
                  </a:cubicBezTo>
                  <a:cubicBezTo>
                    <a:pt x="11065" y="4739"/>
                    <a:pt x="10389" y="5460"/>
                    <a:pt x="9714" y="6183"/>
                  </a:cubicBezTo>
                  <a:cubicBezTo>
                    <a:pt x="9111" y="6825"/>
                    <a:pt x="8506" y="7467"/>
                    <a:pt x="7900" y="8107"/>
                  </a:cubicBezTo>
                  <a:cubicBezTo>
                    <a:pt x="7487" y="8541"/>
                    <a:pt x="7075" y="8975"/>
                    <a:pt x="6654" y="9401"/>
                  </a:cubicBezTo>
                  <a:cubicBezTo>
                    <a:pt x="6465" y="9591"/>
                    <a:pt x="6312" y="9815"/>
                    <a:pt x="6153" y="10030"/>
                  </a:cubicBezTo>
                  <a:cubicBezTo>
                    <a:pt x="5929" y="10331"/>
                    <a:pt x="5712" y="10636"/>
                    <a:pt x="5499" y="10946"/>
                  </a:cubicBezTo>
                  <a:cubicBezTo>
                    <a:pt x="5084" y="11552"/>
                    <a:pt x="4690" y="12173"/>
                    <a:pt x="4319" y="12810"/>
                  </a:cubicBezTo>
                  <a:cubicBezTo>
                    <a:pt x="3633" y="13980"/>
                    <a:pt x="3028" y="15195"/>
                    <a:pt x="2507" y="16448"/>
                  </a:cubicBezTo>
                  <a:cubicBezTo>
                    <a:pt x="1984" y="17706"/>
                    <a:pt x="1552" y="19002"/>
                    <a:pt x="1166" y="20308"/>
                  </a:cubicBezTo>
                  <a:cubicBezTo>
                    <a:pt x="966" y="20981"/>
                    <a:pt x="780" y="21658"/>
                    <a:pt x="602" y="22337"/>
                  </a:cubicBezTo>
                  <a:cubicBezTo>
                    <a:pt x="508" y="22696"/>
                    <a:pt x="415" y="23056"/>
                    <a:pt x="325" y="23415"/>
                  </a:cubicBezTo>
                  <a:cubicBezTo>
                    <a:pt x="236" y="23772"/>
                    <a:pt x="178" y="24130"/>
                    <a:pt x="119" y="24491"/>
                  </a:cubicBezTo>
                  <a:cubicBezTo>
                    <a:pt x="90" y="24667"/>
                    <a:pt x="52" y="24843"/>
                    <a:pt x="36" y="25021"/>
                  </a:cubicBezTo>
                  <a:cubicBezTo>
                    <a:pt x="21" y="25198"/>
                    <a:pt x="16" y="25373"/>
                    <a:pt x="4" y="25548"/>
                  </a:cubicBezTo>
                  <a:cubicBezTo>
                    <a:pt x="1" y="25594"/>
                    <a:pt x="21" y="25612"/>
                    <a:pt x="50" y="25612"/>
                  </a:cubicBezTo>
                  <a:cubicBezTo>
                    <a:pt x="113" y="25612"/>
                    <a:pt x="218" y="25532"/>
                    <a:pt x="236" y="25490"/>
                  </a:cubicBezTo>
                  <a:cubicBezTo>
                    <a:pt x="512" y="24791"/>
                    <a:pt x="756" y="24083"/>
                    <a:pt x="949" y="23354"/>
                  </a:cubicBezTo>
                  <a:cubicBezTo>
                    <a:pt x="1124" y="22691"/>
                    <a:pt x="1282" y="22023"/>
                    <a:pt x="1459" y="21361"/>
                  </a:cubicBezTo>
                  <a:cubicBezTo>
                    <a:pt x="1791" y="20123"/>
                    <a:pt x="2157" y="18894"/>
                    <a:pt x="2587" y="17687"/>
                  </a:cubicBezTo>
                  <a:cubicBezTo>
                    <a:pt x="2992" y="16555"/>
                    <a:pt x="3475" y="15364"/>
                    <a:pt x="4033" y="14261"/>
                  </a:cubicBezTo>
                  <a:cubicBezTo>
                    <a:pt x="4630" y="13085"/>
                    <a:pt x="5307" y="11952"/>
                    <a:pt x="6062" y="10873"/>
                  </a:cubicBezTo>
                  <a:cubicBezTo>
                    <a:pt x="6265" y="10580"/>
                    <a:pt x="6473" y="10292"/>
                    <a:pt x="6687" y="10006"/>
                  </a:cubicBezTo>
                  <a:cubicBezTo>
                    <a:pt x="6738" y="9936"/>
                    <a:pt x="6790" y="9866"/>
                    <a:pt x="6844" y="9797"/>
                  </a:cubicBezTo>
                  <a:cubicBezTo>
                    <a:pt x="6856" y="9781"/>
                    <a:pt x="6869" y="9766"/>
                    <a:pt x="6880" y="9750"/>
                  </a:cubicBezTo>
                  <a:lnTo>
                    <a:pt x="6880" y="9750"/>
                  </a:lnTo>
                  <a:cubicBezTo>
                    <a:pt x="6882" y="9747"/>
                    <a:pt x="6884" y="9745"/>
                    <a:pt x="6887" y="9742"/>
                  </a:cubicBezTo>
                  <a:cubicBezTo>
                    <a:pt x="6921" y="9710"/>
                    <a:pt x="6952" y="9677"/>
                    <a:pt x="6985" y="9643"/>
                  </a:cubicBezTo>
                  <a:cubicBezTo>
                    <a:pt x="7157" y="9468"/>
                    <a:pt x="7327" y="9292"/>
                    <a:pt x="7495" y="9114"/>
                  </a:cubicBezTo>
                  <a:cubicBezTo>
                    <a:pt x="7992" y="8596"/>
                    <a:pt x="8485" y="8075"/>
                    <a:pt x="8975" y="7550"/>
                  </a:cubicBezTo>
                  <a:cubicBezTo>
                    <a:pt x="9590" y="6897"/>
                    <a:pt x="10203" y="6241"/>
                    <a:pt x="10815" y="5585"/>
                  </a:cubicBezTo>
                  <a:cubicBezTo>
                    <a:pt x="11445" y="4907"/>
                    <a:pt x="12074" y="4229"/>
                    <a:pt x="12701" y="3549"/>
                  </a:cubicBezTo>
                  <a:cubicBezTo>
                    <a:pt x="13253" y="2949"/>
                    <a:pt x="13805" y="2348"/>
                    <a:pt x="14357" y="1749"/>
                  </a:cubicBezTo>
                  <a:lnTo>
                    <a:pt x="14698" y="1377"/>
                  </a:lnTo>
                  <a:cubicBezTo>
                    <a:pt x="14724" y="1349"/>
                    <a:pt x="14749" y="1322"/>
                    <a:pt x="14774" y="1294"/>
                  </a:cubicBezTo>
                  <a:cubicBezTo>
                    <a:pt x="14783" y="1285"/>
                    <a:pt x="14798" y="1266"/>
                    <a:pt x="14811" y="1251"/>
                  </a:cubicBezTo>
                  <a:lnTo>
                    <a:pt x="14811" y="1251"/>
                  </a:lnTo>
                  <a:cubicBezTo>
                    <a:pt x="14811" y="1251"/>
                    <a:pt x="14811" y="1252"/>
                    <a:pt x="14810" y="1252"/>
                  </a:cubicBezTo>
                  <a:cubicBezTo>
                    <a:pt x="14811" y="1251"/>
                    <a:pt x="14811" y="1251"/>
                    <a:pt x="14812" y="1250"/>
                  </a:cubicBezTo>
                  <a:lnTo>
                    <a:pt x="14812" y="1250"/>
                  </a:lnTo>
                  <a:cubicBezTo>
                    <a:pt x="14812" y="1250"/>
                    <a:pt x="14811" y="1251"/>
                    <a:pt x="14811" y="1251"/>
                  </a:cubicBezTo>
                  <a:lnTo>
                    <a:pt x="14811" y="1251"/>
                  </a:lnTo>
                  <a:cubicBezTo>
                    <a:pt x="14824" y="1235"/>
                    <a:pt x="14838" y="1219"/>
                    <a:pt x="14851" y="1203"/>
                  </a:cubicBezTo>
                  <a:lnTo>
                    <a:pt x="14992" y="1038"/>
                  </a:lnTo>
                  <a:cubicBezTo>
                    <a:pt x="15155" y="846"/>
                    <a:pt x="15312" y="652"/>
                    <a:pt x="15469" y="456"/>
                  </a:cubicBezTo>
                  <a:cubicBezTo>
                    <a:pt x="15494" y="424"/>
                    <a:pt x="15520" y="392"/>
                    <a:pt x="15546" y="360"/>
                  </a:cubicBezTo>
                  <a:cubicBezTo>
                    <a:pt x="15558" y="345"/>
                    <a:pt x="15567" y="333"/>
                    <a:pt x="15567" y="333"/>
                  </a:cubicBezTo>
                  <a:lnTo>
                    <a:pt x="15567" y="333"/>
                  </a:lnTo>
                  <a:cubicBezTo>
                    <a:pt x="15567" y="333"/>
                    <a:pt x="15565" y="336"/>
                    <a:pt x="15558" y="345"/>
                  </a:cubicBezTo>
                  <a:cubicBezTo>
                    <a:pt x="15584" y="314"/>
                    <a:pt x="15608" y="284"/>
                    <a:pt x="15622" y="249"/>
                  </a:cubicBezTo>
                  <a:lnTo>
                    <a:pt x="15622" y="249"/>
                  </a:lnTo>
                  <a:cubicBezTo>
                    <a:pt x="15657" y="193"/>
                    <a:pt x="15693" y="136"/>
                    <a:pt x="15728" y="80"/>
                  </a:cubicBezTo>
                  <a:cubicBezTo>
                    <a:pt x="15755" y="38"/>
                    <a:pt x="15741" y="0"/>
                    <a:pt x="1570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0"/>
            <p:cNvSpPr/>
            <p:nvPr/>
          </p:nvSpPr>
          <p:spPr>
            <a:xfrm>
              <a:off x="5132200" y="2843775"/>
              <a:ext cx="184325" cy="737225"/>
            </a:xfrm>
            <a:custGeom>
              <a:avLst/>
              <a:gdLst/>
              <a:ahLst/>
              <a:cxnLst/>
              <a:rect l="l" t="t" r="r" b="b"/>
              <a:pathLst>
                <a:path w="7373" h="29489" extrusionOk="0">
                  <a:moveTo>
                    <a:pt x="7341" y="1"/>
                  </a:moveTo>
                  <a:cubicBezTo>
                    <a:pt x="7306" y="1"/>
                    <a:pt x="7245" y="39"/>
                    <a:pt x="7231" y="65"/>
                  </a:cubicBezTo>
                  <a:lnTo>
                    <a:pt x="7232" y="65"/>
                  </a:lnTo>
                  <a:cubicBezTo>
                    <a:pt x="6765" y="922"/>
                    <a:pt x="6401" y="1842"/>
                    <a:pt x="6056" y="2754"/>
                  </a:cubicBezTo>
                  <a:cubicBezTo>
                    <a:pt x="5709" y="3673"/>
                    <a:pt x="5383" y="4599"/>
                    <a:pt x="5079" y="5533"/>
                  </a:cubicBezTo>
                  <a:cubicBezTo>
                    <a:pt x="4461" y="7425"/>
                    <a:pt x="3914" y="9335"/>
                    <a:pt x="3438" y="11264"/>
                  </a:cubicBezTo>
                  <a:cubicBezTo>
                    <a:pt x="2958" y="13208"/>
                    <a:pt x="2532" y="15167"/>
                    <a:pt x="2136" y="17131"/>
                  </a:cubicBezTo>
                  <a:cubicBezTo>
                    <a:pt x="1740" y="19096"/>
                    <a:pt x="1377" y="21062"/>
                    <a:pt x="1021" y="23032"/>
                  </a:cubicBezTo>
                  <a:cubicBezTo>
                    <a:pt x="845" y="24003"/>
                    <a:pt x="671" y="24973"/>
                    <a:pt x="497" y="25944"/>
                  </a:cubicBezTo>
                  <a:cubicBezTo>
                    <a:pt x="327" y="26885"/>
                    <a:pt x="216" y="27835"/>
                    <a:pt x="81" y="28781"/>
                  </a:cubicBezTo>
                  <a:cubicBezTo>
                    <a:pt x="49" y="28998"/>
                    <a:pt x="30" y="29216"/>
                    <a:pt x="5" y="29434"/>
                  </a:cubicBezTo>
                  <a:cubicBezTo>
                    <a:pt x="0" y="29473"/>
                    <a:pt x="15" y="29488"/>
                    <a:pt x="40" y="29488"/>
                  </a:cubicBezTo>
                  <a:cubicBezTo>
                    <a:pt x="98" y="29488"/>
                    <a:pt x="207" y="29404"/>
                    <a:pt x="220" y="29354"/>
                  </a:cubicBezTo>
                  <a:cubicBezTo>
                    <a:pt x="464" y="28408"/>
                    <a:pt x="683" y="27455"/>
                    <a:pt x="878" y="26495"/>
                  </a:cubicBezTo>
                  <a:cubicBezTo>
                    <a:pt x="1072" y="25531"/>
                    <a:pt x="1233" y="24560"/>
                    <a:pt x="1407" y="23592"/>
                  </a:cubicBezTo>
                  <a:cubicBezTo>
                    <a:pt x="1757" y="21634"/>
                    <a:pt x="2112" y="19678"/>
                    <a:pt x="2492" y="17727"/>
                  </a:cubicBezTo>
                  <a:cubicBezTo>
                    <a:pt x="2872" y="15771"/>
                    <a:pt x="3279" y="13821"/>
                    <a:pt x="3738" y="11882"/>
                  </a:cubicBezTo>
                  <a:cubicBezTo>
                    <a:pt x="4192" y="9958"/>
                    <a:pt x="4698" y="8045"/>
                    <a:pt x="5257" y="6146"/>
                  </a:cubicBezTo>
                  <a:cubicBezTo>
                    <a:pt x="5804" y="4291"/>
                    <a:pt x="6469" y="2476"/>
                    <a:pt x="7145" y="667"/>
                  </a:cubicBezTo>
                  <a:cubicBezTo>
                    <a:pt x="7221" y="462"/>
                    <a:pt x="7295" y="257"/>
                    <a:pt x="7361" y="48"/>
                  </a:cubicBezTo>
                  <a:cubicBezTo>
                    <a:pt x="7373" y="13"/>
                    <a:pt x="7361" y="1"/>
                    <a:pt x="7341"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0"/>
            <p:cNvSpPr/>
            <p:nvPr/>
          </p:nvSpPr>
          <p:spPr>
            <a:xfrm>
              <a:off x="5041500" y="4078125"/>
              <a:ext cx="43475" cy="489450"/>
            </a:xfrm>
            <a:custGeom>
              <a:avLst/>
              <a:gdLst/>
              <a:ahLst/>
              <a:cxnLst/>
              <a:rect l="l" t="t" r="r" b="b"/>
              <a:pathLst>
                <a:path w="1739" h="19578" extrusionOk="0">
                  <a:moveTo>
                    <a:pt x="780" y="0"/>
                  </a:moveTo>
                  <a:cubicBezTo>
                    <a:pt x="753" y="0"/>
                    <a:pt x="707" y="37"/>
                    <a:pt x="704" y="61"/>
                  </a:cubicBezTo>
                  <a:cubicBezTo>
                    <a:pt x="490" y="1370"/>
                    <a:pt x="396" y="2703"/>
                    <a:pt x="284" y="4023"/>
                  </a:cubicBezTo>
                  <a:cubicBezTo>
                    <a:pt x="174" y="5301"/>
                    <a:pt x="84" y="6579"/>
                    <a:pt x="43" y="7860"/>
                  </a:cubicBezTo>
                  <a:cubicBezTo>
                    <a:pt x="1" y="9107"/>
                    <a:pt x="0" y="10355"/>
                    <a:pt x="59" y="11600"/>
                  </a:cubicBezTo>
                  <a:cubicBezTo>
                    <a:pt x="118" y="12856"/>
                    <a:pt x="240" y="14110"/>
                    <a:pt x="440" y="15352"/>
                  </a:cubicBezTo>
                  <a:cubicBezTo>
                    <a:pt x="542" y="15983"/>
                    <a:pt x="662" y="16611"/>
                    <a:pt x="802" y="17236"/>
                  </a:cubicBezTo>
                  <a:cubicBezTo>
                    <a:pt x="874" y="17555"/>
                    <a:pt x="959" y="17873"/>
                    <a:pt x="1059" y="18185"/>
                  </a:cubicBezTo>
                  <a:cubicBezTo>
                    <a:pt x="1159" y="18493"/>
                    <a:pt x="1278" y="18790"/>
                    <a:pt x="1391" y="19092"/>
                  </a:cubicBezTo>
                  <a:cubicBezTo>
                    <a:pt x="1449" y="19245"/>
                    <a:pt x="1508" y="19398"/>
                    <a:pt x="1570" y="19549"/>
                  </a:cubicBezTo>
                  <a:cubicBezTo>
                    <a:pt x="1578" y="19569"/>
                    <a:pt x="1592" y="19577"/>
                    <a:pt x="1608" y="19577"/>
                  </a:cubicBezTo>
                  <a:cubicBezTo>
                    <a:pt x="1661" y="19577"/>
                    <a:pt x="1738" y="19489"/>
                    <a:pt x="1727" y="19437"/>
                  </a:cubicBezTo>
                  <a:cubicBezTo>
                    <a:pt x="1573" y="18778"/>
                    <a:pt x="1440" y="18114"/>
                    <a:pt x="1300" y="17453"/>
                  </a:cubicBezTo>
                  <a:cubicBezTo>
                    <a:pt x="1166" y="16826"/>
                    <a:pt x="1015" y="16203"/>
                    <a:pt x="901" y="15573"/>
                  </a:cubicBezTo>
                  <a:cubicBezTo>
                    <a:pt x="677" y="14349"/>
                    <a:pt x="532" y="13111"/>
                    <a:pt x="450" y="11870"/>
                  </a:cubicBezTo>
                  <a:cubicBezTo>
                    <a:pt x="368" y="10630"/>
                    <a:pt x="347" y="9389"/>
                    <a:pt x="369" y="8148"/>
                  </a:cubicBezTo>
                  <a:cubicBezTo>
                    <a:pt x="392" y="6892"/>
                    <a:pt x="454" y="5637"/>
                    <a:pt x="532" y="4384"/>
                  </a:cubicBezTo>
                  <a:cubicBezTo>
                    <a:pt x="611" y="3092"/>
                    <a:pt x="720" y="1801"/>
                    <a:pt x="792" y="509"/>
                  </a:cubicBezTo>
                  <a:cubicBezTo>
                    <a:pt x="801" y="348"/>
                    <a:pt x="800" y="186"/>
                    <a:pt x="801" y="26"/>
                  </a:cubicBezTo>
                  <a:cubicBezTo>
                    <a:pt x="801" y="7"/>
                    <a:pt x="793" y="0"/>
                    <a:pt x="780"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0"/>
            <p:cNvSpPr/>
            <p:nvPr/>
          </p:nvSpPr>
          <p:spPr>
            <a:xfrm>
              <a:off x="5119375" y="4524425"/>
              <a:ext cx="18175" cy="80800"/>
            </a:xfrm>
            <a:custGeom>
              <a:avLst/>
              <a:gdLst/>
              <a:ahLst/>
              <a:cxnLst/>
              <a:rect l="l" t="t" r="r" b="b"/>
              <a:pathLst>
                <a:path w="727" h="3232" extrusionOk="0">
                  <a:moveTo>
                    <a:pt x="467" y="122"/>
                  </a:moveTo>
                  <a:lnTo>
                    <a:pt x="458" y="150"/>
                  </a:lnTo>
                  <a:lnTo>
                    <a:pt x="458" y="150"/>
                  </a:lnTo>
                  <a:cubicBezTo>
                    <a:pt x="461" y="141"/>
                    <a:pt x="464" y="131"/>
                    <a:pt x="467" y="122"/>
                  </a:cubicBezTo>
                  <a:close/>
                  <a:moveTo>
                    <a:pt x="392" y="0"/>
                  </a:moveTo>
                  <a:cubicBezTo>
                    <a:pt x="369" y="0"/>
                    <a:pt x="347" y="6"/>
                    <a:pt x="327" y="17"/>
                  </a:cubicBezTo>
                  <a:cubicBezTo>
                    <a:pt x="285" y="37"/>
                    <a:pt x="247" y="69"/>
                    <a:pt x="221" y="107"/>
                  </a:cubicBezTo>
                  <a:lnTo>
                    <a:pt x="221" y="106"/>
                  </a:lnTo>
                  <a:cubicBezTo>
                    <a:pt x="178" y="173"/>
                    <a:pt x="143" y="243"/>
                    <a:pt x="114" y="316"/>
                  </a:cubicBezTo>
                  <a:cubicBezTo>
                    <a:pt x="82" y="397"/>
                    <a:pt x="56" y="480"/>
                    <a:pt x="35" y="564"/>
                  </a:cubicBezTo>
                  <a:cubicBezTo>
                    <a:pt x="14" y="652"/>
                    <a:pt x="9" y="746"/>
                    <a:pt x="4" y="837"/>
                  </a:cubicBezTo>
                  <a:cubicBezTo>
                    <a:pt x="0" y="919"/>
                    <a:pt x="1" y="1002"/>
                    <a:pt x="4" y="1084"/>
                  </a:cubicBezTo>
                  <a:cubicBezTo>
                    <a:pt x="11" y="1269"/>
                    <a:pt x="29" y="1454"/>
                    <a:pt x="56" y="1638"/>
                  </a:cubicBezTo>
                  <a:cubicBezTo>
                    <a:pt x="73" y="1752"/>
                    <a:pt x="92" y="1864"/>
                    <a:pt x="113" y="1976"/>
                  </a:cubicBezTo>
                  <a:cubicBezTo>
                    <a:pt x="122" y="2027"/>
                    <a:pt x="131" y="2079"/>
                    <a:pt x="142" y="2130"/>
                  </a:cubicBezTo>
                  <a:cubicBezTo>
                    <a:pt x="152" y="2180"/>
                    <a:pt x="161" y="2232"/>
                    <a:pt x="173" y="2283"/>
                  </a:cubicBezTo>
                  <a:cubicBezTo>
                    <a:pt x="198" y="2386"/>
                    <a:pt x="228" y="2488"/>
                    <a:pt x="256" y="2590"/>
                  </a:cubicBezTo>
                  <a:cubicBezTo>
                    <a:pt x="270" y="2642"/>
                    <a:pt x="285" y="2694"/>
                    <a:pt x="300" y="2746"/>
                  </a:cubicBezTo>
                  <a:cubicBezTo>
                    <a:pt x="308" y="2772"/>
                    <a:pt x="314" y="2799"/>
                    <a:pt x="322" y="2824"/>
                  </a:cubicBezTo>
                  <a:cubicBezTo>
                    <a:pt x="332" y="2849"/>
                    <a:pt x="344" y="2872"/>
                    <a:pt x="357" y="2895"/>
                  </a:cubicBezTo>
                  <a:cubicBezTo>
                    <a:pt x="367" y="2915"/>
                    <a:pt x="379" y="2934"/>
                    <a:pt x="394" y="2951"/>
                  </a:cubicBezTo>
                  <a:cubicBezTo>
                    <a:pt x="400" y="2956"/>
                    <a:pt x="405" y="2962"/>
                    <a:pt x="410" y="2968"/>
                  </a:cubicBezTo>
                  <a:lnTo>
                    <a:pt x="410" y="2968"/>
                  </a:lnTo>
                  <a:cubicBezTo>
                    <a:pt x="429" y="3006"/>
                    <a:pt x="448" y="3043"/>
                    <a:pt x="467" y="3081"/>
                  </a:cubicBezTo>
                  <a:cubicBezTo>
                    <a:pt x="478" y="3103"/>
                    <a:pt x="489" y="3125"/>
                    <a:pt x="500" y="3147"/>
                  </a:cubicBezTo>
                  <a:cubicBezTo>
                    <a:pt x="514" y="3171"/>
                    <a:pt x="530" y="3195"/>
                    <a:pt x="546" y="3218"/>
                  </a:cubicBezTo>
                  <a:lnTo>
                    <a:pt x="562" y="3229"/>
                  </a:lnTo>
                  <a:cubicBezTo>
                    <a:pt x="569" y="3231"/>
                    <a:pt x="576" y="3232"/>
                    <a:pt x="583" y="3232"/>
                  </a:cubicBezTo>
                  <a:cubicBezTo>
                    <a:pt x="586" y="3232"/>
                    <a:pt x="590" y="3232"/>
                    <a:pt x="594" y="3231"/>
                  </a:cubicBezTo>
                  <a:cubicBezTo>
                    <a:pt x="615" y="3228"/>
                    <a:pt x="636" y="3219"/>
                    <a:pt x="653" y="3206"/>
                  </a:cubicBezTo>
                  <a:cubicBezTo>
                    <a:pt x="689" y="3178"/>
                    <a:pt x="722" y="3138"/>
                    <a:pt x="723" y="3091"/>
                  </a:cubicBezTo>
                  <a:cubicBezTo>
                    <a:pt x="724" y="3062"/>
                    <a:pt x="727" y="3034"/>
                    <a:pt x="725" y="3005"/>
                  </a:cubicBezTo>
                  <a:cubicBezTo>
                    <a:pt x="723" y="2977"/>
                    <a:pt x="722" y="2951"/>
                    <a:pt x="721" y="2923"/>
                  </a:cubicBezTo>
                  <a:lnTo>
                    <a:pt x="717" y="2841"/>
                  </a:lnTo>
                  <a:cubicBezTo>
                    <a:pt x="714" y="2819"/>
                    <a:pt x="713" y="2796"/>
                    <a:pt x="713" y="2773"/>
                  </a:cubicBezTo>
                  <a:lnTo>
                    <a:pt x="713" y="2773"/>
                  </a:lnTo>
                  <a:cubicBezTo>
                    <a:pt x="717" y="2746"/>
                    <a:pt x="720" y="2717"/>
                    <a:pt x="722" y="2689"/>
                  </a:cubicBezTo>
                  <a:cubicBezTo>
                    <a:pt x="722" y="2664"/>
                    <a:pt x="720" y="2639"/>
                    <a:pt x="719" y="2614"/>
                  </a:cubicBezTo>
                  <a:cubicBezTo>
                    <a:pt x="717" y="2557"/>
                    <a:pt x="700" y="2498"/>
                    <a:pt x="688" y="2441"/>
                  </a:cubicBezTo>
                  <a:cubicBezTo>
                    <a:pt x="671" y="2353"/>
                    <a:pt x="654" y="2266"/>
                    <a:pt x="637" y="2178"/>
                  </a:cubicBezTo>
                  <a:cubicBezTo>
                    <a:pt x="622" y="2093"/>
                    <a:pt x="607" y="2007"/>
                    <a:pt x="588" y="1922"/>
                  </a:cubicBezTo>
                  <a:cubicBezTo>
                    <a:pt x="569" y="1837"/>
                    <a:pt x="552" y="1756"/>
                    <a:pt x="533" y="1672"/>
                  </a:cubicBezTo>
                  <a:cubicBezTo>
                    <a:pt x="515" y="1583"/>
                    <a:pt x="498" y="1493"/>
                    <a:pt x="483" y="1404"/>
                  </a:cubicBezTo>
                  <a:lnTo>
                    <a:pt x="483" y="1404"/>
                  </a:lnTo>
                  <a:lnTo>
                    <a:pt x="490" y="1450"/>
                  </a:lnTo>
                  <a:cubicBezTo>
                    <a:pt x="483" y="1404"/>
                    <a:pt x="475" y="1358"/>
                    <a:pt x="466" y="1313"/>
                  </a:cubicBezTo>
                  <a:lnTo>
                    <a:pt x="466" y="1313"/>
                  </a:lnTo>
                  <a:lnTo>
                    <a:pt x="475" y="1358"/>
                  </a:lnTo>
                  <a:cubicBezTo>
                    <a:pt x="426" y="1070"/>
                    <a:pt x="388" y="775"/>
                    <a:pt x="413" y="482"/>
                  </a:cubicBezTo>
                  <a:cubicBezTo>
                    <a:pt x="416" y="450"/>
                    <a:pt x="415" y="417"/>
                    <a:pt x="416" y="383"/>
                  </a:cubicBezTo>
                  <a:cubicBezTo>
                    <a:pt x="418" y="353"/>
                    <a:pt x="420" y="326"/>
                    <a:pt x="423" y="297"/>
                  </a:cubicBezTo>
                  <a:lnTo>
                    <a:pt x="423" y="297"/>
                  </a:lnTo>
                  <a:lnTo>
                    <a:pt x="419" y="329"/>
                  </a:lnTo>
                  <a:cubicBezTo>
                    <a:pt x="420" y="317"/>
                    <a:pt x="422" y="305"/>
                    <a:pt x="424" y="292"/>
                  </a:cubicBezTo>
                  <a:lnTo>
                    <a:pt x="424" y="292"/>
                  </a:lnTo>
                  <a:cubicBezTo>
                    <a:pt x="424" y="294"/>
                    <a:pt x="424" y="296"/>
                    <a:pt x="423" y="297"/>
                  </a:cubicBezTo>
                  <a:lnTo>
                    <a:pt x="423" y="297"/>
                  </a:lnTo>
                  <a:lnTo>
                    <a:pt x="424" y="292"/>
                  </a:lnTo>
                  <a:lnTo>
                    <a:pt x="424" y="292"/>
                  </a:lnTo>
                  <a:cubicBezTo>
                    <a:pt x="424" y="292"/>
                    <a:pt x="424" y="292"/>
                    <a:pt x="424" y="292"/>
                  </a:cubicBezTo>
                  <a:lnTo>
                    <a:pt x="424" y="292"/>
                  </a:lnTo>
                  <a:cubicBezTo>
                    <a:pt x="424" y="291"/>
                    <a:pt x="424" y="289"/>
                    <a:pt x="425" y="288"/>
                  </a:cubicBezTo>
                  <a:lnTo>
                    <a:pt x="425" y="288"/>
                  </a:lnTo>
                  <a:lnTo>
                    <a:pt x="424" y="292"/>
                  </a:lnTo>
                  <a:lnTo>
                    <a:pt x="424" y="292"/>
                  </a:lnTo>
                  <a:cubicBezTo>
                    <a:pt x="431" y="246"/>
                    <a:pt x="442" y="200"/>
                    <a:pt x="456" y="155"/>
                  </a:cubicBezTo>
                  <a:lnTo>
                    <a:pt x="456" y="155"/>
                  </a:lnTo>
                  <a:lnTo>
                    <a:pt x="459" y="149"/>
                  </a:lnTo>
                  <a:cubicBezTo>
                    <a:pt x="469" y="119"/>
                    <a:pt x="486" y="76"/>
                    <a:pt x="471" y="45"/>
                  </a:cubicBezTo>
                  <a:cubicBezTo>
                    <a:pt x="462" y="22"/>
                    <a:pt x="440" y="5"/>
                    <a:pt x="415" y="2"/>
                  </a:cubicBezTo>
                  <a:cubicBezTo>
                    <a:pt x="407" y="1"/>
                    <a:pt x="400" y="0"/>
                    <a:pt x="39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0"/>
            <p:cNvSpPr/>
            <p:nvPr/>
          </p:nvSpPr>
          <p:spPr>
            <a:xfrm>
              <a:off x="5164575" y="4390375"/>
              <a:ext cx="19375" cy="170475"/>
            </a:xfrm>
            <a:custGeom>
              <a:avLst/>
              <a:gdLst/>
              <a:ahLst/>
              <a:cxnLst/>
              <a:rect l="l" t="t" r="r" b="b"/>
              <a:pathLst>
                <a:path w="775" h="6819" extrusionOk="0">
                  <a:moveTo>
                    <a:pt x="511" y="6098"/>
                  </a:moveTo>
                  <a:cubicBezTo>
                    <a:pt x="511" y="6101"/>
                    <a:pt x="511" y="6103"/>
                    <a:pt x="510" y="6106"/>
                  </a:cubicBezTo>
                  <a:cubicBezTo>
                    <a:pt x="511" y="6103"/>
                    <a:pt x="511" y="6100"/>
                    <a:pt x="511" y="6098"/>
                  </a:cubicBezTo>
                  <a:close/>
                  <a:moveTo>
                    <a:pt x="674" y="1"/>
                  </a:moveTo>
                  <a:cubicBezTo>
                    <a:pt x="658" y="1"/>
                    <a:pt x="642" y="4"/>
                    <a:pt x="629" y="8"/>
                  </a:cubicBezTo>
                  <a:cubicBezTo>
                    <a:pt x="575" y="29"/>
                    <a:pt x="531" y="69"/>
                    <a:pt x="506" y="121"/>
                  </a:cubicBezTo>
                  <a:cubicBezTo>
                    <a:pt x="490" y="154"/>
                    <a:pt x="475" y="188"/>
                    <a:pt x="463" y="223"/>
                  </a:cubicBezTo>
                  <a:cubicBezTo>
                    <a:pt x="455" y="251"/>
                    <a:pt x="448" y="282"/>
                    <a:pt x="442" y="310"/>
                  </a:cubicBezTo>
                  <a:cubicBezTo>
                    <a:pt x="427" y="366"/>
                    <a:pt x="414" y="422"/>
                    <a:pt x="400" y="478"/>
                  </a:cubicBezTo>
                  <a:cubicBezTo>
                    <a:pt x="374" y="588"/>
                    <a:pt x="347" y="699"/>
                    <a:pt x="321" y="810"/>
                  </a:cubicBezTo>
                  <a:cubicBezTo>
                    <a:pt x="296" y="918"/>
                    <a:pt x="279" y="1026"/>
                    <a:pt x="260" y="1134"/>
                  </a:cubicBezTo>
                  <a:cubicBezTo>
                    <a:pt x="242" y="1244"/>
                    <a:pt x="219" y="1353"/>
                    <a:pt x="198" y="1464"/>
                  </a:cubicBezTo>
                  <a:cubicBezTo>
                    <a:pt x="177" y="1568"/>
                    <a:pt x="166" y="1675"/>
                    <a:pt x="153" y="1780"/>
                  </a:cubicBezTo>
                  <a:cubicBezTo>
                    <a:pt x="146" y="1833"/>
                    <a:pt x="134" y="1886"/>
                    <a:pt x="123" y="1940"/>
                  </a:cubicBezTo>
                  <a:cubicBezTo>
                    <a:pt x="109" y="2013"/>
                    <a:pt x="99" y="2088"/>
                    <a:pt x="95" y="2163"/>
                  </a:cubicBezTo>
                  <a:cubicBezTo>
                    <a:pt x="75" y="2367"/>
                    <a:pt x="61" y="2572"/>
                    <a:pt x="48" y="2777"/>
                  </a:cubicBezTo>
                  <a:cubicBezTo>
                    <a:pt x="23" y="3174"/>
                    <a:pt x="16" y="3570"/>
                    <a:pt x="13" y="3967"/>
                  </a:cubicBezTo>
                  <a:cubicBezTo>
                    <a:pt x="10" y="4349"/>
                    <a:pt x="1" y="4733"/>
                    <a:pt x="24" y="5116"/>
                  </a:cubicBezTo>
                  <a:cubicBezTo>
                    <a:pt x="36" y="5303"/>
                    <a:pt x="48" y="5490"/>
                    <a:pt x="60" y="5677"/>
                  </a:cubicBezTo>
                  <a:cubicBezTo>
                    <a:pt x="66" y="5770"/>
                    <a:pt x="73" y="5862"/>
                    <a:pt x="78" y="5954"/>
                  </a:cubicBezTo>
                  <a:cubicBezTo>
                    <a:pt x="85" y="6045"/>
                    <a:pt x="99" y="6134"/>
                    <a:pt x="112" y="6224"/>
                  </a:cubicBezTo>
                  <a:cubicBezTo>
                    <a:pt x="114" y="6256"/>
                    <a:pt x="120" y="6288"/>
                    <a:pt x="128" y="6318"/>
                  </a:cubicBezTo>
                  <a:cubicBezTo>
                    <a:pt x="135" y="6334"/>
                    <a:pt x="140" y="6350"/>
                    <a:pt x="145" y="6366"/>
                  </a:cubicBezTo>
                  <a:lnTo>
                    <a:pt x="145" y="6366"/>
                  </a:lnTo>
                  <a:cubicBezTo>
                    <a:pt x="163" y="6497"/>
                    <a:pt x="181" y="6628"/>
                    <a:pt x="200" y="6759"/>
                  </a:cubicBezTo>
                  <a:cubicBezTo>
                    <a:pt x="205" y="6800"/>
                    <a:pt x="232" y="6818"/>
                    <a:pt x="265" y="6818"/>
                  </a:cubicBezTo>
                  <a:cubicBezTo>
                    <a:pt x="282" y="6818"/>
                    <a:pt x="300" y="6814"/>
                    <a:pt x="317" y="6805"/>
                  </a:cubicBezTo>
                  <a:cubicBezTo>
                    <a:pt x="379" y="6775"/>
                    <a:pt x="423" y="6716"/>
                    <a:pt x="432" y="6647"/>
                  </a:cubicBezTo>
                  <a:cubicBezTo>
                    <a:pt x="445" y="6538"/>
                    <a:pt x="458" y="6429"/>
                    <a:pt x="471" y="6319"/>
                  </a:cubicBezTo>
                  <a:cubicBezTo>
                    <a:pt x="474" y="6293"/>
                    <a:pt x="478" y="6267"/>
                    <a:pt x="481" y="6240"/>
                  </a:cubicBezTo>
                  <a:lnTo>
                    <a:pt x="485" y="6204"/>
                  </a:lnTo>
                  <a:cubicBezTo>
                    <a:pt x="485" y="6203"/>
                    <a:pt x="486" y="6202"/>
                    <a:pt x="486" y="6200"/>
                  </a:cubicBezTo>
                  <a:lnTo>
                    <a:pt x="486" y="6200"/>
                  </a:lnTo>
                  <a:cubicBezTo>
                    <a:pt x="486" y="6203"/>
                    <a:pt x="486" y="6204"/>
                    <a:pt x="486" y="6204"/>
                  </a:cubicBezTo>
                  <a:cubicBezTo>
                    <a:pt x="486" y="6204"/>
                    <a:pt x="487" y="6202"/>
                    <a:pt x="488" y="6198"/>
                  </a:cubicBezTo>
                  <a:cubicBezTo>
                    <a:pt x="489" y="6193"/>
                    <a:pt x="490" y="6189"/>
                    <a:pt x="491" y="6186"/>
                  </a:cubicBezTo>
                  <a:cubicBezTo>
                    <a:pt x="494" y="6173"/>
                    <a:pt x="497" y="6161"/>
                    <a:pt x="502" y="6149"/>
                  </a:cubicBezTo>
                  <a:cubicBezTo>
                    <a:pt x="503" y="6142"/>
                    <a:pt x="506" y="6137"/>
                    <a:pt x="507" y="6130"/>
                  </a:cubicBezTo>
                  <a:cubicBezTo>
                    <a:pt x="508" y="6125"/>
                    <a:pt x="512" y="6082"/>
                    <a:pt x="512" y="6082"/>
                  </a:cubicBezTo>
                  <a:lnTo>
                    <a:pt x="512" y="6082"/>
                  </a:lnTo>
                  <a:cubicBezTo>
                    <a:pt x="513" y="6082"/>
                    <a:pt x="512" y="6087"/>
                    <a:pt x="511" y="6098"/>
                  </a:cubicBezTo>
                  <a:lnTo>
                    <a:pt x="511" y="6098"/>
                  </a:lnTo>
                  <a:cubicBezTo>
                    <a:pt x="514" y="6073"/>
                    <a:pt x="517" y="6049"/>
                    <a:pt x="520" y="6024"/>
                  </a:cubicBezTo>
                  <a:cubicBezTo>
                    <a:pt x="536" y="5905"/>
                    <a:pt x="550" y="5786"/>
                    <a:pt x="559" y="5667"/>
                  </a:cubicBezTo>
                  <a:cubicBezTo>
                    <a:pt x="565" y="5560"/>
                    <a:pt x="573" y="5454"/>
                    <a:pt x="581" y="5347"/>
                  </a:cubicBezTo>
                  <a:cubicBezTo>
                    <a:pt x="597" y="5132"/>
                    <a:pt x="612" y="4918"/>
                    <a:pt x="630" y="4704"/>
                  </a:cubicBezTo>
                  <a:cubicBezTo>
                    <a:pt x="646" y="4495"/>
                    <a:pt x="647" y="4284"/>
                    <a:pt x="656" y="4075"/>
                  </a:cubicBezTo>
                  <a:cubicBezTo>
                    <a:pt x="674" y="3647"/>
                    <a:pt x="698" y="3220"/>
                    <a:pt x="725" y="2792"/>
                  </a:cubicBezTo>
                  <a:cubicBezTo>
                    <a:pt x="738" y="2575"/>
                    <a:pt x="744" y="2359"/>
                    <a:pt x="754" y="2142"/>
                  </a:cubicBezTo>
                  <a:cubicBezTo>
                    <a:pt x="761" y="2035"/>
                    <a:pt x="765" y="1927"/>
                    <a:pt x="771" y="1820"/>
                  </a:cubicBezTo>
                  <a:cubicBezTo>
                    <a:pt x="773" y="1768"/>
                    <a:pt x="773" y="1714"/>
                    <a:pt x="768" y="1662"/>
                  </a:cubicBezTo>
                  <a:cubicBezTo>
                    <a:pt x="764" y="1608"/>
                    <a:pt x="763" y="1554"/>
                    <a:pt x="767" y="1501"/>
                  </a:cubicBezTo>
                  <a:cubicBezTo>
                    <a:pt x="770" y="1392"/>
                    <a:pt x="772" y="1285"/>
                    <a:pt x="769" y="1177"/>
                  </a:cubicBezTo>
                  <a:cubicBezTo>
                    <a:pt x="765" y="1069"/>
                    <a:pt x="767" y="960"/>
                    <a:pt x="769" y="851"/>
                  </a:cubicBezTo>
                  <a:cubicBezTo>
                    <a:pt x="774" y="636"/>
                    <a:pt x="761" y="422"/>
                    <a:pt x="757" y="208"/>
                  </a:cubicBezTo>
                  <a:cubicBezTo>
                    <a:pt x="757" y="181"/>
                    <a:pt x="757" y="155"/>
                    <a:pt x="754" y="129"/>
                  </a:cubicBezTo>
                  <a:cubicBezTo>
                    <a:pt x="752" y="97"/>
                    <a:pt x="745" y="66"/>
                    <a:pt x="734" y="37"/>
                  </a:cubicBezTo>
                  <a:cubicBezTo>
                    <a:pt x="725" y="10"/>
                    <a:pt x="700" y="1"/>
                    <a:pt x="67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0"/>
            <p:cNvSpPr/>
            <p:nvPr/>
          </p:nvSpPr>
          <p:spPr>
            <a:xfrm>
              <a:off x="4929500" y="4345200"/>
              <a:ext cx="59275" cy="126050"/>
            </a:xfrm>
            <a:custGeom>
              <a:avLst/>
              <a:gdLst/>
              <a:ahLst/>
              <a:cxnLst/>
              <a:rect l="l" t="t" r="r" b="b"/>
              <a:pathLst>
                <a:path w="2371" h="5042" extrusionOk="0">
                  <a:moveTo>
                    <a:pt x="311" y="151"/>
                  </a:moveTo>
                  <a:lnTo>
                    <a:pt x="312" y="151"/>
                  </a:lnTo>
                  <a:lnTo>
                    <a:pt x="312" y="151"/>
                  </a:lnTo>
                  <a:cubicBezTo>
                    <a:pt x="305" y="154"/>
                    <a:pt x="297" y="156"/>
                    <a:pt x="291" y="159"/>
                  </a:cubicBezTo>
                  <a:lnTo>
                    <a:pt x="288" y="160"/>
                  </a:lnTo>
                  <a:lnTo>
                    <a:pt x="311" y="151"/>
                  </a:lnTo>
                  <a:close/>
                  <a:moveTo>
                    <a:pt x="127" y="305"/>
                  </a:moveTo>
                  <a:cubicBezTo>
                    <a:pt x="126" y="308"/>
                    <a:pt x="124" y="310"/>
                    <a:pt x="122" y="313"/>
                  </a:cubicBezTo>
                  <a:lnTo>
                    <a:pt x="122" y="313"/>
                  </a:lnTo>
                  <a:lnTo>
                    <a:pt x="122" y="313"/>
                  </a:lnTo>
                  <a:lnTo>
                    <a:pt x="122" y="313"/>
                  </a:lnTo>
                  <a:lnTo>
                    <a:pt x="127" y="305"/>
                  </a:lnTo>
                  <a:close/>
                  <a:moveTo>
                    <a:pt x="207" y="0"/>
                  </a:moveTo>
                  <a:cubicBezTo>
                    <a:pt x="165" y="0"/>
                    <a:pt x="120" y="29"/>
                    <a:pt x="92" y="53"/>
                  </a:cubicBezTo>
                  <a:cubicBezTo>
                    <a:pt x="64" y="75"/>
                    <a:pt x="42" y="103"/>
                    <a:pt x="27" y="135"/>
                  </a:cubicBezTo>
                  <a:cubicBezTo>
                    <a:pt x="15" y="161"/>
                    <a:pt x="1" y="200"/>
                    <a:pt x="15" y="229"/>
                  </a:cubicBezTo>
                  <a:lnTo>
                    <a:pt x="16" y="228"/>
                  </a:lnTo>
                  <a:cubicBezTo>
                    <a:pt x="42" y="277"/>
                    <a:pt x="68" y="326"/>
                    <a:pt x="91" y="377"/>
                  </a:cubicBezTo>
                  <a:lnTo>
                    <a:pt x="91" y="377"/>
                  </a:lnTo>
                  <a:cubicBezTo>
                    <a:pt x="75" y="418"/>
                    <a:pt x="69" y="462"/>
                    <a:pt x="86" y="506"/>
                  </a:cubicBezTo>
                  <a:cubicBezTo>
                    <a:pt x="92" y="521"/>
                    <a:pt x="98" y="535"/>
                    <a:pt x="104" y="550"/>
                  </a:cubicBezTo>
                  <a:cubicBezTo>
                    <a:pt x="115" y="577"/>
                    <a:pt x="126" y="604"/>
                    <a:pt x="137" y="632"/>
                  </a:cubicBezTo>
                  <a:cubicBezTo>
                    <a:pt x="157" y="686"/>
                    <a:pt x="180" y="740"/>
                    <a:pt x="203" y="794"/>
                  </a:cubicBezTo>
                  <a:cubicBezTo>
                    <a:pt x="251" y="904"/>
                    <a:pt x="296" y="1016"/>
                    <a:pt x="338" y="1128"/>
                  </a:cubicBezTo>
                  <a:cubicBezTo>
                    <a:pt x="423" y="1364"/>
                    <a:pt x="517" y="1593"/>
                    <a:pt x="599" y="1831"/>
                  </a:cubicBezTo>
                  <a:cubicBezTo>
                    <a:pt x="685" y="2079"/>
                    <a:pt x="763" y="2329"/>
                    <a:pt x="847" y="2578"/>
                  </a:cubicBezTo>
                  <a:cubicBezTo>
                    <a:pt x="889" y="2705"/>
                    <a:pt x="932" y="2831"/>
                    <a:pt x="975" y="2958"/>
                  </a:cubicBezTo>
                  <a:cubicBezTo>
                    <a:pt x="1016" y="3082"/>
                    <a:pt x="1065" y="3205"/>
                    <a:pt x="1115" y="3326"/>
                  </a:cubicBezTo>
                  <a:cubicBezTo>
                    <a:pt x="1139" y="3388"/>
                    <a:pt x="1161" y="3451"/>
                    <a:pt x="1192" y="3509"/>
                  </a:cubicBezTo>
                  <a:cubicBezTo>
                    <a:pt x="1208" y="3538"/>
                    <a:pt x="1224" y="3566"/>
                    <a:pt x="1240" y="3593"/>
                  </a:cubicBezTo>
                  <a:cubicBezTo>
                    <a:pt x="1256" y="3623"/>
                    <a:pt x="1269" y="3654"/>
                    <a:pt x="1281" y="3683"/>
                  </a:cubicBezTo>
                  <a:cubicBezTo>
                    <a:pt x="1308" y="3744"/>
                    <a:pt x="1335" y="3805"/>
                    <a:pt x="1362" y="3864"/>
                  </a:cubicBezTo>
                  <a:cubicBezTo>
                    <a:pt x="1375" y="3894"/>
                    <a:pt x="1389" y="3924"/>
                    <a:pt x="1405" y="3952"/>
                  </a:cubicBezTo>
                  <a:cubicBezTo>
                    <a:pt x="1422" y="3980"/>
                    <a:pt x="1439" y="4008"/>
                    <a:pt x="1455" y="4035"/>
                  </a:cubicBezTo>
                  <a:cubicBezTo>
                    <a:pt x="1473" y="4064"/>
                    <a:pt x="1490" y="4093"/>
                    <a:pt x="1508" y="4121"/>
                  </a:cubicBezTo>
                  <a:lnTo>
                    <a:pt x="1508" y="4121"/>
                  </a:lnTo>
                  <a:lnTo>
                    <a:pt x="1502" y="4112"/>
                  </a:lnTo>
                  <a:lnTo>
                    <a:pt x="1502" y="4112"/>
                  </a:lnTo>
                  <a:cubicBezTo>
                    <a:pt x="1526" y="4159"/>
                    <a:pt x="1553" y="4204"/>
                    <a:pt x="1579" y="4250"/>
                  </a:cubicBezTo>
                  <a:cubicBezTo>
                    <a:pt x="1605" y="4295"/>
                    <a:pt x="1630" y="4341"/>
                    <a:pt x="1657" y="4385"/>
                  </a:cubicBezTo>
                  <a:lnTo>
                    <a:pt x="1657" y="4385"/>
                  </a:lnTo>
                  <a:cubicBezTo>
                    <a:pt x="1693" y="4451"/>
                    <a:pt x="1740" y="4512"/>
                    <a:pt x="1782" y="4574"/>
                  </a:cubicBezTo>
                  <a:cubicBezTo>
                    <a:pt x="1818" y="4626"/>
                    <a:pt x="1854" y="4679"/>
                    <a:pt x="1891" y="4730"/>
                  </a:cubicBezTo>
                  <a:cubicBezTo>
                    <a:pt x="1929" y="4783"/>
                    <a:pt x="1967" y="4833"/>
                    <a:pt x="2005" y="4883"/>
                  </a:cubicBezTo>
                  <a:cubicBezTo>
                    <a:pt x="2024" y="4907"/>
                    <a:pt x="2042" y="4934"/>
                    <a:pt x="2063" y="4957"/>
                  </a:cubicBezTo>
                  <a:cubicBezTo>
                    <a:pt x="2084" y="4978"/>
                    <a:pt x="2111" y="5001"/>
                    <a:pt x="2135" y="5024"/>
                  </a:cubicBezTo>
                  <a:cubicBezTo>
                    <a:pt x="2149" y="5037"/>
                    <a:pt x="2165" y="5042"/>
                    <a:pt x="2182" y="5042"/>
                  </a:cubicBezTo>
                  <a:cubicBezTo>
                    <a:pt x="2219" y="5042"/>
                    <a:pt x="2260" y="5017"/>
                    <a:pt x="2285" y="4996"/>
                  </a:cubicBezTo>
                  <a:cubicBezTo>
                    <a:pt x="2329" y="4959"/>
                    <a:pt x="2371" y="4899"/>
                    <a:pt x="2354" y="4840"/>
                  </a:cubicBezTo>
                  <a:cubicBezTo>
                    <a:pt x="2338" y="4785"/>
                    <a:pt x="2324" y="4730"/>
                    <a:pt x="2303" y="4678"/>
                  </a:cubicBezTo>
                  <a:cubicBezTo>
                    <a:pt x="2283" y="4626"/>
                    <a:pt x="2265" y="4575"/>
                    <a:pt x="2246" y="4523"/>
                  </a:cubicBezTo>
                  <a:cubicBezTo>
                    <a:pt x="2208" y="4418"/>
                    <a:pt x="2172" y="4312"/>
                    <a:pt x="2139" y="4205"/>
                  </a:cubicBezTo>
                  <a:cubicBezTo>
                    <a:pt x="2105" y="4098"/>
                    <a:pt x="2071" y="3992"/>
                    <a:pt x="2037" y="3884"/>
                  </a:cubicBezTo>
                  <a:cubicBezTo>
                    <a:pt x="2021" y="3831"/>
                    <a:pt x="2003" y="3777"/>
                    <a:pt x="1989" y="3722"/>
                  </a:cubicBezTo>
                  <a:cubicBezTo>
                    <a:pt x="1976" y="3668"/>
                    <a:pt x="1963" y="3610"/>
                    <a:pt x="1948" y="3554"/>
                  </a:cubicBezTo>
                  <a:cubicBezTo>
                    <a:pt x="1932" y="3494"/>
                    <a:pt x="1909" y="3435"/>
                    <a:pt x="1890" y="3376"/>
                  </a:cubicBezTo>
                  <a:cubicBezTo>
                    <a:pt x="1870" y="3313"/>
                    <a:pt x="1851" y="3251"/>
                    <a:pt x="1830" y="3189"/>
                  </a:cubicBezTo>
                  <a:lnTo>
                    <a:pt x="1830" y="3189"/>
                  </a:lnTo>
                  <a:lnTo>
                    <a:pt x="1831" y="3194"/>
                  </a:lnTo>
                  <a:lnTo>
                    <a:pt x="1831" y="3194"/>
                  </a:lnTo>
                  <a:cubicBezTo>
                    <a:pt x="1823" y="3151"/>
                    <a:pt x="1814" y="3108"/>
                    <a:pt x="1805" y="3065"/>
                  </a:cubicBezTo>
                  <a:cubicBezTo>
                    <a:pt x="1795" y="3023"/>
                    <a:pt x="1783" y="2982"/>
                    <a:pt x="1769" y="2940"/>
                  </a:cubicBezTo>
                  <a:cubicBezTo>
                    <a:pt x="1743" y="2858"/>
                    <a:pt x="1716" y="2776"/>
                    <a:pt x="1690" y="2694"/>
                  </a:cubicBezTo>
                  <a:cubicBezTo>
                    <a:pt x="1640" y="2532"/>
                    <a:pt x="1581" y="2373"/>
                    <a:pt x="1524" y="2214"/>
                  </a:cubicBezTo>
                  <a:cubicBezTo>
                    <a:pt x="1467" y="2057"/>
                    <a:pt x="1411" y="1902"/>
                    <a:pt x="1349" y="1746"/>
                  </a:cubicBezTo>
                  <a:cubicBezTo>
                    <a:pt x="1289" y="1597"/>
                    <a:pt x="1227" y="1448"/>
                    <a:pt x="1163" y="1299"/>
                  </a:cubicBezTo>
                  <a:cubicBezTo>
                    <a:pt x="1128" y="1219"/>
                    <a:pt x="1092" y="1139"/>
                    <a:pt x="1056" y="1059"/>
                  </a:cubicBezTo>
                  <a:cubicBezTo>
                    <a:pt x="1015" y="972"/>
                    <a:pt x="976" y="880"/>
                    <a:pt x="924" y="798"/>
                  </a:cubicBezTo>
                  <a:lnTo>
                    <a:pt x="924" y="798"/>
                  </a:lnTo>
                  <a:lnTo>
                    <a:pt x="944" y="829"/>
                  </a:lnTo>
                  <a:cubicBezTo>
                    <a:pt x="871" y="702"/>
                    <a:pt x="793" y="577"/>
                    <a:pt x="712" y="454"/>
                  </a:cubicBezTo>
                  <a:cubicBezTo>
                    <a:pt x="679" y="401"/>
                    <a:pt x="643" y="349"/>
                    <a:pt x="604" y="300"/>
                  </a:cubicBezTo>
                  <a:cubicBezTo>
                    <a:pt x="563" y="253"/>
                    <a:pt x="522" y="208"/>
                    <a:pt x="481" y="163"/>
                  </a:cubicBezTo>
                  <a:cubicBezTo>
                    <a:pt x="460" y="140"/>
                    <a:pt x="433" y="132"/>
                    <a:pt x="404" y="132"/>
                  </a:cubicBezTo>
                  <a:cubicBezTo>
                    <a:pt x="393" y="132"/>
                    <a:pt x="383" y="133"/>
                    <a:pt x="372" y="135"/>
                  </a:cubicBezTo>
                  <a:lnTo>
                    <a:pt x="372" y="135"/>
                  </a:lnTo>
                  <a:cubicBezTo>
                    <a:pt x="334" y="97"/>
                    <a:pt x="297" y="58"/>
                    <a:pt x="259" y="21"/>
                  </a:cubicBezTo>
                  <a:cubicBezTo>
                    <a:pt x="244" y="6"/>
                    <a:pt x="226" y="0"/>
                    <a:pt x="20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40"/>
          <p:cNvGrpSpPr/>
          <p:nvPr/>
        </p:nvGrpSpPr>
        <p:grpSpPr>
          <a:xfrm>
            <a:off x="6842508" y="843963"/>
            <a:ext cx="2017436" cy="1257093"/>
            <a:chOff x="3088675" y="610200"/>
            <a:chExt cx="3246075" cy="2022675"/>
          </a:xfrm>
        </p:grpSpPr>
        <p:sp>
          <p:nvSpPr>
            <p:cNvPr id="1907" name="Google Shape;1907;p40"/>
            <p:cNvSpPr/>
            <p:nvPr/>
          </p:nvSpPr>
          <p:spPr>
            <a:xfrm>
              <a:off x="4197075" y="610200"/>
              <a:ext cx="2135275" cy="1912275"/>
            </a:xfrm>
            <a:custGeom>
              <a:avLst/>
              <a:gdLst/>
              <a:ahLst/>
              <a:cxnLst/>
              <a:rect l="l" t="t" r="r" b="b"/>
              <a:pathLst>
                <a:path w="85411" h="76491" extrusionOk="0">
                  <a:moveTo>
                    <a:pt x="70507" y="0"/>
                  </a:moveTo>
                  <a:cubicBezTo>
                    <a:pt x="70366" y="0"/>
                    <a:pt x="70172" y="257"/>
                    <a:pt x="70320" y="332"/>
                  </a:cubicBezTo>
                  <a:cubicBezTo>
                    <a:pt x="71280" y="810"/>
                    <a:pt x="72048" y="1659"/>
                    <a:pt x="72810" y="2394"/>
                  </a:cubicBezTo>
                  <a:cubicBezTo>
                    <a:pt x="73375" y="2940"/>
                    <a:pt x="73916" y="3512"/>
                    <a:pt x="74434" y="4102"/>
                  </a:cubicBezTo>
                  <a:cubicBezTo>
                    <a:pt x="75563" y="5390"/>
                    <a:pt x="76589" y="6766"/>
                    <a:pt x="77528" y="8197"/>
                  </a:cubicBezTo>
                  <a:cubicBezTo>
                    <a:pt x="79555" y="11286"/>
                    <a:pt x="81192" y="14641"/>
                    <a:pt x="82425" y="18121"/>
                  </a:cubicBezTo>
                  <a:cubicBezTo>
                    <a:pt x="83647" y="21573"/>
                    <a:pt x="84487" y="25193"/>
                    <a:pt x="84672" y="28859"/>
                  </a:cubicBezTo>
                  <a:cubicBezTo>
                    <a:pt x="84758" y="30569"/>
                    <a:pt x="84701" y="32292"/>
                    <a:pt x="84434" y="33984"/>
                  </a:cubicBezTo>
                  <a:cubicBezTo>
                    <a:pt x="84175" y="35634"/>
                    <a:pt x="83762" y="37363"/>
                    <a:pt x="82907" y="38813"/>
                  </a:cubicBezTo>
                  <a:cubicBezTo>
                    <a:pt x="82333" y="39787"/>
                    <a:pt x="81489" y="40551"/>
                    <a:pt x="80333" y="40551"/>
                  </a:cubicBezTo>
                  <a:cubicBezTo>
                    <a:pt x="80275" y="40551"/>
                    <a:pt x="80216" y="40549"/>
                    <a:pt x="80156" y="40545"/>
                  </a:cubicBezTo>
                  <a:cubicBezTo>
                    <a:pt x="78973" y="40466"/>
                    <a:pt x="77867" y="39773"/>
                    <a:pt x="76930" y="39097"/>
                  </a:cubicBezTo>
                  <a:cubicBezTo>
                    <a:pt x="74685" y="37474"/>
                    <a:pt x="72875" y="35327"/>
                    <a:pt x="70638" y="33698"/>
                  </a:cubicBezTo>
                  <a:cubicBezTo>
                    <a:pt x="69321" y="32739"/>
                    <a:pt x="67753" y="31942"/>
                    <a:pt x="66173" y="31942"/>
                  </a:cubicBezTo>
                  <a:cubicBezTo>
                    <a:pt x="65420" y="31942"/>
                    <a:pt x="64663" y="32123"/>
                    <a:pt x="63930" y="32556"/>
                  </a:cubicBezTo>
                  <a:cubicBezTo>
                    <a:pt x="61878" y="33766"/>
                    <a:pt x="60762" y="36174"/>
                    <a:pt x="59998" y="38327"/>
                  </a:cubicBezTo>
                  <a:cubicBezTo>
                    <a:pt x="59171" y="40654"/>
                    <a:pt x="58632" y="43129"/>
                    <a:pt x="58330" y="45579"/>
                  </a:cubicBezTo>
                  <a:cubicBezTo>
                    <a:pt x="58071" y="47679"/>
                    <a:pt x="57711" y="49782"/>
                    <a:pt x="57177" y="51833"/>
                  </a:cubicBezTo>
                  <a:cubicBezTo>
                    <a:pt x="56914" y="52844"/>
                    <a:pt x="56617" y="53872"/>
                    <a:pt x="56133" y="54803"/>
                  </a:cubicBezTo>
                  <a:cubicBezTo>
                    <a:pt x="55930" y="55196"/>
                    <a:pt x="55590" y="55834"/>
                    <a:pt x="55085" y="55834"/>
                  </a:cubicBezTo>
                  <a:cubicBezTo>
                    <a:pt x="55027" y="55834"/>
                    <a:pt x="54967" y="55826"/>
                    <a:pt x="54904" y="55808"/>
                  </a:cubicBezTo>
                  <a:cubicBezTo>
                    <a:pt x="54570" y="55711"/>
                    <a:pt x="54314" y="55405"/>
                    <a:pt x="54116" y="55136"/>
                  </a:cubicBezTo>
                  <a:cubicBezTo>
                    <a:pt x="53734" y="54619"/>
                    <a:pt x="53463" y="54017"/>
                    <a:pt x="53222" y="53426"/>
                  </a:cubicBezTo>
                  <a:cubicBezTo>
                    <a:pt x="52659" y="52050"/>
                    <a:pt x="52248" y="50618"/>
                    <a:pt x="51822" y="49197"/>
                  </a:cubicBezTo>
                  <a:cubicBezTo>
                    <a:pt x="51435" y="47904"/>
                    <a:pt x="51060" y="46588"/>
                    <a:pt x="50493" y="45359"/>
                  </a:cubicBezTo>
                  <a:cubicBezTo>
                    <a:pt x="50153" y="44623"/>
                    <a:pt x="49658" y="43631"/>
                    <a:pt x="48801" y="43399"/>
                  </a:cubicBezTo>
                  <a:cubicBezTo>
                    <a:pt x="48680" y="43366"/>
                    <a:pt x="48560" y="43351"/>
                    <a:pt x="48442" y="43351"/>
                  </a:cubicBezTo>
                  <a:cubicBezTo>
                    <a:pt x="47625" y="43351"/>
                    <a:pt x="46893" y="44077"/>
                    <a:pt x="46402" y="44653"/>
                  </a:cubicBezTo>
                  <a:cubicBezTo>
                    <a:pt x="45106" y="46176"/>
                    <a:pt x="44227" y="48049"/>
                    <a:pt x="43483" y="49888"/>
                  </a:cubicBezTo>
                  <a:cubicBezTo>
                    <a:pt x="42664" y="51916"/>
                    <a:pt x="42049" y="54035"/>
                    <a:pt x="41858" y="56220"/>
                  </a:cubicBezTo>
                  <a:cubicBezTo>
                    <a:pt x="41762" y="57333"/>
                    <a:pt x="41769" y="58456"/>
                    <a:pt x="41960" y="59558"/>
                  </a:cubicBezTo>
                  <a:cubicBezTo>
                    <a:pt x="42143" y="60600"/>
                    <a:pt x="42439" y="61615"/>
                    <a:pt x="42726" y="62632"/>
                  </a:cubicBezTo>
                  <a:cubicBezTo>
                    <a:pt x="43306" y="64677"/>
                    <a:pt x="43810" y="66766"/>
                    <a:pt x="43475" y="68902"/>
                  </a:cubicBezTo>
                  <a:cubicBezTo>
                    <a:pt x="43235" y="70443"/>
                    <a:pt x="42587" y="71909"/>
                    <a:pt x="41530" y="73064"/>
                  </a:cubicBezTo>
                  <a:cubicBezTo>
                    <a:pt x="39619" y="75154"/>
                    <a:pt x="36751" y="76057"/>
                    <a:pt x="33966" y="76057"/>
                  </a:cubicBezTo>
                  <a:cubicBezTo>
                    <a:pt x="33659" y="76057"/>
                    <a:pt x="33352" y="76046"/>
                    <a:pt x="33048" y="76025"/>
                  </a:cubicBezTo>
                  <a:cubicBezTo>
                    <a:pt x="29249" y="75756"/>
                    <a:pt x="25589" y="73899"/>
                    <a:pt x="22485" y="71796"/>
                  </a:cubicBezTo>
                  <a:cubicBezTo>
                    <a:pt x="19109" y="69509"/>
                    <a:pt x="16118" y="66703"/>
                    <a:pt x="13266" y="63803"/>
                  </a:cubicBezTo>
                  <a:cubicBezTo>
                    <a:pt x="11893" y="62408"/>
                    <a:pt x="10528" y="61002"/>
                    <a:pt x="9175" y="59586"/>
                  </a:cubicBezTo>
                  <a:cubicBezTo>
                    <a:pt x="7733" y="58079"/>
                    <a:pt x="6365" y="56502"/>
                    <a:pt x="4908" y="55009"/>
                  </a:cubicBezTo>
                  <a:cubicBezTo>
                    <a:pt x="3500" y="53566"/>
                    <a:pt x="2026" y="52218"/>
                    <a:pt x="301" y="51162"/>
                  </a:cubicBezTo>
                  <a:cubicBezTo>
                    <a:pt x="290" y="51155"/>
                    <a:pt x="278" y="51152"/>
                    <a:pt x="264" y="51152"/>
                  </a:cubicBezTo>
                  <a:cubicBezTo>
                    <a:pt x="160" y="51152"/>
                    <a:pt x="1" y="51346"/>
                    <a:pt x="88" y="51410"/>
                  </a:cubicBezTo>
                  <a:lnTo>
                    <a:pt x="87" y="51410"/>
                  </a:lnTo>
                  <a:cubicBezTo>
                    <a:pt x="3532" y="53944"/>
                    <a:pt x="6191" y="57311"/>
                    <a:pt x="9160" y="60349"/>
                  </a:cubicBezTo>
                  <a:cubicBezTo>
                    <a:pt x="11986" y="63241"/>
                    <a:pt x="14743" y="66206"/>
                    <a:pt x="17806" y="68854"/>
                  </a:cubicBezTo>
                  <a:cubicBezTo>
                    <a:pt x="20873" y="71505"/>
                    <a:pt x="24264" y="73916"/>
                    <a:pt x="28082" y="75350"/>
                  </a:cubicBezTo>
                  <a:cubicBezTo>
                    <a:pt x="29948" y="76049"/>
                    <a:pt x="31914" y="76490"/>
                    <a:pt x="33879" y="76490"/>
                  </a:cubicBezTo>
                  <a:cubicBezTo>
                    <a:pt x="35187" y="76490"/>
                    <a:pt x="36495" y="76295"/>
                    <a:pt x="37771" y="75850"/>
                  </a:cubicBezTo>
                  <a:cubicBezTo>
                    <a:pt x="40590" y="74865"/>
                    <a:pt x="42886" y="72715"/>
                    <a:pt x="43692" y="69795"/>
                  </a:cubicBezTo>
                  <a:cubicBezTo>
                    <a:pt x="44202" y="67947"/>
                    <a:pt x="44073" y="66027"/>
                    <a:pt x="43645" y="64177"/>
                  </a:cubicBezTo>
                  <a:cubicBezTo>
                    <a:pt x="43133" y="61965"/>
                    <a:pt x="42269" y="59832"/>
                    <a:pt x="42244" y="57534"/>
                  </a:cubicBezTo>
                  <a:cubicBezTo>
                    <a:pt x="42219" y="55153"/>
                    <a:pt x="42771" y="52802"/>
                    <a:pt x="43604" y="50582"/>
                  </a:cubicBezTo>
                  <a:cubicBezTo>
                    <a:pt x="44341" y="48622"/>
                    <a:pt x="45229" y="46627"/>
                    <a:pt x="46550" y="44982"/>
                  </a:cubicBezTo>
                  <a:cubicBezTo>
                    <a:pt x="46970" y="44460"/>
                    <a:pt x="47590" y="43811"/>
                    <a:pt x="48262" y="43811"/>
                  </a:cubicBezTo>
                  <a:cubicBezTo>
                    <a:pt x="48479" y="43811"/>
                    <a:pt x="48701" y="43878"/>
                    <a:pt x="48924" y="44039"/>
                  </a:cubicBezTo>
                  <a:cubicBezTo>
                    <a:pt x="49775" y="44656"/>
                    <a:pt x="50186" y="45877"/>
                    <a:pt x="50529" y="46821"/>
                  </a:cubicBezTo>
                  <a:cubicBezTo>
                    <a:pt x="51017" y="48162"/>
                    <a:pt x="51393" y="49542"/>
                    <a:pt x="51812" y="50906"/>
                  </a:cubicBezTo>
                  <a:cubicBezTo>
                    <a:pt x="52240" y="52300"/>
                    <a:pt x="52670" y="53758"/>
                    <a:pt x="53409" y="55024"/>
                  </a:cubicBezTo>
                  <a:cubicBezTo>
                    <a:pt x="53716" y="55549"/>
                    <a:pt x="54200" y="56284"/>
                    <a:pt x="54881" y="56284"/>
                  </a:cubicBezTo>
                  <a:cubicBezTo>
                    <a:pt x="54933" y="56284"/>
                    <a:pt x="54986" y="56279"/>
                    <a:pt x="55040" y="56270"/>
                  </a:cubicBezTo>
                  <a:cubicBezTo>
                    <a:pt x="55728" y="56158"/>
                    <a:pt x="56182" y="55447"/>
                    <a:pt x="56484" y="54884"/>
                  </a:cubicBezTo>
                  <a:cubicBezTo>
                    <a:pt x="56974" y="53970"/>
                    <a:pt x="57281" y="52949"/>
                    <a:pt x="57549" y="51951"/>
                  </a:cubicBezTo>
                  <a:cubicBezTo>
                    <a:pt x="57864" y="50781"/>
                    <a:pt x="58108" y="49594"/>
                    <a:pt x="58319" y="48402"/>
                  </a:cubicBezTo>
                  <a:cubicBezTo>
                    <a:pt x="58687" y="46324"/>
                    <a:pt x="58898" y="44226"/>
                    <a:pt x="59340" y="42161"/>
                  </a:cubicBezTo>
                  <a:cubicBezTo>
                    <a:pt x="59889" y="39591"/>
                    <a:pt x="60631" y="36870"/>
                    <a:pt x="62165" y="34693"/>
                  </a:cubicBezTo>
                  <a:cubicBezTo>
                    <a:pt x="62786" y="33812"/>
                    <a:pt x="63584" y="33005"/>
                    <a:pt x="64611" y="32615"/>
                  </a:cubicBezTo>
                  <a:cubicBezTo>
                    <a:pt x="65062" y="32444"/>
                    <a:pt x="65527" y="32369"/>
                    <a:pt x="65994" y="32369"/>
                  </a:cubicBezTo>
                  <a:cubicBezTo>
                    <a:pt x="66716" y="32369"/>
                    <a:pt x="67441" y="32549"/>
                    <a:pt x="68114" y="32832"/>
                  </a:cubicBezTo>
                  <a:cubicBezTo>
                    <a:pt x="70735" y="33935"/>
                    <a:pt x="72697" y="36238"/>
                    <a:pt x="74798" y="38071"/>
                  </a:cubicBezTo>
                  <a:cubicBezTo>
                    <a:pt x="75794" y="38940"/>
                    <a:pt x="76841" y="39799"/>
                    <a:pt x="78025" y="40405"/>
                  </a:cubicBezTo>
                  <a:cubicBezTo>
                    <a:pt x="78684" y="40742"/>
                    <a:pt x="79421" y="40995"/>
                    <a:pt x="80160" y="40995"/>
                  </a:cubicBezTo>
                  <a:cubicBezTo>
                    <a:pt x="80474" y="40995"/>
                    <a:pt x="80789" y="40949"/>
                    <a:pt x="81097" y="40845"/>
                  </a:cubicBezTo>
                  <a:cubicBezTo>
                    <a:pt x="82327" y="40429"/>
                    <a:pt x="83124" y="39272"/>
                    <a:pt x="83648" y="38146"/>
                  </a:cubicBezTo>
                  <a:cubicBezTo>
                    <a:pt x="84350" y="36639"/>
                    <a:pt x="84730" y="34975"/>
                    <a:pt x="84947" y="33333"/>
                  </a:cubicBezTo>
                  <a:cubicBezTo>
                    <a:pt x="85410" y="29824"/>
                    <a:pt x="85067" y="26241"/>
                    <a:pt x="84298" y="22799"/>
                  </a:cubicBezTo>
                  <a:cubicBezTo>
                    <a:pt x="83478" y="19134"/>
                    <a:pt x="82158" y="15578"/>
                    <a:pt x="80462" y="12229"/>
                  </a:cubicBezTo>
                  <a:cubicBezTo>
                    <a:pt x="78868" y="9080"/>
                    <a:pt x="76931" y="6067"/>
                    <a:pt x="74568" y="3438"/>
                  </a:cubicBezTo>
                  <a:cubicBezTo>
                    <a:pt x="73392" y="2129"/>
                    <a:pt x="72139" y="803"/>
                    <a:pt x="70551" y="10"/>
                  </a:cubicBezTo>
                  <a:cubicBezTo>
                    <a:pt x="70538" y="3"/>
                    <a:pt x="70523" y="0"/>
                    <a:pt x="7050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0"/>
            <p:cNvSpPr/>
            <p:nvPr/>
          </p:nvSpPr>
          <p:spPr>
            <a:xfrm>
              <a:off x="3088675" y="1891900"/>
              <a:ext cx="1122050" cy="403325"/>
            </a:xfrm>
            <a:custGeom>
              <a:avLst/>
              <a:gdLst/>
              <a:ahLst/>
              <a:cxnLst/>
              <a:rect l="l" t="t" r="r" b="b"/>
              <a:pathLst>
                <a:path w="44882" h="16133" extrusionOk="0">
                  <a:moveTo>
                    <a:pt x="43872" y="0"/>
                  </a:moveTo>
                  <a:cubicBezTo>
                    <a:pt x="43063" y="0"/>
                    <a:pt x="42242" y="454"/>
                    <a:pt x="41594" y="909"/>
                  </a:cubicBezTo>
                  <a:cubicBezTo>
                    <a:pt x="41074" y="1274"/>
                    <a:pt x="40595" y="1693"/>
                    <a:pt x="40121" y="2114"/>
                  </a:cubicBezTo>
                  <a:cubicBezTo>
                    <a:pt x="39877" y="2330"/>
                    <a:pt x="39643" y="2528"/>
                    <a:pt x="39373" y="2708"/>
                  </a:cubicBezTo>
                  <a:cubicBezTo>
                    <a:pt x="39041" y="2931"/>
                    <a:pt x="38710" y="3155"/>
                    <a:pt x="38378" y="3377"/>
                  </a:cubicBezTo>
                  <a:cubicBezTo>
                    <a:pt x="35623" y="5217"/>
                    <a:pt x="32820" y="6990"/>
                    <a:pt x="29929" y="8609"/>
                  </a:cubicBezTo>
                  <a:cubicBezTo>
                    <a:pt x="27036" y="10228"/>
                    <a:pt x="24051" y="11694"/>
                    <a:pt x="20968" y="12921"/>
                  </a:cubicBezTo>
                  <a:cubicBezTo>
                    <a:pt x="19423" y="13535"/>
                    <a:pt x="17862" y="14075"/>
                    <a:pt x="16243" y="14463"/>
                  </a:cubicBezTo>
                  <a:cubicBezTo>
                    <a:pt x="14625" y="14853"/>
                    <a:pt x="12982" y="15123"/>
                    <a:pt x="11330" y="15310"/>
                  </a:cubicBezTo>
                  <a:cubicBezTo>
                    <a:pt x="8030" y="15684"/>
                    <a:pt x="4692" y="15743"/>
                    <a:pt x="1374" y="15818"/>
                  </a:cubicBezTo>
                  <a:cubicBezTo>
                    <a:pt x="967" y="15827"/>
                    <a:pt x="560" y="15836"/>
                    <a:pt x="153" y="15852"/>
                  </a:cubicBezTo>
                  <a:cubicBezTo>
                    <a:pt x="96" y="15854"/>
                    <a:pt x="0" y="15982"/>
                    <a:pt x="88" y="15987"/>
                  </a:cubicBezTo>
                  <a:cubicBezTo>
                    <a:pt x="1499" y="16084"/>
                    <a:pt x="2912" y="16132"/>
                    <a:pt x="4325" y="16132"/>
                  </a:cubicBezTo>
                  <a:cubicBezTo>
                    <a:pt x="6176" y="16132"/>
                    <a:pt x="8026" y="16050"/>
                    <a:pt x="9870" y="15885"/>
                  </a:cubicBezTo>
                  <a:cubicBezTo>
                    <a:pt x="13126" y="15592"/>
                    <a:pt x="16379" y="15029"/>
                    <a:pt x="19455" y="13895"/>
                  </a:cubicBezTo>
                  <a:cubicBezTo>
                    <a:pt x="22565" y="12750"/>
                    <a:pt x="25578" y="11354"/>
                    <a:pt x="28499" y="9789"/>
                  </a:cubicBezTo>
                  <a:cubicBezTo>
                    <a:pt x="31400" y="8233"/>
                    <a:pt x="34211" y="6512"/>
                    <a:pt x="36966" y="4710"/>
                  </a:cubicBezTo>
                  <a:cubicBezTo>
                    <a:pt x="37656" y="4260"/>
                    <a:pt x="38343" y="3802"/>
                    <a:pt x="39027" y="3342"/>
                  </a:cubicBezTo>
                  <a:cubicBezTo>
                    <a:pt x="39343" y="3128"/>
                    <a:pt x="39681" y="2930"/>
                    <a:pt x="39965" y="2674"/>
                  </a:cubicBezTo>
                  <a:cubicBezTo>
                    <a:pt x="40176" y="2484"/>
                    <a:pt x="40384" y="2290"/>
                    <a:pt x="40594" y="2100"/>
                  </a:cubicBezTo>
                  <a:cubicBezTo>
                    <a:pt x="41486" y="1295"/>
                    <a:pt x="42565" y="313"/>
                    <a:pt x="43828" y="239"/>
                  </a:cubicBezTo>
                  <a:cubicBezTo>
                    <a:pt x="43870" y="236"/>
                    <a:pt x="43911" y="235"/>
                    <a:pt x="43953" y="235"/>
                  </a:cubicBezTo>
                  <a:cubicBezTo>
                    <a:pt x="44216" y="235"/>
                    <a:pt x="44479" y="283"/>
                    <a:pt x="44726" y="377"/>
                  </a:cubicBezTo>
                  <a:cubicBezTo>
                    <a:pt x="44731" y="378"/>
                    <a:pt x="44737" y="379"/>
                    <a:pt x="44742" y="379"/>
                  </a:cubicBezTo>
                  <a:cubicBezTo>
                    <a:pt x="44801" y="379"/>
                    <a:pt x="44881" y="280"/>
                    <a:pt x="44820" y="246"/>
                  </a:cubicBezTo>
                  <a:lnTo>
                    <a:pt x="44822" y="245"/>
                  </a:lnTo>
                  <a:cubicBezTo>
                    <a:pt x="44514" y="73"/>
                    <a:pt x="44194" y="0"/>
                    <a:pt x="4387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0"/>
            <p:cNvSpPr/>
            <p:nvPr/>
          </p:nvSpPr>
          <p:spPr>
            <a:xfrm>
              <a:off x="3098200" y="2289700"/>
              <a:ext cx="2145250" cy="343175"/>
            </a:xfrm>
            <a:custGeom>
              <a:avLst/>
              <a:gdLst/>
              <a:ahLst/>
              <a:cxnLst/>
              <a:rect l="l" t="t" r="r" b="b"/>
              <a:pathLst>
                <a:path w="85810" h="13727" extrusionOk="0">
                  <a:moveTo>
                    <a:pt x="342" y="0"/>
                  </a:moveTo>
                  <a:cubicBezTo>
                    <a:pt x="208" y="0"/>
                    <a:pt x="0" y="243"/>
                    <a:pt x="116" y="320"/>
                  </a:cubicBezTo>
                  <a:cubicBezTo>
                    <a:pt x="1363" y="1154"/>
                    <a:pt x="2694" y="1860"/>
                    <a:pt x="4015" y="2568"/>
                  </a:cubicBezTo>
                  <a:cubicBezTo>
                    <a:pt x="5340" y="3278"/>
                    <a:pt x="6682" y="3956"/>
                    <a:pt x="8049" y="4579"/>
                  </a:cubicBezTo>
                  <a:cubicBezTo>
                    <a:pt x="10918" y="5884"/>
                    <a:pt x="13890" y="6815"/>
                    <a:pt x="16916" y="7678"/>
                  </a:cubicBezTo>
                  <a:cubicBezTo>
                    <a:pt x="23239" y="9481"/>
                    <a:pt x="29657" y="10965"/>
                    <a:pt x="36148" y="12019"/>
                  </a:cubicBezTo>
                  <a:cubicBezTo>
                    <a:pt x="42435" y="13039"/>
                    <a:pt x="48801" y="13669"/>
                    <a:pt x="55172" y="13722"/>
                  </a:cubicBezTo>
                  <a:cubicBezTo>
                    <a:pt x="55519" y="13725"/>
                    <a:pt x="55866" y="13727"/>
                    <a:pt x="56214" y="13727"/>
                  </a:cubicBezTo>
                  <a:cubicBezTo>
                    <a:pt x="60963" y="13727"/>
                    <a:pt x="65733" y="13444"/>
                    <a:pt x="70407" y="12593"/>
                  </a:cubicBezTo>
                  <a:cubicBezTo>
                    <a:pt x="75317" y="11700"/>
                    <a:pt x="80227" y="10136"/>
                    <a:pt x="84330" y="7221"/>
                  </a:cubicBezTo>
                  <a:cubicBezTo>
                    <a:pt x="84829" y="6868"/>
                    <a:pt x="85310" y="6492"/>
                    <a:pt x="85774" y="6096"/>
                  </a:cubicBezTo>
                  <a:cubicBezTo>
                    <a:pt x="85807" y="6068"/>
                    <a:pt x="85810" y="6013"/>
                    <a:pt x="85781" y="6013"/>
                  </a:cubicBezTo>
                  <a:cubicBezTo>
                    <a:pt x="85773" y="6013"/>
                    <a:pt x="85762" y="6018"/>
                    <a:pt x="85749" y="6028"/>
                  </a:cubicBezTo>
                  <a:lnTo>
                    <a:pt x="85750" y="6030"/>
                  </a:lnTo>
                  <a:cubicBezTo>
                    <a:pt x="81819" y="9230"/>
                    <a:pt x="76991" y="11018"/>
                    <a:pt x="72069" y="12026"/>
                  </a:cubicBezTo>
                  <a:cubicBezTo>
                    <a:pt x="67189" y="13027"/>
                    <a:pt x="62188" y="13299"/>
                    <a:pt x="57216" y="13299"/>
                  </a:cubicBezTo>
                  <a:cubicBezTo>
                    <a:pt x="57106" y="13299"/>
                    <a:pt x="56997" y="13299"/>
                    <a:pt x="56887" y="13299"/>
                  </a:cubicBezTo>
                  <a:cubicBezTo>
                    <a:pt x="50778" y="13285"/>
                    <a:pt x="44682" y="12806"/>
                    <a:pt x="38637" y="11925"/>
                  </a:cubicBezTo>
                  <a:cubicBezTo>
                    <a:pt x="32162" y="10979"/>
                    <a:pt x="25756" y="9586"/>
                    <a:pt x="19443" y="7868"/>
                  </a:cubicBezTo>
                  <a:cubicBezTo>
                    <a:pt x="16407" y="7042"/>
                    <a:pt x="13349" y="6216"/>
                    <a:pt x="10427" y="5038"/>
                  </a:cubicBezTo>
                  <a:cubicBezTo>
                    <a:pt x="7674" y="3929"/>
                    <a:pt x="5036" y="2558"/>
                    <a:pt x="2447" y="1110"/>
                  </a:cubicBezTo>
                  <a:cubicBezTo>
                    <a:pt x="1764" y="729"/>
                    <a:pt x="1085" y="351"/>
                    <a:pt x="381" y="9"/>
                  </a:cubicBezTo>
                  <a:cubicBezTo>
                    <a:pt x="369" y="3"/>
                    <a:pt x="356" y="0"/>
                    <a:pt x="34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0"/>
            <p:cNvSpPr/>
            <p:nvPr/>
          </p:nvSpPr>
          <p:spPr>
            <a:xfrm>
              <a:off x="4287575" y="1691575"/>
              <a:ext cx="1126800" cy="283050"/>
            </a:xfrm>
            <a:custGeom>
              <a:avLst/>
              <a:gdLst/>
              <a:ahLst/>
              <a:cxnLst/>
              <a:rect l="l" t="t" r="r" b="b"/>
              <a:pathLst>
                <a:path w="45072" h="11322" extrusionOk="0">
                  <a:moveTo>
                    <a:pt x="43868" y="1"/>
                  </a:moveTo>
                  <a:cubicBezTo>
                    <a:pt x="43369" y="1"/>
                    <a:pt x="42855" y="115"/>
                    <a:pt x="42411" y="234"/>
                  </a:cubicBezTo>
                  <a:cubicBezTo>
                    <a:pt x="41225" y="555"/>
                    <a:pt x="40098" y="1086"/>
                    <a:pt x="39005" y="1640"/>
                  </a:cubicBezTo>
                  <a:cubicBezTo>
                    <a:pt x="37940" y="2180"/>
                    <a:pt x="36902" y="2773"/>
                    <a:pt x="35854" y="3346"/>
                  </a:cubicBezTo>
                  <a:cubicBezTo>
                    <a:pt x="35004" y="3811"/>
                    <a:pt x="34140" y="4189"/>
                    <a:pt x="33239" y="4549"/>
                  </a:cubicBezTo>
                  <a:cubicBezTo>
                    <a:pt x="30340" y="5706"/>
                    <a:pt x="27379" y="6710"/>
                    <a:pt x="24379" y="7571"/>
                  </a:cubicBezTo>
                  <a:cubicBezTo>
                    <a:pt x="20829" y="8591"/>
                    <a:pt x="17217" y="9409"/>
                    <a:pt x="13567" y="9983"/>
                  </a:cubicBezTo>
                  <a:cubicBezTo>
                    <a:pt x="9945" y="10552"/>
                    <a:pt x="6279" y="10877"/>
                    <a:pt x="2612" y="10877"/>
                  </a:cubicBezTo>
                  <a:cubicBezTo>
                    <a:pt x="2318" y="10877"/>
                    <a:pt x="2024" y="10875"/>
                    <a:pt x="1730" y="10871"/>
                  </a:cubicBezTo>
                  <a:cubicBezTo>
                    <a:pt x="1487" y="10868"/>
                    <a:pt x="1244" y="10862"/>
                    <a:pt x="1002" y="10857"/>
                  </a:cubicBezTo>
                  <a:cubicBezTo>
                    <a:pt x="985" y="10856"/>
                    <a:pt x="968" y="10856"/>
                    <a:pt x="951" y="10856"/>
                  </a:cubicBezTo>
                  <a:cubicBezTo>
                    <a:pt x="709" y="10856"/>
                    <a:pt x="480" y="10898"/>
                    <a:pt x="241" y="10936"/>
                  </a:cubicBezTo>
                  <a:cubicBezTo>
                    <a:pt x="174" y="10946"/>
                    <a:pt x="0" y="11141"/>
                    <a:pt x="125" y="11176"/>
                  </a:cubicBezTo>
                  <a:cubicBezTo>
                    <a:pt x="334" y="11234"/>
                    <a:pt x="529" y="11293"/>
                    <a:pt x="746" y="11299"/>
                  </a:cubicBezTo>
                  <a:cubicBezTo>
                    <a:pt x="1017" y="11306"/>
                    <a:pt x="1288" y="11312"/>
                    <a:pt x="1559" y="11316"/>
                  </a:cubicBezTo>
                  <a:cubicBezTo>
                    <a:pt x="1826" y="11320"/>
                    <a:pt x="2092" y="11322"/>
                    <a:pt x="2359" y="11322"/>
                  </a:cubicBezTo>
                  <a:cubicBezTo>
                    <a:pt x="2577" y="11322"/>
                    <a:pt x="2794" y="11320"/>
                    <a:pt x="3012" y="11318"/>
                  </a:cubicBezTo>
                  <a:cubicBezTo>
                    <a:pt x="4020" y="11309"/>
                    <a:pt x="5027" y="11275"/>
                    <a:pt x="6033" y="11217"/>
                  </a:cubicBezTo>
                  <a:cubicBezTo>
                    <a:pt x="7997" y="11106"/>
                    <a:pt x="9954" y="10910"/>
                    <a:pt x="11903" y="10642"/>
                  </a:cubicBezTo>
                  <a:cubicBezTo>
                    <a:pt x="15590" y="10138"/>
                    <a:pt x="19242" y="9374"/>
                    <a:pt x="22835" y="8404"/>
                  </a:cubicBezTo>
                  <a:cubicBezTo>
                    <a:pt x="25948" y="7563"/>
                    <a:pt x="29017" y="6566"/>
                    <a:pt x="32030" y="5415"/>
                  </a:cubicBezTo>
                  <a:cubicBezTo>
                    <a:pt x="33050" y="5024"/>
                    <a:pt x="34096" y="4651"/>
                    <a:pt x="35070" y="4153"/>
                  </a:cubicBezTo>
                  <a:cubicBezTo>
                    <a:pt x="36029" y="3663"/>
                    <a:pt x="36959" y="3116"/>
                    <a:pt x="37906" y="2603"/>
                  </a:cubicBezTo>
                  <a:cubicBezTo>
                    <a:pt x="39023" y="1999"/>
                    <a:pt x="40155" y="1411"/>
                    <a:pt x="41337" y="944"/>
                  </a:cubicBezTo>
                  <a:cubicBezTo>
                    <a:pt x="42173" y="615"/>
                    <a:pt x="43099" y="275"/>
                    <a:pt x="44017" y="275"/>
                  </a:cubicBezTo>
                  <a:cubicBezTo>
                    <a:pt x="44124" y="275"/>
                    <a:pt x="44231" y="280"/>
                    <a:pt x="44338" y="290"/>
                  </a:cubicBezTo>
                  <a:cubicBezTo>
                    <a:pt x="44540" y="308"/>
                    <a:pt x="44742" y="339"/>
                    <a:pt x="44935" y="405"/>
                  </a:cubicBezTo>
                  <a:cubicBezTo>
                    <a:pt x="44940" y="406"/>
                    <a:pt x="44944" y="407"/>
                    <a:pt x="44949" y="407"/>
                  </a:cubicBezTo>
                  <a:cubicBezTo>
                    <a:pt x="45000" y="407"/>
                    <a:pt x="45072" y="323"/>
                    <a:pt x="45017" y="290"/>
                  </a:cubicBezTo>
                  <a:lnTo>
                    <a:pt x="45017" y="290"/>
                  </a:lnTo>
                  <a:lnTo>
                    <a:pt x="45018" y="291"/>
                  </a:lnTo>
                  <a:cubicBezTo>
                    <a:pt x="44677" y="78"/>
                    <a:pt x="44277" y="1"/>
                    <a:pt x="43868"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0"/>
            <p:cNvSpPr/>
            <p:nvPr/>
          </p:nvSpPr>
          <p:spPr>
            <a:xfrm>
              <a:off x="5242925" y="2004575"/>
              <a:ext cx="346525" cy="84975"/>
            </a:xfrm>
            <a:custGeom>
              <a:avLst/>
              <a:gdLst/>
              <a:ahLst/>
              <a:cxnLst/>
              <a:rect l="l" t="t" r="r" b="b"/>
              <a:pathLst>
                <a:path w="13861" h="3399" extrusionOk="0">
                  <a:moveTo>
                    <a:pt x="13831" y="0"/>
                  </a:moveTo>
                  <a:cubicBezTo>
                    <a:pt x="13823" y="0"/>
                    <a:pt x="13812" y="4"/>
                    <a:pt x="13799" y="13"/>
                  </a:cubicBezTo>
                  <a:lnTo>
                    <a:pt x="13798" y="13"/>
                  </a:lnTo>
                  <a:cubicBezTo>
                    <a:pt x="13414" y="272"/>
                    <a:pt x="13014" y="509"/>
                    <a:pt x="12600" y="721"/>
                  </a:cubicBezTo>
                  <a:cubicBezTo>
                    <a:pt x="12146" y="952"/>
                    <a:pt x="11678" y="1150"/>
                    <a:pt x="11204" y="1336"/>
                  </a:cubicBezTo>
                  <a:cubicBezTo>
                    <a:pt x="10198" y="1732"/>
                    <a:pt x="9151" y="2023"/>
                    <a:pt x="8097" y="2254"/>
                  </a:cubicBezTo>
                  <a:cubicBezTo>
                    <a:pt x="7046" y="2485"/>
                    <a:pt x="5962" y="2676"/>
                    <a:pt x="4911" y="2804"/>
                  </a:cubicBezTo>
                  <a:cubicBezTo>
                    <a:pt x="4423" y="2863"/>
                    <a:pt x="3935" y="2907"/>
                    <a:pt x="3444" y="2944"/>
                  </a:cubicBezTo>
                  <a:cubicBezTo>
                    <a:pt x="3095" y="2970"/>
                    <a:pt x="2745" y="2969"/>
                    <a:pt x="2395" y="2974"/>
                  </a:cubicBezTo>
                  <a:lnTo>
                    <a:pt x="1151" y="2988"/>
                  </a:lnTo>
                  <a:lnTo>
                    <a:pt x="619" y="2994"/>
                  </a:lnTo>
                  <a:cubicBezTo>
                    <a:pt x="553" y="2996"/>
                    <a:pt x="486" y="2997"/>
                    <a:pt x="419" y="2999"/>
                  </a:cubicBezTo>
                  <a:cubicBezTo>
                    <a:pt x="342" y="2999"/>
                    <a:pt x="264" y="3018"/>
                    <a:pt x="196" y="3058"/>
                  </a:cubicBezTo>
                  <a:cubicBezTo>
                    <a:pt x="171" y="3073"/>
                    <a:pt x="144" y="3087"/>
                    <a:pt x="118" y="3103"/>
                  </a:cubicBezTo>
                  <a:lnTo>
                    <a:pt x="118" y="3103"/>
                  </a:lnTo>
                  <a:cubicBezTo>
                    <a:pt x="75" y="3121"/>
                    <a:pt x="38" y="3160"/>
                    <a:pt x="19" y="3200"/>
                  </a:cubicBezTo>
                  <a:cubicBezTo>
                    <a:pt x="3" y="3232"/>
                    <a:pt x="0" y="3282"/>
                    <a:pt x="29" y="3302"/>
                  </a:cubicBezTo>
                  <a:lnTo>
                    <a:pt x="29" y="3302"/>
                  </a:lnTo>
                  <a:cubicBezTo>
                    <a:pt x="38" y="3315"/>
                    <a:pt x="50" y="3327"/>
                    <a:pt x="61" y="3340"/>
                  </a:cubicBezTo>
                  <a:cubicBezTo>
                    <a:pt x="110" y="3396"/>
                    <a:pt x="168" y="3398"/>
                    <a:pt x="237" y="3398"/>
                  </a:cubicBezTo>
                  <a:cubicBezTo>
                    <a:pt x="387" y="3398"/>
                    <a:pt x="537" y="3395"/>
                    <a:pt x="688" y="3392"/>
                  </a:cubicBezTo>
                  <a:lnTo>
                    <a:pt x="1928" y="3372"/>
                  </a:lnTo>
                  <a:cubicBezTo>
                    <a:pt x="2275" y="3366"/>
                    <a:pt x="2623" y="3366"/>
                    <a:pt x="2970" y="3354"/>
                  </a:cubicBezTo>
                  <a:cubicBezTo>
                    <a:pt x="3452" y="3338"/>
                    <a:pt x="3936" y="3270"/>
                    <a:pt x="4415" y="3213"/>
                  </a:cubicBezTo>
                  <a:cubicBezTo>
                    <a:pt x="5501" y="3084"/>
                    <a:pt x="6580" y="2899"/>
                    <a:pt x="7647" y="2659"/>
                  </a:cubicBezTo>
                  <a:cubicBezTo>
                    <a:pt x="8742" y="2409"/>
                    <a:pt x="9819" y="2086"/>
                    <a:pt x="10870" y="1690"/>
                  </a:cubicBezTo>
                  <a:cubicBezTo>
                    <a:pt x="11359" y="1506"/>
                    <a:pt x="11837" y="1295"/>
                    <a:pt x="12302" y="1056"/>
                  </a:cubicBezTo>
                  <a:cubicBezTo>
                    <a:pt x="12528" y="940"/>
                    <a:pt x="12748" y="815"/>
                    <a:pt x="12964" y="685"/>
                  </a:cubicBezTo>
                  <a:cubicBezTo>
                    <a:pt x="13165" y="563"/>
                    <a:pt x="13368" y="440"/>
                    <a:pt x="13551" y="293"/>
                  </a:cubicBezTo>
                  <a:cubicBezTo>
                    <a:pt x="13642" y="221"/>
                    <a:pt x="13735" y="153"/>
                    <a:pt x="13823" y="79"/>
                  </a:cubicBezTo>
                  <a:cubicBezTo>
                    <a:pt x="13856" y="51"/>
                    <a:pt x="13861" y="0"/>
                    <a:pt x="1383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0"/>
            <p:cNvSpPr/>
            <p:nvPr/>
          </p:nvSpPr>
          <p:spPr>
            <a:xfrm>
              <a:off x="4988300" y="612725"/>
              <a:ext cx="971900" cy="552975"/>
            </a:xfrm>
            <a:custGeom>
              <a:avLst/>
              <a:gdLst/>
              <a:ahLst/>
              <a:cxnLst/>
              <a:rect l="l" t="t" r="r" b="b"/>
              <a:pathLst>
                <a:path w="38876" h="22119" extrusionOk="0">
                  <a:moveTo>
                    <a:pt x="38821" y="1"/>
                  </a:moveTo>
                  <a:cubicBezTo>
                    <a:pt x="38790" y="1"/>
                    <a:pt x="38750" y="20"/>
                    <a:pt x="38732" y="49"/>
                  </a:cubicBezTo>
                  <a:lnTo>
                    <a:pt x="38732" y="50"/>
                  </a:lnTo>
                  <a:cubicBezTo>
                    <a:pt x="37122" y="2642"/>
                    <a:pt x="35087" y="4908"/>
                    <a:pt x="32814" y="6935"/>
                  </a:cubicBezTo>
                  <a:cubicBezTo>
                    <a:pt x="30568" y="8939"/>
                    <a:pt x="28125" y="10758"/>
                    <a:pt x="25587" y="12372"/>
                  </a:cubicBezTo>
                  <a:cubicBezTo>
                    <a:pt x="22819" y="14131"/>
                    <a:pt x="19859" y="15581"/>
                    <a:pt x="16820" y="16805"/>
                  </a:cubicBezTo>
                  <a:cubicBezTo>
                    <a:pt x="13727" y="18049"/>
                    <a:pt x="10540" y="19054"/>
                    <a:pt x="7312" y="19885"/>
                  </a:cubicBezTo>
                  <a:cubicBezTo>
                    <a:pt x="6870" y="19999"/>
                    <a:pt x="6439" y="20159"/>
                    <a:pt x="5994" y="20271"/>
                  </a:cubicBezTo>
                  <a:cubicBezTo>
                    <a:pt x="5419" y="20414"/>
                    <a:pt x="4843" y="20543"/>
                    <a:pt x="4265" y="20671"/>
                  </a:cubicBezTo>
                  <a:cubicBezTo>
                    <a:pt x="3114" y="20928"/>
                    <a:pt x="1947" y="21162"/>
                    <a:pt x="826" y="21533"/>
                  </a:cubicBezTo>
                  <a:cubicBezTo>
                    <a:pt x="596" y="21610"/>
                    <a:pt x="410" y="21743"/>
                    <a:pt x="193" y="21838"/>
                  </a:cubicBezTo>
                  <a:cubicBezTo>
                    <a:pt x="70" y="21892"/>
                    <a:pt x="0" y="22119"/>
                    <a:pt x="122" y="22119"/>
                  </a:cubicBezTo>
                  <a:cubicBezTo>
                    <a:pt x="142" y="22119"/>
                    <a:pt x="166" y="22113"/>
                    <a:pt x="195" y="22100"/>
                  </a:cubicBezTo>
                  <a:lnTo>
                    <a:pt x="195" y="22100"/>
                  </a:lnTo>
                  <a:cubicBezTo>
                    <a:pt x="188" y="22104"/>
                    <a:pt x="186" y="22105"/>
                    <a:pt x="189" y="22105"/>
                  </a:cubicBezTo>
                  <a:cubicBezTo>
                    <a:pt x="199" y="22105"/>
                    <a:pt x="276" y="22083"/>
                    <a:pt x="290" y="22079"/>
                  </a:cubicBezTo>
                  <a:cubicBezTo>
                    <a:pt x="337" y="22068"/>
                    <a:pt x="385" y="22057"/>
                    <a:pt x="432" y="22046"/>
                  </a:cubicBezTo>
                  <a:cubicBezTo>
                    <a:pt x="548" y="22020"/>
                    <a:pt x="662" y="21987"/>
                    <a:pt x="775" y="21948"/>
                  </a:cubicBezTo>
                  <a:cubicBezTo>
                    <a:pt x="1027" y="21866"/>
                    <a:pt x="1283" y="21791"/>
                    <a:pt x="1541" y="21721"/>
                  </a:cubicBezTo>
                  <a:cubicBezTo>
                    <a:pt x="2141" y="21558"/>
                    <a:pt x="2747" y="21417"/>
                    <a:pt x="3354" y="21279"/>
                  </a:cubicBezTo>
                  <a:cubicBezTo>
                    <a:pt x="4470" y="21025"/>
                    <a:pt x="5606" y="20813"/>
                    <a:pt x="6698" y="20466"/>
                  </a:cubicBezTo>
                  <a:cubicBezTo>
                    <a:pt x="8146" y="20008"/>
                    <a:pt x="9625" y="19644"/>
                    <a:pt x="11076" y="19191"/>
                  </a:cubicBezTo>
                  <a:cubicBezTo>
                    <a:pt x="12675" y="18692"/>
                    <a:pt x="14257" y="18142"/>
                    <a:pt x="15823" y="17543"/>
                  </a:cubicBezTo>
                  <a:cubicBezTo>
                    <a:pt x="18928" y="16349"/>
                    <a:pt x="21950" y="14927"/>
                    <a:pt x="24799" y="13205"/>
                  </a:cubicBezTo>
                  <a:cubicBezTo>
                    <a:pt x="27414" y="11625"/>
                    <a:pt x="29910" y="9797"/>
                    <a:pt x="32230" y="7810"/>
                  </a:cubicBezTo>
                  <a:cubicBezTo>
                    <a:pt x="34544" y="5828"/>
                    <a:pt x="36769" y="3608"/>
                    <a:pt x="38348" y="982"/>
                  </a:cubicBezTo>
                  <a:cubicBezTo>
                    <a:pt x="38527" y="684"/>
                    <a:pt x="38696" y="382"/>
                    <a:pt x="38851" y="71"/>
                  </a:cubicBezTo>
                  <a:cubicBezTo>
                    <a:pt x="38875" y="21"/>
                    <a:pt x="38854" y="1"/>
                    <a:pt x="38821"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0"/>
            <p:cNvSpPr/>
            <p:nvPr/>
          </p:nvSpPr>
          <p:spPr>
            <a:xfrm>
              <a:off x="4655275" y="1158950"/>
              <a:ext cx="538375" cy="786350"/>
            </a:xfrm>
            <a:custGeom>
              <a:avLst/>
              <a:gdLst/>
              <a:ahLst/>
              <a:cxnLst/>
              <a:rect l="l" t="t" r="r" b="b"/>
              <a:pathLst>
                <a:path w="21535" h="31454" extrusionOk="0">
                  <a:moveTo>
                    <a:pt x="539" y="31084"/>
                  </a:moveTo>
                  <a:lnTo>
                    <a:pt x="539" y="31084"/>
                  </a:lnTo>
                  <a:cubicBezTo>
                    <a:pt x="537" y="31085"/>
                    <a:pt x="536" y="31086"/>
                    <a:pt x="534" y="31087"/>
                  </a:cubicBezTo>
                  <a:cubicBezTo>
                    <a:pt x="536" y="31086"/>
                    <a:pt x="537" y="31085"/>
                    <a:pt x="539" y="31084"/>
                  </a:cubicBezTo>
                  <a:close/>
                  <a:moveTo>
                    <a:pt x="13564" y="1"/>
                  </a:moveTo>
                  <a:cubicBezTo>
                    <a:pt x="13477" y="1"/>
                    <a:pt x="13352" y="153"/>
                    <a:pt x="13416" y="219"/>
                  </a:cubicBezTo>
                  <a:cubicBezTo>
                    <a:pt x="14257" y="1087"/>
                    <a:pt x="15143" y="1907"/>
                    <a:pt x="15951" y="2806"/>
                  </a:cubicBezTo>
                  <a:cubicBezTo>
                    <a:pt x="16838" y="3789"/>
                    <a:pt x="17648" y="4837"/>
                    <a:pt x="18379" y="5940"/>
                  </a:cubicBezTo>
                  <a:cubicBezTo>
                    <a:pt x="19098" y="7031"/>
                    <a:pt x="19734" y="8183"/>
                    <a:pt x="20227" y="9393"/>
                  </a:cubicBezTo>
                  <a:cubicBezTo>
                    <a:pt x="20591" y="10285"/>
                    <a:pt x="20904" y="11226"/>
                    <a:pt x="21018" y="12187"/>
                  </a:cubicBezTo>
                  <a:cubicBezTo>
                    <a:pt x="21091" y="12809"/>
                    <a:pt x="21078" y="13426"/>
                    <a:pt x="20922" y="14022"/>
                  </a:cubicBezTo>
                  <a:cubicBezTo>
                    <a:pt x="20785" y="14542"/>
                    <a:pt x="20570" y="14966"/>
                    <a:pt x="20230" y="15388"/>
                  </a:cubicBezTo>
                  <a:cubicBezTo>
                    <a:pt x="20211" y="15412"/>
                    <a:pt x="20191" y="15437"/>
                    <a:pt x="20170" y="15461"/>
                  </a:cubicBezTo>
                  <a:cubicBezTo>
                    <a:pt x="20182" y="15447"/>
                    <a:pt x="20187" y="15442"/>
                    <a:pt x="20187" y="15442"/>
                  </a:cubicBezTo>
                  <a:lnTo>
                    <a:pt x="20187" y="15442"/>
                  </a:lnTo>
                  <a:cubicBezTo>
                    <a:pt x="20186" y="15442"/>
                    <a:pt x="20149" y="15485"/>
                    <a:pt x="20141" y="15495"/>
                  </a:cubicBezTo>
                  <a:cubicBezTo>
                    <a:pt x="20094" y="15548"/>
                    <a:pt x="20044" y="15600"/>
                    <a:pt x="19995" y="15651"/>
                  </a:cubicBezTo>
                  <a:cubicBezTo>
                    <a:pt x="19900" y="15749"/>
                    <a:pt x="19799" y="15842"/>
                    <a:pt x="19696" y="15933"/>
                  </a:cubicBezTo>
                  <a:cubicBezTo>
                    <a:pt x="19686" y="15945"/>
                    <a:pt x="19674" y="15955"/>
                    <a:pt x="19660" y="15965"/>
                  </a:cubicBezTo>
                  <a:cubicBezTo>
                    <a:pt x="19632" y="15987"/>
                    <a:pt x="19603" y="16010"/>
                    <a:pt x="19575" y="16033"/>
                  </a:cubicBezTo>
                  <a:cubicBezTo>
                    <a:pt x="19520" y="16077"/>
                    <a:pt x="19465" y="16121"/>
                    <a:pt x="19408" y="16163"/>
                  </a:cubicBezTo>
                  <a:cubicBezTo>
                    <a:pt x="19292" y="16248"/>
                    <a:pt x="19173" y="16329"/>
                    <a:pt x="19053" y="16407"/>
                  </a:cubicBezTo>
                  <a:cubicBezTo>
                    <a:pt x="18991" y="16446"/>
                    <a:pt x="18928" y="16485"/>
                    <a:pt x="18866" y="16523"/>
                  </a:cubicBezTo>
                  <a:cubicBezTo>
                    <a:pt x="18875" y="16517"/>
                    <a:pt x="18879" y="16515"/>
                    <a:pt x="18879" y="16515"/>
                  </a:cubicBezTo>
                  <a:lnTo>
                    <a:pt x="18879" y="16515"/>
                  </a:lnTo>
                  <a:cubicBezTo>
                    <a:pt x="18879" y="16515"/>
                    <a:pt x="18833" y="16542"/>
                    <a:pt x="18822" y="16548"/>
                  </a:cubicBezTo>
                  <a:cubicBezTo>
                    <a:pt x="18785" y="16570"/>
                    <a:pt x="18748" y="16590"/>
                    <a:pt x="18710" y="16612"/>
                  </a:cubicBezTo>
                  <a:cubicBezTo>
                    <a:pt x="18577" y="16686"/>
                    <a:pt x="18443" y="16757"/>
                    <a:pt x="18306" y="16823"/>
                  </a:cubicBezTo>
                  <a:cubicBezTo>
                    <a:pt x="18021" y="16963"/>
                    <a:pt x="17730" y="17089"/>
                    <a:pt x="17435" y="17204"/>
                  </a:cubicBezTo>
                  <a:cubicBezTo>
                    <a:pt x="16154" y="17706"/>
                    <a:pt x="14741" y="18036"/>
                    <a:pt x="13374" y="18333"/>
                  </a:cubicBezTo>
                  <a:cubicBezTo>
                    <a:pt x="11910" y="18651"/>
                    <a:pt x="10437" y="18930"/>
                    <a:pt x="8983" y="19295"/>
                  </a:cubicBezTo>
                  <a:cubicBezTo>
                    <a:pt x="7654" y="19630"/>
                    <a:pt x="6312" y="20029"/>
                    <a:pt x="5099" y="20679"/>
                  </a:cubicBezTo>
                  <a:cubicBezTo>
                    <a:pt x="4545" y="20976"/>
                    <a:pt x="4021" y="21325"/>
                    <a:pt x="3557" y="21750"/>
                  </a:cubicBezTo>
                  <a:cubicBezTo>
                    <a:pt x="3162" y="22112"/>
                    <a:pt x="2784" y="22534"/>
                    <a:pt x="2580" y="23036"/>
                  </a:cubicBezTo>
                  <a:cubicBezTo>
                    <a:pt x="2329" y="23655"/>
                    <a:pt x="2206" y="24325"/>
                    <a:pt x="2094" y="24980"/>
                  </a:cubicBezTo>
                  <a:cubicBezTo>
                    <a:pt x="1955" y="25790"/>
                    <a:pt x="1848" y="26604"/>
                    <a:pt x="1725" y="27416"/>
                  </a:cubicBezTo>
                  <a:cubicBezTo>
                    <a:pt x="1609" y="28181"/>
                    <a:pt x="1486" y="28951"/>
                    <a:pt x="1284" y="29698"/>
                  </a:cubicBezTo>
                  <a:cubicBezTo>
                    <a:pt x="1199" y="30009"/>
                    <a:pt x="1123" y="30253"/>
                    <a:pt x="992" y="30530"/>
                  </a:cubicBezTo>
                  <a:cubicBezTo>
                    <a:pt x="965" y="30586"/>
                    <a:pt x="937" y="30641"/>
                    <a:pt x="908" y="30695"/>
                  </a:cubicBezTo>
                  <a:cubicBezTo>
                    <a:pt x="901" y="30709"/>
                    <a:pt x="892" y="30723"/>
                    <a:pt x="884" y="30737"/>
                  </a:cubicBezTo>
                  <a:cubicBezTo>
                    <a:pt x="867" y="30763"/>
                    <a:pt x="850" y="30789"/>
                    <a:pt x="833" y="30814"/>
                  </a:cubicBezTo>
                  <a:cubicBezTo>
                    <a:pt x="818" y="30836"/>
                    <a:pt x="801" y="30856"/>
                    <a:pt x="786" y="30878"/>
                  </a:cubicBezTo>
                  <a:cubicBezTo>
                    <a:pt x="783" y="30883"/>
                    <a:pt x="779" y="30887"/>
                    <a:pt x="775" y="30892"/>
                  </a:cubicBezTo>
                  <a:lnTo>
                    <a:pt x="775" y="30892"/>
                  </a:lnTo>
                  <a:cubicBezTo>
                    <a:pt x="775" y="30893"/>
                    <a:pt x="774" y="30894"/>
                    <a:pt x="773" y="30895"/>
                  </a:cubicBezTo>
                  <a:cubicBezTo>
                    <a:pt x="754" y="30914"/>
                    <a:pt x="736" y="30934"/>
                    <a:pt x="717" y="30953"/>
                  </a:cubicBezTo>
                  <a:cubicBezTo>
                    <a:pt x="710" y="30959"/>
                    <a:pt x="703" y="30965"/>
                    <a:pt x="697" y="30972"/>
                  </a:cubicBezTo>
                  <a:lnTo>
                    <a:pt x="697" y="30972"/>
                  </a:lnTo>
                  <a:cubicBezTo>
                    <a:pt x="662" y="30997"/>
                    <a:pt x="629" y="31022"/>
                    <a:pt x="594" y="31046"/>
                  </a:cubicBezTo>
                  <a:cubicBezTo>
                    <a:pt x="579" y="31056"/>
                    <a:pt x="565" y="31067"/>
                    <a:pt x="550" y="31077"/>
                  </a:cubicBezTo>
                  <a:lnTo>
                    <a:pt x="550" y="31077"/>
                  </a:lnTo>
                  <a:cubicBezTo>
                    <a:pt x="543" y="31081"/>
                    <a:pt x="532" y="31087"/>
                    <a:pt x="521" y="31092"/>
                  </a:cubicBezTo>
                  <a:cubicBezTo>
                    <a:pt x="458" y="31119"/>
                    <a:pt x="498" y="31110"/>
                    <a:pt x="426" y="31126"/>
                  </a:cubicBezTo>
                  <a:cubicBezTo>
                    <a:pt x="386" y="31134"/>
                    <a:pt x="353" y="31138"/>
                    <a:pt x="321" y="31148"/>
                  </a:cubicBezTo>
                  <a:lnTo>
                    <a:pt x="321" y="31148"/>
                  </a:lnTo>
                  <a:cubicBezTo>
                    <a:pt x="310" y="31146"/>
                    <a:pt x="299" y="31145"/>
                    <a:pt x="288" y="31143"/>
                  </a:cubicBezTo>
                  <a:cubicBezTo>
                    <a:pt x="284" y="31143"/>
                    <a:pt x="280" y="31142"/>
                    <a:pt x="276" y="31142"/>
                  </a:cubicBezTo>
                  <a:cubicBezTo>
                    <a:pt x="158" y="31142"/>
                    <a:pt x="1" y="31385"/>
                    <a:pt x="161" y="31410"/>
                  </a:cubicBezTo>
                  <a:cubicBezTo>
                    <a:pt x="164" y="31410"/>
                    <a:pt x="166" y="31411"/>
                    <a:pt x="169" y="31411"/>
                  </a:cubicBezTo>
                  <a:lnTo>
                    <a:pt x="169" y="31411"/>
                  </a:lnTo>
                  <a:cubicBezTo>
                    <a:pt x="211" y="31446"/>
                    <a:pt x="288" y="31454"/>
                    <a:pt x="352" y="31454"/>
                  </a:cubicBezTo>
                  <a:cubicBezTo>
                    <a:pt x="375" y="31454"/>
                    <a:pt x="396" y="31453"/>
                    <a:pt x="413" y="31452"/>
                  </a:cubicBezTo>
                  <a:cubicBezTo>
                    <a:pt x="542" y="31444"/>
                    <a:pt x="667" y="31401"/>
                    <a:pt x="774" y="31327"/>
                  </a:cubicBezTo>
                  <a:cubicBezTo>
                    <a:pt x="995" y="31172"/>
                    <a:pt x="1157" y="30949"/>
                    <a:pt x="1289" y="30716"/>
                  </a:cubicBezTo>
                  <a:cubicBezTo>
                    <a:pt x="1613" y="30142"/>
                    <a:pt x="1763" y="29465"/>
                    <a:pt x="1894" y="28825"/>
                  </a:cubicBezTo>
                  <a:cubicBezTo>
                    <a:pt x="2219" y="27238"/>
                    <a:pt x="2340" y="25614"/>
                    <a:pt x="2687" y="24031"/>
                  </a:cubicBezTo>
                  <a:cubicBezTo>
                    <a:pt x="2755" y="23724"/>
                    <a:pt x="2832" y="23415"/>
                    <a:pt x="2939" y="23120"/>
                  </a:cubicBezTo>
                  <a:lnTo>
                    <a:pt x="2939" y="23120"/>
                  </a:lnTo>
                  <a:cubicBezTo>
                    <a:pt x="2937" y="23127"/>
                    <a:pt x="2936" y="23130"/>
                    <a:pt x="2936" y="23130"/>
                  </a:cubicBezTo>
                  <a:cubicBezTo>
                    <a:pt x="2937" y="23130"/>
                    <a:pt x="2959" y="23070"/>
                    <a:pt x="2963" y="23059"/>
                  </a:cubicBezTo>
                  <a:cubicBezTo>
                    <a:pt x="2973" y="23034"/>
                    <a:pt x="2983" y="23010"/>
                    <a:pt x="2994" y="22984"/>
                  </a:cubicBezTo>
                  <a:cubicBezTo>
                    <a:pt x="3019" y="22926"/>
                    <a:pt x="3045" y="22869"/>
                    <a:pt x="3075" y="22814"/>
                  </a:cubicBezTo>
                  <a:cubicBezTo>
                    <a:pt x="3084" y="22795"/>
                    <a:pt x="3094" y="22776"/>
                    <a:pt x="3105" y="22757"/>
                  </a:cubicBezTo>
                  <a:lnTo>
                    <a:pt x="3105" y="22757"/>
                  </a:lnTo>
                  <a:cubicBezTo>
                    <a:pt x="3102" y="22762"/>
                    <a:pt x="3102" y="22763"/>
                    <a:pt x="3102" y="22763"/>
                  </a:cubicBezTo>
                  <a:cubicBezTo>
                    <a:pt x="3102" y="22763"/>
                    <a:pt x="3124" y="22726"/>
                    <a:pt x="3131" y="22715"/>
                  </a:cubicBezTo>
                  <a:cubicBezTo>
                    <a:pt x="3160" y="22673"/>
                    <a:pt x="3192" y="22631"/>
                    <a:pt x="3224" y="22589"/>
                  </a:cubicBezTo>
                  <a:cubicBezTo>
                    <a:pt x="3267" y="22535"/>
                    <a:pt x="3310" y="22479"/>
                    <a:pt x="3355" y="22425"/>
                  </a:cubicBezTo>
                  <a:cubicBezTo>
                    <a:pt x="3362" y="22416"/>
                    <a:pt x="3369" y="22407"/>
                    <a:pt x="3377" y="22398"/>
                  </a:cubicBezTo>
                  <a:lnTo>
                    <a:pt x="3377" y="22398"/>
                  </a:lnTo>
                  <a:cubicBezTo>
                    <a:pt x="3381" y="22393"/>
                    <a:pt x="3384" y="22389"/>
                    <a:pt x="3387" y="22387"/>
                  </a:cubicBezTo>
                  <a:cubicBezTo>
                    <a:pt x="3414" y="22356"/>
                    <a:pt x="3441" y="22326"/>
                    <a:pt x="3469" y="22295"/>
                  </a:cubicBezTo>
                  <a:cubicBezTo>
                    <a:pt x="3565" y="22191"/>
                    <a:pt x="3666" y="22090"/>
                    <a:pt x="3770" y="21994"/>
                  </a:cubicBezTo>
                  <a:cubicBezTo>
                    <a:pt x="3815" y="21953"/>
                    <a:pt x="3860" y="21912"/>
                    <a:pt x="3907" y="21872"/>
                  </a:cubicBezTo>
                  <a:lnTo>
                    <a:pt x="3907" y="21872"/>
                  </a:lnTo>
                  <a:cubicBezTo>
                    <a:pt x="3907" y="21872"/>
                    <a:pt x="3907" y="21872"/>
                    <a:pt x="3907" y="21872"/>
                  </a:cubicBezTo>
                  <a:cubicBezTo>
                    <a:pt x="3907" y="21872"/>
                    <a:pt x="3962" y="21826"/>
                    <a:pt x="3972" y="21818"/>
                  </a:cubicBezTo>
                  <a:cubicBezTo>
                    <a:pt x="4001" y="21794"/>
                    <a:pt x="4032" y="21770"/>
                    <a:pt x="4062" y="21746"/>
                  </a:cubicBezTo>
                  <a:cubicBezTo>
                    <a:pt x="4184" y="21650"/>
                    <a:pt x="4309" y="21558"/>
                    <a:pt x="4438" y="21471"/>
                  </a:cubicBezTo>
                  <a:cubicBezTo>
                    <a:pt x="4934" y="21134"/>
                    <a:pt x="5497" y="20852"/>
                    <a:pt x="6091" y="20607"/>
                  </a:cubicBezTo>
                  <a:cubicBezTo>
                    <a:pt x="6724" y="20346"/>
                    <a:pt x="7375" y="20137"/>
                    <a:pt x="8046" y="19948"/>
                  </a:cubicBezTo>
                  <a:cubicBezTo>
                    <a:pt x="9497" y="19540"/>
                    <a:pt x="10980" y="19249"/>
                    <a:pt x="12455" y="18939"/>
                  </a:cubicBezTo>
                  <a:cubicBezTo>
                    <a:pt x="13885" y="18639"/>
                    <a:pt x="15321" y="18331"/>
                    <a:pt x="16707" y="17863"/>
                  </a:cubicBezTo>
                  <a:cubicBezTo>
                    <a:pt x="17909" y="17457"/>
                    <a:pt x="19108" y="16925"/>
                    <a:pt x="20048" y="16054"/>
                  </a:cubicBezTo>
                  <a:cubicBezTo>
                    <a:pt x="20932" y="15234"/>
                    <a:pt x="21444" y="14132"/>
                    <a:pt x="21501" y="12926"/>
                  </a:cubicBezTo>
                  <a:cubicBezTo>
                    <a:pt x="21535" y="12199"/>
                    <a:pt x="21415" y="11468"/>
                    <a:pt x="21227" y="10767"/>
                  </a:cubicBezTo>
                  <a:cubicBezTo>
                    <a:pt x="20899" y="9549"/>
                    <a:pt x="20396" y="8385"/>
                    <a:pt x="19795" y="7276"/>
                  </a:cubicBezTo>
                  <a:cubicBezTo>
                    <a:pt x="18544" y="4970"/>
                    <a:pt x="16890" y="2815"/>
                    <a:pt x="14954" y="1043"/>
                  </a:cubicBezTo>
                  <a:cubicBezTo>
                    <a:pt x="14534" y="657"/>
                    <a:pt x="14079" y="310"/>
                    <a:pt x="13596" y="9"/>
                  </a:cubicBezTo>
                  <a:cubicBezTo>
                    <a:pt x="13586" y="3"/>
                    <a:pt x="13575" y="1"/>
                    <a:pt x="1356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0"/>
            <p:cNvSpPr/>
            <p:nvPr/>
          </p:nvSpPr>
          <p:spPr>
            <a:xfrm>
              <a:off x="4911875" y="1408450"/>
              <a:ext cx="964650" cy="227525"/>
            </a:xfrm>
            <a:custGeom>
              <a:avLst/>
              <a:gdLst/>
              <a:ahLst/>
              <a:cxnLst/>
              <a:rect l="l" t="t" r="r" b="b"/>
              <a:pathLst>
                <a:path w="38586" h="9101" extrusionOk="0">
                  <a:moveTo>
                    <a:pt x="37161" y="1"/>
                  </a:moveTo>
                  <a:cubicBezTo>
                    <a:pt x="36997" y="1"/>
                    <a:pt x="36833" y="3"/>
                    <a:pt x="36668" y="10"/>
                  </a:cubicBezTo>
                  <a:cubicBezTo>
                    <a:pt x="36039" y="35"/>
                    <a:pt x="35409" y="77"/>
                    <a:pt x="34781" y="138"/>
                  </a:cubicBezTo>
                  <a:cubicBezTo>
                    <a:pt x="33557" y="254"/>
                    <a:pt x="32340" y="421"/>
                    <a:pt x="31131" y="640"/>
                  </a:cubicBezTo>
                  <a:cubicBezTo>
                    <a:pt x="28653" y="1092"/>
                    <a:pt x="26227" y="1782"/>
                    <a:pt x="23823" y="2524"/>
                  </a:cubicBezTo>
                  <a:cubicBezTo>
                    <a:pt x="21392" y="3275"/>
                    <a:pt x="18993" y="4125"/>
                    <a:pt x="16589" y="4959"/>
                  </a:cubicBezTo>
                  <a:cubicBezTo>
                    <a:pt x="14214" y="5784"/>
                    <a:pt x="11829" y="6584"/>
                    <a:pt x="9406" y="7259"/>
                  </a:cubicBezTo>
                  <a:cubicBezTo>
                    <a:pt x="8783" y="7433"/>
                    <a:pt x="8159" y="7604"/>
                    <a:pt x="7523" y="7729"/>
                  </a:cubicBezTo>
                  <a:cubicBezTo>
                    <a:pt x="6833" y="7863"/>
                    <a:pt x="6138" y="7976"/>
                    <a:pt x="5442" y="8076"/>
                  </a:cubicBezTo>
                  <a:cubicBezTo>
                    <a:pt x="4068" y="8276"/>
                    <a:pt x="2689" y="8433"/>
                    <a:pt x="1313" y="8618"/>
                  </a:cubicBezTo>
                  <a:cubicBezTo>
                    <a:pt x="944" y="8667"/>
                    <a:pt x="603" y="8736"/>
                    <a:pt x="250" y="8853"/>
                  </a:cubicBezTo>
                  <a:cubicBezTo>
                    <a:pt x="182" y="8876"/>
                    <a:pt x="0" y="9082"/>
                    <a:pt x="162" y="9093"/>
                  </a:cubicBezTo>
                  <a:cubicBezTo>
                    <a:pt x="245" y="9098"/>
                    <a:pt x="328" y="9101"/>
                    <a:pt x="411" y="9101"/>
                  </a:cubicBezTo>
                  <a:cubicBezTo>
                    <a:pt x="1001" y="9101"/>
                    <a:pt x="1593" y="8980"/>
                    <a:pt x="2177" y="8906"/>
                  </a:cubicBezTo>
                  <a:cubicBezTo>
                    <a:pt x="2871" y="8817"/>
                    <a:pt x="3567" y="8732"/>
                    <a:pt x="4261" y="8640"/>
                  </a:cubicBezTo>
                  <a:cubicBezTo>
                    <a:pt x="5623" y="8458"/>
                    <a:pt x="7007" y="8273"/>
                    <a:pt x="8337" y="7921"/>
                  </a:cubicBezTo>
                  <a:cubicBezTo>
                    <a:pt x="10768" y="7278"/>
                    <a:pt x="13156" y="6480"/>
                    <a:pt x="15532" y="5657"/>
                  </a:cubicBezTo>
                  <a:cubicBezTo>
                    <a:pt x="17936" y="4825"/>
                    <a:pt x="20332" y="3968"/>
                    <a:pt x="22741" y="3151"/>
                  </a:cubicBezTo>
                  <a:cubicBezTo>
                    <a:pt x="25126" y="2341"/>
                    <a:pt x="27552" y="1621"/>
                    <a:pt x="30014" y="1085"/>
                  </a:cubicBezTo>
                  <a:cubicBezTo>
                    <a:pt x="31249" y="816"/>
                    <a:pt x="32492" y="585"/>
                    <a:pt x="33746" y="417"/>
                  </a:cubicBezTo>
                  <a:cubicBezTo>
                    <a:pt x="35008" y="246"/>
                    <a:pt x="36280" y="170"/>
                    <a:pt x="37551" y="121"/>
                  </a:cubicBezTo>
                  <a:cubicBezTo>
                    <a:pt x="37865" y="109"/>
                    <a:pt x="38177" y="93"/>
                    <a:pt x="38491" y="93"/>
                  </a:cubicBezTo>
                  <a:cubicBezTo>
                    <a:pt x="38501" y="93"/>
                    <a:pt x="38511" y="93"/>
                    <a:pt x="38521" y="93"/>
                  </a:cubicBezTo>
                  <a:cubicBezTo>
                    <a:pt x="38547" y="93"/>
                    <a:pt x="38585" y="36"/>
                    <a:pt x="38548" y="35"/>
                  </a:cubicBezTo>
                  <a:lnTo>
                    <a:pt x="38549" y="35"/>
                  </a:lnTo>
                  <a:cubicBezTo>
                    <a:pt x="38085" y="21"/>
                    <a:pt x="37624" y="1"/>
                    <a:pt x="37161"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0"/>
            <p:cNvSpPr/>
            <p:nvPr/>
          </p:nvSpPr>
          <p:spPr>
            <a:xfrm>
              <a:off x="5657350" y="1607850"/>
              <a:ext cx="613400" cy="123050"/>
            </a:xfrm>
            <a:custGeom>
              <a:avLst/>
              <a:gdLst/>
              <a:ahLst/>
              <a:cxnLst/>
              <a:rect l="l" t="t" r="r" b="b"/>
              <a:pathLst>
                <a:path w="24536" h="4922" extrusionOk="0">
                  <a:moveTo>
                    <a:pt x="24507" y="0"/>
                  </a:moveTo>
                  <a:cubicBezTo>
                    <a:pt x="24504" y="0"/>
                    <a:pt x="24501" y="1"/>
                    <a:pt x="24497" y="2"/>
                  </a:cubicBezTo>
                  <a:cubicBezTo>
                    <a:pt x="22969" y="498"/>
                    <a:pt x="21433" y="972"/>
                    <a:pt x="19891" y="1428"/>
                  </a:cubicBezTo>
                  <a:cubicBezTo>
                    <a:pt x="18338" y="1883"/>
                    <a:pt x="16786" y="2332"/>
                    <a:pt x="15215" y="2718"/>
                  </a:cubicBezTo>
                  <a:cubicBezTo>
                    <a:pt x="13640" y="3102"/>
                    <a:pt x="12053" y="3435"/>
                    <a:pt x="10453" y="3698"/>
                  </a:cubicBezTo>
                  <a:cubicBezTo>
                    <a:pt x="8836" y="3964"/>
                    <a:pt x="7207" y="4154"/>
                    <a:pt x="5571" y="4253"/>
                  </a:cubicBezTo>
                  <a:cubicBezTo>
                    <a:pt x="3987" y="4348"/>
                    <a:pt x="2393" y="4281"/>
                    <a:pt x="815" y="4466"/>
                  </a:cubicBezTo>
                  <a:cubicBezTo>
                    <a:pt x="624" y="4488"/>
                    <a:pt x="438" y="4512"/>
                    <a:pt x="250" y="4554"/>
                  </a:cubicBezTo>
                  <a:cubicBezTo>
                    <a:pt x="147" y="4576"/>
                    <a:pt x="43" y="4679"/>
                    <a:pt x="21" y="4782"/>
                  </a:cubicBezTo>
                  <a:cubicBezTo>
                    <a:pt x="0" y="4873"/>
                    <a:pt x="48" y="4921"/>
                    <a:pt x="126" y="4921"/>
                  </a:cubicBezTo>
                  <a:cubicBezTo>
                    <a:pt x="136" y="4921"/>
                    <a:pt x="147" y="4921"/>
                    <a:pt x="158" y="4919"/>
                  </a:cubicBezTo>
                  <a:cubicBezTo>
                    <a:pt x="538" y="4869"/>
                    <a:pt x="916" y="4812"/>
                    <a:pt x="1300" y="4782"/>
                  </a:cubicBezTo>
                  <a:cubicBezTo>
                    <a:pt x="1694" y="4752"/>
                    <a:pt x="2090" y="4734"/>
                    <a:pt x="2485" y="4723"/>
                  </a:cubicBezTo>
                  <a:cubicBezTo>
                    <a:pt x="3286" y="4701"/>
                    <a:pt x="4084" y="4697"/>
                    <a:pt x="4885" y="4657"/>
                  </a:cubicBezTo>
                  <a:cubicBezTo>
                    <a:pt x="6525" y="4575"/>
                    <a:pt x="8159" y="4400"/>
                    <a:pt x="9781" y="4150"/>
                  </a:cubicBezTo>
                  <a:cubicBezTo>
                    <a:pt x="11394" y="3901"/>
                    <a:pt x="12996" y="3578"/>
                    <a:pt x="14580" y="3192"/>
                  </a:cubicBezTo>
                  <a:cubicBezTo>
                    <a:pt x="16159" y="2809"/>
                    <a:pt x="17725" y="2374"/>
                    <a:pt x="19276" y="1888"/>
                  </a:cubicBezTo>
                  <a:cubicBezTo>
                    <a:pt x="20840" y="1400"/>
                    <a:pt x="22379" y="848"/>
                    <a:pt x="23914" y="279"/>
                  </a:cubicBezTo>
                  <a:cubicBezTo>
                    <a:pt x="24105" y="208"/>
                    <a:pt x="24298" y="135"/>
                    <a:pt x="24490" y="64"/>
                  </a:cubicBezTo>
                  <a:cubicBezTo>
                    <a:pt x="24512" y="55"/>
                    <a:pt x="24535" y="0"/>
                    <a:pt x="2450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0"/>
            <p:cNvSpPr/>
            <p:nvPr/>
          </p:nvSpPr>
          <p:spPr>
            <a:xfrm>
              <a:off x="3143175" y="1890650"/>
              <a:ext cx="1054550" cy="443350"/>
            </a:xfrm>
            <a:custGeom>
              <a:avLst/>
              <a:gdLst/>
              <a:ahLst/>
              <a:cxnLst/>
              <a:rect l="l" t="t" r="r" b="b"/>
              <a:pathLst>
                <a:path w="42182" h="17734" extrusionOk="0">
                  <a:moveTo>
                    <a:pt x="42164" y="1"/>
                  </a:moveTo>
                  <a:cubicBezTo>
                    <a:pt x="42156" y="1"/>
                    <a:pt x="42147" y="5"/>
                    <a:pt x="42140" y="13"/>
                  </a:cubicBezTo>
                  <a:lnTo>
                    <a:pt x="42142" y="13"/>
                  </a:lnTo>
                  <a:cubicBezTo>
                    <a:pt x="40266" y="2338"/>
                    <a:pt x="37849" y="4157"/>
                    <a:pt x="35518" y="5994"/>
                  </a:cubicBezTo>
                  <a:cubicBezTo>
                    <a:pt x="33130" y="7876"/>
                    <a:pt x="30523" y="9536"/>
                    <a:pt x="27821" y="10923"/>
                  </a:cubicBezTo>
                  <a:cubicBezTo>
                    <a:pt x="26450" y="11627"/>
                    <a:pt x="25035" y="12231"/>
                    <a:pt x="23608" y="12813"/>
                  </a:cubicBezTo>
                  <a:cubicBezTo>
                    <a:pt x="22128" y="13416"/>
                    <a:pt x="20632" y="13977"/>
                    <a:pt x="19120" y="14496"/>
                  </a:cubicBezTo>
                  <a:cubicBezTo>
                    <a:pt x="16123" y="15525"/>
                    <a:pt x="13050" y="16369"/>
                    <a:pt x="9920" y="16880"/>
                  </a:cubicBezTo>
                  <a:cubicBezTo>
                    <a:pt x="8443" y="17121"/>
                    <a:pt x="6954" y="17284"/>
                    <a:pt x="5460" y="17369"/>
                  </a:cubicBezTo>
                  <a:cubicBezTo>
                    <a:pt x="5077" y="17391"/>
                    <a:pt x="4691" y="17405"/>
                    <a:pt x="4303" y="17405"/>
                  </a:cubicBezTo>
                  <a:cubicBezTo>
                    <a:pt x="3268" y="17405"/>
                    <a:pt x="2230" y="17302"/>
                    <a:pt x="1250" y="16966"/>
                  </a:cubicBezTo>
                  <a:cubicBezTo>
                    <a:pt x="931" y="16857"/>
                    <a:pt x="612" y="16727"/>
                    <a:pt x="304" y="16589"/>
                  </a:cubicBezTo>
                  <a:cubicBezTo>
                    <a:pt x="295" y="16585"/>
                    <a:pt x="285" y="16583"/>
                    <a:pt x="275" y="16583"/>
                  </a:cubicBezTo>
                  <a:cubicBezTo>
                    <a:pt x="168" y="16583"/>
                    <a:pt x="0" y="16776"/>
                    <a:pt x="95" y="16836"/>
                  </a:cubicBezTo>
                  <a:cubicBezTo>
                    <a:pt x="1267" y="17582"/>
                    <a:pt x="2770" y="17729"/>
                    <a:pt x="4130" y="17733"/>
                  </a:cubicBezTo>
                  <a:cubicBezTo>
                    <a:pt x="4155" y="17733"/>
                    <a:pt x="4180" y="17733"/>
                    <a:pt x="4205" y="17733"/>
                  </a:cubicBezTo>
                  <a:cubicBezTo>
                    <a:pt x="5629" y="17733"/>
                    <a:pt x="7065" y="17582"/>
                    <a:pt x="8476" y="17401"/>
                  </a:cubicBezTo>
                  <a:cubicBezTo>
                    <a:pt x="11696" y="16986"/>
                    <a:pt x="14852" y="16173"/>
                    <a:pt x="17933" y="15161"/>
                  </a:cubicBezTo>
                  <a:cubicBezTo>
                    <a:pt x="19477" y="14655"/>
                    <a:pt x="20999" y="14090"/>
                    <a:pt x="22509" y="13491"/>
                  </a:cubicBezTo>
                  <a:cubicBezTo>
                    <a:pt x="23976" y="12909"/>
                    <a:pt x="25438" y="12306"/>
                    <a:pt x="26856" y="11614"/>
                  </a:cubicBezTo>
                  <a:cubicBezTo>
                    <a:pt x="29637" y="10256"/>
                    <a:pt x="32253" y="8604"/>
                    <a:pt x="34727" y="6749"/>
                  </a:cubicBezTo>
                  <a:cubicBezTo>
                    <a:pt x="35931" y="5847"/>
                    <a:pt x="37109" y="4900"/>
                    <a:pt x="38260" y="3930"/>
                  </a:cubicBezTo>
                  <a:cubicBezTo>
                    <a:pt x="39408" y="2962"/>
                    <a:pt x="40535" y="1953"/>
                    <a:pt x="41521" y="817"/>
                  </a:cubicBezTo>
                  <a:cubicBezTo>
                    <a:pt x="41745" y="559"/>
                    <a:pt x="41961" y="295"/>
                    <a:pt x="42170" y="24"/>
                  </a:cubicBezTo>
                  <a:cubicBezTo>
                    <a:pt x="42181" y="9"/>
                    <a:pt x="42175" y="1"/>
                    <a:pt x="4216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0"/>
            <p:cNvSpPr/>
            <p:nvPr/>
          </p:nvSpPr>
          <p:spPr>
            <a:xfrm>
              <a:off x="3194575" y="1895975"/>
              <a:ext cx="1019850" cy="468025"/>
            </a:xfrm>
            <a:custGeom>
              <a:avLst/>
              <a:gdLst/>
              <a:ahLst/>
              <a:cxnLst/>
              <a:rect l="l" t="t" r="r" b="b"/>
              <a:pathLst>
                <a:path w="40794" h="18721" extrusionOk="0">
                  <a:moveTo>
                    <a:pt x="40742" y="0"/>
                  </a:moveTo>
                  <a:cubicBezTo>
                    <a:pt x="40708" y="0"/>
                    <a:pt x="40652" y="53"/>
                    <a:pt x="40657" y="84"/>
                  </a:cubicBezTo>
                  <a:lnTo>
                    <a:pt x="40656" y="83"/>
                  </a:lnTo>
                  <a:lnTo>
                    <a:pt x="40656" y="83"/>
                  </a:lnTo>
                  <a:cubicBezTo>
                    <a:pt x="40700" y="347"/>
                    <a:pt x="40528" y="630"/>
                    <a:pt x="40394" y="845"/>
                  </a:cubicBezTo>
                  <a:cubicBezTo>
                    <a:pt x="40163" y="1214"/>
                    <a:pt x="39877" y="1549"/>
                    <a:pt x="39584" y="1872"/>
                  </a:cubicBezTo>
                  <a:cubicBezTo>
                    <a:pt x="38870" y="2658"/>
                    <a:pt x="38082" y="3379"/>
                    <a:pt x="37292" y="4088"/>
                  </a:cubicBezTo>
                  <a:cubicBezTo>
                    <a:pt x="36716" y="4604"/>
                    <a:pt x="36128" y="5111"/>
                    <a:pt x="35547" y="5625"/>
                  </a:cubicBezTo>
                  <a:cubicBezTo>
                    <a:pt x="34252" y="6772"/>
                    <a:pt x="32804" y="7782"/>
                    <a:pt x="31362" y="8734"/>
                  </a:cubicBezTo>
                  <a:cubicBezTo>
                    <a:pt x="28432" y="10668"/>
                    <a:pt x="25339" y="12342"/>
                    <a:pt x="22118" y="13738"/>
                  </a:cubicBezTo>
                  <a:cubicBezTo>
                    <a:pt x="18883" y="15142"/>
                    <a:pt x="15538" y="16304"/>
                    <a:pt x="12105" y="17118"/>
                  </a:cubicBezTo>
                  <a:cubicBezTo>
                    <a:pt x="10405" y="17521"/>
                    <a:pt x="8687" y="17810"/>
                    <a:pt x="6958" y="18062"/>
                  </a:cubicBezTo>
                  <a:cubicBezTo>
                    <a:pt x="5663" y="18251"/>
                    <a:pt x="4350" y="18394"/>
                    <a:pt x="3038" y="18394"/>
                  </a:cubicBezTo>
                  <a:cubicBezTo>
                    <a:pt x="2549" y="18394"/>
                    <a:pt x="2059" y="18374"/>
                    <a:pt x="1571" y="18329"/>
                  </a:cubicBezTo>
                  <a:cubicBezTo>
                    <a:pt x="1123" y="18287"/>
                    <a:pt x="683" y="18227"/>
                    <a:pt x="235" y="18197"/>
                  </a:cubicBezTo>
                  <a:cubicBezTo>
                    <a:pt x="234" y="18197"/>
                    <a:pt x="232" y="18197"/>
                    <a:pt x="231" y="18197"/>
                  </a:cubicBezTo>
                  <a:cubicBezTo>
                    <a:pt x="154" y="18197"/>
                    <a:pt x="0" y="18371"/>
                    <a:pt x="109" y="18409"/>
                  </a:cubicBezTo>
                  <a:cubicBezTo>
                    <a:pt x="951" y="18699"/>
                    <a:pt x="1893" y="18716"/>
                    <a:pt x="2779" y="18720"/>
                  </a:cubicBezTo>
                  <a:cubicBezTo>
                    <a:pt x="2814" y="18721"/>
                    <a:pt x="2850" y="18721"/>
                    <a:pt x="2885" y="18721"/>
                  </a:cubicBezTo>
                  <a:cubicBezTo>
                    <a:pt x="3766" y="18721"/>
                    <a:pt x="4647" y="18656"/>
                    <a:pt x="5523" y="18557"/>
                  </a:cubicBezTo>
                  <a:cubicBezTo>
                    <a:pt x="7290" y="18358"/>
                    <a:pt x="9058" y="18079"/>
                    <a:pt x="10797" y="17711"/>
                  </a:cubicBezTo>
                  <a:cubicBezTo>
                    <a:pt x="14327" y="16962"/>
                    <a:pt x="17765" y="15827"/>
                    <a:pt x="21091" y="14434"/>
                  </a:cubicBezTo>
                  <a:cubicBezTo>
                    <a:pt x="24391" y="13051"/>
                    <a:pt x="27562" y="11380"/>
                    <a:pt x="30570" y="9443"/>
                  </a:cubicBezTo>
                  <a:cubicBezTo>
                    <a:pt x="32089" y="8465"/>
                    <a:pt x="33570" y="7426"/>
                    <a:pt x="34976" y="6290"/>
                  </a:cubicBezTo>
                  <a:cubicBezTo>
                    <a:pt x="35668" y="5730"/>
                    <a:pt x="36331" y="5134"/>
                    <a:pt x="36997" y="4544"/>
                  </a:cubicBezTo>
                  <a:cubicBezTo>
                    <a:pt x="37819" y="3816"/>
                    <a:pt x="38628" y="3074"/>
                    <a:pt x="39382" y="2276"/>
                  </a:cubicBezTo>
                  <a:cubicBezTo>
                    <a:pt x="39706" y="1932"/>
                    <a:pt x="40023" y="1579"/>
                    <a:pt x="40301" y="1197"/>
                  </a:cubicBezTo>
                  <a:cubicBezTo>
                    <a:pt x="40490" y="939"/>
                    <a:pt x="40698" y="647"/>
                    <a:pt x="40766" y="328"/>
                  </a:cubicBezTo>
                  <a:cubicBezTo>
                    <a:pt x="40787" y="226"/>
                    <a:pt x="40793" y="121"/>
                    <a:pt x="40766" y="19"/>
                  </a:cubicBezTo>
                  <a:cubicBezTo>
                    <a:pt x="40762" y="6"/>
                    <a:pt x="40753" y="0"/>
                    <a:pt x="4074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0"/>
            <p:cNvSpPr/>
            <p:nvPr/>
          </p:nvSpPr>
          <p:spPr>
            <a:xfrm>
              <a:off x="3265225" y="1924050"/>
              <a:ext cx="992200" cy="462875"/>
            </a:xfrm>
            <a:custGeom>
              <a:avLst/>
              <a:gdLst/>
              <a:ahLst/>
              <a:cxnLst/>
              <a:rect l="l" t="t" r="r" b="b"/>
              <a:pathLst>
                <a:path w="39688" h="18515" extrusionOk="0">
                  <a:moveTo>
                    <a:pt x="39656" y="0"/>
                  </a:moveTo>
                  <a:cubicBezTo>
                    <a:pt x="39649" y="0"/>
                    <a:pt x="39640" y="3"/>
                    <a:pt x="39630" y="11"/>
                  </a:cubicBezTo>
                  <a:cubicBezTo>
                    <a:pt x="38539" y="817"/>
                    <a:pt x="37625" y="1861"/>
                    <a:pt x="36714" y="2859"/>
                  </a:cubicBezTo>
                  <a:cubicBezTo>
                    <a:pt x="35778" y="3885"/>
                    <a:pt x="34855" y="4948"/>
                    <a:pt x="33792" y="5847"/>
                  </a:cubicBezTo>
                  <a:cubicBezTo>
                    <a:pt x="31606" y="7697"/>
                    <a:pt x="29181" y="9225"/>
                    <a:pt x="26683" y="10615"/>
                  </a:cubicBezTo>
                  <a:cubicBezTo>
                    <a:pt x="24152" y="12022"/>
                    <a:pt x="21578" y="13336"/>
                    <a:pt x="18893" y="14427"/>
                  </a:cubicBezTo>
                  <a:cubicBezTo>
                    <a:pt x="16152" y="15539"/>
                    <a:pt x="13323" y="16418"/>
                    <a:pt x="10434" y="17055"/>
                  </a:cubicBezTo>
                  <a:cubicBezTo>
                    <a:pt x="7491" y="17704"/>
                    <a:pt x="4490" y="18062"/>
                    <a:pt x="1478" y="18159"/>
                  </a:cubicBezTo>
                  <a:cubicBezTo>
                    <a:pt x="1086" y="18171"/>
                    <a:pt x="700" y="18185"/>
                    <a:pt x="309" y="18222"/>
                  </a:cubicBezTo>
                  <a:cubicBezTo>
                    <a:pt x="204" y="18232"/>
                    <a:pt x="1" y="18479"/>
                    <a:pt x="180" y="18491"/>
                  </a:cubicBezTo>
                  <a:cubicBezTo>
                    <a:pt x="417" y="18508"/>
                    <a:pt x="654" y="18515"/>
                    <a:pt x="892" y="18515"/>
                  </a:cubicBezTo>
                  <a:cubicBezTo>
                    <a:pt x="1438" y="18515"/>
                    <a:pt x="1985" y="18480"/>
                    <a:pt x="2528" y="18451"/>
                  </a:cubicBezTo>
                  <a:cubicBezTo>
                    <a:pt x="3299" y="18410"/>
                    <a:pt x="4070" y="18350"/>
                    <a:pt x="4838" y="18273"/>
                  </a:cubicBezTo>
                  <a:cubicBezTo>
                    <a:pt x="6317" y="18120"/>
                    <a:pt x="7792" y="17904"/>
                    <a:pt x="9251" y="17619"/>
                  </a:cubicBezTo>
                  <a:cubicBezTo>
                    <a:pt x="12165" y="17050"/>
                    <a:pt x="15006" y="16190"/>
                    <a:pt x="17778" y="15128"/>
                  </a:cubicBezTo>
                  <a:cubicBezTo>
                    <a:pt x="20548" y="14066"/>
                    <a:pt x="23198" y="12752"/>
                    <a:pt x="25794" y="11322"/>
                  </a:cubicBezTo>
                  <a:cubicBezTo>
                    <a:pt x="28283" y="9952"/>
                    <a:pt x="30723" y="8476"/>
                    <a:pt x="32955" y="6711"/>
                  </a:cubicBezTo>
                  <a:cubicBezTo>
                    <a:pt x="34067" y="5832"/>
                    <a:pt x="35064" y="4860"/>
                    <a:pt x="36016" y="3812"/>
                  </a:cubicBezTo>
                  <a:cubicBezTo>
                    <a:pt x="36960" y="2771"/>
                    <a:pt x="37881" y="1704"/>
                    <a:pt x="38912" y="747"/>
                  </a:cubicBezTo>
                  <a:cubicBezTo>
                    <a:pt x="39160" y="516"/>
                    <a:pt x="39409" y="288"/>
                    <a:pt x="39661" y="60"/>
                  </a:cubicBezTo>
                  <a:cubicBezTo>
                    <a:pt x="39687" y="36"/>
                    <a:pt x="39681" y="0"/>
                    <a:pt x="39656"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0"/>
            <p:cNvSpPr/>
            <p:nvPr/>
          </p:nvSpPr>
          <p:spPr>
            <a:xfrm>
              <a:off x="3316450" y="1951875"/>
              <a:ext cx="958800" cy="467250"/>
            </a:xfrm>
            <a:custGeom>
              <a:avLst/>
              <a:gdLst/>
              <a:ahLst/>
              <a:cxnLst/>
              <a:rect l="l" t="t" r="r" b="b"/>
              <a:pathLst>
                <a:path w="38352" h="18690" extrusionOk="0">
                  <a:moveTo>
                    <a:pt x="38333" y="0"/>
                  </a:moveTo>
                  <a:cubicBezTo>
                    <a:pt x="38307" y="0"/>
                    <a:pt x="38260" y="40"/>
                    <a:pt x="38258" y="68"/>
                  </a:cubicBezTo>
                  <a:lnTo>
                    <a:pt x="38258" y="69"/>
                  </a:lnTo>
                  <a:cubicBezTo>
                    <a:pt x="38242" y="259"/>
                    <a:pt x="38015" y="458"/>
                    <a:pt x="37895" y="587"/>
                  </a:cubicBezTo>
                  <a:cubicBezTo>
                    <a:pt x="37723" y="774"/>
                    <a:pt x="37540" y="951"/>
                    <a:pt x="37358" y="1131"/>
                  </a:cubicBezTo>
                  <a:cubicBezTo>
                    <a:pt x="36881" y="1600"/>
                    <a:pt x="36392" y="2059"/>
                    <a:pt x="35907" y="2521"/>
                  </a:cubicBezTo>
                  <a:cubicBezTo>
                    <a:pt x="34822" y="3555"/>
                    <a:pt x="33697" y="4540"/>
                    <a:pt x="32582" y="5541"/>
                  </a:cubicBezTo>
                  <a:cubicBezTo>
                    <a:pt x="30429" y="7476"/>
                    <a:pt x="28010" y="9078"/>
                    <a:pt x="25551" y="10592"/>
                  </a:cubicBezTo>
                  <a:cubicBezTo>
                    <a:pt x="23137" y="12078"/>
                    <a:pt x="20612" y="13342"/>
                    <a:pt x="17975" y="14386"/>
                  </a:cubicBezTo>
                  <a:cubicBezTo>
                    <a:pt x="15387" y="15417"/>
                    <a:pt x="12716" y="16221"/>
                    <a:pt x="10015" y="16899"/>
                  </a:cubicBezTo>
                  <a:cubicBezTo>
                    <a:pt x="8620" y="17250"/>
                    <a:pt x="7214" y="17584"/>
                    <a:pt x="5803" y="17862"/>
                  </a:cubicBezTo>
                  <a:cubicBezTo>
                    <a:pt x="4367" y="18145"/>
                    <a:pt x="2923" y="18308"/>
                    <a:pt x="1459" y="18308"/>
                  </a:cubicBezTo>
                  <a:cubicBezTo>
                    <a:pt x="1412" y="18308"/>
                    <a:pt x="1365" y="18308"/>
                    <a:pt x="1317" y="18307"/>
                  </a:cubicBezTo>
                  <a:cubicBezTo>
                    <a:pt x="1305" y="18307"/>
                    <a:pt x="1292" y="18307"/>
                    <a:pt x="1280" y="18307"/>
                  </a:cubicBezTo>
                  <a:cubicBezTo>
                    <a:pt x="906" y="18307"/>
                    <a:pt x="533" y="18353"/>
                    <a:pt x="159" y="18362"/>
                  </a:cubicBezTo>
                  <a:cubicBezTo>
                    <a:pt x="113" y="18363"/>
                    <a:pt x="1" y="18483"/>
                    <a:pt x="76" y="18500"/>
                  </a:cubicBezTo>
                  <a:cubicBezTo>
                    <a:pt x="425" y="18576"/>
                    <a:pt x="778" y="18671"/>
                    <a:pt x="1137" y="18683"/>
                  </a:cubicBezTo>
                  <a:cubicBezTo>
                    <a:pt x="1271" y="18687"/>
                    <a:pt x="1405" y="18690"/>
                    <a:pt x="1540" y="18690"/>
                  </a:cubicBezTo>
                  <a:cubicBezTo>
                    <a:pt x="1793" y="18690"/>
                    <a:pt x="2047" y="18682"/>
                    <a:pt x="2300" y="18671"/>
                  </a:cubicBezTo>
                  <a:cubicBezTo>
                    <a:pt x="3048" y="18635"/>
                    <a:pt x="3794" y="18552"/>
                    <a:pt x="4536" y="18439"/>
                  </a:cubicBezTo>
                  <a:cubicBezTo>
                    <a:pt x="6012" y="18212"/>
                    <a:pt x="7472" y="17861"/>
                    <a:pt x="8923" y="17511"/>
                  </a:cubicBezTo>
                  <a:cubicBezTo>
                    <a:pt x="11709" y="16841"/>
                    <a:pt x="14455" y="16007"/>
                    <a:pt x="17128" y="14973"/>
                  </a:cubicBezTo>
                  <a:cubicBezTo>
                    <a:pt x="19815" y="13934"/>
                    <a:pt x="22438" y="12699"/>
                    <a:pt x="24895" y="11190"/>
                  </a:cubicBezTo>
                  <a:cubicBezTo>
                    <a:pt x="27395" y="9654"/>
                    <a:pt x="29861" y="8049"/>
                    <a:pt x="32093" y="6136"/>
                  </a:cubicBezTo>
                  <a:cubicBezTo>
                    <a:pt x="33248" y="5147"/>
                    <a:pt x="34378" y="4130"/>
                    <a:pt x="35485" y="3084"/>
                  </a:cubicBezTo>
                  <a:cubicBezTo>
                    <a:pt x="36054" y="2547"/>
                    <a:pt x="36618" y="2003"/>
                    <a:pt x="37176" y="1455"/>
                  </a:cubicBezTo>
                  <a:cubicBezTo>
                    <a:pt x="37518" y="1117"/>
                    <a:pt x="37887" y="780"/>
                    <a:pt x="38174" y="392"/>
                  </a:cubicBezTo>
                  <a:cubicBezTo>
                    <a:pt x="38251" y="288"/>
                    <a:pt x="38347" y="160"/>
                    <a:pt x="38351" y="24"/>
                  </a:cubicBezTo>
                  <a:cubicBezTo>
                    <a:pt x="38351" y="7"/>
                    <a:pt x="38344" y="0"/>
                    <a:pt x="38333"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0"/>
            <p:cNvSpPr/>
            <p:nvPr/>
          </p:nvSpPr>
          <p:spPr>
            <a:xfrm>
              <a:off x="3371200" y="1995200"/>
              <a:ext cx="928700" cy="443100"/>
            </a:xfrm>
            <a:custGeom>
              <a:avLst/>
              <a:gdLst/>
              <a:ahLst/>
              <a:cxnLst/>
              <a:rect l="l" t="t" r="r" b="b"/>
              <a:pathLst>
                <a:path w="37148" h="17724" extrusionOk="0">
                  <a:moveTo>
                    <a:pt x="37114" y="0"/>
                  </a:moveTo>
                  <a:cubicBezTo>
                    <a:pt x="37098" y="0"/>
                    <a:pt x="37079" y="10"/>
                    <a:pt x="37065" y="28"/>
                  </a:cubicBezTo>
                  <a:cubicBezTo>
                    <a:pt x="36360" y="1013"/>
                    <a:pt x="35429" y="1825"/>
                    <a:pt x="34490" y="2579"/>
                  </a:cubicBezTo>
                  <a:cubicBezTo>
                    <a:pt x="34016" y="2960"/>
                    <a:pt x="33536" y="3332"/>
                    <a:pt x="33059" y="3710"/>
                  </a:cubicBezTo>
                  <a:cubicBezTo>
                    <a:pt x="32599" y="4075"/>
                    <a:pt x="32161" y="4460"/>
                    <a:pt x="31715" y="4844"/>
                  </a:cubicBezTo>
                  <a:cubicBezTo>
                    <a:pt x="29665" y="6610"/>
                    <a:pt x="27468" y="8201"/>
                    <a:pt x="25116" y="9545"/>
                  </a:cubicBezTo>
                  <a:cubicBezTo>
                    <a:pt x="23933" y="10221"/>
                    <a:pt x="22716" y="10843"/>
                    <a:pt x="21502" y="11459"/>
                  </a:cubicBezTo>
                  <a:cubicBezTo>
                    <a:pt x="20272" y="12082"/>
                    <a:pt x="19027" y="12670"/>
                    <a:pt x="17766" y="13226"/>
                  </a:cubicBezTo>
                  <a:cubicBezTo>
                    <a:pt x="15241" y="14343"/>
                    <a:pt x="12646" y="15323"/>
                    <a:pt x="9981" y="16053"/>
                  </a:cubicBezTo>
                  <a:cubicBezTo>
                    <a:pt x="7183" y="16820"/>
                    <a:pt x="4287" y="17293"/>
                    <a:pt x="1383" y="17354"/>
                  </a:cubicBezTo>
                  <a:cubicBezTo>
                    <a:pt x="1008" y="17362"/>
                    <a:pt x="639" y="17384"/>
                    <a:pt x="265" y="17422"/>
                  </a:cubicBezTo>
                  <a:cubicBezTo>
                    <a:pt x="178" y="17431"/>
                    <a:pt x="0" y="17627"/>
                    <a:pt x="155" y="17651"/>
                  </a:cubicBezTo>
                  <a:cubicBezTo>
                    <a:pt x="494" y="17705"/>
                    <a:pt x="836" y="17723"/>
                    <a:pt x="1180" y="17723"/>
                  </a:cubicBezTo>
                  <a:cubicBezTo>
                    <a:pt x="1574" y="17723"/>
                    <a:pt x="1970" y="17699"/>
                    <a:pt x="2364" y="17676"/>
                  </a:cubicBezTo>
                  <a:cubicBezTo>
                    <a:pt x="3102" y="17632"/>
                    <a:pt x="3840" y="17560"/>
                    <a:pt x="4575" y="17467"/>
                  </a:cubicBezTo>
                  <a:cubicBezTo>
                    <a:pt x="6035" y="17282"/>
                    <a:pt x="7483" y="17022"/>
                    <a:pt x="8912" y="16665"/>
                  </a:cubicBezTo>
                  <a:cubicBezTo>
                    <a:pt x="11626" y="15987"/>
                    <a:pt x="14274" y="15047"/>
                    <a:pt x="16840" y="13934"/>
                  </a:cubicBezTo>
                  <a:cubicBezTo>
                    <a:pt x="19409" y="12820"/>
                    <a:pt x="21916" y="11554"/>
                    <a:pt x="24376" y="10216"/>
                  </a:cubicBezTo>
                  <a:cubicBezTo>
                    <a:pt x="26757" y="8922"/>
                    <a:pt x="28994" y="7354"/>
                    <a:pt x="31068" y="5611"/>
                  </a:cubicBezTo>
                  <a:cubicBezTo>
                    <a:pt x="31580" y="5181"/>
                    <a:pt x="32070" y="4724"/>
                    <a:pt x="32585" y="4296"/>
                  </a:cubicBezTo>
                  <a:cubicBezTo>
                    <a:pt x="33036" y="3922"/>
                    <a:pt x="33500" y="3563"/>
                    <a:pt x="33960" y="3199"/>
                  </a:cubicBezTo>
                  <a:cubicBezTo>
                    <a:pt x="34905" y="2451"/>
                    <a:pt x="35863" y="1679"/>
                    <a:pt x="36631" y="745"/>
                  </a:cubicBezTo>
                  <a:cubicBezTo>
                    <a:pt x="36811" y="524"/>
                    <a:pt x="36977" y="292"/>
                    <a:pt x="37127" y="50"/>
                  </a:cubicBezTo>
                  <a:cubicBezTo>
                    <a:pt x="37147" y="17"/>
                    <a:pt x="37134" y="0"/>
                    <a:pt x="3711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0"/>
            <p:cNvSpPr/>
            <p:nvPr/>
          </p:nvSpPr>
          <p:spPr>
            <a:xfrm>
              <a:off x="3419825" y="2012100"/>
              <a:ext cx="914925" cy="446075"/>
            </a:xfrm>
            <a:custGeom>
              <a:avLst/>
              <a:gdLst/>
              <a:ahLst/>
              <a:cxnLst/>
              <a:rect l="l" t="t" r="r" b="b"/>
              <a:pathLst>
                <a:path w="36597" h="17843" extrusionOk="0">
                  <a:moveTo>
                    <a:pt x="36567" y="0"/>
                  </a:moveTo>
                  <a:cubicBezTo>
                    <a:pt x="36560" y="0"/>
                    <a:pt x="36552" y="3"/>
                    <a:pt x="36543" y="11"/>
                  </a:cubicBezTo>
                  <a:lnTo>
                    <a:pt x="36544" y="12"/>
                  </a:lnTo>
                  <a:cubicBezTo>
                    <a:pt x="35475" y="874"/>
                    <a:pt x="34482" y="1828"/>
                    <a:pt x="33475" y="2761"/>
                  </a:cubicBezTo>
                  <a:cubicBezTo>
                    <a:pt x="32461" y="3703"/>
                    <a:pt x="31431" y="4629"/>
                    <a:pt x="30362" y="5509"/>
                  </a:cubicBezTo>
                  <a:cubicBezTo>
                    <a:pt x="28335" y="7176"/>
                    <a:pt x="26156" y="8656"/>
                    <a:pt x="23877" y="9956"/>
                  </a:cubicBezTo>
                  <a:cubicBezTo>
                    <a:pt x="21525" y="11296"/>
                    <a:pt x="19102" y="12502"/>
                    <a:pt x="16606" y="13550"/>
                  </a:cubicBezTo>
                  <a:cubicBezTo>
                    <a:pt x="14097" y="14605"/>
                    <a:pt x="11518" y="15498"/>
                    <a:pt x="8879" y="16170"/>
                  </a:cubicBezTo>
                  <a:cubicBezTo>
                    <a:pt x="7600" y="16496"/>
                    <a:pt x="6305" y="16736"/>
                    <a:pt x="5017" y="17025"/>
                  </a:cubicBezTo>
                  <a:cubicBezTo>
                    <a:pt x="3870" y="17281"/>
                    <a:pt x="2710" y="17533"/>
                    <a:pt x="1531" y="17533"/>
                  </a:cubicBezTo>
                  <a:cubicBezTo>
                    <a:pt x="1391" y="17533"/>
                    <a:pt x="1250" y="17530"/>
                    <a:pt x="1109" y="17522"/>
                  </a:cubicBezTo>
                  <a:cubicBezTo>
                    <a:pt x="782" y="17503"/>
                    <a:pt x="455" y="17502"/>
                    <a:pt x="129" y="17471"/>
                  </a:cubicBezTo>
                  <a:cubicBezTo>
                    <a:pt x="128" y="17470"/>
                    <a:pt x="127" y="17470"/>
                    <a:pt x="126" y="17470"/>
                  </a:cubicBezTo>
                  <a:cubicBezTo>
                    <a:pt x="83" y="17470"/>
                    <a:pt x="1" y="17564"/>
                    <a:pt x="60" y="17586"/>
                  </a:cubicBezTo>
                  <a:cubicBezTo>
                    <a:pt x="547" y="17773"/>
                    <a:pt x="1065" y="17842"/>
                    <a:pt x="1589" y="17842"/>
                  </a:cubicBezTo>
                  <a:cubicBezTo>
                    <a:pt x="2350" y="17842"/>
                    <a:pt x="3125" y="17697"/>
                    <a:pt x="3846" y="17555"/>
                  </a:cubicBezTo>
                  <a:cubicBezTo>
                    <a:pt x="4511" y="17422"/>
                    <a:pt x="5170" y="17264"/>
                    <a:pt x="5833" y="17121"/>
                  </a:cubicBezTo>
                  <a:cubicBezTo>
                    <a:pt x="6468" y="16986"/>
                    <a:pt x="7107" y="16868"/>
                    <a:pt x="7740" y="16721"/>
                  </a:cubicBezTo>
                  <a:cubicBezTo>
                    <a:pt x="10411" y="16106"/>
                    <a:pt x="13027" y="15256"/>
                    <a:pt x="15572" y="14240"/>
                  </a:cubicBezTo>
                  <a:cubicBezTo>
                    <a:pt x="18123" y="13220"/>
                    <a:pt x="20591" y="12009"/>
                    <a:pt x="22993" y="10676"/>
                  </a:cubicBezTo>
                  <a:cubicBezTo>
                    <a:pt x="25312" y="9390"/>
                    <a:pt x="27539" y="7934"/>
                    <a:pt x="29613" y="6283"/>
                  </a:cubicBezTo>
                  <a:cubicBezTo>
                    <a:pt x="31786" y="4553"/>
                    <a:pt x="33733" y="2580"/>
                    <a:pt x="35806" y="738"/>
                  </a:cubicBezTo>
                  <a:cubicBezTo>
                    <a:pt x="36061" y="512"/>
                    <a:pt x="36315" y="283"/>
                    <a:pt x="36572" y="57"/>
                  </a:cubicBezTo>
                  <a:cubicBezTo>
                    <a:pt x="36597" y="35"/>
                    <a:pt x="36590" y="0"/>
                    <a:pt x="3656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0"/>
            <p:cNvSpPr/>
            <p:nvPr/>
          </p:nvSpPr>
          <p:spPr>
            <a:xfrm>
              <a:off x="3495050" y="2037625"/>
              <a:ext cx="870900" cy="443125"/>
            </a:xfrm>
            <a:custGeom>
              <a:avLst/>
              <a:gdLst/>
              <a:ahLst/>
              <a:cxnLst/>
              <a:rect l="l" t="t" r="r" b="b"/>
              <a:pathLst>
                <a:path w="34836" h="17725" extrusionOk="0">
                  <a:moveTo>
                    <a:pt x="34804" y="1"/>
                  </a:moveTo>
                  <a:cubicBezTo>
                    <a:pt x="34781" y="1"/>
                    <a:pt x="34745" y="19"/>
                    <a:pt x="34732" y="43"/>
                  </a:cubicBezTo>
                  <a:lnTo>
                    <a:pt x="34731" y="43"/>
                  </a:lnTo>
                  <a:cubicBezTo>
                    <a:pt x="34214" y="996"/>
                    <a:pt x="33210" y="1567"/>
                    <a:pt x="32375" y="2209"/>
                  </a:cubicBezTo>
                  <a:cubicBezTo>
                    <a:pt x="31334" y="3007"/>
                    <a:pt x="30320" y="3840"/>
                    <a:pt x="29292" y="4656"/>
                  </a:cubicBezTo>
                  <a:cubicBezTo>
                    <a:pt x="28238" y="5493"/>
                    <a:pt x="27143" y="6280"/>
                    <a:pt x="26051" y="7066"/>
                  </a:cubicBezTo>
                  <a:cubicBezTo>
                    <a:pt x="24955" y="7856"/>
                    <a:pt x="23845" y="8629"/>
                    <a:pt x="22724" y="9384"/>
                  </a:cubicBezTo>
                  <a:cubicBezTo>
                    <a:pt x="22171" y="9755"/>
                    <a:pt x="21619" y="10126"/>
                    <a:pt x="21063" y="10491"/>
                  </a:cubicBezTo>
                  <a:cubicBezTo>
                    <a:pt x="20516" y="10850"/>
                    <a:pt x="19938" y="11165"/>
                    <a:pt x="19364" y="11477"/>
                  </a:cubicBezTo>
                  <a:cubicBezTo>
                    <a:pt x="18261" y="12076"/>
                    <a:pt x="17133" y="12627"/>
                    <a:pt x="15981" y="13128"/>
                  </a:cubicBezTo>
                  <a:cubicBezTo>
                    <a:pt x="13669" y="14140"/>
                    <a:pt x="11283" y="14967"/>
                    <a:pt x="8873" y="15708"/>
                  </a:cubicBezTo>
                  <a:cubicBezTo>
                    <a:pt x="7649" y="16084"/>
                    <a:pt x="6418" y="16439"/>
                    <a:pt x="5179" y="16756"/>
                  </a:cubicBezTo>
                  <a:cubicBezTo>
                    <a:pt x="3871" y="17090"/>
                    <a:pt x="2541" y="17371"/>
                    <a:pt x="1191" y="17445"/>
                  </a:cubicBezTo>
                  <a:cubicBezTo>
                    <a:pt x="856" y="17464"/>
                    <a:pt x="526" y="17482"/>
                    <a:pt x="192" y="17512"/>
                  </a:cubicBezTo>
                  <a:cubicBezTo>
                    <a:pt x="127" y="17517"/>
                    <a:pt x="0" y="17661"/>
                    <a:pt x="113" y="17678"/>
                  </a:cubicBezTo>
                  <a:cubicBezTo>
                    <a:pt x="334" y="17711"/>
                    <a:pt x="557" y="17725"/>
                    <a:pt x="780" y="17725"/>
                  </a:cubicBezTo>
                  <a:cubicBezTo>
                    <a:pt x="1211" y="17725"/>
                    <a:pt x="1645" y="17675"/>
                    <a:pt x="2073" y="17621"/>
                  </a:cubicBezTo>
                  <a:cubicBezTo>
                    <a:pt x="2751" y="17536"/>
                    <a:pt x="3423" y="17410"/>
                    <a:pt x="4090" y="17259"/>
                  </a:cubicBezTo>
                  <a:cubicBezTo>
                    <a:pt x="5391" y="16967"/>
                    <a:pt x="6667" y="16585"/>
                    <a:pt x="7945" y="16203"/>
                  </a:cubicBezTo>
                  <a:cubicBezTo>
                    <a:pt x="10385" y="15475"/>
                    <a:pt x="12806" y="14668"/>
                    <a:pt x="15158" y="13687"/>
                  </a:cubicBezTo>
                  <a:cubicBezTo>
                    <a:pt x="16342" y="13193"/>
                    <a:pt x="17509" y="12655"/>
                    <a:pt x="18647" y="12063"/>
                  </a:cubicBezTo>
                  <a:cubicBezTo>
                    <a:pt x="19805" y="11461"/>
                    <a:pt x="20929" y="10794"/>
                    <a:pt x="22012" y="10066"/>
                  </a:cubicBezTo>
                  <a:cubicBezTo>
                    <a:pt x="23155" y="9301"/>
                    <a:pt x="24280" y="8510"/>
                    <a:pt x="25399" y="7710"/>
                  </a:cubicBezTo>
                  <a:cubicBezTo>
                    <a:pt x="26523" y="6908"/>
                    <a:pt x="27647" y="6101"/>
                    <a:pt x="28741" y="5259"/>
                  </a:cubicBezTo>
                  <a:cubicBezTo>
                    <a:pt x="29826" y="4423"/>
                    <a:pt x="30861" y="3524"/>
                    <a:pt x="31939" y="2677"/>
                  </a:cubicBezTo>
                  <a:cubicBezTo>
                    <a:pt x="32371" y="2337"/>
                    <a:pt x="32812" y="2009"/>
                    <a:pt x="33249" y="1676"/>
                  </a:cubicBezTo>
                  <a:cubicBezTo>
                    <a:pt x="33662" y="1362"/>
                    <a:pt x="34070" y="1032"/>
                    <a:pt x="34408" y="637"/>
                  </a:cubicBezTo>
                  <a:cubicBezTo>
                    <a:pt x="34567" y="456"/>
                    <a:pt x="34703" y="257"/>
                    <a:pt x="34818" y="44"/>
                  </a:cubicBezTo>
                  <a:cubicBezTo>
                    <a:pt x="34835" y="13"/>
                    <a:pt x="34824" y="1"/>
                    <a:pt x="3480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0"/>
            <p:cNvSpPr/>
            <p:nvPr/>
          </p:nvSpPr>
          <p:spPr>
            <a:xfrm>
              <a:off x="3592775" y="2074650"/>
              <a:ext cx="805425" cy="418175"/>
            </a:xfrm>
            <a:custGeom>
              <a:avLst/>
              <a:gdLst/>
              <a:ahLst/>
              <a:cxnLst/>
              <a:rect l="l" t="t" r="r" b="b"/>
              <a:pathLst>
                <a:path w="32217" h="16727" extrusionOk="0">
                  <a:moveTo>
                    <a:pt x="32199" y="1"/>
                  </a:moveTo>
                  <a:cubicBezTo>
                    <a:pt x="32194" y="1"/>
                    <a:pt x="32187" y="4"/>
                    <a:pt x="32181" y="11"/>
                  </a:cubicBezTo>
                  <a:lnTo>
                    <a:pt x="32182" y="10"/>
                  </a:lnTo>
                  <a:lnTo>
                    <a:pt x="32182" y="10"/>
                  </a:lnTo>
                  <a:cubicBezTo>
                    <a:pt x="31346" y="872"/>
                    <a:pt x="30404" y="1610"/>
                    <a:pt x="29442" y="2325"/>
                  </a:cubicBezTo>
                  <a:cubicBezTo>
                    <a:pt x="28456" y="3058"/>
                    <a:pt x="27481" y="3805"/>
                    <a:pt x="26492" y="4533"/>
                  </a:cubicBezTo>
                  <a:cubicBezTo>
                    <a:pt x="25488" y="5271"/>
                    <a:pt x="24477" y="6002"/>
                    <a:pt x="23440" y="6694"/>
                  </a:cubicBezTo>
                  <a:cubicBezTo>
                    <a:pt x="22372" y="7405"/>
                    <a:pt x="21279" y="8074"/>
                    <a:pt x="20173" y="8724"/>
                  </a:cubicBezTo>
                  <a:cubicBezTo>
                    <a:pt x="17989" y="10006"/>
                    <a:pt x="15749" y="11188"/>
                    <a:pt x="13456" y="12270"/>
                  </a:cubicBezTo>
                  <a:cubicBezTo>
                    <a:pt x="11167" y="13347"/>
                    <a:pt x="8821" y="14328"/>
                    <a:pt x="6424" y="15140"/>
                  </a:cubicBezTo>
                  <a:cubicBezTo>
                    <a:pt x="5534" y="15442"/>
                    <a:pt x="4643" y="15753"/>
                    <a:pt x="3736" y="16002"/>
                  </a:cubicBezTo>
                  <a:cubicBezTo>
                    <a:pt x="2875" y="16239"/>
                    <a:pt x="1983" y="16439"/>
                    <a:pt x="1085" y="16439"/>
                  </a:cubicBezTo>
                  <a:cubicBezTo>
                    <a:pt x="1007" y="16439"/>
                    <a:pt x="928" y="16438"/>
                    <a:pt x="850" y="16435"/>
                  </a:cubicBezTo>
                  <a:cubicBezTo>
                    <a:pt x="637" y="16426"/>
                    <a:pt x="421" y="16418"/>
                    <a:pt x="209" y="16396"/>
                  </a:cubicBezTo>
                  <a:cubicBezTo>
                    <a:pt x="207" y="16396"/>
                    <a:pt x="205" y="16396"/>
                    <a:pt x="204" y="16396"/>
                  </a:cubicBezTo>
                  <a:cubicBezTo>
                    <a:pt x="133" y="16396"/>
                    <a:pt x="1" y="16549"/>
                    <a:pt x="96" y="16585"/>
                  </a:cubicBezTo>
                  <a:cubicBezTo>
                    <a:pt x="385" y="16693"/>
                    <a:pt x="682" y="16726"/>
                    <a:pt x="984" y="16726"/>
                  </a:cubicBezTo>
                  <a:cubicBezTo>
                    <a:pt x="1106" y="16726"/>
                    <a:pt x="1229" y="16721"/>
                    <a:pt x="1353" y="16713"/>
                  </a:cubicBezTo>
                  <a:cubicBezTo>
                    <a:pt x="1853" y="16679"/>
                    <a:pt x="2350" y="16594"/>
                    <a:pt x="2839" y="16485"/>
                  </a:cubicBezTo>
                  <a:cubicBezTo>
                    <a:pt x="3819" y="16267"/>
                    <a:pt x="4774" y="15950"/>
                    <a:pt x="5724" y="15627"/>
                  </a:cubicBezTo>
                  <a:cubicBezTo>
                    <a:pt x="8038" y="14842"/>
                    <a:pt x="10304" y="13929"/>
                    <a:pt x="12529" y="12917"/>
                  </a:cubicBezTo>
                  <a:cubicBezTo>
                    <a:pt x="14865" y="11855"/>
                    <a:pt x="17148" y="10682"/>
                    <a:pt x="19375" y="9399"/>
                  </a:cubicBezTo>
                  <a:cubicBezTo>
                    <a:pt x="20490" y="8759"/>
                    <a:pt x="21598" y="8103"/>
                    <a:pt x="22675" y="7397"/>
                  </a:cubicBezTo>
                  <a:cubicBezTo>
                    <a:pt x="23746" y="6696"/>
                    <a:pt x="24795" y="5961"/>
                    <a:pt x="25829" y="5202"/>
                  </a:cubicBezTo>
                  <a:cubicBezTo>
                    <a:pt x="26839" y="4463"/>
                    <a:pt x="27820" y="3686"/>
                    <a:pt x="28817" y="2929"/>
                  </a:cubicBezTo>
                  <a:cubicBezTo>
                    <a:pt x="29769" y="2206"/>
                    <a:pt x="30743" y="1500"/>
                    <a:pt x="31603" y="667"/>
                  </a:cubicBezTo>
                  <a:cubicBezTo>
                    <a:pt x="31813" y="465"/>
                    <a:pt x="32013" y="255"/>
                    <a:pt x="32203" y="33"/>
                  </a:cubicBezTo>
                  <a:cubicBezTo>
                    <a:pt x="32216" y="16"/>
                    <a:pt x="32211" y="1"/>
                    <a:pt x="32199"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0"/>
            <p:cNvSpPr/>
            <p:nvPr/>
          </p:nvSpPr>
          <p:spPr>
            <a:xfrm>
              <a:off x="3651075" y="2123800"/>
              <a:ext cx="795800" cy="384675"/>
            </a:xfrm>
            <a:custGeom>
              <a:avLst/>
              <a:gdLst/>
              <a:ahLst/>
              <a:cxnLst/>
              <a:rect l="l" t="t" r="r" b="b"/>
              <a:pathLst>
                <a:path w="31832" h="15387" extrusionOk="0">
                  <a:moveTo>
                    <a:pt x="31815" y="1"/>
                  </a:moveTo>
                  <a:cubicBezTo>
                    <a:pt x="31811" y="1"/>
                    <a:pt x="31805" y="3"/>
                    <a:pt x="31797" y="9"/>
                  </a:cubicBezTo>
                  <a:lnTo>
                    <a:pt x="31796" y="9"/>
                  </a:lnTo>
                  <a:cubicBezTo>
                    <a:pt x="30862" y="698"/>
                    <a:pt x="29947" y="1413"/>
                    <a:pt x="29009" y="2097"/>
                  </a:cubicBezTo>
                  <a:cubicBezTo>
                    <a:pt x="28064" y="2788"/>
                    <a:pt x="27106" y="3461"/>
                    <a:pt x="26135" y="4115"/>
                  </a:cubicBezTo>
                  <a:cubicBezTo>
                    <a:pt x="24184" y="5432"/>
                    <a:pt x="22188" y="6685"/>
                    <a:pt x="20140" y="7844"/>
                  </a:cubicBezTo>
                  <a:cubicBezTo>
                    <a:pt x="18143" y="8973"/>
                    <a:pt x="16092" y="10019"/>
                    <a:pt x="14004" y="10967"/>
                  </a:cubicBezTo>
                  <a:cubicBezTo>
                    <a:pt x="11919" y="11915"/>
                    <a:pt x="9789" y="12761"/>
                    <a:pt x="7609" y="13461"/>
                  </a:cubicBezTo>
                  <a:cubicBezTo>
                    <a:pt x="6539" y="13804"/>
                    <a:pt x="5455" y="14112"/>
                    <a:pt x="4376" y="14425"/>
                  </a:cubicBezTo>
                  <a:cubicBezTo>
                    <a:pt x="3269" y="14745"/>
                    <a:pt x="2147" y="15032"/>
                    <a:pt x="994" y="15126"/>
                  </a:cubicBezTo>
                  <a:cubicBezTo>
                    <a:pt x="704" y="15149"/>
                    <a:pt x="418" y="15184"/>
                    <a:pt x="130" y="15219"/>
                  </a:cubicBezTo>
                  <a:cubicBezTo>
                    <a:pt x="99" y="15224"/>
                    <a:pt x="0" y="15318"/>
                    <a:pt x="65" y="15330"/>
                  </a:cubicBezTo>
                  <a:cubicBezTo>
                    <a:pt x="272" y="15370"/>
                    <a:pt x="478" y="15386"/>
                    <a:pt x="685" y="15386"/>
                  </a:cubicBezTo>
                  <a:cubicBezTo>
                    <a:pt x="1005" y="15386"/>
                    <a:pt x="1325" y="15347"/>
                    <a:pt x="1647" y="15300"/>
                  </a:cubicBezTo>
                  <a:cubicBezTo>
                    <a:pt x="2219" y="15217"/>
                    <a:pt x="2784" y="15092"/>
                    <a:pt x="3343" y="14949"/>
                  </a:cubicBezTo>
                  <a:cubicBezTo>
                    <a:pt x="4452" y="14663"/>
                    <a:pt x="5554" y="14327"/>
                    <a:pt x="6650" y="13997"/>
                  </a:cubicBezTo>
                  <a:cubicBezTo>
                    <a:pt x="8854" y="13333"/>
                    <a:pt x="11011" y="12519"/>
                    <a:pt x="13119" y="11594"/>
                  </a:cubicBezTo>
                  <a:cubicBezTo>
                    <a:pt x="15242" y="10663"/>
                    <a:pt x="17313" y="9618"/>
                    <a:pt x="19339" y="8490"/>
                  </a:cubicBezTo>
                  <a:cubicBezTo>
                    <a:pt x="21403" y="7340"/>
                    <a:pt x="23415" y="6107"/>
                    <a:pt x="25377" y="4791"/>
                  </a:cubicBezTo>
                  <a:cubicBezTo>
                    <a:pt x="27346" y="3464"/>
                    <a:pt x="29288" y="2079"/>
                    <a:pt x="31143" y="595"/>
                  </a:cubicBezTo>
                  <a:cubicBezTo>
                    <a:pt x="31367" y="415"/>
                    <a:pt x="31590" y="233"/>
                    <a:pt x="31810" y="47"/>
                  </a:cubicBezTo>
                  <a:cubicBezTo>
                    <a:pt x="31829" y="32"/>
                    <a:pt x="31831" y="1"/>
                    <a:pt x="31815"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0"/>
            <p:cNvSpPr/>
            <p:nvPr/>
          </p:nvSpPr>
          <p:spPr>
            <a:xfrm>
              <a:off x="3716600" y="2162075"/>
              <a:ext cx="766050" cy="366075"/>
            </a:xfrm>
            <a:custGeom>
              <a:avLst/>
              <a:gdLst/>
              <a:ahLst/>
              <a:cxnLst/>
              <a:rect l="l" t="t" r="r" b="b"/>
              <a:pathLst>
                <a:path w="30642" h="14643" extrusionOk="0">
                  <a:moveTo>
                    <a:pt x="30614" y="1"/>
                  </a:moveTo>
                  <a:cubicBezTo>
                    <a:pt x="30606" y="1"/>
                    <a:pt x="30597" y="4"/>
                    <a:pt x="30584" y="13"/>
                  </a:cubicBezTo>
                  <a:lnTo>
                    <a:pt x="30585" y="13"/>
                  </a:lnTo>
                  <a:cubicBezTo>
                    <a:pt x="28754" y="1275"/>
                    <a:pt x="26937" y="2552"/>
                    <a:pt x="25065" y="3755"/>
                  </a:cubicBezTo>
                  <a:cubicBezTo>
                    <a:pt x="23195" y="4955"/>
                    <a:pt x="21291" y="6096"/>
                    <a:pt x="19373" y="7216"/>
                  </a:cubicBezTo>
                  <a:cubicBezTo>
                    <a:pt x="17489" y="8317"/>
                    <a:pt x="15516" y="9282"/>
                    <a:pt x="13528" y="10179"/>
                  </a:cubicBezTo>
                  <a:cubicBezTo>
                    <a:pt x="11536" y="11078"/>
                    <a:pt x="9506" y="11885"/>
                    <a:pt x="7440" y="12603"/>
                  </a:cubicBezTo>
                  <a:cubicBezTo>
                    <a:pt x="6379" y="12968"/>
                    <a:pt x="5319" y="13302"/>
                    <a:pt x="4224" y="13544"/>
                  </a:cubicBezTo>
                  <a:cubicBezTo>
                    <a:pt x="3123" y="13787"/>
                    <a:pt x="2005" y="13962"/>
                    <a:pt x="914" y="14242"/>
                  </a:cubicBezTo>
                  <a:cubicBezTo>
                    <a:pt x="637" y="14315"/>
                    <a:pt x="367" y="14407"/>
                    <a:pt x="104" y="14516"/>
                  </a:cubicBezTo>
                  <a:cubicBezTo>
                    <a:pt x="56" y="14535"/>
                    <a:pt x="0" y="14642"/>
                    <a:pt x="75" y="14642"/>
                  </a:cubicBezTo>
                  <a:cubicBezTo>
                    <a:pt x="79" y="14642"/>
                    <a:pt x="83" y="14642"/>
                    <a:pt x="88" y="14641"/>
                  </a:cubicBezTo>
                  <a:cubicBezTo>
                    <a:pt x="644" y="14567"/>
                    <a:pt x="1187" y="14434"/>
                    <a:pt x="1737" y="14319"/>
                  </a:cubicBezTo>
                  <a:cubicBezTo>
                    <a:pt x="2292" y="14204"/>
                    <a:pt x="2849" y="14098"/>
                    <a:pt x="3406" y="13986"/>
                  </a:cubicBezTo>
                  <a:cubicBezTo>
                    <a:pt x="4523" y="13758"/>
                    <a:pt x="5616" y="13476"/>
                    <a:pt x="6697" y="13114"/>
                  </a:cubicBezTo>
                  <a:cubicBezTo>
                    <a:pt x="8768" y="12422"/>
                    <a:pt x="10805" y="11637"/>
                    <a:pt x="12807" y="10758"/>
                  </a:cubicBezTo>
                  <a:cubicBezTo>
                    <a:pt x="14819" y="9874"/>
                    <a:pt x="16782" y="8888"/>
                    <a:pt x="18702" y="7822"/>
                  </a:cubicBezTo>
                  <a:cubicBezTo>
                    <a:pt x="19673" y="7282"/>
                    <a:pt x="20620" y="6701"/>
                    <a:pt x="21568" y="6122"/>
                  </a:cubicBezTo>
                  <a:cubicBezTo>
                    <a:pt x="22514" y="5545"/>
                    <a:pt x="23456" y="4967"/>
                    <a:pt x="24392" y="4375"/>
                  </a:cubicBezTo>
                  <a:cubicBezTo>
                    <a:pt x="26282" y="3177"/>
                    <a:pt x="28139" y="1925"/>
                    <a:pt x="29936" y="591"/>
                  </a:cubicBezTo>
                  <a:cubicBezTo>
                    <a:pt x="30163" y="422"/>
                    <a:pt x="30386" y="249"/>
                    <a:pt x="30607" y="72"/>
                  </a:cubicBezTo>
                  <a:cubicBezTo>
                    <a:pt x="30638" y="48"/>
                    <a:pt x="30642" y="1"/>
                    <a:pt x="3061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0"/>
            <p:cNvSpPr/>
            <p:nvPr/>
          </p:nvSpPr>
          <p:spPr>
            <a:xfrm>
              <a:off x="3784025" y="2190350"/>
              <a:ext cx="729175" cy="357225"/>
            </a:xfrm>
            <a:custGeom>
              <a:avLst/>
              <a:gdLst/>
              <a:ahLst/>
              <a:cxnLst/>
              <a:rect l="l" t="t" r="r" b="b"/>
              <a:pathLst>
                <a:path w="29167" h="14289" extrusionOk="0">
                  <a:moveTo>
                    <a:pt x="29142" y="0"/>
                  </a:moveTo>
                  <a:cubicBezTo>
                    <a:pt x="29135" y="0"/>
                    <a:pt x="29127" y="3"/>
                    <a:pt x="29118" y="11"/>
                  </a:cubicBezTo>
                  <a:cubicBezTo>
                    <a:pt x="28386" y="670"/>
                    <a:pt x="27562" y="1212"/>
                    <a:pt x="26727" y="1730"/>
                  </a:cubicBezTo>
                  <a:cubicBezTo>
                    <a:pt x="25880" y="2253"/>
                    <a:pt x="25033" y="2771"/>
                    <a:pt x="24198" y="3312"/>
                  </a:cubicBezTo>
                  <a:cubicBezTo>
                    <a:pt x="22373" y="4492"/>
                    <a:pt x="20560" y="5695"/>
                    <a:pt x="18679" y="6786"/>
                  </a:cubicBezTo>
                  <a:cubicBezTo>
                    <a:pt x="16818" y="7867"/>
                    <a:pt x="14881" y="8828"/>
                    <a:pt x="12924" y="9727"/>
                  </a:cubicBezTo>
                  <a:cubicBezTo>
                    <a:pt x="10984" y="10617"/>
                    <a:pt x="9010" y="11430"/>
                    <a:pt x="7013" y="12183"/>
                  </a:cubicBezTo>
                  <a:cubicBezTo>
                    <a:pt x="6010" y="12560"/>
                    <a:pt x="5004" y="12943"/>
                    <a:pt x="3990" y="13292"/>
                  </a:cubicBezTo>
                  <a:cubicBezTo>
                    <a:pt x="2990" y="13636"/>
                    <a:pt x="1960" y="13917"/>
                    <a:pt x="906" y="14018"/>
                  </a:cubicBezTo>
                  <a:cubicBezTo>
                    <a:pt x="644" y="14043"/>
                    <a:pt x="389" y="14082"/>
                    <a:pt x="130" y="14126"/>
                  </a:cubicBezTo>
                  <a:cubicBezTo>
                    <a:pt x="83" y="14134"/>
                    <a:pt x="1" y="14243"/>
                    <a:pt x="82" y="14256"/>
                  </a:cubicBezTo>
                  <a:cubicBezTo>
                    <a:pt x="230" y="14279"/>
                    <a:pt x="378" y="14288"/>
                    <a:pt x="527" y="14288"/>
                  </a:cubicBezTo>
                  <a:cubicBezTo>
                    <a:pt x="889" y="14288"/>
                    <a:pt x="1250" y="14232"/>
                    <a:pt x="1608" y="14169"/>
                  </a:cubicBezTo>
                  <a:cubicBezTo>
                    <a:pt x="2139" y="14076"/>
                    <a:pt x="2662" y="13945"/>
                    <a:pt x="3177" y="13790"/>
                  </a:cubicBezTo>
                  <a:cubicBezTo>
                    <a:pt x="4198" y="13483"/>
                    <a:pt x="5194" y="13088"/>
                    <a:pt x="6196" y="12720"/>
                  </a:cubicBezTo>
                  <a:cubicBezTo>
                    <a:pt x="8224" y="11974"/>
                    <a:pt x="10232" y="11167"/>
                    <a:pt x="12204" y="10281"/>
                  </a:cubicBezTo>
                  <a:cubicBezTo>
                    <a:pt x="14186" y="9394"/>
                    <a:pt x="16142" y="8436"/>
                    <a:pt x="18028" y="7359"/>
                  </a:cubicBezTo>
                  <a:cubicBezTo>
                    <a:pt x="19930" y="6275"/>
                    <a:pt x="21769" y="5090"/>
                    <a:pt x="23595" y="3885"/>
                  </a:cubicBezTo>
                  <a:cubicBezTo>
                    <a:pt x="24456" y="3317"/>
                    <a:pt x="25317" y="2751"/>
                    <a:pt x="26197" y="2210"/>
                  </a:cubicBezTo>
                  <a:cubicBezTo>
                    <a:pt x="27025" y="1701"/>
                    <a:pt x="27861" y="1186"/>
                    <a:pt x="28600" y="549"/>
                  </a:cubicBezTo>
                  <a:cubicBezTo>
                    <a:pt x="28789" y="387"/>
                    <a:pt x="28972" y="217"/>
                    <a:pt x="29147" y="39"/>
                  </a:cubicBezTo>
                  <a:cubicBezTo>
                    <a:pt x="29167" y="19"/>
                    <a:pt x="29159" y="0"/>
                    <a:pt x="2914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0"/>
            <p:cNvSpPr/>
            <p:nvPr/>
          </p:nvSpPr>
          <p:spPr>
            <a:xfrm>
              <a:off x="3834075" y="2203125"/>
              <a:ext cx="702950" cy="356050"/>
            </a:xfrm>
            <a:custGeom>
              <a:avLst/>
              <a:gdLst/>
              <a:ahLst/>
              <a:cxnLst/>
              <a:rect l="l" t="t" r="r" b="b"/>
              <a:pathLst>
                <a:path w="28118" h="14242" extrusionOk="0">
                  <a:moveTo>
                    <a:pt x="28103" y="1"/>
                  </a:moveTo>
                  <a:cubicBezTo>
                    <a:pt x="28099" y="1"/>
                    <a:pt x="28095" y="2"/>
                    <a:pt x="28090" y="7"/>
                  </a:cubicBezTo>
                  <a:cubicBezTo>
                    <a:pt x="26524" y="1289"/>
                    <a:pt x="24948" y="2550"/>
                    <a:pt x="23299" y="3724"/>
                  </a:cubicBezTo>
                  <a:cubicBezTo>
                    <a:pt x="21639" y="4907"/>
                    <a:pt x="19928" y="6013"/>
                    <a:pt x="18165" y="7045"/>
                  </a:cubicBezTo>
                  <a:cubicBezTo>
                    <a:pt x="16403" y="8078"/>
                    <a:pt x="14597" y="9032"/>
                    <a:pt x="12749" y="9908"/>
                  </a:cubicBezTo>
                  <a:cubicBezTo>
                    <a:pt x="10918" y="10776"/>
                    <a:pt x="9045" y="11556"/>
                    <a:pt x="7145" y="12263"/>
                  </a:cubicBezTo>
                  <a:cubicBezTo>
                    <a:pt x="6167" y="12626"/>
                    <a:pt x="5182" y="12995"/>
                    <a:pt x="4174" y="13268"/>
                  </a:cubicBezTo>
                  <a:cubicBezTo>
                    <a:pt x="3117" y="13554"/>
                    <a:pt x="2038" y="13723"/>
                    <a:pt x="960" y="13909"/>
                  </a:cubicBezTo>
                  <a:cubicBezTo>
                    <a:pt x="683" y="13960"/>
                    <a:pt x="408" y="14024"/>
                    <a:pt x="137" y="14103"/>
                  </a:cubicBezTo>
                  <a:cubicBezTo>
                    <a:pt x="95" y="14114"/>
                    <a:pt x="0" y="14241"/>
                    <a:pt x="81" y="14241"/>
                  </a:cubicBezTo>
                  <a:cubicBezTo>
                    <a:pt x="83" y="14241"/>
                    <a:pt x="84" y="14241"/>
                    <a:pt x="86" y="14241"/>
                  </a:cubicBezTo>
                  <a:cubicBezTo>
                    <a:pt x="629" y="14211"/>
                    <a:pt x="1161" y="14121"/>
                    <a:pt x="1697" y="14030"/>
                  </a:cubicBezTo>
                  <a:cubicBezTo>
                    <a:pt x="2229" y="13938"/>
                    <a:pt x="2759" y="13841"/>
                    <a:pt x="3287" y="13723"/>
                  </a:cubicBezTo>
                  <a:cubicBezTo>
                    <a:pt x="4346" y="13487"/>
                    <a:pt x="5366" y="13135"/>
                    <a:pt x="6386" y="12767"/>
                  </a:cubicBezTo>
                  <a:cubicBezTo>
                    <a:pt x="8306" y="12075"/>
                    <a:pt x="10191" y="11292"/>
                    <a:pt x="12045" y="10438"/>
                  </a:cubicBezTo>
                  <a:cubicBezTo>
                    <a:pt x="13915" y="9576"/>
                    <a:pt x="15744" y="8631"/>
                    <a:pt x="17534" y="7606"/>
                  </a:cubicBezTo>
                  <a:cubicBezTo>
                    <a:pt x="19310" y="6589"/>
                    <a:pt x="21036" y="5490"/>
                    <a:pt x="22714" y="4313"/>
                  </a:cubicBezTo>
                  <a:cubicBezTo>
                    <a:pt x="24384" y="3137"/>
                    <a:pt x="26016" y="1887"/>
                    <a:pt x="27553" y="539"/>
                  </a:cubicBezTo>
                  <a:cubicBezTo>
                    <a:pt x="27741" y="374"/>
                    <a:pt x="27922" y="200"/>
                    <a:pt x="28105" y="31"/>
                  </a:cubicBezTo>
                  <a:cubicBezTo>
                    <a:pt x="28118" y="19"/>
                    <a:pt x="28114" y="1"/>
                    <a:pt x="28103"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0"/>
            <p:cNvSpPr/>
            <p:nvPr/>
          </p:nvSpPr>
          <p:spPr>
            <a:xfrm>
              <a:off x="3881675" y="2239425"/>
              <a:ext cx="678125" cy="330400"/>
            </a:xfrm>
            <a:custGeom>
              <a:avLst/>
              <a:gdLst/>
              <a:ahLst/>
              <a:cxnLst/>
              <a:rect l="l" t="t" r="r" b="b"/>
              <a:pathLst>
                <a:path w="27125" h="13216" extrusionOk="0">
                  <a:moveTo>
                    <a:pt x="27096" y="1"/>
                  </a:moveTo>
                  <a:cubicBezTo>
                    <a:pt x="27088" y="1"/>
                    <a:pt x="27077" y="5"/>
                    <a:pt x="27066" y="16"/>
                  </a:cubicBezTo>
                  <a:cubicBezTo>
                    <a:pt x="25725" y="1285"/>
                    <a:pt x="24261" y="2389"/>
                    <a:pt x="22690" y="3356"/>
                  </a:cubicBezTo>
                  <a:cubicBezTo>
                    <a:pt x="21116" y="4324"/>
                    <a:pt x="19469" y="5171"/>
                    <a:pt x="17824" y="6012"/>
                  </a:cubicBezTo>
                  <a:cubicBezTo>
                    <a:pt x="16048" y="6921"/>
                    <a:pt x="14290" y="7867"/>
                    <a:pt x="12486" y="8722"/>
                  </a:cubicBezTo>
                  <a:cubicBezTo>
                    <a:pt x="10581" y="9625"/>
                    <a:pt x="8638" y="10451"/>
                    <a:pt x="6654" y="11165"/>
                  </a:cubicBezTo>
                  <a:cubicBezTo>
                    <a:pt x="6163" y="11343"/>
                    <a:pt x="5668" y="11512"/>
                    <a:pt x="5173" y="11676"/>
                  </a:cubicBezTo>
                  <a:cubicBezTo>
                    <a:pt x="4691" y="11834"/>
                    <a:pt x="4213" y="12011"/>
                    <a:pt x="3725" y="12150"/>
                  </a:cubicBezTo>
                  <a:cubicBezTo>
                    <a:pt x="2771" y="12422"/>
                    <a:pt x="1786" y="12562"/>
                    <a:pt x="826" y="12808"/>
                  </a:cubicBezTo>
                  <a:cubicBezTo>
                    <a:pt x="588" y="12868"/>
                    <a:pt x="356" y="12949"/>
                    <a:pt x="133" y="13048"/>
                  </a:cubicBezTo>
                  <a:cubicBezTo>
                    <a:pt x="76" y="13074"/>
                    <a:pt x="0" y="13215"/>
                    <a:pt x="89" y="13215"/>
                  </a:cubicBezTo>
                  <a:cubicBezTo>
                    <a:pt x="96" y="13215"/>
                    <a:pt x="103" y="13214"/>
                    <a:pt x="112" y="13212"/>
                  </a:cubicBezTo>
                  <a:cubicBezTo>
                    <a:pt x="589" y="13116"/>
                    <a:pt x="1059" y="12986"/>
                    <a:pt x="1535" y="12884"/>
                  </a:cubicBezTo>
                  <a:cubicBezTo>
                    <a:pt x="2034" y="12778"/>
                    <a:pt x="2534" y="12683"/>
                    <a:pt x="3030" y="12567"/>
                  </a:cubicBezTo>
                  <a:cubicBezTo>
                    <a:pt x="3516" y="12453"/>
                    <a:pt x="3984" y="12303"/>
                    <a:pt x="4456" y="12140"/>
                  </a:cubicBezTo>
                  <a:cubicBezTo>
                    <a:pt x="4958" y="11967"/>
                    <a:pt x="5468" y="11813"/>
                    <a:pt x="5971" y="11639"/>
                  </a:cubicBezTo>
                  <a:cubicBezTo>
                    <a:pt x="7959" y="10948"/>
                    <a:pt x="9910" y="10147"/>
                    <a:pt x="11819" y="9260"/>
                  </a:cubicBezTo>
                  <a:cubicBezTo>
                    <a:pt x="13681" y="8396"/>
                    <a:pt x="15478" y="7412"/>
                    <a:pt x="17304" y="6477"/>
                  </a:cubicBezTo>
                  <a:cubicBezTo>
                    <a:pt x="18957" y="5629"/>
                    <a:pt x="20613" y="4786"/>
                    <a:pt x="22205" y="3828"/>
                  </a:cubicBezTo>
                  <a:cubicBezTo>
                    <a:pt x="23782" y="2880"/>
                    <a:pt x="25317" y="1831"/>
                    <a:pt x="26635" y="538"/>
                  </a:cubicBezTo>
                  <a:cubicBezTo>
                    <a:pt x="26795" y="381"/>
                    <a:pt x="26951" y="219"/>
                    <a:pt x="27102" y="51"/>
                  </a:cubicBezTo>
                  <a:cubicBezTo>
                    <a:pt x="27125" y="25"/>
                    <a:pt x="27116" y="1"/>
                    <a:pt x="27096"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0"/>
            <p:cNvSpPr/>
            <p:nvPr/>
          </p:nvSpPr>
          <p:spPr>
            <a:xfrm>
              <a:off x="3941800" y="2259025"/>
              <a:ext cx="637500" cy="317200"/>
            </a:xfrm>
            <a:custGeom>
              <a:avLst/>
              <a:gdLst/>
              <a:ahLst/>
              <a:cxnLst/>
              <a:rect l="l" t="t" r="r" b="b"/>
              <a:pathLst>
                <a:path w="25500" h="12688" extrusionOk="0">
                  <a:moveTo>
                    <a:pt x="25481" y="0"/>
                  </a:moveTo>
                  <a:cubicBezTo>
                    <a:pt x="25476" y="0"/>
                    <a:pt x="25469" y="3"/>
                    <a:pt x="25462" y="10"/>
                  </a:cubicBezTo>
                  <a:lnTo>
                    <a:pt x="25460" y="11"/>
                  </a:lnTo>
                  <a:cubicBezTo>
                    <a:pt x="24134" y="1308"/>
                    <a:pt x="22638" y="2394"/>
                    <a:pt x="21067" y="3374"/>
                  </a:cubicBezTo>
                  <a:cubicBezTo>
                    <a:pt x="19500" y="4352"/>
                    <a:pt x="17874" y="5229"/>
                    <a:pt x="16254" y="6113"/>
                  </a:cubicBezTo>
                  <a:cubicBezTo>
                    <a:pt x="15804" y="6358"/>
                    <a:pt x="15365" y="6626"/>
                    <a:pt x="14918" y="6876"/>
                  </a:cubicBezTo>
                  <a:cubicBezTo>
                    <a:pt x="14464" y="7130"/>
                    <a:pt x="14007" y="7377"/>
                    <a:pt x="13546" y="7614"/>
                  </a:cubicBezTo>
                  <a:cubicBezTo>
                    <a:pt x="12631" y="8088"/>
                    <a:pt x="11705" y="8541"/>
                    <a:pt x="10770" y="8969"/>
                  </a:cubicBezTo>
                  <a:cubicBezTo>
                    <a:pt x="8889" y="9827"/>
                    <a:pt x="6966" y="10573"/>
                    <a:pt x="4990" y="11179"/>
                  </a:cubicBezTo>
                  <a:cubicBezTo>
                    <a:pt x="4595" y="11300"/>
                    <a:pt x="4193" y="11404"/>
                    <a:pt x="3801" y="11534"/>
                  </a:cubicBezTo>
                  <a:cubicBezTo>
                    <a:pt x="3456" y="11648"/>
                    <a:pt x="3117" y="11777"/>
                    <a:pt x="2774" y="11900"/>
                  </a:cubicBezTo>
                  <a:cubicBezTo>
                    <a:pt x="2408" y="12030"/>
                    <a:pt x="2038" y="12157"/>
                    <a:pt x="1661" y="12256"/>
                  </a:cubicBezTo>
                  <a:cubicBezTo>
                    <a:pt x="1349" y="12338"/>
                    <a:pt x="1027" y="12408"/>
                    <a:pt x="703" y="12408"/>
                  </a:cubicBezTo>
                  <a:cubicBezTo>
                    <a:pt x="687" y="12408"/>
                    <a:pt x="670" y="12408"/>
                    <a:pt x="654" y="12408"/>
                  </a:cubicBezTo>
                  <a:cubicBezTo>
                    <a:pt x="640" y="12407"/>
                    <a:pt x="627" y="12407"/>
                    <a:pt x="613" y="12407"/>
                  </a:cubicBezTo>
                  <a:cubicBezTo>
                    <a:pt x="570" y="12407"/>
                    <a:pt x="525" y="12408"/>
                    <a:pt x="480" y="12408"/>
                  </a:cubicBezTo>
                  <a:cubicBezTo>
                    <a:pt x="395" y="12408"/>
                    <a:pt x="310" y="12404"/>
                    <a:pt x="239" y="12381"/>
                  </a:cubicBezTo>
                  <a:cubicBezTo>
                    <a:pt x="232" y="12379"/>
                    <a:pt x="225" y="12378"/>
                    <a:pt x="217" y="12378"/>
                  </a:cubicBezTo>
                  <a:cubicBezTo>
                    <a:pt x="125" y="12378"/>
                    <a:pt x="1" y="12548"/>
                    <a:pt x="97" y="12579"/>
                  </a:cubicBezTo>
                  <a:cubicBezTo>
                    <a:pt x="234" y="12625"/>
                    <a:pt x="342" y="12681"/>
                    <a:pt x="492" y="12687"/>
                  </a:cubicBezTo>
                  <a:cubicBezTo>
                    <a:pt x="516" y="12687"/>
                    <a:pt x="541" y="12688"/>
                    <a:pt x="566" y="12688"/>
                  </a:cubicBezTo>
                  <a:cubicBezTo>
                    <a:pt x="701" y="12688"/>
                    <a:pt x="836" y="12677"/>
                    <a:pt x="970" y="12657"/>
                  </a:cubicBezTo>
                  <a:cubicBezTo>
                    <a:pt x="1342" y="12607"/>
                    <a:pt x="1706" y="12505"/>
                    <a:pt x="2064" y="12392"/>
                  </a:cubicBezTo>
                  <a:cubicBezTo>
                    <a:pt x="2755" y="12173"/>
                    <a:pt x="3424" y="11886"/>
                    <a:pt x="4122" y="11689"/>
                  </a:cubicBezTo>
                  <a:cubicBezTo>
                    <a:pt x="6123" y="11123"/>
                    <a:pt x="8074" y="10373"/>
                    <a:pt x="9977" y="9537"/>
                  </a:cubicBezTo>
                  <a:cubicBezTo>
                    <a:pt x="11906" y="8689"/>
                    <a:pt x="13773" y="7711"/>
                    <a:pt x="15599" y="6661"/>
                  </a:cubicBezTo>
                  <a:cubicBezTo>
                    <a:pt x="17237" y="5719"/>
                    <a:pt x="18917" y="4851"/>
                    <a:pt x="20528" y="3860"/>
                  </a:cubicBezTo>
                  <a:cubicBezTo>
                    <a:pt x="22120" y="2882"/>
                    <a:pt x="23669" y="1805"/>
                    <a:pt x="25020" y="507"/>
                  </a:cubicBezTo>
                  <a:cubicBezTo>
                    <a:pt x="25179" y="354"/>
                    <a:pt x="25335" y="195"/>
                    <a:pt x="25485" y="33"/>
                  </a:cubicBezTo>
                  <a:cubicBezTo>
                    <a:pt x="25500" y="16"/>
                    <a:pt x="25494" y="0"/>
                    <a:pt x="2548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0"/>
            <p:cNvSpPr/>
            <p:nvPr/>
          </p:nvSpPr>
          <p:spPr>
            <a:xfrm>
              <a:off x="3997075" y="2293125"/>
              <a:ext cx="611425" cy="286525"/>
            </a:xfrm>
            <a:custGeom>
              <a:avLst/>
              <a:gdLst/>
              <a:ahLst/>
              <a:cxnLst/>
              <a:rect l="l" t="t" r="r" b="b"/>
              <a:pathLst>
                <a:path w="24457" h="11461" extrusionOk="0">
                  <a:moveTo>
                    <a:pt x="24426" y="0"/>
                  </a:moveTo>
                  <a:cubicBezTo>
                    <a:pt x="24417" y="0"/>
                    <a:pt x="24406" y="5"/>
                    <a:pt x="24395" y="15"/>
                  </a:cubicBezTo>
                  <a:lnTo>
                    <a:pt x="24394" y="15"/>
                  </a:lnTo>
                  <a:cubicBezTo>
                    <a:pt x="23164" y="1133"/>
                    <a:pt x="21801" y="2103"/>
                    <a:pt x="20372" y="2948"/>
                  </a:cubicBezTo>
                  <a:cubicBezTo>
                    <a:pt x="18947" y="3791"/>
                    <a:pt x="17478" y="4554"/>
                    <a:pt x="16010" y="5318"/>
                  </a:cubicBezTo>
                  <a:cubicBezTo>
                    <a:pt x="14447" y="6130"/>
                    <a:pt x="12909" y="6981"/>
                    <a:pt x="11317" y="7735"/>
                  </a:cubicBezTo>
                  <a:cubicBezTo>
                    <a:pt x="9645" y="8528"/>
                    <a:pt x="7935" y="9245"/>
                    <a:pt x="6175" y="9817"/>
                  </a:cubicBezTo>
                  <a:cubicBezTo>
                    <a:pt x="5308" y="10098"/>
                    <a:pt x="4425" y="10325"/>
                    <a:pt x="3549" y="10576"/>
                  </a:cubicBezTo>
                  <a:cubicBezTo>
                    <a:pt x="2661" y="10832"/>
                    <a:pt x="1761" y="11083"/>
                    <a:pt x="839" y="11177"/>
                  </a:cubicBezTo>
                  <a:cubicBezTo>
                    <a:pt x="607" y="11201"/>
                    <a:pt x="384" y="11226"/>
                    <a:pt x="155" y="11268"/>
                  </a:cubicBezTo>
                  <a:cubicBezTo>
                    <a:pt x="98" y="11279"/>
                    <a:pt x="1" y="11408"/>
                    <a:pt x="98" y="11424"/>
                  </a:cubicBezTo>
                  <a:cubicBezTo>
                    <a:pt x="193" y="11441"/>
                    <a:pt x="288" y="11460"/>
                    <a:pt x="384" y="11460"/>
                  </a:cubicBezTo>
                  <a:cubicBezTo>
                    <a:pt x="396" y="11460"/>
                    <a:pt x="407" y="11460"/>
                    <a:pt x="419" y="11459"/>
                  </a:cubicBezTo>
                  <a:cubicBezTo>
                    <a:pt x="540" y="11453"/>
                    <a:pt x="663" y="11443"/>
                    <a:pt x="784" y="11429"/>
                  </a:cubicBezTo>
                  <a:cubicBezTo>
                    <a:pt x="1007" y="11405"/>
                    <a:pt x="1231" y="11372"/>
                    <a:pt x="1453" y="11332"/>
                  </a:cubicBezTo>
                  <a:cubicBezTo>
                    <a:pt x="1915" y="11249"/>
                    <a:pt x="2372" y="11138"/>
                    <a:pt x="2826" y="11014"/>
                  </a:cubicBezTo>
                  <a:cubicBezTo>
                    <a:pt x="3271" y="10893"/>
                    <a:pt x="3713" y="10757"/>
                    <a:pt x="4158" y="10634"/>
                  </a:cubicBezTo>
                  <a:cubicBezTo>
                    <a:pt x="4600" y="10514"/>
                    <a:pt x="5045" y="10399"/>
                    <a:pt x="5483" y="10266"/>
                  </a:cubicBezTo>
                  <a:cubicBezTo>
                    <a:pt x="7260" y="9727"/>
                    <a:pt x="8989" y="9038"/>
                    <a:pt x="10675" y="8263"/>
                  </a:cubicBezTo>
                  <a:cubicBezTo>
                    <a:pt x="12328" y="7504"/>
                    <a:pt x="13925" y="6642"/>
                    <a:pt x="15526" y="5780"/>
                  </a:cubicBezTo>
                  <a:cubicBezTo>
                    <a:pt x="16996" y="4988"/>
                    <a:pt x="18494" y="4245"/>
                    <a:pt x="19930" y="3394"/>
                  </a:cubicBezTo>
                  <a:cubicBezTo>
                    <a:pt x="21361" y="2546"/>
                    <a:pt x="22774" y="1622"/>
                    <a:pt x="23996" y="488"/>
                  </a:cubicBezTo>
                  <a:cubicBezTo>
                    <a:pt x="24146" y="348"/>
                    <a:pt x="24287" y="198"/>
                    <a:pt x="24431" y="51"/>
                  </a:cubicBezTo>
                  <a:cubicBezTo>
                    <a:pt x="24457" y="25"/>
                    <a:pt x="24447" y="0"/>
                    <a:pt x="24426"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0"/>
            <p:cNvSpPr/>
            <p:nvPr/>
          </p:nvSpPr>
          <p:spPr>
            <a:xfrm>
              <a:off x="4091525" y="2329625"/>
              <a:ext cx="554250" cy="275025"/>
            </a:xfrm>
            <a:custGeom>
              <a:avLst/>
              <a:gdLst/>
              <a:ahLst/>
              <a:cxnLst/>
              <a:rect l="l" t="t" r="r" b="b"/>
              <a:pathLst>
                <a:path w="22170" h="11001" extrusionOk="0">
                  <a:moveTo>
                    <a:pt x="22147" y="1"/>
                  </a:moveTo>
                  <a:cubicBezTo>
                    <a:pt x="22144" y="1"/>
                    <a:pt x="22139" y="2"/>
                    <a:pt x="22133" y="5"/>
                  </a:cubicBezTo>
                  <a:lnTo>
                    <a:pt x="22132" y="5"/>
                  </a:lnTo>
                  <a:cubicBezTo>
                    <a:pt x="21800" y="160"/>
                    <a:pt x="21469" y="316"/>
                    <a:pt x="21151" y="500"/>
                  </a:cubicBezTo>
                  <a:cubicBezTo>
                    <a:pt x="20823" y="691"/>
                    <a:pt x="20503" y="892"/>
                    <a:pt x="20187" y="1100"/>
                  </a:cubicBezTo>
                  <a:cubicBezTo>
                    <a:pt x="19548" y="1521"/>
                    <a:pt x="18924" y="1965"/>
                    <a:pt x="18307" y="2417"/>
                  </a:cubicBezTo>
                  <a:cubicBezTo>
                    <a:pt x="17067" y="3325"/>
                    <a:pt x="15837" y="4261"/>
                    <a:pt x="14506" y="5036"/>
                  </a:cubicBezTo>
                  <a:cubicBezTo>
                    <a:pt x="13806" y="5443"/>
                    <a:pt x="13085" y="5815"/>
                    <a:pt x="12367" y="6190"/>
                  </a:cubicBezTo>
                  <a:cubicBezTo>
                    <a:pt x="11631" y="6573"/>
                    <a:pt x="10889" y="6945"/>
                    <a:pt x="10142" y="7305"/>
                  </a:cubicBezTo>
                  <a:cubicBezTo>
                    <a:pt x="8656" y="8019"/>
                    <a:pt x="7136" y="8671"/>
                    <a:pt x="5594" y="9253"/>
                  </a:cubicBezTo>
                  <a:cubicBezTo>
                    <a:pt x="4819" y="9546"/>
                    <a:pt x="4037" y="9814"/>
                    <a:pt x="3250" y="10074"/>
                  </a:cubicBezTo>
                  <a:cubicBezTo>
                    <a:pt x="2464" y="10334"/>
                    <a:pt x="1666" y="10593"/>
                    <a:pt x="841" y="10690"/>
                  </a:cubicBezTo>
                  <a:cubicBezTo>
                    <a:pt x="636" y="10714"/>
                    <a:pt x="431" y="10735"/>
                    <a:pt x="226" y="10761"/>
                  </a:cubicBezTo>
                  <a:cubicBezTo>
                    <a:pt x="142" y="10772"/>
                    <a:pt x="1" y="10973"/>
                    <a:pt x="142" y="10988"/>
                  </a:cubicBezTo>
                  <a:cubicBezTo>
                    <a:pt x="222" y="10997"/>
                    <a:pt x="302" y="11001"/>
                    <a:pt x="382" y="11001"/>
                  </a:cubicBezTo>
                  <a:cubicBezTo>
                    <a:pt x="713" y="11001"/>
                    <a:pt x="1047" y="10937"/>
                    <a:pt x="1368" y="10871"/>
                  </a:cubicBezTo>
                  <a:cubicBezTo>
                    <a:pt x="1775" y="10788"/>
                    <a:pt x="2175" y="10676"/>
                    <a:pt x="2572" y="10552"/>
                  </a:cubicBezTo>
                  <a:cubicBezTo>
                    <a:pt x="3361" y="10307"/>
                    <a:pt x="4145" y="10043"/>
                    <a:pt x="4923" y="9761"/>
                  </a:cubicBezTo>
                  <a:cubicBezTo>
                    <a:pt x="6492" y="9190"/>
                    <a:pt x="8021" y="8526"/>
                    <a:pt x="9531" y="7817"/>
                  </a:cubicBezTo>
                  <a:cubicBezTo>
                    <a:pt x="11035" y="7110"/>
                    <a:pt x="12506" y="6342"/>
                    <a:pt x="13967" y="5552"/>
                  </a:cubicBezTo>
                  <a:cubicBezTo>
                    <a:pt x="15331" y="4814"/>
                    <a:pt x="16579" y="3894"/>
                    <a:pt x="17820" y="2970"/>
                  </a:cubicBezTo>
                  <a:cubicBezTo>
                    <a:pt x="19062" y="2044"/>
                    <a:pt x="20302" y="1125"/>
                    <a:pt x="21640" y="342"/>
                  </a:cubicBezTo>
                  <a:cubicBezTo>
                    <a:pt x="21804" y="246"/>
                    <a:pt x="21966" y="145"/>
                    <a:pt x="22133" y="55"/>
                  </a:cubicBezTo>
                  <a:cubicBezTo>
                    <a:pt x="22154" y="43"/>
                    <a:pt x="22169" y="1"/>
                    <a:pt x="2214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0"/>
            <p:cNvSpPr/>
            <p:nvPr/>
          </p:nvSpPr>
          <p:spPr>
            <a:xfrm>
              <a:off x="4157700" y="2346600"/>
              <a:ext cx="510150" cy="258650"/>
            </a:xfrm>
            <a:custGeom>
              <a:avLst/>
              <a:gdLst/>
              <a:ahLst/>
              <a:cxnLst/>
              <a:rect l="l" t="t" r="r" b="b"/>
              <a:pathLst>
                <a:path w="20406" h="10346" extrusionOk="0">
                  <a:moveTo>
                    <a:pt x="20382" y="0"/>
                  </a:moveTo>
                  <a:cubicBezTo>
                    <a:pt x="20361" y="0"/>
                    <a:pt x="20330" y="29"/>
                    <a:pt x="20331" y="51"/>
                  </a:cubicBezTo>
                  <a:cubicBezTo>
                    <a:pt x="20335" y="154"/>
                    <a:pt x="20268" y="250"/>
                    <a:pt x="20207" y="328"/>
                  </a:cubicBezTo>
                  <a:cubicBezTo>
                    <a:pt x="20106" y="460"/>
                    <a:pt x="19983" y="579"/>
                    <a:pt x="19860" y="690"/>
                  </a:cubicBezTo>
                  <a:cubicBezTo>
                    <a:pt x="19481" y="1027"/>
                    <a:pt x="19085" y="1341"/>
                    <a:pt x="18676" y="1641"/>
                  </a:cubicBezTo>
                  <a:cubicBezTo>
                    <a:pt x="17649" y="2394"/>
                    <a:pt x="16575" y="3078"/>
                    <a:pt x="15494" y="3748"/>
                  </a:cubicBezTo>
                  <a:cubicBezTo>
                    <a:pt x="14591" y="4308"/>
                    <a:pt x="13683" y="4840"/>
                    <a:pt x="12764" y="5379"/>
                  </a:cubicBezTo>
                  <a:cubicBezTo>
                    <a:pt x="10963" y="6436"/>
                    <a:pt x="9097" y="7362"/>
                    <a:pt x="7157" y="8138"/>
                  </a:cubicBezTo>
                  <a:cubicBezTo>
                    <a:pt x="6172" y="8532"/>
                    <a:pt x="5170" y="8883"/>
                    <a:pt x="4152" y="9188"/>
                  </a:cubicBezTo>
                  <a:cubicBezTo>
                    <a:pt x="3894" y="9266"/>
                    <a:pt x="3635" y="9341"/>
                    <a:pt x="3373" y="9410"/>
                  </a:cubicBezTo>
                  <a:cubicBezTo>
                    <a:pt x="3122" y="9476"/>
                    <a:pt x="2879" y="9571"/>
                    <a:pt x="2629" y="9644"/>
                  </a:cubicBezTo>
                  <a:cubicBezTo>
                    <a:pt x="2096" y="9803"/>
                    <a:pt x="1549" y="9912"/>
                    <a:pt x="997" y="9995"/>
                  </a:cubicBezTo>
                  <a:cubicBezTo>
                    <a:pt x="719" y="10036"/>
                    <a:pt x="453" y="10082"/>
                    <a:pt x="182" y="10156"/>
                  </a:cubicBezTo>
                  <a:cubicBezTo>
                    <a:pt x="125" y="10172"/>
                    <a:pt x="0" y="10321"/>
                    <a:pt x="117" y="10334"/>
                  </a:cubicBezTo>
                  <a:cubicBezTo>
                    <a:pt x="199" y="10342"/>
                    <a:pt x="279" y="10346"/>
                    <a:pt x="359" y="10346"/>
                  </a:cubicBezTo>
                  <a:cubicBezTo>
                    <a:pt x="546" y="10346"/>
                    <a:pt x="730" y="10325"/>
                    <a:pt x="922" y="10297"/>
                  </a:cubicBezTo>
                  <a:cubicBezTo>
                    <a:pt x="1205" y="10257"/>
                    <a:pt x="1487" y="10205"/>
                    <a:pt x="1767" y="10145"/>
                  </a:cubicBezTo>
                  <a:cubicBezTo>
                    <a:pt x="2039" y="10086"/>
                    <a:pt x="2308" y="10018"/>
                    <a:pt x="2574" y="9937"/>
                  </a:cubicBezTo>
                  <a:cubicBezTo>
                    <a:pt x="2844" y="9855"/>
                    <a:pt x="3104" y="9750"/>
                    <a:pt x="3375" y="9672"/>
                  </a:cubicBezTo>
                  <a:cubicBezTo>
                    <a:pt x="4412" y="9369"/>
                    <a:pt x="5437" y="9040"/>
                    <a:pt x="6447" y="8656"/>
                  </a:cubicBezTo>
                  <a:cubicBezTo>
                    <a:pt x="8435" y="7902"/>
                    <a:pt x="10360" y="6967"/>
                    <a:pt x="12207" y="5914"/>
                  </a:cubicBezTo>
                  <a:cubicBezTo>
                    <a:pt x="12797" y="5577"/>
                    <a:pt x="13377" y="5223"/>
                    <a:pt x="13964" y="4880"/>
                  </a:cubicBezTo>
                  <a:cubicBezTo>
                    <a:pt x="14397" y="4627"/>
                    <a:pt x="14827" y="4368"/>
                    <a:pt x="15253" y="4105"/>
                  </a:cubicBezTo>
                  <a:cubicBezTo>
                    <a:pt x="16356" y="3426"/>
                    <a:pt x="17447" y="2722"/>
                    <a:pt x="18494" y="1960"/>
                  </a:cubicBezTo>
                  <a:cubicBezTo>
                    <a:pt x="18939" y="1636"/>
                    <a:pt x="19380" y="1303"/>
                    <a:pt x="19785" y="929"/>
                  </a:cubicBezTo>
                  <a:cubicBezTo>
                    <a:pt x="19933" y="794"/>
                    <a:pt x="20069" y="648"/>
                    <a:pt x="20193" y="492"/>
                  </a:cubicBezTo>
                  <a:cubicBezTo>
                    <a:pt x="20273" y="390"/>
                    <a:pt x="20352" y="272"/>
                    <a:pt x="20388" y="147"/>
                  </a:cubicBezTo>
                  <a:cubicBezTo>
                    <a:pt x="20401" y="105"/>
                    <a:pt x="20406" y="61"/>
                    <a:pt x="20400" y="18"/>
                  </a:cubicBezTo>
                  <a:cubicBezTo>
                    <a:pt x="20398" y="5"/>
                    <a:pt x="20391" y="0"/>
                    <a:pt x="2038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0"/>
            <p:cNvSpPr/>
            <p:nvPr/>
          </p:nvSpPr>
          <p:spPr>
            <a:xfrm>
              <a:off x="4220900" y="2369975"/>
              <a:ext cx="490600" cy="243750"/>
            </a:xfrm>
            <a:custGeom>
              <a:avLst/>
              <a:gdLst/>
              <a:ahLst/>
              <a:cxnLst/>
              <a:rect l="l" t="t" r="r" b="b"/>
              <a:pathLst>
                <a:path w="19624" h="9750" extrusionOk="0">
                  <a:moveTo>
                    <a:pt x="19603" y="1"/>
                  </a:moveTo>
                  <a:cubicBezTo>
                    <a:pt x="19598" y="1"/>
                    <a:pt x="19591" y="3"/>
                    <a:pt x="19584" y="9"/>
                  </a:cubicBezTo>
                  <a:lnTo>
                    <a:pt x="19584" y="10"/>
                  </a:lnTo>
                  <a:cubicBezTo>
                    <a:pt x="18524" y="875"/>
                    <a:pt x="17394" y="1651"/>
                    <a:pt x="16229" y="2367"/>
                  </a:cubicBezTo>
                  <a:cubicBezTo>
                    <a:pt x="15063" y="3083"/>
                    <a:pt x="13870" y="3753"/>
                    <a:pt x="12687" y="4439"/>
                  </a:cubicBezTo>
                  <a:cubicBezTo>
                    <a:pt x="11418" y="5174"/>
                    <a:pt x="10129" y="5877"/>
                    <a:pt x="8812" y="6522"/>
                  </a:cubicBezTo>
                  <a:cubicBezTo>
                    <a:pt x="7516" y="7158"/>
                    <a:pt x="6195" y="7740"/>
                    <a:pt x="4847" y="8258"/>
                  </a:cubicBezTo>
                  <a:cubicBezTo>
                    <a:pt x="4501" y="8391"/>
                    <a:pt x="4153" y="8520"/>
                    <a:pt x="3804" y="8645"/>
                  </a:cubicBezTo>
                  <a:cubicBezTo>
                    <a:pt x="3633" y="8705"/>
                    <a:pt x="3464" y="8765"/>
                    <a:pt x="3293" y="8823"/>
                  </a:cubicBezTo>
                  <a:cubicBezTo>
                    <a:pt x="3119" y="8882"/>
                    <a:pt x="2939" y="8923"/>
                    <a:pt x="2761" y="8971"/>
                  </a:cubicBezTo>
                  <a:cubicBezTo>
                    <a:pt x="2062" y="9159"/>
                    <a:pt x="1359" y="9332"/>
                    <a:pt x="653" y="9492"/>
                  </a:cubicBezTo>
                  <a:cubicBezTo>
                    <a:pt x="458" y="9536"/>
                    <a:pt x="271" y="9602"/>
                    <a:pt x="83" y="9670"/>
                  </a:cubicBezTo>
                  <a:cubicBezTo>
                    <a:pt x="62" y="9678"/>
                    <a:pt x="1" y="9745"/>
                    <a:pt x="54" y="9748"/>
                  </a:cubicBezTo>
                  <a:cubicBezTo>
                    <a:pt x="90" y="9749"/>
                    <a:pt x="126" y="9750"/>
                    <a:pt x="162" y="9750"/>
                  </a:cubicBezTo>
                  <a:cubicBezTo>
                    <a:pt x="489" y="9750"/>
                    <a:pt x="803" y="9685"/>
                    <a:pt x="1123" y="9612"/>
                  </a:cubicBezTo>
                  <a:cubicBezTo>
                    <a:pt x="1477" y="9531"/>
                    <a:pt x="1828" y="9441"/>
                    <a:pt x="2178" y="9349"/>
                  </a:cubicBezTo>
                  <a:cubicBezTo>
                    <a:pt x="2528" y="9256"/>
                    <a:pt x="2890" y="9180"/>
                    <a:pt x="3233" y="9062"/>
                  </a:cubicBezTo>
                  <a:cubicBezTo>
                    <a:pt x="3584" y="8941"/>
                    <a:pt x="3933" y="8816"/>
                    <a:pt x="4281" y="8688"/>
                  </a:cubicBezTo>
                  <a:cubicBezTo>
                    <a:pt x="5654" y="8181"/>
                    <a:pt x="7002" y="7606"/>
                    <a:pt x="8323" y="6976"/>
                  </a:cubicBezTo>
                  <a:cubicBezTo>
                    <a:pt x="9652" y="6340"/>
                    <a:pt x="10954" y="5649"/>
                    <a:pt x="12233" y="4916"/>
                  </a:cubicBezTo>
                  <a:cubicBezTo>
                    <a:pt x="13445" y="4221"/>
                    <a:pt x="14660" y="3526"/>
                    <a:pt x="15849" y="2792"/>
                  </a:cubicBezTo>
                  <a:cubicBezTo>
                    <a:pt x="17030" y="2065"/>
                    <a:pt x="18198" y="1300"/>
                    <a:pt x="19240" y="381"/>
                  </a:cubicBezTo>
                  <a:cubicBezTo>
                    <a:pt x="19364" y="271"/>
                    <a:pt x="19487" y="160"/>
                    <a:pt x="19606" y="44"/>
                  </a:cubicBezTo>
                  <a:cubicBezTo>
                    <a:pt x="19624" y="27"/>
                    <a:pt x="19620" y="1"/>
                    <a:pt x="19603"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0"/>
            <p:cNvSpPr/>
            <p:nvPr/>
          </p:nvSpPr>
          <p:spPr>
            <a:xfrm>
              <a:off x="4289200" y="2402075"/>
              <a:ext cx="455475" cy="218575"/>
            </a:xfrm>
            <a:custGeom>
              <a:avLst/>
              <a:gdLst/>
              <a:ahLst/>
              <a:cxnLst/>
              <a:rect l="l" t="t" r="r" b="b"/>
              <a:pathLst>
                <a:path w="18219" h="8743" extrusionOk="0">
                  <a:moveTo>
                    <a:pt x="18197" y="1"/>
                  </a:moveTo>
                  <a:cubicBezTo>
                    <a:pt x="18193" y="1"/>
                    <a:pt x="18189" y="2"/>
                    <a:pt x="18183" y="5"/>
                  </a:cubicBezTo>
                  <a:cubicBezTo>
                    <a:pt x="17594" y="286"/>
                    <a:pt x="17028" y="615"/>
                    <a:pt x="16460" y="935"/>
                  </a:cubicBezTo>
                  <a:cubicBezTo>
                    <a:pt x="15897" y="1251"/>
                    <a:pt x="15338" y="1575"/>
                    <a:pt x="14779" y="1898"/>
                  </a:cubicBezTo>
                  <a:cubicBezTo>
                    <a:pt x="13666" y="2540"/>
                    <a:pt x="12549" y="3175"/>
                    <a:pt x="11427" y="3800"/>
                  </a:cubicBezTo>
                  <a:cubicBezTo>
                    <a:pt x="10299" y="4425"/>
                    <a:pt x="9160" y="5030"/>
                    <a:pt x="8000" y="5594"/>
                  </a:cubicBezTo>
                  <a:cubicBezTo>
                    <a:pt x="6827" y="6164"/>
                    <a:pt x="5632" y="6692"/>
                    <a:pt x="4416" y="7163"/>
                  </a:cubicBezTo>
                  <a:cubicBezTo>
                    <a:pt x="3793" y="7403"/>
                    <a:pt x="3155" y="7605"/>
                    <a:pt x="2541" y="7864"/>
                  </a:cubicBezTo>
                  <a:cubicBezTo>
                    <a:pt x="1930" y="8122"/>
                    <a:pt x="1308" y="8380"/>
                    <a:pt x="647" y="8482"/>
                  </a:cubicBezTo>
                  <a:cubicBezTo>
                    <a:pt x="479" y="8508"/>
                    <a:pt x="315" y="8537"/>
                    <a:pt x="147" y="8571"/>
                  </a:cubicBezTo>
                  <a:cubicBezTo>
                    <a:pt x="110" y="8578"/>
                    <a:pt x="1" y="8701"/>
                    <a:pt x="77" y="8716"/>
                  </a:cubicBezTo>
                  <a:cubicBezTo>
                    <a:pt x="163" y="8734"/>
                    <a:pt x="251" y="8742"/>
                    <a:pt x="339" y="8742"/>
                  </a:cubicBezTo>
                  <a:cubicBezTo>
                    <a:pt x="400" y="8742"/>
                    <a:pt x="462" y="8738"/>
                    <a:pt x="523" y="8729"/>
                  </a:cubicBezTo>
                  <a:cubicBezTo>
                    <a:pt x="692" y="8706"/>
                    <a:pt x="860" y="8673"/>
                    <a:pt x="1025" y="8630"/>
                  </a:cubicBezTo>
                  <a:cubicBezTo>
                    <a:pt x="1354" y="8547"/>
                    <a:pt x="1676" y="8432"/>
                    <a:pt x="1992" y="8307"/>
                  </a:cubicBezTo>
                  <a:cubicBezTo>
                    <a:pt x="2297" y="8188"/>
                    <a:pt x="2595" y="8044"/>
                    <a:pt x="2903" y="7931"/>
                  </a:cubicBezTo>
                  <a:cubicBezTo>
                    <a:pt x="3221" y="7813"/>
                    <a:pt x="3544" y="7708"/>
                    <a:pt x="3862" y="7590"/>
                  </a:cubicBezTo>
                  <a:cubicBezTo>
                    <a:pt x="5102" y="7133"/>
                    <a:pt x="6317" y="6612"/>
                    <a:pt x="7511" y="6046"/>
                  </a:cubicBezTo>
                  <a:cubicBezTo>
                    <a:pt x="8687" y="5486"/>
                    <a:pt x="9841" y="4883"/>
                    <a:pt x="10982" y="4257"/>
                  </a:cubicBezTo>
                  <a:cubicBezTo>
                    <a:pt x="12121" y="3631"/>
                    <a:pt x="13243" y="2975"/>
                    <a:pt x="14364" y="2320"/>
                  </a:cubicBezTo>
                  <a:cubicBezTo>
                    <a:pt x="15501" y="1656"/>
                    <a:pt x="16642" y="997"/>
                    <a:pt x="17768" y="315"/>
                  </a:cubicBezTo>
                  <a:cubicBezTo>
                    <a:pt x="17910" y="228"/>
                    <a:pt x="18051" y="142"/>
                    <a:pt x="18190" y="52"/>
                  </a:cubicBezTo>
                  <a:cubicBezTo>
                    <a:pt x="18210" y="39"/>
                    <a:pt x="18218" y="1"/>
                    <a:pt x="1819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0"/>
            <p:cNvSpPr/>
            <p:nvPr/>
          </p:nvSpPr>
          <p:spPr>
            <a:xfrm>
              <a:off x="4306375" y="2423375"/>
              <a:ext cx="464825" cy="208550"/>
            </a:xfrm>
            <a:custGeom>
              <a:avLst/>
              <a:gdLst/>
              <a:ahLst/>
              <a:cxnLst/>
              <a:rect l="l" t="t" r="r" b="b"/>
              <a:pathLst>
                <a:path w="18593" h="8342" extrusionOk="0">
                  <a:moveTo>
                    <a:pt x="18567" y="0"/>
                  </a:moveTo>
                  <a:cubicBezTo>
                    <a:pt x="18562" y="0"/>
                    <a:pt x="18557" y="2"/>
                    <a:pt x="18550" y="4"/>
                  </a:cubicBezTo>
                  <a:cubicBezTo>
                    <a:pt x="18247" y="123"/>
                    <a:pt x="17959" y="279"/>
                    <a:pt x="17670" y="431"/>
                  </a:cubicBezTo>
                  <a:cubicBezTo>
                    <a:pt x="17372" y="587"/>
                    <a:pt x="17080" y="751"/>
                    <a:pt x="16789" y="921"/>
                  </a:cubicBezTo>
                  <a:cubicBezTo>
                    <a:pt x="16198" y="1265"/>
                    <a:pt x="15614" y="1620"/>
                    <a:pt x="15032" y="1978"/>
                  </a:cubicBezTo>
                  <a:cubicBezTo>
                    <a:pt x="13892" y="2680"/>
                    <a:pt x="12759" y="3400"/>
                    <a:pt x="11582" y="4040"/>
                  </a:cubicBezTo>
                  <a:cubicBezTo>
                    <a:pt x="10447" y="4656"/>
                    <a:pt x="9277" y="5191"/>
                    <a:pt x="8087" y="5692"/>
                  </a:cubicBezTo>
                  <a:cubicBezTo>
                    <a:pt x="6887" y="6199"/>
                    <a:pt x="5668" y="6661"/>
                    <a:pt x="4446" y="7112"/>
                  </a:cubicBezTo>
                  <a:cubicBezTo>
                    <a:pt x="3828" y="7340"/>
                    <a:pt x="3195" y="7522"/>
                    <a:pt x="2550" y="7656"/>
                  </a:cubicBezTo>
                  <a:cubicBezTo>
                    <a:pt x="1892" y="7794"/>
                    <a:pt x="1223" y="7893"/>
                    <a:pt x="582" y="8101"/>
                  </a:cubicBezTo>
                  <a:cubicBezTo>
                    <a:pt x="410" y="8156"/>
                    <a:pt x="238" y="8211"/>
                    <a:pt x="68" y="8269"/>
                  </a:cubicBezTo>
                  <a:cubicBezTo>
                    <a:pt x="40" y="8278"/>
                    <a:pt x="0" y="8341"/>
                    <a:pt x="39" y="8341"/>
                  </a:cubicBezTo>
                  <a:cubicBezTo>
                    <a:pt x="42" y="8341"/>
                    <a:pt x="45" y="8341"/>
                    <a:pt x="49" y="8340"/>
                  </a:cubicBezTo>
                  <a:cubicBezTo>
                    <a:pt x="374" y="8279"/>
                    <a:pt x="703" y="8236"/>
                    <a:pt x="1030" y="8188"/>
                  </a:cubicBezTo>
                  <a:cubicBezTo>
                    <a:pt x="1362" y="8139"/>
                    <a:pt x="1691" y="8072"/>
                    <a:pt x="2020" y="8009"/>
                  </a:cubicBezTo>
                  <a:cubicBezTo>
                    <a:pt x="2671" y="7882"/>
                    <a:pt x="3319" y="7743"/>
                    <a:pt x="3948" y="7528"/>
                  </a:cubicBezTo>
                  <a:cubicBezTo>
                    <a:pt x="4572" y="7315"/>
                    <a:pt x="5187" y="7073"/>
                    <a:pt x="5803" y="6838"/>
                  </a:cubicBezTo>
                  <a:cubicBezTo>
                    <a:pt x="6415" y="6604"/>
                    <a:pt x="7023" y="6362"/>
                    <a:pt x="7629" y="6114"/>
                  </a:cubicBezTo>
                  <a:cubicBezTo>
                    <a:pt x="8824" y="5620"/>
                    <a:pt x="10001" y="5078"/>
                    <a:pt x="11144" y="4476"/>
                  </a:cubicBezTo>
                  <a:cubicBezTo>
                    <a:pt x="11721" y="4172"/>
                    <a:pt x="12289" y="3850"/>
                    <a:pt x="12847" y="3511"/>
                  </a:cubicBezTo>
                  <a:cubicBezTo>
                    <a:pt x="13433" y="3153"/>
                    <a:pt x="14022" y="2800"/>
                    <a:pt x="14604" y="2434"/>
                  </a:cubicBezTo>
                  <a:cubicBezTo>
                    <a:pt x="15769" y="1699"/>
                    <a:pt x="16931" y="954"/>
                    <a:pt x="18142" y="294"/>
                  </a:cubicBezTo>
                  <a:cubicBezTo>
                    <a:pt x="18282" y="218"/>
                    <a:pt x="18422" y="140"/>
                    <a:pt x="18560" y="58"/>
                  </a:cubicBezTo>
                  <a:cubicBezTo>
                    <a:pt x="18584" y="43"/>
                    <a:pt x="18593" y="0"/>
                    <a:pt x="1856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0"/>
            <p:cNvSpPr/>
            <p:nvPr/>
          </p:nvSpPr>
          <p:spPr>
            <a:xfrm>
              <a:off x="4382475" y="2438375"/>
              <a:ext cx="421150" cy="192425"/>
            </a:xfrm>
            <a:custGeom>
              <a:avLst/>
              <a:gdLst/>
              <a:ahLst/>
              <a:cxnLst/>
              <a:rect l="l" t="t" r="r" b="b"/>
              <a:pathLst>
                <a:path w="16846" h="7697" extrusionOk="0">
                  <a:moveTo>
                    <a:pt x="16837" y="1"/>
                  </a:moveTo>
                  <a:cubicBezTo>
                    <a:pt x="16825" y="1"/>
                    <a:pt x="16801" y="20"/>
                    <a:pt x="16798" y="30"/>
                  </a:cubicBezTo>
                  <a:lnTo>
                    <a:pt x="16799" y="29"/>
                  </a:lnTo>
                  <a:lnTo>
                    <a:pt x="16799" y="29"/>
                  </a:lnTo>
                  <a:cubicBezTo>
                    <a:pt x="16717" y="312"/>
                    <a:pt x="16419" y="513"/>
                    <a:pt x="16188" y="666"/>
                  </a:cubicBezTo>
                  <a:cubicBezTo>
                    <a:pt x="15812" y="914"/>
                    <a:pt x="15403" y="1113"/>
                    <a:pt x="14994" y="1304"/>
                  </a:cubicBezTo>
                  <a:cubicBezTo>
                    <a:pt x="14564" y="1503"/>
                    <a:pt x="14125" y="1683"/>
                    <a:pt x="13689" y="1872"/>
                  </a:cubicBezTo>
                  <a:cubicBezTo>
                    <a:pt x="13359" y="2016"/>
                    <a:pt x="13020" y="2156"/>
                    <a:pt x="12708" y="2341"/>
                  </a:cubicBezTo>
                  <a:cubicBezTo>
                    <a:pt x="11446" y="3085"/>
                    <a:pt x="10154" y="3783"/>
                    <a:pt x="8844" y="4439"/>
                  </a:cubicBezTo>
                  <a:cubicBezTo>
                    <a:pt x="7522" y="5103"/>
                    <a:pt x="6172" y="5716"/>
                    <a:pt x="4793" y="6258"/>
                  </a:cubicBezTo>
                  <a:cubicBezTo>
                    <a:pt x="4114" y="6526"/>
                    <a:pt x="3433" y="6786"/>
                    <a:pt x="2733" y="6996"/>
                  </a:cubicBezTo>
                  <a:cubicBezTo>
                    <a:pt x="2036" y="7206"/>
                    <a:pt x="1326" y="7349"/>
                    <a:pt x="617" y="7507"/>
                  </a:cubicBezTo>
                  <a:cubicBezTo>
                    <a:pt x="433" y="7548"/>
                    <a:pt x="250" y="7593"/>
                    <a:pt x="66" y="7629"/>
                  </a:cubicBezTo>
                  <a:cubicBezTo>
                    <a:pt x="43" y="7633"/>
                    <a:pt x="0" y="7696"/>
                    <a:pt x="40" y="7696"/>
                  </a:cubicBezTo>
                  <a:cubicBezTo>
                    <a:pt x="41" y="7696"/>
                    <a:pt x="41" y="7696"/>
                    <a:pt x="41" y="7696"/>
                  </a:cubicBezTo>
                  <a:cubicBezTo>
                    <a:pt x="400" y="7682"/>
                    <a:pt x="759" y="7648"/>
                    <a:pt x="1113" y="7593"/>
                  </a:cubicBezTo>
                  <a:cubicBezTo>
                    <a:pt x="1476" y="7533"/>
                    <a:pt x="1834" y="7440"/>
                    <a:pt x="2188" y="7346"/>
                  </a:cubicBezTo>
                  <a:cubicBezTo>
                    <a:pt x="2895" y="7156"/>
                    <a:pt x="3587" y="6919"/>
                    <a:pt x="4270" y="6655"/>
                  </a:cubicBezTo>
                  <a:cubicBezTo>
                    <a:pt x="5682" y="6109"/>
                    <a:pt x="7069" y="5502"/>
                    <a:pt x="8428" y="4832"/>
                  </a:cubicBezTo>
                  <a:cubicBezTo>
                    <a:pt x="9792" y="4158"/>
                    <a:pt x="11122" y="3421"/>
                    <a:pt x="12435" y="2653"/>
                  </a:cubicBezTo>
                  <a:cubicBezTo>
                    <a:pt x="12623" y="2543"/>
                    <a:pt x="12787" y="2441"/>
                    <a:pt x="12980" y="2345"/>
                  </a:cubicBezTo>
                  <a:cubicBezTo>
                    <a:pt x="13156" y="2257"/>
                    <a:pt x="13336" y="2176"/>
                    <a:pt x="13515" y="2095"/>
                  </a:cubicBezTo>
                  <a:cubicBezTo>
                    <a:pt x="13950" y="1900"/>
                    <a:pt x="14386" y="1708"/>
                    <a:pt x="14818" y="1508"/>
                  </a:cubicBezTo>
                  <a:cubicBezTo>
                    <a:pt x="15246" y="1310"/>
                    <a:pt x="15673" y="1104"/>
                    <a:pt x="16071" y="852"/>
                  </a:cubicBezTo>
                  <a:cubicBezTo>
                    <a:pt x="16233" y="749"/>
                    <a:pt x="16392" y="637"/>
                    <a:pt x="16533" y="507"/>
                  </a:cubicBezTo>
                  <a:cubicBezTo>
                    <a:pt x="16637" y="412"/>
                    <a:pt x="16747" y="299"/>
                    <a:pt x="16804" y="169"/>
                  </a:cubicBezTo>
                  <a:cubicBezTo>
                    <a:pt x="16826" y="120"/>
                    <a:pt x="16839" y="67"/>
                    <a:pt x="16845" y="12"/>
                  </a:cubicBezTo>
                  <a:cubicBezTo>
                    <a:pt x="16846" y="4"/>
                    <a:pt x="16842" y="1"/>
                    <a:pt x="1683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0"/>
            <p:cNvSpPr/>
            <p:nvPr/>
          </p:nvSpPr>
          <p:spPr>
            <a:xfrm>
              <a:off x="4481825" y="2453075"/>
              <a:ext cx="365500" cy="174550"/>
            </a:xfrm>
            <a:custGeom>
              <a:avLst/>
              <a:gdLst/>
              <a:ahLst/>
              <a:cxnLst/>
              <a:rect l="l" t="t" r="r" b="b"/>
              <a:pathLst>
                <a:path w="14620" h="6982" extrusionOk="0">
                  <a:moveTo>
                    <a:pt x="14603" y="0"/>
                  </a:moveTo>
                  <a:cubicBezTo>
                    <a:pt x="14599" y="0"/>
                    <a:pt x="14595" y="2"/>
                    <a:pt x="14589" y="5"/>
                  </a:cubicBezTo>
                  <a:lnTo>
                    <a:pt x="14589" y="4"/>
                  </a:lnTo>
                  <a:cubicBezTo>
                    <a:pt x="13796" y="595"/>
                    <a:pt x="12935" y="1074"/>
                    <a:pt x="12064" y="1539"/>
                  </a:cubicBezTo>
                  <a:cubicBezTo>
                    <a:pt x="11635" y="1769"/>
                    <a:pt x="11205" y="1999"/>
                    <a:pt x="10785" y="2245"/>
                  </a:cubicBezTo>
                  <a:cubicBezTo>
                    <a:pt x="10328" y="2512"/>
                    <a:pt x="9871" y="2777"/>
                    <a:pt x="9403" y="3029"/>
                  </a:cubicBezTo>
                  <a:cubicBezTo>
                    <a:pt x="8437" y="3549"/>
                    <a:pt x="7447" y="4027"/>
                    <a:pt x="6449" y="4483"/>
                  </a:cubicBezTo>
                  <a:cubicBezTo>
                    <a:pt x="5950" y="4710"/>
                    <a:pt x="5448" y="4931"/>
                    <a:pt x="4943" y="5146"/>
                  </a:cubicBezTo>
                  <a:cubicBezTo>
                    <a:pt x="4450" y="5353"/>
                    <a:pt x="3950" y="5547"/>
                    <a:pt x="3457" y="5753"/>
                  </a:cubicBezTo>
                  <a:cubicBezTo>
                    <a:pt x="2489" y="6158"/>
                    <a:pt x="1472" y="6410"/>
                    <a:pt x="475" y="6731"/>
                  </a:cubicBezTo>
                  <a:cubicBezTo>
                    <a:pt x="342" y="6774"/>
                    <a:pt x="213" y="6828"/>
                    <a:pt x="83" y="6880"/>
                  </a:cubicBezTo>
                  <a:cubicBezTo>
                    <a:pt x="44" y="6894"/>
                    <a:pt x="1" y="6981"/>
                    <a:pt x="58" y="6981"/>
                  </a:cubicBezTo>
                  <a:cubicBezTo>
                    <a:pt x="61" y="6981"/>
                    <a:pt x="65" y="6981"/>
                    <a:pt x="69" y="6980"/>
                  </a:cubicBezTo>
                  <a:cubicBezTo>
                    <a:pt x="589" y="6894"/>
                    <a:pt x="1094" y="6761"/>
                    <a:pt x="1598" y="6612"/>
                  </a:cubicBezTo>
                  <a:cubicBezTo>
                    <a:pt x="2098" y="6463"/>
                    <a:pt x="2594" y="6302"/>
                    <a:pt x="3080" y="6114"/>
                  </a:cubicBezTo>
                  <a:cubicBezTo>
                    <a:pt x="3587" y="5917"/>
                    <a:pt x="4084" y="5694"/>
                    <a:pt x="4586" y="5483"/>
                  </a:cubicBezTo>
                  <a:cubicBezTo>
                    <a:pt x="5090" y="5270"/>
                    <a:pt x="5591" y="5052"/>
                    <a:pt x="6091" y="4827"/>
                  </a:cubicBezTo>
                  <a:cubicBezTo>
                    <a:pt x="7105" y="4370"/>
                    <a:pt x="8098" y="3876"/>
                    <a:pt x="9078" y="3353"/>
                  </a:cubicBezTo>
                  <a:cubicBezTo>
                    <a:pt x="9996" y="2864"/>
                    <a:pt x="10885" y="2324"/>
                    <a:pt x="11793" y="1818"/>
                  </a:cubicBezTo>
                  <a:cubicBezTo>
                    <a:pt x="12663" y="1335"/>
                    <a:pt x="13555" y="862"/>
                    <a:pt x="14343" y="249"/>
                  </a:cubicBezTo>
                  <a:cubicBezTo>
                    <a:pt x="14433" y="179"/>
                    <a:pt x="14519" y="105"/>
                    <a:pt x="14606" y="31"/>
                  </a:cubicBezTo>
                  <a:cubicBezTo>
                    <a:pt x="14619" y="19"/>
                    <a:pt x="14616" y="0"/>
                    <a:pt x="14603"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0"/>
            <p:cNvSpPr/>
            <p:nvPr/>
          </p:nvSpPr>
          <p:spPr>
            <a:xfrm>
              <a:off x="4553825" y="2471725"/>
              <a:ext cx="322500" cy="152350"/>
            </a:xfrm>
            <a:custGeom>
              <a:avLst/>
              <a:gdLst/>
              <a:ahLst/>
              <a:cxnLst/>
              <a:rect l="l" t="t" r="r" b="b"/>
              <a:pathLst>
                <a:path w="12900" h="6094" extrusionOk="0">
                  <a:moveTo>
                    <a:pt x="12873" y="1"/>
                  </a:moveTo>
                  <a:cubicBezTo>
                    <a:pt x="12866" y="1"/>
                    <a:pt x="12857" y="4"/>
                    <a:pt x="12845" y="11"/>
                  </a:cubicBezTo>
                  <a:lnTo>
                    <a:pt x="12846" y="11"/>
                  </a:lnTo>
                  <a:cubicBezTo>
                    <a:pt x="12471" y="251"/>
                    <a:pt x="12100" y="499"/>
                    <a:pt x="11720" y="733"/>
                  </a:cubicBezTo>
                  <a:cubicBezTo>
                    <a:pt x="11322" y="979"/>
                    <a:pt x="10916" y="1211"/>
                    <a:pt x="10505" y="1433"/>
                  </a:cubicBezTo>
                  <a:cubicBezTo>
                    <a:pt x="9682" y="1879"/>
                    <a:pt x="8846" y="2297"/>
                    <a:pt x="7997" y="2687"/>
                  </a:cubicBezTo>
                  <a:cubicBezTo>
                    <a:pt x="7600" y="2869"/>
                    <a:pt x="7198" y="3037"/>
                    <a:pt x="6800" y="3215"/>
                  </a:cubicBezTo>
                  <a:cubicBezTo>
                    <a:pt x="6377" y="3405"/>
                    <a:pt x="5962" y="3613"/>
                    <a:pt x="5545" y="3820"/>
                  </a:cubicBezTo>
                  <a:cubicBezTo>
                    <a:pt x="4708" y="4233"/>
                    <a:pt x="3884" y="4675"/>
                    <a:pt x="3031" y="5055"/>
                  </a:cubicBezTo>
                  <a:cubicBezTo>
                    <a:pt x="2616" y="5241"/>
                    <a:pt x="2194" y="5411"/>
                    <a:pt x="1763" y="5554"/>
                  </a:cubicBezTo>
                  <a:cubicBezTo>
                    <a:pt x="1323" y="5699"/>
                    <a:pt x="871" y="5798"/>
                    <a:pt x="426" y="5924"/>
                  </a:cubicBezTo>
                  <a:cubicBezTo>
                    <a:pt x="312" y="5955"/>
                    <a:pt x="197" y="5986"/>
                    <a:pt x="81" y="6013"/>
                  </a:cubicBezTo>
                  <a:cubicBezTo>
                    <a:pt x="55" y="6020"/>
                    <a:pt x="0" y="6093"/>
                    <a:pt x="52" y="6093"/>
                  </a:cubicBezTo>
                  <a:cubicBezTo>
                    <a:pt x="65" y="6093"/>
                    <a:pt x="78" y="6093"/>
                    <a:pt x="91" y="6093"/>
                  </a:cubicBezTo>
                  <a:cubicBezTo>
                    <a:pt x="299" y="6093"/>
                    <a:pt x="507" y="6077"/>
                    <a:pt x="711" y="6044"/>
                  </a:cubicBezTo>
                  <a:cubicBezTo>
                    <a:pt x="935" y="6005"/>
                    <a:pt x="1156" y="5952"/>
                    <a:pt x="1372" y="5888"/>
                  </a:cubicBezTo>
                  <a:cubicBezTo>
                    <a:pt x="1820" y="5753"/>
                    <a:pt x="2260" y="5594"/>
                    <a:pt x="2690" y="5409"/>
                  </a:cubicBezTo>
                  <a:cubicBezTo>
                    <a:pt x="3555" y="5043"/>
                    <a:pt x="4389" y="4604"/>
                    <a:pt x="5219" y="4167"/>
                  </a:cubicBezTo>
                  <a:cubicBezTo>
                    <a:pt x="5636" y="3948"/>
                    <a:pt x="6056" y="3734"/>
                    <a:pt x="6483" y="3534"/>
                  </a:cubicBezTo>
                  <a:cubicBezTo>
                    <a:pt x="6883" y="3346"/>
                    <a:pt x="7294" y="3176"/>
                    <a:pt x="7697" y="2994"/>
                  </a:cubicBezTo>
                  <a:cubicBezTo>
                    <a:pt x="8551" y="2606"/>
                    <a:pt x="9396" y="2196"/>
                    <a:pt x="10218" y="1744"/>
                  </a:cubicBezTo>
                  <a:cubicBezTo>
                    <a:pt x="11034" y="1295"/>
                    <a:pt x="11845" y="819"/>
                    <a:pt x="12600" y="272"/>
                  </a:cubicBezTo>
                  <a:cubicBezTo>
                    <a:pt x="12691" y="206"/>
                    <a:pt x="12779" y="138"/>
                    <a:pt x="12866" y="67"/>
                  </a:cubicBezTo>
                  <a:cubicBezTo>
                    <a:pt x="12895" y="44"/>
                    <a:pt x="12899" y="1"/>
                    <a:pt x="12873"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0"/>
            <p:cNvSpPr/>
            <p:nvPr/>
          </p:nvSpPr>
          <p:spPr>
            <a:xfrm>
              <a:off x="4589025" y="2482550"/>
              <a:ext cx="319325" cy="149700"/>
            </a:xfrm>
            <a:custGeom>
              <a:avLst/>
              <a:gdLst/>
              <a:ahLst/>
              <a:cxnLst/>
              <a:rect l="l" t="t" r="r" b="b"/>
              <a:pathLst>
                <a:path w="12773" h="5988" extrusionOk="0">
                  <a:moveTo>
                    <a:pt x="12682" y="0"/>
                  </a:moveTo>
                  <a:cubicBezTo>
                    <a:pt x="12664" y="0"/>
                    <a:pt x="12638" y="29"/>
                    <a:pt x="12653" y="43"/>
                  </a:cubicBezTo>
                  <a:cubicBezTo>
                    <a:pt x="12675" y="65"/>
                    <a:pt x="12685" y="84"/>
                    <a:pt x="12679" y="112"/>
                  </a:cubicBezTo>
                  <a:lnTo>
                    <a:pt x="12679" y="112"/>
                  </a:lnTo>
                  <a:cubicBezTo>
                    <a:pt x="12677" y="116"/>
                    <a:pt x="12673" y="126"/>
                    <a:pt x="12669" y="132"/>
                  </a:cubicBezTo>
                  <a:cubicBezTo>
                    <a:pt x="12665" y="136"/>
                    <a:pt x="12661" y="139"/>
                    <a:pt x="12657" y="145"/>
                  </a:cubicBezTo>
                  <a:cubicBezTo>
                    <a:pt x="12643" y="159"/>
                    <a:pt x="12626" y="172"/>
                    <a:pt x="12609" y="184"/>
                  </a:cubicBezTo>
                  <a:cubicBezTo>
                    <a:pt x="12501" y="258"/>
                    <a:pt x="12388" y="322"/>
                    <a:pt x="12269" y="377"/>
                  </a:cubicBezTo>
                  <a:cubicBezTo>
                    <a:pt x="12132" y="444"/>
                    <a:pt x="11994" y="507"/>
                    <a:pt x="11855" y="570"/>
                  </a:cubicBezTo>
                  <a:cubicBezTo>
                    <a:pt x="11701" y="643"/>
                    <a:pt x="11551" y="724"/>
                    <a:pt x="11405" y="812"/>
                  </a:cubicBezTo>
                  <a:cubicBezTo>
                    <a:pt x="10536" y="1331"/>
                    <a:pt x="9680" y="1882"/>
                    <a:pt x="8781" y="2350"/>
                  </a:cubicBezTo>
                  <a:cubicBezTo>
                    <a:pt x="8339" y="2579"/>
                    <a:pt x="7880" y="2778"/>
                    <a:pt x="7429" y="2987"/>
                  </a:cubicBezTo>
                  <a:cubicBezTo>
                    <a:pt x="6973" y="3199"/>
                    <a:pt x="6514" y="3404"/>
                    <a:pt x="6053" y="3606"/>
                  </a:cubicBezTo>
                  <a:cubicBezTo>
                    <a:pt x="5130" y="4007"/>
                    <a:pt x="4197" y="4387"/>
                    <a:pt x="3256" y="4746"/>
                  </a:cubicBezTo>
                  <a:cubicBezTo>
                    <a:pt x="2791" y="4922"/>
                    <a:pt x="2324" y="5092"/>
                    <a:pt x="1854" y="5257"/>
                  </a:cubicBezTo>
                  <a:cubicBezTo>
                    <a:pt x="1615" y="5339"/>
                    <a:pt x="1377" y="5421"/>
                    <a:pt x="1138" y="5502"/>
                  </a:cubicBezTo>
                  <a:cubicBezTo>
                    <a:pt x="896" y="5584"/>
                    <a:pt x="648" y="5662"/>
                    <a:pt x="413" y="5763"/>
                  </a:cubicBezTo>
                  <a:cubicBezTo>
                    <a:pt x="295" y="5813"/>
                    <a:pt x="177" y="5865"/>
                    <a:pt x="58" y="5914"/>
                  </a:cubicBezTo>
                  <a:cubicBezTo>
                    <a:pt x="33" y="5925"/>
                    <a:pt x="1" y="5987"/>
                    <a:pt x="40" y="5987"/>
                  </a:cubicBezTo>
                  <a:cubicBezTo>
                    <a:pt x="43" y="5987"/>
                    <a:pt x="46" y="5987"/>
                    <a:pt x="50" y="5986"/>
                  </a:cubicBezTo>
                  <a:cubicBezTo>
                    <a:pt x="168" y="5963"/>
                    <a:pt x="287" y="5940"/>
                    <a:pt x="405" y="5916"/>
                  </a:cubicBezTo>
                  <a:cubicBezTo>
                    <a:pt x="531" y="5889"/>
                    <a:pt x="655" y="5847"/>
                    <a:pt x="777" y="5812"/>
                  </a:cubicBezTo>
                  <a:cubicBezTo>
                    <a:pt x="1022" y="5741"/>
                    <a:pt x="1263" y="5660"/>
                    <a:pt x="1504" y="5578"/>
                  </a:cubicBezTo>
                  <a:cubicBezTo>
                    <a:pt x="1994" y="5411"/>
                    <a:pt x="2482" y="5236"/>
                    <a:pt x="2967" y="5054"/>
                  </a:cubicBezTo>
                  <a:cubicBezTo>
                    <a:pt x="3933" y="4694"/>
                    <a:pt x="4889" y="4308"/>
                    <a:pt x="5835" y="3898"/>
                  </a:cubicBezTo>
                  <a:cubicBezTo>
                    <a:pt x="6308" y="3693"/>
                    <a:pt x="6778" y="3482"/>
                    <a:pt x="7247" y="3265"/>
                  </a:cubicBezTo>
                  <a:cubicBezTo>
                    <a:pt x="7715" y="3050"/>
                    <a:pt x="8187" y="2833"/>
                    <a:pt x="8643" y="2592"/>
                  </a:cubicBezTo>
                  <a:cubicBezTo>
                    <a:pt x="9569" y="2104"/>
                    <a:pt x="10450" y="1537"/>
                    <a:pt x="11338" y="983"/>
                  </a:cubicBezTo>
                  <a:cubicBezTo>
                    <a:pt x="11497" y="882"/>
                    <a:pt x="11655" y="785"/>
                    <a:pt x="11826" y="705"/>
                  </a:cubicBezTo>
                  <a:cubicBezTo>
                    <a:pt x="11968" y="637"/>
                    <a:pt x="12111" y="574"/>
                    <a:pt x="12250" y="502"/>
                  </a:cubicBezTo>
                  <a:cubicBezTo>
                    <a:pt x="12375" y="438"/>
                    <a:pt x="12508" y="371"/>
                    <a:pt x="12619" y="282"/>
                  </a:cubicBezTo>
                  <a:cubicBezTo>
                    <a:pt x="12676" y="235"/>
                    <a:pt x="12773" y="147"/>
                    <a:pt x="12751" y="65"/>
                  </a:cubicBezTo>
                  <a:cubicBezTo>
                    <a:pt x="12743" y="33"/>
                    <a:pt x="12716" y="15"/>
                    <a:pt x="12688" y="2"/>
                  </a:cubicBezTo>
                  <a:cubicBezTo>
                    <a:pt x="12686" y="1"/>
                    <a:pt x="12684" y="0"/>
                    <a:pt x="1268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0"/>
            <p:cNvSpPr/>
            <p:nvPr/>
          </p:nvSpPr>
          <p:spPr>
            <a:xfrm>
              <a:off x="4698100" y="2503225"/>
              <a:ext cx="248450" cy="109900"/>
            </a:xfrm>
            <a:custGeom>
              <a:avLst/>
              <a:gdLst/>
              <a:ahLst/>
              <a:cxnLst/>
              <a:rect l="l" t="t" r="r" b="b"/>
              <a:pathLst>
                <a:path w="9938" h="4396" extrusionOk="0">
                  <a:moveTo>
                    <a:pt x="9909" y="0"/>
                  </a:moveTo>
                  <a:cubicBezTo>
                    <a:pt x="9903" y="0"/>
                    <a:pt x="9896" y="2"/>
                    <a:pt x="9887" y="7"/>
                  </a:cubicBezTo>
                  <a:cubicBezTo>
                    <a:pt x="9292" y="334"/>
                    <a:pt x="8703" y="672"/>
                    <a:pt x="8108" y="1001"/>
                  </a:cubicBezTo>
                  <a:cubicBezTo>
                    <a:pt x="7489" y="1342"/>
                    <a:pt x="6861" y="1667"/>
                    <a:pt x="6224" y="1974"/>
                  </a:cubicBezTo>
                  <a:cubicBezTo>
                    <a:pt x="5581" y="2285"/>
                    <a:pt x="4935" y="2588"/>
                    <a:pt x="4278" y="2867"/>
                  </a:cubicBezTo>
                  <a:cubicBezTo>
                    <a:pt x="3628" y="3143"/>
                    <a:pt x="2968" y="3397"/>
                    <a:pt x="2298" y="3623"/>
                  </a:cubicBezTo>
                  <a:cubicBezTo>
                    <a:pt x="1968" y="3735"/>
                    <a:pt x="1635" y="3840"/>
                    <a:pt x="1300" y="3937"/>
                  </a:cubicBezTo>
                  <a:cubicBezTo>
                    <a:pt x="1133" y="3985"/>
                    <a:pt x="966" y="4033"/>
                    <a:pt x="799" y="4085"/>
                  </a:cubicBezTo>
                  <a:cubicBezTo>
                    <a:pt x="717" y="4110"/>
                    <a:pt x="634" y="4136"/>
                    <a:pt x="552" y="4162"/>
                  </a:cubicBezTo>
                  <a:cubicBezTo>
                    <a:pt x="465" y="4188"/>
                    <a:pt x="379" y="4222"/>
                    <a:pt x="293" y="4250"/>
                  </a:cubicBezTo>
                  <a:cubicBezTo>
                    <a:pt x="210" y="4277"/>
                    <a:pt x="125" y="4302"/>
                    <a:pt x="43" y="4330"/>
                  </a:cubicBezTo>
                  <a:cubicBezTo>
                    <a:pt x="25" y="4335"/>
                    <a:pt x="11" y="4349"/>
                    <a:pt x="4" y="4366"/>
                  </a:cubicBezTo>
                  <a:cubicBezTo>
                    <a:pt x="1" y="4378"/>
                    <a:pt x="1" y="4396"/>
                    <a:pt x="17" y="4396"/>
                  </a:cubicBezTo>
                  <a:cubicBezTo>
                    <a:pt x="17" y="4396"/>
                    <a:pt x="18" y="4396"/>
                    <a:pt x="19" y="4396"/>
                  </a:cubicBezTo>
                  <a:cubicBezTo>
                    <a:pt x="699" y="4332"/>
                    <a:pt x="1352" y="4135"/>
                    <a:pt x="1999" y="3924"/>
                  </a:cubicBezTo>
                  <a:cubicBezTo>
                    <a:pt x="2679" y="3702"/>
                    <a:pt x="3350" y="3451"/>
                    <a:pt x="4012" y="3178"/>
                  </a:cubicBezTo>
                  <a:cubicBezTo>
                    <a:pt x="4678" y="2903"/>
                    <a:pt x="5333" y="2603"/>
                    <a:pt x="5981" y="2288"/>
                  </a:cubicBezTo>
                  <a:cubicBezTo>
                    <a:pt x="6626" y="1973"/>
                    <a:pt x="7257" y="1633"/>
                    <a:pt x="7884" y="1285"/>
                  </a:cubicBezTo>
                  <a:cubicBezTo>
                    <a:pt x="8494" y="947"/>
                    <a:pt x="9098" y="598"/>
                    <a:pt x="9684" y="217"/>
                  </a:cubicBezTo>
                  <a:cubicBezTo>
                    <a:pt x="9756" y="170"/>
                    <a:pt x="9828" y="123"/>
                    <a:pt x="9899" y="75"/>
                  </a:cubicBezTo>
                  <a:cubicBezTo>
                    <a:pt x="9927" y="57"/>
                    <a:pt x="9938" y="0"/>
                    <a:pt x="9909"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0"/>
            <p:cNvSpPr/>
            <p:nvPr/>
          </p:nvSpPr>
          <p:spPr>
            <a:xfrm>
              <a:off x="4752625" y="2505325"/>
              <a:ext cx="219600" cy="113475"/>
            </a:xfrm>
            <a:custGeom>
              <a:avLst/>
              <a:gdLst/>
              <a:ahLst/>
              <a:cxnLst/>
              <a:rect l="l" t="t" r="r" b="b"/>
              <a:pathLst>
                <a:path w="8784" h="4539" extrusionOk="0">
                  <a:moveTo>
                    <a:pt x="8764" y="1"/>
                  </a:moveTo>
                  <a:cubicBezTo>
                    <a:pt x="8759" y="1"/>
                    <a:pt x="8751" y="3"/>
                    <a:pt x="8742" y="10"/>
                  </a:cubicBezTo>
                  <a:lnTo>
                    <a:pt x="8742" y="9"/>
                  </a:lnTo>
                  <a:cubicBezTo>
                    <a:pt x="8218" y="362"/>
                    <a:pt x="7694" y="714"/>
                    <a:pt x="7152" y="1042"/>
                  </a:cubicBezTo>
                  <a:cubicBezTo>
                    <a:pt x="6611" y="1370"/>
                    <a:pt x="6051" y="1670"/>
                    <a:pt x="5487" y="1961"/>
                  </a:cubicBezTo>
                  <a:cubicBezTo>
                    <a:pt x="4916" y="2256"/>
                    <a:pt x="4336" y="2533"/>
                    <a:pt x="3752" y="2802"/>
                  </a:cubicBezTo>
                  <a:cubicBezTo>
                    <a:pt x="3168" y="3070"/>
                    <a:pt x="2577" y="3329"/>
                    <a:pt x="1985" y="3583"/>
                  </a:cubicBezTo>
                  <a:cubicBezTo>
                    <a:pt x="1695" y="3709"/>
                    <a:pt x="1403" y="3829"/>
                    <a:pt x="1113" y="3956"/>
                  </a:cubicBezTo>
                  <a:cubicBezTo>
                    <a:pt x="966" y="4021"/>
                    <a:pt x="821" y="4085"/>
                    <a:pt x="676" y="4153"/>
                  </a:cubicBezTo>
                  <a:cubicBezTo>
                    <a:pt x="602" y="4188"/>
                    <a:pt x="529" y="4225"/>
                    <a:pt x="455" y="4261"/>
                  </a:cubicBezTo>
                  <a:cubicBezTo>
                    <a:pt x="382" y="4296"/>
                    <a:pt x="314" y="4338"/>
                    <a:pt x="242" y="4375"/>
                  </a:cubicBezTo>
                  <a:cubicBezTo>
                    <a:pt x="171" y="4411"/>
                    <a:pt x="101" y="4445"/>
                    <a:pt x="30" y="4480"/>
                  </a:cubicBezTo>
                  <a:cubicBezTo>
                    <a:pt x="17" y="4487"/>
                    <a:pt x="0" y="4502"/>
                    <a:pt x="0" y="4518"/>
                  </a:cubicBezTo>
                  <a:cubicBezTo>
                    <a:pt x="0" y="4528"/>
                    <a:pt x="6" y="4538"/>
                    <a:pt x="16" y="4538"/>
                  </a:cubicBezTo>
                  <a:cubicBezTo>
                    <a:pt x="18" y="4538"/>
                    <a:pt x="21" y="4538"/>
                    <a:pt x="23" y="4537"/>
                  </a:cubicBezTo>
                  <a:cubicBezTo>
                    <a:pt x="94" y="4511"/>
                    <a:pt x="167" y="4483"/>
                    <a:pt x="238" y="4459"/>
                  </a:cubicBezTo>
                  <a:cubicBezTo>
                    <a:pt x="310" y="4435"/>
                    <a:pt x="381" y="4417"/>
                    <a:pt x="452" y="4392"/>
                  </a:cubicBezTo>
                  <a:cubicBezTo>
                    <a:pt x="598" y="4338"/>
                    <a:pt x="742" y="4284"/>
                    <a:pt x="885" y="4227"/>
                  </a:cubicBezTo>
                  <a:cubicBezTo>
                    <a:pt x="1183" y="4107"/>
                    <a:pt x="1476" y="3981"/>
                    <a:pt x="1771" y="3855"/>
                  </a:cubicBezTo>
                  <a:cubicBezTo>
                    <a:pt x="2361" y="3603"/>
                    <a:pt x="2951" y="3346"/>
                    <a:pt x="3538" y="3080"/>
                  </a:cubicBezTo>
                  <a:cubicBezTo>
                    <a:pt x="4128" y="2812"/>
                    <a:pt x="4713" y="2530"/>
                    <a:pt x="5291" y="2236"/>
                  </a:cubicBezTo>
                  <a:cubicBezTo>
                    <a:pt x="5869" y="1942"/>
                    <a:pt x="6434" y="1623"/>
                    <a:pt x="6988" y="1288"/>
                  </a:cubicBezTo>
                  <a:cubicBezTo>
                    <a:pt x="7262" y="1122"/>
                    <a:pt x="7531" y="951"/>
                    <a:pt x="7796" y="771"/>
                  </a:cubicBezTo>
                  <a:cubicBezTo>
                    <a:pt x="8059" y="591"/>
                    <a:pt x="8329" y="409"/>
                    <a:pt x="8576" y="205"/>
                  </a:cubicBezTo>
                  <a:cubicBezTo>
                    <a:pt x="8637" y="155"/>
                    <a:pt x="8698" y="105"/>
                    <a:pt x="8759" y="53"/>
                  </a:cubicBezTo>
                  <a:cubicBezTo>
                    <a:pt x="8780" y="35"/>
                    <a:pt x="8784" y="1"/>
                    <a:pt x="876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0"/>
            <p:cNvSpPr/>
            <p:nvPr/>
          </p:nvSpPr>
          <p:spPr>
            <a:xfrm>
              <a:off x="4813100" y="2507100"/>
              <a:ext cx="208875" cy="106350"/>
            </a:xfrm>
            <a:custGeom>
              <a:avLst/>
              <a:gdLst/>
              <a:ahLst/>
              <a:cxnLst/>
              <a:rect l="l" t="t" r="r" b="b"/>
              <a:pathLst>
                <a:path w="8355" h="4254" extrusionOk="0">
                  <a:moveTo>
                    <a:pt x="8342" y="0"/>
                  </a:moveTo>
                  <a:cubicBezTo>
                    <a:pt x="8339" y="0"/>
                    <a:pt x="8336" y="1"/>
                    <a:pt x="8332" y="3"/>
                  </a:cubicBezTo>
                  <a:lnTo>
                    <a:pt x="8333" y="2"/>
                  </a:lnTo>
                  <a:lnTo>
                    <a:pt x="8333" y="2"/>
                  </a:lnTo>
                  <a:cubicBezTo>
                    <a:pt x="8084" y="141"/>
                    <a:pt x="7846" y="295"/>
                    <a:pt x="7605" y="450"/>
                  </a:cubicBezTo>
                  <a:cubicBezTo>
                    <a:pt x="7356" y="609"/>
                    <a:pt x="7109" y="775"/>
                    <a:pt x="6859" y="938"/>
                  </a:cubicBezTo>
                  <a:cubicBezTo>
                    <a:pt x="6343" y="1275"/>
                    <a:pt x="5820" y="1604"/>
                    <a:pt x="5293" y="1924"/>
                  </a:cubicBezTo>
                  <a:cubicBezTo>
                    <a:pt x="4764" y="2244"/>
                    <a:pt x="4226" y="2554"/>
                    <a:pt x="3675" y="2838"/>
                  </a:cubicBezTo>
                  <a:cubicBezTo>
                    <a:pt x="3126" y="3122"/>
                    <a:pt x="2562" y="3382"/>
                    <a:pt x="1982" y="3601"/>
                  </a:cubicBezTo>
                  <a:cubicBezTo>
                    <a:pt x="1706" y="3703"/>
                    <a:pt x="1422" y="3792"/>
                    <a:pt x="1140" y="3888"/>
                  </a:cubicBezTo>
                  <a:cubicBezTo>
                    <a:pt x="997" y="3939"/>
                    <a:pt x="850" y="3980"/>
                    <a:pt x="706" y="4026"/>
                  </a:cubicBezTo>
                  <a:cubicBezTo>
                    <a:pt x="562" y="4072"/>
                    <a:pt x="416" y="4112"/>
                    <a:pt x="269" y="4149"/>
                  </a:cubicBezTo>
                  <a:cubicBezTo>
                    <a:pt x="196" y="4166"/>
                    <a:pt x="124" y="4184"/>
                    <a:pt x="51" y="4200"/>
                  </a:cubicBezTo>
                  <a:cubicBezTo>
                    <a:pt x="32" y="4203"/>
                    <a:pt x="0" y="4254"/>
                    <a:pt x="28" y="4254"/>
                  </a:cubicBezTo>
                  <a:cubicBezTo>
                    <a:pt x="29" y="4254"/>
                    <a:pt x="30" y="4254"/>
                    <a:pt x="31" y="4254"/>
                  </a:cubicBezTo>
                  <a:cubicBezTo>
                    <a:pt x="171" y="4238"/>
                    <a:pt x="313" y="4226"/>
                    <a:pt x="453" y="4202"/>
                  </a:cubicBezTo>
                  <a:cubicBezTo>
                    <a:pt x="596" y="4177"/>
                    <a:pt x="740" y="4161"/>
                    <a:pt x="881" y="4128"/>
                  </a:cubicBezTo>
                  <a:cubicBezTo>
                    <a:pt x="1169" y="4061"/>
                    <a:pt x="1452" y="3979"/>
                    <a:pt x="1731" y="3882"/>
                  </a:cubicBezTo>
                  <a:cubicBezTo>
                    <a:pt x="2320" y="3675"/>
                    <a:pt x="2893" y="3420"/>
                    <a:pt x="3450" y="3139"/>
                  </a:cubicBezTo>
                  <a:cubicBezTo>
                    <a:pt x="4018" y="2854"/>
                    <a:pt x="4572" y="2541"/>
                    <a:pt x="5113" y="2209"/>
                  </a:cubicBezTo>
                  <a:cubicBezTo>
                    <a:pt x="5648" y="1881"/>
                    <a:pt x="6173" y="1538"/>
                    <a:pt x="6692" y="1186"/>
                  </a:cubicBezTo>
                  <a:cubicBezTo>
                    <a:pt x="6944" y="1015"/>
                    <a:pt x="7194" y="846"/>
                    <a:pt x="7445" y="675"/>
                  </a:cubicBezTo>
                  <a:cubicBezTo>
                    <a:pt x="7567" y="591"/>
                    <a:pt x="7690" y="503"/>
                    <a:pt x="7812" y="418"/>
                  </a:cubicBezTo>
                  <a:cubicBezTo>
                    <a:pt x="7930" y="335"/>
                    <a:pt x="8052" y="254"/>
                    <a:pt x="8166" y="166"/>
                  </a:cubicBezTo>
                  <a:cubicBezTo>
                    <a:pt x="8224" y="121"/>
                    <a:pt x="8281" y="78"/>
                    <a:pt x="8337" y="33"/>
                  </a:cubicBezTo>
                  <a:cubicBezTo>
                    <a:pt x="8348" y="25"/>
                    <a:pt x="8355" y="0"/>
                    <a:pt x="834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0"/>
            <p:cNvSpPr/>
            <p:nvPr/>
          </p:nvSpPr>
          <p:spPr>
            <a:xfrm>
              <a:off x="4917225" y="2513075"/>
              <a:ext cx="120450" cy="66400"/>
            </a:xfrm>
            <a:custGeom>
              <a:avLst/>
              <a:gdLst/>
              <a:ahLst/>
              <a:cxnLst/>
              <a:rect l="l" t="t" r="r" b="b"/>
              <a:pathLst>
                <a:path w="4818" h="2656" extrusionOk="0">
                  <a:moveTo>
                    <a:pt x="4797" y="0"/>
                  </a:moveTo>
                  <a:cubicBezTo>
                    <a:pt x="4786" y="0"/>
                    <a:pt x="4773" y="9"/>
                    <a:pt x="4765" y="16"/>
                  </a:cubicBezTo>
                  <a:cubicBezTo>
                    <a:pt x="4512" y="238"/>
                    <a:pt x="4246" y="446"/>
                    <a:pt x="3968" y="636"/>
                  </a:cubicBezTo>
                  <a:cubicBezTo>
                    <a:pt x="3822" y="737"/>
                    <a:pt x="3676" y="834"/>
                    <a:pt x="3526" y="927"/>
                  </a:cubicBezTo>
                  <a:cubicBezTo>
                    <a:pt x="3488" y="951"/>
                    <a:pt x="3449" y="974"/>
                    <a:pt x="3411" y="997"/>
                  </a:cubicBezTo>
                  <a:lnTo>
                    <a:pt x="3385" y="1013"/>
                  </a:lnTo>
                  <a:lnTo>
                    <a:pt x="3385" y="1013"/>
                  </a:lnTo>
                  <a:lnTo>
                    <a:pt x="3375" y="1019"/>
                  </a:lnTo>
                  <a:cubicBezTo>
                    <a:pt x="3354" y="1031"/>
                    <a:pt x="3334" y="1043"/>
                    <a:pt x="3314" y="1055"/>
                  </a:cubicBezTo>
                  <a:cubicBezTo>
                    <a:pt x="3236" y="1100"/>
                    <a:pt x="3157" y="1145"/>
                    <a:pt x="3078" y="1188"/>
                  </a:cubicBezTo>
                  <a:cubicBezTo>
                    <a:pt x="2758" y="1364"/>
                    <a:pt x="2430" y="1525"/>
                    <a:pt x="2097" y="1676"/>
                  </a:cubicBezTo>
                  <a:cubicBezTo>
                    <a:pt x="1769" y="1825"/>
                    <a:pt x="1436" y="1964"/>
                    <a:pt x="1103" y="2106"/>
                  </a:cubicBezTo>
                  <a:cubicBezTo>
                    <a:pt x="782" y="2242"/>
                    <a:pt x="467" y="2394"/>
                    <a:pt x="148" y="2541"/>
                  </a:cubicBezTo>
                  <a:lnTo>
                    <a:pt x="35" y="2594"/>
                  </a:lnTo>
                  <a:cubicBezTo>
                    <a:pt x="18" y="2601"/>
                    <a:pt x="6" y="2617"/>
                    <a:pt x="3" y="2634"/>
                  </a:cubicBezTo>
                  <a:cubicBezTo>
                    <a:pt x="0" y="2646"/>
                    <a:pt x="9" y="2655"/>
                    <a:pt x="20" y="2655"/>
                  </a:cubicBezTo>
                  <a:cubicBezTo>
                    <a:pt x="22" y="2655"/>
                    <a:pt x="25" y="2655"/>
                    <a:pt x="27" y="2654"/>
                  </a:cubicBezTo>
                  <a:cubicBezTo>
                    <a:pt x="183" y="2599"/>
                    <a:pt x="334" y="2549"/>
                    <a:pt x="490" y="2498"/>
                  </a:cubicBezTo>
                  <a:cubicBezTo>
                    <a:pt x="529" y="2485"/>
                    <a:pt x="568" y="2472"/>
                    <a:pt x="607" y="2459"/>
                  </a:cubicBezTo>
                  <a:cubicBezTo>
                    <a:pt x="611" y="2457"/>
                    <a:pt x="615" y="2456"/>
                    <a:pt x="621" y="2455"/>
                  </a:cubicBezTo>
                  <a:lnTo>
                    <a:pt x="641" y="2447"/>
                  </a:lnTo>
                  <a:lnTo>
                    <a:pt x="641" y="2447"/>
                  </a:lnTo>
                  <a:cubicBezTo>
                    <a:pt x="636" y="2449"/>
                    <a:pt x="634" y="2450"/>
                    <a:pt x="634" y="2450"/>
                  </a:cubicBezTo>
                  <a:cubicBezTo>
                    <a:pt x="634" y="2450"/>
                    <a:pt x="635" y="2450"/>
                    <a:pt x="637" y="2449"/>
                  </a:cubicBezTo>
                  <a:cubicBezTo>
                    <a:pt x="647" y="2446"/>
                    <a:pt x="657" y="2441"/>
                    <a:pt x="667" y="2438"/>
                  </a:cubicBezTo>
                  <a:cubicBezTo>
                    <a:pt x="691" y="2431"/>
                    <a:pt x="716" y="2422"/>
                    <a:pt x="740" y="2413"/>
                  </a:cubicBezTo>
                  <a:lnTo>
                    <a:pt x="740" y="2413"/>
                  </a:lnTo>
                  <a:cubicBezTo>
                    <a:pt x="735" y="2415"/>
                    <a:pt x="733" y="2416"/>
                    <a:pt x="733" y="2416"/>
                  </a:cubicBezTo>
                  <a:cubicBezTo>
                    <a:pt x="733" y="2416"/>
                    <a:pt x="753" y="2408"/>
                    <a:pt x="756" y="2408"/>
                  </a:cubicBezTo>
                  <a:lnTo>
                    <a:pt x="785" y="2397"/>
                  </a:lnTo>
                  <a:lnTo>
                    <a:pt x="849" y="2374"/>
                  </a:lnTo>
                  <a:cubicBezTo>
                    <a:pt x="896" y="2357"/>
                    <a:pt x="942" y="2340"/>
                    <a:pt x="987" y="2322"/>
                  </a:cubicBezTo>
                  <a:cubicBezTo>
                    <a:pt x="1324" y="2190"/>
                    <a:pt x="1658" y="2049"/>
                    <a:pt x="1990" y="1900"/>
                  </a:cubicBezTo>
                  <a:cubicBezTo>
                    <a:pt x="2324" y="1750"/>
                    <a:pt x="2655" y="1589"/>
                    <a:pt x="2978" y="1415"/>
                  </a:cubicBezTo>
                  <a:cubicBezTo>
                    <a:pt x="3303" y="1239"/>
                    <a:pt x="3625" y="1052"/>
                    <a:pt x="3925" y="836"/>
                  </a:cubicBezTo>
                  <a:cubicBezTo>
                    <a:pt x="4074" y="729"/>
                    <a:pt x="4217" y="616"/>
                    <a:pt x="4355" y="497"/>
                  </a:cubicBezTo>
                  <a:cubicBezTo>
                    <a:pt x="4484" y="386"/>
                    <a:pt x="4602" y="262"/>
                    <a:pt x="4719" y="137"/>
                  </a:cubicBezTo>
                  <a:cubicBezTo>
                    <a:pt x="4749" y="107"/>
                    <a:pt x="4776" y="73"/>
                    <a:pt x="4804" y="40"/>
                  </a:cubicBezTo>
                  <a:cubicBezTo>
                    <a:pt x="4812" y="30"/>
                    <a:pt x="4818" y="11"/>
                    <a:pt x="4806" y="3"/>
                  </a:cubicBezTo>
                  <a:cubicBezTo>
                    <a:pt x="4803" y="1"/>
                    <a:pt x="4800" y="0"/>
                    <a:pt x="479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0"/>
            <p:cNvSpPr/>
            <p:nvPr/>
          </p:nvSpPr>
          <p:spPr>
            <a:xfrm>
              <a:off x="4333125" y="1705500"/>
              <a:ext cx="1064850" cy="295925"/>
            </a:xfrm>
            <a:custGeom>
              <a:avLst/>
              <a:gdLst/>
              <a:ahLst/>
              <a:cxnLst/>
              <a:rect l="l" t="t" r="r" b="b"/>
              <a:pathLst>
                <a:path w="42594" h="11837" extrusionOk="0">
                  <a:moveTo>
                    <a:pt x="42555" y="1"/>
                  </a:moveTo>
                  <a:cubicBezTo>
                    <a:pt x="39840" y="423"/>
                    <a:pt x="37473" y="1861"/>
                    <a:pt x="35080" y="3118"/>
                  </a:cubicBezTo>
                  <a:cubicBezTo>
                    <a:pt x="32479" y="4485"/>
                    <a:pt x="29787" y="5672"/>
                    <a:pt x="27024" y="6672"/>
                  </a:cubicBezTo>
                  <a:cubicBezTo>
                    <a:pt x="25660" y="7165"/>
                    <a:pt x="24274" y="7601"/>
                    <a:pt x="22890" y="8036"/>
                  </a:cubicBezTo>
                  <a:cubicBezTo>
                    <a:pt x="21476" y="8481"/>
                    <a:pt x="20054" y="8900"/>
                    <a:pt x="18619" y="9280"/>
                  </a:cubicBezTo>
                  <a:cubicBezTo>
                    <a:pt x="15734" y="10044"/>
                    <a:pt x="12805" y="10630"/>
                    <a:pt x="9838" y="10964"/>
                  </a:cubicBezTo>
                  <a:cubicBezTo>
                    <a:pt x="9104" y="11047"/>
                    <a:pt x="8362" y="11083"/>
                    <a:pt x="7630" y="11176"/>
                  </a:cubicBezTo>
                  <a:cubicBezTo>
                    <a:pt x="6874" y="11274"/>
                    <a:pt x="6114" y="11344"/>
                    <a:pt x="5353" y="11394"/>
                  </a:cubicBezTo>
                  <a:cubicBezTo>
                    <a:pt x="4586" y="11444"/>
                    <a:pt x="3818" y="11450"/>
                    <a:pt x="3051" y="11492"/>
                  </a:cubicBezTo>
                  <a:cubicBezTo>
                    <a:pt x="2966" y="11497"/>
                    <a:pt x="2881" y="11499"/>
                    <a:pt x="2796" y="11499"/>
                  </a:cubicBezTo>
                  <a:cubicBezTo>
                    <a:pt x="2240" y="11499"/>
                    <a:pt x="1687" y="11411"/>
                    <a:pt x="1131" y="11411"/>
                  </a:cubicBezTo>
                  <a:cubicBezTo>
                    <a:pt x="1109" y="11411"/>
                    <a:pt x="1087" y="11411"/>
                    <a:pt x="1064" y="11411"/>
                  </a:cubicBezTo>
                  <a:cubicBezTo>
                    <a:pt x="764" y="11414"/>
                    <a:pt x="465" y="11472"/>
                    <a:pt x="184" y="11583"/>
                  </a:cubicBezTo>
                  <a:cubicBezTo>
                    <a:pt x="100" y="11616"/>
                    <a:pt x="0" y="11816"/>
                    <a:pt x="124" y="11816"/>
                  </a:cubicBezTo>
                  <a:cubicBezTo>
                    <a:pt x="133" y="11816"/>
                    <a:pt x="144" y="11815"/>
                    <a:pt x="155" y="11813"/>
                  </a:cubicBezTo>
                  <a:cubicBezTo>
                    <a:pt x="402" y="11763"/>
                    <a:pt x="653" y="11746"/>
                    <a:pt x="905" y="11746"/>
                  </a:cubicBezTo>
                  <a:cubicBezTo>
                    <a:pt x="1316" y="11746"/>
                    <a:pt x="1731" y="11792"/>
                    <a:pt x="2136" y="11818"/>
                  </a:cubicBezTo>
                  <a:cubicBezTo>
                    <a:pt x="2340" y="11832"/>
                    <a:pt x="2546" y="11837"/>
                    <a:pt x="2752" y="11837"/>
                  </a:cubicBezTo>
                  <a:cubicBezTo>
                    <a:pt x="3260" y="11837"/>
                    <a:pt x="3770" y="11805"/>
                    <a:pt x="4275" y="11783"/>
                  </a:cubicBezTo>
                  <a:cubicBezTo>
                    <a:pt x="5786" y="11718"/>
                    <a:pt x="7288" y="11540"/>
                    <a:pt x="8793" y="11396"/>
                  </a:cubicBezTo>
                  <a:cubicBezTo>
                    <a:pt x="11730" y="11114"/>
                    <a:pt x="14638" y="10549"/>
                    <a:pt x="17499" y="9836"/>
                  </a:cubicBezTo>
                  <a:cubicBezTo>
                    <a:pt x="20371" y="9119"/>
                    <a:pt x="23182" y="8215"/>
                    <a:pt x="25978" y="7255"/>
                  </a:cubicBezTo>
                  <a:cubicBezTo>
                    <a:pt x="28731" y="6310"/>
                    <a:pt x="31407" y="5154"/>
                    <a:pt x="34005" y="3842"/>
                  </a:cubicBezTo>
                  <a:cubicBezTo>
                    <a:pt x="36468" y="2598"/>
                    <a:pt x="38821" y="1047"/>
                    <a:pt x="41504" y="304"/>
                  </a:cubicBezTo>
                  <a:cubicBezTo>
                    <a:pt x="41846" y="209"/>
                    <a:pt x="42193" y="128"/>
                    <a:pt x="42542" y="57"/>
                  </a:cubicBezTo>
                  <a:cubicBezTo>
                    <a:pt x="42566" y="52"/>
                    <a:pt x="42594" y="1"/>
                    <a:pt x="42562" y="1"/>
                  </a:cubicBezTo>
                  <a:cubicBezTo>
                    <a:pt x="42560" y="1"/>
                    <a:pt x="42558" y="2"/>
                    <a:pt x="42555" y="2"/>
                  </a:cubicBezTo>
                  <a:lnTo>
                    <a:pt x="42555" y="1"/>
                  </a:ln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0"/>
            <p:cNvSpPr/>
            <p:nvPr/>
          </p:nvSpPr>
          <p:spPr>
            <a:xfrm>
              <a:off x="4346375" y="1703550"/>
              <a:ext cx="1046825" cy="338075"/>
            </a:xfrm>
            <a:custGeom>
              <a:avLst/>
              <a:gdLst/>
              <a:ahLst/>
              <a:cxnLst/>
              <a:rect l="l" t="t" r="r" b="b"/>
              <a:pathLst>
                <a:path w="41873" h="13523" extrusionOk="0">
                  <a:moveTo>
                    <a:pt x="41853" y="0"/>
                  </a:moveTo>
                  <a:cubicBezTo>
                    <a:pt x="41847" y="0"/>
                    <a:pt x="41840" y="3"/>
                    <a:pt x="41833" y="10"/>
                  </a:cubicBezTo>
                  <a:lnTo>
                    <a:pt x="41832" y="10"/>
                  </a:lnTo>
                  <a:cubicBezTo>
                    <a:pt x="41364" y="460"/>
                    <a:pt x="40773" y="718"/>
                    <a:pt x="40187" y="975"/>
                  </a:cubicBezTo>
                  <a:cubicBezTo>
                    <a:pt x="39570" y="1246"/>
                    <a:pt x="38955" y="1529"/>
                    <a:pt x="38357" y="1837"/>
                  </a:cubicBezTo>
                  <a:cubicBezTo>
                    <a:pt x="37093" y="2487"/>
                    <a:pt x="35888" y="3242"/>
                    <a:pt x="34639" y="3917"/>
                  </a:cubicBezTo>
                  <a:cubicBezTo>
                    <a:pt x="32089" y="5295"/>
                    <a:pt x="29458" y="6519"/>
                    <a:pt x="26755" y="7565"/>
                  </a:cubicBezTo>
                  <a:cubicBezTo>
                    <a:pt x="24070" y="8604"/>
                    <a:pt x="21366" y="9599"/>
                    <a:pt x="18617" y="10453"/>
                  </a:cubicBezTo>
                  <a:cubicBezTo>
                    <a:pt x="15890" y="11300"/>
                    <a:pt x="13113" y="11998"/>
                    <a:pt x="10295" y="12462"/>
                  </a:cubicBezTo>
                  <a:cubicBezTo>
                    <a:pt x="8815" y="12706"/>
                    <a:pt x="7321" y="12906"/>
                    <a:pt x="5823" y="13001"/>
                  </a:cubicBezTo>
                  <a:cubicBezTo>
                    <a:pt x="4334" y="13096"/>
                    <a:pt x="2843" y="13104"/>
                    <a:pt x="1352" y="13119"/>
                  </a:cubicBezTo>
                  <a:cubicBezTo>
                    <a:pt x="966" y="13123"/>
                    <a:pt x="609" y="13145"/>
                    <a:pt x="228" y="13215"/>
                  </a:cubicBezTo>
                  <a:cubicBezTo>
                    <a:pt x="169" y="13225"/>
                    <a:pt x="1" y="13417"/>
                    <a:pt x="120" y="13439"/>
                  </a:cubicBezTo>
                  <a:cubicBezTo>
                    <a:pt x="481" y="13505"/>
                    <a:pt x="849" y="13523"/>
                    <a:pt x="1219" y="13523"/>
                  </a:cubicBezTo>
                  <a:cubicBezTo>
                    <a:pt x="1592" y="13523"/>
                    <a:pt x="1966" y="13505"/>
                    <a:pt x="2335" y="13500"/>
                  </a:cubicBezTo>
                  <a:cubicBezTo>
                    <a:pt x="3086" y="13492"/>
                    <a:pt x="3838" y="13478"/>
                    <a:pt x="4587" y="13449"/>
                  </a:cubicBezTo>
                  <a:cubicBezTo>
                    <a:pt x="6096" y="13390"/>
                    <a:pt x="7588" y="13230"/>
                    <a:pt x="9082" y="13019"/>
                  </a:cubicBezTo>
                  <a:cubicBezTo>
                    <a:pt x="11969" y="12610"/>
                    <a:pt x="14814" y="11947"/>
                    <a:pt x="17606" y="11114"/>
                  </a:cubicBezTo>
                  <a:cubicBezTo>
                    <a:pt x="20375" y="10288"/>
                    <a:pt x="23110" y="9309"/>
                    <a:pt x="25789" y="8227"/>
                  </a:cubicBezTo>
                  <a:cubicBezTo>
                    <a:pt x="28536" y="7116"/>
                    <a:pt x="31241" y="5920"/>
                    <a:pt x="33856" y="4523"/>
                  </a:cubicBezTo>
                  <a:cubicBezTo>
                    <a:pt x="35141" y="3836"/>
                    <a:pt x="36381" y="3075"/>
                    <a:pt x="37651" y="2359"/>
                  </a:cubicBezTo>
                  <a:cubicBezTo>
                    <a:pt x="38280" y="2006"/>
                    <a:pt x="38920" y="1671"/>
                    <a:pt x="39580" y="1380"/>
                  </a:cubicBezTo>
                  <a:cubicBezTo>
                    <a:pt x="40122" y="1140"/>
                    <a:pt x="40680" y="884"/>
                    <a:pt x="41184" y="572"/>
                  </a:cubicBezTo>
                  <a:cubicBezTo>
                    <a:pt x="41430" y="422"/>
                    <a:pt x="41655" y="241"/>
                    <a:pt x="41856" y="34"/>
                  </a:cubicBezTo>
                  <a:cubicBezTo>
                    <a:pt x="41873" y="16"/>
                    <a:pt x="41866" y="0"/>
                    <a:pt x="41853"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0"/>
            <p:cNvSpPr/>
            <p:nvPr/>
          </p:nvSpPr>
          <p:spPr>
            <a:xfrm>
              <a:off x="4373350" y="1725650"/>
              <a:ext cx="991875" cy="334000"/>
            </a:xfrm>
            <a:custGeom>
              <a:avLst/>
              <a:gdLst/>
              <a:ahLst/>
              <a:cxnLst/>
              <a:rect l="l" t="t" r="r" b="b"/>
              <a:pathLst>
                <a:path w="39675" h="13360" extrusionOk="0">
                  <a:moveTo>
                    <a:pt x="39657" y="0"/>
                  </a:moveTo>
                  <a:cubicBezTo>
                    <a:pt x="39653" y="0"/>
                    <a:pt x="39647" y="2"/>
                    <a:pt x="39640" y="7"/>
                  </a:cubicBezTo>
                  <a:lnTo>
                    <a:pt x="39641" y="7"/>
                  </a:lnTo>
                  <a:cubicBezTo>
                    <a:pt x="37293" y="1468"/>
                    <a:pt x="34919" y="2883"/>
                    <a:pt x="32488" y="4205"/>
                  </a:cubicBezTo>
                  <a:cubicBezTo>
                    <a:pt x="30083" y="5513"/>
                    <a:pt x="27630" y="6726"/>
                    <a:pt x="25129" y="7843"/>
                  </a:cubicBezTo>
                  <a:cubicBezTo>
                    <a:pt x="22662" y="8947"/>
                    <a:pt x="20140" y="9892"/>
                    <a:pt x="17559" y="10695"/>
                  </a:cubicBezTo>
                  <a:cubicBezTo>
                    <a:pt x="14982" y="11498"/>
                    <a:pt x="12351" y="12134"/>
                    <a:pt x="9688" y="12567"/>
                  </a:cubicBezTo>
                  <a:cubicBezTo>
                    <a:pt x="8299" y="12793"/>
                    <a:pt x="6911" y="12934"/>
                    <a:pt x="5505" y="12971"/>
                  </a:cubicBezTo>
                  <a:cubicBezTo>
                    <a:pt x="4092" y="13007"/>
                    <a:pt x="2681" y="12975"/>
                    <a:pt x="1268" y="13005"/>
                  </a:cubicBezTo>
                  <a:cubicBezTo>
                    <a:pt x="903" y="13012"/>
                    <a:pt x="559" y="13043"/>
                    <a:pt x="201" y="13112"/>
                  </a:cubicBezTo>
                  <a:cubicBezTo>
                    <a:pt x="129" y="13125"/>
                    <a:pt x="0" y="13296"/>
                    <a:pt x="127" y="13311"/>
                  </a:cubicBezTo>
                  <a:cubicBezTo>
                    <a:pt x="427" y="13349"/>
                    <a:pt x="729" y="13360"/>
                    <a:pt x="1032" y="13360"/>
                  </a:cubicBezTo>
                  <a:cubicBezTo>
                    <a:pt x="1442" y="13360"/>
                    <a:pt x="1854" y="13340"/>
                    <a:pt x="2262" y="13338"/>
                  </a:cubicBezTo>
                  <a:cubicBezTo>
                    <a:pt x="2531" y="13337"/>
                    <a:pt x="2800" y="13337"/>
                    <a:pt x="3070" y="13337"/>
                  </a:cubicBezTo>
                  <a:cubicBezTo>
                    <a:pt x="3159" y="13337"/>
                    <a:pt x="3249" y="13337"/>
                    <a:pt x="3339" y="13337"/>
                  </a:cubicBezTo>
                  <a:cubicBezTo>
                    <a:pt x="3698" y="13337"/>
                    <a:pt x="4057" y="13337"/>
                    <a:pt x="4415" y="13334"/>
                  </a:cubicBezTo>
                  <a:cubicBezTo>
                    <a:pt x="5831" y="13321"/>
                    <a:pt x="7239" y="13252"/>
                    <a:pt x="8640" y="13050"/>
                  </a:cubicBezTo>
                  <a:cubicBezTo>
                    <a:pt x="11335" y="12662"/>
                    <a:pt x="13991" y="12044"/>
                    <a:pt x="16599" y="11268"/>
                  </a:cubicBezTo>
                  <a:cubicBezTo>
                    <a:pt x="19201" y="10495"/>
                    <a:pt x="21755" y="9534"/>
                    <a:pt x="24243" y="8448"/>
                  </a:cubicBezTo>
                  <a:cubicBezTo>
                    <a:pt x="26753" y="7351"/>
                    <a:pt x="29220" y="6135"/>
                    <a:pt x="31635" y="4842"/>
                  </a:cubicBezTo>
                  <a:cubicBezTo>
                    <a:pt x="34072" y="3537"/>
                    <a:pt x="36470" y="2145"/>
                    <a:pt x="38780" y="625"/>
                  </a:cubicBezTo>
                  <a:cubicBezTo>
                    <a:pt x="39072" y="432"/>
                    <a:pt x="39363" y="238"/>
                    <a:pt x="39653" y="42"/>
                  </a:cubicBezTo>
                  <a:cubicBezTo>
                    <a:pt x="39673" y="29"/>
                    <a:pt x="39674" y="0"/>
                    <a:pt x="3965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0"/>
            <p:cNvSpPr/>
            <p:nvPr/>
          </p:nvSpPr>
          <p:spPr>
            <a:xfrm>
              <a:off x="4396900" y="1769350"/>
              <a:ext cx="945350" cy="335500"/>
            </a:xfrm>
            <a:custGeom>
              <a:avLst/>
              <a:gdLst/>
              <a:ahLst/>
              <a:cxnLst/>
              <a:rect l="l" t="t" r="r" b="b"/>
              <a:pathLst>
                <a:path w="37814" h="13420" extrusionOk="0">
                  <a:moveTo>
                    <a:pt x="37784" y="0"/>
                  </a:moveTo>
                  <a:cubicBezTo>
                    <a:pt x="37776" y="0"/>
                    <a:pt x="37765" y="4"/>
                    <a:pt x="37757" y="14"/>
                  </a:cubicBezTo>
                  <a:lnTo>
                    <a:pt x="37758" y="14"/>
                  </a:lnTo>
                  <a:cubicBezTo>
                    <a:pt x="37014" y="835"/>
                    <a:pt x="36028" y="1410"/>
                    <a:pt x="35063" y="1933"/>
                  </a:cubicBezTo>
                  <a:cubicBezTo>
                    <a:pt x="34116" y="2445"/>
                    <a:pt x="33144" y="2909"/>
                    <a:pt x="32234" y="3487"/>
                  </a:cubicBezTo>
                  <a:cubicBezTo>
                    <a:pt x="29914" y="4963"/>
                    <a:pt x="27478" y="6251"/>
                    <a:pt x="24970" y="7376"/>
                  </a:cubicBezTo>
                  <a:cubicBezTo>
                    <a:pt x="23727" y="7933"/>
                    <a:pt x="22460" y="8432"/>
                    <a:pt x="21189" y="8919"/>
                  </a:cubicBezTo>
                  <a:cubicBezTo>
                    <a:pt x="19922" y="9403"/>
                    <a:pt x="18649" y="9874"/>
                    <a:pt x="17359" y="10299"/>
                  </a:cubicBezTo>
                  <a:cubicBezTo>
                    <a:pt x="14778" y="11154"/>
                    <a:pt x="12156" y="11876"/>
                    <a:pt x="9479" y="12360"/>
                  </a:cubicBezTo>
                  <a:cubicBezTo>
                    <a:pt x="8113" y="12606"/>
                    <a:pt x="6735" y="12782"/>
                    <a:pt x="5353" y="12913"/>
                  </a:cubicBezTo>
                  <a:cubicBezTo>
                    <a:pt x="4644" y="12981"/>
                    <a:pt x="3934" y="13029"/>
                    <a:pt x="3221" y="13047"/>
                  </a:cubicBezTo>
                  <a:cubicBezTo>
                    <a:pt x="3176" y="13048"/>
                    <a:pt x="3131" y="13048"/>
                    <a:pt x="3086" y="13048"/>
                  </a:cubicBezTo>
                  <a:cubicBezTo>
                    <a:pt x="2456" y="13048"/>
                    <a:pt x="1836" y="12955"/>
                    <a:pt x="1207" y="12936"/>
                  </a:cubicBezTo>
                  <a:cubicBezTo>
                    <a:pt x="1171" y="12935"/>
                    <a:pt x="1136" y="12935"/>
                    <a:pt x="1101" y="12935"/>
                  </a:cubicBezTo>
                  <a:cubicBezTo>
                    <a:pt x="806" y="12935"/>
                    <a:pt x="532" y="12973"/>
                    <a:pt x="247" y="13066"/>
                  </a:cubicBezTo>
                  <a:cubicBezTo>
                    <a:pt x="177" y="13089"/>
                    <a:pt x="0" y="13315"/>
                    <a:pt x="145" y="13315"/>
                  </a:cubicBezTo>
                  <a:cubicBezTo>
                    <a:pt x="148" y="13315"/>
                    <a:pt x="151" y="13315"/>
                    <a:pt x="155" y="13315"/>
                  </a:cubicBezTo>
                  <a:cubicBezTo>
                    <a:pt x="307" y="13305"/>
                    <a:pt x="460" y="13300"/>
                    <a:pt x="612" y="13300"/>
                  </a:cubicBezTo>
                  <a:cubicBezTo>
                    <a:pt x="1128" y="13300"/>
                    <a:pt x="1642" y="13350"/>
                    <a:pt x="2157" y="13392"/>
                  </a:cubicBezTo>
                  <a:cubicBezTo>
                    <a:pt x="2396" y="13412"/>
                    <a:pt x="2636" y="13420"/>
                    <a:pt x="2876" y="13420"/>
                  </a:cubicBezTo>
                  <a:cubicBezTo>
                    <a:pt x="3333" y="13420"/>
                    <a:pt x="3791" y="13391"/>
                    <a:pt x="4245" y="13360"/>
                  </a:cubicBezTo>
                  <a:cubicBezTo>
                    <a:pt x="5639" y="13264"/>
                    <a:pt x="7037" y="13103"/>
                    <a:pt x="8416" y="12884"/>
                  </a:cubicBezTo>
                  <a:cubicBezTo>
                    <a:pt x="11147" y="12452"/>
                    <a:pt x="13831" y="11757"/>
                    <a:pt x="16458" y="10899"/>
                  </a:cubicBezTo>
                  <a:cubicBezTo>
                    <a:pt x="19060" y="10050"/>
                    <a:pt x="21640" y="9074"/>
                    <a:pt x="24148" y="7979"/>
                  </a:cubicBezTo>
                  <a:cubicBezTo>
                    <a:pt x="26684" y="6874"/>
                    <a:pt x="29154" y="5589"/>
                    <a:pt x="31499" y="4122"/>
                  </a:cubicBezTo>
                  <a:cubicBezTo>
                    <a:pt x="32019" y="3797"/>
                    <a:pt x="32527" y="3451"/>
                    <a:pt x="33061" y="3146"/>
                  </a:cubicBezTo>
                  <a:cubicBezTo>
                    <a:pt x="33552" y="2866"/>
                    <a:pt x="34055" y="2605"/>
                    <a:pt x="34552" y="2338"/>
                  </a:cubicBezTo>
                  <a:cubicBezTo>
                    <a:pt x="35505" y="1826"/>
                    <a:pt x="36487" y="1305"/>
                    <a:pt x="37290" y="568"/>
                  </a:cubicBezTo>
                  <a:cubicBezTo>
                    <a:pt x="37469" y="403"/>
                    <a:pt x="37639" y="226"/>
                    <a:pt x="37795" y="38"/>
                  </a:cubicBezTo>
                  <a:cubicBezTo>
                    <a:pt x="37813" y="16"/>
                    <a:pt x="37802" y="0"/>
                    <a:pt x="3778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0"/>
            <p:cNvSpPr/>
            <p:nvPr/>
          </p:nvSpPr>
          <p:spPr>
            <a:xfrm>
              <a:off x="4430150" y="1826550"/>
              <a:ext cx="873625" cy="307300"/>
            </a:xfrm>
            <a:custGeom>
              <a:avLst/>
              <a:gdLst/>
              <a:ahLst/>
              <a:cxnLst/>
              <a:rect l="l" t="t" r="r" b="b"/>
              <a:pathLst>
                <a:path w="34945" h="12292" extrusionOk="0">
                  <a:moveTo>
                    <a:pt x="34920" y="0"/>
                  </a:moveTo>
                  <a:cubicBezTo>
                    <a:pt x="34914" y="0"/>
                    <a:pt x="34906" y="4"/>
                    <a:pt x="34897" y="11"/>
                  </a:cubicBezTo>
                  <a:cubicBezTo>
                    <a:pt x="34012" y="837"/>
                    <a:pt x="33036" y="1544"/>
                    <a:pt x="32004" y="2175"/>
                  </a:cubicBezTo>
                  <a:cubicBezTo>
                    <a:pt x="30986" y="2798"/>
                    <a:pt x="29926" y="3347"/>
                    <a:pt x="28890" y="3938"/>
                  </a:cubicBezTo>
                  <a:cubicBezTo>
                    <a:pt x="26638" y="5224"/>
                    <a:pt x="24329" y="6433"/>
                    <a:pt x="21936" y="7436"/>
                  </a:cubicBezTo>
                  <a:cubicBezTo>
                    <a:pt x="19568" y="8428"/>
                    <a:pt x="17125" y="9248"/>
                    <a:pt x="14648" y="9916"/>
                  </a:cubicBezTo>
                  <a:cubicBezTo>
                    <a:pt x="12173" y="10585"/>
                    <a:pt x="9658" y="11099"/>
                    <a:pt x="7120" y="11457"/>
                  </a:cubicBezTo>
                  <a:cubicBezTo>
                    <a:pt x="6071" y="11604"/>
                    <a:pt x="5017" y="11754"/>
                    <a:pt x="3964" y="11877"/>
                  </a:cubicBezTo>
                  <a:cubicBezTo>
                    <a:pt x="3429" y="11939"/>
                    <a:pt x="2886" y="11988"/>
                    <a:pt x="2345" y="11988"/>
                  </a:cubicBezTo>
                  <a:cubicBezTo>
                    <a:pt x="1850" y="11988"/>
                    <a:pt x="1356" y="11947"/>
                    <a:pt x="873" y="11836"/>
                  </a:cubicBezTo>
                  <a:cubicBezTo>
                    <a:pt x="636" y="11783"/>
                    <a:pt x="400" y="11738"/>
                    <a:pt x="164" y="11684"/>
                  </a:cubicBezTo>
                  <a:cubicBezTo>
                    <a:pt x="161" y="11684"/>
                    <a:pt x="158" y="11683"/>
                    <a:pt x="155" y="11683"/>
                  </a:cubicBezTo>
                  <a:cubicBezTo>
                    <a:pt x="103" y="11683"/>
                    <a:pt x="1" y="11769"/>
                    <a:pt x="54" y="11812"/>
                  </a:cubicBezTo>
                  <a:cubicBezTo>
                    <a:pt x="233" y="11957"/>
                    <a:pt x="398" y="12052"/>
                    <a:pt x="619" y="12115"/>
                  </a:cubicBezTo>
                  <a:cubicBezTo>
                    <a:pt x="848" y="12181"/>
                    <a:pt x="1087" y="12219"/>
                    <a:pt x="1324" y="12246"/>
                  </a:cubicBezTo>
                  <a:cubicBezTo>
                    <a:pt x="1608" y="12278"/>
                    <a:pt x="1895" y="12292"/>
                    <a:pt x="2181" y="12292"/>
                  </a:cubicBezTo>
                  <a:cubicBezTo>
                    <a:pt x="2431" y="12292"/>
                    <a:pt x="2680" y="12282"/>
                    <a:pt x="2929" y="12265"/>
                  </a:cubicBezTo>
                  <a:cubicBezTo>
                    <a:pt x="3947" y="12198"/>
                    <a:pt x="4953" y="12021"/>
                    <a:pt x="5965" y="11897"/>
                  </a:cubicBezTo>
                  <a:cubicBezTo>
                    <a:pt x="8536" y="11580"/>
                    <a:pt x="11084" y="11104"/>
                    <a:pt x="13595" y="10470"/>
                  </a:cubicBezTo>
                  <a:cubicBezTo>
                    <a:pt x="16126" y="9828"/>
                    <a:pt x="18609" y="9010"/>
                    <a:pt x="21028" y="8023"/>
                  </a:cubicBezTo>
                  <a:cubicBezTo>
                    <a:pt x="23488" y="7021"/>
                    <a:pt x="25850" y="5802"/>
                    <a:pt x="28163" y="4499"/>
                  </a:cubicBezTo>
                  <a:cubicBezTo>
                    <a:pt x="29239" y="3893"/>
                    <a:pt x="30314" y="3285"/>
                    <a:pt x="31378" y="2658"/>
                  </a:cubicBezTo>
                  <a:cubicBezTo>
                    <a:pt x="32385" y="2063"/>
                    <a:pt x="33370" y="1423"/>
                    <a:pt x="34261" y="659"/>
                  </a:cubicBezTo>
                  <a:cubicBezTo>
                    <a:pt x="34490" y="461"/>
                    <a:pt x="34711" y="255"/>
                    <a:pt x="34925" y="39"/>
                  </a:cubicBezTo>
                  <a:cubicBezTo>
                    <a:pt x="34944" y="19"/>
                    <a:pt x="34937" y="0"/>
                    <a:pt x="34920"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0"/>
            <p:cNvSpPr/>
            <p:nvPr/>
          </p:nvSpPr>
          <p:spPr>
            <a:xfrm>
              <a:off x="4458575" y="1881300"/>
              <a:ext cx="834750" cy="293050"/>
            </a:xfrm>
            <a:custGeom>
              <a:avLst/>
              <a:gdLst/>
              <a:ahLst/>
              <a:cxnLst/>
              <a:rect l="l" t="t" r="r" b="b"/>
              <a:pathLst>
                <a:path w="33390" h="11722" extrusionOk="0">
                  <a:moveTo>
                    <a:pt x="33377" y="0"/>
                  </a:moveTo>
                  <a:cubicBezTo>
                    <a:pt x="33374" y="0"/>
                    <a:pt x="33371" y="2"/>
                    <a:pt x="33367" y="5"/>
                  </a:cubicBezTo>
                  <a:lnTo>
                    <a:pt x="33367" y="4"/>
                  </a:lnTo>
                  <a:cubicBezTo>
                    <a:pt x="31619" y="1410"/>
                    <a:pt x="29751" y="2622"/>
                    <a:pt x="27776" y="3685"/>
                  </a:cubicBezTo>
                  <a:cubicBezTo>
                    <a:pt x="25784" y="4756"/>
                    <a:pt x="23719" y="5688"/>
                    <a:pt x="21641" y="6577"/>
                  </a:cubicBezTo>
                  <a:cubicBezTo>
                    <a:pt x="20563" y="7040"/>
                    <a:pt x="19490" y="7515"/>
                    <a:pt x="18396" y="7937"/>
                  </a:cubicBezTo>
                  <a:cubicBezTo>
                    <a:pt x="17247" y="8381"/>
                    <a:pt x="16084" y="8788"/>
                    <a:pt x="14908" y="9160"/>
                  </a:cubicBezTo>
                  <a:cubicBezTo>
                    <a:pt x="12583" y="9894"/>
                    <a:pt x="10209" y="10464"/>
                    <a:pt x="7804" y="10865"/>
                  </a:cubicBezTo>
                  <a:cubicBezTo>
                    <a:pt x="6663" y="11056"/>
                    <a:pt x="5514" y="11229"/>
                    <a:pt x="4364" y="11350"/>
                  </a:cubicBezTo>
                  <a:cubicBezTo>
                    <a:pt x="3767" y="11412"/>
                    <a:pt x="3163" y="11457"/>
                    <a:pt x="2561" y="11457"/>
                  </a:cubicBezTo>
                  <a:cubicBezTo>
                    <a:pt x="2034" y="11457"/>
                    <a:pt x="1508" y="11423"/>
                    <a:pt x="989" y="11336"/>
                  </a:cubicBezTo>
                  <a:cubicBezTo>
                    <a:pt x="717" y="11290"/>
                    <a:pt x="447" y="11244"/>
                    <a:pt x="175" y="11202"/>
                  </a:cubicBezTo>
                  <a:cubicBezTo>
                    <a:pt x="172" y="11202"/>
                    <a:pt x="170" y="11202"/>
                    <a:pt x="168" y="11202"/>
                  </a:cubicBezTo>
                  <a:cubicBezTo>
                    <a:pt x="105" y="11202"/>
                    <a:pt x="0" y="11328"/>
                    <a:pt x="78" y="11365"/>
                  </a:cubicBezTo>
                  <a:cubicBezTo>
                    <a:pt x="563" y="11593"/>
                    <a:pt x="1105" y="11653"/>
                    <a:pt x="1635" y="11692"/>
                  </a:cubicBezTo>
                  <a:cubicBezTo>
                    <a:pt x="1903" y="11712"/>
                    <a:pt x="2171" y="11721"/>
                    <a:pt x="2439" y="11721"/>
                  </a:cubicBezTo>
                  <a:cubicBezTo>
                    <a:pt x="2747" y="11721"/>
                    <a:pt x="3055" y="11710"/>
                    <a:pt x="3363" y="11690"/>
                  </a:cubicBezTo>
                  <a:cubicBezTo>
                    <a:pt x="4501" y="11619"/>
                    <a:pt x="5631" y="11444"/>
                    <a:pt x="6758" y="11280"/>
                  </a:cubicBezTo>
                  <a:cubicBezTo>
                    <a:pt x="9204" y="10923"/>
                    <a:pt x="11620" y="10389"/>
                    <a:pt x="13989" y="9684"/>
                  </a:cubicBezTo>
                  <a:cubicBezTo>
                    <a:pt x="16345" y="8981"/>
                    <a:pt x="18618" y="8084"/>
                    <a:pt x="20873" y="7109"/>
                  </a:cubicBezTo>
                  <a:cubicBezTo>
                    <a:pt x="22974" y="6201"/>
                    <a:pt x="25067" y="5266"/>
                    <a:pt x="27091" y="4196"/>
                  </a:cubicBezTo>
                  <a:cubicBezTo>
                    <a:pt x="29087" y="3141"/>
                    <a:pt x="31037" y="1971"/>
                    <a:pt x="32789" y="539"/>
                  </a:cubicBezTo>
                  <a:cubicBezTo>
                    <a:pt x="32991" y="374"/>
                    <a:pt x="33186" y="200"/>
                    <a:pt x="33379" y="25"/>
                  </a:cubicBezTo>
                  <a:cubicBezTo>
                    <a:pt x="33389" y="15"/>
                    <a:pt x="33387" y="0"/>
                    <a:pt x="3337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0"/>
            <p:cNvSpPr/>
            <p:nvPr/>
          </p:nvSpPr>
          <p:spPr>
            <a:xfrm>
              <a:off x="4497400" y="1950700"/>
              <a:ext cx="773850" cy="247475"/>
            </a:xfrm>
            <a:custGeom>
              <a:avLst/>
              <a:gdLst/>
              <a:ahLst/>
              <a:cxnLst/>
              <a:rect l="l" t="t" r="r" b="b"/>
              <a:pathLst>
                <a:path w="30954" h="9899" extrusionOk="0">
                  <a:moveTo>
                    <a:pt x="30917" y="1"/>
                  </a:moveTo>
                  <a:cubicBezTo>
                    <a:pt x="30906" y="1"/>
                    <a:pt x="30892" y="6"/>
                    <a:pt x="30881" y="17"/>
                  </a:cubicBezTo>
                  <a:lnTo>
                    <a:pt x="30882" y="17"/>
                  </a:lnTo>
                  <a:cubicBezTo>
                    <a:pt x="30385" y="539"/>
                    <a:pt x="29722" y="917"/>
                    <a:pt x="29107" y="1278"/>
                  </a:cubicBezTo>
                  <a:cubicBezTo>
                    <a:pt x="28400" y="1693"/>
                    <a:pt x="27676" y="2074"/>
                    <a:pt x="26947" y="2447"/>
                  </a:cubicBezTo>
                  <a:cubicBezTo>
                    <a:pt x="25990" y="2937"/>
                    <a:pt x="25055" y="3468"/>
                    <a:pt x="24092" y="3948"/>
                  </a:cubicBezTo>
                  <a:cubicBezTo>
                    <a:pt x="23088" y="4450"/>
                    <a:pt x="22068" y="4923"/>
                    <a:pt x="21029" y="5351"/>
                  </a:cubicBezTo>
                  <a:cubicBezTo>
                    <a:pt x="18931" y="6215"/>
                    <a:pt x="16751" y="6885"/>
                    <a:pt x="14558" y="7461"/>
                  </a:cubicBezTo>
                  <a:cubicBezTo>
                    <a:pt x="12357" y="8040"/>
                    <a:pt x="10125" y="8501"/>
                    <a:pt x="7878" y="8855"/>
                  </a:cubicBezTo>
                  <a:cubicBezTo>
                    <a:pt x="6760" y="9030"/>
                    <a:pt x="5637" y="9189"/>
                    <a:pt x="4515" y="9339"/>
                  </a:cubicBezTo>
                  <a:cubicBezTo>
                    <a:pt x="3380" y="9491"/>
                    <a:pt x="2238" y="9598"/>
                    <a:pt x="1093" y="9646"/>
                  </a:cubicBezTo>
                  <a:cubicBezTo>
                    <a:pt x="798" y="9658"/>
                    <a:pt x="504" y="9670"/>
                    <a:pt x="209" y="9700"/>
                  </a:cubicBezTo>
                  <a:cubicBezTo>
                    <a:pt x="139" y="9707"/>
                    <a:pt x="0" y="9872"/>
                    <a:pt x="123" y="9881"/>
                  </a:cubicBezTo>
                  <a:cubicBezTo>
                    <a:pt x="284" y="9894"/>
                    <a:pt x="445" y="9899"/>
                    <a:pt x="607" y="9899"/>
                  </a:cubicBezTo>
                  <a:cubicBezTo>
                    <a:pt x="1027" y="9899"/>
                    <a:pt x="1449" y="9865"/>
                    <a:pt x="1867" y="9837"/>
                  </a:cubicBezTo>
                  <a:cubicBezTo>
                    <a:pt x="2442" y="9798"/>
                    <a:pt x="3017" y="9745"/>
                    <a:pt x="3590" y="9679"/>
                  </a:cubicBezTo>
                  <a:cubicBezTo>
                    <a:pt x="4721" y="9550"/>
                    <a:pt x="5849" y="9379"/>
                    <a:pt x="6976" y="9215"/>
                  </a:cubicBezTo>
                  <a:cubicBezTo>
                    <a:pt x="9268" y="8881"/>
                    <a:pt x="11544" y="8441"/>
                    <a:pt x="13789" y="7875"/>
                  </a:cubicBezTo>
                  <a:cubicBezTo>
                    <a:pt x="15997" y="7318"/>
                    <a:pt x="18184" y="6646"/>
                    <a:pt x="20307" y="5821"/>
                  </a:cubicBezTo>
                  <a:cubicBezTo>
                    <a:pt x="22437" y="4992"/>
                    <a:pt x="24492" y="3967"/>
                    <a:pt x="26487" y="2855"/>
                  </a:cubicBezTo>
                  <a:cubicBezTo>
                    <a:pt x="27220" y="2446"/>
                    <a:pt x="27971" y="2067"/>
                    <a:pt x="28700" y="1649"/>
                  </a:cubicBezTo>
                  <a:cubicBezTo>
                    <a:pt x="29377" y="1261"/>
                    <a:pt x="30067" y="856"/>
                    <a:pt x="30657" y="339"/>
                  </a:cubicBezTo>
                  <a:cubicBezTo>
                    <a:pt x="30756" y="250"/>
                    <a:pt x="30847" y="153"/>
                    <a:pt x="30931" y="48"/>
                  </a:cubicBezTo>
                  <a:cubicBezTo>
                    <a:pt x="30954" y="20"/>
                    <a:pt x="30939" y="1"/>
                    <a:pt x="3091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0"/>
            <p:cNvSpPr/>
            <p:nvPr/>
          </p:nvSpPr>
          <p:spPr>
            <a:xfrm>
              <a:off x="4518175" y="2007275"/>
              <a:ext cx="736475" cy="226200"/>
            </a:xfrm>
            <a:custGeom>
              <a:avLst/>
              <a:gdLst/>
              <a:ahLst/>
              <a:cxnLst/>
              <a:rect l="l" t="t" r="r" b="b"/>
              <a:pathLst>
                <a:path w="29459" h="9048" extrusionOk="0">
                  <a:moveTo>
                    <a:pt x="29428" y="0"/>
                  </a:moveTo>
                  <a:cubicBezTo>
                    <a:pt x="29422" y="0"/>
                    <a:pt x="29416" y="2"/>
                    <a:pt x="29407" y="7"/>
                  </a:cubicBezTo>
                  <a:lnTo>
                    <a:pt x="29408" y="8"/>
                  </a:lnTo>
                  <a:cubicBezTo>
                    <a:pt x="27679" y="945"/>
                    <a:pt x="25975" y="1926"/>
                    <a:pt x="24230" y="2833"/>
                  </a:cubicBezTo>
                  <a:cubicBezTo>
                    <a:pt x="22490" y="3737"/>
                    <a:pt x="20715" y="4579"/>
                    <a:pt x="18897" y="5313"/>
                  </a:cubicBezTo>
                  <a:cubicBezTo>
                    <a:pt x="17022" y="6070"/>
                    <a:pt x="15072" y="6664"/>
                    <a:pt x="13116" y="7171"/>
                  </a:cubicBezTo>
                  <a:cubicBezTo>
                    <a:pt x="11158" y="7679"/>
                    <a:pt x="9173" y="8068"/>
                    <a:pt x="7168" y="8337"/>
                  </a:cubicBezTo>
                  <a:cubicBezTo>
                    <a:pt x="6147" y="8473"/>
                    <a:pt x="5120" y="8579"/>
                    <a:pt x="4094" y="8681"/>
                  </a:cubicBezTo>
                  <a:cubicBezTo>
                    <a:pt x="3360" y="8753"/>
                    <a:pt x="2623" y="8806"/>
                    <a:pt x="1885" y="8806"/>
                  </a:cubicBezTo>
                  <a:cubicBezTo>
                    <a:pt x="1580" y="8806"/>
                    <a:pt x="1274" y="8797"/>
                    <a:pt x="969" y="8776"/>
                  </a:cubicBezTo>
                  <a:cubicBezTo>
                    <a:pt x="702" y="8759"/>
                    <a:pt x="440" y="8743"/>
                    <a:pt x="172" y="8743"/>
                  </a:cubicBezTo>
                  <a:cubicBezTo>
                    <a:pt x="121" y="8743"/>
                    <a:pt x="1" y="8870"/>
                    <a:pt x="83" y="8893"/>
                  </a:cubicBezTo>
                  <a:cubicBezTo>
                    <a:pt x="573" y="9033"/>
                    <a:pt x="1091" y="9041"/>
                    <a:pt x="1599" y="9046"/>
                  </a:cubicBezTo>
                  <a:cubicBezTo>
                    <a:pt x="1653" y="9047"/>
                    <a:pt x="1707" y="9047"/>
                    <a:pt x="1760" y="9047"/>
                  </a:cubicBezTo>
                  <a:cubicBezTo>
                    <a:pt x="2233" y="9047"/>
                    <a:pt x="2705" y="9026"/>
                    <a:pt x="3176" y="8992"/>
                  </a:cubicBezTo>
                  <a:cubicBezTo>
                    <a:pt x="4214" y="8916"/>
                    <a:pt x="5251" y="8794"/>
                    <a:pt x="6284" y="8674"/>
                  </a:cubicBezTo>
                  <a:cubicBezTo>
                    <a:pt x="8301" y="8439"/>
                    <a:pt x="10299" y="8081"/>
                    <a:pt x="12271" y="7603"/>
                  </a:cubicBezTo>
                  <a:cubicBezTo>
                    <a:pt x="14260" y="7122"/>
                    <a:pt x="16214" y="6513"/>
                    <a:pt x="18131" y="5798"/>
                  </a:cubicBezTo>
                  <a:cubicBezTo>
                    <a:pt x="19991" y="5105"/>
                    <a:pt x="21797" y="4254"/>
                    <a:pt x="23563" y="3351"/>
                  </a:cubicBezTo>
                  <a:cubicBezTo>
                    <a:pt x="24443" y="2903"/>
                    <a:pt x="25314" y="2439"/>
                    <a:pt x="26177" y="1960"/>
                  </a:cubicBezTo>
                  <a:cubicBezTo>
                    <a:pt x="27053" y="1476"/>
                    <a:pt x="27929" y="988"/>
                    <a:pt x="28781" y="467"/>
                  </a:cubicBezTo>
                  <a:cubicBezTo>
                    <a:pt x="28995" y="337"/>
                    <a:pt x="29207" y="205"/>
                    <a:pt x="29419" y="75"/>
                  </a:cubicBezTo>
                  <a:cubicBezTo>
                    <a:pt x="29448" y="57"/>
                    <a:pt x="29458" y="0"/>
                    <a:pt x="29428"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0"/>
            <p:cNvSpPr/>
            <p:nvPr/>
          </p:nvSpPr>
          <p:spPr>
            <a:xfrm>
              <a:off x="4554550" y="2044500"/>
              <a:ext cx="702575" cy="211400"/>
            </a:xfrm>
            <a:custGeom>
              <a:avLst/>
              <a:gdLst/>
              <a:ahLst/>
              <a:cxnLst/>
              <a:rect l="l" t="t" r="r" b="b"/>
              <a:pathLst>
                <a:path w="28103" h="8456" extrusionOk="0">
                  <a:moveTo>
                    <a:pt x="28075" y="1"/>
                  </a:moveTo>
                  <a:cubicBezTo>
                    <a:pt x="28066" y="1"/>
                    <a:pt x="28056" y="5"/>
                    <a:pt x="28045" y="16"/>
                  </a:cubicBezTo>
                  <a:lnTo>
                    <a:pt x="28045" y="14"/>
                  </a:lnTo>
                  <a:cubicBezTo>
                    <a:pt x="26886" y="1132"/>
                    <a:pt x="25471" y="1928"/>
                    <a:pt x="24015" y="2591"/>
                  </a:cubicBezTo>
                  <a:cubicBezTo>
                    <a:pt x="22468" y="3297"/>
                    <a:pt x="20864" y="3857"/>
                    <a:pt x="19259" y="4411"/>
                  </a:cubicBezTo>
                  <a:cubicBezTo>
                    <a:pt x="18464" y="4684"/>
                    <a:pt x="17675" y="4978"/>
                    <a:pt x="16875" y="5241"/>
                  </a:cubicBezTo>
                  <a:cubicBezTo>
                    <a:pt x="15869" y="5570"/>
                    <a:pt x="14852" y="5868"/>
                    <a:pt x="13826" y="6133"/>
                  </a:cubicBezTo>
                  <a:cubicBezTo>
                    <a:pt x="11756" y="6673"/>
                    <a:pt x="9655" y="7094"/>
                    <a:pt x="7544" y="7436"/>
                  </a:cubicBezTo>
                  <a:cubicBezTo>
                    <a:pt x="6486" y="7607"/>
                    <a:pt x="5423" y="7757"/>
                    <a:pt x="4360" y="7895"/>
                  </a:cubicBezTo>
                  <a:cubicBezTo>
                    <a:pt x="3261" y="8038"/>
                    <a:pt x="2161" y="8166"/>
                    <a:pt x="1053" y="8221"/>
                  </a:cubicBezTo>
                  <a:cubicBezTo>
                    <a:pt x="778" y="8235"/>
                    <a:pt x="501" y="8244"/>
                    <a:pt x="224" y="8251"/>
                  </a:cubicBezTo>
                  <a:cubicBezTo>
                    <a:pt x="135" y="8253"/>
                    <a:pt x="0" y="8456"/>
                    <a:pt x="125" y="8456"/>
                  </a:cubicBezTo>
                  <a:cubicBezTo>
                    <a:pt x="125" y="8456"/>
                    <a:pt x="125" y="8456"/>
                    <a:pt x="126" y="8456"/>
                  </a:cubicBezTo>
                  <a:cubicBezTo>
                    <a:pt x="1249" y="8448"/>
                    <a:pt x="2372" y="8336"/>
                    <a:pt x="3487" y="8203"/>
                  </a:cubicBezTo>
                  <a:cubicBezTo>
                    <a:pt x="4561" y="8074"/>
                    <a:pt x="5634" y="7927"/>
                    <a:pt x="6705" y="7764"/>
                  </a:cubicBezTo>
                  <a:cubicBezTo>
                    <a:pt x="8840" y="7439"/>
                    <a:pt x="10964" y="7039"/>
                    <a:pt x="13060" y="6521"/>
                  </a:cubicBezTo>
                  <a:cubicBezTo>
                    <a:pt x="14107" y="6263"/>
                    <a:pt x="15145" y="5973"/>
                    <a:pt x="16175" y="5651"/>
                  </a:cubicBezTo>
                  <a:cubicBezTo>
                    <a:pt x="17048" y="5378"/>
                    <a:pt x="17907" y="5065"/>
                    <a:pt x="18770" y="4760"/>
                  </a:cubicBezTo>
                  <a:cubicBezTo>
                    <a:pt x="20364" y="4196"/>
                    <a:pt x="21965" y="3635"/>
                    <a:pt x="23514" y="2957"/>
                  </a:cubicBezTo>
                  <a:cubicBezTo>
                    <a:pt x="25002" y="2306"/>
                    <a:pt x="26487" y="1534"/>
                    <a:pt x="27695" y="433"/>
                  </a:cubicBezTo>
                  <a:cubicBezTo>
                    <a:pt x="27829" y="311"/>
                    <a:pt x="27958" y="183"/>
                    <a:pt x="28080" y="49"/>
                  </a:cubicBezTo>
                  <a:cubicBezTo>
                    <a:pt x="28103" y="24"/>
                    <a:pt x="28094" y="1"/>
                    <a:pt x="28075"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0"/>
            <p:cNvSpPr/>
            <p:nvPr/>
          </p:nvSpPr>
          <p:spPr>
            <a:xfrm>
              <a:off x="4613500" y="2079675"/>
              <a:ext cx="641525" cy="219125"/>
            </a:xfrm>
            <a:custGeom>
              <a:avLst/>
              <a:gdLst/>
              <a:ahLst/>
              <a:cxnLst/>
              <a:rect l="l" t="t" r="r" b="b"/>
              <a:pathLst>
                <a:path w="25661" h="8765" extrusionOk="0">
                  <a:moveTo>
                    <a:pt x="25643" y="0"/>
                  </a:moveTo>
                  <a:cubicBezTo>
                    <a:pt x="25638" y="0"/>
                    <a:pt x="25632" y="2"/>
                    <a:pt x="25626" y="8"/>
                  </a:cubicBezTo>
                  <a:cubicBezTo>
                    <a:pt x="25048" y="514"/>
                    <a:pt x="24354" y="860"/>
                    <a:pt x="23659" y="1175"/>
                  </a:cubicBezTo>
                  <a:cubicBezTo>
                    <a:pt x="22931" y="1506"/>
                    <a:pt x="22207" y="1838"/>
                    <a:pt x="21487" y="2187"/>
                  </a:cubicBezTo>
                  <a:cubicBezTo>
                    <a:pt x="19873" y="2973"/>
                    <a:pt x="18244" y="3730"/>
                    <a:pt x="16558" y="4348"/>
                  </a:cubicBezTo>
                  <a:cubicBezTo>
                    <a:pt x="15715" y="4657"/>
                    <a:pt x="14863" y="4938"/>
                    <a:pt x="14018" y="5241"/>
                  </a:cubicBezTo>
                  <a:cubicBezTo>
                    <a:pt x="13180" y="5542"/>
                    <a:pt x="12341" y="5843"/>
                    <a:pt x="11499" y="6132"/>
                  </a:cubicBezTo>
                  <a:cubicBezTo>
                    <a:pt x="9809" y="6710"/>
                    <a:pt x="8098" y="7229"/>
                    <a:pt x="6352" y="7612"/>
                  </a:cubicBezTo>
                  <a:cubicBezTo>
                    <a:pt x="5914" y="7707"/>
                    <a:pt x="5469" y="7776"/>
                    <a:pt x="5031" y="7873"/>
                  </a:cubicBezTo>
                  <a:cubicBezTo>
                    <a:pt x="4588" y="7972"/>
                    <a:pt x="4147" y="8073"/>
                    <a:pt x="3701" y="8158"/>
                  </a:cubicBezTo>
                  <a:cubicBezTo>
                    <a:pt x="2788" y="8333"/>
                    <a:pt x="1866" y="8461"/>
                    <a:pt x="938" y="8514"/>
                  </a:cubicBezTo>
                  <a:cubicBezTo>
                    <a:pt x="707" y="8527"/>
                    <a:pt x="477" y="8535"/>
                    <a:pt x="246" y="8539"/>
                  </a:cubicBezTo>
                  <a:cubicBezTo>
                    <a:pt x="144" y="8541"/>
                    <a:pt x="1" y="8764"/>
                    <a:pt x="135" y="8764"/>
                  </a:cubicBezTo>
                  <a:cubicBezTo>
                    <a:pt x="136" y="8764"/>
                    <a:pt x="137" y="8764"/>
                    <a:pt x="137" y="8764"/>
                  </a:cubicBezTo>
                  <a:cubicBezTo>
                    <a:pt x="1070" y="8750"/>
                    <a:pt x="2000" y="8655"/>
                    <a:pt x="2920" y="8507"/>
                  </a:cubicBezTo>
                  <a:cubicBezTo>
                    <a:pt x="3832" y="8359"/>
                    <a:pt x="4733" y="8145"/>
                    <a:pt x="5639" y="7966"/>
                  </a:cubicBezTo>
                  <a:cubicBezTo>
                    <a:pt x="7418" y="7615"/>
                    <a:pt x="9151" y="7087"/>
                    <a:pt x="10867" y="6508"/>
                  </a:cubicBezTo>
                  <a:cubicBezTo>
                    <a:pt x="12593" y="5926"/>
                    <a:pt x="14291" y="5273"/>
                    <a:pt x="16009" y="4670"/>
                  </a:cubicBezTo>
                  <a:cubicBezTo>
                    <a:pt x="17707" y="4074"/>
                    <a:pt x="19349" y="3339"/>
                    <a:pt x="20967" y="2555"/>
                  </a:cubicBezTo>
                  <a:cubicBezTo>
                    <a:pt x="21725" y="2186"/>
                    <a:pt x="22474" y="1804"/>
                    <a:pt x="23242" y="1458"/>
                  </a:cubicBezTo>
                  <a:cubicBezTo>
                    <a:pt x="23939" y="1143"/>
                    <a:pt x="24647" y="824"/>
                    <a:pt x="25260" y="360"/>
                  </a:cubicBezTo>
                  <a:cubicBezTo>
                    <a:pt x="25396" y="257"/>
                    <a:pt x="25524" y="147"/>
                    <a:pt x="25645" y="28"/>
                  </a:cubicBezTo>
                  <a:cubicBezTo>
                    <a:pt x="25660" y="13"/>
                    <a:pt x="25655" y="0"/>
                    <a:pt x="25643"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0"/>
            <p:cNvSpPr/>
            <p:nvPr/>
          </p:nvSpPr>
          <p:spPr>
            <a:xfrm>
              <a:off x="4631225" y="2125225"/>
              <a:ext cx="631025" cy="193775"/>
            </a:xfrm>
            <a:custGeom>
              <a:avLst/>
              <a:gdLst/>
              <a:ahLst/>
              <a:cxnLst/>
              <a:rect l="l" t="t" r="r" b="b"/>
              <a:pathLst>
                <a:path w="25241" h="7751" extrusionOk="0">
                  <a:moveTo>
                    <a:pt x="25224" y="0"/>
                  </a:moveTo>
                  <a:cubicBezTo>
                    <a:pt x="25223" y="0"/>
                    <a:pt x="25221" y="1"/>
                    <a:pt x="25219" y="1"/>
                  </a:cubicBezTo>
                  <a:lnTo>
                    <a:pt x="25220" y="1"/>
                  </a:lnTo>
                  <a:cubicBezTo>
                    <a:pt x="23622" y="440"/>
                    <a:pt x="22129" y="1171"/>
                    <a:pt x="20636" y="1876"/>
                  </a:cubicBezTo>
                  <a:cubicBezTo>
                    <a:pt x="19875" y="2235"/>
                    <a:pt x="19111" y="2590"/>
                    <a:pt x="18330" y="2900"/>
                  </a:cubicBezTo>
                  <a:cubicBezTo>
                    <a:pt x="17528" y="3220"/>
                    <a:pt x="16708" y="3493"/>
                    <a:pt x="15895" y="3780"/>
                  </a:cubicBezTo>
                  <a:cubicBezTo>
                    <a:pt x="14286" y="4345"/>
                    <a:pt x="12661" y="4861"/>
                    <a:pt x="11017" y="5312"/>
                  </a:cubicBezTo>
                  <a:cubicBezTo>
                    <a:pt x="9356" y="5768"/>
                    <a:pt x="7680" y="6159"/>
                    <a:pt x="5988" y="6483"/>
                  </a:cubicBezTo>
                  <a:cubicBezTo>
                    <a:pt x="5120" y="6648"/>
                    <a:pt x="4253" y="6820"/>
                    <a:pt x="3384" y="6975"/>
                  </a:cubicBezTo>
                  <a:cubicBezTo>
                    <a:pt x="2510" y="7131"/>
                    <a:pt x="1633" y="7278"/>
                    <a:pt x="763" y="7455"/>
                  </a:cubicBezTo>
                  <a:cubicBezTo>
                    <a:pt x="544" y="7502"/>
                    <a:pt x="329" y="7561"/>
                    <a:pt x="117" y="7632"/>
                  </a:cubicBezTo>
                  <a:cubicBezTo>
                    <a:pt x="85" y="7643"/>
                    <a:pt x="0" y="7751"/>
                    <a:pt x="69" y="7751"/>
                  </a:cubicBezTo>
                  <a:cubicBezTo>
                    <a:pt x="70" y="7751"/>
                    <a:pt x="72" y="7751"/>
                    <a:pt x="74" y="7751"/>
                  </a:cubicBezTo>
                  <a:cubicBezTo>
                    <a:pt x="496" y="7720"/>
                    <a:pt x="908" y="7636"/>
                    <a:pt x="1323" y="7559"/>
                  </a:cubicBezTo>
                  <a:cubicBezTo>
                    <a:pt x="1760" y="7477"/>
                    <a:pt x="2198" y="7399"/>
                    <a:pt x="2635" y="7322"/>
                  </a:cubicBezTo>
                  <a:cubicBezTo>
                    <a:pt x="3508" y="7166"/>
                    <a:pt x="4381" y="7012"/>
                    <a:pt x="5251" y="6840"/>
                  </a:cubicBezTo>
                  <a:cubicBezTo>
                    <a:pt x="6947" y="6504"/>
                    <a:pt x="8637" y="6155"/>
                    <a:pt x="10310" y="5713"/>
                  </a:cubicBezTo>
                  <a:cubicBezTo>
                    <a:pt x="11964" y="5276"/>
                    <a:pt x="13598" y="4770"/>
                    <a:pt x="15215" y="4213"/>
                  </a:cubicBezTo>
                  <a:cubicBezTo>
                    <a:pt x="16826" y="3660"/>
                    <a:pt x="18426" y="3074"/>
                    <a:pt x="19971" y="2356"/>
                  </a:cubicBezTo>
                  <a:cubicBezTo>
                    <a:pt x="21505" y="1642"/>
                    <a:pt x="23010" y="856"/>
                    <a:pt x="24594" y="258"/>
                  </a:cubicBezTo>
                  <a:cubicBezTo>
                    <a:pt x="24799" y="180"/>
                    <a:pt x="25003" y="106"/>
                    <a:pt x="25210" y="35"/>
                  </a:cubicBezTo>
                  <a:cubicBezTo>
                    <a:pt x="25223" y="31"/>
                    <a:pt x="25241" y="0"/>
                    <a:pt x="2522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0"/>
            <p:cNvSpPr/>
            <p:nvPr/>
          </p:nvSpPr>
          <p:spPr>
            <a:xfrm>
              <a:off x="4651150" y="2152700"/>
              <a:ext cx="617050" cy="188725"/>
            </a:xfrm>
            <a:custGeom>
              <a:avLst/>
              <a:gdLst/>
              <a:ahLst/>
              <a:cxnLst/>
              <a:rect l="l" t="t" r="r" b="b"/>
              <a:pathLst>
                <a:path w="24682" h="7549" extrusionOk="0">
                  <a:moveTo>
                    <a:pt x="24631" y="1"/>
                  </a:moveTo>
                  <a:cubicBezTo>
                    <a:pt x="24628" y="1"/>
                    <a:pt x="24624" y="1"/>
                    <a:pt x="24620" y="2"/>
                  </a:cubicBezTo>
                  <a:cubicBezTo>
                    <a:pt x="24424" y="34"/>
                    <a:pt x="24237" y="123"/>
                    <a:pt x="24058" y="205"/>
                  </a:cubicBezTo>
                  <a:cubicBezTo>
                    <a:pt x="23784" y="331"/>
                    <a:pt x="23517" y="473"/>
                    <a:pt x="23251" y="618"/>
                  </a:cubicBezTo>
                  <a:cubicBezTo>
                    <a:pt x="22723" y="903"/>
                    <a:pt x="22197" y="1193"/>
                    <a:pt x="21657" y="1455"/>
                  </a:cubicBezTo>
                  <a:cubicBezTo>
                    <a:pt x="20043" y="2236"/>
                    <a:pt x="18375" y="2900"/>
                    <a:pt x="16673" y="3466"/>
                  </a:cubicBezTo>
                  <a:cubicBezTo>
                    <a:pt x="15823" y="3748"/>
                    <a:pt x="14965" y="4008"/>
                    <a:pt x="14110" y="4277"/>
                  </a:cubicBezTo>
                  <a:cubicBezTo>
                    <a:pt x="13239" y="4551"/>
                    <a:pt x="12365" y="4811"/>
                    <a:pt x="11486" y="5059"/>
                  </a:cubicBezTo>
                  <a:cubicBezTo>
                    <a:pt x="9723" y="5556"/>
                    <a:pt x="7944" y="5997"/>
                    <a:pt x="6151" y="6367"/>
                  </a:cubicBezTo>
                  <a:cubicBezTo>
                    <a:pt x="5272" y="6549"/>
                    <a:pt x="4390" y="6721"/>
                    <a:pt x="3501" y="6849"/>
                  </a:cubicBezTo>
                  <a:cubicBezTo>
                    <a:pt x="2599" y="6979"/>
                    <a:pt x="1692" y="7076"/>
                    <a:pt x="790" y="7219"/>
                  </a:cubicBezTo>
                  <a:cubicBezTo>
                    <a:pt x="566" y="7256"/>
                    <a:pt x="346" y="7296"/>
                    <a:pt x="126" y="7353"/>
                  </a:cubicBezTo>
                  <a:cubicBezTo>
                    <a:pt x="72" y="7368"/>
                    <a:pt x="30" y="7408"/>
                    <a:pt x="10" y="7460"/>
                  </a:cubicBezTo>
                  <a:cubicBezTo>
                    <a:pt x="1" y="7492"/>
                    <a:pt x="1" y="7548"/>
                    <a:pt x="48" y="7548"/>
                  </a:cubicBezTo>
                  <a:cubicBezTo>
                    <a:pt x="50" y="7548"/>
                    <a:pt x="52" y="7548"/>
                    <a:pt x="55" y="7548"/>
                  </a:cubicBezTo>
                  <a:cubicBezTo>
                    <a:pt x="489" y="7496"/>
                    <a:pt x="921" y="7416"/>
                    <a:pt x="1355" y="7356"/>
                  </a:cubicBezTo>
                  <a:cubicBezTo>
                    <a:pt x="1811" y="7292"/>
                    <a:pt x="2268" y="7235"/>
                    <a:pt x="2726" y="7176"/>
                  </a:cubicBezTo>
                  <a:cubicBezTo>
                    <a:pt x="3625" y="7058"/>
                    <a:pt x="4517" y="6909"/>
                    <a:pt x="5407" y="6735"/>
                  </a:cubicBezTo>
                  <a:cubicBezTo>
                    <a:pt x="7202" y="6385"/>
                    <a:pt x="8981" y="5960"/>
                    <a:pt x="10743" y="5479"/>
                  </a:cubicBezTo>
                  <a:cubicBezTo>
                    <a:pt x="12507" y="4998"/>
                    <a:pt x="14242" y="4436"/>
                    <a:pt x="15980" y="3869"/>
                  </a:cubicBezTo>
                  <a:cubicBezTo>
                    <a:pt x="17679" y="3315"/>
                    <a:pt x="19355" y="2692"/>
                    <a:pt x="20977" y="1936"/>
                  </a:cubicBezTo>
                  <a:cubicBezTo>
                    <a:pt x="21587" y="1653"/>
                    <a:pt x="22182" y="1345"/>
                    <a:pt x="22769" y="1016"/>
                  </a:cubicBezTo>
                  <a:cubicBezTo>
                    <a:pt x="23283" y="726"/>
                    <a:pt x="23796" y="410"/>
                    <a:pt x="24342" y="179"/>
                  </a:cubicBezTo>
                  <a:cubicBezTo>
                    <a:pt x="24424" y="143"/>
                    <a:pt x="24509" y="113"/>
                    <a:pt x="24598" y="92"/>
                  </a:cubicBezTo>
                  <a:cubicBezTo>
                    <a:pt x="24636" y="83"/>
                    <a:pt x="24682" y="1"/>
                    <a:pt x="24631"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0"/>
            <p:cNvSpPr/>
            <p:nvPr/>
          </p:nvSpPr>
          <p:spPr>
            <a:xfrm>
              <a:off x="4665700" y="2177225"/>
              <a:ext cx="610325" cy="186025"/>
            </a:xfrm>
            <a:custGeom>
              <a:avLst/>
              <a:gdLst/>
              <a:ahLst/>
              <a:cxnLst/>
              <a:rect l="l" t="t" r="r" b="b"/>
              <a:pathLst>
                <a:path w="24413" h="7441" extrusionOk="0">
                  <a:moveTo>
                    <a:pt x="24397" y="0"/>
                  </a:moveTo>
                  <a:cubicBezTo>
                    <a:pt x="24395" y="0"/>
                    <a:pt x="24392" y="1"/>
                    <a:pt x="24389" y="2"/>
                  </a:cubicBezTo>
                  <a:cubicBezTo>
                    <a:pt x="22885" y="615"/>
                    <a:pt x="21434" y="1347"/>
                    <a:pt x="19962" y="2033"/>
                  </a:cubicBezTo>
                  <a:cubicBezTo>
                    <a:pt x="19235" y="2372"/>
                    <a:pt x="18500" y="2697"/>
                    <a:pt x="17760" y="3004"/>
                  </a:cubicBezTo>
                  <a:cubicBezTo>
                    <a:pt x="16994" y="3322"/>
                    <a:pt x="16215" y="3595"/>
                    <a:pt x="15433" y="3868"/>
                  </a:cubicBezTo>
                  <a:cubicBezTo>
                    <a:pt x="13866" y="4412"/>
                    <a:pt x="12294" y="4940"/>
                    <a:pt x="10703" y="5410"/>
                  </a:cubicBezTo>
                  <a:cubicBezTo>
                    <a:pt x="9122" y="5879"/>
                    <a:pt x="7521" y="6282"/>
                    <a:pt x="5896" y="6570"/>
                  </a:cubicBezTo>
                  <a:cubicBezTo>
                    <a:pt x="4209" y="6870"/>
                    <a:pt x="2510" y="7119"/>
                    <a:pt x="797" y="7186"/>
                  </a:cubicBezTo>
                  <a:cubicBezTo>
                    <a:pt x="583" y="7195"/>
                    <a:pt x="371" y="7216"/>
                    <a:pt x="160" y="7248"/>
                  </a:cubicBezTo>
                  <a:cubicBezTo>
                    <a:pt x="101" y="7257"/>
                    <a:pt x="0" y="7396"/>
                    <a:pt x="101" y="7410"/>
                  </a:cubicBezTo>
                  <a:cubicBezTo>
                    <a:pt x="259" y="7433"/>
                    <a:pt x="418" y="7441"/>
                    <a:pt x="577" y="7441"/>
                  </a:cubicBezTo>
                  <a:cubicBezTo>
                    <a:pt x="840" y="7441"/>
                    <a:pt x="1104" y="7419"/>
                    <a:pt x="1366" y="7402"/>
                  </a:cubicBezTo>
                  <a:cubicBezTo>
                    <a:pt x="1795" y="7374"/>
                    <a:pt x="2223" y="7336"/>
                    <a:pt x="2651" y="7289"/>
                  </a:cubicBezTo>
                  <a:cubicBezTo>
                    <a:pt x="3513" y="7195"/>
                    <a:pt x="4365" y="7057"/>
                    <a:pt x="5220" y="6920"/>
                  </a:cubicBezTo>
                  <a:cubicBezTo>
                    <a:pt x="6851" y="6659"/>
                    <a:pt x="8461" y="6276"/>
                    <a:pt x="10050" y="5822"/>
                  </a:cubicBezTo>
                  <a:cubicBezTo>
                    <a:pt x="11659" y="5361"/>
                    <a:pt x="13243" y="4819"/>
                    <a:pt x="14824" y="4272"/>
                  </a:cubicBezTo>
                  <a:cubicBezTo>
                    <a:pt x="15604" y="4002"/>
                    <a:pt x="16387" y="3736"/>
                    <a:pt x="17155" y="3433"/>
                  </a:cubicBezTo>
                  <a:cubicBezTo>
                    <a:pt x="17912" y="3133"/>
                    <a:pt x="18655" y="2801"/>
                    <a:pt x="19392" y="2456"/>
                  </a:cubicBezTo>
                  <a:cubicBezTo>
                    <a:pt x="20881" y="1761"/>
                    <a:pt x="22353" y="1027"/>
                    <a:pt x="23829" y="304"/>
                  </a:cubicBezTo>
                  <a:cubicBezTo>
                    <a:pt x="24015" y="213"/>
                    <a:pt x="24202" y="122"/>
                    <a:pt x="24389" y="33"/>
                  </a:cubicBezTo>
                  <a:cubicBezTo>
                    <a:pt x="24403" y="26"/>
                    <a:pt x="24413" y="0"/>
                    <a:pt x="2439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0"/>
            <p:cNvSpPr/>
            <p:nvPr/>
          </p:nvSpPr>
          <p:spPr>
            <a:xfrm>
              <a:off x="4705575" y="2211650"/>
              <a:ext cx="577650" cy="163050"/>
            </a:xfrm>
            <a:custGeom>
              <a:avLst/>
              <a:gdLst/>
              <a:ahLst/>
              <a:cxnLst/>
              <a:rect l="l" t="t" r="r" b="b"/>
              <a:pathLst>
                <a:path w="23106" h="6522" extrusionOk="0">
                  <a:moveTo>
                    <a:pt x="23086" y="1"/>
                  </a:moveTo>
                  <a:cubicBezTo>
                    <a:pt x="23083" y="1"/>
                    <a:pt x="23078" y="2"/>
                    <a:pt x="23073" y="5"/>
                  </a:cubicBezTo>
                  <a:cubicBezTo>
                    <a:pt x="21771" y="652"/>
                    <a:pt x="20462" y="1275"/>
                    <a:pt x="19118" y="1829"/>
                  </a:cubicBezTo>
                  <a:cubicBezTo>
                    <a:pt x="17683" y="2419"/>
                    <a:pt x="16234" y="2968"/>
                    <a:pt x="14760" y="3456"/>
                  </a:cubicBezTo>
                  <a:cubicBezTo>
                    <a:pt x="13266" y="3951"/>
                    <a:pt x="11755" y="4390"/>
                    <a:pt x="10227" y="4774"/>
                  </a:cubicBezTo>
                  <a:cubicBezTo>
                    <a:pt x="8731" y="5149"/>
                    <a:pt x="7223" y="5471"/>
                    <a:pt x="5702" y="5727"/>
                  </a:cubicBezTo>
                  <a:cubicBezTo>
                    <a:pt x="4921" y="5858"/>
                    <a:pt x="4137" y="5979"/>
                    <a:pt x="3349" y="6056"/>
                  </a:cubicBezTo>
                  <a:cubicBezTo>
                    <a:pt x="2491" y="6141"/>
                    <a:pt x="1627" y="6189"/>
                    <a:pt x="770" y="6283"/>
                  </a:cubicBezTo>
                  <a:cubicBezTo>
                    <a:pt x="556" y="6304"/>
                    <a:pt x="344" y="6337"/>
                    <a:pt x="135" y="6382"/>
                  </a:cubicBezTo>
                  <a:cubicBezTo>
                    <a:pt x="90" y="6393"/>
                    <a:pt x="0" y="6521"/>
                    <a:pt x="79" y="6521"/>
                  </a:cubicBezTo>
                  <a:cubicBezTo>
                    <a:pt x="81" y="6521"/>
                    <a:pt x="82" y="6521"/>
                    <a:pt x="84" y="6521"/>
                  </a:cubicBezTo>
                  <a:cubicBezTo>
                    <a:pt x="520" y="6503"/>
                    <a:pt x="954" y="6438"/>
                    <a:pt x="1389" y="6400"/>
                  </a:cubicBezTo>
                  <a:cubicBezTo>
                    <a:pt x="1813" y="6363"/>
                    <a:pt x="2239" y="6332"/>
                    <a:pt x="2663" y="6297"/>
                  </a:cubicBezTo>
                  <a:cubicBezTo>
                    <a:pt x="3475" y="6228"/>
                    <a:pt x="4281" y="6127"/>
                    <a:pt x="5085" y="6000"/>
                  </a:cubicBezTo>
                  <a:cubicBezTo>
                    <a:pt x="6607" y="5762"/>
                    <a:pt x="8118" y="5455"/>
                    <a:pt x="9615" y="5093"/>
                  </a:cubicBezTo>
                  <a:cubicBezTo>
                    <a:pt x="11158" y="4720"/>
                    <a:pt x="12685" y="4289"/>
                    <a:pt x="14196" y="3800"/>
                  </a:cubicBezTo>
                  <a:cubicBezTo>
                    <a:pt x="15677" y="3323"/>
                    <a:pt x="17136" y="2790"/>
                    <a:pt x="18577" y="2202"/>
                  </a:cubicBezTo>
                  <a:cubicBezTo>
                    <a:pt x="19948" y="1639"/>
                    <a:pt x="21305" y="1014"/>
                    <a:pt x="22608" y="309"/>
                  </a:cubicBezTo>
                  <a:cubicBezTo>
                    <a:pt x="22764" y="225"/>
                    <a:pt x="22919" y="139"/>
                    <a:pt x="23073" y="52"/>
                  </a:cubicBezTo>
                  <a:cubicBezTo>
                    <a:pt x="23092" y="41"/>
                    <a:pt x="23106" y="1"/>
                    <a:pt x="23086"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0"/>
            <p:cNvSpPr/>
            <p:nvPr/>
          </p:nvSpPr>
          <p:spPr>
            <a:xfrm>
              <a:off x="4714700" y="2240150"/>
              <a:ext cx="570775" cy="147200"/>
            </a:xfrm>
            <a:custGeom>
              <a:avLst/>
              <a:gdLst/>
              <a:ahLst/>
              <a:cxnLst/>
              <a:rect l="l" t="t" r="r" b="b"/>
              <a:pathLst>
                <a:path w="22831" h="5888" extrusionOk="0">
                  <a:moveTo>
                    <a:pt x="22818" y="0"/>
                  </a:moveTo>
                  <a:cubicBezTo>
                    <a:pt x="22815" y="0"/>
                    <a:pt x="22811" y="1"/>
                    <a:pt x="22806" y="5"/>
                  </a:cubicBezTo>
                  <a:lnTo>
                    <a:pt x="22808" y="5"/>
                  </a:lnTo>
                  <a:cubicBezTo>
                    <a:pt x="22606" y="161"/>
                    <a:pt x="22358" y="260"/>
                    <a:pt x="22119" y="342"/>
                  </a:cubicBezTo>
                  <a:cubicBezTo>
                    <a:pt x="21834" y="439"/>
                    <a:pt x="21545" y="520"/>
                    <a:pt x="21255" y="603"/>
                  </a:cubicBezTo>
                  <a:cubicBezTo>
                    <a:pt x="20969" y="685"/>
                    <a:pt x="20683" y="767"/>
                    <a:pt x="20406" y="874"/>
                  </a:cubicBezTo>
                  <a:cubicBezTo>
                    <a:pt x="20050" y="1010"/>
                    <a:pt x="19687" y="1126"/>
                    <a:pt x="19327" y="1250"/>
                  </a:cubicBezTo>
                  <a:cubicBezTo>
                    <a:pt x="17775" y="1782"/>
                    <a:pt x="16234" y="2345"/>
                    <a:pt x="14677" y="2866"/>
                  </a:cubicBezTo>
                  <a:cubicBezTo>
                    <a:pt x="13162" y="3372"/>
                    <a:pt x="11620" y="3799"/>
                    <a:pt x="10062" y="4156"/>
                  </a:cubicBezTo>
                  <a:cubicBezTo>
                    <a:pt x="8499" y="4513"/>
                    <a:pt x="6925" y="4816"/>
                    <a:pt x="5341" y="5065"/>
                  </a:cubicBezTo>
                  <a:cubicBezTo>
                    <a:pt x="4575" y="5184"/>
                    <a:pt x="3809" y="5292"/>
                    <a:pt x="3037" y="5363"/>
                  </a:cubicBezTo>
                  <a:cubicBezTo>
                    <a:pt x="2265" y="5434"/>
                    <a:pt x="1490" y="5493"/>
                    <a:pt x="723" y="5611"/>
                  </a:cubicBezTo>
                  <a:cubicBezTo>
                    <a:pt x="517" y="5644"/>
                    <a:pt x="316" y="5697"/>
                    <a:pt x="121" y="5771"/>
                  </a:cubicBezTo>
                  <a:cubicBezTo>
                    <a:pt x="91" y="5782"/>
                    <a:pt x="0" y="5888"/>
                    <a:pt x="76" y="5888"/>
                  </a:cubicBezTo>
                  <a:cubicBezTo>
                    <a:pt x="77" y="5888"/>
                    <a:pt x="78" y="5888"/>
                    <a:pt x="78" y="5888"/>
                  </a:cubicBezTo>
                  <a:cubicBezTo>
                    <a:pt x="467" y="5882"/>
                    <a:pt x="847" y="5806"/>
                    <a:pt x="1233" y="5760"/>
                  </a:cubicBezTo>
                  <a:cubicBezTo>
                    <a:pt x="1628" y="5713"/>
                    <a:pt x="2025" y="5677"/>
                    <a:pt x="2421" y="5642"/>
                  </a:cubicBezTo>
                  <a:cubicBezTo>
                    <a:pt x="3185" y="5573"/>
                    <a:pt x="3943" y="5492"/>
                    <a:pt x="4700" y="5381"/>
                  </a:cubicBezTo>
                  <a:cubicBezTo>
                    <a:pt x="6309" y="5146"/>
                    <a:pt x="7907" y="4852"/>
                    <a:pt x="9495" y="4496"/>
                  </a:cubicBezTo>
                  <a:cubicBezTo>
                    <a:pt x="11072" y="4139"/>
                    <a:pt x="12637" y="3706"/>
                    <a:pt x="14174" y="3204"/>
                  </a:cubicBezTo>
                  <a:cubicBezTo>
                    <a:pt x="15751" y="2690"/>
                    <a:pt x="17302" y="2099"/>
                    <a:pt x="18865" y="1545"/>
                  </a:cubicBezTo>
                  <a:cubicBezTo>
                    <a:pt x="19260" y="1405"/>
                    <a:pt x="19657" y="1270"/>
                    <a:pt x="20051" y="1133"/>
                  </a:cubicBezTo>
                  <a:cubicBezTo>
                    <a:pt x="20344" y="1031"/>
                    <a:pt x="20625" y="904"/>
                    <a:pt x="20919" y="809"/>
                  </a:cubicBezTo>
                  <a:cubicBezTo>
                    <a:pt x="21472" y="632"/>
                    <a:pt x="22062" y="499"/>
                    <a:pt x="22570" y="207"/>
                  </a:cubicBezTo>
                  <a:cubicBezTo>
                    <a:pt x="22660" y="156"/>
                    <a:pt x="22743" y="95"/>
                    <a:pt x="22820" y="26"/>
                  </a:cubicBezTo>
                  <a:cubicBezTo>
                    <a:pt x="22830" y="15"/>
                    <a:pt x="22828" y="0"/>
                    <a:pt x="22818"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0"/>
            <p:cNvSpPr/>
            <p:nvPr/>
          </p:nvSpPr>
          <p:spPr>
            <a:xfrm>
              <a:off x="4735725" y="2270575"/>
              <a:ext cx="550375" cy="141650"/>
            </a:xfrm>
            <a:custGeom>
              <a:avLst/>
              <a:gdLst/>
              <a:ahLst/>
              <a:cxnLst/>
              <a:rect l="l" t="t" r="r" b="b"/>
              <a:pathLst>
                <a:path w="22015" h="5666" extrusionOk="0">
                  <a:moveTo>
                    <a:pt x="21999" y="0"/>
                  </a:moveTo>
                  <a:cubicBezTo>
                    <a:pt x="21996" y="0"/>
                    <a:pt x="21993" y="1"/>
                    <a:pt x="21990" y="2"/>
                  </a:cubicBezTo>
                  <a:cubicBezTo>
                    <a:pt x="20610" y="514"/>
                    <a:pt x="19237" y="1045"/>
                    <a:pt x="17847" y="1531"/>
                  </a:cubicBezTo>
                  <a:cubicBezTo>
                    <a:pt x="16458" y="2017"/>
                    <a:pt x="15065" y="2477"/>
                    <a:pt x="13657" y="2901"/>
                  </a:cubicBezTo>
                  <a:cubicBezTo>
                    <a:pt x="12243" y="3325"/>
                    <a:pt x="10819" y="3708"/>
                    <a:pt x="9381" y="4052"/>
                  </a:cubicBezTo>
                  <a:cubicBezTo>
                    <a:pt x="7959" y="4393"/>
                    <a:pt x="6526" y="4694"/>
                    <a:pt x="5084" y="4940"/>
                  </a:cubicBezTo>
                  <a:cubicBezTo>
                    <a:pt x="4367" y="5064"/>
                    <a:pt x="3646" y="5168"/>
                    <a:pt x="2924" y="5269"/>
                  </a:cubicBezTo>
                  <a:cubicBezTo>
                    <a:pt x="2195" y="5372"/>
                    <a:pt x="1462" y="5458"/>
                    <a:pt x="724" y="5465"/>
                  </a:cubicBezTo>
                  <a:cubicBezTo>
                    <a:pt x="547" y="5466"/>
                    <a:pt x="369" y="5466"/>
                    <a:pt x="192" y="5470"/>
                  </a:cubicBezTo>
                  <a:cubicBezTo>
                    <a:pt x="120" y="5472"/>
                    <a:pt x="0" y="5626"/>
                    <a:pt x="109" y="5639"/>
                  </a:cubicBezTo>
                  <a:cubicBezTo>
                    <a:pt x="274" y="5658"/>
                    <a:pt x="439" y="5665"/>
                    <a:pt x="604" y="5665"/>
                  </a:cubicBezTo>
                  <a:cubicBezTo>
                    <a:pt x="796" y="5665"/>
                    <a:pt x="988" y="5656"/>
                    <a:pt x="1180" y="5645"/>
                  </a:cubicBezTo>
                  <a:cubicBezTo>
                    <a:pt x="1553" y="5623"/>
                    <a:pt x="1924" y="5586"/>
                    <a:pt x="2293" y="5540"/>
                  </a:cubicBezTo>
                  <a:cubicBezTo>
                    <a:pt x="3011" y="5451"/>
                    <a:pt x="3730" y="5347"/>
                    <a:pt x="4443" y="5232"/>
                  </a:cubicBezTo>
                  <a:cubicBezTo>
                    <a:pt x="5900" y="4998"/>
                    <a:pt x="7347" y="4711"/>
                    <a:pt x="8784" y="4372"/>
                  </a:cubicBezTo>
                  <a:cubicBezTo>
                    <a:pt x="10233" y="4033"/>
                    <a:pt x="11670" y="3648"/>
                    <a:pt x="13094" y="3215"/>
                  </a:cubicBezTo>
                  <a:cubicBezTo>
                    <a:pt x="14519" y="2783"/>
                    <a:pt x="15938" y="2328"/>
                    <a:pt x="17341" y="1829"/>
                  </a:cubicBezTo>
                  <a:cubicBezTo>
                    <a:pt x="18727" y="1335"/>
                    <a:pt x="20116" y="833"/>
                    <a:pt x="21471" y="256"/>
                  </a:cubicBezTo>
                  <a:cubicBezTo>
                    <a:pt x="21644" y="183"/>
                    <a:pt x="21817" y="108"/>
                    <a:pt x="21990" y="34"/>
                  </a:cubicBezTo>
                  <a:cubicBezTo>
                    <a:pt x="22005" y="27"/>
                    <a:pt x="22014" y="0"/>
                    <a:pt x="21999"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0"/>
            <p:cNvSpPr/>
            <p:nvPr/>
          </p:nvSpPr>
          <p:spPr>
            <a:xfrm>
              <a:off x="4768075" y="2302775"/>
              <a:ext cx="533825" cy="147800"/>
            </a:xfrm>
            <a:custGeom>
              <a:avLst/>
              <a:gdLst/>
              <a:ahLst/>
              <a:cxnLst/>
              <a:rect l="l" t="t" r="r" b="b"/>
              <a:pathLst>
                <a:path w="21353" h="5912" extrusionOk="0">
                  <a:moveTo>
                    <a:pt x="21334" y="0"/>
                  </a:moveTo>
                  <a:cubicBezTo>
                    <a:pt x="21330" y="0"/>
                    <a:pt x="21323" y="2"/>
                    <a:pt x="21316" y="8"/>
                  </a:cubicBezTo>
                  <a:lnTo>
                    <a:pt x="21316" y="6"/>
                  </a:lnTo>
                  <a:cubicBezTo>
                    <a:pt x="20798" y="347"/>
                    <a:pt x="20262" y="643"/>
                    <a:pt x="19693" y="888"/>
                  </a:cubicBezTo>
                  <a:cubicBezTo>
                    <a:pt x="19098" y="1143"/>
                    <a:pt x="18484" y="1350"/>
                    <a:pt x="17864" y="1533"/>
                  </a:cubicBezTo>
                  <a:cubicBezTo>
                    <a:pt x="16640" y="1893"/>
                    <a:pt x="15393" y="2168"/>
                    <a:pt x="14155" y="2477"/>
                  </a:cubicBezTo>
                  <a:cubicBezTo>
                    <a:pt x="12745" y="2827"/>
                    <a:pt x="11375" y="3320"/>
                    <a:pt x="9991" y="3759"/>
                  </a:cubicBezTo>
                  <a:cubicBezTo>
                    <a:pt x="8492" y="4234"/>
                    <a:pt x="6981" y="4678"/>
                    <a:pt x="5441" y="5005"/>
                  </a:cubicBezTo>
                  <a:cubicBezTo>
                    <a:pt x="5060" y="5086"/>
                    <a:pt x="4676" y="5160"/>
                    <a:pt x="4292" y="5226"/>
                  </a:cubicBezTo>
                  <a:cubicBezTo>
                    <a:pt x="3900" y="5293"/>
                    <a:pt x="3508" y="5331"/>
                    <a:pt x="3115" y="5381"/>
                  </a:cubicBezTo>
                  <a:cubicBezTo>
                    <a:pt x="2311" y="5482"/>
                    <a:pt x="1511" y="5626"/>
                    <a:pt x="703" y="5684"/>
                  </a:cubicBezTo>
                  <a:cubicBezTo>
                    <a:pt x="504" y="5697"/>
                    <a:pt x="307" y="5722"/>
                    <a:pt x="112" y="5761"/>
                  </a:cubicBezTo>
                  <a:cubicBezTo>
                    <a:pt x="85" y="5767"/>
                    <a:pt x="0" y="5858"/>
                    <a:pt x="59" y="5871"/>
                  </a:cubicBezTo>
                  <a:cubicBezTo>
                    <a:pt x="136" y="5886"/>
                    <a:pt x="216" y="5908"/>
                    <a:pt x="295" y="5911"/>
                  </a:cubicBezTo>
                  <a:cubicBezTo>
                    <a:pt x="309" y="5912"/>
                    <a:pt x="324" y="5912"/>
                    <a:pt x="339" y="5912"/>
                  </a:cubicBezTo>
                  <a:cubicBezTo>
                    <a:pt x="433" y="5912"/>
                    <a:pt x="528" y="5904"/>
                    <a:pt x="621" y="5897"/>
                  </a:cubicBezTo>
                  <a:cubicBezTo>
                    <a:pt x="819" y="5882"/>
                    <a:pt x="1017" y="5863"/>
                    <a:pt x="1215" y="5840"/>
                  </a:cubicBezTo>
                  <a:cubicBezTo>
                    <a:pt x="1613" y="5794"/>
                    <a:pt x="2010" y="5735"/>
                    <a:pt x="2407" y="5678"/>
                  </a:cubicBezTo>
                  <a:cubicBezTo>
                    <a:pt x="2814" y="5621"/>
                    <a:pt x="3221" y="5565"/>
                    <a:pt x="3632" y="5528"/>
                  </a:cubicBezTo>
                  <a:cubicBezTo>
                    <a:pt x="4021" y="5493"/>
                    <a:pt x="4412" y="5409"/>
                    <a:pt x="4796" y="5335"/>
                  </a:cubicBezTo>
                  <a:cubicBezTo>
                    <a:pt x="6355" y="5034"/>
                    <a:pt x="7886" y="4604"/>
                    <a:pt x="9400" y="4131"/>
                  </a:cubicBezTo>
                  <a:cubicBezTo>
                    <a:pt x="10161" y="3894"/>
                    <a:pt x="10921" y="3645"/>
                    <a:pt x="11679" y="3397"/>
                  </a:cubicBezTo>
                  <a:cubicBezTo>
                    <a:pt x="12358" y="3175"/>
                    <a:pt x="13033" y="2942"/>
                    <a:pt x="13723" y="2756"/>
                  </a:cubicBezTo>
                  <a:cubicBezTo>
                    <a:pt x="14965" y="2421"/>
                    <a:pt x="16226" y="2156"/>
                    <a:pt x="17458" y="1788"/>
                  </a:cubicBezTo>
                  <a:cubicBezTo>
                    <a:pt x="18673" y="1424"/>
                    <a:pt x="19888" y="985"/>
                    <a:pt x="20964" y="302"/>
                  </a:cubicBezTo>
                  <a:cubicBezTo>
                    <a:pt x="21089" y="222"/>
                    <a:pt x="21211" y="137"/>
                    <a:pt x="21330" y="46"/>
                  </a:cubicBezTo>
                  <a:cubicBezTo>
                    <a:pt x="21350" y="30"/>
                    <a:pt x="21352" y="0"/>
                    <a:pt x="2133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0"/>
            <p:cNvSpPr/>
            <p:nvPr/>
          </p:nvSpPr>
          <p:spPr>
            <a:xfrm>
              <a:off x="4834775" y="2333450"/>
              <a:ext cx="454425" cy="131725"/>
            </a:xfrm>
            <a:custGeom>
              <a:avLst/>
              <a:gdLst/>
              <a:ahLst/>
              <a:cxnLst/>
              <a:rect l="l" t="t" r="r" b="b"/>
              <a:pathLst>
                <a:path w="18177" h="5269" extrusionOk="0">
                  <a:moveTo>
                    <a:pt x="18162" y="1"/>
                  </a:moveTo>
                  <a:cubicBezTo>
                    <a:pt x="18160" y="1"/>
                    <a:pt x="18156" y="2"/>
                    <a:pt x="18151" y="5"/>
                  </a:cubicBezTo>
                  <a:lnTo>
                    <a:pt x="18151" y="6"/>
                  </a:lnTo>
                  <a:cubicBezTo>
                    <a:pt x="17698" y="263"/>
                    <a:pt x="17243" y="511"/>
                    <a:pt x="16769" y="728"/>
                  </a:cubicBezTo>
                  <a:cubicBezTo>
                    <a:pt x="16258" y="960"/>
                    <a:pt x="15734" y="1166"/>
                    <a:pt x="15204" y="1352"/>
                  </a:cubicBezTo>
                  <a:cubicBezTo>
                    <a:pt x="14143" y="1725"/>
                    <a:pt x="13066" y="2040"/>
                    <a:pt x="11986" y="2349"/>
                  </a:cubicBezTo>
                  <a:cubicBezTo>
                    <a:pt x="10769" y="2700"/>
                    <a:pt x="9543" y="3002"/>
                    <a:pt x="8310" y="3289"/>
                  </a:cubicBezTo>
                  <a:cubicBezTo>
                    <a:pt x="6986" y="3598"/>
                    <a:pt x="5656" y="3879"/>
                    <a:pt x="4330" y="4178"/>
                  </a:cubicBezTo>
                  <a:cubicBezTo>
                    <a:pt x="3699" y="4320"/>
                    <a:pt x="3066" y="4458"/>
                    <a:pt x="2439" y="4618"/>
                  </a:cubicBezTo>
                  <a:cubicBezTo>
                    <a:pt x="1838" y="4771"/>
                    <a:pt x="1235" y="4941"/>
                    <a:pt x="618" y="5009"/>
                  </a:cubicBezTo>
                  <a:cubicBezTo>
                    <a:pt x="544" y="5017"/>
                    <a:pt x="469" y="5025"/>
                    <a:pt x="395" y="5031"/>
                  </a:cubicBezTo>
                  <a:cubicBezTo>
                    <a:pt x="313" y="5040"/>
                    <a:pt x="233" y="5065"/>
                    <a:pt x="153" y="5083"/>
                  </a:cubicBezTo>
                  <a:cubicBezTo>
                    <a:pt x="116" y="5091"/>
                    <a:pt x="1" y="5214"/>
                    <a:pt x="81" y="5231"/>
                  </a:cubicBezTo>
                  <a:cubicBezTo>
                    <a:pt x="141" y="5245"/>
                    <a:pt x="204" y="5262"/>
                    <a:pt x="266" y="5267"/>
                  </a:cubicBezTo>
                  <a:cubicBezTo>
                    <a:pt x="277" y="5268"/>
                    <a:pt x="289" y="5269"/>
                    <a:pt x="301" y="5269"/>
                  </a:cubicBezTo>
                  <a:cubicBezTo>
                    <a:pt x="367" y="5269"/>
                    <a:pt x="438" y="5258"/>
                    <a:pt x="502" y="5251"/>
                  </a:cubicBezTo>
                  <a:cubicBezTo>
                    <a:pt x="656" y="5235"/>
                    <a:pt x="809" y="5212"/>
                    <a:pt x="962" y="5185"/>
                  </a:cubicBezTo>
                  <a:cubicBezTo>
                    <a:pt x="1272" y="5131"/>
                    <a:pt x="1580" y="5057"/>
                    <a:pt x="1886" y="4980"/>
                  </a:cubicBezTo>
                  <a:cubicBezTo>
                    <a:pt x="2500" y="4823"/>
                    <a:pt x="3116" y="4674"/>
                    <a:pt x="3734" y="4532"/>
                  </a:cubicBezTo>
                  <a:cubicBezTo>
                    <a:pt x="5075" y="4224"/>
                    <a:pt x="6419" y="3921"/>
                    <a:pt x="7760" y="3607"/>
                  </a:cubicBezTo>
                  <a:cubicBezTo>
                    <a:pt x="9048" y="3306"/>
                    <a:pt x="10335" y="2987"/>
                    <a:pt x="11604" y="2614"/>
                  </a:cubicBezTo>
                  <a:cubicBezTo>
                    <a:pt x="12680" y="2298"/>
                    <a:pt x="13757" y="1991"/>
                    <a:pt x="14815" y="1624"/>
                  </a:cubicBezTo>
                  <a:cubicBezTo>
                    <a:pt x="15855" y="1263"/>
                    <a:pt x="16901" y="844"/>
                    <a:pt x="17837" y="260"/>
                  </a:cubicBezTo>
                  <a:cubicBezTo>
                    <a:pt x="17947" y="191"/>
                    <a:pt x="18053" y="119"/>
                    <a:pt x="18157" y="41"/>
                  </a:cubicBezTo>
                  <a:cubicBezTo>
                    <a:pt x="18169" y="31"/>
                    <a:pt x="18177" y="1"/>
                    <a:pt x="18162"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0"/>
            <p:cNvSpPr/>
            <p:nvPr/>
          </p:nvSpPr>
          <p:spPr>
            <a:xfrm>
              <a:off x="4866450" y="2355125"/>
              <a:ext cx="429700" cy="131100"/>
            </a:xfrm>
            <a:custGeom>
              <a:avLst/>
              <a:gdLst/>
              <a:ahLst/>
              <a:cxnLst/>
              <a:rect l="l" t="t" r="r" b="b"/>
              <a:pathLst>
                <a:path w="17188" h="5244" extrusionOk="0">
                  <a:moveTo>
                    <a:pt x="17170" y="1"/>
                  </a:moveTo>
                  <a:cubicBezTo>
                    <a:pt x="17168" y="1"/>
                    <a:pt x="17166" y="1"/>
                    <a:pt x="17163" y="2"/>
                  </a:cubicBezTo>
                  <a:lnTo>
                    <a:pt x="17163" y="3"/>
                  </a:lnTo>
                  <a:cubicBezTo>
                    <a:pt x="16626" y="177"/>
                    <a:pt x="16105" y="397"/>
                    <a:pt x="15585" y="616"/>
                  </a:cubicBezTo>
                  <a:cubicBezTo>
                    <a:pt x="15054" y="839"/>
                    <a:pt x="14524" y="1068"/>
                    <a:pt x="13991" y="1290"/>
                  </a:cubicBezTo>
                  <a:cubicBezTo>
                    <a:pt x="12927" y="1734"/>
                    <a:pt x="11845" y="2156"/>
                    <a:pt x="10725" y="2441"/>
                  </a:cubicBezTo>
                  <a:cubicBezTo>
                    <a:pt x="10148" y="2588"/>
                    <a:pt x="9581" y="2772"/>
                    <a:pt x="9004" y="2923"/>
                  </a:cubicBezTo>
                  <a:cubicBezTo>
                    <a:pt x="8420" y="3077"/>
                    <a:pt x="7834" y="3225"/>
                    <a:pt x="7247" y="3373"/>
                  </a:cubicBezTo>
                  <a:cubicBezTo>
                    <a:pt x="6082" y="3669"/>
                    <a:pt x="4913" y="3952"/>
                    <a:pt x="3750" y="4254"/>
                  </a:cubicBezTo>
                  <a:cubicBezTo>
                    <a:pt x="3213" y="4393"/>
                    <a:pt x="2685" y="4553"/>
                    <a:pt x="2154" y="4716"/>
                  </a:cubicBezTo>
                  <a:cubicBezTo>
                    <a:pt x="1898" y="4794"/>
                    <a:pt x="1639" y="4869"/>
                    <a:pt x="1377" y="4927"/>
                  </a:cubicBezTo>
                  <a:cubicBezTo>
                    <a:pt x="1107" y="4987"/>
                    <a:pt x="836" y="5018"/>
                    <a:pt x="562" y="5046"/>
                  </a:cubicBezTo>
                  <a:cubicBezTo>
                    <a:pt x="416" y="5061"/>
                    <a:pt x="269" y="5072"/>
                    <a:pt x="123" y="5089"/>
                  </a:cubicBezTo>
                  <a:cubicBezTo>
                    <a:pt x="93" y="5092"/>
                    <a:pt x="1" y="5176"/>
                    <a:pt x="61" y="5193"/>
                  </a:cubicBezTo>
                  <a:cubicBezTo>
                    <a:pt x="199" y="5229"/>
                    <a:pt x="338" y="5243"/>
                    <a:pt x="478" y="5243"/>
                  </a:cubicBezTo>
                  <a:cubicBezTo>
                    <a:pt x="600" y="5243"/>
                    <a:pt x="723" y="5233"/>
                    <a:pt x="847" y="5217"/>
                  </a:cubicBezTo>
                  <a:cubicBezTo>
                    <a:pt x="1114" y="5180"/>
                    <a:pt x="1378" y="5126"/>
                    <a:pt x="1639" y="5055"/>
                  </a:cubicBezTo>
                  <a:cubicBezTo>
                    <a:pt x="2167" y="4914"/>
                    <a:pt x="2682" y="4725"/>
                    <a:pt x="3210" y="4585"/>
                  </a:cubicBezTo>
                  <a:cubicBezTo>
                    <a:pt x="4375" y="4275"/>
                    <a:pt x="5548" y="3988"/>
                    <a:pt x="6718" y="3693"/>
                  </a:cubicBezTo>
                  <a:cubicBezTo>
                    <a:pt x="7900" y="3394"/>
                    <a:pt x="9078" y="3078"/>
                    <a:pt x="10247" y="2730"/>
                  </a:cubicBezTo>
                  <a:cubicBezTo>
                    <a:pt x="10805" y="2565"/>
                    <a:pt x="11367" y="2420"/>
                    <a:pt x="11917" y="2231"/>
                  </a:cubicBezTo>
                  <a:cubicBezTo>
                    <a:pt x="12465" y="2042"/>
                    <a:pt x="13003" y="1827"/>
                    <a:pt x="13537" y="1602"/>
                  </a:cubicBezTo>
                  <a:cubicBezTo>
                    <a:pt x="14612" y="1148"/>
                    <a:pt x="15670" y="654"/>
                    <a:pt x="16751" y="217"/>
                  </a:cubicBezTo>
                  <a:cubicBezTo>
                    <a:pt x="16887" y="161"/>
                    <a:pt x="17022" y="100"/>
                    <a:pt x="17158" y="42"/>
                  </a:cubicBezTo>
                  <a:cubicBezTo>
                    <a:pt x="17172" y="36"/>
                    <a:pt x="17187" y="1"/>
                    <a:pt x="17170"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0"/>
            <p:cNvSpPr/>
            <p:nvPr/>
          </p:nvSpPr>
          <p:spPr>
            <a:xfrm>
              <a:off x="4914600" y="2409875"/>
              <a:ext cx="354050" cy="86800"/>
            </a:xfrm>
            <a:custGeom>
              <a:avLst/>
              <a:gdLst/>
              <a:ahLst/>
              <a:cxnLst/>
              <a:rect l="l" t="t" r="r" b="b"/>
              <a:pathLst>
                <a:path w="14162" h="3472" extrusionOk="0">
                  <a:moveTo>
                    <a:pt x="14144" y="1"/>
                  </a:moveTo>
                  <a:cubicBezTo>
                    <a:pt x="14141" y="1"/>
                    <a:pt x="14138" y="2"/>
                    <a:pt x="14133" y="4"/>
                  </a:cubicBezTo>
                  <a:lnTo>
                    <a:pt x="14133" y="5"/>
                  </a:lnTo>
                  <a:cubicBezTo>
                    <a:pt x="13309" y="349"/>
                    <a:pt x="12487" y="690"/>
                    <a:pt x="11636" y="965"/>
                  </a:cubicBezTo>
                  <a:cubicBezTo>
                    <a:pt x="10747" y="1254"/>
                    <a:pt x="9839" y="1492"/>
                    <a:pt x="8930" y="1709"/>
                  </a:cubicBezTo>
                  <a:cubicBezTo>
                    <a:pt x="8007" y="1930"/>
                    <a:pt x="7077" y="2116"/>
                    <a:pt x="6147" y="2298"/>
                  </a:cubicBezTo>
                  <a:cubicBezTo>
                    <a:pt x="5245" y="2474"/>
                    <a:pt x="4339" y="2639"/>
                    <a:pt x="3436" y="2819"/>
                  </a:cubicBezTo>
                  <a:cubicBezTo>
                    <a:pt x="3222" y="2861"/>
                    <a:pt x="3005" y="2918"/>
                    <a:pt x="2789" y="2948"/>
                  </a:cubicBezTo>
                  <a:cubicBezTo>
                    <a:pt x="2536" y="2982"/>
                    <a:pt x="2283" y="3021"/>
                    <a:pt x="2031" y="3064"/>
                  </a:cubicBezTo>
                  <a:cubicBezTo>
                    <a:pt x="1780" y="3108"/>
                    <a:pt x="1527" y="3154"/>
                    <a:pt x="1273" y="3189"/>
                  </a:cubicBezTo>
                  <a:cubicBezTo>
                    <a:pt x="1019" y="3225"/>
                    <a:pt x="765" y="3244"/>
                    <a:pt x="512" y="3273"/>
                  </a:cubicBezTo>
                  <a:cubicBezTo>
                    <a:pt x="380" y="3288"/>
                    <a:pt x="249" y="3300"/>
                    <a:pt x="115" y="3307"/>
                  </a:cubicBezTo>
                  <a:cubicBezTo>
                    <a:pt x="83" y="3309"/>
                    <a:pt x="1" y="3395"/>
                    <a:pt x="55" y="3407"/>
                  </a:cubicBezTo>
                  <a:cubicBezTo>
                    <a:pt x="237" y="3450"/>
                    <a:pt x="423" y="3472"/>
                    <a:pt x="609" y="3472"/>
                  </a:cubicBezTo>
                  <a:cubicBezTo>
                    <a:pt x="661" y="3472"/>
                    <a:pt x="713" y="3470"/>
                    <a:pt x="765" y="3467"/>
                  </a:cubicBezTo>
                  <a:cubicBezTo>
                    <a:pt x="1025" y="3448"/>
                    <a:pt x="1282" y="3409"/>
                    <a:pt x="1538" y="3366"/>
                  </a:cubicBezTo>
                  <a:cubicBezTo>
                    <a:pt x="1794" y="3323"/>
                    <a:pt x="2049" y="3276"/>
                    <a:pt x="2305" y="3235"/>
                  </a:cubicBezTo>
                  <a:cubicBezTo>
                    <a:pt x="2542" y="3196"/>
                    <a:pt x="2780" y="3166"/>
                    <a:pt x="3015" y="3118"/>
                  </a:cubicBezTo>
                  <a:cubicBezTo>
                    <a:pt x="3921" y="2933"/>
                    <a:pt x="4828" y="2755"/>
                    <a:pt x="5734" y="2570"/>
                  </a:cubicBezTo>
                  <a:cubicBezTo>
                    <a:pt x="6676" y="2378"/>
                    <a:pt x="7613" y="2171"/>
                    <a:pt x="8549" y="1950"/>
                  </a:cubicBezTo>
                  <a:cubicBezTo>
                    <a:pt x="9476" y="1730"/>
                    <a:pt x="10397" y="1489"/>
                    <a:pt x="11303" y="1193"/>
                  </a:cubicBezTo>
                  <a:cubicBezTo>
                    <a:pt x="12162" y="912"/>
                    <a:pt x="13029" y="613"/>
                    <a:pt x="13837" y="205"/>
                  </a:cubicBezTo>
                  <a:cubicBezTo>
                    <a:pt x="13937" y="155"/>
                    <a:pt x="14035" y="98"/>
                    <a:pt x="14133" y="42"/>
                  </a:cubicBezTo>
                  <a:cubicBezTo>
                    <a:pt x="14149" y="34"/>
                    <a:pt x="14162" y="1"/>
                    <a:pt x="1414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0"/>
            <p:cNvSpPr/>
            <p:nvPr/>
          </p:nvSpPr>
          <p:spPr>
            <a:xfrm>
              <a:off x="4967600" y="2447375"/>
              <a:ext cx="268925" cy="59775"/>
            </a:xfrm>
            <a:custGeom>
              <a:avLst/>
              <a:gdLst/>
              <a:ahLst/>
              <a:cxnLst/>
              <a:rect l="l" t="t" r="r" b="b"/>
              <a:pathLst>
                <a:path w="10757" h="2391" extrusionOk="0">
                  <a:moveTo>
                    <a:pt x="10741" y="0"/>
                  </a:moveTo>
                  <a:cubicBezTo>
                    <a:pt x="10738" y="0"/>
                    <a:pt x="10735" y="1"/>
                    <a:pt x="10731" y="3"/>
                  </a:cubicBezTo>
                  <a:lnTo>
                    <a:pt x="10730" y="3"/>
                  </a:lnTo>
                  <a:cubicBezTo>
                    <a:pt x="10409" y="144"/>
                    <a:pt x="10093" y="295"/>
                    <a:pt x="9768" y="427"/>
                  </a:cubicBezTo>
                  <a:cubicBezTo>
                    <a:pt x="9444" y="561"/>
                    <a:pt x="9113" y="679"/>
                    <a:pt x="8778" y="786"/>
                  </a:cubicBezTo>
                  <a:cubicBezTo>
                    <a:pt x="8100" y="1000"/>
                    <a:pt x="7410" y="1181"/>
                    <a:pt x="6713" y="1326"/>
                  </a:cubicBezTo>
                  <a:cubicBezTo>
                    <a:pt x="6005" y="1475"/>
                    <a:pt x="5291" y="1595"/>
                    <a:pt x="4573" y="1689"/>
                  </a:cubicBezTo>
                  <a:cubicBezTo>
                    <a:pt x="3864" y="1782"/>
                    <a:pt x="3154" y="1869"/>
                    <a:pt x="2444" y="1951"/>
                  </a:cubicBezTo>
                  <a:cubicBezTo>
                    <a:pt x="2093" y="1992"/>
                    <a:pt x="1742" y="2030"/>
                    <a:pt x="1390" y="2073"/>
                  </a:cubicBezTo>
                  <a:cubicBezTo>
                    <a:pt x="1213" y="2095"/>
                    <a:pt x="1034" y="2113"/>
                    <a:pt x="857" y="2144"/>
                  </a:cubicBezTo>
                  <a:cubicBezTo>
                    <a:pt x="684" y="2173"/>
                    <a:pt x="505" y="2206"/>
                    <a:pt x="337" y="2255"/>
                  </a:cubicBezTo>
                  <a:cubicBezTo>
                    <a:pt x="252" y="2279"/>
                    <a:pt x="162" y="2294"/>
                    <a:pt x="75" y="2311"/>
                  </a:cubicBezTo>
                  <a:cubicBezTo>
                    <a:pt x="49" y="2318"/>
                    <a:pt x="1" y="2390"/>
                    <a:pt x="43" y="2390"/>
                  </a:cubicBezTo>
                  <a:cubicBezTo>
                    <a:pt x="44" y="2390"/>
                    <a:pt x="45" y="2390"/>
                    <a:pt x="46" y="2390"/>
                  </a:cubicBezTo>
                  <a:cubicBezTo>
                    <a:pt x="117" y="2385"/>
                    <a:pt x="189" y="2376"/>
                    <a:pt x="261" y="2376"/>
                  </a:cubicBezTo>
                  <a:cubicBezTo>
                    <a:pt x="271" y="2376"/>
                    <a:pt x="282" y="2376"/>
                    <a:pt x="292" y="2377"/>
                  </a:cubicBezTo>
                  <a:cubicBezTo>
                    <a:pt x="305" y="2377"/>
                    <a:pt x="319" y="2377"/>
                    <a:pt x="332" y="2377"/>
                  </a:cubicBezTo>
                  <a:cubicBezTo>
                    <a:pt x="401" y="2377"/>
                    <a:pt x="469" y="2375"/>
                    <a:pt x="538" y="2369"/>
                  </a:cubicBezTo>
                  <a:cubicBezTo>
                    <a:pt x="708" y="2357"/>
                    <a:pt x="877" y="2348"/>
                    <a:pt x="1047" y="2328"/>
                  </a:cubicBezTo>
                  <a:cubicBezTo>
                    <a:pt x="1399" y="2285"/>
                    <a:pt x="1753" y="2243"/>
                    <a:pt x="2105" y="2201"/>
                  </a:cubicBezTo>
                  <a:cubicBezTo>
                    <a:pt x="2827" y="2115"/>
                    <a:pt x="3551" y="2035"/>
                    <a:pt x="4270" y="1927"/>
                  </a:cubicBezTo>
                  <a:cubicBezTo>
                    <a:pt x="4992" y="1819"/>
                    <a:pt x="5714" y="1702"/>
                    <a:pt x="6430" y="1554"/>
                  </a:cubicBezTo>
                  <a:cubicBezTo>
                    <a:pt x="7138" y="1407"/>
                    <a:pt x="7844" y="1235"/>
                    <a:pt x="8530" y="1004"/>
                  </a:cubicBezTo>
                  <a:cubicBezTo>
                    <a:pt x="9209" y="775"/>
                    <a:pt x="9879" y="506"/>
                    <a:pt x="10511" y="170"/>
                  </a:cubicBezTo>
                  <a:cubicBezTo>
                    <a:pt x="10589" y="128"/>
                    <a:pt x="10662" y="80"/>
                    <a:pt x="10736" y="34"/>
                  </a:cubicBezTo>
                  <a:cubicBezTo>
                    <a:pt x="10750" y="26"/>
                    <a:pt x="10756" y="0"/>
                    <a:pt x="1074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0"/>
            <p:cNvSpPr/>
            <p:nvPr/>
          </p:nvSpPr>
          <p:spPr>
            <a:xfrm>
              <a:off x="5250750" y="2009675"/>
              <a:ext cx="323100" cy="60400"/>
            </a:xfrm>
            <a:custGeom>
              <a:avLst/>
              <a:gdLst/>
              <a:ahLst/>
              <a:cxnLst/>
              <a:rect l="l" t="t" r="r" b="b"/>
              <a:pathLst>
                <a:path w="12924" h="2416" extrusionOk="0">
                  <a:moveTo>
                    <a:pt x="12904" y="0"/>
                  </a:moveTo>
                  <a:cubicBezTo>
                    <a:pt x="12901" y="0"/>
                    <a:pt x="12897" y="1"/>
                    <a:pt x="12893" y="3"/>
                  </a:cubicBezTo>
                  <a:lnTo>
                    <a:pt x="12892" y="3"/>
                  </a:lnTo>
                  <a:cubicBezTo>
                    <a:pt x="12101" y="296"/>
                    <a:pt x="11301" y="551"/>
                    <a:pt x="10482" y="746"/>
                  </a:cubicBezTo>
                  <a:cubicBezTo>
                    <a:pt x="10054" y="847"/>
                    <a:pt x="9626" y="944"/>
                    <a:pt x="9196" y="1032"/>
                  </a:cubicBezTo>
                  <a:cubicBezTo>
                    <a:pt x="8770" y="1119"/>
                    <a:pt x="8344" y="1190"/>
                    <a:pt x="7917" y="1269"/>
                  </a:cubicBezTo>
                  <a:cubicBezTo>
                    <a:pt x="7089" y="1419"/>
                    <a:pt x="6262" y="1583"/>
                    <a:pt x="5424" y="1660"/>
                  </a:cubicBezTo>
                  <a:cubicBezTo>
                    <a:pt x="4565" y="1740"/>
                    <a:pt x="3703" y="1769"/>
                    <a:pt x="2843" y="1832"/>
                  </a:cubicBezTo>
                  <a:cubicBezTo>
                    <a:pt x="2414" y="1865"/>
                    <a:pt x="1985" y="1905"/>
                    <a:pt x="1558" y="1967"/>
                  </a:cubicBezTo>
                  <a:cubicBezTo>
                    <a:pt x="1152" y="2025"/>
                    <a:pt x="732" y="2090"/>
                    <a:pt x="341" y="2218"/>
                  </a:cubicBezTo>
                  <a:cubicBezTo>
                    <a:pt x="239" y="2252"/>
                    <a:pt x="146" y="2304"/>
                    <a:pt x="54" y="2357"/>
                  </a:cubicBezTo>
                  <a:cubicBezTo>
                    <a:pt x="42" y="2365"/>
                    <a:pt x="1" y="2415"/>
                    <a:pt x="37" y="2415"/>
                  </a:cubicBezTo>
                  <a:cubicBezTo>
                    <a:pt x="38" y="2415"/>
                    <a:pt x="38" y="2415"/>
                    <a:pt x="38" y="2415"/>
                  </a:cubicBezTo>
                  <a:cubicBezTo>
                    <a:pt x="233" y="2412"/>
                    <a:pt x="411" y="2363"/>
                    <a:pt x="600" y="2318"/>
                  </a:cubicBezTo>
                  <a:cubicBezTo>
                    <a:pt x="804" y="2270"/>
                    <a:pt x="1011" y="2228"/>
                    <a:pt x="1220" y="2193"/>
                  </a:cubicBezTo>
                  <a:cubicBezTo>
                    <a:pt x="1638" y="2122"/>
                    <a:pt x="2061" y="2075"/>
                    <a:pt x="2484" y="2039"/>
                  </a:cubicBezTo>
                  <a:cubicBezTo>
                    <a:pt x="3348" y="1964"/>
                    <a:pt x="4216" y="1937"/>
                    <a:pt x="5081" y="1865"/>
                  </a:cubicBezTo>
                  <a:cubicBezTo>
                    <a:pt x="5502" y="1830"/>
                    <a:pt x="5925" y="1784"/>
                    <a:pt x="6343" y="1716"/>
                  </a:cubicBezTo>
                  <a:cubicBezTo>
                    <a:pt x="6757" y="1647"/>
                    <a:pt x="7172" y="1567"/>
                    <a:pt x="7586" y="1492"/>
                  </a:cubicBezTo>
                  <a:cubicBezTo>
                    <a:pt x="8448" y="1333"/>
                    <a:pt x="9309" y="1158"/>
                    <a:pt x="10160" y="951"/>
                  </a:cubicBezTo>
                  <a:cubicBezTo>
                    <a:pt x="10585" y="848"/>
                    <a:pt x="11007" y="728"/>
                    <a:pt x="11424" y="598"/>
                  </a:cubicBezTo>
                  <a:cubicBezTo>
                    <a:pt x="11826" y="473"/>
                    <a:pt x="12228" y="339"/>
                    <a:pt x="12615" y="172"/>
                  </a:cubicBezTo>
                  <a:cubicBezTo>
                    <a:pt x="12709" y="132"/>
                    <a:pt x="12801" y="87"/>
                    <a:pt x="12893" y="43"/>
                  </a:cubicBezTo>
                  <a:cubicBezTo>
                    <a:pt x="12911" y="35"/>
                    <a:pt x="12924" y="0"/>
                    <a:pt x="1290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0"/>
            <p:cNvSpPr/>
            <p:nvPr/>
          </p:nvSpPr>
          <p:spPr>
            <a:xfrm>
              <a:off x="5247125" y="1992625"/>
              <a:ext cx="311150" cy="50075"/>
            </a:xfrm>
            <a:custGeom>
              <a:avLst/>
              <a:gdLst/>
              <a:ahLst/>
              <a:cxnLst/>
              <a:rect l="l" t="t" r="r" b="b"/>
              <a:pathLst>
                <a:path w="12446" h="2003" extrusionOk="0">
                  <a:moveTo>
                    <a:pt x="12295" y="1"/>
                  </a:moveTo>
                  <a:cubicBezTo>
                    <a:pt x="11588" y="1"/>
                    <a:pt x="10884" y="99"/>
                    <a:pt x="10185" y="199"/>
                  </a:cubicBezTo>
                  <a:cubicBezTo>
                    <a:pt x="9387" y="313"/>
                    <a:pt x="8592" y="444"/>
                    <a:pt x="7798" y="592"/>
                  </a:cubicBezTo>
                  <a:cubicBezTo>
                    <a:pt x="6978" y="745"/>
                    <a:pt x="6157" y="907"/>
                    <a:pt x="5338" y="1064"/>
                  </a:cubicBezTo>
                  <a:cubicBezTo>
                    <a:pt x="4513" y="1223"/>
                    <a:pt x="3688" y="1377"/>
                    <a:pt x="2860" y="1510"/>
                  </a:cubicBezTo>
                  <a:cubicBezTo>
                    <a:pt x="2450" y="1575"/>
                    <a:pt x="2040" y="1635"/>
                    <a:pt x="1630" y="1689"/>
                  </a:cubicBezTo>
                  <a:cubicBezTo>
                    <a:pt x="1226" y="1743"/>
                    <a:pt x="821" y="1779"/>
                    <a:pt x="416" y="1826"/>
                  </a:cubicBezTo>
                  <a:cubicBezTo>
                    <a:pt x="312" y="1840"/>
                    <a:pt x="210" y="1860"/>
                    <a:pt x="108" y="1886"/>
                  </a:cubicBezTo>
                  <a:cubicBezTo>
                    <a:pt x="73" y="1895"/>
                    <a:pt x="1" y="1984"/>
                    <a:pt x="70" y="1992"/>
                  </a:cubicBezTo>
                  <a:cubicBezTo>
                    <a:pt x="131" y="1999"/>
                    <a:pt x="192" y="2002"/>
                    <a:pt x="252" y="2002"/>
                  </a:cubicBezTo>
                  <a:cubicBezTo>
                    <a:pt x="386" y="2002"/>
                    <a:pt x="518" y="1988"/>
                    <a:pt x="653" y="1975"/>
                  </a:cubicBezTo>
                  <a:cubicBezTo>
                    <a:pt x="855" y="1954"/>
                    <a:pt x="1058" y="1932"/>
                    <a:pt x="1260" y="1907"/>
                  </a:cubicBezTo>
                  <a:cubicBezTo>
                    <a:pt x="1669" y="1856"/>
                    <a:pt x="2077" y="1800"/>
                    <a:pt x="2485" y="1737"/>
                  </a:cubicBezTo>
                  <a:cubicBezTo>
                    <a:pt x="3314" y="1609"/>
                    <a:pt x="4139" y="1459"/>
                    <a:pt x="4961" y="1303"/>
                  </a:cubicBezTo>
                  <a:cubicBezTo>
                    <a:pt x="5785" y="1145"/>
                    <a:pt x="6607" y="979"/>
                    <a:pt x="7430" y="820"/>
                  </a:cubicBezTo>
                  <a:cubicBezTo>
                    <a:pt x="8231" y="665"/>
                    <a:pt x="9033" y="505"/>
                    <a:pt x="9838" y="377"/>
                  </a:cubicBezTo>
                  <a:cubicBezTo>
                    <a:pt x="10605" y="254"/>
                    <a:pt x="11375" y="173"/>
                    <a:pt x="12144" y="72"/>
                  </a:cubicBezTo>
                  <a:cubicBezTo>
                    <a:pt x="12234" y="60"/>
                    <a:pt x="12324" y="45"/>
                    <a:pt x="12413" y="33"/>
                  </a:cubicBezTo>
                  <a:cubicBezTo>
                    <a:pt x="12425" y="31"/>
                    <a:pt x="12445" y="2"/>
                    <a:pt x="12425" y="2"/>
                  </a:cubicBezTo>
                  <a:cubicBezTo>
                    <a:pt x="12382" y="1"/>
                    <a:pt x="12339" y="1"/>
                    <a:pt x="12295"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0"/>
            <p:cNvSpPr/>
            <p:nvPr/>
          </p:nvSpPr>
          <p:spPr>
            <a:xfrm>
              <a:off x="5251125" y="1959875"/>
              <a:ext cx="283625" cy="46400"/>
            </a:xfrm>
            <a:custGeom>
              <a:avLst/>
              <a:gdLst/>
              <a:ahLst/>
              <a:cxnLst/>
              <a:rect l="l" t="t" r="r" b="b"/>
              <a:pathLst>
                <a:path w="11345" h="1856" extrusionOk="0">
                  <a:moveTo>
                    <a:pt x="11293" y="0"/>
                  </a:moveTo>
                  <a:cubicBezTo>
                    <a:pt x="11119" y="23"/>
                    <a:pt x="10948" y="65"/>
                    <a:pt x="10777" y="102"/>
                  </a:cubicBezTo>
                  <a:cubicBezTo>
                    <a:pt x="10600" y="141"/>
                    <a:pt x="10422" y="181"/>
                    <a:pt x="10245" y="219"/>
                  </a:cubicBezTo>
                  <a:cubicBezTo>
                    <a:pt x="9887" y="297"/>
                    <a:pt x="9529" y="374"/>
                    <a:pt x="9171" y="451"/>
                  </a:cubicBezTo>
                  <a:cubicBezTo>
                    <a:pt x="8446" y="606"/>
                    <a:pt x="7719" y="750"/>
                    <a:pt x="6991" y="883"/>
                  </a:cubicBezTo>
                  <a:cubicBezTo>
                    <a:pt x="6253" y="1016"/>
                    <a:pt x="5517" y="1148"/>
                    <a:pt x="4776" y="1258"/>
                  </a:cubicBezTo>
                  <a:cubicBezTo>
                    <a:pt x="4039" y="1368"/>
                    <a:pt x="3299" y="1462"/>
                    <a:pt x="2557" y="1532"/>
                  </a:cubicBezTo>
                  <a:cubicBezTo>
                    <a:pt x="2192" y="1566"/>
                    <a:pt x="1825" y="1594"/>
                    <a:pt x="1459" y="1617"/>
                  </a:cubicBezTo>
                  <a:cubicBezTo>
                    <a:pt x="1279" y="1628"/>
                    <a:pt x="1100" y="1638"/>
                    <a:pt x="919" y="1646"/>
                  </a:cubicBezTo>
                  <a:cubicBezTo>
                    <a:pt x="740" y="1653"/>
                    <a:pt x="558" y="1653"/>
                    <a:pt x="379" y="1676"/>
                  </a:cubicBezTo>
                  <a:cubicBezTo>
                    <a:pt x="285" y="1687"/>
                    <a:pt x="192" y="1705"/>
                    <a:pt x="99" y="1718"/>
                  </a:cubicBezTo>
                  <a:cubicBezTo>
                    <a:pt x="62" y="1723"/>
                    <a:pt x="0" y="1809"/>
                    <a:pt x="62" y="1817"/>
                  </a:cubicBezTo>
                  <a:cubicBezTo>
                    <a:pt x="146" y="1828"/>
                    <a:pt x="230" y="1843"/>
                    <a:pt x="314" y="1850"/>
                  </a:cubicBezTo>
                  <a:cubicBezTo>
                    <a:pt x="367" y="1853"/>
                    <a:pt x="419" y="1855"/>
                    <a:pt x="471" y="1855"/>
                  </a:cubicBezTo>
                  <a:cubicBezTo>
                    <a:pt x="508" y="1855"/>
                    <a:pt x="545" y="1854"/>
                    <a:pt x="582" y="1852"/>
                  </a:cubicBezTo>
                  <a:cubicBezTo>
                    <a:pt x="762" y="1847"/>
                    <a:pt x="941" y="1838"/>
                    <a:pt x="1120" y="1827"/>
                  </a:cubicBezTo>
                  <a:cubicBezTo>
                    <a:pt x="1486" y="1808"/>
                    <a:pt x="1852" y="1781"/>
                    <a:pt x="2216" y="1748"/>
                  </a:cubicBezTo>
                  <a:cubicBezTo>
                    <a:pt x="2960" y="1682"/>
                    <a:pt x="3701" y="1592"/>
                    <a:pt x="4438" y="1486"/>
                  </a:cubicBezTo>
                  <a:cubicBezTo>
                    <a:pt x="5183" y="1378"/>
                    <a:pt x="5926" y="1252"/>
                    <a:pt x="6667" y="1114"/>
                  </a:cubicBezTo>
                  <a:cubicBezTo>
                    <a:pt x="7404" y="976"/>
                    <a:pt x="8138" y="813"/>
                    <a:pt x="8871" y="652"/>
                  </a:cubicBezTo>
                  <a:cubicBezTo>
                    <a:pt x="9585" y="495"/>
                    <a:pt x="10297" y="330"/>
                    <a:pt x="11006" y="151"/>
                  </a:cubicBezTo>
                  <a:cubicBezTo>
                    <a:pt x="11097" y="129"/>
                    <a:pt x="11186" y="104"/>
                    <a:pt x="11274" y="74"/>
                  </a:cubicBezTo>
                  <a:cubicBezTo>
                    <a:pt x="11302" y="65"/>
                    <a:pt x="11345" y="1"/>
                    <a:pt x="11301" y="1"/>
                  </a:cubicBezTo>
                  <a:cubicBezTo>
                    <a:pt x="11298" y="1"/>
                    <a:pt x="11296" y="1"/>
                    <a:pt x="11293" y="1"/>
                  </a:cubicBezTo>
                  <a:lnTo>
                    <a:pt x="11293" y="0"/>
                  </a:ln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0"/>
            <p:cNvSpPr/>
            <p:nvPr/>
          </p:nvSpPr>
          <p:spPr>
            <a:xfrm>
              <a:off x="5256200" y="1917300"/>
              <a:ext cx="248625" cy="40650"/>
            </a:xfrm>
            <a:custGeom>
              <a:avLst/>
              <a:gdLst/>
              <a:ahLst/>
              <a:cxnLst/>
              <a:rect l="l" t="t" r="r" b="b"/>
              <a:pathLst>
                <a:path w="9945" h="1626" extrusionOk="0">
                  <a:moveTo>
                    <a:pt x="9933" y="0"/>
                  </a:moveTo>
                  <a:cubicBezTo>
                    <a:pt x="9930" y="0"/>
                    <a:pt x="9928" y="1"/>
                    <a:pt x="9924" y="3"/>
                  </a:cubicBezTo>
                  <a:lnTo>
                    <a:pt x="9923" y="4"/>
                  </a:lnTo>
                  <a:cubicBezTo>
                    <a:pt x="9459" y="264"/>
                    <a:pt x="8939" y="398"/>
                    <a:pt x="8418" y="487"/>
                  </a:cubicBezTo>
                  <a:cubicBezTo>
                    <a:pt x="7829" y="589"/>
                    <a:pt x="7233" y="645"/>
                    <a:pt x="6639" y="707"/>
                  </a:cubicBezTo>
                  <a:cubicBezTo>
                    <a:pt x="6361" y="736"/>
                    <a:pt x="6084" y="766"/>
                    <a:pt x="5807" y="806"/>
                  </a:cubicBezTo>
                  <a:cubicBezTo>
                    <a:pt x="5513" y="846"/>
                    <a:pt x="5221" y="907"/>
                    <a:pt x="4926" y="944"/>
                  </a:cubicBezTo>
                  <a:cubicBezTo>
                    <a:pt x="4165" y="1040"/>
                    <a:pt x="3400" y="1088"/>
                    <a:pt x="2637" y="1146"/>
                  </a:cubicBezTo>
                  <a:cubicBezTo>
                    <a:pt x="2256" y="1176"/>
                    <a:pt x="1875" y="1207"/>
                    <a:pt x="1495" y="1250"/>
                  </a:cubicBezTo>
                  <a:cubicBezTo>
                    <a:pt x="1126" y="1292"/>
                    <a:pt x="758" y="1335"/>
                    <a:pt x="393" y="1407"/>
                  </a:cubicBezTo>
                  <a:cubicBezTo>
                    <a:pt x="349" y="1415"/>
                    <a:pt x="305" y="1422"/>
                    <a:pt x="262" y="1433"/>
                  </a:cubicBezTo>
                  <a:cubicBezTo>
                    <a:pt x="212" y="1447"/>
                    <a:pt x="163" y="1467"/>
                    <a:pt x="117" y="1491"/>
                  </a:cubicBezTo>
                  <a:cubicBezTo>
                    <a:pt x="82" y="1507"/>
                    <a:pt x="1" y="1618"/>
                    <a:pt x="84" y="1622"/>
                  </a:cubicBezTo>
                  <a:cubicBezTo>
                    <a:pt x="104" y="1624"/>
                    <a:pt x="123" y="1625"/>
                    <a:pt x="142" y="1625"/>
                  </a:cubicBezTo>
                  <a:cubicBezTo>
                    <a:pt x="164" y="1625"/>
                    <a:pt x="186" y="1624"/>
                    <a:pt x="208" y="1621"/>
                  </a:cubicBezTo>
                  <a:cubicBezTo>
                    <a:pt x="257" y="1611"/>
                    <a:pt x="306" y="1600"/>
                    <a:pt x="355" y="1590"/>
                  </a:cubicBezTo>
                  <a:cubicBezTo>
                    <a:pt x="446" y="1572"/>
                    <a:pt x="537" y="1555"/>
                    <a:pt x="628" y="1539"/>
                  </a:cubicBezTo>
                  <a:cubicBezTo>
                    <a:pt x="812" y="1507"/>
                    <a:pt x="997" y="1477"/>
                    <a:pt x="1181" y="1449"/>
                  </a:cubicBezTo>
                  <a:cubicBezTo>
                    <a:pt x="1559" y="1393"/>
                    <a:pt x="1940" y="1362"/>
                    <a:pt x="2318" y="1330"/>
                  </a:cubicBezTo>
                  <a:cubicBezTo>
                    <a:pt x="3090" y="1265"/>
                    <a:pt x="3864" y="1223"/>
                    <a:pt x="4631" y="1125"/>
                  </a:cubicBezTo>
                  <a:cubicBezTo>
                    <a:pt x="4822" y="1101"/>
                    <a:pt x="5012" y="1074"/>
                    <a:pt x="5201" y="1043"/>
                  </a:cubicBezTo>
                  <a:cubicBezTo>
                    <a:pt x="5338" y="1020"/>
                    <a:pt x="5471" y="990"/>
                    <a:pt x="5607" y="966"/>
                  </a:cubicBezTo>
                  <a:cubicBezTo>
                    <a:pt x="5878" y="919"/>
                    <a:pt x="6151" y="885"/>
                    <a:pt x="6423" y="854"/>
                  </a:cubicBezTo>
                  <a:cubicBezTo>
                    <a:pt x="7020" y="785"/>
                    <a:pt x="7619" y="731"/>
                    <a:pt x="8210" y="624"/>
                  </a:cubicBezTo>
                  <a:cubicBezTo>
                    <a:pt x="8497" y="574"/>
                    <a:pt x="8779" y="507"/>
                    <a:pt x="9058" y="424"/>
                  </a:cubicBezTo>
                  <a:cubicBezTo>
                    <a:pt x="9303" y="350"/>
                    <a:pt x="9558" y="262"/>
                    <a:pt x="9778" y="129"/>
                  </a:cubicBezTo>
                  <a:cubicBezTo>
                    <a:pt x="9829" y="98"/>
                    <a:pt x="9880" y="65"/>
                    <a:pt x="9929" y="30"/>
                  </a:cubicBezTo>
                  <a:cubicBezTo>
                    <a:pt x="9940" y="24"/>
                    <a:pt x="9945" y="0"/>
                    <a:pt x="9933"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0"/>
            <p:cNvSpPr/>
            <p:nvPr/>
          </p:nvSpPr>
          <p:spPr>
            <a:xfrm>
              <a:off x="5262375" y="1866825"/>
              <a:ext cx="244825" cy="48575"/>
            </a:xfrm>
            <a:custGeom>
              <a:avLst/>
              <a:gdLst/>
              <a:ahLst/>
              <a:cxnLst/>
              <a:rect l="l" t="t" r="r" b="b"/>
              <a:pathLst>
                <a:path w="9793" h="1943" extrusionOk="0">
                  <a:moveTo>
                    <a:pt x="9751" y="1"/>
                  </a:moveTo>
                  <a:cubicBezTo>
                    <a:pt x="9454" y="14"/>
                    <a:pt x="9157" y="79"/>
                    <a:pt x="8866" y="136"/>
                  </a:cubicBezTo>
                  <a:cubicBezTo>
                    <a:pt x="8559" y="195"/>
                    <a:pt x="8255" y="260"/>
                    <a:pt x="7952" y="335"/>
                  </a:cubicBezTo>
                  <a:cubicBezTo>
                    <a:pt x="7327" y="488"/>
                    <a:pt x="6708" y="656"/>
                    <a:pt x="6088" y="823"/>
                  </a:cubicBezTo>
                  <a:cubicBezTo>
                    <a:pt x="5454" y="993"/>
                    <a:pt x="4821" y="1162"/>
                    <a:pt x="4182" y="1308"/>
                  </a:cubicBezTo>
                  <a:cubicBezTo>
                    <a:pt x="3550" y="1453"/>
                    <a:pt x="2914" y="1578"/>
                    <a:pt x="2271" y="1659"/>
                  </a:cubicBezTo>
                  <a:cubicBezTo>
                    <a:pt x="1955" y="1698"/>
                    <a:pt x="1638" y="1726"/>
                    <a:pt x="1321" y="1743"/>
                  </a:cubicBezTo>
                  <a:cubicBezTo>
                    <a:pt x="1161" y="1751"/>
                    <a:pt x="1003" y="1753"/>
                    <a:pt x="844" y="1753"/>
                  </a:cubicBezTo>
                  <a:cubicBezTo>
                    <a:pt x="686" y="1753"/>
                    <a:pt x="527" y="1751"/>
                    <a:pt x="368" y="1750"/>
                  </a:cubicBezTo>
                  <a:cubicBezTo>
                    <a:pt x="336" y="1750"/>
                    <a:pt x="304" y="1748"/>
                    <a:pt x="272" y="1748"/>
                  </a:cubicBezTo>
                  <a:cubicBezTo>
                    <a:pt x="264" y="1748"/>
                    <a:pt x="256" y="1748"/>
                    <a:pt x="248" y="1748"/>
                  </a:cubicBezTo>
                  <a:cubicBezTo>
                    <a:pt x="206" y="1752"/>
                    <a:pt x="163" y="1761"/>
                    <a:pt x="122" y="1767"/>
                  </a:cubicBezTo>
                  <a:cubicBezTo>
                    <a:pt x="85" y="1772"/>
                    <a:pt x="0" y="1869"/>
                    <a:pt x="62" y="1890"/>
                  </a:cubicBezTo>
                  <a:cubicBezTo>
                    <a:pt x="95" y="1904"/>
                    <a:pt x="130" y="1915"/>
                    <a:pt x="165" y="1922"/>
                  </a:cubicBezTo>
                  <a:cubicBezTo>
                    <a:pt x="204" y="1928"/>
                    <a:pt x="242" y="1929"/>
                    <a:pt x="280" y="1932"/>
                  </a:cubicBezTo>
                  <a:cubicBezTo>
                    <a:pt x="361" y="1939"/>
                    <a:pt x="442" y="1940"/>
                    <a:pt x="523" y="1942"/>
                  </a:cubicBezTo>
                  <a:cubicBezTo>
                    <a:pt x="573" y="1943"/>
                    <a:pt x="623" y="1943"/>
                    <a:pt x="672" y="1943"/>
                  </a:cubicBezTo>
                  <a:cubicBezTo>
                    <a:pt x="780" y="1943"/>
                    <a:pt x="887" y="1941"/>
                    <a:pt x="995" y="1938"/>
                  </a:cubicBezTo>
                  <a:cubicBezTo>
                    <a:pt x="1314" y="1928"/>
                    <a:pt x="1634" y="1904"/>
                    <a:pt x="1951" y="1870"/>
                  </a:cubicBezTo>
                  <a:cubicBezTo>
                    <a:pt x="2599" y="1797"/>
                    <a:pt x="3240" y="1682"/>
                    <a:pt x="3875" y="1541"/>
                  </a:cubicBezTo>
                  <a:cubicBezTo>
                    <a:pt x="4517" y="1399"/>
                    <a:pt x="5152" y="1233"/>
                    <a:pt x="5786" y="1062"/>
                  </a:cubicBezTo>
                  <a:cubicBezTo>
                    <a:pt x="6413" y="894"/>
                    <a:pt x="7037" y="718"/>
                    <a:pt x="7667" y="555"/>
                  </a:cubicBezTo>
                  <a:cubicBezTo>
                    <a:pt x="8275" y="398"/>
                    <a:pt x="8885" y="249"/>
                    <a:pt x="9501" y="121"/>
                  </a:cubicBezTo>
                  <a:cubicBezTo>
                    <a:pt x="9577" y="106"/>
                    <a:pt x="9651" y="90"/>
                    <a:pt x="9727" y="70"/>
                  </a:cubicBezTo>
                  <a:cubicBezTo>
                    <a:pt x="9747" y="65"/>
                    <a:pt x="9793" y="2"/>
                    <a:pt x="9753" y="2"/>
                  </a:cubicBezTo>
                  <a:cubicBezTo>
                    <a:pt x="9752" y="2"/>
                    <a:pt x="9752" y="2"/>
                    <a:pt x="9751" y="2"/>
                  </a:cubicBezTo>
                  <a:lnTo>
                    <a:pt x="9751" y="1"/>
                  </a:ln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0"/>
            <p:cNvSpPr/>
            <p:nvPr/>
          </p:nvSpPr>
          <p:spPr>
            <a:xfrm>
              <a:off x="5288225" y="1826000"/>
              <a:ext cx="202525" cy="42575"/>
            </a:xfrm>
            <a:custGeom>
              <a:avLst/>
              <a:gdLst/>
              <a:ahLst/>
              <a:cxnLst/>
              <a:rect l="l" t="t" r="r" b="b"/>
              <a:pathLst>
                <a:path w="8101" h="1703" extrusionOk="0">
                  <a:moveTo>
                    <a:pt x="8081" y="0"/>
                  </a:moveTo>
                  <a:cubicBezTo>
                    <a:pt x="8077" y="0"/>
                    <a:pt x="8073" y="1"/>
                    <a:pt x="8068" y="4"/>
                  </a:cubicBezTo>
                  <a:lnTo>
                    <a:pt x="8068" y="3"/>
                  </a:lnTo>
                  <a:cubicBezTo>
                    <a:pt x="7616" y="198"/>
                    <a:pt x="7156" y="370"/>
                    <a:pt x="6686" y="518"/>
                  </a:cubicBezTo>
                  <a:cubicBezTo>
                    <a:pt x="6171" y="678"/>
                    <a:pt x="5647" y="808"/>
                    <a:pt x="5119" y="917"/>
                  </a:cubicBezTo>
                  <a:cubicBezTo>
                    <a:pt x="4573" y="1031"/>
                    <a:pt x="4023" y="1126"/>
                    <a:pt x="3471" y="1206"/>
                  </a:cubicBezTo>
                  <a:cubicBezTo>
                    <a:pt x="2928" y="1285"/>
                    <a:pt x="2383" y="1348"/>
                    <a:pt x="1837" y="1400"/>
                  </a:cubicBezTo>
                  <a:cubicBezTo>
                    <a:pt x="1573" y="1424"/>
                    <a:pt x="1311" y="1446"/>
                    <a:pt x="1047" y="1465"/>
                  </a:cubicBezTo>
                  <a:cubicBezTo>
                    <a:pt x="798" y="1483"/>
                    <a:pt x="546" y="1493"/>
                    <a:pt x="298" y="1521"/>
                  </a:cubicBezTo>
                  <a:cubicBezTo>
                    <a:pt x="259" y="1526"/>
                    <a:pt x="224" y="1542"/>
                    <a:pt x="187" y="1552"/>
                  </a:cubicBezTo>
                  <a:cubicBezTo>
                    <a:pt x="160" y="1560"/>
                    <a:pt x="130" y="1564"/>
                    <a:pt x="102" y="1571"/>
                  </a:cubicBezTo>
                  <a:cubicBezTo>
                    <a:pt x="67" y="1579"/>
                    <a:pt x="0" y="1660"/>
                    <a:pt x="65" y="1671"/>
                  </a:cubicBezTo>
                  <a:cubicBezTo>
                    <a:pt x="89" y="1676"/>
                    <a:pt x="114" y="1680"/>
                    <a:pt x="138" y="1685"/>
                  </a:cubicBezTo>
                  <a:cubicBezTo>
                    <a:pt x="166" y="1695"/>
                    <a:pt x="197" y="1701"/>
                    <a:pt x="227" y="1703"/>
                  </a:cubicBezTo>
                  <a:cubicBezTo>
                    <a:pt x="288" y="1703"/>
                    <a:pt x="348" y="1701"/>
                    <a:pt x="408" y="1699"/>
                  </a:cubicBezTo>
                  <a:cubicBezTo>
                    <a:pt x="533" y="1694"/>
                    <a:pt x="658" y="1685"/>
                    <a:pt x="781" y="1676"/>
                  </a:cubicBezTo>
                  <a:cubicBezTo>
                    <a:pt x="1043" y="1658"/>
                    <a:pt x="1304" y="1636"/>
                    <a:pt x="1565" y="1612"/>
                  </a:cubicBezTo>
                  <a:cubicBezTo>
                    <a:pt x="2118" y="1561"/>
                    <a:pt x="2670" y="1497"/>
                    <a:pt x="3220" y="1421"/>
                  </a:cubicBezTo>
                  <a:cubicBezTo>
                    <a:pt x="3779" y="1342"/>
                    <a:pt x="4336" y="1247"/>
                    <a:pt x="4889" y="1126"/>
                  </a:cubicBezTo>
                  <a:cubicBezTo>
                    <a:pt x="5426" y="1010"/>
                    <a:pt x="5961" y="875"/>
                    <a:pt x="6485" y="706"/>
                  </a:cubicBezTo>
                  <a:cubicBezTo>
                    <a:pt x="6733" y="626"/>
                    <a:pt x="6979" y="539"/>
                    <a:pt x="7223" y="445"/>
                  </a:cubicBezTo>
                  <a:cubicBezTo>
                    <a:pt x="7457" y="353"/>
                    <a:pt x="7689" y="255"/>
                    <a:pt x="7910" y="135"/>
                  </a:cubicBezTo>
                  <a:cubicBezTo>
                    <a:pt x="7963" y="107"/>
                    <a:pt x="8015" y="78"/>
                    <a:pt x="8068" y="49"/>
                  </a:cubicBezTo>
                  <a:cubicBezTo>
                    <a:pt x="8086" y="38"/>
                    <a:pt x="8100" y="0"/>
                    <a:pt x="808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0"/>
            <p:cNvSpPr/>
            <p:nvPr/>
          </p:nvSpPr>
          <p:spPr>
            <a:xfrm>
              <a:off x="5305600" y="1789325"/>
              <a:ext cx="162850" cy="40100"/>
            </a:xfrm>
            <a:custGeom>
              <a:avLst/>
              <a:gdLst/>
              <a:ahLst/>
              <a:cxnLst/>
              <a:rect l="l" t="t" r="r" b="b"/>
              <a:pathLst>
                <a:path w="6514" h="1604" extrusionOk="0">
                  <a:moveTo>
                    <a:pt x="6495" y="1"/>
                  </a:moveTo>
                  <a:cubicBezTo>
                    <a:pt x="6486" y="1"/>
                    <a:pt x="6476" y="8"/>
                    <a:pt x="6470" y="13"/>
                  </a:cubicBezTo>
                  <a:lnTo>
                    <a:pt x="6469" y="13"/>
                  </a:lnTo>
                  <a:cubicBezTo>
                    <a:pt x="6447" y="33"/>
                    <a:pt x="6424" y="49"/>
                    <a:pt x="6403" y="66"/>
                  </a:cubicBezTo>
                  <a:cubicBezTo>
                    <a:pt x="6389" y="75"/>
                    <a:pt x="6377" y="83"/>
                    <a:pt x="6365" y="92"/>
                  </a:cubicBezTo>
                  <a:lnTo>
                    <a:pt x="6343" y="106"/>
                  </a:lnTo>
                  <a:lnTo>
                    <a:pt x="6332" y="113"/>
                  </a:lnTo>
                  <a:lnTo>
                    <a:pt x="6332" y="113"/>
                  </a:lnTo>
                  <a:lnTo>
                    <a:pt x="6332" y="113"/>
                  </a:lnTo>
                  <a:cubicBezTo>
                    <a:pt x="6330" y="115"/>
                    <a:pt x="6326" y="117"/>
                    <a:pt x="6322" y="120"/>
                  </a:cubicBezTo>
                  <a:cubicBezTo>
                    <a:pt x="6308" y="127"/>
                    <a:pt x="6294" y="138"/>
                    <a:pt x="6279" y="146"/>
                  </a:cubicBezTo>
                  <a:cubicBezTo>
                    <a:pt x="6277" y="147"/>
                    <a:pt x="6271" y="151"/>
                    <a:pt x="6271" y="151"/>
                  </a:cubicBezTo>
                  <a:cubicBezTo>
                    <a:pt x="6271" y="151"/>
                    <a:pt x="6273" y="150"/>
                    <a:pt x="6277" y="148"/>
                  </a:cubicBezTo>
                  <a:lnTo>
                    <a:pt x="6277" y="148"/>
                  </a:lnTo>
                  <a:lnTo>
                    <a:pt x="6266" y="155"/>
                  </a:lnTo>
                  <a:lnTo>
                    <a:pt x="6242" y="169"/>
                  </a:lnTo>
                  <a:cubicBezTo>
                    <a:pt x="6230" y="175"/>
                    <a:pt x="6219" y="181"/>
                    <a:pt x="6208" y="187"/>
                  </a:cubicBezTo>
                  <a:lnTo>
                    <a:pt x="6208" y="187"/>
                  </a:lnTo>
                  <a:cubicBezTo>
                    <a:pt x="6210" y="186"/>
                    <a:pt x="6211" y="185"/>
                    <a:pt x="6211" y="185"/>
                  </a:cubicBezTo>
                  <a:lnTo>
                    <a:pt x="6211" y="185"/>
                  </a:lnTo>
                  <a:cubicBezTo>
                    <a:pt x="6211" y="185"/>
                    <a:pt x="6210" y="186"/>
                    <a:pt x="6206" y="188"/>
                  </a:cubicBezTo>
                  <a:cubicBezTo>
                    <a:pt x="6206" y="188"/>
                    <a:pt x="6207" y="188"/>
                    <a:pt x="6208" y="187"/>
                  </a:cubicBezTo>
                  <a:lnTo>
                    <a:pt x="6208" y="187"/>
                  </a:lnTo>
                  <a:cubicBezTo>
                    <a:pt x="6203" y="190"/>
                    <a:pt x="6197" y="193"/>
                    <a:pt x="6196" y="194"/>
                  </a:cubicBezTo>
                  <a:cubicBezTo>
                    <a:pt x="6178" y="205"/>
                    <a:pt x="6161" y="215"/>
                    <a:pt x="6143" y="223"/>
                  </a:cubicBezTo>
                  <a:cubicBezTo>
                    <a:pt x="5990" y="307"/>
                    <a:pt x="5830" y="378"/>
                    <a:pt x="5667" y="438"/>
                  </a:cubicBezTo>
                  <a:lnTo>
                    <a:pt x="5650" y="444"/>
                  </a:lnTo>
                  <a:lnTo>
                    <a:pt x="5641" y="448"/>
                  </a:lnTo>
                  <a:lnTo>
                    <a:pt x="5620" y="455"/>
                  </a:lnTo>
                  <a:lnTo>
                    <a:pt x="5602" y="462"/>
                  </a:lnTo>
                  <a:lnTo>
                    <a:pt x="5566" y="476"/>
                  </a:lnTo>
                  <a:lnTo>
                    <a:pt x="5553" y="481"/>
                  </a:lnTo>
                  <a:lnTo>
                    <a:pt x="5547" y="483"/>
                  </a:lnTo>
                  <a:lnTo>
                    <a:pt x="5547" y="483"/>
                  </a:lnTo>
                  <a:cubicBezTo>
                    <a:pt x="5549" y="482"/>
                    <a:pt x="5549" y="482"/>
                    <a:pt x="5549" y="482"/>
                  </a:cubicBezTo>
                  <a:lnTo>
                    <a:pt x="5549" y="482"/>
                  </a:lnTo>
                  <a:cubicBezTo>
                    <a:pt x="5548" y="482"/>
                    <a:pt x="5546" y="482"/>
                    <a:pt x="5543" y="484"/>
                  </a:cubicBezTo>
                  <a:cubicBezTo>
                    <a:pt x="5494" y="501"/>
                    <a:pt x="5446" y="519"/>
                    <a:pt x="5398" y="535"/>
                  </a:cubicBezTo>
                  <a:cubicBezTo>
                    <a:pt x="5296" y="569"/>
                    <a:pt x="5194" y="602"/>
                    <a:pt x="5091" y="633"/>
                  </a:cubicBezTo>
                  <a:cubicBezTo>
                    <a:pt x="4869" y="698"/>
                    <a:pt x="4644" y="757"/>
                    <a:pt x="4418" y="810"/>
                  </a:cubicBezTo>
                  <a:cubicBezTo>
                    <a:pt x="3930" y="926"/>
                    <a:pt x="3439" y="1028"/>
                    <a:pt x="2944" y="1111"/>
                  </a:cubicBezTo>
                  <a:cubicBezTo>
                    <a:pt x="2695" y="1153"/>
                    <a:pt x="2445" y="1192"/>
                    <a:pt x="2195" y="1226"/>
                  </a:cubicBezTo>
                  <a:cubicBezTo>
                    <a:pt x="2134" y="1234"/>
                    <a:pt x="2073" y="1243"/>
                    <a:pt x="2012" y="1251"/>
                  </a:cubicBezTo>
                  <a:lnTo>
                    <a:pt x="1925" y="1262"/>
                  </a:lnTo>
                  <a:lnTo>
                    <a:pt x="1901" y="1265"/>
                  </a:lnTo>
                  <a:lnTo>
                    <a:pt x="1890" y="1266"/>
                  </a:lnTo>
                  <a:cubicBezTo>
                    <a:pt x="1892" y="1266"/>
                    <a:pt x="1893" y="1266"/>
                    <a:pt x="1894" y="1266"/>
                  </a:cubicBezTo>
                  <a:cubicBezTo>
                    <a:pt x="1896" y="1266"/>
                    <a:pt x="1884" y="1267"/>
                    <a:pt x="1880" y="1267"/>
                  </a:cubicBezTo>
                  <a:cubicBezTo>
                    <a:pt x="1879" y="1267"/>
                    <a:pt x="1878" y="1267"/>
                    <a:pt x="1878" y="1267"/>
                  </a:cubicBezTo>
                  <a:lnTo>
                    <a:pt x="1848" y="1272"/>
                  </a:lnTo>
                  <a:cubicBezTo>
                    <a:pt x="1731" y="1286"/>
                    <a:pt x="1614" y="1300"/>
                    <a:pt x="1497" y="1313"/>
                  </a:cubicBezTo>
                  <a:cubicBezTo>
                    <a:pt x="1281" y="1336"/>
                    <a:pt x="1064" y="1358"/>
                    <a:pt x="847" y="1374"/>
                  </a:cubicBezTo>
                  <a:cubicBezTo>
                    <a:pt x="662" y="1390"/>
                    <a:pt x="477" y="1397"/>
                    <a:pt x="292" y="1413"/>
                  </a:cubicBezTo>
                  <a:cubicBezTo>
                    <a:pt x="244" y="1416"/>
                    <a:pt x="196" y="1422"/>
                    <a:pt x="151" y="1440"/>
                  </a:cubicBezTo>
                  <a:lnTo>
                    <a:pt x="151" y="1440"/>
                  </a:lnTo>
                  <a:cubicBezTo>
                    <a:pt x="142" y="1442"/>
                    <a:pt x="134" y="1443"/>
                    <a:pt x="125" y="1444"/>
                  </a:cubicBezTo>
                  <a:lnTo>
                    <a:pt x="108" y="1447"/>
                  </a:lnTo>
                  <a:cubicBezTo>
                    <a:pt x="106" y="1447"/>
                    <a:pt x="85" y="1449"/>
                    <a:pt x="98" y="1449"/>
                  </a:cubicBezTo>
                  <a:cubicBezTo>
                    <a:pt x="62" y="1449"/>
                    <a:pt x="27" y="1479"/>
                    <a:pt x="12" y="1511"/>
                  </a:cubicBezTo>
                  <a:cubicBezTo>
                    <a:pt x="1" y="1536"/>
                    <a:pt x="1" y="1575"/>
                    <a:pt x="35" y="1576"/>
                  </a:cubicBezTo>
                  <a:lnTo>
                    <a:pt x="35" y="1576"/>
                  </a:lnTo>
                  <a:cubicBezTo>
                    <a:pt x="26" y="1576"/>
                    <a:pt x="51" y="1578"/>
                    <a:pt x="56" y="1578"/>
                  </a:cubicBezTo>
                  <a:lnTo>
                    <a:pt x="69" y="1580"/>
                  </a:lnTo>
                  <a:cubicBezTo>
                    <a:pt x="75" y="1581"/>
                    <a:pt x="83" y="1582"/>
                    <a:pt x="90" y="1583"/>
                  </a:cubicBezTo>
                  <a:lnTo>
                    <a:pt x="90" y="1583"/>
                  </a:lnTo>
                  <a:cubicBezTo>
                    <a:pt x="125" y="1602"/>
                    <a:pt x="168" y="1603"/>
                    <a:pt x="208" y="1603"/>
                  </a:cubicBezTo>
                  <a:cubicBezTo>
                    <a:pt x="250" y="1603"/>
                    <a:pt x="293" y="1603"/>
                    <a:pt x="336" y="1601"/>
                  </a:cubicBezTo>
                  <a:cubicBezTo>
                    <a:pt x="429" y="1597"/>
                    <a:pt x="522" y="1591"/>
                    <a:pt x="615" y="1585"/>
                  </a:cubicBezTo>
                  <a:cubicBezTo>
                    <a:pt x="828" y="1570"/>
                    <a:pt x="1040" y="1552"/>
                    <a:pt x="1253" y="1530"/>
                  </a:cubicBezTo>
                  <a:cubicBezTo>
                    <a:pt x="1745" y="1478"/>
                    <a:pt x="2236" y="1411"/>
                    <a:pt x="2724" y="1330"/>
                  </a:cubicBezTo>
                  <a:cubicBezTo>
                    <a:pt x="3229" y="1246"/>
                    <a:pt x="3732" y="1148"/>
                    <a:pt x="4230" y="1029"/>
                  </a:cubicBezTo>
                  <a:cubicBezTo>
                    <a:pt x="4678" y="920"/>
                    <a:pt x="5125" y="787"/>
                    <a:pt x="5556" y="618"/>
                  </a:cubicBezTo>
                  <a:cubicBezTo>
                    <a:pt x="5730" y="551"/>
                    <a:pt x="5899" y="471"/>
                    <a:pt x="6062" y="379"/>
                  </a:cubicBezTo>
                  <a:cubicBezTo>
                    <a:pt x="6136" y="339"/>
                    <a:pt x="6206" y="296"/>
                    <a:pt x="6273" y="246"/>
                  </a:cubicBezTo>
                  <a:cubicBezTo>
                    <a:pt x="6305" y="223"/>
                    <a:pt x="6336" y="198"/>
                    <a:pt x="6365" y="173"/>
                  </a:cubicBezTo>
                  <a:cubicBezTo>
                    <a:pt x="6395" y="147"/>
                    <a:pt x="6408" y="135"/>
                    <a:pt x="6438" y="105"/>
                  </a:cubicBezTo>
                  <a:cubicBezTo>
                    <a:pt x="6461" y="82"/>
                    <a:pt x="6478" y="63"/>
                    <a:pt x="6502" y="33"/>
                  </a:cubicBezTo>
                  <a:cubicBezTo>
                    <a:pt x="6508" y="25"/>
                    <a:pt x="6513" y="10"/>
                    <a:pt x="6503" y="4"/>
                  </a:cubicBezTo>
                  <a:cubicBezTo>
                    <a:pt x="6501" y="2"/>
                    <a:pt x="6498" y="1"/>
                    <a:pt x="6495"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0"/>
            <p:cNvSpPr/>
            <p:nvPr/>
          </p:nvSpPr>
          <p:spPr>
            <a:xfrm>
              <a:off x="5320675" y="1754400"/>
              <a:ext cx="138700" cy="35225"/>
            </a:xfrm>
            <a:custGeom>
              <a:avLst/>
              <a:gdLst/>
              <a:ahLst/>
              <a:cxnLst/>
              <a:rect l="l" t="t" r="r" b="b"/>
              <a:pathLst>
                <a:path w="5548" h="1409" extrusionOk="0">
                  <a:moveTo>
                    <a:pt x="5527" y="0"/>
                  </a:moveTo>
                  <a:cubicBezTo>
                    <a:pt x="5525" y="0"/>
                    <a:pt x="5522" y="0"/>
                    <a:pt x="5519" y="1"/>
                  </a:cubicBezTo>
                  <a:cubicBezTo>
                    <a:pt x="5434" y="21"/>
                    <a:pt x="5352" y="48"/>
                    <a:pt x="5269" y="73"/>
                  </a:cubicBezTo>
                  <a:cubicBezTo>
                    <a:pt x="5186" y="97"/>
                    <a:pt x="5103" y="124"/>
                    <a:pt x="5019" y="148"/>
                  </a:cubicBezTo>
                  <a:cubicBezTo>
                    <a:pt x="4848" y="199"/>
                    <a:pt x="4677" y="251"/>
                    <a:pt x="4505" y="299"/>
                  </a:cubicBezTo>
                  <a:cubicBezTo>
                    <a:pt x="4157" y="397"/>
                    <a:pt x="3808" y="492"/>
                    <a:pt x="3456" y="578"/>
                  </a:cubicBezTo>
                  <a:cubicBezTo>
                    <a:pt x="3101" y="664"/>
                    <a:pt x="2745" y="742"/>
                    <a:pt x="2388" y="816"/>
                  </a:cubicBezTo>
                  <a:cubicBezTo>
                    <a:pt x="2031" y="892"/>
                    <a:pt x="1673" y="961"/>
                    <a:pt x="1313" y="1025"/>
                  </a:cubicBezTo>
                  <a:cubicBezTo>
                    <a:pt x="1135" y="1057"/>
                    <a:pt x="959" y="1088"/>
                    <a:pt x="782" y="1117"/>
                  </a:cubicBezTo>
                  <a:cubicBezTo>
                    <a:pt x="692" y="1132"/>
                    <a:pt x="602" y="1148"/>
                    <a:pt x="512" y="1162"/>
                  </a:cubicBezTo>
                  <a:cubicBezTo>
                    <a:pt x="424" y="1176"/>
                    <a:pt x="334" y="1187"/>
                    <a:pt x="247" y="1209"/>
                  </a:cubicBezTo>
                  <a:cubicBezTo>
                    <a:pt x="196" y="1220"/>
                    <a:pt x="148" y="1241"/>
                    <a:pt x="104" y="1270"/>
                  </a:cubicBezTo>
                  <a:lnTo>
                    <a:pt x="104" y="1270"/>
                  </a:lnTo>
                  <a:cubicBezTo>
                    <a:pt x="85" y="1278"/>
                    <a:pt x="67" y="1286"/>
                    <a:pt x="49" y="1294"/>
                  </a:cubicBezTo>
                  <a:cubicBezTo>
                    <a:pt x="30" y="1303"/>
                    <a:pt x="15" y="1320"/>
                    <a:pt x="7" y="1339"/>
                  </a:cubicBezTo>
                  <a:cubicBezTo>
                    <a:pt x="4" y="1350"/>
                    <a:pt x="1" y="1373"/>
                    <a:pt x="18" y="1378"/>
                  </a:cubicBezTo>
                  <a:cubicBezTo>
                    <a:pt x="33" y="1381"/>
                    <a:pt x="48" y="1384"/>
                    <a:pt x="64" y="1387"/>
                  </a:cubicBezTo>
                  <a:lnTo>
                    <a:pt x="64" y="1387"/>
                  </a:lnTo>
                  <a:cubicBezTo>
                    <a:pt x="87" y="1403"/>
                    <a:pt x="119" y="1408"/>
                    <a:pt x="148" y="1408"/>
                  </a:cubicBezTo>
                  <a:cubicBezTo>
                    <a:pt x="157" y="1408"/>
                    <a:pt x="166" y="1408"/>
                    <a:pt x="175" y="1407"/>
                  </a:cubicBezTo>
                  <a:cubicBezTo>
                    <a:pt x="224" y="1404"/>
                    <a:pt x="273" y="1395"/>
                    <a:pt x="321" y="1387"/>
                  </a:cubicBezTo>
                  <a:cubicBezTo>
                    <a:pt x="410" y="1374"/>
                    <a:pt x="499" y="1359"/>
                    <a:pt x="586" y="1344"/>
                  </a:cubicBezTo>
                  <a:cubicBezTo>
                    <a:pt x="767" y="1313"/>
                    <a:pt x="947" y="1282"/>
                    <a:pt x="1128" y="1250"/>
                  </a:cubicBezTo>
                  <a:cubicBezTo>
                    <a:pt x="1487" y="1185"/>
                    <a:pt x="1845" y="1115"/>
                    <a:pt x="2203" y="1042"/>
                  </a:cubicBezTo>
                  <a:cubicBezTo>
                    <a:pt x="2564" y="966"/>
                    <a:pt x="2923" y="882"/>
                    <a:pt x="3281" y="791"/>
                  </a:cubicBezTo>
                  <a:cubicBezTo>
                    <a:pt x="3636" y="701"/>
                    <a:pt x="3993" y="606"/>
                    <a:pt x="4343" y="496"/>
                  </a:cubicBezTo>
                  <a:cubicBezTo>
                    <a:pt x="4694" y="385"/>
                    <a:pt x="5042" y="266"/>
                    <a:pt x="5383" y="127"/>
                  </a:cubicBezTo>
                  <a:cubicBezTo>
                    <a:pt x="5426" y="108"/>
                    <a:pt x="5468" y="91"/>
                    <a:pt x="5511" y="69"/>
                  </a:cubicBezTo>
                  <a:cubicBezTo>
                    <a:pt x="5529" y="61"/>
                    <a:pt x="5542" y="44"/>
                    <a:pt x="5547" y="23"/>
                  </a:cubicBezTo>
                  <a:cubicBezTo>
                    <a:pt x="5548" y="9"/>
                    <a:pt x="5539" y="0"/>
                    <a:pt x="552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0"/>
            <p:cNvSpPr/>
            <p:nvPr/>
          </p:nvSpPr>
          <p:spPr>
            <a:xfrm>
              <a:off x="5346900" y="1717525"/>
              <a:ext cx="107725" cy="35550"/>
            </a:xfrm>
            <a:custGeom>
              <a:avLst/>
              <a:gdLst/>
              <a:ahLst/>
              <a:cxnLst/>
              <a:rect l="l" t="t" r="r" b="b"/>
              <a:pathLst>
                <a:path w="4309" h="1422" extrusionOk="0">
                  <a:moveTo>
                    <a:pt x="4286" y="1"/>
                  </a:moveTo>
                  <a:cubicBezTo>
                    <a:pt x="4280" y="1"/>
                    <a:pt x="4274" y="2"/>
                    <a:pt x="4268" y="5"/>
                  </a:cubicBezTo>
                  <a:lnTo>
                    <a:pt x="4267" y="5"/>
                  </a:lnTo>
                  <a:cubicBezTo>
                    <a:pt x="4150" y="53"/>
                    <a:pt x="4036" y="107"/>
                    <a:pt x="3921" y="160"/>
                  </a:cubicBezTo>
                  <a:cubicBezTo>
                    <a:pt x="3798" y="216"/>
                    <a:pt x="3673" y="270"/>
                    <a:pt x="3548" y="325"/>
                  </a:cubicBezTo>
                  <a:cubicBezTo>
                    <a:pt x="3416" y="382"/>
                    <a:pt x="3284" y="437"/>
                    <a:pt x="3151" y="489"/>
                  </a:cubicBezTo>
                  <a:cubicBezTo>
                    <a:pt x="3083" y="516"/>
                    <a:pt x="3014" y="543"/>
                    <a:pt x="2946" y="569"/>
                  </a:cubicBezTo>
                  <a:cubicBezTo>
                    <a:pt x="2910" y="582"/>
                    <a:pt x="2875" y="596"/>
                    <a:pt x="2840" y="609"/>
                  </a:cubicBezTo>
                  <a:lnTo>
                    <a:pt x="2792" y="627"/>
                  </a:lnTo>
                  <a:cubicBezTo>
                    <a:pt x="2790" y="628"/>
                    <a:pt x="2785" y="629"/>
                    <a:pt x="2783" y="630"/>
                  </a:cubicBezTo>
                  <a:lnTo>
                    <a:pt x="2783" y="630"/>
                  </a:lnTo>
                  <a:lnTo>
                    <a:pt x="2756" y="639"/>
                  </a:lnTo>
                  <a:cubicBezTo>
                    <a:pt x="2474" y="742"/>
                    <a:pt x="2188" y="834"/>
                    <a:pt x="1899" y="913"/>
                  </a:cubicBezTo>
                  <a:cubicBezTo>
                    <a:pt x="1616" y="990"/>
                    <a:pt x="1330" y="1060"/>
                    <a:pt x="1041" y="1112"/>
                  </a:cubicBezTo>
                  <a:cubicBezTo>
                    <a:pt x="971" y="1124"/>
                    <a:pt x="901" y="1135"/>
                    <a:pt x="831" y="1145"/>
                  </a:cubicBezTo>
                  <a:cubicBezTo>
                    <a:pt x="796" y="1150"/>
                    <a:pt x="761" y="1156"/>
                    <a:pt x="726" y="1160"/>
                  </a:cubicBezTo>
                  <a:lnTo>
                    <a:pt x="718" y="1161"/>
                  </a:lnTo>
                  <a:cubicBezTo>
                    <a:pt x="717" y="1161"/>
                    <a:pt x="716" y="1161"/>
                    <a:pt x="716" y="1161"/>
                  </a:cubicBezTo>
                  <a:lnTo>
                    <a:pt x="716" y="1161"/>
                  </a:lnTo>
                  <a:lnTo>
                    <a:pt x="725" y="1160"/>
                  </a:lnTo>
                  <a:cubicBezTo>
                    <a:pt x="728" y="1160"/>
                    <a:pt x="729" y="1159"/>
                    <a:pt x="729" y="1159"/>
                  </a:cubicBezTo>
                  <a:lnTo>
                    <a:pt x="729" y="1159"/>
                  </a:lnTo>
                  <a:cubicBezTo>
                    <a:pt x="727" y="1159"/>
                    <a:pt x="712" y="1161"/>
                    <a:pt x="715" y="1161"/>
                  </a:cubicBezTo>
                  <a:cubicBezTo>
                    <a:pt x="715" y="1161"/>
                    <a:pt x="715" y="1161"/>
                    <a:pt x="716" y="1161"/>
                  </a:cubicBezTo>
                  <a:lnTo>
                    <a:pt x="716" y="1161"/>
                  </a:lnTo>
                  <a:lnTo>
                    <a:pt x="700" y="1163"/>
                  </a:lnTo>
                  <a:cubicBezTo>
                    <a:pt x="683" y="1165"/>
                    <a:pt x="665" y="1167"/>
                    <a:pt x="648" y="1169"/>
                  </a:cubicBezTo>
                  <a:cubicBezTo>
                    <a:pt x="580" y="1176"/>
                    <a:pt x="513" y="1183"/>
                    <a:pt x="446" y="1187"/>
                  </a:cubicBezTo>
                  <a:cubicBezTo>
                    <a:pt x="406" y="1191"/>
                    <a:pt x="366" y="1194"/>
                    <a:pt x="327" y="1199"/>
                  </a:cubicBezTo>
                  <a:cubicBezTo>
                    <a:pt x="325" y="1199"/>
                    <a:pt x="315" y="1201"/>
                    <a:pt x="310" y="1202"/>
                  </a:cubicBezTo>
                  <a:lnTo>
                    <a:pt x="310" y="1202"/>
                  </a:lnTo>
                  <a:lnTo>
                    <a:pt x="288" y="1204"/>
                  </a:lnTo>
                  <a:cubicBezTo>
                    <a:pt x="266" y="1207"/>
                    <a:pt x="246" y="1211"/>
                    <a:pt x="225" y="1215"/>
                  </a:cubicBezTo>
                  <a:cubicBezTo>
                    <a:pt x="209" y="1218"/>
                    <a:pt x="191" y="1219"/>
                    <a:pt x="175" y="1223"/>
                  </a:cubicBezTo>
                  <a:cubicBezTo>
                    <a:pt x="153" y="1231"/>
                    <a:pt x="131" y="1240"/>
                    <a:pt x="110" y="1250"/>
                  </a:cubicBezTo>
                  <a:cubicBezTo>
                    <a:pt x="66" y="1268"/>
                    <a:pt x="1" y="1351"/>
                    <a:pt x="60" y="1388"/>
                  </a:cubicBezTo>
                  <a:cubicBezTo>
                    <a:pt x="70" y="1395"/>
                    <a:pt x="81" y="1401"/>
                    <a:pt x="93" y="1406"/>
                  </a:cubicBezTo>
                  <a:cubicBezTo>
                    <a:pt x="113" y="1411"/>
                    <a:pt x="133" y="1414"/>
                    <a:pt x="154" y="1415"/>
                  </a:cubicBezTo>
                  <a:cubicBezTo>
                    <a:pt x="185" y="1418"/>
                    <a:pt x="217" y="1420"/>
                    <a:pt x="248" y="1421"/>
                  </a:cubicBezTo>
                  <a:cubicBezTo>
                    <a:pt x="314" y="1421"/>
                    <a:pt x="381" y="1416"/>
                    <a:pt x="446" y="1408"/>
                  </a:cubicBezTo>
                  <a:cubicBezTo>
                    <a:pt x="592" y="1394"/>
                    <a:pt x="737" y="1374"/>
                    <a:pt x="882" y="1350"/>
                  </a:cubicBezTo>
                  <a:cubicBezTo>
                    <a:pt x="1172" y="1302"/>
                    <a:pt x="1459" y="1239"/>
                    <a:pt x="1742" y="1159"/>
                  </a:cubicBezTo>
                  <a:cubicBezTo>
                    <a:pt x="2043" y="1074"/>
                    <a:pt x="2339" y="974"/>
                    <a:pt x="2631" y="866"/>
                  </a:cubicBezTo>
                  <a:cubicBezTo>
                    <a:pt x="2911" y="762"/>
                    <a:pt x="3185" y="646"/>
                    <a:pt x="3455" y="519"/>
                  </a:cubicBezTo>
                  <a:cubicBezTo>
                    <a:pt x="3584" y="458"/>
                    <a:pt x="3712" y="395"/>
                    <a:pt x="3838" y="327"/>
                  </a:cubicBezTo>
                  <a:cubicBezTo>
                    <a:pt x="3898" y="295"/>
                    <a:pt x="3957" y="261"/>
                    <a:pt x="4017" y="228"/>
                  </a:cubicBezTo>
                  <a:lnTo>
                    <a:pt x="4039" y="216"/>
                  </a:lnTo>
                  <a:cubicBezTo>
                    <a:pt x="4054" y="207"/>
                    <a:pt x="4058" y="204"/>
                    <a:pt x="4058" y="204"/>
                  </a:cubicBezTo>
                  <a:lnTo>
                    <a:pt x="4058" y="204"/>
                  </a:lnTo>
                  <a:cubicBezTo>
                    <a:pt x="4058" y="204"/>
                    <a:pt x="4057" y="204"/>
                    <a:pt x="4057" y="205"/>
                  </a:cubicBezTo>
                  <a:lnTo>
                    <a:pt x="4057" y="205"/>
                  </a:lnTo>
                  <a:lnTo>
                    <a:pt x="4060" y="203"/>
                  </a:lnTo>
                  <a:lnTo>
                    <a:pt x="4115" y="170"/>
                  </a:lnTo>
                  <a:cubicBezTo>
                    <a:pt x="4143" y="153"/>
                    <a:pt x="4172" y="136"/>
                    <a:pt x="4200" y="118"/>
                  </a:cubicBezTo>
                  <a:cubicBezTo>
                    <a:pt x="4228" y="101"/>
                    <a:pt x="4253" y="82"/>
                    <a:pt x="4278" y="64"/>
                  </a:cubicBezTo>
                  <a:cubicBezTo>
                    <a:pt x="4292" y="54"/>
                    <a:pt x="4308" y="34"/>
                    <a:pt x="4304" y="16"/>
                  </a:cubicBezTo>
                  <a:cubicBezTo>
                    <a:pt x="4302" y="4"/>
                    <a:pt x="4295" y="1"/>
                    <a:pt x="4286"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0"/>
            <p:cNvSpPr/>
            <p:nvPr/>
          </p:nvSpPr>
          <p:spPr>
            <a:xfrm>
              <a:off x="5361000" y="1708775"/>
              <a:ext cx="72075" cy="23200"/>
            </a:xfrm>
            <a:custGeom>
              <a:avLst/>
              <a:gdLst/>
              <a:ahLst/>
              <a:cxnLst/>
              <a:rect l="l" t="t" r="r" b="b"/>
              <a:pathLst>
                <a:path w="2883" h="928" extrusionOk="0">
                  <a:moveTo>
                    <a:pt x="146" y="923"/>
                  </a:moveTo>
                  <a:lnTo>
                    <a:pt x="128" y="925"/>
                  </a:lnTo>
                  <a:cubicBezTo>
                    <a:pt x="134" y="924"/>
                    <a:pt x="140" y="923"/>
                    <a:pt x="146" y="923"/>
                  </a:cubicBezTo>
                  <a:close/>
                  <a:moveTo>
                    <a:pt x="2851" y="0"/>
                  </a:moveTo>
                  <a:cubicBezTo>
                    <a:pt x="2843" y="0"/>
                    <a:pt x="2835" y="3"/>
                    <a:pt x="2828" y="7"/>
                  </a:cubicBezTo>
                  <a:lnTo>
                    <a:pt x="2828" y="8"/>
                  </a:lnTo>
                  <a:cubicBezTo>
                    <a:pt x="2749" y="46"/>
                    <a:pt x="2669" y="81"/>
                    <a:pt x="2589" y="115"/>
                  </a:cubicBezTo>
                  <a:cubicBezTo>
                    <a:pt x="2548" y="131"/>
                    <a:pt x="2506" y="148"/>
                    <a:pt x="2464" y="164"/>
                  </a:cubicBezTo>
                  <a:cubicBezTo>
                    <a:pt x="2443" y="172"/>
                    <a:pt x="2422" y="181"/>
                    <a:pt x="2401" y="188"/>
                  </a:cubicBezTo>
                  <a:lnTo>
                    <a:pt x="2368" y="200"/>
                  </a:lnTo>
                  <a:lnTo>
                    <a:pt x="2364" y="202"/>
                  </a:lnTo>
                  <a:lnTo>
                    <a:pt x="2364" y="202"/>
                  </a:lnTo>
                  <a:cubicBezTo>
                    <a:pt x="2366" y="201"/>
                    <a:pt x="2369" y="200"/>
                    <a:pt x="2369" y="200"/>
                  </a:cubicBezTo>
                  <a:lnTo>
                    <a:pt x="2369" y="200"/>
                  </a:lnTo>
                  <a:cubicBezTo>
                    <a:pt x="2367" y="201"/>
                    <a:pt x="2365" y="202"/>
                    <a:pt x="2363" y="202"/>
                  </a:cubicBezTo>
                  <a:lnTo>
                    <a:pt x="2363" y="202"/>
                  </a:lnTo>
                  <a:lnTo>
                    <a:pt x="2364" y="202"/>
                  </a:lnTo>
                  <a:lnTo>
                    <a:pt x="2364" y="202"/>
                  </a:lnTo>
                  <a:cubicBezTo>
                    <a:pt x="2363" y="202"/>
                    <a:pt x="2363" y="202"/>
                    <a:pt x="2363" y="202"/>
                  </a:cubicBezTo>
                  <a:lnTo>
                    <a:pt x="2363" y="202"/>
                  </a:lnTo>
                  <a:cubicBezTo>
                    <a:pt x="2363" y="202"/>
                    <a:pt x="2363" y="202"/>
                    <a:pt x="2363" y="202"/>
                  </a:cubicBezTo>
                  <a:lnTo>
                    <a:pt x="2363" y="202"/>
                  </a:lnTo>
                  <a:lnTo>
                    <a:pt x="2363" y="202"/>
                  </a:lnTo>
                  <a:cubicBezTo>
                    <a:pt x="2360" y="204"/>
                    <a:pt x="2358" y="204"/>
                    <a:pt x="2358" y="204"/>
                  </a:cubicBezTo>
                  <a:cubicBezTo>
                    <a:pt x="2358" y="204"/>
                    <a:pt x="2360" y="203"/>
                    <a:pt x="2363" y="202"/>
                  </a:cubicBezTo>
                  <a:lnTo>
                    <a:pt x="2363" y="202"/>
                  </a:lnTo>
                  <a:cubicBezTo>
                    <a:pt x="2358" y="204"/>
                    <a:pt x="2353" y="206"/>
                    <a:pt x="2348" y="208"/>
                  </a:cubicBezTo>
                  <a:cubicBezTo>
                    <a:pt x="2261" y="239"/>
                    <a:pt x="2172" y="269"/>
                    <a:pt x="2084" y="294"/>
                  </a:cubicBezTo>
                  <a:cubicBezTo>
                    <a:pt x="1994" y="320"/>
                    <a:pt x="1900" y="341"/>
                    <a:pt x="1810" y="366"/>
                  </a:cubicBezTo>
                  <a:cubicBezTo>
                    <a:pt x="1620" y="416"/>
                    <a:pt x="1429" y="459"/>
                    <a:pt x="1238" y="501"/>
                  </a:cubicBezTo>
                  <a:cubicBezTo>
                    <a:pt x="1046" y="544"/>
                    <a:pt x="858" y="583"/>
                    <a:pt x="670" y="627"/>
                  </a:cubicBezTo>
                  <a:cubicBezTo>
                    <a:pt x="578" y="649"/>
                    <a:pt x="486" y="671"/>
                    <a:pt x="394" y="694"/>
                  </a:cubicBezTo>
                  <a:cubicBezTo>
                    <a:pt x="349" y="706"/>
                    <a:pt x="305" y="718"/>
                    <a:pt x="261" y="731"/>
                  </a:cubicBezTo>
                  <a:cubicBezTo>
                    <a:pt x="232" y="740"/>
                    <a:pt x="204" y="750"/>
                    <a:pt x="177" y="762"/>
                  </a:cubicBezTo>
                  <a:cubicBezTo>
                    <a:pt x="155" y="773"/>
                    <a:pt x="133" y="783"/>
                    <a:pt x="112" y="796"/>
                  </a:cubicBezTo>
                  <a:cubicBezTo>
                    <a:pt x="97" y="803"/>
                    <a:pt x="83" y="811"/>
                    <a:pt x="68" y="821"/>
                  </a:cubicBezTo>
                  <a:cubicBezTo>
                    <a:pt x="56" y="831"/>
                    <a:pt x="45" y="840"/>
                    <a:pt x="34" y="851"/>
                  </a:cubicBezTo>
                  <a:cubicBezTo>
                    <a:pt x="19" y="867"/>
                    <a:pt x="0" y="903"/>
                    <a:pt x="27" y="917"/>
                  </a:cubicBezTo>
                  <a:cubicBezTo>
                    <a:pt x="35" y="922"/>
                    <a:pt x="45" y="926"/>
                    <a:pt x="55" y="927"/>
                  </a:cubicBezTo>
                  <a:cubicBezTo>
                    <a:pt x="59" y="927"/>
                    <a:pt x="63" y="928"/>
                    <a:pt x="67" y="928"/>
                  </a:cubicBezTo>
                  <a:cubicBezTo>
                    <a:pt x="71" y="928"/>
                    <a:pt x="75" y="927"/>
                    <a:pt x="79" y="927"/>
                  </a:cubicBezTo>
                  <a:cubicBezTo>
                    <a:pt x="102" y="927"/>
                    <a:pt x="124" y="925"/>
                    <a:pt x="148" y="923"/>
                  </a:cubicBezTo>
                  <a:lnTo>
                    <a:pt x="148" y="923"/>
                  </a:lnTo>
                  <a:cubicBezTo>
                    <a:pt x="147" y="923"/>
                    <a:pt x="147" y="923"/>
                    <a:pt x="146" y="923"/>
                  </a:cubicBezTo>
                  <a:lnTo>
                    <a:pt x="146" y="923"/>
                  </a:lnTo>
                  <a:lnTo>
                    <a:pt x="149" y="922"/>
                  </a:lnTo>
                  <a:lnTo>
                    <a:pt x="149" y="922"/>
                  </a:lnTo>
                  <a:cubicBezTo>
                    <a:pt x="149" y="922"/>
                    <a:pt x="148" y="923"/>
                    <a:pt x="148" y="923"/>
                  </a:cubicBezTo>
                  <a:lnTo>
                    <a:pt x="148" y="923"/>
                  </a:lnTo>
                  <a:cubicBezTo>
                    <a:pt x="189" y="918"/>
                    <a:pt x="230" y="908"/>
                    <a:pt x="270" y="896"/>
                  </a:cubicBezTo>
                  <a:cubicBezTo>
                    <a:pt x="313" y="884"/>
                    <a:pt x="356" y="872"/>
                    <a:pt x="400" y="861"/>
                  </a:cubicBezTo>
                  <a:cubicBezTo>
                    <a:pt x="488" y="838"/>
                    <a:pt x="576" y="816"/>
                    <a:pt x="665" y="796"/>
                  </a:cubicBezTo>
                  <a:cubicBezTo>
                    <a:pt x="847" y="752"/>
                    <a:pt x="1030" y="711"/>
                    <a:pt x="1212" y="670"/>
                  </a:cubicBezTo>
                  <a:cubicBezTo>
                    <a:pt x="1393" y="628"/>
                    <a:pt x="1577" y="584"/>
                    <a:pt x="1759" y="535"/>
                  </a:cubicBezTo>
                  <a:cubicBezTo>
                    <a:pt x="1849" y="511"/>
                    <a:pt x="1939" y="480"/>
                    <a:pt x="2029" y="451"/>
                  </a:cubicBezTo>
                  <a:cubicBezTo>
                    <a:pt x="2120" y="420"/>
                    <a:pt x="2212" y="390"/>
                    <a:pt x="2301" y="356"/>
                  </a:cubicBezTo>
                  <a:cubicBezTo>
                    <a:pt x="2471" y="292"/>
                    <a:pt x="2635" y="213"/>
                    <a:pt x="2789" y="119"/>
                  </a:cubicBezTo>
                  <a:cubicBezTo>
                    <a:pt x="2807" y="108"/>
                    <a:pt x="2824" y="97"/>
                    <a:pt x="2842" y="85"/>
                  </a:cubicBezTo>
                  <a:cubicBezTo>
                    <a:pt x="2858" y="74"/>
                    <a:pt x="2882" y="45"/>
                    <a:pt x="2877" y="21"/>
                  </a:cubicBezTo>
                  <a:cubicBezTo>
                    <a:pt x="2874" y="6"/>
                    <a:pt x="2863" y="0"/>
                    <a:pt x="285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0"/>
            <p:cNvSpPr/>
            <p:nvPr/>
          </p:nvSpPr>
          <p:spPr>
            <a:xfrm>
              <a:off x="4771425" y="1425875"/>
              <a:ext cx="1022375" cy="260850"/>
            </a:xfrm>
            <a:custGeom>
              <a:avLst/>
              <a:gdLst/>
              <a:ahLst/>
              <a:cxnLst/>
              <a:rect l="l" t="t" r="r" b="b"/>
              <a:pathLst>
                <a:path w="40895" h="10434" extrusionOk="0">
                  <a:moveTo>
                    <a:pt x="40870" y="1"/>
                  </a:moveTo>
                  <a:cubicBezTo>
                    <a:pt x="40869" y="1"/>
                    <a:pt x="40869" y="1"/>
                    <a:pt x="40868" y="1"/>
                  </a:cubicBezTo>
                  <a:lnTo>
                    <a:pt x="40869" y="1"/>
                  </a:lnTo>
                  <a:cubicBezTo>
                    <a:pt x="39521" y="112"/>
                    <a:pt x="38204" y="487"/>
                    <a:pt x="36916" y="885"/>
                  </a:cubicBezTo>
                  <a:cubicBezTo>
                    <a:pt x="35606" y="1291"/>
                    <a:pt x="34313" y="1757"/>
                    <a:pt x="32996" y="2141"/>
                  </a:cubicBezTo>
                  <a:cubicBezTo>
                    <a:pt x="30332" y="2917"/>
                    <a:pt x="27602" y="3488"/>
                    <a:pt x="24972" y="4378"/>
                  </a:cubicBezTo>
                  <a:cubicBezTo>
                    <a:pt x="22308" y="5280"/>
                    <a:pt x="19607" y="6056"/>
                    <a:pt x="16865" y="6680"/>
                  </a:cubicBezTo>
                  <a:cubicBezTo>
                    <a:pt x="14142" y="7301"/>
                    <a:pt x="11406" y="7842"/>
                    <a:pt x="8665" y="8374"/>
                  </a:cubicBezTo>
                  <a:cubicBezTo>
                    <a:pt x="7237" y="8652"/>
                    <a:pt x="5815" y="8952"/>
                    <a:pt x="4385" y="9219"/>
                  </a:cubicBezTo>
                  <a:cubicBezTo>
                    <a:pt x="3686" y="9349"/>
                    <a:pt x="2985" y="9473"/>
                    <a:pt x="2283" y="9591"/>
                  </a:cubicBezTo>
                  <a:cubicBezTo>
                    <a:pt x="1927" y="9650"/>
                    <a:pt x="1569" y="9708"/>
                    <a:pt x="1212" y="9762"/>
                  </a:cubicBezTo>
                  <a:cubicBezTo>
                    <a:pt x="1040" y="9789"/>
                    <a:pt x="869" y="9814"/>
                    <a:pt x="696" y="9839"/>
                  </a:cubicBezTo>
                  <a:cubicBezTo>
                    <a:pt x="535" y="9863"/>
                    <a:pt x="329" y="9866"/>
                    <a:pt x="186" y="9950"/>
                  </a:cubicBezTo>
                  <a:cubicBezTo>
                    <a:pt x="102" y="9999"/>
                    <a:pt x="1" y="10120"/>
                    <a:pt x="2" y="10224"/>
                  </a:cubicBezTo>
                  <a:cubicBezTo>
                    <a:pt x="3" y="10338"/>
                    <a:pt x="109" y="10369"/>
                    <a:pt x="192" y="10421"/>
                  </a:cubicBezTo>
                  <a:cubicBezTo>
                    <a:pt x="206" y="10430"/>
                    <a:pt x="221" y="10433"/>
                    <a:pt x="237" y="10433"/>
                  </a:cubicBezTo>
                  <a:cubicBezTo>
                    <a:pt x="315" y="10433"/>
                    <a:pt x="415" y="10343"/>
                    <a:pt x="450" y="10255"/>
                  </a:cubicBezTo>
                  <a:lnTo>
                    <a:pt x="450" y="10255"/>
                  </a:lnTo>
                  <a:cubicBezTo>
                    <a:pt x="1017" y="10201"/>
                    <a:pt x="1589" y="10078"/>
                    <a:pt x="2145" y="9986"/>
                  </a:cubicBezTo>
                  <a:cubicBezTo>
                    <a:pt x="2848" y="9869"/>
                    <a:pt x="3549" y="9745"/>
                    <a:pt x="4248" y="9614"/>
                  </a:cubicBezTo>
                  <a:cubicBezTo>
                    <a:pt x="5626" y="9357"/>
                    <a:pt x="6999" y="9079"/>
                    <a:pt x="8372" y="8801"/>
                  </a:cubicBezTo>
                  <a:cubicBezTo>
                    <a:pt x="11034" y="8261"/>
                    <a:pt x="13703" y="7771"/>
                    <a:pt x="16350" y="7162"/>
                  </a:cubicBezTo>
                  <a:cubicBezTo>
                    <a:pt x="19032" y="6545"/>
                    <a:pt x="21692" y="5814"/>
                    <a:pt x="24294" y="4917"/>
                  </a:cubicBezTo>
                  <a:cubicBezTo>
                    <a:pt x="25579" y="4474"/>
                    <a:pt x="26865" y="4066"/>
                    <a:pt x="28178" y="3713"/>
                  </a:cubicBezTo>
                  <a:cubicBezTo>
                    <a:pt x="29491" y="3360"/>
                    <a:pt x="30809" y="3023"/>
                    <a:pt x="32114" y="2641"/>
                  </a:cubicBezTo>
                  <a:cubicBezTo>
                    <a:pt x="33403" y="2264"/>
                    <a:pt x="34676" y="1822"/>
                    <a:pt x="35944" y="1383"/>
                  </a:cubicBezTo>
                  <a:cubicBezTo>
                    <a:pt x="37231" y="937"/>
                    <a:pt x="38530" y="504"/>
                    <a:pt x="39867" y="233"/>
                  </a:cubicBezTo>
                  <a:cubicBezTo>
                    <a:pt x="40195" y="166"/>
                    <a:pt x="40522" y="100"/>
                    <a:pt x="40852" y="46"/>
                  </a:cubicBezTo>
                  <a:cubicBezTo>
                    <a:pt x="40869" y="43"/>
                    <a:pt x="40894" y="1"/>
                    <a:pt x="40870"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0"/>
            <p:cNvSpPr/>
            <p:nvPr/>
          </p:nvSpPr>
          <p:spPr>
            <a:xfrm>
              <a:off x="4732400" y="1443400"/>
              <a:ext cx="1048625" cy="279375"/>
            </a:xfrm>
            <a:custGeom>
              <a:avLst/>
              <a:gdLst/>
              <a:ahLst/>
              <a:cxnLst/>
              <a:rect l="l" t="t" r="r" b="b"/>
              <a:pathLst>
                <a:path w="41945" h="11175" extrusionOk="0">
                  <a:moveTo>
                    <a:pt x="41922" y="0"/>
                  </a:moveTo>
                  <a:cubicBezTo>
                    <a:pt x="41920" y="0"/>
                    <a:pt x="41918" y="0"/>
                    <a:pt x="41915" y="1"/>
                  </a:cubicBezTo>
                  <a:lnTo>
                    <a:pt x="41914" y="1"/>
                  </a:lnTo>
                  <a:cubicBezTo>
                    <a:pt x="40512" y="405"/>
                    <a:pt x="39129" y="880"/>
                    <a:pt x="37741" y="1326"/>
                  </a:cubicBezTo>
                  <a:cubicBezTo>
                    <a:pt x="36322" y="1781"/>
                    <a:pt x="34900" y="2227"/>
                    <a:pt x="33474" y="2662"/>
                  </a:cubicBezTo>
                  <a:cubicBezTo>
                    <a:pt x="30647" y="3523"/>
                    <a:pt x="27804" y="4318"/>
                    <a:pt x="24930" y="5008"/>
                  </a:cubicBezTo>
                  <a:cubicBezTo>
                    <a:pt x="21995" y="5713"/>
                    <a:pt x="19066" y="6452"/>
                    <a:pt x="16132" y="7168"/>
                  </a:cubicBezTo>
                  <a:cubicBezTo>
                    <a:pt x="13214" y="7879"/>
                    <a:pt x="10296" y="8588"/>
                    <a:pt x="7363" y="9231"/>
                  </a:cubicBezTo>
                  <a:cubicBezTo>
                    <a:pt x="5202" y="9706"/>
                    <a:pt x="2881" y="9596"/>
                    <a:pt x="823" y="10498"/>
                  </a:cubicBezTo>
                  <a:cubicBezTo>
                    <a:pt x="600" y="10596"/>
                    <a:pt x="384" y="10710"/>
                    <a:pt x="177" y="10838"/>
                  </a:cubicBezTo>
                  <a:cubicBezTo>
                    <a:pt x="4" y="10944"/>
                    <a:pt x="1" y="11175"/>
                    <a:pt x="149" y="11175"/>
                  </a:cubicBezTo>
                  <a:cubicBezTo>
                    <a:pt x="185" y="11175"/>
                    <a:pt x="230" y="11161"/>
                    <a:pt x="284" y="11128"/>
                  </a:cubicBezTo>
                  <a:cubicBezTo>
                    <a:pt x="1193" y="10574"/>
                    <a:pt x="2298" y="10362"/>
                    <a:pt x="3336" y="10194"/>
                  </a:cubicBezTo>
                  <a:cubicBezTo>
                    <a:pt x="4422" y="10019"/>
                    <a:pt x="5518" y="9923"/>
                    <a:pt x="6604" y="9745"/>
                  </a:cubicBezTo>
                  <a:cubicBezTo>
                    <a:pt x="7286" y="9633"/>
                    <a:pt x="7961" y="9462"/>
                    <a:pt x="8635" y="9309"/>
                  </a:cubicBezTo>
                  <a:cubicBezTo>
                    <a:pt x="9361" y="9145"/>
                    <a:pt x="10085" y="8977"/>
                    <a:pt x="10808" y="8808"/>
                  </a:cubicBezTo>
                  <a:cubicBezTo>
                    <a:pt x="12272" y="8464"/>
                    <a:pt x="13734" y="8111"/>
                    <a:pt x="15194" y="7750"/>
                  </a:cubicBezTo>
                  <a:cubicBezTo>
                    <a:pt x="18112" y="7030"/>
                    <a:pt x="21020" y="6274"/>
                    <a:pt x="23931" y="5534"/>
                  </a:cubicBezTo>
                  <a:cubicBezTo>
                    <a:pt x="26815" y="4800"/>
                    <a:pt x="29682" y="4016"/>
                    <a:pt x="32525" y="3137"/>
                  </a:cubicBezTo>
                  <a:cubicBezTo>
                    <a:pt x="35345" y="2265"/>
                    <a:pt x="38148" y="1340"/>
                    <a:pt x="40941" y="390"/>
                  </a:cubicBezTo>
                  <a:cubicBezTo>
                    <a:pt x="41265" y="280"/>
                    <a:pt x="41588" y="167"/>
                    <a:pt x="41908" y="49"/>
                  </a:cubicBezTo>
                  <a:cubicBezTo>
                    <a:pt x="41927" y="42"/>
                    <a:pt x="41945" y="0"/>
                    <a:pt x="4192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0"/>
            <p:cNvSpPr/>
            <p:nvPr/>
          </p:nvSpPr>
          <p:spPr>
            <a:xfrm>
              <a:off x="4726325" y="1473750"/>
              <a:ext cx="1034075" cy="282375"/>
            </a:xfrm>
            <a:custGeom>
              <a:avLst/>
              <a:gdLst/>
              <a:ahLst/>
              <a:cxnLst/>
              <a:rect l="l" t="t" r="r" b="b"/>
              <a:pathLst>
                <a:path w="41363" h="11295" extrusionOk="0">
                  <a:moveTo>
                    <a:pt x="363" y="11157"/>
                  </a:moveTo>
                  <a:lnTo>
                    <a:pt x="363" y="11157"/>
                  </a:lnTo>
                  <a:cubicBezTo>
                    <a:pt x="363" y="11157"/>
                    <a:pt x="344" y="11167"/>
                    <a:pt x="344" y="11167"/>
                  </a:cubicBezTo>
                  <a:cubicBezTo>
                    <a:pt x="345" y="11167"/>
                    <a:pt x="350" y="11165"/>
                    <a:pt x="362" y="11159"/>
                  </a:cubicBezTo>
                  <a:lnTo>
                    <a:pt x="362" y="11159"/>
                  </a:lnTo>
                  <a:cubicBezTo>
                    <a:pt x="354" y="11167"/>
                    <a:pt x="347" y="11170"/>
                    <a:pt x="344" y="11170"/>
                  </a:cubicBezTo>
                  <a:cubicBezTo>
                    <a:pt x="338" y="11170"/>
                    <a:pt x="342" y="11162"/>
                    <a:pt x="363" y="11157"/>
                  </a:cubicBezTo>
                  <a:close/>
                  <a:moveTo>
                    <a:pt x="41321" y="0"/>
                  </a:moveTo>
                  <a:cubicBezTo>
                    <a:pt x="41318" y="0"/>
                    <a:pt x="41314" y="1"/>
                    <a:pt x="41310" y="2"/>
                  </a:cubicBezTo>
                  <a:lnTo>
                    <a:pt x="41309" y="0"/>
                  </a:lnTo>
                  <a:cubicBezTo>
                    <a:pt x="38125" y="737"/>
                    <a:pt x="35013" y="1737"/>
                    <a:pt x="31901" y="2728"/>
                  </a:cubicBezTo>
                  <a:cubicBezTo>
                    <a:pt x="30335" y="3227"/>
                    <a:pt x="28765" y="3711"/>
                    <a:pt x="27183" y="4152"/>
                  </a:cubicBezTo>
                  <a:cubicBezTo>
                    <a:pt x="25580" y="4598"/>
                    <a:pt x="23961" y="4985"/>
                    <a:pt x="22350" y="5405"/>
                  </a:cubicBezTo>
                  <a:cubicBezTo>
                    <a:pt x="19047" y="6266"/>
                    <a:pt x="15753" y="7164"/>
                    <a:pt x="12454" y="8044"/>
                  </a:cubicBezTo>
                  <a:cubicBezTo>
                    <a:pt x="10814" y="8483"/>
                    <a:pt x="9172" y="8914"/>
                    <a:pt x="7527" y="9337"/>
                  </a:cubicBezTo>
                  <a:cubicBezTo>
                    <a:pt x="7009" y="9469"/>
                    <a:pt x="6491" y="9624"/>
                    <a:pt x="5963" y="9712"/>
                  </a:cubicBezTo>
                  <a:cubicBezTo>
                    <a:pt x="5622" y="9768"/>
                    <a:pt x="5282" y="9817"/>
                    <a:pt x="4941" y="9867"/>
                  </a:cubicBezTo>
                  <a:cubicBezTo>
                    <a:pt x="4027" y="10002"/>
                    <a:pt x="3112" y="10137"/>
                    <a:pt x="2204" y="10305"/>
                  </a:cubicBezTo>
                  <a:cubicBezTo>
                    <a:pt x="1816" y="10376"/>
                    <a:pt x="1429" y="10451"/>
                    <a:pt x="1047" y="10549"/>
                  </a:cubicBezTo>
                  <a:cubicBezTo>
                    <a:pt x="793" y="10613"/>
                    <a:pt x="519" y="10679"/>
                    <a:pt x="293" y="10817"/>
                  </a:cubicBezTo>
                  <a:cubicBezTo>
                    <a:pt x="190" y="10879"/>
                    <a:pt x="92" y="10962"/>
                    <a:pt x="41" y="11075"/>
                  </a:cubicBezTo>
                  <a:cubicBezTo>
                    <a:pt x="1" y="11167"/>
                    <a:pt x="6" y="11283"/>
                    <a:pt x="127" y="11294"/>
                  </a:cubicBezTo>
                  <a:cubicBezTo>
                    <a:pt x="131" y="11294"/>
                    <a:pt x="135" y="11294"/>
                    <a:pt x="140" y="11294"/>
                  </a:cubicBezTo>
                  <a:cubicBezTo>
                    <a:pt x="226" y="11294"/>
                    <a:pt x="318" y="11226"/>
                    <a:pt x="376" y="11152"/>
                  </a:cubicBezTo>
                  <a:lnTo>
                    <a:pt x="376" y="11152"/>
                  </a:lnTo>
                  <a:cubicBezTo>
                    <a:pt x="397" y="11142"/>
                    <a:pt x="418" y="11133"/>
                    <a:pt x="440" y="11123"/>
                  </a:cubicBezTo>
                  <a:cubicBezTo>
                    <a:pt x="525" y="11085"/>
                    <a:pt x="641" y="11051"/>
                    <a:pt x="764" y="11016"/>
                  </a:cubicBezTo>
                  <a:cubicBezTo>
                    <a:pt x="1122" y="10916"/>
                    <a:pt x="1487" y="10843"/>
                    <a:pt x="1850" y="10773"/>
                  </a:cubicBezTo>
                  <a:cubicBezTo>
                    <a:pt x="2742" y="10602"/>
                    <a:pt x="3640" y="10467"/>
                    <a:pt x="4536" y="10329"/>
                  </a:cubicBezTo>
                  <a:cubicBezTo>
                    <a:pt x="5286" y="10213"/>
                    <a:pt x="6022" y="10100"/>
                    <a:pt x="6757" y="9910"/>
                  </a:cubicBezTo>
                  <a:cubicBezTo>
                    <a:pt x="8376" y="9489"/>
                    <a:pt x="9993" y="9062"/>
                    <a:pt x="11609" y="8628"/>
                  </a:cubicBezTo>
                  <a:cubicBezTo>
                    <a:pt x="14857" y="7757"/>
                    <a:pt x="18100" y="6875"/>
                    <a:pt x="21350" y="6018"/>
                  </a:cubicBezTo>
                  <a:cubicBezTo>
                    <a:pt x="22962" y="5594"/>
                    <a:pt x="24581" y="5199"/>
                    <a:pt x="26187" y="4755"/>
                  </a:cubicBezTo>
                  <a:cubicBezTo>
                    <a:pt x="27743" y="4325"/>
                    <a:pt x="29282" y="3838"/>
                    <a:pt x="30820" y="3344"/>
                  </a:cubicBezTo>
                  <a:cubicBezTo>
                    <a:pt x="33911" y="2352"/>
                    <a:pt x="36981" y="1301"/>
                    <a:pt x="40102" y="407"/>
                  </a:cubicBezTo>
                  <a:cubicBezTo>
                    <a:pt x="40496" y="295"/>
                    <a:pt x="40892" y="188"/>
                    <a:pt x="41289" y="84"/>
                  </a:cubicBezTo>
                  <a:cubicBezTo>
                    <a:pt x="41323" y="74"/>
                    <a:pt x="41363" y="0"/>
                    <a:pt x="4132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0"/>
            <p:cNvSpPr/>
            <p:nvPr/>
          </p:nvSpPr>
          <p:spPr>
            <a:xfrm>
              <a:off x="4704750" y="1502725"/>
              <a:ext cx="1029525" cy="285600"/>
            </a:xfrm>
            <a:custGeom>
              <a:avLst/>
              <a:gdLst/>
              <a:ahLst/>
              <a:cxnLst/>
              <a:rect l="l" t="t" r="r" b="b"/>
              <a:pathLst>
                <a:path w="41181" h="11424" extrusionOk="0">
                  <a:moveTo>
                    <a:pt x="41151" y="0"/>
                  </a:moveTo>
                  <a:cubicBezTo>
                    <a:pt x="41150" y="0"/>
                    <a:pt x="41150" y="0"/>
                    <a:pt x="41149" y="0"/>
                  </a:cubicBezTo>
                  <a:lnTo>
                    <a:pt x="41148" y="0"/>
                  </a:lnTo>
                  <a:cubicBezTo>
                    <a:pt x="39942" y="66"/>
                    <a:pt x="38789" y="459"/>
                    <a:pt x="37664" y="872"/>
                  </a:cubicBezTo>
                  <a:cubicBezTo>
                    <a:pt x="36455" y="1316"/>
                    <a:pt x="35262" y="1787"/>
                    <a:pt x="34030" y="2163"/>
                  </a:cubicBezTo>
                  <a:cubicBezTo>
                    <a:pt x="31253" y="3011"/>
                    <a:pt x="28445" y="3747"/>
                    <a:pt x="25665" y="4582"/>
                  </a:cubicBezTo>
                  <a:cubicBezTo>
                    <a:pt x="22905" y="5411"/>
                    <a:pt x="20102" y="6082"/>
                    <a:pt x="17305" y="6777"/>
                  </a:cubicBezTo>
                  <a:cubicBezTo>
                    <a:pt x="14529" y="7467"/>
                    <a:pt x="11829" y="8438"/>
                    <a:pt x="9064" y="9173"/>
                  </a:cubicBezTo>
                  <a:cubicBezTo>
                    <a:pt x="7787" y="9512"/>
                    <a:pt x="6495" y="9786"/>
                    <a:pt x="5219" y="10132"/>
                  </a:cubicBezTo>
                  <a:cubicBezTo>
                    <a:pt x="3951" y="10474"/>
                    <a:pt x="2672" y="10830"/>
                    <a:pt x="1363" y="10971"/>
                  </a:cubicBezTo>
                  <a:cubicBezTo>
                    <a:pt x="1050" y="11005"/>
                    <a:pt x="736" y="11029"/>
                    <a:pt x="421" y="11045"/>
                  </a:cubicBezTo>
                  <a:cubicBezTo>
                    <a:pt x="262" y="11053"/>
                    <a:pt x="1" y="11418"/>
                    <a:pt x="240" y="11423"/>
                  </a:cubicBezTo>
                  <a:cubicBezTo>
                    <a:pt x="277" y="11423"/>
                    <a:pt x="314" y="11423"/>
                    <a:pt x="351" y="11423"/>
                  </a:cubicBezTo>
                  <a:cubicBezTo>
                    <a:pt x="1589" y="11423"/>
                    <a:pt x="2830" y="11125"/>
                    <a:pt x="4023" y="10819"/>
                  </a:cubicBezTo>
                  <a:cubicBezTo>
                    <a:pt x="4658" y="10656"/>
                    <a:pt x="5291" y="10480"/>
                    <a:pt x="5925" y="10311"/>
                  </a:cubicBezTo>
                  <a:cubicBezTo>
                    <a:pt x="6555" y="10143"/>
                    <a:pt x="7191" y="10004"/>
                    <a:pt x="7825" y="9850"/>
                  </a:cubicBezTo>
                  <a:cubicBezTo>
                    <a:pt x="10607" y="9174"/>
                    <a:pt x="13310" y="8219"/>
                    <a:pt x="16066" y="7449"/>
                  </a:cubicBezTo>
                  <a:cubicBezTo>
                    <a:pt x="17467" y="7058"/>
                    <a:pt x="18884" y="6725"/>
                    <a:pt x="20293" y="6360"/>
                  </a:cubicBezTo>
                  <a:cubicBezTo>
                    <a:pt x="21681" y="6000"/>
                    <a:pt x="23065" y="5626"/>
                    <a:pt x="24442" y="5220"/>
                  </a:cubicBezTo>
                  <a:cubicBezTo>
                    <a:pt x="25838" y="4808"/>
                    <a:pt x="27224" y="4362"/>
                    <a:pt x="28622" y="3958"/>
                  </a:cubicBezTo>
                  <a:cubicBezTo>
                    <a:pt x="30022" y="3552"/>
                    <a:pt x="31419" y="3148"/>
                    <a:pt x="32814" y="2731"/>
                  </a:cubicBezTo>
                  <a:cubicBezTo>
                    <a:pt x="34081" y="2352"/>
                    <a:pt x="35330" y="1947"/>
                    <a:pt x="36562" y="1462"/>
                  </a:cubicBezTo>
                  <a:cubicBezTo>
                    <a:pt x="37767" y="987"/>
                    <a:pt x="38975" y="522"/>
                    <a:pt x="40238" y="224"/>
                  </a:cubicBezTo>
                  <a:cubicBezTo>
                    <a:pt x="40532" y="155"/>
                    <a:pt x="40829" y="99"/>
                    <a:pt x="41128" y="56"/>
                  </a:cubicBezTo>
                  <a:cubicBezTo>
                    <a:pt x="41149" y="53"/>
                    <a:pt x="41180" y="0"/>
                    <a:pt x="4115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0"/>
            <p:cNvSpPr/>
            <p:nvPr/>
          </p:nvSpPr>
          <p:spPr>
            <a:xfrm>
              <a:off x="4712600" y="1546300"/>
              <a:ext cx="1007200" cy="274750"/>
            </a:xfrm>
            <a:custGeom>
              <a:avLst/>
              <a:gdLst/>
              <a:ahLst/>
              <a:cxnLst/>
              <a:rect l="l" t="t" r="r" b="b"/>
              <a:pathLst>
                <a:path w="40288" h="10990" extrusionOk="0">
                  <a:moveTo>
                    <a:pt x="40257" y="1"/>
                  </a:moveTo>
                  <a:cubicBezTo>
                    <a:pt x="40254" y="1"/>
                    <a:pt x="40250" y="1"/>
                    <a:pt x="40246" y="2"/>
                  </a:cubicBezTo>
                  <a:cubicBezTo>
                    <a:pt x="37631" y="707"/>
                    <a:pt x="35051" y="1544"/>
                    <a:pt x="32469" y="2357"/>
                  </a:cubicBezTo>
                  <a:cubicBezTo>
                    <a:pt x="29893" y="3166"/>
                    <a:pt x="27296" y="3903"/>
                    <a:pt x="24682" y="4566"/>
                  </a:cubicBezTo>
                  <a:cubicBezTo>
                    <a:pt x="22060" y="5235"/>
                    <a:pt x="19447" y="5941"/>
                    <a:pt x="16832" y="6639"/>
                  </a:cubicBezTo>
                  <a:cubicBezTo>
                    <a:pt x="14209" y="7340"/>
                    <a:pt x="11581" y="8029"/>
                    <a:pt x="8938" y="8659"/>
                  </a:cubicBezTo>
                  <a:cubicBezTo>
                    <a:pt x="8278" y="8816"/>
                    <a:pt x="7610" y="8956"/>
                    <a:pt x="6950" y="9123"/>
                  </a:cubicBezTo>
                  <a:cubicBezTo>
                    <a:pt x="6330" y="9280"/>
                    <a:pt x="5714" y="9459"/>
                    <a:pt x="5097" y="9630"/>
                  </a:cubicBezTo>
                  <a:cubicBezTo>
                    <a:pt x="3841" y="9981"/>
                    <a:pt x="2577" y="10323"/>
                    <a:pt x="1283" y="10498"/>
                  </a:cubicBezTo>
                  <a:cubicBezTo>
                    <a:pt x="958" y="10542"/>
                    <a:pt x="631" y="10574"/>
                    <a:pt x="304" y="10597"/>
                  </a:cubicBezTo>
                  <a:cubicBezTo>
                    <a:pt x="190" y="10604"/>
                    <a:pt x="84" y="10688"/>
                    <a:pt x="37" y="10790"/>
                  </a:cubicBezTo>
                  <a:cubicBezTo>
                    <a:pt x="4" y="10862"/>
                    <a:pt x="1" y="10989"/>
                    <a:pt x="110" y="10989"/>
                  </a:cubicBezTo>
                  <a:cubicBezTo>
                    <a:pt x="112" y="10989"/>
                    <a:pt x="114" y="10989"/>
                    <a:pt x="115" y="10989"/>
                  </a:cubicBezTo>
                  <a:cubicBezTo>
                    <a:pt x="1399" y="10936"/>
                    <a:pt x="2667" y="10647"/>
                    <a:pt x="3905" y="10322"/>
                  </a:cubicBezTo>
                  <a:cubicBezTo>
                    <a:pt x="5181" y="9987"/>
                    <a:pt x="6444" y="9613"/>
                    <a:pt x="7729" y="9315"/>
                  </a:cubicBezTo>
                  <a:cubicBezTo>
                    <a:pt x="10390" y="8697"/>
                    <a:pt x="13037" y="8016"/>
                    <a:pt x="15677" y="7314"/>
                  </a:cubicBezTo>
                  <a:cubicBezTo>
                    <a:pt x="18298" y="6617"/>
                    <a:pt x="20913" y="5898"/>
                    <a:pt x="23534" y="5196"/>
                  </a:cubicBezTo>
                  <a:cubicBezTo>
                    <a:pt x="26175" y="4488"/>
                    <a:pt x="28800" y="3744"/>
                    <a:pt x="31402" y="2899"/>
                  </a:cubicBezTo>
                  <a:cubicBezTo>
                    <a:pt x="34015" y="2052"/>
                    <a:pt x="36631" y="1210"/>
                    <a:pt x="39250" y="376"/>
                  </a:cubicBezTo>
                  <a:cubicBezTo>
                    <a:pt x="39577" y="272"/>
                    <a:pt x="39903" y="169"/>
                    <a:pt x="40230" y="67"/>
                  </a:cubicBezTo>
                  <a:cubicBezTo>
                    <a:pt x="40255" y="59"/>
                    <a:pt x="40287" y="1"/>
                    <a:pt x="4025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0"/>
            <p:cNvSpPr/>
            <p:nvPr/>
          </p:nvSpPr>
          <p:spPr>
            <a:xfrm>
              <a:off x="4697475" y="1587650"/>
              <a:ext cx="1014175" cy="266000"/>
            </a:xfrm>
            <a:custGeom>
              <a:avLst/>
              <a:gdLst/>
              <a:ahLst/>
              <a:cxnLst/>
              <a:rect l="l" t="t" r="r" b="b"/>
              <a:pathLst>
                <a:path w="40567" h="10640" extrusionOk="0">
                  <a:moveTo>
                    <a:pt x="40536" y="0"/>
                  </a:moveTo>
                  <a:cubicBezTo>
                    <a:pt x="40531" y="0"/>
                    <a:pt x="40525" y="2"/>
                    <a:pt x="40518" y="5"/>
                  </a:cubicBezTo>
                  <a:lnTo>
                    <a:pt x="40518" y="6"/>
                  </a:lnTo>
                  <a:cubicBezTo>
                    <a:pt x="37945" y="1094"/>
                    <a:pt x="35263" y="1802"/>
                    <a:pt x="32542" y="2417"/>
                  </a:cubicBezTo>
                  <a:cubicBezTo>
                    <a:pt x="31184" y="2724"/>
                    <a:pt x="29818" y="2996"/>
                    <a:pt x="28462" y="3305"/>
                  </a:cubicBezTo>
                  <a:cubicBezTo>
                    <a:pt x="27094" y="3615"/>
                    <a:pt x="25746" y="3981"/>
                    <a:pt x="24402" y="4380"/>
                  </a:cubicBezTo>
                  <a:cubicBezTo>
                    <a:pt x="21463" y="5254"/>
                    <a:pt x="18516" y="6110"/>
                    <a:pt x="15551" y="6897"/>
                  </a:cubicBezTo>
                  <a:cubicBezTo>
                    <a:pt x="12620" y="7676"/>
                    <a:pt x="9668" y="8364"/>
                    <a:pt x="6696" y="8963"/>
                  </a:cubicBezTo>
                  <a:cubicBezTo>
                    <a:pt x="5699" y="9166"/>
                    <a:pt x="4672" y="9219"/>
                    <a:pt x="3663" y="9343"/>
                  </a:cubicBezTo>
                  <a:cubicBezTo>
                    <a:pt x="2668" y="9464"/>
                    <a:pt x="1626" y="9594"/>
                    <a:pt x="703" y="10005"/>
                  </a:cubicBezTo>
                  <a:cubicBezTo>
                    <a:pt x="515" y="10089"/>
                    <a:pt x="342" y="10199"/>
                    <a:pt x="173" y="10317"/>
                  </a:cubicBezTo>
                  <a:cubicBezTo>
                    <a:pt x="103" y="10366"/>
                    <a:pt x="1" y="10489"/>
                    <a:pt x="43" y="10582"/>
                  </a:cubicBezTo>
                  <a:cubicBezTo>
                    <a:pt x="62" y="10624"/>
                    <a:pt x="96" y="10639"/>
                    <a:pt x="133" y="10639"/>
                  </a:cubicBezTo>
                  <a:cubicBezTo>
                    <a:pt x="182" y="10639"/>
                    <a:pt x="238" y="10613"/>
                    <a:pt x="274" y="10588"/>
                  </a:cubicBezTo>
                  <a:cubicBezTo>
                    <a:pt x="619" y="10348"/>
                    <a:pt x="1054" y="10211"/>
                    <a:pt x="1456" y="10101"/>
                  </a:cubicBezTo>
                  <a:cubicBezTo>
                    <a:pt x="1958" y="9964"/>
                    <a:pt x="2471" y="9876"/>
                    <a:pt x="2986" y="9804"/>
                  </a:cubicBezTo>
                  <a:cubicBezTo>
                    <a:pt x="4029" y="9656"/>
                    <a:pt x="5082" y="9589"/>
                    <a:pt x="6123" y="9431"/>
                  </a:cubicBezTo>
                  <a:cubicBezTo>
                    <a:pt x="7475" y="9226"/>
                    <a:pt x="8819" y="8899"/>
                    <a:pt x="10152" y="8596"/>
                  </a:cubicBezTo>
                  <a:cubicBezTo>
                    <a:pt x="11646" y="8255"/>
                    <a:pt x="13134" y="7890"/>
                    <a:pt x="14617" y="7502"/>
                  </a:cubicBezTo>
                  <a:cubicBezTo>
                    <a:pt x="17582" y="6730"/>
                    <a:pt x="20524" y="5879"/>
                    <a:pt x="23457" y="4997"/>
                  </a:cubicBezTo>
                  <a:cubicBezTo>
                    <a:pt x="24819" y="4587"/>
                    <a:pt x="26177" y="4167"/>
                    <a:pt x="27556" y="3813"/>
                  </a:cubicBezTo>
                  <a:cubicBezTo>
                    <a:pt x="28913" y="3467"/>
                    <a:pt x="30279" y="3155"/>
                    <a:pt x="31643" y="2836"/>
                  </a:cubicBezTo>
                  <a:cubicBezTo>
                    <a:pt x="34332" y="2209"/>
                    <a:pt x="37048" y="1589"/>
                    <a:pt x="39594" y="496"/>
                  </a:cubicBezTo>
                  <a:cubicBezTo>
                    <a:pt x="39906" y="361"/>
                    <a:pt x="40215" y="220"/>
                    <a:pt x="40519" y="68"/>
                  </a:cubicBezTo>
                  <a:cubicBezTo>
                    <a:pt x="40547" y="54"/>
                    <a:pt x="40566" y="0"/>
                    <a:pt x="40536"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0"/>
            <p:cNvSpPr/>
            <p:nvPr/>
          </p:nvSpPr>
          <p:spPr>
            <a:xfrm>
              <a:off x="4677650" y="1742500"/>
              <a:ext cx="572700" cy="158775"/>
            </a:xfrm>
            <a:custGeom>
              <a:avLst/>
              <a:gdLst/>
              <a:ahLst/>
              <a:cxnLst/>
              <a:rect l="l" t="t" r="r" b="b"/>
              <a:pathLst>
                <a:path w="22908" h="6351" extrusionOk="0">
                  <a:moveTo>
                    <a:pt x="22886" y="1"/>
                  </a:moveTo>
                  <a:cubicBezTo>
                    <a:pt x="22883" y="1"/>
                    <a:pt x="22879" y="1"/>
                    <a:pt x="22874" y="3"/>
                  </a:cubicBezTo>
                  <a:cubicBezTo>
                    <a:pt x="22241" y="250"/>
                    <a:pt x="21588" y="429"/>
                    <a:pt x="20927" y="578"/>
                  </a:cubicBezTo>
                  <a:cubicBezTo>
                    <a:pt x="20581" y="656"/>
                    <a:pt x="20234" y="730"/>
                    <a:pt x="19890" y="816"/>
                  </a:cubicBezTo>
                  <a:cubicBezTo>
                    <a:pt x="19515" y="912"/>
                    <a:pt x="19146" y="1036"/>
                    <a:pt x="18776" y="1151"/>
                  </a:cubicBezTo>
                  <a:cubicBezTo>
                    <a:pt x="18027" y="1385"/>
                    <a:pt x="17278" y="1623"/>
                    <a:pt x="16528" y="1855"/>
                  </a:cubicBezTo>
                  <a:cubicBezTo>
                    <a:pt x="15765" y="2092"/>
                    <a:pt x="15002" y="2347"/>
                    <a:pt x="14227" y="2546"/>
                  </a:cubicBezTo>
                  <a:cubicBezTo>
                    <a:pt x="12645" y="2951"/>
                    <a:pt x="11044" y="3290"/>
                    <a:pt x="9456" y="3669"/>
                  </a:cubicBezTo>
                  <a:cubicBezTo>
                    <a:pt x="7887" y="4044"/>
                    <a:pt x="6318" y="4419"/>
                    <a:pt x="4760" y="4840"/>
                  </a:cubicBezTo>
                  <a:cubicBezTo>
                    <a:pt x="3403" y="5208"/>
                    <a:pt x="2076" y="5725"/>
                    <a:pt x="683" y="5944"/>
                  </a:cubicBezTo>
                  <a:cubicBezTo>
                    <a:pt x="528" y="5969"/>
                    <a:pt x="372" y="5995"/>
                    <a:pt x="217" y="6020"/>
                  </a:cubicBezTo>
                  <a:cubicBezTo>
                    <a:pt x="132" y="6034"/>
                    <a:pt x="48" y="6124"/>
                    <a:pt x="22" y="6202"/>
                  </a:cubicBezTo>
                  <a:cubicBezTo>
                    <a:pt x="0" y="6265"/>
                    <a:pt x="9" y="6350"/>
                    <a:pt x="95" y="6350"/>
                  </a:cubicBezTo>
                  <a:cubicBezTo>
                    <a:pt x="422" y="6348"/>
                    <a:pt x="741" y="6287"/>
                    <a:pt x="1059" y="6221"/>
                  </a:cubicBezTo>
                  <a:cubicBezTo>
                    <a:pt x="1405" y="6149"/>
                    <a:pt x="1748" y="6060"/>
                    <a:pt x="2087" y="5965"/>
                  </a:cubicBezTo>
                  <a:cubicBezTo>
                    <a:pt x="2757" y="5776"/>
                    <a:pt x="3418" y="5554"/>
                    <a:pt x="4086" y="5354"/>
                  </a:cubicBezTo>
                  <a:cubicBezTo>
                    <a:pt x="4860" y="5121"/>
                    <a:pt x="5648" y="4925"/>
                    <a:pt x="6431" y="4723"/>
                  </a:cubicBezTo>
                  <a:cubicBezTo>
                    <a:pt x="7225" y="4519"/>
                    <a:pt x="8017" y="4314"/>
                    <a:pt x="8812" y="4121"/>
                  </a:cubicBezTo>
                  <a:cubicBezTo>
                    <a:pt x="10413" y="3730"/>
                    <a:pt x="12015" y="3344"/>
                    <a:pt x="13613" y="2949"/>
                  </a:cubicBezTo>
                  <a:cubicBezTo>
                    <a:pt x="15187" y="2559"/>
                    <a:pt x="16713" y="2001"/>
                    <a:pt x="18253" y="1503"/>
                  </a:cubicBezTo>
                  <a:cubicBezTo>
                    <a:pt x="18979" y="1269"/>
                    <a:pt x="19702" y="1038"/>
                    <a:pt x="20443" y="857"/>
                  </a:cubicBezTo>
                  <a:cubicBezTo>
                    <a:pt x="21122" y="692"/>
                    <a:pt x="21838" y="556"/>
                    <a:pt x="22478" y="266"/>
                  </a:cubicBezTo>
                  <a:cubicBezTo>
                    <a:pt x="22618" y="203"/>
                    <a:pt x="22752" y="128"/>
                    <a:pt x="22881" y="45"/>
                  </a:cubicBezTo>
                  <a:cubicBezTo>
                    <a:pt x="22900" y="34"/>
                    <a:pt x="22908" y="1"/>
                    <a:pt x="22886"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0"/>
            <p:cNvSpPr/>
            <p:nvPr/>
          </p:nvSpPr>
          <p:spPr>
            <a:xfrm>
              <a:off x="5398400" y="1631700"/>
              <a:ext cx="283275" cy="72850"/>
            </a:xfrm>
            <a:custGeom>
              <a:avLst/>
              <a:gdLst/>
              <a:ahLst/>
              <a:cxnLst/>
              <a:rect l="l" t="t" r="r" b="b"/>
              <a:pathLst>
                <a:path w="11331" h="2914" extrusionOk="0">
                  <a:moveTo>
                    <a:pt x="11304" y="0"/>
                  </a:moveTo>
                  <a:cubicBezTo>
                    <a:pt x="11295" y="0"/>
                    <a:pt x="11285" y="5"/>
                    <a:pt x="11276" y="14"/>
                  </a:cubicBezTo>
                  <a:lnTo>
                    <a:pt x="11274" y="16"/>
                  </a:lnTo>
                  <a:cubicBezTo>
                    <a:pt x="11218" y="73"/>
                    <a:pt x="11148" y="99"/>
                    <a:pt x="11081" y="130"/>
                  </a:cubicBezTo>
                  <a:cubicBezTo>
                    <a:pt x="10985" y="175"/>
                    <a:pt x="10883" y="206"/>
                    <a:pt x="10781" y="234"/>
                  </a:cubicBezTo>
                  <a:cubicBezTo>
                    <a:pt x="10517" y="311"/>
                    <a:pt x="10244" y="354"/>
                    <a:pt x="9973" y="399"/>
                  </a:cubicBezTo>
                  <a:cubicBezTo>
                    <a:pt x="9448" y="486"/>
                    <a:pt x="8912" y="528"/>
                    <a:pt x="8392" y="649"/>
                  </a:cubicBezTo>
                  <a:cubicBezTo>
                    <a:pt x="8173" y="700"/>
                    <a:pt x="7947" y="729"/>
                    <a:pt x="7725" y="770"/>
                  </a:cubicBezTo>
                  <a:cubicBezTo>
                    <a:pt x="7494" y="813"/>
                    <a:pt x="7264" y="858"/>
                    <a:pt x="7034" y="905"/>
                  </a:cubicBezTo>
                  <a:cubicBezTo>
                    <a:pt x="6569" y="998"/>
                    <a:pt x="6105" y="1095"/>
                    <a:pt x="5642" y="1198"/>
                  </a:cubicBezTo>
                  <a:cubicBezTo>
                    <a:pt x="4707" y="1404"/>
                    <a:pt x="3776" y="1639"/>
                    <a:pt x="2847" y="1873"/>
                  </a:cubicBezTo>
                  <a:lnTo>
                    <a:pt x="2157" y="2047"/>
                  </a:lnTo>
                  <a:cubicBezTo>
                    <a:pt x="2047" y="2074"/>
                    <a:pt x="1934" y="2096"/>
                    <a:pt x="1828" y="2131"/>
                  </a:cubicBezTo>
                  <a:cubicBezTo>
                    <a:pt x="1734" y="2162"/>
                    <a:pt x="1640" y="2189"/>
                    <a:pt x="1547" y="2219"/>
                  </a:cubicBezTo>
                  <a:cubicBezTo>
                    <a:pt x="1154" y="2343"/>
                    <a:pt x="754" y="2447"/>
                    <a:pt x="366" y="2581"/>
                  </a:cubicBezTo>
                  <a:cubicBezTo>
                    <a:pt x="305" y="2602"/>
                    <a:pt x="238" y="2621"/>
                    <a:pt x="185" y="2657"/>
                  </a:cubicBezTo>
                  <a:cubicBezTo>
                    <a:pt x="142" y="2686"/>
                    <a:pt x="105" y="2725"/>
                    <a:pt x="68" y="2763"/>
                  </a:cubicBezTo>
                  <a:cubicBezTo>
                    <a:pt x="42" y="2788"/>
                    <a:pt x="0" y="2861"/>
                    <a:pt x="54" y="2883"/>
                  </a:cubicBezTo>
                  <a:cubicBezTo>
                    <a:pt x="87" y="2897"/>
                    <a:pt x="117" y="2913"/>
                    <a:pt x="154" y="2913"/>
                  </a:cubicBezTo>
                  <a:cubicBezTo>
                    <a:pt x="155" y="2914"/>
                    <a:pt x="157" y="2914"/>
                    <a:pt x="158" y="2914"/>
                  </a:cubicBezTo>
                  <a:cubicBezTo>
                    <a:pt x="208" y="2914"/>
                    <a:pt x="268" y="2889"/>
                    <a:pt x="316" y="2873"/>
                  </a:cubicBezTo>
                  <a:cubicBezTo>
                    <a:pt x="416" y="2840"/>
                    <a:pt x="514" y="2810"/>
                    <a:pt x="614" y="2778"/>
                  </a:cubicBezTo>
                  <a:cubicBezTo>
                    <a:pt x="812" y="2717"/>
                    <a:pt x="1011" y="2656"/>
                    <a:pt x="1210" y="2595"/>
                  </a:cubicBezTo>
                  <a:cubicBezTo>
                    <a:pt x="1311" y="2563"/>
                    <a:pt x="1410" y="2533"/>
                    <a:pt x="1510" y="2500"/>
                  </a:cubicBezTo>
                  <a:cubicBezTo>
                    <a:pt x="1608" y="2467"/>
                    <a:pt x="1709" y="2424"/>
                    <a:pt x="1811" y="2393"/>
                  </a:cubicBezTo>
                  <a:cubicBezTo>
                    <a:pt x="2032" y="2326"/>
                    <a:pt x="2263" y="2275"/>
                    <a:pt x="2488" y="2218"/>
                  </a:cubicBezTo>
                  <a:cubicBezTo>
                    <a:pt x="3426" y="1977"/>
                    <a:pt x="4365" y="1742"/>
                    <a:pt x="5308" y="1522"/>
                  </a:cubicBezTo>
                  <a:cubicBezTo>
                    <a:pt x="6242" y="1304"/>
                    <a:pt x="7176" y="1094"/>
                    <a:pt x="8121" y="920"/>
                  </a:cubicBezTo>
                  <a:cubicBezTo>
                    <a:pt x="8382" y="872"/>
                    <a:pt x="8640" y="811"/>
                    <a:pt x="8902" y="766"/>
                  </a:cubicBezTo>
                  <a:cubicBezTo>
                    <a:pt x="9194" y="717"/>
                    <a:pt x="9487" y="672"/>
                    <a:pt x="9779" y="620"/>
                  </a:cubicBezTo>
                  <a:cubicBezTo>
                    <a:pt x="10070" y="569"/>
                    <a:pt x="10358" y="509"/>
                    <a:pt x="10640" y="424"/>
                  </a:cubicBezTo>
                  <a:cubicBezTo>
                    <a:pt x="10857" y="359"/>
                    <a:pt x="11082" y="278"/>
                    <a:pt x="11242" y="126"/>
                  </a:cubicBezTo>
                  <a:cubicBezTo>
                    <a:pt x="11269" y="99"/>
                    <a:pt x="11295" y="71"/>
                    <a:pt x="11314" y="39"/>
                  </a:cubicBezTo>
                  <a:cubicBezTo>
                    <a:pt x="11330" y="16"/>
                    <a:pt x="11320" y="0"/>
                    <a:pt x="1130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0"/>
            <p:cNvSpPr/>
            <p:nvPr/>
          </p:nvSpPr>
          <p:spPr>
            <a:xfrm>
              <a:off x="5442675" y="1668725"/>
              <a:ext cx="237075" cy="58250"/>
            </a:xfrm>
            <a:custGeom>
              <a:avLst/>
              <a:gdLst/>
              <a:ahLst/>
              <a:cxnLst/>
              <a:rect l="l" t="t" r="r" b="b"/>
              <a:pathLst>
                <a:path w="9483" h="2330" extrusionOk="0">
                  <a:moveTo>
                    <a:pt x="9425" y="0"/>
                  </a:moveTo>
                  <a:cubicBezTo>
                    <a:pt x="9402" y="0"/>
                    <a:pt x="9378" y="12"/>
                    <a:pt x="9361" y="24"/>
                  </a:cubicBezTo>
                  <a:cubicBezTo>
                    <a:pt x="9361" y="24"/>
                    <a:pt x="9361" y="24"/>
                    <a:pt x="9360" y="24"/>
                  </a:cubicBezTo>
                  <a:lnTo>
                    <a:pt x="9360" y="24"/>
                  </a:lnTo>
                  <a:cubicBezTo>
                    <a:pt x="9359" y="25"/>
                    <a:pt x="9358" y="26"/>
                    <a:pt x="9356" y="27"/>
                  </a:cubicBezTo>
                  <a:lnTo>
                    <a:pt x="9338" y="35"/>
                  </a:lnTo>
                  <a:cubicBezTo>
                    <a:pt x="9329" y="39"/>
                    <a:pt x="9320" y="43"/>
                    <a:pt x="9312" y="47"/>
                  </a:cubicBezTo>
                  <a:cubicBezTo>
                    <a:pt x="9311" y="48"/>
                    <a:pt x="9307" y="50"/>
                    <a:pt x="9305" y="51"/>
                  </a:cubicBezTo>
                  <a:lnTo>
                    <a:pt x="9305" y="51"/>
                  </a:lnTo>
                  <a:cubicBezTo>
                    <a:pt x="9298" y="54"/>
                    <a:pt x="9292" y="56"/>
                    <a:pt x="9285" y="58"/>
                  </a:cubicBezTo>
                  <a:cubicBezTo>
                    <a:pt x="9272" y="65"/>
                    <a:pt x="9257" y="70"/>
                    <a:pt x="9243" y="76"/>
                  </a:cubicBezTo>
                  <a:lnTo>
                    <a:pt x="9243" y="76"/>
                  </a:lnTo>
                  <a:cubicBezTo>
                    <a:pt x="9237" y="78"/>
                    <a:pt x="9227" y="81"/>
                    <a:pt x="9224" y="82"/>
                  </a:cubicBezTo>
                  <a:lnTo>
                    <a:pt x="9192" y="93"/>
                  </a:lnTo>
                  <a:cubicBezTo>
                    <a:pt x="9097" y="123"/>
                    <a:pt x="9003" y="153"/>
                    <a:pt x="8908" y="180"/>
                  </a:cubicBezTo>
                  <a:cubicBezTo>
                    <a:pt x="8667" y="244"/>
                    <a:pt x="8422" y="295"/>
                    <a:pt x="8177" y="339"/>
                  </a:cubicBezTo>
                  <a:cubicBezTo>
                    <a:pt x="7614" y="442"/>
                    <a:pt x="7047" y="516"/>
                    <a:pt x="6481" y="594"/>
                  </a:cubicBezTo>
                  <a:cubicBezTo>
                    <a:pt x="6242" y="627"/>
                    <a:pt x="6004" y="660"/>
                    <a:pt x="5768" y="699"/>
                  </a:cubicBezTo>
                  <a:cubicBezTo>
                    <a:pt x="5495" y="745"/>
                    <a:pt x="5226" y="808"/>
                    <a:pt x="4956" y="862"/>
                  </a:cubicBezTo>
                  <a:cubicBezTo>
                    <a:pt x="4165" y="1022"/>
                    <a:pt x="3370" y="1167"/>
                    <a:pt x="2584" y="1348"/>
                  </a:cubicBezTo>
                  <a:cubicBezTo>
                    <a:pt x="1814" y="1527"/>
                    <a:pt x="1048" y="1737"/>
                    <a:pt x="319" y="2044"/>
                  </a:cubicBezTo>
                  <a:cubicBezTo>
                    <a:pt x="275" y="2063"/>
                    <a:pt x="232" y="2083"/>
                    <a:pt x="191" y="2108"/>
                  </a:cubicBezTo>
                  <a:cubicBezTo>
                    <a:pt x="137" y="2137"/>
                    <a:pt x="100" y="2178"/>
                    <a:pt x="60" y="2221"/>
                  </a:cubicBezTo>
                  <a:cubicBezTo>
                    <a:pt x="46" y="2236"/>
                    <a:pt x="0" y="2308"/>
                    <a:pt x="49" y="2318"/>
                  </a:cubicBezTo>
                  <a:cubicBezTo>
                    <a:pt x="75" y="2323"/>
                    <a:pt x="101" y="2329"/>
                    <a:pt x="127" y="2329"/>
                  </a:cubicBezTo>
                  <a:cubicBezTo>
                    <a:pt x="139" y="2329"/>
                    <a:pt x="151" y="2328"/>
                    <a:pt x="163" y="2324"/>
                  </a:cubicBezTo>
                  <a:cubicBezTo>
                    <a:pt x="217" y="2308"/>
                    <a:pt x="271" y="2288"/>
                    <a:pt x="322" y="2264"/>
                  </a:cubicBezTo>
                  <a:cubicBezTo>
                    <a:pt x="409" y="2228"/>
                    <a:pt x="496" y="2193"/>
                    <a:pt x="584" y="2159"/>
                  </a:cubicBezTo>
                  <a:cubicBezTo>
                    <a:pt x="761" y="2090"/>
                    <a:pt x="940" y="2028"/>
                    <a:pt x="1128" y="1968"/>
                  </a:cubicBezTo>
                  <a:cubicBezTo>
                    <a:pt x="1520" y="1842"/>
                    <a:pt x="1918" y="1736"/>
                    <a:pt x="2319" y="1639"/>
                  </a:cubicBezTo>
                  <a:cubicBezTo>
                    <a:pt x="3126" y="1446"/>
                    <a:pt x="3944" y="1295"/>
                    <a:pt x="4758" y="1133"/>
                  </a:cubicBezTo>
                  <a:cubicBezTo>
                    <a:pt x="5059" y="1073"/>
                    <a:pt x="5357" y="1001"/>
                    <a:pt x="5660" y="950"/>
                  </a:cubicBezTo>
                  <a:cubicBezTo>
                    <a:pt x="5899" y="910"/>
                    <a:pt x="6138" y="876"/>
                    <a:pt x="6379" y="843"/>
                  </a:cubicBezTo>
                  <a:cubicBezTo>
                    <a:pt x="6960" y="762"/>
                    <a:pt x="7542" y="684"/>
                    <a:pt x="8119" y="575"/>
                  </a:cubicBezTo>
                  <a:cubicBezTo>
                    <a:pt x="8374" y="528"/>
                    <a:pt x="8629" y="475"/>
                    <a:pt x="8877" y="399"/>
                  </a:cubicBezTo>
                  <a:cubicBezTo>
                    <a:pt x="8983" y="368"/>
                    <a:pt x="9087" y="330"/>
                    <a:pt x="9187" y="283"/>
                  </a:cubicBezTo>
                  <a:cubicBezTo>
                    <a:pt x="9269" y="243"/>
                    <a:pt x="9364" y="198"/>
                    <a:pt x="9430" y="133"/>
                  </a:cubicBezTo>
                  <a:cubicBezTo>
                    <a:pt x="9442" y="120"/>
                    <a:pt x="9452" y="105"/>
                    <a:pt x="9461" y="89"/>
                  </a:cubicBezTo>
                  <a:cubicBezTo>
                    <a:pt x="9461" y="89"/>
                    <a:pt x="9463" y="80"/>
                    <a:pt x="9465" y="71"/>
                  </a:cubicBezTo>
                  <a:lnTo>
                    <a:pt x="9465" y="71"/>
                  </a:lnTo>
                  <a:cubicBezTo>
                    <a:pt x="9465" y="72"/>
                    <a:pt x="9465" y="72"/>
                    <a:pt x="9465" y="72"/>
                  </a:cubicBezTo>
                  <a:cubicBezTo>
                    <a:pt x="9466" y="72"/>
                    <a:pt x="9468" y="63"/>
                    <a:pt x="9470" y="59"/>
                  </a:cubicBezTo>
                  <a:cubicBezTo>
                    <a:pt x="9474" y="48"/>
                    <a:pt x="9478" y="36"/>
                    <a:pt x="9481" y="24"/>
                  </a:cubicBezTo>
                  <a:cubicBezTo>
                    <a:pt x="9483" y="12"/>
                    <a:pt x="9476" y="3"/>
                    <a:pt x="9465" y="3"/>
                  </a:cubicBezTo>
                  <a:cubicBezTo>
                    <a:pt x="9463" y="3"/>
                    <a:pt x="9461" y="3"/>
                    <a:pt x="9459" y="4"/>
                  </a:cubicBezTo>
                  <a:lnTo>
                    <a:pt x="9459" y="2"/>
                  </a:lnTo>
                  <a:cubicBezTo>
                    <a:pt x="9457" y="3"/>
                    <a:pt x="9452" y="5"/>
                    <a:pt x="9448" y="6"/>
                  </a:cubicBezTo>
                  <a:lnTo>
                    <a:pt x="9448" y="6"/>
                  </a:lnTo>
                  <a:cubicBezTo>
                    <a:pt x="9448" y="6"/>
                    <a:pt x="9448" y="6"/>
                    <a:pt x="9448" y="5"/>
                  </a:cubicBezTo>
                  <a:lnTo>
                    <a:pt x="9448" y="5"/>
                  </a:lnTo>
                  <a:cubicBezTo>
                    <a:pt x="9449" y="5"/>
                    <a:pt x="9449" y="5"/>
                    <a:pt x="9448" y="5"/>
                  </a:cubicBezTo>
                  <a:cubicBezTo>
                    <a:pt x="9448" y="5"/>
                    <a:pt x="9447" y="5"/>
                    <a:pt x="9447" y="5"/>
                  </a:cubicBezTo>
                  <a:lnTo>
                    <a:pt x="9447" y="5"/>
                  </a:lnTo>
                  <a:cubicBezTo>
                    <a:pt x="9440" y="2"/>
                    <a:pt x="9432" y="0"/>
                    <a:pt x="9425"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0"/>
            <p:cNvSpPr/>
            <p:nvPr/>
          </p:nvSpPr>
          <p:spPr>
            <a:xfrm>
              <a:off x="5462150" y="1698175"/>
              <a:ext cx="218850" cy="53150"/>
            </a:xfrm>
            <a:custGeom>
              <a:avLst/>
              <a:gdLst/>
              <a:ahLst/>
              <a:cxnLst/>
              <a:rect l="l" t="t" r="r" b="b"/>
              <a:pathLst>
                <a:path w="8754" h="2126" extrusionOk="0">
                  <a:moveTo>
                    <a:pt x="8616" y="114"/>
                  </a:moveTo>
                  <a:cubicBezTo>
                    <a:pt x="8614" y="115"/>
                    <a:pt x="8611" y="116"/>
                    <a:pt x="8609" y="117"/>
                  </a:cubicBezTo>
                  <a:lnTo>
                    <a:pt x="8609" y="117"/>
                  </a:lnTo>
                  <a:cubicBezTo>
                    <a:pt x="8610" y="116"/>
                    <a:pt x="8612" y="115"/>
                    <a:pt x="8616" y="114"/>
                  </a:cubicBezTo>
                  <a:close/>
                  <a:moveTo>
                    <a:pt x="8542" y="1"/>
                  </a:moveTo>
                  <a:cubicBezTo>
                    <a:pt x="8535" y="1"/>
                    <a:pt x="8527" y="2"/>
                    <a:pt x="8520" y="2"/>
                  </a:cubicBezTo>
                  <a:cubicBezTo>
                    <a:pt x="8504" y="3"/>
                    <a:pt x="8487" y="3"/>
                    <a:pt x="8471" y="4"/>
                  </a:cubicBezTo>
                  <a:lnTo>
                    <a:pt x="8452" y="7"/>
                  </a:lnTo>
                  <a:cubicBezTo>
                    <a:pt x="8458" y="6"/>
                    <a:pt x="8461" y="5"/>
                    <a:pt x="8461" y="5"/>
                  </a:cubicBezTo>
                  <a:lnTo>
                    <a:pt x="8461" y="5"/>
                  </a:lnTo>
                  <a:cubicBezTo>
                    <a:pt x="8460" y="5"/>
                    <a:pt x="8458" y="6"/>
                    <a:pt x="8455" y="6"/>
                  </a:cubicBezTo>
                  <a:lnTo>
                    <a:pt x="8420" y="6"/>
                  </a:lnTo>
                  <a:cubicBezTo>
                    <a:pt x="8394" y="7"/>
                    <a:pt x="8369" y="9"/>
                    <a:pt x="8345" y="14"/>
                  </a:cubicBezTo>
                  <a:cubicBezTo>
                    <a:pt x="8303" y="19"/>
                    <a:pt x="8261" y="27"/>
                    <a:pt x="8218" y="33"/>
                  </a:cubicBezTo>
                  <a:cubicBezTo>
                    <a:pt x="8007" y="70"/>
                    <a:pt x="7799" y="117"/>
                    <a:pt x="7591" y="167"/>
                  </a:cubicBezTo>
                  <a:cubicBezTo>
                    <a:pt x="7095" y="287"/>
                    <a:pt x="6600" y="421"/>
                    <a:pt x="6108" y="560"/>
                  </a:cubicBezTo>
                  <a:cubicBezTo>
                    <a:pt x="5887" y="622"/>
                    <a:pt x="5667" y="684"/>
                    <a:pt x="5446" y="746"/>
                  </a:cubicBezTo>
                  <a:cubicBezTo>
                    <a:pt x="5266" y="794"/>
                    <a:pt x="5087" y="846"/>
                    <a:pt x="4904" y="879"/>
                  </a:cubicBezTo>
                  <a:cubicBezTo>
                    <a:pt x="4143" y="1016"/>
                    <a:pt x="3380" y="1144"/>
                    <a:pt x="2621" y="1291"/>
                  </a:cubicBezTo>
                  <a:cubicBezTo>
                    <a:pt x="2238" y="1364"/>
                    <a:pt x="1856" y="1445"/>
                    <a:pt x="1475" y="1532"/>
                  </a:cubicBezTo>
                  <a:cubicBezTo>
                    <a:pt x="1290" y="1575"/>
                    <a:pt x="1106" y="1620"/>
                    <a:pt x="922" y="1668"/>
                  </a:cubicBezTo>
                  <a:cubicBezTo>
                    <a:pt x="743" y="1714"/>
                    <a:pt x="562" y="1757"/>
                    <a:pt x="387" y="1815"/>
                  </a:cubicBezTo>
                  <a:cubicBezTo>
                    <a:pt x="356" y="1825"/>
                    <a:pt x="327" y="1837"/>
                    <a:pt x="297" y="1848"/>
                  </a:cubicBezTo>
                  <a:cubicBezTo>
                    <a:pt x="300" y="1846"/>
                    <a:pt x="306" y="1844"/>
                    <a:pt x="305" y="1844"/>
                  </a:cubicBezTo>
                  <a:lnTo>
                    <a:pt x="305" y="1844"/>
                  </a:lnTo>
                  <a:cubicBezTo>
                    <a:pt x="305" y="1844"/>
                    <a:pt x="301" y="1845"/>
                    <a:pt x="289" y="1850"/>
                  </a:cubicBezTo>
                  <a:lnTo>
                    <a:pt x="262" y="1858"/>
                  </a:lnTo>
                  <a:cubicBezTo>
                    <a:pt x="208" y="1878"/>
                    <a:pt x="157" y="1902"/>
                    <a:pt x="108" y="1932"/>
                  </a:cubicBezTo>
                  <a:cubicBezTo>
                    <a:pt x="64" y="1957"/>
                    <a:pt x="21" y="1995"/>
                    <a:pt x="9" y="2047"/>
                  </a:cubicBezTo>
                  <a:cubicBezTo>
                    <a:pt x="0" y="2084"/>
                    <a:pt x="16" y="2125"/>
                    <a:pt x="60" y="2125"/>
                  </a:cubicBezTo>
                  <a:cubicBezTo>
                    <a:pt x="247" y="2121"/>
                    <a:pt x="433" y="2049"/>
                    <a:pt x="612" y="2001"/>
                  </a:cubicBezTo>
                  <a:cubicBezTo>
                    <a:pt x="798" y="1950"/>
                    <a:pt x="985" y="1902"/>
                    <a:pt x="1173" y="1857"/>
                  </a:cubicBezTo>
                  <a:cubicBezTo>
                    <a:pt x="1565" y="1763"/>
                    <a:pt x="1960" y="1680"/>
                    <a:pt x="2355" y="1601"/>
                  </a:cubicBezTo>
                  <a:cubicBezTo>
                    <a:pt x="3141" y="1445"/>
                    <a:pt x="3928" y="1307"/>
                    <a:pt x="4716" y="1164"/>
                  </a:cubicBezTo>
                  <a:cubicBezTo>
                    <a:pt x="4834" y="1142"/>
                    <a:pt x="4950" y="1121"/>
                    <a:pt x="5066" y="1090"/>
                  </a:cubicBezTo>
                  <a:cubicBezTo>
                    <a:pt x="5156" y="1067"/>
                    <a:pt x="5246" y="1043"/>
                    <a:pt x="5334" y="1018"/>
                  </a:cubicBezTo>
                  <a:cubicBezTo>
                    <a:pt x="5562" y="956"/>
                    <a:pt x="5788" y="890"/>
                    <a:pt x="6015" y="826"/>
                  </a:cubicBezTo>
                  <a:cubicBezTo>
                    <a:pt x="6528" y="678"/>
                    <a:pt x="7040" y="523"/>
                    <a:pt x="7555" y="380"/>
                  </a:cubicBezTo>
                  <a:cubicBezTo>
                    <a:pt x="7771" y="321"/>
                    <a:pt x="7986" y="262"/>
                    <a:pt x="8204" y="210"/>
                  </a:cubicBezTo>
                  <a:cubicBezTo>
                    <a:pt x="8225" y="205"/>
                    <a:pt x="8246" y="200"/>
                    <a:pt x="8265" y="195"/>
                  </a:cubicBezTo>
                  <a:lnTo>
                    <a:pt x="8298" y="188"/>
                  </a:lnTo>
                  <a:cubicBezTo>
                    <a:pt x="8304" y="187"/>
                    <a:pt x="8309" y="186"/>
                    <a:pt x="8315" y="184"/>
                  </a:cubicBezTo>
                  <a:cubicBezTo>
                    <a:pt x="8323" y="182"/>
                    <a:pt x="8332" y="179"/>
                    <a:pt x="8340" y="176"/>
                  </a:cubicBezTo>
                  <a:lnTo>
                    <a:pt x="8340" y="176"/>
                  </a:lnTo>
                  <a:cubicBezTo>
                    <a:pt x="8345" y="175"/>
                    <a:pt x="8359" y="172"/>
                    <a:pt x="8362" y="170"/>
                  </a:cubicBezTo>
                  <a:lnTo>
                    <a:pt x="8392" y="161"/>
                  </a:lnTo>
                  <a:cubicBezTo>
                    <a:pt x="8411" y="157"/>
                    <a:pt x="8429" y="153"/>
                    <a:pt x="8449" y="148"/>
                  </a:cubicBezTo>
                  <a:lnTo>
                    <a:pt x="8475" y="143"/>
                  </a:lnTo>
                  <a:cubicBezTo>
                    <a:pt x="8479" y="142"/>
                    <a:pt x="8495" y="139"/>
                    <a:pt x="8494" y="139"/>
                  </a:cubicBezTo>
                  <a:lnTo>
                    <a:pt x="8494" y="139"/>
                  </a:lnTo>
                  <a:cubicBezTo>
                    <a:pt x="8494" y="139"/>
                    <a:pt x="8492" y="139"/>
                    <a:pt x="8489" y="140"/>
                  </a:cubicBezTo>
                  <a:cubicBezTo>
                    <a:pt x="8508" y="135"/>
                    <a:pt x="8528" y="132"/>
                    <a:pt x="8548" y="128"/>
                  </a:cubicBezTo>
                  <a:cubicBezTo>
                    <a:pt x="8559" y="126"/>
                    <a:pt x="8569" y="124"/>
                    <a:pt x="8580" y="122"/>
                  </a:cubicBezTo>
                  <a:lnTo>
                    <a:pt x="8580" y="122"/>
                  </a:lnTo>
                  <a:cubicBezTo>
                    <a:pt x="8581" y="122"/>
                    <a:pt x="8594" y="120"/>
                    <a:pt x="8598" y="120"/>
                  </a:cubicBezTo>
                  <a:cubicBezTo>
                    <a:pt x="8599" y="120"/>
                    <a:pt x="8599" y="121"/>
                    <a:pt x="8598" y="121"/>
                  </a:cubicBezTo>
                  <a:cubicBezTo>
                    <a:pt x="8602" y="120"/>
                    <a:pt x="8606" y="119"/>
                    <a:pt x="8609" y="117"/>
                  </a:cubicBezTo>
                  <a:lnTo>
                    <a:pt x="8609" y="117"/>
                  </a:lnTo>
                  <a:cubicBezTo>
                    <a:pt x="8608" y="118"/>
                    <a:pt x="8608" y="118"/>
                    <a:pt x="8609" y="118"/>
                  </a:cubicBezTo>
                  <a:cubicBezTo>
                    <a:pt x="8611" y="118"/>
                    <a:pt x="8614" y="117"/>
                    <a:pt x="8620" y="113"/>
                  </a:cubicBezTo>
                  <a:lnTo>
                    <a:pt x="8620" y="113"/>
                  </a:lnTo>
                  <a:cubicBezTo>
                    <a:pt x="8618" y="113"/>
                    <a:pt x="8617" y="114"/>
                    <a:pt x="8616" y="114"/>
                  </a:cubicBezTo>
                  <a:lnTo>
                    <a:pt x="8616" y="114"/>
                  </a:lnTo>
                  <a:cubicBezTo>
                    <a:pt x="8620" y="112"/>
                    <a:pt x="8624" y="109"/>
                    <a:pt x="8628" y="106"/>
                  </a:cubicBezTo>
                  <a:lnTo>
                    <a:pt x="8628" y="106"/>
                  </a:lnTo>
                  <a:cubicBezTo>
                    <a:pt x="8625" y="109"/>
                    <a:pt x="8622" y="111"/>
                    <a:pt x="8620" y="113"/>
                  </a:cubicBezTo>
                  <a:lnTo>
                    <a:pt x="8620" y="113"/>
                  </a:lnTo>
                  <a:cubicBezTo>
                    <a:pt x="8620" y="113"/>
                    <a:pt x="8621" y="112"/>
                    <a:pt x="8622" y="112"/>
                  </a:cubicBezTo>
                  <a:cubicBezTo>
                    <a:pt x="8640" y="109"/>
                    <a:pt x="8657" y="106"/>
                    <a:pt x="8675" y="105"/>
                  </a:cubicBezTo>
                  <a:cubicBezTo>
                    <a:pt x="8702" y="104"/>
                    <a:pt x="8753" y="54"/>
                    <a:pt x="8717" y="32"/>
                  </a:cubicBezTo>
                  <a:lnTo>
                    <a:pt x="8717" y="32"/>
                  </a:lnTo>
                  <a:lnTo>
                    <a:pt x="8717" y="33"/>
                  </a:lnTo>
                  <a:cubicBezTo>
                    <a:pt x="8699" y="23"/>
                    <a:pt x="8679" y="15"/>
                    <a:pt x="8659" y="10"/>
                  </a:cubicBezTo>
                  <a:lnTo>
                    <a:pt x="8659" y="10"/>
                  </a:lnTo>
                  <a:cubicBezTo>
                    <a:pt x="8653" y="6"/>
                    <a:pt x="8647" y="4"/>
                    <a:pt x="8641" y="4"/>
                  </a:cubicBezTo>
                  <a:cubicBezTo>
                    <a:pt x="8637" y="4"/>
                    <a:pt x="8634" y="4"/>
                    <a:pt x="8630" y="4"/>
                  </a:cubicBezTo>
                  <a:cubicBezTo>
                    <a:pt x="8608" y="4"/>
                    <a:pt x="8586" y="2"/>
                    <a:pt x="8564" y="1"/>
                  </a:cubicBezTo>
                  <a:lnTo>
                    <a:pt x="8564" y="1"/>
                  </a:lnTo>
                  <a:cubicBezTo>
                    <a:pt x="8571" y="1"/>
                    <a:pt x="8571" y="1"/>
                    <a:pt x="8568" y="1"/>
                  </a:cubicBezTo>
                  <a:cubicBezTo>
                    <a:pt x="8563" y="1"/>
                    <a:pt x="8545" y="1"/>
                    <a:pt x="8542"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0"/>
            <p:cNvSpPr/>
            <p:nvPr/>
          </p:nvSpPr>
          <p:spPr>
            <a:xfrm>
              <a:off x="5445975" y="1731425"/>
              <a:ext cx="231450" cy="54250"/>
            </a:xfrm>
            <a:custGeom>
              <a:avLst/>
              <a:gdLst/>
              <a:ahLst/>
              <a:cxnLst/>
              <a:rect l="l" t="t" r="r" b="b"/>
              <a:pathLst>
                <a:path w="9258" h="2170" extrusionOk="0">
                  <a:moveTo>
                    <a:pt x="9060" y="1"/>
                  </a:moveTo>
                  <a:cubicBezTo>
                    <a:pt x="8834" y="1"/>
                    <a:pt x="8608" y="27"/>
                    <a:pt x="8383" y="46"/>
                  </a:cubicBezTo>
                  <a:cubicBezTo>
                    <a:pt x="8091" y="71"/>
                    <a:pt x="7799" y="107"/>
                    <a:pt x="7506" y="141"/>
                  </a:cubicBezTo>
                  <a:cubicBezTo>
                    <a:pt x="6883" y="213"/>
                    <a:pt x="6262" y="302"/>
                    <a:pt x="5643" y="405"/>
                  </a:cubicBezTo>
                  <a:cubicBezTo>
                    <a:pt x="5012" y="509"/>
                    <a:pt x="4384" y="629"/>
                    <a:pt x="3759" y="766"/>
                  </a:cubicBezTo>
                  <a:cubicBezTo>
                    <a:pt x="3145" y="900"/>
                    <a:pt x="2538" y="1059"/>
                    <a:pt x="1940" y="1248"/>
                  </a:cubicBezTo>
                  <a:cubicBezTo>
                    <a:pt x="1645" y="1341"/>
                    <a:pt x="1353" y="1443"/>
                    <a:pt x="1064" y="1553"/>
                  </a:cubicBezTo>
                  <a:cubicBezTo>
                    <a:pt x="925" y="1605"/>
                    <a:pt x="789" y="1660"/>
                    <a:pt x="652" y="1717"/>
                  </a:cubicBezTo>
                  <a:cubicBezTo>
                    <a:pt x="519" y="1772"/>
                    <a:pt x="385" y="1827"/>
                    <a:pt x="260" y="1898"/>
                  </a:cubicBezTo>
                  <a:cubicBezTo>
                    <a:pt x="189" y="1938"/>
                    <a:pt x="126" y="1989"/>
                    <a:pt x="60" y="2036"/>
                  </a:cubicBezTo>
                  <a:cubicBezTo>
                    <a:pt x="33" y="2056"/>
                    <a:pt x="1" y="2093"/>
                    <a:pt x="3" y="2130"/>
                  </a:cubicBezTo>
                  <a:cubicBezTo>
                    <a:pt x="4" y="2156"/>
                    <a:pt x="23" y="2170"/>
                    <a:pt x="45" y="2170"/>
                  </a:cubicBezTo>
                  <a:cubicBezTo>
                    <a:pt x="50" y="2170"/>
                    <a:pt x="56" y="2169"/>
                    <a:pt x="61" y="2167"/>
                  </a:cubicBezTo>
                  <a:cubicBezTo>
                    <a:pt x="129" y="2151"/>
                    <a:pt x="198" y="2140"/>
                    <a:pt x="263" y="2116"/>
                  </a:cubicBezTo>
                  <a:lnTo>
                    <a:pt x="279" y="2110"/>
                  </a:lnTo>
                  <a:lnTo>
                    <a:pt x="279" y="2110"/>
                  </a:lnTo>
                  <a:cubicBezTo>
                    <a:pt x="278" y="2111"/>
                    <a:pt x="277" y="2111"/>
                    <a:pt x="277" y="2111"/>
                  </a:cubicBezTo>
                  <a:cubicBezTo>
                    <a:pt x="277" y="2111"/>
                    <a:pt x="279" y="2110"/>
                    <a:pt x="284" y="2109"/>
                  </a:cubicBezTo>
                  <a:lnTo>
                    <a:pt x="284" y="2109"/>
                  </a:lnTo>
                  <a:lnTo>
                    <a:pt x="279" y="2110"/>
                  </a:lnTo>
                  <a:lnTo>
                    <a:pt x="279" y="2110"/>
                  </a:lnTo>
                  <a:cubicBezTo>
                    <a:pt x="281" y="2110"/>
                    <a:pt x="284" y="2109"/>
                    <a:pt x="286" y="2108"/>
                  </a:cubicBezTo>
                  <a:lnTo>
                    <a:pt x="286" y="2108"/>
                  </a:lnTo>
                  <a:cubicBezTo>
                    <a:pt x="285" y="2108"/>
                    <a:pt x="285" y="2108"/>
                    <a:pt x="284" y="2109"/>
                  </a:cubicBezTo>
                  <a:lnTo>
                    <a:pt x="284" y="2109"/>
                  </a:lnTo>
                  <a:lnTo>
                    <a:pt x="288" y="2107"/>
                  </a:lnTo>
                  <a:lnTo>
                    <a:pt x="288" y="2107"/>
                  </a:lnTo>
                  <a:cubicBezTo>
                    <a:pt x="287" y="2107"/>
                    <a:pt x="287" y="2108"/>
                    <a:pt x="286" y="2108"/>
                  </a:cubicBezTo>
                  <a:lnTo>
                    <a:pt x="286" y="2108"/>
                  </a:lnTo>
                  <a:cubicBezTo>
                    <a:pt x="288" y="2107"/>
                    <a:pt x="289" y="2107"/>
                    <a:pt x="291" y="2106"/>
                  </a:cubicBezTo>
                  <a:cubicBezTo>
                    <a:pt x="313" y="2099"/>
                    <a:pt x="333" y="2091"/>
                    <a:pt x="355" y="2081"/>
                  </a:cubicBezTo>
                  <a:cubicBezTo>
                    <a:pt x="390" y="2066"/>
                    <a:pt x="425" y="2050"/>
                    <a:pt x="460" y="2036"/>
                  </a:cubicBezTo>
                  <a:cubicBezTo>
                    <a:pt x="593" y="1979"/>
                    <a:pt x="725" y="1922"/>
                    <a:pt x="859" y="1869"/>
                  </a:cubicBezTo>
                  <a:cubicBezTo>
                    <a:pt x="928" y="1841"/>
                    <a:pt x="998" y="1815"/>
                    <a:pt x="1067" y="1788"/>
                  </a:cubicBezTo>
                  <a:cubicBezTo>
                    <a:pt x="1099" y="1776"/>
                    <a:pt x="1132" y="1764"/>
                    <a:pt x="1165" y="1751"/>
                  </a:cubicBezTo>
                  <a:lnTo>
                    <a:pt x="1219" y="1731"/>
                  </a:lnTo>
                  <a:cubicBezTo>
                    <a:pt x="1220" y="1731"/>
                    <a:pt x="1232" y="1727"/>
                    <a:pt x="1232" y="1727"/>
                  </a:cubicBezTo>
                  <a:lnTo>
                    <a:pt x="1232" y="1727"/>
                  </a:lnTo>
                  <a:cubicBezTo>
                    <a:pt x="1232" y="1727"/>
                    <a:pt x="1230" y="1727"/>
                    <a:pt x="1224" y="1730"/>
                  </a:cubicBezTo>
                  <a:lnTo>
                    <a:pt x="1250" y="1720"/>
                  </a:lnTo>
                  <a:cubicBezTo>
                    <a:pt x="1394" y="1667"/>
                    <a:pt x="1537" y="1618"/>
                    <a:pt x="1681" y="1570"/>
                  </a:cubicBezTo>
                  <a:cubicBezTo>
                    <a:pt x="2274" y="1373"/>
                    <a:pt x="2878" y="1210"/>
                    <a:pt x="3484" y="1062"/>
                  </a:cubicBezTo>
                  <a:cubicBezTo>
                    <a:pt x="4104" y="913"/>
                    <a:pt x="4729" y="788"/>
                    <a:pt x="5354" y="677"/>
                  </a:cubicBezTo>
                  <a:cubicBezTo>
                    <a:pt x="5973" y="569"/>
                    <a:pt x="6593" y="478"/>
                    <a:pt x="7213" y="387"/>
                  </a:cubicBezTo>
                  <a:cubicBezTo>
                    <a:pt x="7794" y="303"/>
                    <a:pt x="8377" y="226"/>
                    <a:pt x="8958" y="137"/>
                  </a:cubicBezTo>
                  <a:cubicBezTo>
                    <a:pt x="9031" y="126"/>
                    <a:pt x="9102" y="106"/>
                    <a:pt x="9173" y="88"/>
                  </a:cubicBezTo>
                  <a:cubicBezTo>
                    <a:pt x="9199" y="81"/>
                    <a:pt x="9257" y="8"/>
                    <a:pt x="9203" y="4"/>
                  </a:cubicBezTo>
                  <a:cubicBezTo>
                    <a:pt x="9156" y="2"/>
                    <a:pt x="9108" y="1"/>
                    <a:pt x="9060"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0"/>
            <p:cNvSpPr/>
            <p:nvPr/>
          </p:nvSpPr>
          <p:spPr>
            <a:xfrm>
              <a:off x="5471750" y="1760050"/>
              <a:ext cx="203275" cy="51950"/>
            </a:xfrm>
            <a:custGeom>
              <a:avLst/>
              <a:gdLst/>
              <a:ahLst/>
              <a:cxnLst/>
              <a:rect l="l" t="t" r="r" b="b"/>
              <a:pathLst>
                <a:path w="8131" h="2078" extrusionOk="0">
                  <a:moveTo>
                    <a:pt x="8099" y="1"/>
                  </a:moveTo>
                  <a:cubicBezTo>
                    <a:pt x="8097" y="1"/>
                    <a:pt x="8094" y="1"/>
                    <a:pt x="8091" y="2"/>
                  </a:cubicBezTo>
                  <a:lnTo>
                    <a:pt x="8090" y="2"/>
                  </a:lnTo>
                  <a:cubicBezTo>
                    <a:pt x="8043" y="10"/>
                    <a:pt x="7995" y="17"/>
                    <a:pt x="7949" y="29"/>
                  </a:cubicBezTo>
                  <a:cubicBezTo>
                    <a:pt x="7898" y="42"/>
                    <a:pt x="7847" y="63"/>
                    <a:pt x="7797" y="78"/>
                  </a:cubicBezTo>
                  <a:cubicBezTo>
                    <a:pt x="7690" y="110"/>
                    <a:pt x="7584" y="143"/>
                    <a:pt x="7478" y="177"/>
                  </a:cubicBezTo>
                  <a:cubicBezTo>
                    <a:pt x="7249" y="249"/>
                    <a:pt x="7020" y="319"/>
                    <a:pt x="6791" y="385"/>
                  </a:cubicBezTo>
                  <a:cubicBezTo>
                    <a:pt x="6279" y="533"/>
                    <a:pt x="5760" y="664"/>
                    <a:pt x="5240" y="786"/>
                  </a:cubicBezTo>
                  <a:cubicBezTo>
                    <a:pt x="4687" y="916"/>
                    <a:pt x="4131" y="1038"/>
                    <a:pt x="3574" y="1149"/>
                  </a:cubicBezTo>
                  <a:cubicBezTo>
                    <a:pt x="3015" y="1262"/>
                    <a:pt x="2456" y="1374"/>
                    <a:pt x="1897" y="1486"/>
                  </a:cubicBezTo>
                  <a:cubicBezTo>
                    <a:pt x="1626" y="1541"/>
                    <a:pt x="1356" y="1597"/>
                    <a:pt x="1087" y="1652"/>
                  </a:cubicBezTo>
                  <a:cubicBezTo>
                    <a:pt x="827" y="1705"/>
                    <a:pt x="565" y="1754"/>
                    <a:pt x="308" y="1818"/>
                  </a:cubicBezTo>
                  <a:cubicBezTo>
                    <a:pt x="239" y="1835"/>
                    <a:pt x="172" y="1858"/>
                    <a:pt x="107" y="1888"/>
                  </a:cubicBezTo>
                  <a:cubicBezTo>
                    <a:pt x="60" y="1910"/>
                    <a:pt x="25" y="1951"/>
                    <a:pt x="9" y="2001"/>
                  </a:cubicBezTo>
                  <a:cubicBezTo>
                    <a:pt x="1" y="2039"/>
                    <a:pt x="17" y="2076"/>
                    <a:pt x="60" y="2077"/>
                  </a:cubicBezTo>
                  <a:cubicBezTo>
                    <a:pt x="68" y="2078"/>
                    <a:pt x="77" y="2078"/>
                    <a:pt x="86" y="2078"/>
                  </a:cubicBezTo>
                  <a:cubicBezTo>
                    <a:pt x="206" y="2078"/>
                    <a:pt x="325" y="2045"/>
                    <a:pt x="444" y="2019"/>
                  </a:cubicBezTo>
                  <a:cubicBezTo>
                    <a:pt x="573" y="1991"/>
                    <a:pt x="703" y="1963"/>
                    <a:pt x="833" y="1935"/>
                  </a:cubicBezTo>
                  <a:cubicBezTo>
                    <a:pt x="1100" y="1879"/>
                    <a:pt x="1368" y="1822"/>
                    <a:pt x="1636" y="1768"/>
                  </a:cubicBezTo>
                  <a:cubicBezTo>
                    <a:pt x="2196" y="1652"/>
                    <a:pt x="2758" y="1539"/>
                    <a:pt x="3318" y="1416"/>
                  </a:cubicBezTo>
                  <a:cubicBezTo>
                    <a:pt x="3881" y="1293"/>
                    <a:pt x="4446" y="1170"/>
                    <a:pt x="5007" y="1038"/>
                  </a:cubicBezTo>
                  <a:cubicBezTo>
                    <a:pt x="5532" y="914"/>
                    <a:pt x="6056" y="782"/>
                    <a:pt x="6574" y="632"/>
                  </a:cubicBezTo>
                  <a:cubicBezTo>
                    <a:pt x="6815" y="563"/>
                    <a:pt x="7053" y="491"/>
                    <a:pt x="7289" y="409"/>
                  </a:cubicBezTo>
                  <a:cubicBezTo>
                    <a:pt x="7404" y="367"/>
                    <a:pt x="7521" y="329"/>
                    <a:pt x="7635" y="283"/>
                  </a:cubicBezTo>
                  <a:cubicBezTo>
                    <a:pt x="7687" y="261"/>
                    <a:pt x="7738" y="238"/>
                    <a:pt x="7789" y="216"/>
                  </a:cubicBezTo>
                  <a:cubicBezTo>
                    <a:pt x="7841" y="193"/>
                    <a:pt x="7899" y="173"/>
                    <a:pt x="7948" y="145"/>
                  </a:cubicBezTo>
                  <a:cubicBezTo>
                    <a:pt x="7997" y="117"/>
                    <a:pt x="8044" y="88"/>
                    <a:pt x="8091" y="59"/>
                  </a:cubicBezTo>
                  <a:cubicBezTo>
                    <a:pt x="8111" y="47"/>
                    <a:pt x="8130" y="1"/>
                    <a:pt x="8099"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0"/>
            <p:cNvSpPr/>
            <p:nvPr/>
          </p:nvSpPr>
          <p:spPr>
            <a:xfrm>
              <a:off x="5484000" y="1790650"/>
              <a:ext cx="182875" cy="46400"/>
            </a:xfrm>
            <a:custGeom>
              <a:avLst/>
              <a:gdLst/>
              <a:ahLst/>
              <a:cxnLst/>
              <a:rect l="l" t="t" r="r" b="b"/>
              <a:pathLst>
                <a:path w="7315" h="1856" extrusionOk="0">
                  <a:moveTo>
                    <a:pt x="7278" y="1"/>
                  </a:moveTo>
                  <a:cubicBezTo>
                    <a:pt x="7277" y="1"/>
                    <a:pt x="7277" y="1"/>
                    <a:pt x="7277" y="1"/>
                  </a:cubicBezTo>
                  <a:lnTo>
                    <a:pt x="7278" y="1"/>
                  </a:lnTo>
                  <a:cubicBezTo>
                    <a:pt x="7176" y="6"/>
                    <a:pt x="7076" y="17"/>
                    <a:pt x="6977" y="35"/>
                  </a:cubicBezTo>
                  <a:cubicBezTo>
                    <a:pt x="6868" y="51"/>
                    <a:pt x="6760" y="70"/>
                    <a:pt x="6653" y="89"/>
                  </a:cubicBezTo>
                  <a:cubicBezTo>
                    <a:pt x="6422" y="130"/>
                    <a:pt x="6192" y="172"/>
                    <a:pt x="5961" y="210"/>
                  </a:cubicBezTo>
                  <a:cubicBezTo>
                    <a:pt x="5468" y="291"/>
                    <a:pt x="4970" y="350"/>
                    <a:pt x="4474" y="425"/>
                  </a:cubicBezTo>
                  <a:cubicBezTo>
                    <a:pt x="3965" y="504"/>
                    <a:pt x="3455" y="585"/>
                    <a:pt x="2948" y="686"/>
                  </a:cubicBezTo>
                  <a:cubicBezTo>
                    <a:pt x="2457" y="783"/>
                    <a:pt x="1969" y="899"/>
                    <a:pt x="1492" y="1052"/>
                  </a:cubicBezTo>
                  <a:cubicBezTo>
                    <a:pt x="1259" y="1128"/>
                    <a:pt x="1027" y="1211"/>
                    <a:pt x="802" y="1306"/>
                  </a:cubicBezTo>
                  <a:cubicBezTo>
                    <a:pt x="694" y="1352"/>
                    <a:pt x="589" y="1400"/>
                    <a:pt x="484" y="1451"/>
                  </a:cubicBezTo>
                  <a:cubicBezTo>
                    <a:pt x="377" y="1503"/>
                    <a:pt x="264" y="1559"/>
                    <a:pt x="168" y="1631"/>
                  </a:cubicBezTo>
                  <a:cubicBezTo>
                    <a:pt x="120" y="1666"/>
                    <a:pt x="79" y="1715"/>
                    <a:pt x="36" y="1757"/>
                  </a:cubicBezTo>
                  <a:cubicBezTo>
                    <a:pt x="19" y="1774"/>
                    <a:pt x="1" y="1803"/>
                    <a:pt x="6" y="1828"/>
                  </a:cubicBezTo>
                  <a:cubicBezTo>
                    <a:pt x="10" y="1845"/>
                    <a:pt x="25" y="1856"/>
                    <a:pt x="41" y="1856"/>
                  </a:cubicBezTo>
                  <a:cubicBezTo>
                    <a:pt x="45" y="1856"/>
                    <a:pt x="49" y="1855"/>
                    <a:pt x="53" y="1853"/>
                  </a:cubicBezTo>
                  <a:cubicBezTo>
                    <a:pt x="102" y="1839"/>
                    <a:pt x="157" y="1835"/>
                    <a:pt x="204" y="1814"/>
                  </a:cubicBezTo>
                  <a:cubicBezTo>
                    <a:pt x="253" y="1792"/>
                    <a:pt x="303" y="1769"/>
                    <a:pt x="350" y="1745"/>
                  </a:cubicBezTo>
                  <a:cubicBezTo>
                    <a:pt x="450" y="1692"/>
                    <a:pt x="552" y="1643"/>
                    <a:pt x="655" y="1597"/>
                  </a:cubicBezTo>
                  <a:cubicBezTo>
                    <a:pt x="761" y="1549"/>
                    <a:pt x="867" y="1504"/>
                    <a:pt x="976" y="1463"/>
                  </a:cubicBezTo>
                  <a:cubicBezTo>
                    <a:pt x="1001" y="1453"/>
                    <a:pt x="1026" y="1443"/>
                    <a:pt x="1051" y="1434"/>
                  </a:cubicBezTo>
                  <a:lnTo>
                    <a:pt x="1094" y="1418"/>
                  </a:lnTo>
                  <a:cubicBezTo>
                    <a:pt x="1097" y="1417"/>
                    <a:pt x="1108" y="1413"/>
                    <a:pt x="1108" y="1413"/>
                  </a:cubicBezTo>
                  <a:lnTo>
                    <a:pt x="1108" y="1413"/>
                  </a:lnTo>
                  <a:cubicBezTo>
                    <a:pt x="1108" y="1413"/>
                    <a:pt x="1106" y="1414"/>
                    <a:pt x="1101" y="1416"/>
                  </a:cubicBezTo>
                  <a:lnTo>
                    <a:pt x="1113" y="1411"/>
                  </a:lnTo>
                  <a:cubicBezTo>
                    <a:pt x="1171" y="1390"/>
                    <a:pt x="1229" y="1370"/>
                    <a:pt x="1287" y="1350"/>
                  </a:cubicBezTo>
                  <a:cubicBezTo>
                    <a:pt x="1756" y="1192"/>
                    <a:pt x="2236" y="1073"/>
                    <a:pt x="2720" y="970"/>
                  </a:cubicBezTo>
                  <a:cubicBezTo>
                    <a:pt x="3225" y="862"/>
                    <a:pt x="3735" y="775"/>
                    <a:pt x="4246" y="693"/>
                  </a:cubicBezTo>
                  <a:cubicBezTo>
                    <a:pt x="4744" y="612"/>
                    <a:pt x="5240" y="526"/>
                    <a:pt x="5736" y="440"/>
                  </a:cubicBezTo>
                  <a:cubicBezTo>
                    <a:pt x="5971" y="399"/>
                    <a:pt x="6208" y="359"/>
                    <a:pt x="6441" y="308"/>
                  </a:cubicBezTo>
                  <a:cubicBezTo>
                    <a:pt x="6553" y="284"/>
                    <a:pt x="6666" y="258"/>
                    <a:pt x="6778" y="231"/>
                  </a:cubicBezTo>
                  <a:cubicBezTo>
                    <a:pt x="6889" y="201"/>
                    <a:pt x="6999" y="165"/>
                    <a:pt x="7106" y="124"/>
                  </a:cubicBezTo>
                  <a:cubicBezTo>
                    <a:pt x="7159" y="106"/>
                    <a:pt x="7211" y="85"/>
                    <a:pt x="7262" y="61"/>
                  </a:cubicBezTo>
                  <a:cubicBezTo>
                    <a:pt x="7276" y="53"/>
                    <a:pt x="7314" y="1"/>
                    <a:pt x="7278"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0"/>
            <p:cNvSpPr/>
            <p:nvPr/>
          </p:nvSpPr>
          <p:spPr>
            <a:xfrm>
              <a:off x="5490025" y="1825200"/>
              <a:ext cx="172250" cy="43050"/>
            </a:xfrm>
            <a:custGeom>
              <a:avLst/>
              <a:gdLst/>
              <a:ahLst/>
              <a:cxnLst/>
              <a:rect l="l" t="t" r="r" b="b"/>
              <a:pathLst>
                <a:path w="6890" h="1722" extrusionOk="0">
                  <a:moveTo>
                    <a:pt x="6821" y="5"/>
                  </a:moveTo>
                  <a:cubicBezTo>
                    <a:pt x="6821" y="5"/>
                    <a:pt x="6820" y="6"/>
                    <a:pt x="6819" y="6"/>
                  </a:cubicBezTo>
                  <a:lnTo>
                    <a:pt x="6819" y="6"/>
                  </a:lnTo>
                  <a:cubicBezTo>
                    <a:pt x="6825" y="6"/>
                    <a:pt x="6824" y="5"/>
                    <a:pt x="6821" y="5"/>
                  </a:cubicBezTo>
                  <a:close/>
                  <a:moveTo>
                    <a:pt x="6819" y="6"/>
                  </a:moveTo>
                  <a:cubicBezTo>
                    <a:pt x="6818" y="6"/>
                    <a:pt x="6817" y="6"/>
                    <a:pt x="6817" y="6"/>
                  </a:cubicBezTo>
                  <a:cubicBezTo>
                    <a:pt x="6817" y="6"/>
                    <a:pt x="6818" y="6"/>
                    <a:pt x="6819" y="6"/>
                  </a:cubicBezTo>
                  <a:close/>
                  <a:moveTo>
                    <a:pt x="6810" y="15"/>
                  </a:moveTo>
                  <a:cubicBezTo>
                    <a:pt x="6809" y="15"/>
                    <a:pt x="6809" y="15"/>
                    <a:pt x="6808" y="16"/>
                  </a:cubicBezTo>
                  <a:lnTo>
                    <a:pt x="6808" y="16"/>
                  </a:lnTo>
                  <a:lnTo>
                    <a:pt x="6809" y="15"/>
                  </a:lnTo>
                  <a:cubicBezTo>
                    <a:pt x="6809" y="15"/>
                    <a:pt x="6810" y="15"/>
                    <a:pt x="6810" y="15"/>
                  </a:cubicBezTo>
                  <a:close/>
                  <a:moveTo>
                    <a:pt x="6849" y="1"/>
                  </a:moveTo>
                  <a:cubicBezTo>
                    <a:pt x="6844" y="1"/>
                    <a:pt x="6840" y="2"/>
                    <a:pt x="6835" y="3"/>
                  </a:cubicBezTo>
                  <a:cubicBezTo>
                    <a:pt x="6834" y="3"/>
                    <a:pt x="6832" y="4"/>
                    <a:pt x="6831" y="4"/>
                  </a:cubicBezTo>
                  <a:lnTo>
                    <a:pt x="6831" y="4"/>
                  </a:lnTo>
                  <a:cubicBezTo>
                    <a:pt x="6830" y="4"/>
                    <a:pt x="6830" y="4"/>
                    <a:pt x="6830" y="4"/>
                  </a:cubicBezTo>
                  <a:lnTo>
                    <a:pt x="6830" y="4"/>
                  </a:lnTo>
                  <a:cubicBezTo>
                    <a:pt x="6828" y="4"/>
                    <a:pt x="6824" y="6"/>
                    <a:pt x="6822" y="6"/>
                  </a:cubicBezTo>
                  <a:cubicBezTo>
                    <a:pt x="6819" y="6"/>
                    <a:pt x="6816" y="6"/>
                    <a:pt x="6812" y="7"/>
                  </a:cubicBezTo>
                  <a:cubicBezTo>
                    <a:pt x="6816" y="6"/>
                    <a:pt x="6818" y="5"/>
                    <a:pt x="6819" y="5"/>
                  </a:cubicBezTo>
                  <a:lnTo>
                    <a:pt x="6819" y="5"/>
                  </a:lnTo>
                  <a:cubicBezTo>
                    <a:pt x="6820" y="5"/>
                    <a:pt x="6821" y="5"/>
                    <a:pt x="6821" y="5"/>
                  </a:cubicBezTo>
                  <a:lnTo>
                    <a:pt x="6821" y="5"/>
                  </a:lnTo>
                  <a:cubicBezTo>
                    <a:pt x="6821" y="5"/>
                    <a:pt x="6821" y="5"/>
                    <a:pt x="6821" y="5"/>
                  </a:cubicBezTo>
                  <a:lnTo>
                    <a:pt x="6821" y="5"/>
                  </a:lnTo>
                  <a:cubicBezTo>
                    <a:pt x="6820" y="5"/>
                    <a:pt x="6820" y="5"/>
                    <a:pt x="6819" y="5"/>
                  </a:cubicBezTo>
                  <a:lnTo>
                    <a:pt x="6819" y="5"/>
                  </a:lnTo>
                  <a:cubicBezTo>
                    <a:pt x="6816" y="5"/>
                    <a:pt x="6813" y="5"/>
                    <a:pt x="6810" y="5"/>
                  </a:cubicBezTo>
                  <a:cubicBezTo>
                    <a:pt x="6799" y="6"/>
                    <a:pt x="6788" y="9"/>
                    <a:pt x="6777" y="13"/>
                  </a:cubicBezTo>
                  <a:lnTo>
                    <a:pt x="6777" y="13"/>
                  </a:lnTo>
                  <a:cubicBezTo>
                    <a:pt x="6779" y="12"/>
                    <a:pt x="6781" y="11"/>
                    <a:pt x="6781" y="11"/>
                  </a:cubicBezTo>
                  <a:lnTo>
                    <a:pt x="6781" y="11"/>
                  </a:lnTo>
                  <a:cubicBezTo>
                    <a:pt x="6780" y="11"/>
                    <a:pt x="6780" y="11"/>
                    <a:pt x="6778" y="12"/>
                  </a:cubicBezTo>
                  <a:lnTo>
                    <a:pt x="6757" y="17"/>
                  </a:lnTo>
                  <a:cubicBezTo>
                    <a:pt x="6753" y="18"/>
                    <a:pt x="6745" y="19"/>
                    <a:pt x="6745" y="19"/>
                  </a:cubicBezTo>
                  <a:cubicBezTo>
                    <a:pt x="6745" y="19"/>
                    <a:pt x="6746" y="19"/>
                    <a:pt x="6750" y="18"/>
                  </a:cubicBezTo>
                  <a:lnTo>
                    <a:pt x="6750" y="18"/>
                  </a:lnTo>
                  <a:cubicBezTo>
                    <a:pt x="6735" y="20"/>
                    <a:pt x="6720" y="24"/>
                    <a:pt x="6706" y="26"/>
                  </a:cubicBezTo>
                  <a:cubicBezTo>
                    <a:pt x="6673" y="32"/>
                    <a:pt x="6638" y="35"/>
                    <a:pt x="6605" y="35"/>
                  </a:cubicBezTo>
                  <a:cubicBezTo>
                    <a:pt x="6600" y="35"/>
                    <a:pt x="6595" y="35"/>
                    <a:pt x="6590" y="35"/>
                  </a:cubicBezTo>
                  <a:cubicBezTo>
                    <a:pt x="6579" y="35"/>
                    <a:pt x="6568" y="35"/>
                    <a:pt x="6556" y="35"/>
                  </a:cubicBezTo>
                  <a:cubicBezTo>
                    <a:pt x="6525" y="35"/>
                    <a:pt x="6494" y="34"/>
                    <a:pt x="6463" y="34"/>
                  </a:cubicBezTo>
                  <a:cubicBezTo>
                    <a:pt x="6452" y="34"/>
                    <a:pt x="6441" y="34"/>
                    <a:pt x="6429" y="35"/>
                  </a:cubicBezTo>
                  <a:cubicBezTo>
                    <a:pt x="6201" y="41"/>
                    <a:pt x="5975" y="81"/>
                    <a:pt x="5752" y="130"/>
                  </a:cubicBezTo>
                  <a:cubicBezTo>
                    <a:pt x="5304" y="226"/>
                    <a:pt x="4868" y="376"/>
                    <a:pt x="4416" y="456"/>
                  </a:cubicBezTo>
                  <a:cubicBezTo>
                    <a:pt x="4360" y="466"/>
                    <a:pt x="4306" y="476"/>
                    <a:pt x="4250" y="482"/>
                  </a:cubicBezTo>
                  <a:cubicBezTo>
                    <a:pt x="4192" y="493"/>
                    <a:pt x="4134" y="506"/>
                    <a:pt x="4077" y="524"/>
                  </a:cubicBezTo>
                  <a:cubicBezTo>
                    <a:pt x="3961" y="554"/>
                    <a:pt x="3846" y="587"/>
                    <a:pt x="3730" y="619"/>
                  </a:cubicBezTo>
                  <a:cubicBezTo>
                    <a:pt x="3502" y="683"/>
                    <a:pt x="3274" y="749"/>
                    <a:pt x="3045" y="815"/>
                  </a:cubicBezTo>
                  <a:cubicBezTo>
                    <a:pt x="2592" y="945"/>
                    <a:pt x="2139" y="1075"/>
                    <a:pt x="1682" y="1191"/>
                  </a:cubicBezTo>
                  <a:cubicBezTo>
                    <a:pt x="1456" y="1249"/>
                    <a:pt x="1229" y="1303"/>
                    <a:pt x="1000" y="1352"/>
                  </a:cubicBezTo>
                  <a:cubicBezTo>
                    <a:pt x="772" y="1400"/>
                    <a:pt x="540" y="1437"/>
                    <a:pt x="309" y="1481"/>
                  </a:cubicBezTo>
                  <a:cubicBezTo>
                    <a:pt x="248" y="1493"/>
                    <a:pt x="189" y="1507"/>
                    <a:pt x="129" y="1527"/>
                  </a:cubicBezTo>
                  <a:cubicBezTo>
                    <a:pt x="77" y="1543"/>
                    <a:pt x="35" y="1582"/>
                    <a:pt x="16" y="1633"/>
                  </a:cubicBezTo>
                  <a:cubicBezTo>
                    <a:pt x="0" y="1673"/>
                    <a:pt x="10" y="1715"/>
                    <a:pt x="58" y="1720"/>
                  </a:cubicBezTo>
                  <a:cubicBezTo>
                    <a:pt x="76" y="1721"/>
                    <a:pt x="94" y="1721"/>
                    <a:pt x="111" y="1721"/>
                  </a:cubicBezTo>
                  <a:cubicBezTo>
                    <a:pt x="211" y="1721"/>
                    <a:pt x="310" y="1702"/>
                    <a:pt x="406" y="1686"/>
                  </a:cubicBezTo>
                  <a:cubicBezTo>
                    <a:pt x="521" y="1666"/>
                    <a:pt x="633" y="1646"/>
                    <a:pt x="747" y="1623"/>
                  </a:cubicBezTo>
                  <a:cubicBezTo>
                    <a:pt x="973" y="1578"/>
                    <a:pt x="1198" y="1528"/>
                    <a:pt x="1424" y="1474"/>
                  </a:cubicBezTo>
                  <a:cubicBezTo>
                    <a:pt x="1873" y="1365"/>
                    <a:pt x="2318" y="1240"/>
                    <a:pt x="2762" y="1113"/>
                  </a:cubicBezTo>
                  <a:cubicBezTo>
                    <a:pt x="3214" y="983"/>
                    <a:pt x="3665" y="851"/>
                    <a:pt x="4119" y="730"/>
                  </a:cubicBezTo>
                  <a:cubicBezTo>
                    <a:pt x="4171" y="716"/>
                    <a:pt x="4227" y="712"/>
                    <a:pt x="4281" y="703"/>
                  </a:cubicBezTo>
                  <a:cubicBezTo>
                    <a:pt x="4335" y="693"/>
                    <a:pt x="4392" y="683"/>
                    <a:pt x="4447" y="673"/>
                  </a:cubicBezTo>
                  <a:cubicBezTo>
                    <a:pt x="4556" y="651"/>
                    <a:pt x="4666" y="625"/>
                    <a:pt x="4774" y="598"/>
                  </a:cubicBezTo>
                  <a:cubicBezTo>
                    <a:pt x="4995" y="543"/>
                    <a:pt x="5213" y="481"/>
                    <a:pt x="5434" y="424"/>
                  </a:cubicBezTo>
                  <a:cubicBezTo>
                    <a:pt x="5649" y="368"/>
                    <a:pt x="5867" y="315"/>
                    <a:pt x="6088" y="281"/>
                  </a:cubicBezTo>
                  <a:cubicBezTo>
                    <a:pt x="6197" y="264"/>
                    <a:pt x="6296" y="250"/>
                    <a:pt x="6405" y="243"/>
                  </a:cubicBezTo>
                  <a:cubicBezTo>
                    <a:pt x="6462" y="238"/>
                    <a:pt x="6519" y="237"/>
                    <a:pt x="6575" y="224"/>
                  </a:cubicBezTo>
                  <a:cubicBezTo>
                    <a:pt x="6596" y="220"/>
                    <a:pt x="6615" y="214"/>
                    <a:pt x="6637" y="208"/>
                  </a:cubicBezTo>
                  <a:cubicBezTo>
                    <a:pt x="6649" y="203"/>
                    <a:pt x="6661" y="199"/>
                    <a:pt x="6674" y="193"/>
                  </a:cubicBezTo>
                  <a:lnTo>
                    <a:pt x="6693" y="187"/>
                  </a:lnTo>
                  <a:lnTo>
                    <a:pt x="6709" y="181"/>
                  </a:lnTo>
                  <a:cubicBezTo>
                    <a:pt x="6739" y="168"/>
                    <a:pt x="6772" y="151"/>
                    <a:pt x="6798" y="130"/>
                  </a:cubicBezTo>
                  <a:lnTo>
                    <a:pt x="6798" y="130"/>
                  </a:lnTo>
                  <a:lnTo>
                    <a:pt x="6798" y="130"/>
                  </a:lnTo>
                  <a:cubicBezTo>
                    <a:pt x="6827" y="107"/>
                    <a:pt x="6890" y="62"/>
                    <a:pt x="6875" y="17"/>
                  </a:cubicBezTo>
                  <a:cubicBezTo>
                    <a:pt x="6871" y="5"/>
                    <a:pt x="6860" y="1"/>
                    <a:pt x="6849"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0"/>
            <p:cNvSpPr/>
            <p:nvPr/>
          </p:nvSpPr>
          <p:spPr>
            <a:xfrm>
              <a:off x="5496100" y="1859925"/>
              <a:ext cx="145925" cy="37875"/>
            </a:xfrm>
            <a:custGeom>
              <a:avLst/>
              <a:gdLst/>
              <a:ahLst/>
              <a:cxnLst/>
              <a:rect l="l" t="t" r="r" b="b"/>
              <a:pathLst>
                <a:path w="5837" h="1515" extrusionOk="0">
                  <a:moveTo>
                    <a:pt x="5708" y="2"/>
                  </a:moveTo>
                  <a:cubicBezTo>
                    <a:pt x="5710" y="3"/>
                    <a:pt x="5711" y="3"/>
                    <a:pt x="5713" y="3"/>
                  </a:cubicBezTo>
                  <a:cubicBezTo>
                    <a:pt x="5712" y="3"/>
                    <a:pt x="5710" y="3"/>
                    <a:pt x="5708" y="2"/>
                  </a:cubicBezTo>
                  <a:close/>
                  <a:moveTo>
                    <a:pt x="5695" y="1"/>
                  </a:moveTo>
                  <a:cubicBezTo>
                    <a:pt x="5693" y="1"/>
                    <a:pt x="5691" y="1"/>
                    <a:pt x="5689" y="1"/>
                  </a:cubicBezTo>
                  <a:cubicBezTo>
                    <a:pt x="5680" y="1"/>
                    <a:pt x="5671" y="2"/>
                    <a:pt x="5662" y="3"/>
                  </a:cubicBezTo>
                  <a:cubicBezTo>
                    <a:pt x="5646" y="5"/>
                    <a:pt x="5628" y="5"/>
                    <a:pt x="5612" y="5"/>
                  </a:cubicBezTo>
                  <a:cubicBezTo>
                    <a:pt x="5539" y="5"/>
                    <a:pt x="5468" y="11"/>
                    <a:pt x="5395" y="19"/>
                  </a:cubicBezTo>
                  <a:cubicBezTo>
                    <a:pt x="5225" y="35"/>
                    <a:pt x="5053" y="65"/>
                    <a:pt x="4884" y="91"/>
                  </a:cubicBezTo>
                  <a:cubicBezTo>
                    <a:pt x="4702" y="119"/>
                    <a:pt x="4520" y="156"/>
                    <a:pt x="4340" y="189"/>
                  </a:cubicBezTo>
                  <a:cubicBezTo>
                    <a:pt x="4145" y="227"/>
                    <a:pt x="3950" y="265"/>
                    <a:pt x="3755" y="305"/>
                  </a:cubicBezTo>
                  <a:cubicBezTo>
                    <a:pt x="3350" y="389"/>
                    <a:pt x="2947" y="478"/>
                    <a:pt x="2544" y="575"/>
                  </a:cubicBezTo>
                  <a:cubicBezTo>
                    <a:pt x="2145" y="671"/>
                    <a:pt x="1749" y="777"/>
                    <a:pt x="1355" y="891"/>
                  </a:cubicBezTo>
                  <a:cubicBezTo>
                    <a:pt x="1169" y="945"/>
                    <a:pt x="984" y="1003"/>
                    <a:pt x="800" y="1063"/>
                  </a:cubicBezTo>
                  <a:cubicBezTo>
                    <a:pt x="623" y="1122"/>
                    <a:pt x="446" y="1180"/>
                    <a:pt x="273" y="1250"/>
                  </a:cubicBezTo>
                  <a:cubicBezTo>
                    <a:pt x="223" y="1269"/>
                    <a:pt x="175" y="1293"/>
                    <a:pt x="134" y="1328"/>
                  </a:cubicBezTo>
                  <a:lnTo>
                    <a:pt x="134" y="1328"/>
                  </a:lnTo>
                  <a:cubicBezTo>
                    <a:pt x="90" y="1355"/>
                    <a:pt x="51" y="1393"/>
                    <a:pt x="22" y="1436"/>
                  </a:cubicBezTo>
                  <a:cubicBezTo>
                    <a:pt x="13" y="1447"/>
                    <a:pt x="0" y="1476"/>
                    <a:pt x="16" y="1487"/>
                  </a:cubicBezTo>
                  <a:cubicBezTo>
                    <a:pt x="30" y="1501"/>
                    <a:pt x="47" y="1510"/>
                    <a:pt x="67" y="1513"/>
                  </a:cubicBezTo>
                  <a:cubicBezTo>
                    <a:pt x="73" y="1514"/>
                    <a:pt x="80" y="1514"/>
                    <a:pt x="86" y="1514"/>
                  </a:cubicBezTo>
                  <a:cubicBezTo>
                    <a:pt x="96" y="1514"/>
                    <a:pt x="106" y="1514"/>
                    <a:pt x="115" y="1512"/>
                  </a:cubicBezTo>
                  <a:lnTo>
                    <a:pt x="115" y="1512"/>
                  </a:lnTo>
                  <a:cubicBezTo>
                    <a:pt x="122" y="1513"/>
                    <a:pt x="129" y="1514"/>
                    <a:pt x="136" y="1514"/>
                  </a:cubicBezTo>
                  <a:cubicBezTo>
                    <a:pt x="172" y="1514"/>
                    <a:pt x="211" y="1499"/>
                    <a:pt x="243" y="1488"/>
                  </a:cubicBezTo>
                  <a:cubicBezTo>
                    <a:pt x="263" y="1482"/>
                    <a:pt x="281" y="1475"/>
                    <a:pt x="300" y="1468"/>
                  </a:cubicBezTo>
                  <a:cubicBezTo>
                    <a:pt x="312" y="1464"/>
                    <a:pt x="325" y="1459"/>
                    <a:pt x="338" y="1455"/>
                  </a:cubicBezTo>
                  <a:lnTo>
                    <a:pt x="338" y="1455"/>
                  </a:lnTo>
                  <a:cubicBezTo>
                    <a:pt x="338" y="1455"/>
                    <a:pt x="338" y="1455"/>
                    <a:pt x="338" y="1455"/>
                  </a:cubicBezTo>
                  <a:cubicBezTo>
                    <a:pt x="338" y="1455"/>
                    <a:pt x="340" y="1454"/>
                    <a:pt x="345" y="1452"/>
                  </a:cubicBezTo>
                  <a:lnTo>
                    <a:pt x="352" y="1449"/>
                  </a:lnTo>
                  <a:lnTo>
                    <a:pt x="352" y="1449"/>
                  </a:lnTo>
                  <a:cubicBezTo>
                    <a:pt x="354" y="1449"/>
                    <a:pt x="355" y="1448"/>
                    <a:pt x="357" y="1448"/>
                  </a:cubicBezTo>
                  <a:lnTo>
                    <a:pt x="357" y="1448"/>
                  </a:lnTo>
                  <a:cubicBezTo>
                    <a:pt x="357" y="1448"/>
                    <a:pt x="357" y="1448"/>
                    <a:pt x="357" y="1448"/>
                  </a:cubicBezTo>
                  <a:lnTo>
                    <a:pt x="357" y="1448"/>
                  </a:lnTo>
                  <a:lnTo>
                    <a:pt x="366" y="1444"/>
                  </a:lnTo>
                  <a:cubicBezTo>
                    <a:pt x="449" y="1415"/>
                    <a:pt x="532" y="1385"/>
                    <a:pt x="616" y="1357"/>
                  </a:cubicBezTo>
                  <a:cubicBezTo>
                    <a:pt x="796" y="1296"/>
                    <a:pt x="976" y="1239"/>
                    <a:pt x="1158" y="1184"/>
                  </a:cubicBezTo>
                  <a:cubicBezTo>
                    <a:pt x="1548" y="1067"/>
                    <a:pt x="1941" y="961"/>
                    <a:pt x="2337" y="862"/>
                  </a:cubicBezTo>
                  <a:cubicBezTo>
                    <a:pt x="2741" y="761"/>
                    <a:pt x="3146" y="666"/>
                    <a:pt x="3553" y="579"/>
                  </a:cubicBezTo>
                  <a:cubicBezTo>
                    <a:pt x="3931" y="497"/>
                    <a:pt x="4311" y="421"/>
                    <a:pt x="4692" y="351"/>
                  </a:cubicBezTo>
                  <a:cubicBezTo>
                    <a:pt x="4864" y="320"/>
                    <a:pt x="5034" y="285"/>
                    <a:pt x="5205" y="253"/>
                  </a:cubicBezTo>
                  <a:cubicBezTo>
                    <a:pt x="5284" y="238"/>
                    <a:pt x="5364" y="220"/>
                    <a:pt x="5442" y="203"/>
                  </a:cubicBezTo>
                  <a:cubicBezTo>
                    <a:pt x="5481" y="195"/>
                    <a:pt x="5517" y="183"/>
                    <a:pt x="5554" y="172"/>
                  </a:cubicBezTo>
                  <a:cubicBezTo>
                    <a:pt x="5596" y="160"/>
                    <a:pt x="5636" y="153"/>
                    <a:pt x="5678" y="137"/>
                  </a:cubicBezTo>
                  <a:cubicBezTo>
                    <a:pt x="5686" y="134"/>
                    <a:pt x="5695" y="130"/>
                    <a:pt x="5704" y="127"/>
                  </a:cubicBezTo>
                  <a:cubicBezTo>
                    <a:pt x="5709" y="125"/>
                    <a:pt x="5713" y="124"/>
                    <a:pt x="5726" y="117"/>
                  </a:cubicBezTo>
                  <a:lnTo>
                    <a:pt x="5777" y="93"/>
                  </a:lnTo>
                  <a:cubicBezTo>
                    <a:pt x="5792" y="87"/>
                    <a:pt x="5836" y="36"/>
                    <a:pt x="5802" y="25"/>
                  </a:cubicBezTo>
                  <a:lnTo>
                    <a:pt x="5800" y="24"/>
                  </a:lnTo>
                  <a:cubicBezTo>
                    <a:pt x="5772" y="15"/>
                    <a:pt x="5742" y="8"/>
                    <a:pt x="5712" y="3"/>
                  </a:cubicBezTo>
                  <a:cubicBezTo>
                    <a:pt x="5707" y="3"/>
                    <a:pt x="5706" y="2"/>
                    <a:pt x="5707" y="2"/>
                  </a:cubicBezTo>
                  <a:lnTo>
                    <a:pt x="5707" y="2"/>
                  </a:lnTo>
                  <a:cubicBezTo>
                    <a:pt x="5707" y="2"/>
                    <a:pt x="5708" y="2"/>
                    <a:pt x="5708" y="2"/>
                  </a:cubicBezTo>
                  <a:lnTo>
                    <a:pt x="5708" y="2"/>
                  </a:lnTo>
                  <a:cubicBezTo>
                    <a:pt x="5704" y="1"/>
                    <a:pt x="5699" y="1"/>
                    <a:pt x="5695"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0"/>
            <p:cNvSpPr/>
            <p:nvPr/>
          </p:nvSpPr>
          <p:spPr>
            <a:xfrm>
              <a:off x="5517300" y="1889300"/>
              <a:ext cx="123150" cy="30450"/>
            </a:xfrm>
            <a:custGeom>
              <a:avLst/>
              <a:gdLst/>
              <a:ahLst/>
              <a:cxnLst/>
              <a:rect l="l" t="t" r="r" b="b"/>
              <a:pathLst>
                <a:path w="4926" h="1218" extrusionOk="0">
                  <a:moveTo>
                    <a:pt x="3907" y="262"/>
                  </a:moveTo>
                  <a:lnTo>
                    <a:pt x="3907" y="262"/>
                  </a:lnTo>
                  <a:cubicBezTo>
                    <a:pt x="3907" y="262"/>
                    <a:pt x="3905" y="262"/>
                    <a:pt x="3902" y="263"/>
                  </a:cubicBezTo>
                  <a:lnTo>
                    <a:pt x="3899" y="263"/>
                  </a:lnTo>
                  <a:lnTo>
                    <a:pt x="3899" y="263"/>
                  </a:lnTo>
                  <a:lnTo>
                    <a:pt x="3897" y="264"/>
                  </a:lnTo>
                  <a:lnTo>
                    <a:pt x="3897" y="264"/>
                  </a:lnTo>
                  <a:cubicBezTo>
                    <a:pt x="3902" y="263"/>
                    <a:pt x="3908" y="262"/>
                    <a:pt x="3907" y="262"/>
                  </a:cubicBezTo>
                  <a:close/>
                  <a:moveTo>
                    <a:pt x="3897" y="264"/>
                  </a:moveTo>
                  <a:lnTo>
                    <a:pt x="3897" y="264"/>
                  </a:lnTo>
                  <a:cubicBezTo>
                    <a:pt x="3893" y="264"/>
                    <a:pt x="3890" y="264"/>
                    <a:pt x="3890" y="264"/>
                  </a:cubicBezTo>
                  <a:cubicBezTo>
                    <a:pt x="3890" y="264"/>
                    <a:pt x="3892" y="264"/>
                    <a:pt x="3895" y="264"/>
                  </a:cubicBezTo>
                  <a:lnTo>
                    <a:pt x="3897" y="264"/>
                  </a:lnTo>
                  <a:close/>
                  <a:moveTo>
                    <a:pt x="610" y="1030"/>
                  </a:moveTo>
                  <a:cubicBezTo>
                    <a:pt x="606" y="1031"/>
                    <a:pt x="601" y="1033"/>
                    <a:pt x="594" y="1035"/>
                  </a:cubicBezTo>
                  <a:lnTo>
                    <a:pt x="594" y="1035"/>
                  </a:lnTo>
                  <a:lnTo>
                    <a:pt x="610" y="1030"/>
                  </a:lnTo>
                  <a:lnTo>
                    <a:pt x="610" y="1030"/>
                  </a:lnTo>
                  <a:close/>
                  <a:moveTo>
                    <a:pt x="208" y="1184"/>
                  </a:moveTo>
                  <a:cubicBezTo>
                    <a:pt x="202" y="1186"/>
                    <a:pt x="196" y="1188"/>
                    <a:pt x="196" y="1188"/>
                  </a:cubicBezTo>
                  <a:cubicBezTo>
                    <a:pt x="196" y="1188"/>
                    <a:pt x="198" y="1187"/>
                    <a:pt x="203" y="1185"/>
                  </a:cubicBezTo>
                  <a:lnTo>
                    <a:pt x="208" y="1184"/>
                  </a:lnTo>
                  <a:close/>
                  <a:moveTo>
                    <a:pt x="4506" y="0"/>
                  </a:moveTo>
                  <a:cubicBezTo>
                    <a:pt x="4465" y="0"/>
                    <a:pt x="4424" y="3"/>
                    <a:pt x="4384" y="4"/>
                  </a:cubicBezTo>
                  <a:cubicBezTo>
                    <a:pt x="4313" y="6"/>
                    <a:pt x="4242" y="9"/>
                    <a:pt x="4171" y="13"/>
                  </a:cubicBezTo>
                  <a:cubicBezTo>
                    <a:pt x="4005" y="23"/>
                    <a:pt x="3838" y="46"/>
                    <a:pt x="3673" y="68"/>
                  </a:cubicBezTo>
                  <a:cubicBezTo>
                    <a:pt x="3497" y="91"/>
                    <a:pt x="3322" y="117"/>
                    <a:pt x="3147" y="147"/>
                  </a:cubicBezTo>
                  <a:cubicBezTo>
                    <a:pt x="2779" y="208"/>
                    <a:pt x="2414" y="279"/>
                    <a:pt x="2052" y="365"/>
                  </a:cubicBezTo>
                  <a:cubicBezTo>
                    <a:pt x="1702" y="448"/>
                    <a:pt x="1354" y="540"/>
                    <a:pt x="1010" y="649"/>
                  </a:cubicBezTo>
                  <a:cubicBezTo>
                    <a:pt x="850" y="699"/>
                    <a:pt x="692" y="754"/>
                    <a:pt x="535" y="813"/>
                  </a:cubicBezTo>
                  <a:cubicBezTo>
                    <a:pt x="468" y="837"/>
                    <a:pt x="401" y="862"/>
                    <a:pt x="336" y="893"/>
                  </a:cubicBezTo>
                  <a:cubicBezTo>
                    <a:pt x="305" y="907"/>
                    <a:pt x="275" y="921"/>
                    <a:pt x="245" y="938"/>
                  </a:cubicBezTo>
                  <a:lnTo>
                    <a:pt x="226" y="949"/>
                  </a:lnTo>
                  <a:lnTo>
                    <a:pt x="219" y="953"/>
                  </a:lnTo>
                  <a:lnTo>
                    <a:pt x="219" y="953"/>
                  </a:lnTo>
                  <a:cubicBezTo>
                    <a:pt x="218" y="953"/>
                    <a:pt x="216" y="954"/>
                    <a:pt x="214" y="955"/>
                  </a:cubicBezTo>
                  <a:lnTo>
                    <a:pt x="206" y="960"/>
                  </a:lnTo>
                  <a:lnTo>
                    <a:pt x="186" y="971"/>
                  </a:lnTo>
                  <a:cubicBezTo>
                    <a:pt x="179" y="974"/>
                    <a:pt x="169" y="980"/>
                    <a:pt x="161" y="985"/>
                  </a:cubicBezTo>
                  <a:lnTo>
                    <a:pt x="161" y="985"/>
                  </a:lnTo>
                  <a:cubicBezTo>
                    <a:pt x="152" y="991"/>
                    <a:pt x="143" y="996"/>
                    <a:pt x="134" y="1002"/>
                  </a:cubicBezTo>
                  <a:lnTo>
                    <a:pt x="115" y="1017"/>
                  </a:lnTo>
                  <a:lnTo>
                    <a:pt x="109" y="1022"/>
                  </a:lnTo>
                  <a:lnTo>
                    <a:pt x="96" y="1033"/>
                  </a:lnTo>
                  <a:lnTo>
                    <a:pt x="96" y="1033"/>
                  </a:lnTo>
                  <a:cubicBezTo>
                    <a:pt x="91" y="1037"/>
                    <a:pt x="84" y="1043"/>
                    <a:pt x="75" y="1051"/>
                  </a:cubicBezTo>
                  <a:cubicBezTo>
                    <a:pt x="65" y="1062"/>
                    <a:pt x="54" y="1072"/>
                    <a:pt x="44" y="1083"/>
                  </a:cubicBezTo>
                  <a:cubicBezTo>
                    <a:pt x="22" y="1107"/>
                    <a:pt x="0" y="1137"/>
                    <a:pt x="1" y="1171"/>
                  </a:cubicBezTo>
                  <a:cubicBezTo>
                    <a:pt x="0" y="1197"/>
                    <a:pt x="20" y="1217"/>
                    <a:pt x="45" y="1217"/>
                  </a:cubicBezTo>
                  <a:cubicBezTo>
                    <a:pt x="46" y="1217"/>
                    <a:pt x="47" y="1217"/>
                    <a:pt x="47" y="1217"/>
                  </a:cubicBezTo>
                  <a:cubicBezTo>
                    <a:pt x="52" y="1217"/>
                    <a:pt x="56" y="1217"/>
                    <a:pt x="60" y="1217"/>
                  </a:cubicBezTo>
                  <a:cubicBezTo>
                    <a:pt x="70" y="1217"/>
                    <a:pt x="79" y="1217"/>
                    <a:pt x="89" y="1215"/>
                  </a:cubicBezTo>
                  <a:lnTo>
                    <a:pt x="89" y="1215"/>
                  </a:lnTo>
                  <a:lnTo>
                    <a:pt x="82" y="1217"/>
                  </a:lnTo>
                  <a:cubicBezTo>
                    <a:pt x="103" y="1217"/>
                    <a:pt x="123" y="1214"/>
                    <a:pt x="142" y="1207"/>
                  </a:cubicBezTo>
                  <a:cubicBezTo>
                    <a:pt x="154" y="1204"/>
                    <a:pt x="167" y="1199"/>
                    <a:pt x="177" y="1195"/>
                  </a:cubicBezTo>
                  <a:lnTo>
                    <a:pt x="177" y="1195"/>
                  </a:lnTo>
                  <a:cubicBezTo>
                    <a:pt x="160" y="1201"/>
                    <a:pt x="153" y="1204"/>
                    <a:pt x="153" y="1204"/>
                  </a:cubicBezTo>
                  <a:cubicBezTo>
                    <a:pt x="153" y="1204"/>
                    <a:pt x="177" y="1195"/>
                    <a:pt x="189" y="1191"/>
                  </a:cubicBezTo>
                  <a:lnTo>
                    <a:pt x="212" y="1182"/>
                  </a:lnTo>
                  <a:lnTo>
                    <a:pt x="222" y="1179"/>
                  </a:lnTo>
                  <a:cubicBezTo>
                    <a:pt x="247" y="1170"/>
                    <a:pt x="273" y="1160"/>
                    <a:pt x="298" y="1151"/>
                  </a:cubicBezTo>
                  <a:cubicBezTo>
                    <a:pt x="360" y="1127"/>
                    <a:pt x="424" y="1101"/>
                    <a:pt x="486" y="1077"/>
                  </a:cubicBezTo>
                  <a:cubicBezTo>
                    <a:pt x="520" y="1063"/>
                    <a:pt x="555" y="1051"/>
                    <a:pt x="588" y="1037"/>
                  </a:cubicBezTo>
                  <a:lnTo>
                    <a:pt x="615" y="1028"/>
                  </a:lnTo>
                  <a:cubicBezTo>
                    <a:pt x="619" y="1026"/>
                    <a:pt x="624" y="1024"/>
                    <a:pt x="625" y="1024"/>
                  </a:cubicBezTo>
                  <a:lnTo>
                    <a:pt x="625" y="1024"/>
                  </a:lnTo>
                  <a:lnTo>
                    <a:pt x="610" y="1030"/>
                  </a:lnTo>
                  <a:lnTo>
                    <a:pt x="610" y="1030"/>
                  </a:lnTo>
                  <a:cubicBezTo>
                    <a:pt x="622" y="1025"/>
                    <a:pt x="626" y="1024"/>
                    <a:pt x="626" y="1024"/>
                  </a:cubicBezTo>
                  <a:lnTo>
                    <a:pt x="626" y="1024"/>
                  </a:lnTo>
                  <a:cubicBezTo>
                    <a:pt x="626" y="1024"/>
                    <a:pt x="626" y="1024"/>
                    <a:pt x="625" y="1024"/>
                  </a:cubicBezTo>
                  <a:lnTo>
                    <a:pt x="625" y="1024"/>
                  </a:lnTo>
                  <a:lnTo>
                    <a:pt x="664" y="1010"/>
                  </a:lnTo>
                  <a:cubicBezTo>
                    <a:pt x="739" y="984"/>
                    <a:pt x="813" y="959"/>
                    <a:pt x="889" y="934"/>
                  </a:cubicBezTo>
                  <a:cubicBezTo>
                    <a:pt x="1221" y="825"/>
                    <a:pt x="1559" y="733"/>
                    <a:pt x="1897" y="650"/>
                  </a:cubicBezTo>
                  <a:cubicBezTo>
                    <a:pt x="2258" y="562"/>
                    <a:pt x="2621" y="479"/>
                    <a:pt x="2986" y="411"/>
                  </a:cubicBezTo>
                  <a:cubicBezTo>
                    <a:pt x="3160" y="378"/>
                    <a:pt x="3334" y="347"/>
                    <a:pt x="3509" y="319"/>
                  </a:cubicBezTo>
                  <a:cubicBezTo>
                    <a:pt x="3591" y="307"/>
                    <a:pt x="3672" y="293"/>
                    <a:pt x="3754" y="283"/>
                  </a:cubicBezTo>
                  <a:cubicBezTo>
                    <a:pt x="3795" y="277"/>
                    <a:pt x="3834" y="272"/>
                    <a:pt x="3874" y="266"/>
                  </a:cubicBezTo>
                  <a:lnTo>
                    <a:pt x="3899" y="263"/>
                  </a:lnTo>
                  <a:lnTo>
                    <a:pt x="3899" y="263"/>
                  </a:lnTo>
                  <a:lnTo>
                    <a:pt x="3906" y="262"/>
                  </a:lnTo>
                  <a:lnTo>
                    <a:pt x="3965" y="255"/>
                  </a:lnTo>
                  <a:cubicBezTo>
                    <a:pt x="4011" y="250"/>
                    <a:pt x="4057" y="244"/>
                    <a:pt x="4103" y="238"/>
                  </a:cubicBezTo>
                  <a:lnTo>
                    <a:pt x="4155" y="231"/>
                  </a:lnTo>
                  <a:lnTo>
                    <a:pt x="4176" y="228"/>
                  </a:lnTo>
                  <a:lnTo>
                    <a:pt x="4176" y="228"/>
                  </a:lnTo>
                  <a:cubicBezTo>
                    <a:pt x="4181" y="228"/>
                    <a:pt x="4187" y="227"/>
                    <a:pt x="4190" y="227"/>
                  </a:cubicBezTo>
                  <a:cubicBezTo>
                    <a:pt x="4258" y="218"/>
                    <a:pt x="4327" y="210"/>
                    <a:pt x="4396" y="204"/>
                  </a:cubicBezTo>
                  <a:cubicBezTo>
                    <a:pt x="4436" y="200"/>
                    <a:pt x="4475" y="197"/>
                    <a:pt x="4514" y="192"/>
                  </a:cubicBezTo>
                  <a:cubicBezTo>
                    <a:pt x="4529" y="190"/>
                    <a:pt x="4543" y="187"/>
                    <a:pt x="4557" y="186"/>
                  </a:cubicBezTo>
                  <a:lnTo>
                    <a:pt x="4579" y="183"/>
                  </a:lnTo>
                  <a:lnTo>
                    <a:pt x="4592" y="181"/>
                  </a:lnTo>
                  <a:lnTo>
                    <a:pt x="4588" y="181"/>
                  </a:lnTo>
                  <a:cubicBezTo>
                    <a:pt x="4623" y="177"/>
                    <a:pt x="4657" y="172"/>
                    <a:pt x="4692" y="167"/>
                  </a:cubicBezTo>
                  <a:cubicBezTo>
                    <a:pt x="4705" y="164"/>
                    <a:pt x="4719" y="162"/>
                    <a:pt x="4732" y="160"/>
                  </a:cubicBezTo>
                  <a:lnTo>
                    <a:pt x="4734" y="160"/>
                  </a:lnTo>
                  <a:lnTo>
                    <a:pt x="4734" y="160"/>
                  </a:lnTo>
                  <a:cubicBezTo>
                    <a:pt x="4732" y="160"/>
                    <a:pt x="4732" y="160"/>
                    <a:pt x="4733" y="160"/>
                  </a:cubicBezTo>
                  <a:cubicBezTo>
                    <a:pt x="4737" y="160"/>
                    <a:pt x="4752" y="159"/>
                    <a:pt x="4746" y="159"/>
                  </a:cubicBezTo>
                  <a:cubicBezTo>
                    <a:pt x="4745" y="159"/>
                    <a:pt x="4743" y="159"/>
                    <a:pt x="4740" y="159"/>
                  </a:cubicBezTo>
                  <a:lnTo>
                    <a:pt x="4763" y="158"/>
                  </a:lnTo>
                  <a:lnTo>
                    <a:pt x="4780" y="157"/>
                  </a:lnTo>
                  <a:cubicBezTo>
                    <a:pt x="4789" y="155"/>
                    <a:pt x="4797" y="153"/>
                    <a:pt x="4806" y="151"/>
                  </a:cubicBezTo>
                  <a:lnTo>
                    <a:pt x="4806" y="151"/>
                  </a:lnTo>
                  <a:cubicBezTo>
                    <a:pt x="4805" y="151"/>
                    <a:pt x="4805" y="151"/>
                    <a:pt x="4806" y="151"/>
                  </a:cubicBezTo>
                  <a:cubicBezTo>
                    <a:pt x="4807" y="151"/>
                    <a:pt x="4808" y="151"/>
                    <a:pt x="4809" y="151"/>
                  </a:cubicBezTo>
                  <a:cubicBezTo>
                    <a:pt x="4822" y="150"/>
                    <a:pt x="4835" y="147"/>
                    <a:pt x="4847" y="144"/>
                  </a:cubicBezTo>
                  <a:cubicBezTo>
                    <a:pt x="4872" y="138"/>
                    <a:pt x="4926" y="82"/>
                    <a:pt x="4886" y="64"/>
                  </a:cubicBezTo>
                  <a:lnTo>
                    <a:pt x="4857" y="49"/>
                  </a:lnTo>
                  <a:cubicBezTo>
                    <a:pt x="4856" y="49"/>
                    <a:pt x="4855" y="48"/>
                    <a:pt x="4855" y="48"/>
                  </a:cubicBezTo>
                  <a:lnTo>
                    <a:pt x="4855" y="48"/>
                  </a:lnTo>
                  <a:cubicBezTo>
                    <a:pt x="4855" y="48"/>
                    <a:pt x="4855" y="48"/>
                    <a:pt x="4855" y="48"/>
                  </a:cubicBezTo>
                  <a:cubicBezTo>
                    <a:pt x="4859" y="50"/>
                    <a:pt x="4860" y="50"/>
                    <a:pt x="4861" y="50"/>
                  </a:cubicBezTo>
                  <a:cubicBezTo>
                    <a:pt x="4861" y="50"/>
                    <a:pt x="4855" y="48"/>
                    <a:pt x="4855" y="48"/>
                  </a:cubicBezTo>
                  <a:lnTo>
                    <a:pt x="4855" y="48"/>
                  </a:lnTo>
                  <a:cubicBezTo>
                    <a:pt x="4854" y="48"/>
                    <a:pt x="4854" y="48"/>
                    <a:pt x="4855" y="48"/>
                  </a:cubicBezTo>
                  <a:lnTo>
                    <a:pt x="4855" y="48"/>
                  </a:lnTo>
                  <a:cubicBezTo>
                    <a:pt x="4848" y="46"/>
                    <a:pt x="4842" y="44"/>
                    <a:pt x="4835" y="43"/>
                  </a:cubicBezTo>
                  <a:lnTo>
                    <a:pt x="4815" y="40"/>
                  </a:lnTo>
                  <a:lnTo>
                    <a:pt x="4801" y="37"/>
                  </a:lnTo>
                  <a:lnTo>
                    <a:pt x="4801" y="37"/>
                  </a:lnTo>
                  <a:cubicBezTo>
                    <a:pt x="4803" y="38"/>
                    <a:pt x="4804" y="38"/>
                    <a:pt x="4804" y="38"/>
                  </a:cubicBezTo>
                  <a:cubicBezTo>
                    <a:pt x="4806" y="38"/>
                    <a:pt x="4794" y="35"/>
                    <a:pt x="4792" y="35"/>
                  </a:cubicBezTo>
                  <a:lnTo>
                    <a:pt x="4792" y="35"/>
                  </a:lnTo>
                  <a:cubicBezTo>
                    <a:pt x="4791" y="35"/>
                    <a:pt x="4792" y="36"/>
                    <a:pt x="4798" y="37"/>
                  </a:cubicBezTo>
                  <a:lnTo>
                    <a:pt x="4788" y="35"/>
                  </a:lnTo>
                  <a:lnTo>
                    <a:pt x="4753" y="28"/>
                  </a:lnTo>
                  <a:cubicBezTo>
                    <a:pt x="4694" y="16"/>
                    <a:pt x="4635" y="8"/>
                    <a:pt x="4575" y="4"/>
                  </a:cubicBezTo>
                  <a:cubicBezTo>
                    <a:pt x="4552" y="1"/>
                    <a:pt x="4529" y="0"/>
                    <a:pt x="4506"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0"/>
            <p:cNvSpPr/>
            <p:nvPr/>
          </p:nvSpPr>
          <p:spPr>
            <a:xfrm>
              <a:off x="5528950" y="1919375"/>
              <a:ext cx="110975" cy="34550"/>
            </a:xfrm>
            <a:custGeom>
              <a:avLst/>
              <a:gdLst/>
              <a:ahLst/>
              <a:cxnLst/>
              <a:rect l="l" t="t" r="r" b="b"/>
              <a:pathLst>
                <a:path w="4439" h="1382" extrusionOk="0">
                  <a:moveTo>
                    <a:pt x="4424" y="1"/>
                  </a:moveTo>
                  <a:cubicBezTo>
                    <a:pt x="4424" y="1"/>
                    <a:pt x="4423" y="1"/>
                    <a:pt x="4423" y="1"/>
                  </a:cubicBezTo>
                  <a:lnTo>
                    <a:pt x="4423" y="2"/>
                  </a:lnTo>
                  <a:cubicBezTo>
                    <a:pt x="4403" y="3"/>
                    <a:pt x="4384" y="4"/>
                    <a:pt x="4365" y="4"/>
                  </a:cubicBezTo>
                  <a:cubicBezTo>
                    <a:pt x="4351" y="4"/>
                    <a:pt x="4338" y="3"/>
                    <a:pt x="4324" y="3"/>
                  </a:cubicBezTo>
                  <a:cubicBezTo>
                    <a:pt x="4315" y="2"/>
                    <a:pt x="4306" y="2"/>
                    <a:pt x="4297" y="2"/>
                  </a:cubicBezTo>
                  <a:cubicBezTo>
                    <a:pt x="4273" y="2"/>
                    <a:pt x="4249" y="4"/>
                    <a:pt x="4226" y="6"/>
                  </a:cubicBezTo>
                  <a:cubicBezTo>
                    <a:pt x="4158" y="12"/>
                    <a:pt x="4089" y="14"/>
                    <a:pt x="4021" y="20"/>
                  </a:cubicBezTo>
                  <a:cubicBezTo>
                    <a:pt x="3946" y="27"/>
                    <a:pt x="3871" y="32"/>
                    <a:pt x="3797" y="43"/>
                  </a:cubicBezTo>
                  <a:cubicBezTo>
                    <a:pt x="3724" y="53"/>
                    <a:pt x="3651" y="64"/>
                    <a:pt x="3579" y="75"/>
                  </a:cubicBezTo>
                  <a:cubicBezTo>
                    <a:pt x="3427" y="98"/>
                    <a:pt x="3276" y="128"/>
                    <a:pt x="3126" y="157"/>
                  </a:cubicBezTo>
                  <a:cubicBezTo>
                    <a:pt x="2975" y="187"/>
                    <a:pt x="2824" y="218"/>
                    <a:pt x="2673" y="253"/>
                  </a:cubicBezTo>
                  <a:cubicBezTo>
                    <a:pt x="2368" y="321"/>
                    <a:pt x="2066" y="401"/>
                    <a:pt x="1766" y="492"/>
                  </a:cubicBezTo>
                  <a:cubicBezTo>
                    <a:pt x="1471" y="582"/>
                    <a:pt x="1180" y="683"/>
                    <a:pt x="895" y="802"/>
                  </a:cubicBezTo>
                  <a:cubicBezTo>
                    <a:pt x="764" y="856"/>
                    <a:pt x="634" y="915"/>
                    <a:pt x="506" y="978"/>
                  </a:cubicBezTo>
                  <a:cubicBezTo>
                    <a:pt x="444" y="1008"/>
                    <a:pt x="384" y="1040"/>
                    <a:pt x="324" y="1073"/>
                  </a:cubicBezTo>
                  <a:cubicBezTo>
                    <a:pt x="256" y="1108"/>
                    <a:pt x="192" y="1147"/>
                    <a:pt x="128" y="1191"/>
                  </a:cubicBezTo>
                  <a:cubicBezTo>
                    <a:pt x="97" y="1215"/>
                    <a:pt x="67" y="1243"/>
                    <a:pt x="41" y="1274"/>
                  </a:cubicBezTo>
                  <a:cubicBezTo>
                    <a:pt x="23" y="1295"/>
                    <a:pt x="0" y="1324"/>
                    <a:pt x="8" y="1353"/>
                  </a:cubicBezTo>
                  <a:cubicBezTo>
                    <a:pt x="12" y="1374"/>
                    <a:pt x="28" y="1382"/>
                    <a:pt x="47" y="1382"/>
                  </a:cubicBezTo>
                  <a:cubicBezTo>
                    <a:pt x="51" y="1382"/>
                    <a:pt x="56" y="1381"/>
                    <a:pt x="60" y="1380"/>
                  </a:cubicBezTo>
                  <a:cubicBezTo>
                    <a:pt x="124" y="1364"/>
                    <a:pt x="185" y="1339"/>
                    <a:pt x="242" y="1304"/>
                  </a:cubicBezTo>
                  <a:cubicBezTo>
                    <a:pt x="300" y="1271"/>
                    <a:pt x="359" y="1238"/>
                    <a:pt x="419" y="1206"/>
                  </a:cubicBezTo>
                  <a:cubicBezTo>
                    <a:pt x="545" y="1141"/>
                    <a:pt x="672" y="1081"/>
                    <a:pt x="802" y="1024"/>
                  </a:cubicBezTo>
                  <a:cubicBezTo>
                    <a:pt x="936" y="966"/>
                    <a:pt x="1071" y="911"/>
                    <a:pt x="1208" y="860"/>
                  </a:cubicBezTo>
                  <a:lnTo>
                    <a:pt x="1234" y="851"/>
                  </a:lnTo>
                  <a:lnTo>
                    <a:pt x="1227" y="853"/>
                  </a:lnTo>
                  <a:lnTo>
                    <a:pt x="1240" y="849"/>
                  </a:lnTo>
                  <a:lnTo>
                    <a:pt x="1295" y="829"/>
                  </a:lnTo>
                  <a:cubicBezTo>
                    <a:pt x="1331" y="816"/>
                    <a:pt x="1368" y="803"/>
                    <a:pt x="1404" y="791"/>
                  </a:cubicBezTo>
                  <a:cubicBezTo>
                    <a:pt x="1476" y="766"/>
                    <a:pt x="1548" y="743"/>
                    <a:pt x="1621" y="720"/>
                  </a:cubicBezTo>
                  <a:cubicBezTo>
                    <a:pt x="1916" y="625"/>
                    <a:pt x="2215" y="546"/>
                    <a:pt x="2516" y="471"/>
                  </a:cubicBezTo>
                  <a:cubicBezTo>
                    <a:pt x="2817" y="398"/>
                    <a:pt x="3119" y="333"/>
                    <a:pt x="3423" y="276"/>
                  </a:cubicBezTo>
                  <a:cubicBezTo>
                    <a:pt x="3570" y="249"/>
                    <a:pt x="3719" y="222"/>
                    <a:pt x="3865" y="187"/>
                  </a:cubicBezTo>
                  <a:cubicBezTo>
                    <a:pt x="3938" y="170"/>
                    <a:pt x="4010" y="155"/>
                    <a:pt x="4082" y="138"/>
                  </a:cubicBezTo>
                  <a:cubicBezTo>
                    <a:pt x="4119" y="130"/>
                    <a:pt x="4154" y="120"/>
                    <a:pt x="4190" y="112"/>
                  </a:cubicBezTo>
                  <a:cubicBezTo>
                    <a:pt x="4226" y="105"/>
                    <a:pt x="4262" y="96"/>
                    <a:pt x="4297" y="85"/>
                  </a:cubicBezTo>
                  <a:cubicBezTo>
                    <a:pt x="4331" y="74"/>
                    <a:pt x="4367" y="66"/>
                    <a:pt x="4402" y="58"/>
                  </a:cubicBezTo>
                  <a:cubicBezTo>
                    <a:pt x="4417" y="53"/>
                    <a:pt x="4430" y="42"/>
                    <a:pt x="4436" y="26"/>
                  </a:cubicBezTo>
                  <a:cubicBezTo>
                    <a:pt x="4439" y="16"/>
                    <a:pt x="4438" y="1"/>
                    <a:pt x="442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0"/>
            <p:cNvSpPr/>
            <p:nvPr/>
          </p:nvSpPr>
          <p:spPr>
            <a:xfrm>
              <a:off x="5526725" y="1948875"/>
              <a:ext cx="100575" cy="24625"/>
            </a:xfrm>
            <a:custGeom>
              <a:avLst/>
              <a:gdLst/>
              <a:ahLst/>
              <a:cxnLst/>
              <a:rect l="l" t="t" r="r" b="b"/>
              <a:pathLst>
                <a:path w="4023" h="985" extrusionOk="0">
                  <a:moveTo>
                    <a:pt x="3532" y="165"/>
                  </a:moveTo>
                  <a:lnTo>
                    <a:pt x="3522" y="167"/>
                  </a:lnTo>
                  <a:cubicBezTo>
                    <a:pt x="3521" y="167"/>
                    <a:pt x="3521" y="167"/>
                    <a:pt x="3521" y="167"/>
                  </a:cubicBezTo>
                  <a:lnTo>
                    <a:pt x="3521" y="167"/>
                  </a:lnTo>
                  <a:cubicBezTo>
                    <a:pt x="3523" y="166"/>
                    <a:pt x="3526" y="166"/>
                    <a:pt x="3532" y="165"/>
                  </a:cubicBezTo>
                  <a:close/>
                  <a:moveTo>
                    <a:pt x="3662" y="1"/>
                  </a:moveTo>
                  <a:cubicBezTo>
                    <a:pt x="3641" y="1"/>
                    <a:pt x="3619" y="1"/>
                    <a:pt x="3598" y="2"/>
                  </a:cubicBezTo>
                  <a:cubicBezTo>
                    <a:pt x="3542" y="6"/>
                    <a:pt x="3487" y="10"/>
                    <a:pt x="3431" y="16"/>
                  </a:cubicBezTo>
                  <a:cubicBezTo>
                    <a:pt x="3168" y="41"/>
                    <a:pt x="2907" y="91"/>
                    <a:pt x="2650" y="147"/>
                  </a:cubicBezTo>
                  <a:cubicBezTo>
                    <a:pt x="2369" y="208"/>
                    <a:pt x="2090" y="277"/>
                    <a:pt x="1813" y="350"/>
                  </a:cubicBezTo>
                  <a:cubicBezTo>
                    <a:pt x="1538" y="423"/>
                    <a:pt x="1263" y="498"/>
                    <a:pt x="990" y="575"/>
                  </a:cubicBezTo>
                  <a:cubicBezTo>
                    <a:pt x="748" y="641"/>
                    <a:pt x="505" y="707"/>
                    <a:pt x="264" y="779"/>
                  </a:cubicBezTo>
                  <a:cubicBezTo>
                    <a:pt x="235" y="788"/>
                    <a:pt x="207" y="799"/>
                    <a:pt x="180" y="812"/>
                  </a:cubicBezTo>
                  <a:lnTo>
                    <a:pt x="180" y="812"/>
                  </a:lnTo>
                  <a:cubicBezTo>
                    <a:pt x="163" y="818"/>
                    <a:pt x="146" y="826"/>
                    <a:pt x="129" y="834"/>
                  </a:cubicBezTo>
                  <a:cubicBezTo>
                    <a:pt x="110" y="845"/>
                    <a:pt x="91" y="857"/>
                    <a:pt x="74" y="871"/>
                  </a:cubicBezTo>
                  <a:cubicBezTo>
                    <a:pt x="53" y="888"/>
                    <a:pt x="1" y="954"/>
                    <a:pt x="49" y="973"/>
                  </a:cubicBezTo>
                  <a:cubicBezTo>
                    <a:pt x="58" y="976"/>
                    <a:pt x="66" y="979"/>
                    <a:pt x="74" y="982"/>
                  </a:cubicBezTo>
                  <a:cubicBezTo>
                    <a:pt x="82" y="983"/>
                    <a:pt x="91" y="984"/>
                    <a:pt x="99" y="984"/>
                  </a:cubicBezTo>
                  <a:cubicBezTo>
                    <a:pt x="108" y="984"/>
                    <a:pt x="116" y="983"/>
                    <a:pt x="124" y="982"/>
                  </a:cubicBezTo>
                  <a:lnTo>
                    <a:pt x="145" y="979"/>
                  </a:lnTo>
                  <a:lnTo>
                    <a:pt x="131" y="982"/>
                  </a:lnTo>
                  <a:lnTo>
                    <a:pt x="156" y="982"/>
                  </a:lnTo>
                  <a:cubicBezTo>
                    <a:pt x="177" y="979"/>
                    <a:pt x="198" y="975"/>
                    <a:pt x="218" y="970"/>
                  </a:cubicBezTo>
                  <a:cubicBezTo>
                    <a:pt x="275" y="956"/>
                    <a:pt x="332" y="942"/>
                    <a:pt x="389" y="926"/>
                  </a:cubicBezTo>
                  <a:cubicBezTo>
                    <a:pt x="512" y="892"/>
                    <a:pt x="635" y="857"/>
                    <a:pt x="758" y="822"/>
                  </a:cubicBezTo>
                  <a:cubicBezTo>
                    <a:pt x="1035" y="743"/>
                    <a:pt x="1310" y="665"/>
                    <a:pt x="1588" y="589"/>
                  </a:cubicBezTo>
                  <a:cubicBezTo>
                    <a:pt x="1874" y="512"/>
                    <a:pt x="2160" y="438"/>
                    <a:pt x="2449" y="370"/>
                  </a:cubicBezTo>
                  <a:cubicBezTo>
                    <a:pt x="2715" y="309"/>
                    <a:pt x="2983" y="251"/>
                    <a:pt x="3252" y="208"/>
                  </a:cubicBezTo>
                  <a:cubicBezTo>
                    <a:pt x="3314" y="198"/>
                    <a:pt x="3374" y="187"/>
                    <a:pt x="3435" y="179"/>
                  </a:cubicBezTo>
                  <a:cubicBezTo>
                    <a:pt x="3463" y="174"/>
                    <a:pt x="3491" y="170"/>
                    <a:pt x="3521" y="167"/>
                  </a:cubicBezTo>
                  <a:lnTo>
                    <a:pt x="3521" y="167"/>
                  </a:lnTo>
                  <a:cubicBezTo>
                    <a:pt x="3520" y="167"/>
                    <a:pt x="3520" y="167"/>
                    <a:pt x="3519" y="167"/>
                  </a:cubicBezTo>
                  <a:cubicBezTo>
                    <a:pt x="3518" y="167"/>
                    <a:pt x="3523" y="166"/>
                    <a:pt x="3526" y="165"/>
                  </a:cubicBezTo>
                  <a:lnTo>
                    <a:pt x="3547" y="163"/>
                  </a:lnTo>
                  <a:cubicBezTo>
                    <a:pt x="3566" y="161"/>
                    <a:pt x="3586" y="158"/>
                    <a:pt x="3605" y="154"/>
                  </a:cubicBezTo>
                  <a:cubicBezTo>
                    <a:pt x="3632" y="150"/>
                    <a:pt x="3660" y="146"/>
                    <a:pt x="3689" y="141"/>
                  </a:cubicBezTo>
                  <a:lnTo>
                    <a:pt x="3725" y="136"/>
                  </a:lnTo>
                  <a:lnTo>
                    <a:pt x="3741" y="133"/>
                  </a:lnTo>
                  <a:lnTo>
                    <a:pt x="3741" y="133"/>
                  </a:lnTo>
                  <a:cubicBezTo>
                    <a:pt x="3744" y="133"/>
                    <a:pt x="3752" y="132"/>
                    <a:pt x="3755" y="132"/>
                  </a:cubicBezTo>
                  <a:cubicBezTo>
                    <a:pt x="3784" y="128"/>
                    <a:pt x="3813" y="124"/>
                    <a:pt x="3842" y="119"/>
                  </a:cubicBezTo>
                  <a:lnTo>
                    <a:pt x="3850" y="118"/>
                  </a:lnTo>
                  <a:lnTo>
                    <a:pt x="3850" y="118"/>
                  </a:lnTo>
                  <a:cubicBezTo>
                    <a:pt x="3846" y="119"/>
                    <a:pt x="3845" y="119"/>
                    <a:pt x="3845" y="119"/>
                  </a:cubicBezTo>
                  <a:cubicBezTo>
                    <a:pt x="3846" y="119"/>
                    <a:pt x="3852" y="118"/>
                    <a:pt x="3853" y="118"/>
                  </a:cubicBezTo>
                  <a:lnTo>
                    <a:pt x="3871" y="117"/>
                  </a:lnTo>
                  <a:cubicBezTo>
                    <a:pt x="3886" y="115"/>
                    <a:pt x="3901" y="114"/>
                    <a:pt x="3916" y="111"/>
                  </a:cubicBezTo>
                  <a:cubicBezTo>
                    <a:pt x="3937" y="107"/>
                    <a:pt x="3959" y="104"/>
                    <a:pt x="3981" y="102"/>
                  </a:cubicBezTo>
                  <a:cubicBezTo>
                    <a:pt x="3994" y="100"/>
                    <a:pt x="4006" y="92"/>
                    <a:pt x="4014" y="80"/>
                  </a:cubicBezTo>
                  <a:cubicBezTo>
                    <a:pt x="4018" y="71"/>
                    <a:pt x="4023" y="56"/>
                    <a:pt x="4011" y="52"/>
                  </a:cubicBezTo>
                  <a:cubicBezTo>
                    <a:pt x="3970" y="36"/>
                    <a:pt x="3930" y="26"/>
                    <a:pt x="3887" y="20"/>
                  </a:cubicBezTo>
                  <a:cubicBezTo>
                    <a:pt x="3877" y="18"/>
                    <a:pt x="3866" y="16"/>
                    <a:pt x="3856" y="14"/>
                  </a:cubicBezTo>
                  <a:lnTo>
                    <a:pt x="3841" y="12"/>
                  </a:lnTo>
                  <a:lnTo>
                    <a:pt x="3835" y="12"/>
                  </a:lnTo>
                  <a:lnTo>
                    <a:pt x="3835" y="12"/>
                  </a:lnTo>
                  <a:cubicBezTo>
                    <a:pt x="3831" y="11"/>
                    <a:pt x="3823" y="10"/>
                    <a:pt x="3821" y="9"/>
                  </a:cubicBezTo>
                  <a:cubicBezTo>
                    <a:pt x="3797" y="7"/>
                    <a:pt x="3774" y="6"/>
                    <a:pt x="3751" y="5"/>
                  </a:cubicBezTo>
                  <a:cubicBezTo>
                    <a:pt x="3721" y="2"/>
                    <a:pt x="3691" y="1"/>
                    <a:pt x="3662"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0"/>
            <p:cNvSpPr/>
            <p:nvPr/>
          </p:nvSpPr>
          <p:spPr>
            <a:xfrm>
              <a:off x="5533400" y="1961000"/>
              <a:ext cx="83225" cy="23800"/>
            </a:xfrm>
            <a:custGeom>
              <a:avLst/>
              <a:gdLst/>
              <a:ahLst/>
              <a:cxnLst/>
              <a:rect l="l" t="t" r="r" b="b"/>
              <a:pathLst>
                <a:path w="3329" h="952" extrusionOk="0">
                  <a:moveTo>
                    <a:pt x="3099" y="148"/>
                  </a:moveTo>
                  <a:cubicBezTo>
                    <a:pt x="3099" y="148"/>
                    <a:pt x="3098" y="148"/>
                    <a:pt x="3097" y="148"/>
                  </a:cubicBezTo>
                  <a:lnTo>
                    <a:pt x="3097" y="148"/>
                  </a:lnTo>
                  <a:lnTo>
                    <a:pt x="3099" y="148"/>
                  </a:lnTo>
                  <a:close/>
                  <a:moveTo>
                    <a:pt x="3278" y="0"/>
                  </a:moveTo>
                  <a:cubicBezTo>
                    <a:pt x="3267" y="0"/>
                    <a:pt x="3255" y="1"/>
                    <a:pt x="3244" y="2"/>
                  </a:cubicBezTo>
                  <a:cubicBezTo>
                    <a:pt x="3222" y="5"/>
                    <a:pt x="3199" y="10"/>
                    <a:pt x="3176" y="13"/>
                  </a:cubicBezTo>
                  <a:lnTo>
                    <a:pt x="3142" y="19"/>
                  </a:lnTo>
                  <a:cubicBezTo>
                    <a:pt x="3141" y="19"/>
                    <a:pt x="3139" y="19"/>
                    <a:pt x="3138" y="19"/>
                  </a:cubicBezTo>
                  <a:lnTo>
                    <a:pt x="3138" y="19"/>
                  </a:lnTo>
                  <a:cubicBezTo>
                    <a:pt x="3133" y="20"/>
                    <a:pt x="3124" y="21"/>
                    <a:pt x="3124" y="21"/>
                  </a:cubicBezTo>
                  <a:lnTo>
                    <a:pt x="3105" y="24"/>
                  </a:lnTo>
                  <a:cubicBezTo>
                    <a:pt x="3081" y="27"/>
                    <a:pt x="3056" y="32"/>
                    <a:pt x="3032" y="37"/>
                  </a:cubicBezTo>
                  <a:cubicBezTo>
                    <a:pt x="2934" y="58"/>
                    <a:pt x="2835" y="76"/>
                    <a:pt x="2738" y="99"/>
                  </a:cubicBezTo>
                  <a:cubicBezTo>
                    <a:pt x="2529" y="151"/>
                    <a:pt x="2321" y="201"/>
                    <a:pt x="2112" y="250"/>
                  </a:cubicBezTo>
                  <a:lnTo>
                    <a:pt x="1465" y="406"/>
                  </a:lnTo>
                  <a:cubicBezTo>
                    <a:pt x="1248" y="458"/>
                    <a:pt x="1031" y="511"/>
                    <a:pt x="815" y="564"/>
                  </a:cubicBezTo>
                  <a:cubicBezTo>
                    <a:pt x="707" y="592"/>
                    <a:pt x="601" y="619"/>
                    <a:pt x="494" y="647"/>
                  </a:cubicBezTo>
                  <a:cubicBezTo>
                    <a:pt x="380" y="675"/>
                    <a:pt x="263" y="702"/>
                    <a:pt x="155" y="750"/>
                  </a:cubicBezTo>
                  <a:cubicBezTo>
                    <a:pt x="140" y="757"/>
                    <a:pt x="124" y="765"/>
                    <a:pt x="110" y="773"/>
                  </a:cubicBezTo>
                  <a:cubicBezTo>
                    <a:pt x="89" y="788"/>
                    <a:pt x="70" y="804"/>
                    <a:pt x="53" y="824"/>
                  </a:cubicBezTo>
                  <a:cubicBezTo>
                    <a:pt x="31" y="848"/>
                    <a:pt x="1" y="893"/>
                    <a:pt x="28" y="924"/>
                  </a:cubicBezTo>
                  <a:cubicBezTo>
                    <a:pt x="31" y="928"/>
                    <a:pt x="33" y="932"/>
                    <a:pt x="37" y="935"/>
                  </a:cubicBezTo>
                  <a:cubicBezTo>
                    <a:pt x="49" y="946"/>
                    <a:pt x="64" y="951"/>
                    <a:pt x="80" y="951"/>
                  </a:cubicBezTo>
                  <a:cubicBezTo>
                    <a:pt x="83" y="951"/>
                    <a:pt x="85" y="951"/>
                    <a:pt x="88" y="951"/>
                  </a:cubicBezTo>
                  <a:cubicBezTo>
                    <a:pt x="112" y="951"/>
                    <a:pt x="137" y="947"/>
                    <a:pt x="161" y="944"/>
                  </a:cubicBezTo>
                  <a:lnTo>
                    <a:pt x="161" y="944"/>
                  </a:lnTo>
                  <a:lnTo>
                    <a:pt x="134" y="947"/>
                  </a:lnTo>
                  <a:cubicBezTo>
                    <a:pt x="244" y="934"/>
                    <a:pt x="351" y="904"/>
                    <a:pt x="457" y="875"/>
                  </a:cubicBezTo>
                  <a:cubicBezTo>
                    <a:pt x="560" y="849"/>
                    <a:pt x="663" y="823"/>
                    <a:pt x="764" y="796"/>
                  </a:cubicBezTo>
                  <a:cubicBezTo>
                    <a:pt x="975" y="743"/>
                    <a:pt x="1186" y="689"/>
                    <a:pt x="1397" y="634"/>
                  </a:cubicBezTo>
                  <a:cubicBezTo>
                    <a:pt x="1607" y="580"/>
                    <a:pt x="1816" y="525"/>
                    <a:pt x="2026" y="469"/>
                  </a:cubicBezTo>
                  <a:cubicBezTo>
                    <a:pt x="2230" y="415"/>
                    <a:pt x="2434" y="360"/>
                    <a:pt x="2637" y="301"/>
                  </a:cubicBezTo>
                  <a:cubicBezTo>
                    <a:pt x="2737" y="272"/>
                    <a:pt x="2835" y="240"/>
                    <a:pt x="2934" y="207"/>
                  </a:cubicBezTo>
                  <a:cubicBezTo>
                    <a:pt x="2988" y="189"/>
                    <a:pt x="3039" y="172"/>
                    <a:pt x="3091" y="151"/>
                  </a:cubicBezTo>
                  <a:cubicBezTo>
                    <a:pt x="3092" y="151"/>
                    <a:pt x="3095" y="149"/>
                    <a:pt x="3097" y="148"/>
                  </a:cubicBezTo>
                  <a:lnTo>
                    <a:pt x="3097" y="148"/>
                  </a:lnTo>
                  <a:lnTo>
                    <a:pt x="3091" y="150"/>
                  </a:lnTo>
                  <a:lnTo>
                    <a:pt x="3109" y="144"/>
                  </a:lnTo>
                  <a:cubicBezTo>
                    <a:pt x="3113" y="142"/>
                    <a:pt x="3119" y="140"/>
                    <a:pt x="3124" y="138"/>
                  </a:cubicBezTo>
                  <a:lnTo>
                    <a:pt x="3162" y="122"/>
                  </a:lnTo>
                  <a:cubicBezTo>
                    <a:pt x="3184" y="114"/>
                    <a:pt x="3206" y="105"/>
                    <a:pt x="3229" y="95"/>
                  </a:cubicBezTo>
                  <a:cubicBezTo>
                    <a:pt x="3252" y="84"/>
                    <a:pt x="3275" y="71"/>
                    <a:pt x="3297" y="58"/>
                  </a:cubicBezTo>
                  <a:cubicBezTo>
                    <a:pt x="3311" y="50"/>
                    <a:pt x="3321" y="38"/>
                    <a:pt x="3327" y="24"/>
                  </a:cubicBezTo>
                  <a:cubicBezTo>
                    <a:pt x="3329" y="13"/>
                    <a:pt x="3325" y="2"/>
                    <a:pt x="3311" y="1"/>
                  </a:cubicBezTo>
                  <a:lnTo>
                    <a:pt x="3311" y="1"/>
                  </a:lnTo>
                  <a:lnTo>
                    <a:pt x="3313" y="2"/>
                  </a:lnTo>
                  <a:cubicBezTo>
                    <a:pt x="3301" y="1"/>
                    <a:pt x="3290" y="0"/>
                    <a:pt x="3278"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0"/>
            <p:cNvSpPr/>
            <p:nvPr/>
          </p:nvSpPr>
          <p:spPr>
            <a:xfrm>
              <a:off x="5673750" y="1615950"/>
              <a:ext cx="505600" cy="77625"/>
            </a:xfrm>
            <a:custGeom>
              <a:avLst/>
              <a:gdLst/>
              <a:ahLst/>
              <a:cxnLst/>
              <a:rect l="l" t="t" r="r" b="b"/>
              <a:pathLst>
                <a:path w="20224" h="3105" extrusionOk="0">
                  <a:moveTo>
                    <a:pt x="20190" y="1"/>
                  </a:moveTo>
                  <a:cubicBezTo>
                    <a:pt x="19554" y="103"/>
                    <a:pt x="18923" y="236"/>
                    <a:pt x="18292" y="360"/>
                  </a:cubicBezTo>
                  <a:cubicBezTo>
                    <a:pt x="17644" y="488"/>
                    <a:pt x="16996" y="613"/>
                    <a:pt x="16350" y="736"/>
                  </a:cubicBezTo>
                  <a:cubicBezTo>
                    <a:pt x="15060" y="982"/>
                    <a:pt x="13766" y="1204"/>
                    <a:pt x="12470" y="1414"/>
                  </a:cubicBezTo>
                  <a:cubicBezTo>
                    <a:pt x="11166" y="1624"/>
                    <a:pt x="9858" y="1815"/>
                    <a:pt x="8549" y="1985"/>
                  </a:cubicBezTo>
                  <a:cubicBezTo>
                    <a:pt x="7249" y="2154"/>
                    <a:pt x="5947" y="2304"/>
                    <a:pt x="4643" y="2433"/>
                  </a:cubicBezTo>
                  <a:cubicBezTo>
                    <a:pt x="3993" y="2498"/>
                    <a:pt x="3341" y="2550"/>
                    <a:pt x="2691" y="2624"/>
                  </a:cubicBezTo>
                  <a:cubicBezTo>
                    <a:pt x="2030" y="2700"/>
                    <a:pt x="1367" y="2778"/>
                    <a:pt x="701" y="2781"/>
                  </a:cubicBezTo>
                  <a:cubicBezTo>
                    <a:pt x="529" y="2782"/>
                    <a:pt x="358" y="2793"/>
                    <a:pt x="188" y="2814"/>
                  </a:cubicBezTo>
                  <a:cubicBezTo>
                    <a:pt x="126" y="2820"/>
                    <a:pt x="73" y="2856"/>
                    <a:pt x="43" y="2910"/>
                  </a:cubicBezTo>
                  <a:cubicBezTo>
                    <a:pt x="23" y="2944"/>
                    <a:pt x="1" y="3018"/>
                    <a:pt x="56" y="3035"/>
                  </a:cubicBezTo>
                  <a:cubicBezTo>
                    <a:pt x="245" y="3089"/>
                    <a:pt x="437" y="3105"/>
                    <a:pt x="631" y="3105"/>
                  </a:cubicBezTo>
                  <a:cubicBezTo>
                    <a:pt x="758" y="3105"/>
                    <a:pt x="886" y="3098"/>
                    <a:pt x="1015" y="3092"/>
                  </a:cubicBezTo>
                  <a:cubicBezTo>
                    <a:pt x="1350" y="3075"/>
                    <a:pt x="1682" y="3037"/>
                    <a:pt x="2015" y="2996"/>
                  </a:cubicBezTo>
                  <a:cubicBezTo>
                    <a:pt x="2676" y="2918"/>
                    <a:pt x="3338" y="2845"/>
                    <a:pt x="3999" y="2779"/>
                  </a:cubicBezTo>
                  <a:cubicBezTo>
                    <a:pt x="5307" y="2647"/>
                    <a:pt x="6613" y="2501"/>
                    <a:pt x="7917" y="2337"/>
                  </a:cubicBezTo>
                  <a:cubicBezTo>
                    <a:pt x="9235" y="2170"/>
                    <a:pt x="10549" y="1983"/>
                    <a:pt x="11861" y="1777"/>
                  </a:cubicBezTo>
                  <a:cubicBezTo>
                    <a:pt x="13176" y="1569"/>
                    <a:pt x="14485" y="1334"/>
                    <a:pt x="15791" y="1075"/>
                  </a:cubicBezTo>
                  <a:cubicBezTo>
                    <a:pt x="17099" y="818"/>
                    <a:pt x="18413" y="549"/>
                    <a:pt x="19698" y="190"/>
                  </a:cubicBezTo>
                  <a:cubicBezTo>
                    <a:pt x="19859" y="145"/>
                    <a:pt x="20018" y="99"/>
                    <a:pt x="20178" y="50"/>
                  </a:cubicBezTo>
                  <a:cubicBezTo>
                    <a:pt x="20197" y="45"/>
                    <a:pt x="20224" y="2"/>
                    <a:pt x="20196" y="2"/>
                  </a:cubicBezTo>
                  <a:cubicBezTo>
                    <a:pt x="20195" y="2"/>
                    <a:pt x="20192" y="3"/>
                    <a:pt x="20190" y="3"/>
                  </a:cubicBezTo>
                  <a:lnTo>
                    <a:pt x="20190" y="1"/>
                  </a:ln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0"/>
            <p:cNvSpPr/>
            <p:nvPr/>
          </p:nvSpPr>
          <p:spPr>
            <a:xfrm>
              <a:off x="5697325" y="1590425"/>
              <a:ext cx="444525" cy="64475"/>
            </a:xfrm>
            <a:custGeom>
              <a:avLst/>
              <a:gdLst/>
              <a:ahLst/>
              <a:cxnLst/>
              <a:rect l="l" t="t" r="r" b="b"/>
              <a:pathLst>
                <a:path w="17781" h="2579" extrusionOk="0">
                  <a:moveTo>
                    <a:pt x="17761" y="1"/>
                  </a:moveTo>
                  <a:cubicBezTo>
                    <a:pt x="17759" y="1"/>
                    <a:pt x="17756" y="1"/>
                    <a:pt x="17754" y="2"/>
                  </a:cubicBezTo>
                  <a:lnTo>
                    <a:pt x="17754" y="1"/>
                  </a:lnTo>
                  <a:cubicBezTo>
                    <a:pt x="16695" y="296"/>
                    <a:pt x="15615" y="499"/>
                    <a:pt x="14524" y="639"/>
                  </a:cubicBezTo>
                  <a:cubicBezTo>
                    <a:pt x="13409" y="782"/>
                    <a:pt x="12290" y="878"/>
                    <a:pt x="11174" y="1004"/>
                  </a:cubicBezTo>
                  <a:cubicBezTo>
                    <a:pt x="9971" y="1140"/>
                    <a:pt x="8772" y="1292"/>
                    <a:pt x="7573" y="1447"/>
                  </a:cubicBezTo>
                  <a:cubicBezTo>
                    <a:pt x="6319" y="1609"/>
                    <a:pt x="5066" y="1775"/>
                    <a:pt x="3811" y="1918"/>
                  </a:cubicBezTo>
                  <a:cubicBezTo>
                    <a:pt x="3240" y="1983"/>
                    <a:pt x="2670" y="2057"/>
                    <a:pt x="2095" y="2080"/>
                  </a:cubicBezTo>
                  <a:cubicBezTo>
                    <a:pt x="1559" y="2102"/>
                    <a:pt x="1015" y="2115"/>
                    <a:pt x="490" y="2233"/>
                  </a:cubicBezTo>
                  <a:cubicBezTo>
                    <a:pt x="365" y="2261"/>
                    <a:pt x="242" y="2299"/>
                    <a:pt x="124" y="2347"/>
                  </a:cubicBezTo>
                  <a:cubicBezTo>
                    <a:pt x="67" y="2369"/>
                    <a:pt x="10" y="2438"/>
                    <a:pt x="4" y="2500"/>
                  </a:cubicBezTo>
                  <a:cubicBezTo>
                    <a:pt x="0" y="2546"/>
                    <a:pt x="27" y="2578"/>
                    <a:pt x="69" y="2578"/>
                  </a:cubicBezTo>
                  <a:cubicBezTo>
                    <a:pt x="78" y="2578"/>
                    <a:pt x="86" y="2577"/>
                    <a:pt x="96" y="2574"/>
                  </a:cubicBezTo>
                  <a:cubicBezTo>
                    <a:pt x="609" y="2426"/>
                    <a:pt x="1132" y="2385"/>
                    <a:pt x="1663" y="2355"/>
                  </a:cubicBezTo>
                  <a:cubicBezTo>
                    <a:pt x="2223" y="2324"/>
                    <a:pt x="2776" y="2267"/>
                    <a:pt x="3333" y="2200"/>
                  </a:cubicBezTo>
                  <a:cubicBezTo>
                    <a:pt x="4589" y="2049"/>
                    <a:pt x="5842" y="1881"/>
                    <a:pt x="7096" y="1717"/>
                  </a:cubicBezTo>
                  <a:cubicBezTo>
                    <a:pt x="8318" y="1556"/>
                    <a:pt x="9542" y="1408"/>
                    <a:pt x="10766" y="1254"/>
                  </a:cubicBezTo>
                  <a:cubicBezTo>
                    <a:pt x="11875" y="1114"/>
                    <a:pt x="12988" y="1008"/>
                    <a:pt x="14096" y="861"/>
                  </a:cubicBezTo>
                  <a:cubicBezTo>
                    <a:pt x="15203" y="713"/>
                    <a:pt x="16330" y="536"/>
                    <a:pt x="17393" y="177"/>
                  </a:cubicBezTo>
                  <a:cubicBezTo>
                    <a:pt x="17513" y="136"/>
                    <a:pt x="17631" y="90"/>
                    <a:pt x="17749" y="44"/>
                  </a:cubicBezTo>
                  <a:cubicBezTo>
                    <a:pt x="17764" y="38"/>
                    <a:pt x="17781" y="1"/>
                    <a:pt x="17761"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0"/>
            <p:cNvSpPr/>
            <p:nvPr/>
          </p:nvSpPr>
          <p:spPr>
            <a:xfrm>
              <a:off x="5685925" y="1566700"/>
              <a:ext cx="410750" cy="60050"/>
            </a:xfrm>
            <a:custGeom>
              <a:avLst/>
              <a:gdLst/>
              <a:ahLst/>
              <a:cxnLst/>
              <a:rect l="l" t="t" r="r" b="b"/>
              <a:pathLst>
                <a:path w="16430" h="2402" extrusionOk="0">
                  <a:moveTo>
                    <a:pt x="16383" y="1"/>
                  </a:moveTo>
                  <a:cubicBezTo>
                    <a:pt x="16380" y="1"/>
                    <a:pt x="16377" y="1"/>
                    <a:pt x="16374" y="1"/>
                  </a:cubicBezTo>
                  <a:cubicBezTo>
                    <a:pt x="16374" y="1"/>
                    <a:pt x="16374" y="1"/>
                    <a:pt x="16374" y="1"/>
                  </a:cubicBezTo>
                  <a:lnTo>
                    <a:pt x="16374" y="1"/>
                  </a:lnTo>
                  <a:cubicBezTo>
                    <a:pt x="16332" y="5"/>
                    <a:pt x="16291" y="17"/>
                    <a:pt x="16253" y="34"/>
                  </a:cubicBezTo>
                  <a:lnTo>
                    <a:pt x="16253" y="34"/>
                  </a:lnTo>
                  <a:cubicBezTo>
                    <a:pt x="16067" y="86"/>
                    <a:pt x="15882" y="145"/>
                    <a:pt x="15693" y="191"/>
                  </a:cubicBezTo>
                  <a:cubicBezTo>
                    <a:pt x="15457" y="248"/>
                    <a:pt x="15217" y="297"/>
                    <a:pt x="14978" y="343"/>
                  </a:cubicBezTo>
                  <a:cubicBezTo>
                    <a:pt x="14484" y="439"/>
                    <a:pt x="13985" y="509"/>
                    <a:pt x="13486" y="572"/>
                  </a:cubicBezTo>
                  <a:cubicBezTo>
                    <a:pt x="12991" y="636"/>
                    <a:pt x="12495" y="692"/>
                    <a:pt x="11999" y="758"/>
                  </a:cubicBezTo>
                  <a:cubicBezTo>
                    <a:pt x="11518" y="824"/>
                    <a:pt x="11042" y="917"/>
                    <a:pt x="10563" y="998"/>
                  </a:cubicBezTo>
                  <a:cubicBezTo>
                    <a:pt x="9417" y="1192"/>
                    <a:pt x="8271" y="1378"/>
                    <a:pt x="7119" y="1531"/>
                  </a:cubicBezTo>
                  <a:cubicBezTo>
                    <a:pt x="5979" y="1683"/>
                    <a:pt x="4833" y="1804"/>
                    <a:pt x="3686" y="1885"/>
                  </a:cubicBezTo>
                  <a:cubicBezTo>
                    <a:pt x="3399" y="1905"/>
                    <a:pt x="3111" y="1923"/>
                    <a:pt x="2823" y="1937"/>
                  </a:cubicBezTo>
                  <a:cubicBezTo>
                    <a:pt x="2572" y="1949"/>
                    <a:pt x="2320" y="1948"/>
                    <a:pt x="2068" y="1955"/>
                  </a:cubicBezTo>
                  <a:cubicBezTo>
                    <a:pt x="1552" y="1971"/>
                    <a:pt x="1034" y="2000"/>
                    <a:pt x="523" y="2086"/>
                  </a:cubicBezTo>
                  <a:cubicBezTo>
                    <a:pt x="402" y="2106"/>
                    <a:pt x="280" y="2130"/>
                    <a:pt x="161" y="2161"/>
                  </a:cubicBezTo>
                  <a:cubicBezTo>
                    <a:pt x="94" y="2178"/>
                    <a:pt x="28" y="2241"/>
                    <a:pt x="12" y="2309"/>
                  </a:cubicBezTo>
                  <a:cubicBezTo>
                    <a:pt x="0" y="2364"/>
                    <a:pt x="29" y="2401"/>
                    <a:pt x="77" y="2401"/>
                  </a:cubicBezTo>
                  <a:cubicBezTo>
                    <a:pt x="85" y="2401"/>
                    <a:pt x="93" y="2400"/>
                    <a:pt x="101" y="2399"/>
                  </a:cubicBezTo>
                  <a:cubicBezTo>
                    <a:pt x="1119" y="2175"/>
                    <a:pt x="2162" y="2226"/>
                    <a:pt x="3196" y="2163"/>
                  </a:cubicBezTo>
                  <a:cubicBezTo>
                    <a:pt x="4348" y="2093"/>
                    <a:pt x="5497" y="1977"/>
                    <a:pt x="6643" y="1831"/>
                  </a:cubicBezTo>
                  <a:cubicBezTo>
                    <a:pt x="7800" y="1683"/>
                    <a:pt x="8955" y="1508"/>
                    <a:pt x="10104" y="1306"/>
                  </a:cubicBezTo>
                  <a:cubicBezTo>
                    <a:pt x="10607" y="1216"/>
                    <a:pt x="11106" y="1109"/>
                    <a:pt x="11610" y="1029"/>
                  </a:cubicBezTo>
                  <a:cubicBezTo>
                    <a:pt x="12101" y="950"/>
                    <a:pt x="12595" y="888"/>
                    <a:pt x="13088" y="819"/>
                  </a:cubicBezTo>
                  <a:cubicBezTo>
                    <a:pt x="14082" y="681"/>
                    <a:pt x="15085" y="540"/>
                    <a:pt x="16036" y="207"/>
                  </a:cubicBezTo>
                  <a:cubicBezTo>
                    <a:pt x="16145" y="168"/>
                    <a:pt x="16258" y="129"/>
                    <a:pt x="16364" y="81"/>
                  </a:cubicBezTo>
                  <a:cubicBezTo>
                    <a:pt x="16392" y="68"/>
                    <a:pt x="16429" y="1"/>
                    <a:pt x="16383"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0"/>
            <p:cNvSpPr/>
            <p:nvPr/>
          </p:nvSpPr>
          <p:spPr>
            <a:xfrm>
              <a:off x="5701125" y="1539200"/>
              <a:ext cx="359825" cy="59575"/>
            </a:xfrm>
            <a:custGeom>
              <a:avLst/>
              <a:gdLst/>
              <a:ahLst/>
              <a:cxnLst/>
              <a:rect l="l" t="t" r="r" b="b"/>
              <a:pathLst>
                <a:path w="14393" h="2383" extrusionOk="0">
                  <a:moveTo>
                    <a:pt x="16" y="2310"/>
                  </a:moveTo>
                  <a:cubicBezTo>
                    <a:pt x="14" y="2310"/>
                    <a:pt x="15" y="2314"/>
                    <a:pt x="26" y="2317"/>
                  </a:cubicBezTo>
                  <a:lnTo>
                    <a:pt x="26" y="2317"/>
                  </a:lnTo>
                  <a:cubicBezTo>
                    <a:pt x="22" y="2312"/>
                    <a:pt x="18" y="2310"/>
                    <a:pt x="16" y="2310"/>
                  </a:cubicBezTo>
                  <a:close/>
                  <a:moveTo>
                    <a:pt x="14371" y="1"/>
                  </a:moveTo>
                  <a:cubicBezTo>
                    <a:pt x="14353" y="1"/>
                    <a:pt x="14325" y="15"/>
                    <a:pt x="14315" y="32"/>
                  </a:cubicBezTo>
                  <a:lnTo>
                    <a:pt x="14315" y="31"/>
                  </a:lnTo>
                  <a:cubicBezTo>
                    <a:pt x="14278" y="95"/>
                    <a:pt x="14196" y="135"/>
                    <a:pt x="14123" y="168"/>
                  </a:cubicBezTo>
                  <a:cubicBezTo>
                    <a:pt x="14003" y="221"/>
                    <a:pt x="13880" y="264"/>
                    <a:pt x="13754" y="300"/>
                  </a:cubicBezTo>
                  <a:cubicBezTo>
                    <a:pt x="13394" y="409"/>
                    <a:pt x="13021" y="479"/>
                    <a:pt x="12650" y="543"/>
                  </a:cubicBezTo>
                  <a:cubicBezTo>
                    <a:pt x="11789" y="694"/>
                    <a:pt x="10920" y="790"/>
                    <a:pt x="10052" y="892"/>
                  </a:cubicBezTo>
                  <a:cubicBezTo>
                    <a:pt x="9738" y="930"/>
                    <a:pt x="9428" y="963"/>
                    <a:pt x="9110" y="1015"/>
                  </a:cubicBezTo>
                  <a:cubicBezTo>
                    <a:pt x="8836" y="1060"/>
                    <a:pt x="8563" y="1118"/>
                    <a:pt x="8290" y="1166"/>
                  </a:cubicBezTo>
                  <a:cubicBezTo>
                    <a:pt x="7916" y="1233"/>
                    <a:pt x="7540" y="1295"/>
                    <a:pt x="7165" y="1355"/>
                  </a:cubicBezTo>
                  <a:cubicBezTo>
                    <a:pt x="5647" y="1595"/>
                    <a:pt x="4120" y="1771"/>
                    <a:pt x="2590" y="1912"/>
                  </a:cubicBezTo>
                  <a:cubicBezTo>
                    <a:pt x="2299" y="1939"/>
                    <a:pt x="2010" y="1971"/>
                    <a:pt x="1718" y="1981"/>
                  </a:cubicBezTo>
                  <a:cubicBezTo>
                    <a:pt x="1540" y="1986"/>
                    <a:pt x="1363" y="1996"/>
                    <a:pt x="1183" y="2006"/>
                  </a:cubicBezTo>
                  <a:cubicBezTo>
                    <a:pt x="983" y="2017"/>
                    <a:pt x="782" y="2029"/>
                    <a:pt x="582" y="2043"/>
                  </a:cubicBezTo>
                  <a:cubicBezTo>
                    <a:pt x="501" y="2049"/>
                    <a:pt x="421" y="2055"/>
                    <a:pt x="341" y="2062"/>
                  </a:cubicBezTo>
                  <a:cubicBezTo>
                    <a:pt x="274" y="2067"/>
                    <a:pt x="218" y="2073"/>
                    <a:pt x="160" y="2110"/>
                  </a:cubicBezTo>
                  <a:cubicBezTo>
                    <a:pt x="141" y="2123"/>
                    <a:pt x="122" y="2136"/>
                    <a:pt x="102" y="2151"/>
                  </a:cubicBezTo>
                  <a:cubicBezTo>
                    <a:pt x="63" y="2178"/>
                    <a:pt x="20" y="2208"/>
                    <a:pt x="7" y="2258"/>
                  </a:cubicBezTo>
                  <a:cubicBezTo>
                    <a:pt x="1" y="2281"/>
                    <a:pt x="6" y="2307"/>
                    <a:pt x="30" y="2317"/>
                  </a:cubicBezTo>
                  <a:cubicBezTo>
                    <a:pt x="33" y="2318"/>
                    <a:pt x="36" y="2319"/>
                    <a:pt x="39" y="2319"/>
                  </a:cubicBezTo>
                  <a:lnTo>
                    <a:pt x="39" y="2319"/>
                  </a:lnTo>
                  <a:cubicBezTo>
                    <a:pt x="33" y="2319"/>
                    <a:pt x="29" y="2318"/>
                    <a:pt x="26" y="2317"/>
                  </a:cubicBezTo>
                  <a:lnTo>
                    <a:pt x="26" y="2317"/>
                  </a:lnTo>
                  <a:cubicBezTo>
                    <a:pt x="26" y="2318"/>
                    <a:pt x="27" y="2318"/>
                    <a:pt x="27" y="2319"/>
                  </a:cubicBezTo>
                  <a:cubicBezTo>
                    <a:pt x="35" y="2329"/>
                    <a:pt x="43" y="2339"/>
                    <a:pt x="53" y="2348"/>
                  </a:cubicBezTo>
                  <a:cubicBezTo>
                    <a:pt x="81" y="2375"/>
                    <a:pt x="118" y="2383"/>
                    <a:pt x="156" y="2383"/>
                  </a:cubicBezTo>
                  <a:cubicBezTo>
                    <a:pt x="194" y="2383"/>
                    <a:pt x="234" y="2375"/>
                    <a:pt x="270" y="2373"/>
                  </a:cubicBezTo>
                  <a:cubicBezTo>
                    <a:pt x="461" y="2357"/>
                    <a:pt x="653" y="2345"/>
                    <a:pt x="844" y="2331"/>
                  </a:cubicBezTo>
                  <a:cubicBezTo>
                    <a:pt x="1262" y="2302"/>
                    <a:pt x="1680" y="2281"/>
                    <a:pt x="2098" y="2243"/>
                  </a:cubicBezTo>
                  <a:cubicBezTo>
                    <a:pt x="3652" y="2100"/>
                    <a:pt x="5202" y="1920"/>
                    <a:pt x="6743" y="1675"/>
                  </a:cubicBezTo>
                  <a:cubicBezTo>
                    <a:pt x="7483" y="1557"/>
                    <a:pt x="8220" y="1418"/>
                    <a:pt x="8955" y="1271"/>
                  </a:cubicBezTo>
                  <a:cubicBezTo>
                    <a:pt x="9240" y="1214"/>
                    <a:pt x="9532" y="1178"/>
                    <a:pt x="9820" y="1139"/>
                  </a:cubicBezTo>
                  <a:cubicBezTo>
                    <a:pt x="10691" y="1019"/>
                    <a:pt x="11563" y="908"/>
                    <a:pt x="12429" y="749"/>
                  </a:cubicBezTo>
                  <a:cubicBezTo>
                    <a:pt x="12823" y="677"/>
                    <a:pt x="13216" y="597"/>
                    <a:pt x="13599" y="479"/>
                  </a:cubicBezTo>
                  <a:cubicBezTo>
                    <a:pt x="13849" y="402"/>
                    <a:pt x="14111" y="311"/>
                    <a:pt x="14305" y="129"/>
                  </a:cubicBezTo>
                  <a:cubicBezTo>
                    <a:pt x="14335" y="101"/>
                    <a:pt x="14360" y="69"/>
                    <a:pt x="14380" y="32"/>
                  </a:cubicBezTo>
                  <a:cubicBezTo>
                    <a:pt x="14393" y="10"/>
                    <a:pt x="14385" y="1"/>
                    <a:pt x="14371"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0"/>
            <p:cNvSpPr/>
            <p:nvPr/>
          </p:nvSpPr>
          <p:spPr>
            <a:xfrm>
              <a:off x="5701200" y="1511100"/>
              <a:ext cx="350625" cy="65375"/>
            </a:xfrm>
            <a:custGeom>
              <a:avLst/>
              <a:gdLst/>
              <a:ahLst/>
              <a:cxnLst/>
              <a:rect l="l" t="t" r="r" b="b"/>
              <a:pathLst>
                <a:path w="14025" h="2615" extrusionOk="0">
                  <a:moveTo>
                    <a:pt x="13996" y="1"/>
                  </a:moveTo>
                  <a:cubicBezTo>
                    <a:pt x="13993" y="1"/>
                    <a:pt x="13990" y="1"/>
                    <a:pt x="13987" y="2"/>
                  </a:cubicBezTo>
                  <a:lnTo>
                    <a:pt x="13988" y="1"/>
                  </a:lnTo>
                  <a:lnTo>
                    <a:pt x="13988" y="1"/>
                  </a:lnTo>
                  <a:cubicBezTo>
                    <a:pt x="13566" y="102"/>
                    <a:pt x="13153" y="235"/>
                    <a:pt x="12730" y="330"/>
                  </a:cubicBezTo>
                  <a:cubicBezTo>
                    <a:pt x="12282" y="431"/>
                    <a:pt x="11829" y="509"/>
                    <a:pt x="11376" y="579"/>
                  </a:cubicBezTo>
                  <a:cubicBezTo>
                    <a:pt x="10477" y="718"/>
                    <a:pt x="9573" y="833"/>
                    <a:pt x="8682" y="1015"/>
                  </a:cubicBezTo>
                  <a:cubicBezTo>
                    <a:pt x="8182" y="1118"/>
                    <a:pt x="7687" y="1245"/>
                    <a:pt x="7188" y="1349"/>
                  </a:cubicBezTo>
                  <a:cubicBezTo>
                    <a:pt x="6689" y="1453"/>
                    <a:pt x="6189" y="1547"/>
                    <a:pt x="5687" y="1636"/>
                  </a:cubicBezTo>
                  <a:cubicBezTo>
                    <a:pt x="4688" y="1813"/>
                    <a:pt x="3685" y="1961"/>
                    <a:pt x="2676" y="2065"/>
                  </a:cubicBezTo>
                  <a:cubicBezTo>
                    <a:pt x="2422" y="2090"/>
                    <a:pt x="2166" y="2108"/>
                    <a:pt x="1912" y="2136"/>
                  </a:cubicBezTo>
                  <a:cubicBezTo>
                    <a:pt x="1734" y="2154"/>
                    <a:pt x="1563" y="2184"/>
                    <a:pt x="1384" y="2200"/>
                  </a:cubicBezTo>
                  <a:cubicBezTo>
                    <a:pt x="1192" y="2218"/>
                    <a:pt x="1000" y="2231"/>
                    <a:pt x="808" y="2247"/>
                  </a:cubicBezTo>
                  <a:cubicBezTo>
                    <a:pt x="636" y="2263"/>
                    <a:pt x="458" y="2273"/>
                    <a:pt x="290" y="2317"/>
                  </a:cubicBezTo>
                  <a:cubicBezTo>
                    <a:pt x="231" y="2332"/>
                    <a:pt x="147" y="2370"/>
                    <a:pt x="92" y="2416"/>
                  </a:cubicBezTo>
                  <a:lnTo>
                    <a:pt x="92" y="2416"/>
                  </a:lnTo>
                  <a:cubicBezTo>
                    <a:pt x="53" y="2436"/>
                    <a:pt x="17" y="2475"/>
                    <a:pt x="9" y="2517"/>
                  </a:cubicBezTo>
                  <a:cubicBezTo>
                    <a:pt x="1" y="2554"/>
                    <a:pt x="17" y="2584"/>
                    <a:pt x="49" y="2588"/>
                  </a:cubicBezTo>
                  <a:lnTo>
                    <a:pt x="49" y="2588"/>
                  </a:lnTo>
                  <a:cubicBezTo>
                    <a:pt x="84" y="2607"/>
                    <a:pt x="150" y="2614"/>
                    <a:pt x="184" y="2614"/>
                  </a:cubicBezTo>
                  <a:cubicBezTo>
                    <a:pt x="189" y="2614"/>
                    <a:pt x="193" y="2614"/>
                    <a:pt x="196" y="2614"/>
                  </a:cubicBezTo>
                  <a:cubicBezTo>
                    <a:pt x="271" y="2606"/>
                    <a:pt x="348" y="2601"/>
                    <a:pt x="423" y="2595"/>
                  </a:cubicBezTo>
                  <a:cubicBezTo>
                    <a:pt x="613" y="2579"/>
                    <a:pt x="801" y="2561"/>
                    <a:pt x="990" y="2545"/>
                  </a:cubicBezTo>
                  <a:cubicBezTo>
                    <a:pt x="1396" y="2511"/>
                    <a:pt x="1800" y="2454"/>
                    <a:pt x="2205" y="2410"/>
                  </a:cubicBezTo>
                  <a:cubicBezTo>
                    <a:pt x="3220" y="2301"/>
                    <a:pt x="4233" y="2163"/>
                    <a:pt x="5240" y="1990"/>
                  </a:cubicBezTo>
                  <a:cubicBezTo>
                    <a:pt x="6259" y="1815"/>
                    <a:pt x="7271" y="1603"/>
                    <a:pt x="8277" y="1354"/>
                  </a:cubicBezTo>
                  <a:cubicBezTo>
                    <a:pt x="9176" y="1132"/>
                    <a:pt x="10093" y="1001"/>
                    <a:pt x="11007" y="847"/>
                  </a:cubicBezTo>
                  <a:cubicBezTo>
                    <a:pt x="11906" y="696"/>
                    <a:pt x="12816" y="519"/>
                    <a:pt x="13673" y="199"/>
                  </a:cubicBezTo>
                  <a:cubicBezTo>
                    <a:pt x="13778" y="159"/>
                    <a:pt x="13881" y="112"/>
                    <a:pt x="13980" y="57"/>
                  </a:cubicBezTo>
                  <a:cubicBezTo>
                    <a:pt x="13998" y="49"/>
                    <a:pt x="14025" y="1"/>
                    <a:pt x="13996"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0"/>
            <p:cNvSpPr/>
            <p:nvPr/>
          </p:nvSpPr>
          <p:spPr>
            <a:xfrm>
              <a:off x="5714175" y="1497200"/>
              <a:ext cx="301250" cy="47700"/>
            </a:xfrm>
            <a:custGeom>
              <a:avLst/>
              <a:gdLst/>
              <a:ahLst/>
              <a:cxnLst/>
              <a:rect l="l" t="t" r="r" b="b"/>
              <a:pathLst>
                <a:path w="12050" h="1908" extrusionOk="0">
                  <a:moveTo>
                    <a:pt x="246" y="1854"/>
                  </a:moveTo>
                  <a:lnTo>
                    <a:pt x="246" y="1854"/>
                  </a:lnTo>
                  <a:cubicBezTo>
                    <a:pt x="241" y="1856"/>
                    <a:pt x="237" y="1858"/>
                    <a:pt x="237" y="1858"/>
                  </a:cubicBezTo>
                  <a:cubicBezTo>
                    <a:pt x="237" y="1858"/>
                    <a:pt x="239" y="1857"/>
                    <a:pt x="242" y="1856"/>
                  </a:cubicBezTo>
                  <a:cubicBezTo>
                    <a:pt x="244" y="1855"/>
                    <a:pt x="245" y="1855"/>
                    <a:pt x="246" y="1854"/>
                  </a:cubicBezTo>
                  <a:close/>
                  <a:moveTo>
                    <a:pt x="85" y="1897"/>
                  </a:moveTo>
                  <a:lnTo>
                    <a:pt x="85" y="1897"/>
                  </a:lnTo>
                  <a:cubicBezTo>
                    <a:pt x="82" y="1898"/>
                    <a:pt x="79" y="1899"/>
                    <a:pt x="77" y="1900"/>
                  </a:cubicBezTo>
                  <a:lnTo>
                    <a:pt x="77" y="1900"/>
                  </a:lnTo>
                  <a:cubicBezTo>
                    <a:pt x="77" y="1900"/>
                    <a:pt x="76" y="1900"/>
                    <a:pt x="76" y="1900"/>
                  </a:cubicBezTo>
                  <a:lnTo>
                    <a:pt x="76" y="1900"/>
                  </a:lnTo>
                  <a:cubicBezTo>
                    <a:pt x="79" y="1899"/>
                    <a:pt x="82" y="1898"/>
                    <a:pt x="85" y="1897"/>
                  </a:cubicBezTo>
                  <a:close/>
                  <a:moveTo>
                    <a:pt x="11601" y="0"/>
                  </a:moveTo>
                  <a:cubicBezTo>
                    <a:pt x="11152" y="0"/>
                    <a:pt x="10701" y="59"/>
                    <a:pt x="10258" y="128"/>
                  </a:cubicBezTo>
                  <a:cubicBezTo>
                    <a:pt x="9659" y="220"/>
                    <a:pt x="9066" y="350"/>
                    <a:pt x="8473" y="478"/>
                  </a:cubicBezTo>
                  <a:cubicBezTo>
                    <a:pt x="7881" y="606"/>
                    <a:pt x="7290" y="735"/>
                    <a:pt x="6693" y="838"/>
                  </a:cubicBezTo>
                  <a:cubicBezTo>
                    <a:pt x="6406" y="887"/>
                    <a:pt x="6118" y="930"/>
                    <a:pt x="5828" y="961"/>
                  </a:cubicBezTo>
                  <a:cubicBezTo>
                    <a:pt x="5750" y="970"/>
                    <a:pt x="5672" y="979"/>
                    <a:pt x="5596" y="991"/>
                  </a:cubicBezTo>
                  <a:cubicBezTo>
                    <a:pt x="5575" y="995"/>
                    <a:pt x="5554" y="998"/>
                    <a:pt x="5534" y="1000"/>
                  </a:cubicBezTo>
                  <a:cubicBezTo>
                    <a:pt x="5523" y="1002"/>
                    <a:pt x="5512" y="1003"/>
                    <a:pt x="5502" y="1005"/>
                  </a:cubicBezTo>
                  <a:cubicBezTo>
                    <a:pt x="5519" y="1003"/>
                    <a:pt x="5526" y="1003"/>
                    <a:pt x="5526" y="1003"/>
                  </a:cubicBezTo>
                  <a:lnTo>
                    <a:pt x="5526" y="1003"/>
                  </a:lnTo>
                  <a:cubicBezTo>
                    <a:pt x="5527" y="1003"/>
                    <a:pt x="5499" y="1005"/>
                    <a:pt x="5490" y="1006"/>
                  </a:cubicBezTo>
                  <a:cubicBezTo>
                    <a:pt x="4889" y="1077"/>
                    <a:pt x="4282" y="1094"/>
                    <a:pt x="3679" y="1126"/>
                  </a:cubicBezTo>
                  <a:cubicBezTo>
                    <a:pt x="2957" y="1165"/>
                    <a:pt x="2235" y="1204"/>
                    <a:pt x="1516" y="1286"/>
                  </a:cubicBezTo>
                  <a:cubicBezTo>
                    <a:pt x="1225" y="1319"/>
                    <a:pt x="932" y="1357"/>
                    <a:pt x="645" y="1422"/>
                  </a:cubicBezTo>
                  <a:cubicBezTo>
                    <a:pt x="426" y="1474"/>
                    <a:pt x="78" y="1550"/>
                    <a:pt x="8" y="1799"/>
                  </a:cubicBezTo>
                  <a:cubicBezTo>
                    <a:pt x="1" y="1826"/>
                    <a:pt x="1" y="1854"/>
                    <a:pt x="6" y="1881"/>
                  </a:cubicBezTo>
                  <a:cubicBezTo>
                    <a:pt x="11" y="1900"/>
                    <a:pt x="26" y="1906"/>
                    <a:pt x="42" y="1906"/>
                  </a:cubicBezTo>
                  <a:cubicBezTo>
                    <a:pt x="50" y="1906"/>
                    <a:pt x="57" y="1905"/>
                    <a:pt x="65" y="1903"/>
                  </a:cubicBezTo>
                  <a:lnTo>
                    <a:pt x="65" y="1903"/>
                  </a:lnTo>
                  <a:cubicBezTo>
                    <a:pt x="75" y="1906"/>
                    <a:pt x="86" y="1907"/>
                    <a:pt x="97" y="1907"/>
                  </a:cubicBezTo>
                  <a:cubicBezTo>
                    <a:pt x="98" y="1907"/>
                    <a:pt x="99" y="1907"/>
                    <a:pt x="100" y="1907"/>
                  </a:cubicBezTo>
                  <a:cubicBezTo>
                    <a:pt x="132" y="1907"/>
                    <a:pt x="163" y="1896"/>
                    <a:pt x="191" y="1881"/>
                  </a:cubicBezTo>
                  <a:lnTo>
                    <a:pt x="191" y="1881"/>
                  </a:lnTo>
                  <a:cubicBezTo>
                    <a:pt x="191" y="1881"/>
                    <a:pt x="191" y="1881"/>
                    <a:pt x="191" y="1881"/>
                  </a:cubicBezTo>
                  <a:cubicBezTo>
                    <a:pt x="207" y="1879"/>
                    <a:pt x="228" y="1862"/>
                    <a:pt x="243" y="1856"/>
                  </a:cubicBezTo>
                  <a:cubicBezTo>
                    <a:pt x="252" y="1852"/>
                    <a:pt x="262" y="1850"/>
                    <a:pt x="270" y="1846"/>
                  </a:cubicBezTo>
                  <a:cubicBezTo>
                    <a:pt x="270" y="1846"/>
                    <a:pt x="270" y="1846"/>
                    <a:pt x="270" y="1846"/>
                  </a:cubicBezTo>
                  <a:lnTo>
                    <a:pt x="270" y="1846"/>
                  </a:lnTo>
                  <a:cubicBezTo>
                    <a:pt x="270" y="1846"/>
                    <a:pt x="270" y="1846"/>
                    <a:pt x="269" y="1846"/>
                  </a:cubicBezTo>
                  <a:lnTo>
                    <a:pt x="269" y="1846"/>
                  </a:lnTo>
                  <a:cubicBezTo>
                    <a:pt x="278" y="1843"/>
                    <a:pt x="287" y="1839"/>
                    <a:pt x="296" y="1836"/>
                  </a:cubicBezTo>
                  <a:lnTo>
                    <a:pt x="322" y="1826"/>
                  </a:lnTo>
                  <a:cubicBezTo>
                    <a:pt x="369" y="1810"/>
                    <a:pt x="416" y="1796"/>
                    <a:pt x="465" y="1782"/>
                  </a:cubicBezTo>
                  <a:cubicBezTo>
                    <a:pt x="722" y="1714"/>
                    <a:pt x="987" y="1675"/>
                    <a:pt x="1252" y="1641"/>
                  </a:cubicBezTo>
                  <a:cubicBezTo>
                    <a:pt x="1254" y="1641"/>
                    <a:pt x="1255" y="1641"/>
                    <a:pt x="1256" y="1641"/>
                  </a:cubicBezTo>
                  <a:lnTo>
                    <a:pt x="1256" y="1641"/>
                  </a:lnTo>
                  <a:lnTo>
                    <a:pt x="1280" y="1638"/>
                  </a:lnTo>
                  <a:lnTo>
                    <a:pt x="1339" y="1630"/>
                  </a:lnTo>
                  <a:cubicBezTo>
                    <a:pt x="1378" y="1626"/>
                    <a:pt x="1419" y="1622"/>
                    <a:pt x="1458" y="1617"/>
                  </a:cubicBezTo>
                  <a:cubicBezTo>
                    <a:pt x="1542" y="1607"/>
                    <a:pt x="1628" y="1599"/>
                    <a:pt x="1712" y="1591"/>
                  </a:cubicBezTo>
                  <a:cubicBezTo>
                    <a:pt x="1888" y="1575"/>
                    <a:pt x="2064" y="1559"/>
                    <a:pt x="2240" y="1546"/>
                  </a:cubicBezTo>
                  <a:cubicBezTo>
                    <a:pt x="2607" y="1518"/>
                    <a:pt x="2974" y="1496"/>
                    <a:pt x="3341" y="1474"/>
                  </a:cubicBezTo>
                  <a:cubicBezTo>
                    <a:pt x="3963" y="1437"/>
                    <a:pt x="4587" y="1413"/>
                    <a:pt x="5206" y="1349"/>
                  </a:cubicBezTo>
                  <a:cubicBezTo>
                    <a:pt x="5316" y="1337"/>
                    <a:pt x="5425" y="1325"/>
                    <a:pt x="5534" y="1306"/>
                  </a:cubicBezTo>
                  <a:cubicBezTo>
                    <a:pt x="5553" y="1304"/>
                    <a:pt x="5572" y="1300"/>
                    <a:pt x="5592" y="1297"/>
                  </a:cubicBezTo>
                  <a:cubicBezTo>
                    <a:pt x="5595" y="1296"/>
                    <a:pt x="5600" y="1295"/>
                    <a:pt x="5599" y="1295"/>
                  </a:cubicBezTo>
                  <a:lnTo>
                    <a:pt x="5599" y="1295"/>
                  </a:lnTo>
                  <a:cubicBezTo>
                    <a:pt x="5598" y="1295"/>
                    <a:pt x="5594" y="1296"/>
                    <a:pt x="5584" y="1297"/>
                  </a:cubicBezTo>
                  <a:cubicBezTo>
                    <a:pt x="5602" y="1294"/>
                    <a:pt x="5620" y="1293"/>
                    <a:pt x="5637" y="1291"/>
                  </a:cubicBezTo>
                  <a:cubicBezTo>
                    <a:pt x="5677" y="1287"/>
                    <a:pt x="5716" y="1282"/>
                    <a:pt x="5756" y="1278"/>
                  </a:cubicBezTo>
                  <a:cubicBezTo>
                    <a:pt x="5909" y="1259"/>
                    <a:pt x="6062" y="1239"/>
                    <a:pt x="6214" y="1217"/>
                  </a:cubicBezTo>
                  <a:cubicBezTo>
                    <a:pt x="6803" y="1128"/>
                    <a:pt x="7384" y="1005"/>
                    <a:pt x="7962" y="874"/>
                  </a:cubicBezTo>
                  <a:cubicBezTo>
                    <a:pt x="8552" y="742"/>
                    <a:pt x="9140" y="602"/>
                    <a:pt x="9733" y="485"/>
                  </a:cubicBezTo>
                  <a:cubicBezTo>
                    <a:pt x="10317" y="369"/>
                    <a:pt x="10903" y="280"/>
                    <a:pt x="11495" y="207"/>
                  </a:cubicBezTo>
                  <a:cubicBezTo>
                    <a:pt x="11644" y="188"/>
                    <a:pt x="11793" y="172"/>
                    <a:pt x="11942" y="155"/>
                  </a:cubicBezTo>
                  <a:cubicBezTo>
                    <a:pt x="11983" y="150"/>
                    <a:pt x="12018" y="124"/>
                    <a:pt x="12036" y="87"/>
                  </a:cubicBezTo>
                  <a:cubicBezTo>
                    <a:pt x="12046" y="63"/>
                    <a:pt x="12050" y="16"/>
                    <a:pt x="12013" y="16"/>
                  </a:cubicBezTo>
                  <a:cubicBezTo>
                    <a:pt x="12012" y="16"/>
                    <a:pt x="12010" y="16"/>
                    <a:pt x="12008" y="17"/>
                  </a:cubicBezTo>
                  <a:cubicBezTo>
                    <a:pt x="12007" y="17"/>
                    <a:pt x="12005" y="17"/>
                    <a:pt x="12003" y="17"/>
                  </a:cubicBezTo>
                  <a:lnTo>
                    <a:pt x="12003" y="17"/>
                  </a:lnTo>
                  <a:cubicBezTo>
                    <a:pt x="11869" y="5"/>
                    <a:pt x="11735" y="0"/>
                    <a:pt x="1160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0"/>
            <p:cNvSpPr/>
            <p:nvPr/>
          </p:nvSpPr>
          <p:spPr>
            <a:xfrm>
              <a:off x="5718325" y="1473500"/>
              <a:ext cx="264200" cy="38625"/>
            </a:xfrm>
            <a:custGeom>
              <a:avLst/>
              <a:gdLst/>
              <a:ahLst/>
              <a:cxnLst/>
              <a:rect l="l" t="t" r="r" b="b"/>
              <a:pathLst>
                <a:path w="10568" h="1545" extrusionOk="0">
                  <a:moveTo>
                    <a:pt x="10446" y="1"/>
                  </a:moveTo>
                  <a:cubicBezTo>
                    <a:pt x="10446" y="1"/>
                    <a:pt x="10446" y="1"/>
                    <a:pt x="10446" y="1"/>
                  </a:cubicBezTo>
                  <a:lnTo>
                    <a:pt x="10446" y="1"/>
                  </a:lnTo>
                  <a:cubicBezTo>
                    <a:pt x="10446" y="1"/>
                    <a:pt x="10446" y="1"/>
                    <a:pt x="10446" y="1"/>
                  </a:cubicBezTo>
                  <a:close/>
                  <a:moveTo>
                    <a:pt x="10446" y="1"/>
                  </a:moveTo>
                  <a:cubicBezTo>
                    <a:pt x="10446" y="1"/>
                    <a:pt x="10433" y="2"/>
                    <a:pt x="10427" y="3"/>
                  </a:cubicBezTo>
                  <a:lnTo>
                    <a:pt x="10427" y="3"/>
                  </a:lnTo>
                  <a:cubicBezTo>
                    <a:pt x="10426" y="3"/>
                    <a:pt x="10425" y="3"/>
                    <a:pt x="10425" y="3"/>
                  </a:cubicBezTo>
                  <a:lnTo>
                    <a:pt x="10403" y="4"/>
                  </a:lnTo>
                  <a:cubicBezTo>
                    <a:pt x="10380" y="5"/>
                    <a:pt x="10358" y="7"/>
                    <a:pt x="10335" y="8"/>
                  </a:cubicBezTo>
                  <a:cubicBezTo>
                    <a:pt x="10332" y="9"/>
                    <a:pt x="10329" y="9"/>
                    <a:pt x="10326" y="9"/>
                  </a:cubicBezTo>
                  <a:cubicBezTo>
                    <a:pt x="10323" y="9"/>
                    <a:pt x="10319" y="9"/>
                    <a:pt x="10316" y="8"/>
                  </a:cubicBezTo>
                  <a:lnTo>
                    <a:pt x="10286" y="8"/>
                  </a:lnTo>
                  <a:cubicBezTo>
                    <a:pt x="10257" y="8"/>
                    <a:pt x="10229" y="10"/>
                    <a:pt x="10200" y="14"/>
                  </a:cubicBezTo>
                  <a:cubicBezTo>
                    <a:pt x="10152" y="20"/>
                    <a:pt x="10104" y="28"/>
                    <a:pt x="10056" y="36"/>
                  </a:cubicBezTo>
                  <a:cubicBezTo>
                    <a:pt x="9963" y="50"/>
                    <a:pt x="9869" y="66"/>
                    <a:pt x="9777" y="86"/>
                  </a:cubicBezTo>
                  <a:cubicBezTo>
                    <a:pt x="9706" y="101"/>
                    <a:pt x="9634" y="116"/>
                    <a:pt x="9566" y="144"/>
                  </a:cubicBezTo>
                  <a:lnTo>
                    <a:pt x="9566" y="144"/>
                  </a:lnTo>
                  <a:cubicBezTo>
                    <a:pt x="8964" y="221"/>
                    <a:pt x="8368" y="346"/>
                    <a:pt x="7770" y="450"/>
                  </a:cubicBezTo>
                  <a:cubicBezTo>
                    <a:pt x="7469" y="503"/>
                    <a:pt x="7167" y="553"/>
                    <a:pt x="6864" y="596"/>
                  </a:cubicBezTo>
                  <a:cubicBezTo>
                    <a:pt x="6562" y="638"/>
                    <a:pt x="6250" y="658"/>
                    <a:pt x="5943" y="704"/>
                  </a:cubicBezTo>
                  <a:cubicBezTo>
                    <a:pt x="4737" y="884"/>
                    <a:pt x="3536" y="1027"/>
                    <a:pt x="2316" y="1114"/>
                  </a:cubicBezTo>
                  <a:cubicBezTo>
                    <a:pt x="1966" y="1138"/>
                    <a:pt x="1617" y="1159"/>
                    <a:pt x="1267" y="1174"/>
                  </a:cubicBezTo>
                  <a:cubicBezTo>
                    <a:pt x="1094" y="1181"/>
                    <a:pt x="920" y="1186"/>
                    <a:pt x="747" y="1193"/>
                  </a:cubicBezTo>
                  <a:cubicBezTo>
                    <a:pt x="658" y="1198"/>
                    <a:pt x="569" y="1201"/>
                    <a:pt x="481" y="1210"/>
                  </a:cubicBezTo>
                  <a:cubicBezTo>
                    <a:pt x="427" y="1214"/>
                    <a:pt x="372" y="1219"/>
                    <a:pt x="318" y="1228"/>
                  </a:cubicBezTo>
                  <a:cubicBezTo>
                    <a:pt x="265" y="1237"/>
                    <a:pt x="210" y="1265"/>
                    <a:pt x="158" y="1285"/>
                  </a:cubicBezTo>
                  <a:cubicBezTo>
                    <a:pt x="97" y="1309"/>
                    <a:pt x="1" y="1434"/>
                    <a:pt x="86" y="1482"/>
                  </a:cubicBezTo>
                  <a:cubicBezTo>
                    <a:pt x="127" y="1505"/>
                    <a:pt x="160" y="1524"/>
                    <a:pt x="207" y="1530"/>
                  </a:cubicBezTo>
                  <a:cubicBezTo>
                    <a:pt x="255" y="1537"/>
                    <a:pt x="303" y="1539"/>
                    <a:pt x="351" y="1541"/>
                  </a:cubicBezTo>
                  <a:cubicBezTo>
                    <a:pt x="395" y="1544"/>
                    <a:pt x="439" y="1544"/>
                    <a:pt x="482" y="1544"/>
                  </a:cubicBezTo>
                  <a:cubicBezTo>
                    <a:pt x="538" y="1544"/>
                    <a:pt x="593" y="1543"/>
                    <a:pt x="649" y="1541"/>
                  </a:cubicBezTo>
                  <a:cubicBezTo>
                    <a:pt x="842" y="1536"/>
                    <a:pt x="1035" y="1528"/>
                    <a:pt x="1229" y="1518"/>
                  </a:cubicBezTo>
                  <a:cubicBezTo>
                    <a:pt x="1614" y="1501"/>
                    <a:pt x="1999" y="1475"/>
                    <a:pt x="2384" y="1445"/>
                  </a:cubicBezTo>
                  <a:cubicBezTo>
                    <a:pt x="3152" y="1386"/>
                    <a:pt x="3918" y="1303"/>
                    <a:pt x="4682" y="1204"/>
                  </a:cubicBezTo>
                  <a:cubicBezTo>
                    <a:pt x="5056" y="1155"/>
                    <a:pt x="5429" y="1103"/>
                    <a:pt x="5801" y="1048"/>
                  </a:cubicBezTo>
                  <a:cubicBezTo>
                    <a:pt x="5987" y="1020"/>
                    <a:pt x="6179" y="1006"/>
                    <a:pt x="6371" y="982"/>
                  </a:cubicBezTo>
                  <a:cubicBezTo>
                    <a:pt x="6567" y="957"/>
                    <a:pt x="6761" y="928"/>
                    <a:pt x="6956" y="898"/>
                  </a:cubicBezTo>
                  <a:cubicBezTo>
                    <a:pt x="7712" y="777"/>
                    <a:pt x="8461" y="614"/>
                    <a:pt x="9213" y="479"/>
                  </a:cubicBezTo>
                  <a:cubicBezTo>
                    <a:pt x="9309" y="461"/>
                    <a:pt x="9408" y="451"/>
                    <a:pt x="9502" y="426"/>
                  </a:cubicBezTo>
                  <a:cubicBezTo>
                    <a:pt x="9522" y="420"/>
                    <a:pt x="9542" y="412"/>
                    <a:pt x="9560" y="402"/>
                  </a:cubicBezTo>
                  <a:cubicBezTo>
                    <a:pt x="9566" y="400"/>
                    <a:pt x="9572" y="398"/>
                    <a:pt x="9577" y="395"/>
                  </a:cubicBezTo>
                  <a:lnTo>
                    <a:pt x="9577" y="395"/>
                  </a:lnTo>
                  <a:cubicBezTo>
                    <a:pt x="9648" y="372"/>
                    <a:pt x="9719" y="351"/>
                    <a:pt x="9791" y="332"/>
                  </a:cubicBezTo>
                  <a:cubicBezTo>
                    <a:pt x="9883" y="308"/>
                    <a:pt x="9975" y="284"/>
                    <a:pt x="10067" y="262"/>
                  </a:cubicBezTo>
                  <a:lnTo>
                    <a:pt x="10132" y="246"/>
                  </a:lnTo>
                  <a:cubicBezTo>
                    <a:pt x="10149" y="242"/>
                    <a:pt x="10165" y="237"/>
                    <a:pt x="10181" y="232"/>
                  </a:cubicBezTo>
                  <a:lnTo>
                    <a:pt x="10181" y="232"/>
                  </a:lnTo>
                  <a:cubicBezTo>
                    <a:pt x="10181" y="232"/>
                    <a:pt x="10181" y="232"/>
                    <a:pt x="10181" y="232"/>
                  </a:cubicBezTo>
                  <a:cubicBezTo>
                    <a:pt x="10182" y="232"/>
                    <a:pt x="10201" y="225"/>
                    <a:pt x="10206" y="224"/>
                  </a:cubicBezTo>
                  <a:cubicBezTo>
                    <a:pt x="10226" y="216"/>
                    <a:pt x="10246" y="210"/>
                    <a:pt x="10267" y="203"/>
                  </a:cubicBezTo>
                  <a:lnTo>
                    <a:pt x="10288" y="196"/>
                  </a:lnTo>
                  <a:cubicBezTo>
                    <a:pt x="10300" y="193"/>
                    <a:pt x="10304" y="192"/>
                    <a:pt x="10304" y="192"/>
                  </a:cubicBezTo>
                  <a:lnTo>
                    <a:pt x="10304" y="192"/>
                  </a:lnTo>
                  <a:cubicBezTo>
                    <a:pt x="10304" y="192"/>
                    <a:pt x="10291" y="196"/>
                    <a:pt x="10291" y="196"/>
                  </a:cubicBezTo>
                  <a:cubicBezTo>
                    <a:pt x="10291" y="196"/>
                    <a:pt x="10292" y="195"/>
                    <a:pt x="10295" y="194"/>
                  </a:cubicBezTo>
                  <a:lnTo>
                    <a:pt x="10325" y="187"/>
                  </a:lnTo>
                  <a:cubicBezTo>
                    <a:pt x="10357" y="177"/>
                    <a:pt x="10386" y="169"/>
                    <a:pt x="10412" y="155"/>
                  </a:cubicBezTo>
                  <a:lnTo>
                    <a:pt x="10412" y="155"/>
                  </a:lnTo>
                  <a:lnTo>
                    <a:pt x="10410" y="157"/>
                  </a:lnTo>
                  <a:cubicBezTo>
                    <a:pt x="10431" y="147"/>
                    <a:pt x="10452" y="136"/>
                    <a:pt x="10473" y="126"/>
                  </a:cubicBezTo>
                  <a:cubicBezTo>
                    <a:pt x="10477" y="125"/>
                    <a:pt x="10482" y="123"/>
                    <a:pt x="10487" y="121"/>
                  </a:cubicBezTo>
                  <a:lnTo>
                    <a:pt x="10487" y="121"/>
                  </a:lnTo>
                  <a:cubicBezTo>
                    <a:pt x="10514" y="111"/>
                    <a:pt x="10568" y="72"/>
                    <a:pt x="10544" y="39"/>
                  </a:cubicBezTo>
                  <a:cubicBezTo>
                    <a:pt x="10541" y="35"/>
                    <a:pt x="10523" y="27"/>
                    <a:pt x="10524" y="27"/>
                  </a:cubicBezTo>
                  <a:lnTo>
                    <a:pt x="10524" y="27"/>
                  </a:lnTo>
                  <a:cubicBezTo>
                    <a:pt x="10525" y="27"/>
                    <a:pt x="10526" y="28"/>
                    <a:pt x="10530" y="29"/>
                  </a:cubicBezTo>
                  <a:lnTo>
                    <a:pt x="10516" y="25"/>
                  </a:lnTo>
                  <a:cubicBezTo>
                    <a:pt x="10509" y="21"/>
                    <a:pt x="10501" y="19"/>
                    <a:pt x="10493" y="17"/>
                  </a:cubicBezTo>
                  <a:cubicBezTo>
                    <a:pt x="10472" y="10"/>
                    <a:pt x="10475" y="3"/>
                    <a:pt x="10446"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0"/>
            <p:cNvSpPr/>
            <p:nvPr/>
          </p:nvSpPr>
          <p:spPr>
            <a:xfrm>
              <a:off x="5741725" y="1444225"/>
              <a:ext cx="205525" cy="30675"/>
            </a:xfrm>
            <a:custGeom>
              <a:avLst/>
              <a:gdLst/>
              <a:ahLst/>
              <a:cxnLst/>
              <a:rect l="l" t="t" r="r" b="b"/>
              <a:pathLst>
                <a:path w="8221" h="1227" extrusionOk="0">
                  <a:moveTo>
                    <a:pt x="8175" y="0"/>
                  </a:moveTo>
                  <a:cubicBezTo>
                    <a:pt x="8171" y="0"/>
                    <a:pt x="8167" y="1"/>
                    <a:pt x="8164" y="1"/>
                  </a:cubicBezTo>
                  <a:lnTo>
                    <a:pt x="8165" y="2"/>
                  </a:lnTo>
                  <a:cubicBezTo>
                    <a:pt x="7925" y="33"/>
                    <a:pt x="7688" y="88"/>
                    <a:pt x="7453" y="141"/>
                  </a:cubicBezTo>
                  <a:cubicBezTo>
                    <a:pt x="7207" y="196"/>
                    <a:pt x="6959" y="249"/>
                    <a:pt x="6712" y="299"/>
                  </a:cubicBezTo>
                  <a:cubicBezTo>
                    <a:pt x="6197" y="401"/>
                    <a:pt x="5680" y="481"/>
                    <a:pt x="5161" y="552"/>
                  </a:cubicBezTo>
                  <a:cubicBezTo>
                    <a:pt x="5095" y="562"/>
                    <a:pt x="5029" y="571"/>
                    <a:pt x="4962" y="580"/>
                  </a:cubicBezTo>
                  <a:lnTo>
                    <a:pt x="4863" y="592"/>
                  </a:lnTo>
                  <a:cubicBezTo>
                    <a:pt x="4857" y="593"/>
                    <a:pt x="4837" y="595"/>
                    <a:pt x="4837" y="595"/>
                  </a:cubicBezTo>
                  <a:cubicBezTo>
                    <a:pt x="4836" y="595"/>
                    <a:pt x="4839" y="595"/>
                    <a:pt x="4845" y="594"/>
                  </a:cubicBezTo>
                  <a:lnTo>
                    <a:pt x="4845" y="594"/>
                  </a:lnTo>
                  <a:lnTo>
                    <a:pt x="4788" y="602"/>
                  </a:lnTo>
                  <a:cubicBezTo>
                    <a:pt x="4655" y="618"/>
                    <a:pt x="4521" y="633"/>
                    <a:pt x="4388" y="649"/>
                  </a:cubicBezTo>
                  <a:cubicBezTo>
                    <a:pt x="4121" y="677"/>
                    <a:pt x="3853" y="703"/>
                    <a:pt x="3585" y="726"/>
                  </a:cubicBezTo>
                  <a:cubicBezTo>
                    <a:pt x="3052" y="772"/>
                    <a:pt x="2519" y="806"/>
                    <a:pt x="1986" y="830"/>
                  </a:cubicBezTo>
                  <a:cubicBezTo>
                    <a:pt x="1723" y="842"/>
                    <a:pt x="1458" y="852"/>
                    <a:pt x="1194" y="860"/>
                  </a:cubicBezTo>
                  <a:cubicBezTo>
                    <a:pt x="1066" y="863"/>
                    <a:pt x="939" y="866"/>
                    <a:pt x="810" y="869"/>
                  </a:cubicBezTo>
                  <a:cubicBezTo>
                    <a:pt x="671" y="872"/>
                    <a:pt x="530" y="870"/>
                    <a:pt x="392" y="892"/>
                  </a:cubicBezTo>
                  <a:cubicBezTo>
                    <a:pt x="390" y="892"/>
                    <a:pt x="386" y="893"/>
                    <a:pt x="382" y="893"/>
                  </a:cubicBezTo>
                  <a:lnTo>
                    <a:pt x="382" y="893"/>
                  </a:lnTo>
                  <a:lnTo>
                    <a:pt x="367" y="894"/>
                  </a:lnTo>
                  <a:cubicBezTo>
                    <a:pt x="350" y="896"/>
                    <a:pt x="334" y="896"/>
                    <a:pt x="318" y="898"/>
                  </a:cubicBezTo>
                  <a:cubicBezTo>
                    <a:pt x="276" y="902"/>
                    <a:pt x="236" y="909"/>
                    <a:pt x="194" y="916"/>
                  </a:cubicBezTo>
                  <a:cubicBezTo>
                    <a:pt x="119" y="927"/>
                    <a:pt x="49" y="1008"/>
                    <a:pt x="23" y="1074"/>
                  </a:cubicBezTo>
                  <a:cubicBezTo>
                    <a:pt x="0" y="1137"/>
                    <a:pt x="17" y="1193"/>
                    <a:pt x="89" y="1203"/>
                  </a:cubicBezTo>
                  <a:cubicBezTo>
                    <a:pt x="204" y="1219"/>
                    <a:pt x="320" y="1226"/>
                    <a:pt x="437" y="1226"/>
                  </a:cubicBezTo>
                  <a:cubicBezTo>
                    <a:pt x="444" y="1226"/>
                    <a:pt x="452" y="1226"/>
                    <a:pt x="460" y="1226"/>
                  </a:cubicBezTo>
                  <a:cubicBezTo>
                    <a:pt x="590" y="1225"/>
                    <a:pt x="719" y="1221"/>
                    <a:pt x="849" y="1216"/>
                  </a:cubicBezTo>
                  <a:cubicBezTo>
                    <a:pt x="1113" y="1208"/>
                    <a:pt x="1377" y="1198"/>
                    <a:pt x="1640" y="1185"/>
                  </a:cubicBezTo>
                  <a:cubicBezTo>
                    <a:pt x="2178" y="1160"/>
                    <a:pt x="2714" y="1123"/>
                    <a:pt x="3249" y="1079"/>
                  </a:cubicBezTo>
                  <a:cubicBezTo>
                    <a:pt x="3795" y="1032"/>
                    <a:pt x="4340" y="971"/>
                    <a:pt x="4882" y="898"/>
                  </a:cubicBezTo>
                  <a:cubicBezTo>
                    <a:pt x="5410" y="826"/>
                    <a:pt x="5933" y="735"/>
                    <a:pt x="6453" y="626"/>
                  </a:cubicBezTo>
                  <a:cubicBezTo>
                    <a:pt x="6968" y="517"/>
                    <a:pt x="7478" y="394"/>
                    <a:pt x="7969" y="208"/>
                  </a:cubicBezTo>
                  <a:cubicBezTo>
                    <a:pt x="8029" y="185"/>
                    <a:pt x="8088" y="161"/>
                    <a:pt x="8147" y="133"/>
                  </a:cubicBezTo>
                  <a:cubicBezTo>
                    <a:pt x="8180" y="118"/>
                    <a:pt x="8214" y="82"/>
                    <a:pt x="8217" y="45"/>
                  </a:cubicBezTo>
                  <a:cubicBezTo>
                    <a:pt x="8220" y="12"/>
                    <a:pt x="8202" y="0"/>
                    <a:pt x="8175"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0"/>
            <p:cNvSpPr/>
            <p:nvPr/>
          </p:nvSpPr>
          <p:spPr>
            <a:xfrm>
              <a:off x="5772250" y="1429525"/>
              <a:ext cx="130525" cy="22450"/>
            </a:xfrm>
            <a:custGeom>
              <a:avLst/>
              <a:gdLst/>
              <a:ahLst/>
              <a:cxnLst/>
              <a:rect l="l" t="t" r="r" b="b"/>
              <a:pathLst>
                <a:path w="5221" h="898" extrusionOk="0">
                  <a:moveTo>
                    <a:pt x="4120" y="0"/>
                  </a:moveTo>
                  <a:cubicBezTo>
                    <a:pt x="4112" y="0"/>
                    <a:pt x="4104" y="0"/>
                    <a:pt x="4096" y="0"/>
                  </a:cubicBezTo>
                  <a:cubicBezTo>
                    <a:pt x="3918" y="1"/>
                    <a:pt x="3740" y="8"/>
                    <a:pt x="3563" y="18"/>
                  </a:cubicBezTo>
                  <a:cubicBezTo>
                    <a:pt x="3161" y="39"/>
                    <a:pt x="2762" y="85"/>
                    <a:pt x="2365" y="138"/>
                  </a:cubicBezTo>
                  <a:cubicBezTo>
                    <a:pt x="1987" y="188"/>
                    <a:pt x="1612" y="256"/>
                    <a:pt x="1240" y="336"/>
                  </a:cubicBezTo>
                  <a:cubicBezTo>
                    <a:pt x="928" y="403"/>
                    <a:pt x="611" y="473"/>
                    <a:pt x="321" y="613"/>
                  </a:cubicBezTo>
                  <a:cubicBezTo>
                    <a:pt x="309" y="618"/>
                    <a:pt x="298" y="625"/>
                    <a:pt x="286" y="632"/>
                  </a:cubicBezTo>
                  <a:lnTo>
                    <a:pt x="268" y="643"/>
                  </a:lnTo>
                  <a:cubicBezTo>
                    <a:pt x="287" y="631"/>
                    <a:pt x="296" y="625"/>
                    <a:pt x="296" y="625"/>
                  </a:cubicBezTo>
                  <a:lnTo>
                    <a:pt x="296" y="625"/>
                  </a:lnTo>
                  <a:cubicBezTo>
                    <a:pt x="295" y="625"/>
                    <a:pt x="284" y="632"/>
                    <a:pt x="262" y="646"/>
                  </a:cubicBezTo>
                  <a:lnTo>
                    <a:pt x="252" y="652"/>
                  </a:lnTo>
                  <a:cubicBezTo>
                    <a:pt x="242" y="660"/>
                    <a:pt x="232" y="668"/>
                    <a:pt x="222" y="676"/>
                  </a:cubicBezTo>
                  <a:lnTo>
                    <a:pt x="222" y="676"/>
                  </a:lnTo>
                  <a:cubicBezTo>
                    <a:pt x="209" y="683"/>
                    <a:pt x="196" y="692"/>
                    <a:pt x="183" y="701"/>
                  </a:cubicBezTo>
                  <a:lnTo>
                    <a:pt x="183" y="701"/>
                  </a:lnTo>
                  <a:cubicBezTo>
                    <a:pt x="174" y="707"/>
                    <a:pt x="165" y="712"/>
                    <a:pt x="156" y="718"/>
                  </a:cubicBezTo>
                  <a:cubicBezTo>
                    <a:pt x="149" y="722"/>
                    <a:pt x="133" y="732"/>
                    <a:pt x="134" y="732"/>
                  </a:cubicBezTo>
                  <a:cubicBezTo>
                    <a:pt x="134" y="732"/>
                    <a:pt x="139" y="730"/>
                    <a:pt x="151" y="722"/>
                  </a:cubicBezTo>
                  <a:lnTo>
                    <a:pt x="151" y="722"/>
                  </a:lnTo>
                  <a:cubicBezTo>
                    <a:pt x="128" y="736"/>
                    <a:pt x="100" y="751"/>
                    <a:pt x="79" y="770"/>
                  </a:cubicBezTo>
                  <a:lnTo>
                    <a:pt x="79" y="770"/>
                  </a:lnTo>
                  <a:cubicBezTo>
                    <a:pt x="58" y="788"/>
                    <a:pt x="41" y="810"/>
                    <a:pt x="24" y="833"/>
                  </a:cubicBezTo>
                  <a:cubicBezTo>
                    <a:pt x="16" y="845"/>
                    <a:pt x="0" y="884"/>
                    <a:pt x="27" y="890"/>
                  </a:cubicBezTo>
                  <a:cubicBezTo>
                    <a:pt x="43" y="894"/>
                    <a:pt x="57" y="898"/>
                    <a:pt x="71" y="898"/>
                  </a:cubicBezTo>
                  <a:cubicBezTo>
                    <a:pt x="75" y="898"/>
                    <a:pt x="78" y="897"/>
                    <a:pt x="82" y="897"/>
                  </a:cubicBezTo>
                  <a:lnTo>
                    <a:pt x="82" y="897"/>
                  </a:lnTo>
                  <a:cubicBezTo>
                    <a:pt x="97" y="896"/>
                    <a:pt x="113" y="892"/>
                    <a:pt x="128" y="888"/>
                  </a:cubicBezTo>
                  <a:lnTo>
                    <a:pt x="128" y="888"/>
                  </a:lnTo>
                  <a:cubicBezTo>
                    <a:pt x="143" y="886"/>
                    <a:pt x="158" y="883"/>
                    <a:pt x="172" y="879"/>
                  </a:cubicBezTo>
                  <a:lnTo>
                    <a:pt x="172" y="879"/>
                  </a:lnTo>
                  <a:cubicBezTo>
                    <a:pt x="183" y="878"/>
                    <a:pt x="194" y="877"/>
                    <a:pt x="204" y="875"/>
                  </a:cubicBezTo>
                  <a:lnTo>
                    <a:pt x="204" y="875"/>
                  </a:lnTo>
                  <a:cubicBezTo>
                    <a:pt x="211" y="875"/>
                    <a:pt x="218" y="875"/>
                    <a:pt x="225" y="876"/>
                  </a:cubicBezTo>
                  <a:cubicBezTo>
                    <a:pt x="229" y="876"/>
                    <a:pt x="234" y="876"/>
                    <a:pt x="240" y="876"/>
                  </a:cubicBezTo>
                  <a:cubicBezTo>
                    <a:pt x="255" y="876"/>
                    <a:pt x="272" y="875"/>
                    <a:pt x="263" y="875"/>
                  </a:cubicBezTo>
                  <a:cubicBezTo>
                    <a:pt x="259" y="875"/>
                    <a:pt x="252" y="875"/>
                    <a:pt x="240" y="876"/>
                  </a:cubicBezTo>
                  <a:cubicBezTo>
                    <a:pt x="258" y="874"/>
                    <a:pt x="275" y="871"/>
                    <a:pt x="293" y="867"/>
                  </a:cubicBezTo>
                  <a:cubicBezTo>
                    <a:pt x="299" y="865"/>
                    <a:pt x="306" y="865"/>
                    <a:pt x="311" y="862"/>
                  </a:cubicBezTo>
                  <a:lnTo>
                    <a:pt x="311" y="862"/>
                  </a:lnTo>
                  <a:lnTo>
                    <a:pt x="302" y="864"/>
                  </a:lnTo>
                  <a:lnTo>
                    <a:pt x="302" y="864"/>
                  </a:lnTo>
                  <a:cubicBezTo>
                    <a:pt x="309" y="863"/>
                    <a:pt x="315" y="861"/>
                    <a:pt x="322" y="860"/>
                  </a:cubicBezTo>
                  <a:lnTo>
                    <a:pt x="333" y="858"/>
                  </a:lnTo>
                  <a:cubicBezTo>
                    <a:pt x="347" y="856"/>
                    <a:pt x="363" y="853"/>
                    <a:pt x="378" y="849"/>
                  </a:cubicBezTo>
                  <a:cubicBezTo>
                    <a:pt x="442" y="834"/>
                    <a:pt x="506" y="818"/>
                    <a:pt x="569" y="800"/>
                  </a:cubicBezTo>
                  <a:cubicBezTo>
                    <a:pt x="720" y="761"/>
                    <a:pt x="872" y="722"/>
                    <a:pt x="1024" y="687"/>
                  </a:cubicBezTo>
                  <a:cubicBezTo>
                    <a:pt x="1381" y="605"/>
                    <a:pt x="1742" y="539"/>
                    <a:pt x="2104" y="483"/>
                  </a:cubicBezTo>
                  <a:cubicBezTo>
                    <a:pt x="2321" y="449"/>
                    <a:pt x="2538" y="417"/>
                    <a:pt x="2756" y="390"/>
                  </a:cubicBezTo>
                  <a:lnTo>
                    <a:pt x="2756" y="390"/>
                  </a:lnTo>
                  <a:lnTo>
                    <a:pt x="2718" y="394"/>
                  </a:lnTo>
                  <a:cubicBezTo>
                    <a:pt x="3101" y="346"/>
                    <a:pt x="3487" y="306"/>
                    <a:pt x="3872" y="285"/>
                  </a:cubicBezTo>
                  <a:cubicBezTo>
                    <a:pt x="4041" y="275"/>
                    <a:pt x="4208" y="264"/>
                    <a:pt x="4377" y="262"/>
                  </a:cubicBezTo>
                  <a:cubicBezTo>
                    <a:pt x="4452" y="261"/>
                    <a:pt x="4527" y="260"/>
                    <a:pt x="4603" y="257"/>
                  </a:cubicBezTo>
                  <a:lnTo>
                    <a:pt x="4678" y="257"/>
                  </a:lnTo>
                  <a:lnTo>
                    <a:pt x="4686" y="256"/>
                  </a:lnTo>
                  <a:lnTo>
                    <a:pt x="4686" y="256"/>
                  </a:lnTo>
                  <a:cubicBezTo>
                    <a:pt x="4687" y="256"/>
                    <a:pt x="4688" y="256"/>
                    <a:pt x="4691" y="256"/>
                  </a:cubicBezTo>
                  <a:lnTo>
                    <a:pt x="4708" y="256"/>
                  </a:lnTo>
                  <a:cubicBezTo>
                    <a:pt x="4742" y="255"/>
                    <a:pt x="4775" y="255"/>
                    <a:pt x="4809" y="255"/>
                  </a:cubicBezTo>
                  <a:lnTo>
                    <a:pt x="4832" y="255"/>
                  </a:lnTo>
                  <a:cubicBezTo>
                    <a:pt x="4836" y="255"/>
                    <a:pt x="4840" y="256"/>
                    <a:pt x="4844" y="256"/>
                  </a:cubicBezTo>
                  <a:cubicBezTo>
                    <a:pt x="4856" y="255"/>
                    <a:pt x="4862" y="254"/>
                    <a:pt x="4863" y="254"/>
                  </a:cubicBezTo>
                  <a:lnTo>
                    <a:pt x="4863" y="254"/>
                  </a:lnTo>
                  <a:cubicBezTo>
                    <a:pt x="4865" y="254"/>
                    <a:pt x="4861" y="255"/>
                    <a:pt x="4852" y="256"/>
                  </a:cubicBezTo>
                  <a:lnTo>
                    <a:pt x="4859" y="256"/>
                  </a:lnTo>
                  <a:cubicBezTo>
                    <a:pt x="4868" y="257"/>
                    <a:pt x="4876" y="257"/>
                    <a:pt x="4884" y="257"/>
                  </a:cubicBezTo>
                  <a:cubicBezTo>
                    <a:pt x="4892" y="257"/>
                    <a:pt x="4900" y="257"/>
                    <a:pt x="4909" y="257"/>
                  </a:cubicBezTo>
                  <a:lnTo>
                    <a:pt x="4935" y="258"/>
                  </a:lnTo>
                  <a:lnTo>
                    <a:pt x="4946" y="258"/>
                  </a:lnTo>
                  <a:cubicBezTo>
                    <a:pt x="4940" y="257"/>
                    <a:pt x="4937" y="256"/>
                    <a:pt x="4938" y="256"/>
                  </a:cubicBezTo>
                  <a:lnTo>
                    <a:pt x="4938" y="256"/>
                  </a:lnTo>
                  <a:cubicBezTo>
                    <a:pt x="4939" y="256"/>
                    <a:pt x="4944" y="257"/>
                    <a:pt x="4952" y="258"/>
                  </a:cubicBezTo>
                  <a:cubicBezTo>
                    <a:pt x="4965" y="258"/>
                    <a:pt x="4970" y="257"/>
                    <a:pt x="4968" y="257"/>
                  </a:cubicBezTo>
                  <a:cubicBezTo>
                    <a:pt x="4966" y="257"/>
                    <a:pt x="4964" y="257"/>
                    <a:pt x="4960" y="257"/>
                  </a:cubicBezTo>
                  <a:cubicBezTo>
                    <a:pt x="4968" y="256"/>
                    <a:pt x="4975" y="256"/>
                    <a:pt x="4982" y="255"/>
                  </a:cubicBezTo>
                  <a:lnTo>
                    <a:pt x="4993" y="254"/>
                  </a:lnTo>
                  <a:cubicBezTo>
                    <a:pt x="4995" y="254"/>
                    <a:pt x="5011" y="253"/>
                    <a:pt x="5001" y="253"/>
                  </a:cubicBezTo>
                  <a:lnTo>
                    <a:pt x="5001" y="253"/>
                  </a:lnTo>
                  <a:cubicBezTo>
                    <a:pt x="5003" y="253"/>
                    <a:pt x="5035" y="253"/>
                    <a:pt x="5018" y="254"/>
                  </a:cubicBezTo>
                  <a:lnTo>
                    <a:pt x="5052" y="254"/>
                  </a:lnTo>
                  <a:cubicBezTo>
                    <a:pt x="5066" y="254"/>
                    <a:pt x="5081" y="254"/>
                    <a:pt x="5096" y="255"/>
                  </a:cubicBezTo>
                  <a:cubicBezTo>
                    <a:pt x="5120" y="257"/>
                    <a:pt x="5143" y="264"/>
                    <a:pt x="5165" y="273"/>
                  </a:cubicBezTo>
                  <a:cubicBezTo>
                    <a:pt x="5166" y="274"/>
                    <a:pt x="5168" y="274"/>
                    <a:pt x="5171" y="274"/>
                  </a:cubicBezTo>
                  <a:cubicBezTo>
                    <a:pt x="5192" y="274"/>
                    <a:pt x="5220" y="237"/>
                    <a:pt x="5199" y="226"/>
                  </a:cubicBezTo>
                  <a:lnTo>
                    <a:pt x="5197" y="226"/>
                  </a:lnTo>
                  <a:cubicBezTo>
                    <a:pt x="5179" y="218"/>
                    <a:pt x="5161" y="210"/>
                    <a:pt x="5144" y="201"/>
                  </a:cubicBezTo>
                  <a:cubicBezTo>
                    <a:pt x="5124" y="187"/>
                    <a:pt x="5104" y="175"/>
                    <a:pt x="5085" y="163"/>
                  </a:cubicBezTo>
                  <a:cubicBezTo>
                    <a:pt x="5083" y="162"/>
                    <a:pt x="5075" y="157"/>
                    <a:pt x="5075" y="157"/>
                  </a:cubicBezTo>
                  <a:lnTo>
                    <a:pt x="5075" y="157"/>
                  </a:lnTo>
                  <a:cubicBezTo>
                    <a:pt x="5075" y="157"/>
                    <a:pt x="5076" y="158"/>
                    <a:pt x="5078" y="159"/>
                  </a:cubicBezTo>
                  <a:lnTo>
                    <a:pt x="5069" y="153"/>
                  </a:lnTo>
                  <a:lnTo>
                    <a:pt x="5069" y="153"/>
                  </a:lnTo>
                  <a:cubicBezTo>
                    <a:pt x="5072" y="155"/>
                    <a:pt x="5073" y="157"/>
                    <a:pt x="5073" y="157"/>
                  </a:cubicBezTo>
                  <a:cubicBezTo>
                    <a:pt x="5073" y="157"/>
                    <a:pt x="5072" y="156"/>
                    <a:pt x="5071" y="155"/>
                  </a:cubicBezTo>
                  <a:lnTo>
                    <a:pt x="5064" y="150"/>
                  </a:lnTo>
                  <a:cubicBezTo>
                    <a:pt x="5052" y="141"/>
                    <a:pt x="5040" y="133"/>
                    <a:pt x="5027" y="126"/>
                  </a:cubicBezTo>
                  <a:cubicBezTo>
                    <a:pt x="5003" y="115"/>
                    <a:pt x="4976" y="108"/>
                    <a:pt x="4951" y="100"/>
                  </a:cubicBezTo>
                  <a:lnTo>
                    <a:pt x="4932" y="93"/>
                  </a:lnTo>
                  <a:cubicBezTo>
                    <a:pt x="4926" y="91"/>
                    <a:pt x="4921" y="90"/>
                    <a:pt x="4915" y="89"/>
                  </a:cubicBezTo>
                  <a:cubicBezTo>
                    <a:pt x="4900" y="85"/>
                    <a:pt x="4886" y="80"/>
                    <a:pt x="4871" y="77"/>
                  </a:cubicBezTo>
                  <a:cubicBezTo>
                    <a:pt x="4856" y="72"/>
                    <a:pt x="4844" y="69"/>
                    <a:pt x="4830" y="66"/>
                  </a:cubicBezTo>
                  <a:cubicBezTo>
                    <a:pt x="4823" y="65"/>
                    <a:pt x="4817" y="63"/>
                    <a:pt x="4809" y="62"/>
                  </a:cubicBezTo>
                  <a:lnTo>
                    <a:pt x="4800" y="59"/>
                  </a:lnTo>
                  <a:cubicBezTo>
                    <a:pt x="4792" y="56"/>
                    <a:pt x="4784" y="54"/>
                    <a:pt x="4775" y="54"/>
                  </a:cubicBezTo>
                  <a:lnTo>
                    <a:pt x="4785" y="56"/>
                  </a:lnTo>
                  <a:cubicBezTo>
                    <a:pt x="4747" y="48"/>
                    <a:pt x="4707" y="42"/>
                    <a:pt x="4669" y="35"/>
                  </a:cubicBezTo>
                  <a:lnTo>
                    <a:pt x="4647" y="32"/>
                  </a:lnTo>
                  <a:lnTo>
                    <a:pt x="4635" y="30"/>
                  </a:lnTo>
                  <a:lnTo>
                    <a:pt x="4635" y="30"/>
                  </a:lnTo>
                  <a:cubicBezTo>
                    <a:pt x="4647" y="32"/>
                    <a:pt x="4651" y="32"/>
                    <a:pt x="4651" y="32"/>
                  </a:cubicBezTo>
                  <a:cubicBezTo>
                    <a:pt x="4651" y="32"/>
                    <a:pt x="4631" y="29"/>
                    <a:pt x="4622" y="28"/>
                  </a:cubicBezTo>
                  <a:cubicBezTo>
                    <a:pt x="4603" y="25"/>
                    <a:pt x="4586" y="24"/>
                    <a:pt x="4568" y="23"/>
                  </a:cubicBezTo>
                  <a:cubicBezTo>
                    <a:pt x="4420" y="10"/>
                    <a:pt x="4269" y="0"/>
                    <a:pt x="4120"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0"/>
            <p:cNvSpPr/>
            <p:nvPr/>
          </p:nvSpPr>
          <p:spPr>
            <a:xfrm>
              <a:off x="5015300" y="636675"/>
              <a:ext cx="988175" cy="550875"/>
            </a:xfrm>
            <a:custGeom>
              <a:avLst/>
              <a:gdLst/>
              <a:ahLst/>
              <a:cxnLst/>
              <a:rect l="l" t="t" r="r" b="b"/>
              <a:pathLst>
                <a:path w="39527" h="22035" extrusionOk="0">
                  <a:moveTo>
                    <a:pt x="39457" y="1"/>
                  </a:moveTo>
                  <a:cubicBezTo>
                    <a:pt x="39436" y="1"/>
                    <a:pt x="39412" y="11"/>
                    <a:pt x="39391" y="33"/>
                  </a:cubicBezTo>
                  <a:lnTo>
                    <a:pt x="39391" y="32"/>
                  </a:lnTo>
                  <a:cubicBezTo>
                    <a:pt x="38379" y="1149"/>
                    <a:pt x="37390" y="2287"/>
                    <a:pt x="36361" y="3389"/>
                  </a:cubicBezTo>
                  <a:cubicBezTo>
                    <a:pt x="35356" y="4464"/>
                    <a:pt x="34323" y="5512"/>
                    <a:pt x="33264" y="6533"/>
                  </a:cubicBezTo>
                  <a:cubicBezTo>
                    <a:pt x="31129" y="8587"/>
                    <a:pt x="28853" y="10503"/>
                    <a:pt x="26417" y="12193"/>
                  </a:cubicBezTo>
                  <a:cubicBezTo>
                    <a:pt x="25170" y="13059"/>
                    <a:pt x="23890" y="13871"/>
                    <a:pt x="22555" y="14596"/>
                  </a:cubicBezTo>
                  <a:cubicBezTo>
                    <a:pt x="21222" y="15319"/>
                    <a:pt x="19846" y="15965"/>
                    <a:pt x="18450" y="16555"/>
                  </a:cubicBezTo>
                  <a:cubicBezTo>
                    <a:pt x="15641" y="17745"/>
                    <a:pt x="12738" y="18693"/>
                    <a:pt x="9813" y="19554"/>
                  </a:cubicBezTo>
                  <a:cubicBezTo>
                    <a:pt x="8404" y="19969"/>
                    <a:pt x="6986" y="20439"/>
                    <a:pt x="5533" y="20674"/>
                  </a:cubicBezTo>
                  <a:cubicBezTo>
                    <a:pt x="4072" y="20910"/>
                    <a:pt x="2580" y="20981"/>
                    <a:pt x="1143" y="21355"/>
                  </a:cubicBezTo>
                  <a:cubicBezTo>
                    <a:pt x="806" y="21442"/>
                    <a:pt x="479" y="21563"/>
                    <a:pt x="168" y="21716"/>
                  </a:cubicBezTo>
                  <a:cubicBezTo>
                    <a:pt x="93" y="21753"/>
                    <a:pt x="8" y="21838"/>
                    <a:pt x="4" y="21926"/>
                  </a:cubicBezTo>
                  <a:cubicBezTo>
                    <a:pt x="1" y="21990"/>
                    <a:pt x="35" y="22034"/>
                    <a:pt x="93" y="22034"/>
                  </a:cubicBezTo>
                  <a:cubicBezTo>
                    <a:pt x="104" y="22034"/>
                    <a:pt x="116" y="22033"/>
                    <a:pt x="129" y="22029"/>
                  </a:cubicBezTo>
                  <a:cubicBezTo>
                    <a:pt x="815" y="21839"/>
                    <a:pt x="1500" y="21657"/>
                    <a:pt x="2202" y="21539"/>
                  </a:cubicBezTo>
                  <a:cubicBezTo>
                    <a:pt x="2951" y="21414"/>
                    <a:pt x="3705" y="21332"/>
                    <a:pt x="4456" y="21236"/>
                  </a:cubicBezTo>
                  <a:cubicBezTo>
                    <a:pt x="5185" y="21142"/>
                    <a:pt x="5915" y="21035"/>
                    <a:pt x="6627" y="20853"/>
                  </a:cubicBezTo>
                  <a:cubicBezTo>
                    <a:pt x="7350" y="20668"/>
                    <a:pt x="8066" y="20450"/>
                    <a:pt x="8782" y="20245"/>
                  </a:cubicBezTo>
                  <a:cubicBezTo>
                    <a:pt x="11723" y="19398"/>
                    <a:pt x="14648" y="18476"/>
                    <a:pt x="17489" y="17334"/>
                  </a:cubicBezTo>
                  <a:cubicBezTo>
                    <a:pt x="20341" y="16189"/>
                    <a:pt x="23088" y="14801"/>
                    <a:pt x="25639" y="13083"/>
                  </a:cubicBezTo>
                  <a:cubicBezTo>
                    <a:pt x="28120" y="11411"/>
                    <a:pt x="30445" y="9506"/>
                    <a:pt x="32627" y="7462"/>
                  </a:cubicBezTo>
                  <a:cubicBezTo>
                    <a:pt x="34813" y="5416"/>
                    <a:pt x="36835" y="3209"/>
                    <a:pt x="38782" y="936"/>
                  </a:cubicBezTo>
                  <a:cubicBezTo>
                    <a:pt x="39020" y="658"/>
                    <a:pt x="39254" y="378"/>
                    <a:pt x="39484" y="91"/>
                  </a:cubicBezTo>
                  <a:cubicBezTo>
                    <a:pt x="39526" y="38"/>
                    <a:pt x="39498" y="1"/>
                    <a:pt x="3945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0"/>
            <p:cNvSpPr/>
            <p:nvPr/>
          </p:nvSpPr>
          <p:spPr>
            <a:xfrm>
              <a:off x="5032450" y="667600"/>
              <a:ext cx="990050" cy="539725"/>
            </a:xfrm>
            <a:custGeom>
              <a:avLst/>
              <a:gdLst/>
              <a:ahLst/>
              <a:cxnLst/>
              <a:rect l="l" t="t" r="r" b="b"/>
              <a:pathLst>
                <a:path w="39602" h="21589" extrusionOk="0">
                  <a:moveTo>
                    <a:pt x="39562" y="0"/>
                  </a:moveTo>
                  <a:cubicBezTo>
                    <a:pt x="39549" y="0"/>
                    <a:pt x="39534" y="6"/>
                    <a:pt x="39521" y="17"/>
                  </a:cubicBezTo>
                  <a:lnTo>
                    <a:pt x="39523" y="17"/>
                  </a:lnTo>
                  <a:cubicBezTo>
                    <a:pt x="38413" y="1054"/>
                    <a:pt x="37469" y="2280"/>
                    <a:pt x="36485" y="3433"/>
                  </a:cubicBezTo>
                  <a:cubicBezTo>
                    <a:pt x="35495" y="4595"/>
                    <a:pt x="34494" y="5748"/>
                    <a:pt x="33390" y="6804"/>
                  </a:cubicBezTo>
                  <a:cubicBezTo>
                    <a:pt x="31298" y="8801"/>
                    <a:pt x="28981" y="10557"/>
                    <a:pt x="26564" y="12139"/>
                  </a:cubicBezTo>
                  <a:cubicBezTo>
                    <a:pt x="24100" y="13753"/>
                    <a:pt x="21533" y="15198"/>
                    <a:pt x="18838" y="16388"/>
                  </a:cubicBezTo>
                  <a:cubicBezTo>
                    <a:pt x="16111" y="17593"/>
                    <a:pt x="13286" y="18560"/>
                    <a:pt x="10410" y="19342"/>
                  </a:cubicBezTo>
                  <a:cubicBezTo>
                    <a:pt x="8988" y="19730"/>
                    <a:pt x="7546" y="20113"/>
                    <a:pt x="6094" y="20376"/>
                  </a:cubicBezTo>
                  <a:cubicBezTo>
                    <a:pt x="4537" y="20659"/>
                    <a:pt x="2964" y="20839"/>
                    <a:pt x="1396" y="21046"/>
                  </a:cubicBezTo>
                  <a:cubicBezTo>
                    <a:pt x="1008" y="21097"/>
                    <a:pt x="623" y="21153"/>
                    <a:pt x="237" y="21222"/>
                  </a:cubicBezTo>
                  <a:cubicBezTo>
                    <a:pt x="143" y="21239"/>
                    <a:pt x="49" y="21336"/>
                    <a:pt x="21" y="21423"/>
                  </a:cubicBezTo>
                  <a:cubicBezTo>
                    <a:pt x="1" y="21483"/>
                    <a:pt x="4" y="21588"/>
                    <a:pt x="90" y="21588"/>
                  </a:cubicBezTo>
                  <a:cubicBezTo>
                    <a:pt x="94" y="21588"/>
                    <a:pt x="98" y="21588"/>
                    <a:pt x="103" y="21588"/>
                  </a:cubicBezTo>
                  <a:cubicBezTo>
                    <a:pt x="1671" y="21415"/>
                    <a:pt x="3242" y="21206"/>
                    <a:pt x="4802" y="20966"/>
                  </a:cubicBezTo>
                  <a:cubicBezTo>
                    <a:pt x="6325" y="20732"/>
                    <a:pt x="7823" y="20378"/>
                    <a:pt x="9313" y="19991"/>
                  </a:cubicBezTo>
                  <a:cubicBezTo>
                    <a:pt x="12209" y="19239"/>
                    <a:pt x="15065" y="18310"/>
                    <a:pt x="17827" y="17155"/>
                  </a:cubicBezTo>
                  <a:cubicBezTo>
                    <a:pt x="20590" y="16001"/>
                    <a:pt x="23220" y="14592"/>
                    <a:pt x="25749" y="12989"/>
                  </a:cubicBezTo>
                  <a:cubicBezTo>
                    <a:pt x="28215" y="11424"/>
                    <a:pt x="30576" y="9697"/>
                    <a:pt x="32735" y="7725"/>
                  </a:cubicBezTo>
                  <a:cubicBezTo>
                    <a:pt x="33859" y="6698"/>
                    <a:pt x="34900" y="5602"/>
                    <a:pt x="35890" y="4445"/>
                  </a:cubicBezTo>
                  <a:cubicBezTo>
                    <a:pt x="36900" y="3267"/>
                    <a:pt x="37868" y="2054"/>
                    <a:pt x="38882" y="880"/>
                  </a:cubicBezTo>
                  <a:cubicBezTo>
                    <a:pt x="39119" y="607"/>
                    <a:pt x="39351" y="333"/>
                    <a:pt x="39576" y="51"/>
                  </a:cubicBezTo>
                  <a:cubicBezTo>
                    <a:pt x="39602" y="20"/>
                    <a:pt x="39586" y="0"/>
                    <a:pt x="3956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0"/>
            <p:cNvSpPr/>
            <p:nvPr/>
          </p:nvSpPr>
          <p:spPr>
            <a:xfrm>
              <a:off x="5061575" y="691925"/>
              <a:ext cx="990850" cy="546100"/>
            </a:xfrm>
            <a:custGeom>
              <a:avLst/>
              <a:gdLst/>
              <a:ahLst/>
              <a:cxnLst/>
              <a:rect l="l" t="t" r="r" b="b"/>
              <a:pathLst>
                <a:path w="39634" h="21844" extrusionOk="0">
                  <a:moveTo>
                    <a:pt x="39564" y="0"/>
                  </a:moveTo>
                  <a:cubicBezTo>
                    <a:pt x="39547" y="0"/>
                    <a:pt x="39525" y="7"/>
                    <a:pt x="39499" y="23"/>
                  </a:cubicBezTo>
                  <a:lnTo>
                    <a:pt x="39500" y="23"/>
                  </a:lnTo>
                  <a:cubicBezTo>
                    <a:pt x="38887" y="403"/>
                    <a:pt x="38561" y="1022"/>
                    <a:pt x="38098" y="1549"/>
                  </a:cubicBezTo>
                  <a:cubicBezTo>
                    <a:pt x="37573" y="2144"/>
                    <a:pt x="37037" y="2729"/>
                    <a:pt x="36496" y="3310"/>
                  </a:cubicBezTo>
                  <a:cubicBezTo>
                    <a:pt x="35447" y="4439"/>
                    <a:pt x="34411" y="5578"/>
                    <a:pt x="33301" y="6647"/>
                  </a:cubicBezTo>
                  <a:cubicBezTo>
                    <a:pt x="31177" y="8691"/>
                    <a:pt x="28935" y="10623"/>
                    <a:pt x="26456" y="12226"/>
                  </a:cubicBezTo>
                  <a:cubicBezTo>
                    <a:pt x="23972" y="13834"/>
                    <a:pt x="21378" y="15265"/>
                    <a:pt x="18693" y="16508"/>
                  </a:cubicBezTo>
                  <a:cubicBezTo>
                    <a:pt x="16032" y="17740"/>
                    <a:pt x="13281" y="18764"/>
                    <a:pt x="10462" y="19569"/>
                  </a:cubicBezTo>
                  <a:cubicBezTo>
                    <a:pt x="9034" y="19976"/>
                    <a:pt x="7588" y="20316"/>
                    <a:pt x="6141" y="20646"/>
                  </a:cubicBezTo>
                  <a:cubicBezTo>
                    <a:pt x="4635" y="20990"/>
                    <a:pt x="3111" y="21296"/>
                    <a:pt x="1565" y="21384"/>
                  </a:cubicBezTo>
                  <a:cubicBezTo>
                    <a:pt x="1192" y="21405"/>
                    <a:pt x="818" y="21417"/>
                    <a:pt x="443" y="21430"/>
                  </a:cubicBezTo>
                  <a:cubicBezTo>
                    <a:pt x="279" y="21435"/>
                    <a:pt x="0" y="21804"/>
                    <a:pt x="255" y="21823"/>
                  </a:cubicBezTo>
                  <a:cubicBezTo>
                    <a:pt x="446" y="21837"/>
                    <a:pt x="637" y="21843"/>
                    <a:pt x="828" y="21843"/>
                  </a:cubicBezTo>
                  <a:cubicBezTo>
                    <a:pt x="1402" y="21843"/>
                    <a:pt x="1978" y="21786"/>
                    <a:pt x="2547" y="21716"/>
                  </a:cubicBezTo>
                  <a:cubicBezTo>
                    <a:pt x="3307" y="21624"/>
                    <a:pt x="4065" y="21492"/>
                    <a:pt x="4815" y="21339"/>
                  </a:cubicBezTo>
                  <a:cubicBezTo>
                    <a:pt x="6298" y="21037"/>
                    <a:pt x="7776" y="20686"/>
                    <a:pt x="9239" y="20302"/>
                  </a:cubicBezTo>
                  <a:cubicBezTo>
                    <a:pt x="12101" y="19548"/>
                    <a:pt x="14901" y="18572"/>
                    <a:pt x="17612" y="17383"/>
                  </a:cubicBezTo>
                  <a:cubicBezTo>
                    <a:pt x="20338" y="16189"/>
                    <a:pt x="22972" y="14779"/>
                    <a:pt x="25488" y="13190"/>
                  </a:cubicBezTo>
                  <a:cubicBezTo>
                    <a:pt x="26758" y="12388"/>
                    <a:pt x="27993" y="11548"/>
                    <a:pt x="29171" y="10614"/>
                  </a:cubicBezTo>
                  <a:cubicBezTo>
                    <a:pt x="30321" y="9704"/>
                    <a:pt x="31423" y="8734"/>
                    <a:pt x="32492" y="7730"/>
                  </a:cubicBezTo>
                  <a:cubicBezTo>
                    <a:pt x="33040" y="7216"/>
                    <a:pt x="33581" y="6693"/>
                    <a:pt x="34113" y="6162"/>
                  </a:cubicBezTo>
                  <a:cubicBezTo>
                    <a:pt x="34673" y="5609"/>
                    <a:pt x="35194" y="5017"/>
                    <a:pt x="35731" y="4439"/>
                  </a:cubicBezTo>
                  <a:cubicBezTo>
                    <a:pt x="36265" y="3865"/>
                    <a:pt x="36800" y="3290"/>
                    <a:pt x="37327" y="2709"/>
                  </a:cubicBezTo>
                  <a:cubicBezTo>
                    <a:pt x="37598" y="2410"/>
                    <a:pt x="37868" y="2108"/>
                    <a:pt x="38137" y="1804"/>
                  </a:cubicBezTo>
                  <a:cubicBezTo>
                    <a:pt x="38256" y="1667"/>
                    <a:pt x="38375" y="1530"/>
                    <a:pt x="38492" y="1393"/>
                  </a:cubicBezTo>
                  <a:cubicBezTo>
                    <a:pt x="38610" y="1254"/>
                    <a:pt x="38692" y="1097"/>
                    <a:pt x="38794" y="947"/>
                  </a:cubicBezTo>
                  <a:cubicBezTo>
                    <a:pt x="39001" y="642"/>
                    <a:pt x="39243" y="368"/>
                    <a:pt x="39550" y="162"/>
                  </a:cubicBezTo>
                  <a:cubicBezTo>
                    <a:pt x="39630" y="109"/>
                    <a:pt x="39633" y="0"/>
                    <a:pt x="3956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0"/>
            <p:cNvSpPr/>
            <p:nvPr/>
          </p:nvSpPr>
          <p:spPr>
            <a:xfrm>
              <a:off x="5075150" y="733525"/>
              <a:ext cx="1022500" cy="527925"/>
            </a:xfrm>
            <a:custGeom>
              <a:avLst/>
              <a:gdLst/>
              <a:ahLst/>
              <a:cxnLst/>
              <a:rect l="l" t="t" r="r" b="b"/>
              <a:pathLst>
                <a:path w="40900" h="21117" extrusionOk="0">
                  <a:moveTo>
                    <a:pt x="40854" y="0"/>
                  </a:moveTo>
                  <a:cubicBezTo>
                    <a:pt x="40840" y="0"/>
                    <a:pt x="40822" y="8"/>
                    <a:pt x="40804" y="26"/>
                  </a:cubicBezTo>
                  <a:lnTo>
                    <a:pt x="40803" y="26"/>
                  </a:lnTo>
                  <a:cubicBezTo>
                    <a:pt x="38706" y="2067"/>
                    <a:pt x="36645" y="4132"/>
                    <a:pt x="34383" y="5995"/>
                  </a:cubicBezTo>
                  <a:cubicBezTo>
                    <a:pt x="32119" y="7861"/>
                    <a:pt x="29725" y="9578"/>
                    <a:pt x="27178" y="11039"/>
                  </a:cubicBezTo>
                  <a:cubicBezTo>
                    <a:pt x="24531" y="12557"/>
                    <a:pt x="21773" y="13907"/>
                    <a:pt x="18993" y="15161"/>
                  </a:cubicBezTo>
                  <a:cubicBezTo>
                    <a:pt x="16206" y="16418"/>
                    <a:pt x="13355" y="17532"/>
                    <a:pt x="10439" y="18452"/>
                  </a:cubicBezTo>
                  <a:cubicBezTo>
                    <a:pt x="8983" y="18910"/>
                    <a:pt x="7504" y="19273"/>
                    <a:pt x="6037" y="19690"/>
                  </a:cubicBezTo>
                  <a:cubicBezTo>
                    <a:pt x="4547" y="20115"/>
                    <a:pt x="3040" y="20578"/>
                    <a:pt x="1486" y="20692"/>
                  </a:cubicBezTo>
                  <a:cubicBezTo>
                    <a:pt x="1098" y="20721"/>
                    <a:pt x="711" y="20743"/>
                    <a:pt x="324" y="20769"/>
                  </a:cubicBezTo>
                  <a:cubicBezTo>
                    <a:pt x="234" y="20775"/>
                    <a:pt x="1" y="21023"/>
                    <a:pt x="155" y="21050"/>
                  </a:cubicBezTo>
                  <a:cubicBezTo>
                    <a:pt x="415" y="21097"/>
                    <a:pt x="675" y="21116"/>
                    <a:pt x="935" y="21116"/>
                  </a:cubicBezTo>
                  <a:cubicBezTo>
                    <a:pt x="1413" y="21116"/>
                    <a:pt x="1891" y="21052"/>
                    <a:pt x="2364" y="20974"/>
                  </a:cubicBezTo>
                  <a:cubicBezTo>
                    <a:pt x="3143" y="20847"/>
                    <a:pt x="3909" y="20655"/>
                    <a:pt x="4671" y="20446"/>
                  </a:cubicBezTo>
                  <a:cubicBezTo>
                    <a:pt x="5428" y="20238"/>
                    <a:pt x="6181" y="20012"/>
                    <a:pt x="6939" y="19811"/>
                  </a:cubicBezTo>
                  <a:cubicBezTo>
                    <a:pt x="7694" y="19610"/>
                    <a:pt x="8449" y="19419"/>
                    <a:pt x="9197" y="19197"/>
                  </a:cubicBezTo>
                  <a:cubicBezTo>
                    <a:pt x="12159" y="18318"/>
                    <a:pt x="15055" y="17232"/>
                    <a:pt x="17886" y="15998"/>
                  </a:cubicBezTo>
                  <a:cubicBezTo>
                    <a:pt x="20731" y="14758"/>
                    <a:pt x="23527" y="13378"/>
                    <a:pt x="26249" y="11888"/>
                  </a:cubicBezTo>
                  <a:cubicBezTo>
                    <a:pt x="28861" y="10459"/>
                    <a:pt x="31330" y="8757"/>
                    <a:pt x="33642" y="6883"/>
                  </a:cubicBezTo>
                  <a:cubicBezTo>
                    <a:pt x="35930" y="5027"/>
                    <a:pt x="38098" y="3026"/>
                    <a:pt x="40130" y="891"/>
                  </a:cubicBezTo>
                  <a:cubicBezTo>
                    <a:pt x="40380" y="629"/>
                    <a:pt x="40621" y="356"/>
                    <a:pt x="40862" y="85"/>
                  </a:cubicBezTo>
                  <a:cubicBezTo>
                    <a:pt x="40900" y="41"/>
                    <a:pt x="40886" y="0"/>
                    <a:pt x="4085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0"/>
            <p:cNvSpPr/>
            <p:nvPr/>
          </p:nvSpPr>
          <p:spPr>
            <a:xfrm>
              <a:off x="5100600" y="778025"/>
              <a:ext cx="1024900" cy="513350"/>
            </a:xfrm>
            <a:custGeom>
              <a:avLst/>
              <a:gdLst/>
              <a:ahLst/>
              <a:cxnLst/>
              <a:rect l="l" t="t" r="r" b="b"/>
              <a:pathLst>
                <a:path w="40996" h="20534" extrusionOk="0">
                  <a:moveTo>
                    <a:pt x="40918" y="0"/>
                  </a:moveTo>
                  <a:cubicBezTo>
                    <a:pt x="40895" y="0"/>
                    <a:pt x="40867" y="12"/>
                    <a:pt x="40837" y="40"/>
                  </a:cubicBezTo>
                  <a:cubicBezTo>
                    <a:pt x="39783" y="1034"/>
                    <a:pt x="38751" y="2048"/>
                    <a:pt x="37686" y="3029"/>
                  </a:cubicBezTo>
                  <a:cubicBezTo>
                    <a:pt x="36617" y="4015"/>
                    <a:pt x="35523" y="4972"/>
                    <a:pt x="34404" y="5901"/>
                  </a:cubicBezTo>
                  <a:cubicBezTo>
                    <a:pt x="32161" y="7756"/>
                    <a:pt x="29816" y="9488"/>
                    <a:pt x="27338" y="11016"/>
                  </a:cubicBezTo>
                  <a:cubicBezTo>
                    <a:pt x="24777" y="12595"/>
                    <a:pt x="22060" y="13944"/>
                    <a:pt x="19329" y="15206"/>
                  </a:cubicBezTo>
                  <a:cubicBezTo>
                    <a:pt x="16527" y="16501"/>
                    <a:pt x="13650" y="17655"/>
                    <a:pt x="10678" y="18500"/>
                  </a:cubicBezTo>
                  <a:cubicBezTo>
                    <a:pt x="9183" y="18926"/>
                    <a:pt x="7674" y="19253"/>
                    <a:pt x="6143" y="19515"/>
                  </a:cubicBezTo>
                  <a:cubicBezTo>
                    <a:pt x="4594" y="19781"/>
                    <a:pt x="3034" y="19998"/>
                    <a:pt x="1464" y="20088"/>
                  </a:cubicBezTo>
                  <a:cubicBezTo>
                    <a:pt x="1078" y="20109"/>
                    <a:pt x="692" y="20125"/>
                    <a:pt x="307" y="20138"/>
                  </a:cubicBezTo>
                  <a:cubicBezTo>
                    <a:pt x="193" y="20141"/>
                    <a:pt x="84" y="20233"/>
                    <a:pt x="38" y="20334"/>
                  </a:cubicBezTo>
                  <a:cubicBezTo>
                    <a:pt x="2" y="20411"/>
                    <a:pt x="1" y="20534"/>
                    <a:pt x="115" y="20534"/>
                  </a:cubicBezTo>
                  <a:cubicBezTo>
                    <a:pt x="120" y="20534"/>
                    <a:pt x="125" y="20534"/>
                    <a:pt x="129" y="20534"/>
                  </a:cubicBezTo>
                  <a:cubicBezTo>
                    <a:pt x="1689" y="20534"/>
                    <a:pt x="3251" y="20351"/>
                    <a:pt x="4792" y="20118"/>
                  </a:cubicBezTo>
                  <a:cubicBezTo>
                    <a:pt x="6356" y="19883"/>
                    <a:pt x="7913" y="19601"/>
                    <a:pt x="9445" y="19208"/>
                  </a:cubicBezTo>
                  <a:cubicBezTo>
                    <a:pt x="12468" y="18432"/>
                    <a:pt x="15403" y="17315"/>
                    <a:pt x="18248" y="16039"/>
                  </a:cubicBezTo>
                  <a:cubicBezTo>
                    <a:pt x="19670" y="15401"/>
                    <a:pt x="21074" y="14726"/>
                    <a:pt x="22459" y="14012"/>
                  </a:cubicBezTo>
                  <a:cubicBezTo>
                    <a:pt x="23797" y="13326"/>
                    <a:pt x="25131" y="12628"/>
                    <a:pt x="26428" y="11866"/>
                  </a:cubicBezTo>
                  <a:cubicBezTo>
                    <a:pt x="28971" y="10371"/>
                    <a:pt x="31384" y="8662"/>
                    <a:pt x="33679" y="6810"/>
                  </a:cubicBezTo>
                  <a:cubicBezTo>
                    <a:pt x="35961" y="4969"/>
                    <a:pt x="38123" y="2985"/>
                    <a:pt x="40190" y="909"/>
                  </a:cubicBezTo>
                  <a:cubicBezTo>
                    <a:pt x="40443" y="656"/>
                    <a:pt x="40689" y="397"/>
                    <a:pt x="40931" y="134"/>
                  </a:cubicBezTo>
                  <a:cubicBezTo>
                    <a:pt x="40996" y="65"/>
                    <a:pt x="40972" y="0"/>
                    <a:pt x="40918"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0"/>
            <p:cNvSpPr/>
            <p:nvPr/>
          </p:nvSpPr>
          <p:spPr>
            <a:xfrm>
              <a:off x="5110175" y="819125"/>
              <a:ext cx="1057075" cy="491100"/>
            </a:xfrm>
            <a:custGeom>
              <a:avLst/>
              <a:gdLst/>
              <a:ahLst/>
              <a:cxnLst/>
              <a:rect l="l" t="t" r="r" b="b"/>
              <a:pathLst>
                <a:path w="42283" h="19644" extrusionOk="0">
                  <a:moveTo>
                    <a:pt x="42217" y="1"/>
                  </a:moveTo>
                  <a:cubicBezTo>
                    <a:pt x="42187" y="1"/>
                    <a:pt x="42147" y="17"/>
                    <a:pt x="42120" y="48"/>
                  </a:cubicBezTo>
                  <a:lnTo>
                    <a:pt x="42119" y="48"/>
                  </a:lnTo>
                  <a:cubicBezTo>
                    <a:pt x="41174" y="1162"/>
                    <a:pt x="40205" y="2246"/>
                    <a:pt x="39154" y="3263"/>
                  </a:cubicBezTo>
                  <a:cubicBezTo>
                    <a:pt x="38080" y="4300"/>
                    <a:pt x="36945" y="5273"/>
                    <a:pt x="35770" y="6194"/>
                  </a:cubicBezTo>
                  <a:cubicBezTo>
                    <a:pt x="33431" y="8026"/>
                    <a:pt x="30931" y="9649"/>
                    <a:pt x="28335" y="11094"/>
                  </a:cubicBezTo>
                  <a:cubicBezTo>
                    <a:pt x="25615" y="12608"/>
                    <a:pt x="22790" y="13923"/>
                    <a:pt x="19894" y="15063"/>
                  </a:cubicBezTo>
                  <a:cubicBezTo>
                    <a:pt x="16920" y="16233"/>
                    <a:pt x="13860" y="17192"/>
                    <a:pt x="10745" y="17907"/>
                  </a:cubicBezTo>
                  <a:cubicBezTo>
                    <a:pt x="9214" y="18259"/>
                    <a:pt x="7669" y="18534"/>
                    <a:pt x="6121" y="18797"/>
                  </a:cubicBezTo>
                  <a:cubicBezTo>
                    <a:pt x="4805" y="19019"/>
                    <a:pt x="3469" y="19225"/>
                    <a:pt x="2130" y="19225"/>
                  </a:cubicBezTo>
                  <a:cubicBezTo>
                    <a:pt x="1909" y="19225"/>
                    <a:pt x="1687" y="19219"/>
                    <a:pt x="1465" y="19207"/>
                  </a:cubicBezTo>
                  <a:cubicBezTo>
                    <a:pt x="1092" y="19188"/>
                    <a:pt x="720" y="19161"/>
                    <a:pt x="348" y="19134"/>
                  </a:cubicBezTo>
                  <a:cubicBezTo>
                    <a:pt x="347" y="19134"/>
                    <a:pt x="345" y="19134"/>
                    <a:pt x="344" y="19134"/>
                  </a:cubicBezTo>
                  <a:cubicBezTo>
                    <a:pt x="229" y="19134"/>
                    <a:pt x="1" y="19402"/>
                    <a:pt x="162" y="19448"/>
                  </a:cubicBezTo>
                  <a:cubicBezTo>
                    <a:pt x="700" y="19602"/>
                    <a:pt x="1259" y="19644"/>
                    <a:pt x="1818" y="19644"/>
                  </a:cubicBezTo>
                  <a:cubicBezTo>
                    <a:pt x="2012" y="19644"/>
                    <a:pt x="2206" y="19639"/>
                    <a:pt x="2400" y="19632"/>
                  </a:cubicBezTo>
                  <a:cubicBezTo>
                    <a:pt x="3180" y="19603"/>
                    <a:pt x="3958" y="19515"/>
                    <a:pt x="4730" y="19403"/>
                  </a:cubicBezTo>
                  <a:cubicBezTo>
                    <a:pt x="6294" y="19178"/>
                    <a:pt x="7857" y="18901"/>
                    <a:pt x="9403" y="18578"/>
                  </a:cubicBezTo>
                  <a:cubicBezTo>
                    <a:pt x="12587" y="17914"/>
                    <a:pt x="15706" y="16980"/>
                    <a:pt x="18750" y="15836"/>
                  </a:cubicBezTo>
                  <a:cubicBezTo>
                    <a:pt x="21754" y="14708"/>
                    <a:pt x="24675" y="13373"/>
                    <a:pt x="27494" y="11841"/>
                  </a:cubicBezTo>
                  <a:cubicBezTo>
                    <a:pt x="30118" y="10411"/>
                    <a:pt x="32661" y="8807"/>
                    <a:pt x="35049" y="7009"/>
                  </a:cubicBezTo>
                  <a:cubicBezTo>
                    <a:pt x="37420" y="5223"/>
                    <a:pt x="39660" y="3229"/>
                    <a:pt x="41566" y="948"/>
                  </a:cubicBezTo>
                  <a:cubicBezTo>
                    <a:pt x="41799" y="669"/>
                    <a:pt x="42023" y="385"/>
                    <a:pt x="42237" y="92"/>
                  </a:cubicBezTo>
                  <a:cubicBezTo>
                    <a:pt x="42283" y="30"/>
                    <a:pt x="42258" y="1"/>
                    <a:pt x="4221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0"/>
            <p:cNvSpPr/>
            <p:nvPr/>
          </p:nvSpPr>
          <p:spPr>
            <a:xfrm>
              <a:off x="5116400" y="876125"/>
              <a:ext cx="1063325" cy="452800"/>
            </a:xfrm>
            <a:custGeom>
              <a:avLst/>
              <a:gdLst/>
              <a:ahLst/>
              <a:cxnLst/>
              <a:rect l="l" t="t" r="r" b="b"/>
              <a:pathLst>
                <a:path w="42533" h="18112" extrusionOk="0">
                  <a:moveTo>
                    <a:pt x="42511" y="0"/>
                  </a:moveTo>
                  <a:cubicBezTo>
                    <a:pt x="42486" y="0"/>
                    <a:pt x="42446" y="31"/>
                    <a:pt x="42438" y="55"/>
                  </a:cubicBezTo>
                  <a:lnTo>
                    <a:pt x="42439" y="55"/>
                  </a:lnTo>
                  <a:cubicBezTo>
                    <a:pt x="42101" y="1151"/>
                    <a:pt x="41077" y="1968"/>
                    <a:pt x="40200" y="2632"/>
                  </a:cubicBezTo>
                  <a:cubicBezTo>
                    <a:pt x="39294" y="3315"/>
                    <a:pt x="38341" y="3923"/>
                    <a:pt x="37464" y="4646"/>
                  </a:cubicBezTo>
                  <a:cubicBezTo>
                    <a:pt x="34973" y="6699"/>
                    <a:pt x="32303" y="8532"/>
                    <a:pt x="29460" y="10065"/>
                  </a:cubicBezTo>
                  <a:cubicBezTo>
                    <a:pt x="26610" y="11601"/>
                    <a:pt x="23588" y="12840"/>
                    <a:pt x="20512" y="13843"/>
                  </a:cubicBezTo>
                  <a:cubicBezTo>
                    <a:pt x="17463" y="14839"/>
                    <a:pt x="14341" y="15600"/>
                    <a:pt x="11202" y="16257"/>
                  </a:cubicBezTo>
                  <a:cubicBezTo>
                    <a:pt x="10398" y="16425"/>
                    <a:pt x="9593" y="16588"/>
                    <a:pt x="8788" y="16748"/>
                  </a:cubicBezTo>
                  <a:cubicBezTo>
                    <a:pt x="7934" y="16915"/>
                    <a:pt x="7089" y="17127"/>
                    <a:pt x="6237" y="17306"/>
                  </a:cubicBezTo>
                  <a:cubicBezTo>
                    <a:pt x="5393" y="17483"/>
                    <a:pt x="4541" y="17636"/>
                    <a:pt x="3679" y="17708"/>
                  </a:cubicBezTo>
                  <a:cubicBezTo>
                    <a:pt x="3536" y="17720"/>
                    <a:pt x="3392" y="17725"/>
                    <a:pt x="3249" y="17725"/>
                  </a:cubicBezTo>
                  <a:cubicBezTo>
                    <a:pt x="2644" y="17725"/>
                    <a:pt x="2039" y="17641"/>
                    <a:pt x="1433" y="17641"/>
                  </a:cubicBezTo>
                  <a:cubicBezTo>
                    <a:pt x="1379" y="17641"/>
                    <a:pt x="1324" y="17641"/>
                    <a:pt x="1270" y="17643"/>
                  </a:cubicBezTo>
                  <a:cubicBezTo>
                    <a:pt x="907" y="17650"/>
                    <a:pt x="549" y="17719"/>
                    <a:pt x="209" y="17845"/>
                  </a:cubicBezTo>
                  <a:cubicBezTo>
                    <a:pt x="110" y="17881"/>
                    <a:pt x="0" y="18108"/>
                    <a:pt x="144" y="18108"/>
                  </a:cubicBezTo>
                  <a:cubicBezTo>
                    <a:pt x="154" y="18108"/>
                    <a:pt x="164" y="18107"/>
                    <a:pt x="176" y="18104"/>
                  </a:cubicBezTo>
                  <a:cubicBezTo>
                    <a:pt x="489" y="18049"/>
                    <a:pt x="805" y="18030"/>
                    <a:pt x="1123" y="18030"/>
                  </a:cubicBezTo>
                  <a:cubicBezTo>
                    <a:pt x="1604" y="18030"/>
                    <a:pt x="2089" y="18074"/>
                    <a:pt x="2566" y="18100"/>
                  </a:cubicBezTo>
                  <a:cubicBezTo>
                    <a:pt x="2700" y="18108"/>
                    <a:pt x="2833" y="18111"/>
                    <a:pt x="2967" y="18111"/>
                  </a:cubicBezTo>
                  <a:cubicBezTo>
                    <a:pt x="3678" y="18111"/>
                    <a:pt x="4381" y="18013"/>
                    <a:pt x="5083" y="17891"/>
                  </a:cubicBezTo>
                  <a:cubicBezTo>
                    <a:pt x="5957" y="17741"/>
                    <a:pt x="6821" y="17542"/>
                    <a:pt x="7685" y="17348"/>
                  </a:cubicBezTo>
                  <a:cubicBezTo>
                    <a:pt x="8517" y="17161"/>
                    <a:pt x="9354" y="17002"/>
                    <a:pt x="10190" y="16831"/>
                  </a:cubicBezTo>
                  <a:cubicBezTo>
                    <a:pt x="13392" y="16177"/>
                    <a:pt x="16578" y="15421"/>
                    <a:pt x="19694" y="14428"/>
                  </a:cubicBezTo>
                  <a:cubicBezTo>
                    <a:pt x="22814" y="13435"/>
                    <a:pt x="25882" y="12210"/>
                    <a:pt x="28789" y="10696"/>
                  </a:cubicBezTo>
                  <a:cubicBezTo>
                    <a:pt x="31675" y="9192"/>
                    <a:pt x="34416" y="7372"/>
                    <a:pt x="36942" y="5321"/>
                  </a:cubicBezTo>
                  <a:cubicBezTo>
                    <a:pt x="37450" y="4909"/>
                    <a:pt x="37936" y="4473"/>
                    <a:pt x="38464" y="4090"/>
                  </a:cubicBezTo>
                  <a:cubicBezTo>
                    <a:pt x="38927" y="3754"/>
                    <a:pt x="39401" y="3432"/>
                    <a:pt x="39862" y="3094"/>
                  </a:cubicBezTo>
                  <a:cubicBezTo>
                    <a:pt x="40761" y="2435"/>
                    <a:pt x="41766" y="1689"/>
                    <a:pt x="42300" y="682"/>
                  </a:cubicBezTo>
                  <a:cubicBezTo>
                    <a:pt x="42409" y="478"/>
                    <a:pt x="42486" y="259"/>
                    <a:pt x="42528" y="33"/>
                  </a:cubicBezTo>
                  <a:cubicBezTo>
                    <a:pt x="42532" y="9"/>
                    <a:pt x="42524" y="0"/>
                    <a:pt x="4251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0"/>
            <p:cNvSpPr/>
            <p:nvPr/>
          </p:nvSpPr>
          <p:spPr>
            <a:xfrm>
              <a:off x="5136450" y="913225"/>
              <a:ext cx="1071575" cy="431175"/>
            </a:xfrm>
            <a:custGeom>
              <a:avLst/>
              <a:gdLst/>
              <a:ahLst/>
              <a:cxnLst/>
              <a:rect l="l" t="t" r="r" b="b"/>
              <a:pathLst>
                <a:path w="42863" h="17247" extrusionOk="0">
                  <a:moveTo>
                    <a:pt x="42846" y="0"/>
                  </a:moveTo>
                  <a:cubicBezTo>
                    <a:pt x="42836" y="0"/>
                    <a:pt x="42822" y="6"/>
                    <a:pt x="42816" y="15"/>
                  </a:cubicBezTo>
                  <a:lnTo>
                    <a:pt x="42817" y="16"/>
                  </a:lnTo>
                  <a:cubicBezTo>
                    <a:pt x="41192" y="2388"/>
                    <a:pt x="38817" y="4045"/>
                    <a:pt x="36469" y="5630"/>
                  </a:cubicBezTo>
                  <a:cubicBezTo>
                    <a:pt x="33924" y="7349"/>
                    <a:pt x="31239" y="8864"/>
                    <a:pt x="28444" y="10139"/>
                  </a:cubicBezTo>
                  <a:cubicBezTo>
                    <a:pt x="25650" y="11412"/>
                    <a:pt x="22751" y="12479"/>
                    <a:pt x="19819" y="13397"/>
                  </a:cubicBezTo>
                  <a:cubicBezTo>
                    <a:pt x="16902" y="14310"/>
                    <a:pt x="13929" y="15046"/>
                    <a:pt x="10929" y="15630"/>
                  </a:cubicBezTo>
                  <a:cubicBezTo>
                    <a:pt x="7785" y="16244"/>
                    <a:pt x="4615" y="16736"/>
                    <a:pt x="1411" y="16864"/>
                  </a:cubicBezTo>
                  <a:cubicBezTo>
                    <a:pt x="1015" y="16880"/>
                    <a:pt x="620" y="16915"/>
                    <a:pt x="227" y="16968"/>
                  </a:cubicBezTo>
                  <a:cubicBezTo>
                    <a:pt x="143" y="16980"/>
                    <a:pt x="1" y="17181"/>
                    <a:pt x="144" y="17198"/>
                  </a:cubicBezTo>
                  <a:cubicBezTo>
                    <a:pt x="427" y="17233"/>
                    <a:pt x="712" y="17247"/>
                    <a:pt x="997" y="17247"/>
                  </a:cubicBezTo>
                  <a:cubicBezTo>
                    <a:pt x="1529" y="17247"/>
                    <a:pt x="2063" y="17201"/>
                    <a:pt x="2592" y="17164"/>
                  </a:cubicBezTo>
                  <a:cubicBezTo>
                    <a:pt x="3409" y="17108"/>
                    <a:pt x="4225" y="17031"/>
                    <a:pt x="5040" y="16933"/>
                  </a:cubicBezTo>
                  <a:cubicBezTo>
                    <a:pt x="6643" y="16742"/>
                    <a:pt x="8236" y="16475"/>
                    <a:pt x="9824" y="16182"/>
                  </a:cubicBezTo>
                  <a:cubicBezTo>
                    <a:pt x="12883" y="15617"/>
                    <a:pt x="15904" y="14887"/>
                    <a:pt x="18886" y="13990"/>
                  </a:cubicBezTo>
                  <a:cubicBezTo>
                    <a:pt x="21854" y="13092"/>
                    <a:pt x="24792" y="12038"/>
                    <a:pt x="27626" y="10779"/>
                  </a:cubicBezTo>
                  <a:cubicBezTo>
                    <a:pt x="30465" y="9515"/>
                    <a:pt x="33196" y="8022"/>
                    <a:pt x="35791" y="6312"/>
                  </a:cubicBezTo>
                  <a:cubicBezTo>
                    <a:pt x="37014" y="5508"/>
                    <a:pt x="38231" y="4680"/>
                    <a:pt x="39380" y="3771"/>
                  </a:cubicBezTo>
                  <a:cubicBezTo>
                    <a:pt x="40461" y="2915"/>
                    <a:pt x="41502" y="1968"/>
                    <a:pt x="42313" y="847"/>
                  </a:cubicBezTo>
                  <a:cubicBezTo>
                    <a:pt x="42507" y="580"/>
                    <a:pt x="42687" y="305"/>
                    <a:pt x="42854" y="22"/>
                  </a:cubicBezTo>
                  <a:cubicBezTo>
                    <a:pt x="42863" y="7"/>
                    <a:pt x="42856" y="0"/>
                    <a:pt x="42846"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0"/>
            <p:cNvSpPr/>
            <p:nvPr/>
          </p:nvSpPr>
          <p:spPr>
            <a:xfrm>
              <a:off x="5151950" y="960500"/>
              <a:ext cx="1085050" cy="419825"/>
            </a:xfrm>
            <a:custGeom>
              <a:avLst/>
              <a:gdLst/>
              <a:ahLst/>
              <a:cxnLst/>
              <a:rect l="l" t="t" r="r" b="b"/>
              <a:pathLst>
                <a:path w="43402" h="16793" extrusionOk="0">
                  <a:moveTo>
                    <a:pt x="43381" y="1"/>
                  </a:moveTo>
                  <a:cubicBezTo>
                    <a:pt x="43376" y="1"/>
                    <a:pt x="43370" y="3"/>
                    <a:pt x="43363" y="8"/>
                  </a:cubicBezTo>
                  <a:lnTo>
                    <a:pt x="43364" y="8"/>
                  </a:lnTo>
                  <a:cubicBezTo>
                    <a:pt x="41028" y="1867"/>
                    <a:pt x="38750" y="3804"/>
                    <a:pt x="36353" y="5584"/>
                  </a:cubicBezTo>
                  <a:cubicBezTo>
                    <a:pt x="33965" y="7356"/>
                    <a:pt x="31450" y="8978"/>
                    <a:pt x="28774" y="10282"/>
                  </a:cubicBezTo>
                  <a:cubicBezTo>
                    <a:pt x="27366" y="10967"/>
                    <a:pt x="25911" y="11540"/>
                    <a:pt x="24445" y="12089"/>
                  </a:cubicBezTo>
                  <a:cubicBezTo>
                    <a:pt x="22908" y="12665"/>
                    <a:pt x="21354" y="13196"/>
                    <a:pt x="19785" y="13681"/>
                  </a:cubicBezTo>
                  <a:cubicBezTo>
                    <a:pt x="16679" y="14639"/>
                    <a:pt x="13503" y="15389"/>
                    <a:pt x="10279" y="15826"/>
                  </a:cubicBezTo>
                  <a:cubicBezTo>
                    <a:pt x="8756" y="16033"/>
                    <a:pt x="7219" y="16165"/>
                    <a:pt x="5686" y="16289"/>
                  </a:cubicBezTo>
                  <a:cubicBezTo>
                    <a:pt x="4926" y="16350"/>
                    <a:pt x="4160" y="16399"/>
                    <a:pt x="3395" y="16399"/>
                  </a:cubicBezTo>
                  <a:cubicBezTo>
                    <a:pt x="2693" y="16399"/>
                    <a:pt x="1993" y="16358"/>
                    <a:pt x="1300" y="16249"/>
                  </a:cubicBezTo>
                  <a:cubicBezTo>
                    <a:pt x="953" y="16194"/>
                    <a:pt x="612" y="16145"/>
                    <a:pt x="264" y="16100"/>
                  </a:cubicBezTo>
                  <a:cubicBezTo>
                    <a:pt x="261" y="16100"/>
                    <a:pt x="258" y="16100"/>
                    <a:pt x="255" y="16100"/>
                  </a:cubicBezTo>
                  <a:cubicBezTo>
                    <a:pt x="161" y="16100"/>
                    <a:pt x="0" y="16288"/>
                    <a:pt x="118" y="16344"/>
                  </a:cubicBezTo>
                  <a:cubicBezTo>
                    <a:pt x="432" y="16495"/>
                    <a:pt x="732" y="16582"/>
                    <a:pt x="1076" y="16639"/>
                  </a:cubicBezTo>
                  <a:cubicBezTo>
                    <a:pt x="1426" y="16697"/>
                    <a:pt x="1780" y="16734"/>
                    <a:pt x="2135" y="16758"/>
                  </a:cubicBezTo>
                  <a:cubicBezTo>
                    <a:pt x="2493" y="16782"/>
                    <a:pt x="2853" y="16792"/>
                    <a:pt x="3212" y="16792"/>
                  </a:cubicBezTo>
                  <a:cubicBezTo>
                    <a:pt x="3603" y="16792"/>
                    <a:pt x="3995" y="16780"/>
                    <a:pt x="4385" y="16760"/>
                  </a:cubicBezTo>
                  <a:cubicBezTo>
                    <a:pt x="5888" y="16684"/>
                    <a:pt x="7393" y="16534"/>
                    <a:pt x="8888" y="16371"/>
                  </a:cubicBezTo>
                  <a:cubicBezTo>
                    <a:pt x="12168" y="16013"/>
                    <a:pt x="15401" y="15320"/>
                    <a:pt x="18565" y="14395"/>
                  </a:cubicBezTo>
                  <a:cubicBezTo>
                    <a:pt x="20148" y="13931"/>
                    <a:pt x="21714" y="13409"/>
                    <a:pt x="23263" y="12842"/>
                  </a:cubicBezTo>
                  <a:cubicBezTo>
                    <a:pt x="24764" y="12293"/>
                    <a:pt x="26265" y="11725"/>
                    <a:pt x="27722" y="11065"/>
                  </a:cubicBezTo>
                  <a:cubicBezTo>
                    <a:pt x="30476" y="9817"/>
                    <a:pt x="33058" y="8217"/>
                    <a:pt x="35497" y="6437"/>
                  </a:cubicBezTo>
                  <a:cubicBezTo>
                    <a:pt x="37930" y="4664"/>
                    <a:pt x="40257" y="2750"/>
                    <a:pt x="42534" y="784"/>
                  </a:cubicBezTo>
                  <a:cubicBezTo>
                    <a:pt x="42819" y="538"/>
                    <a:pt x="43100" y="288"/>
                    <a:pt x="43384" y="41"/>
                  </a:cubicBezTo>
                  <a:cubicBezTo>
                    <a:pt x="43401" y="25"/>
                    <a:pt x="43397" y="1"/>
                    <a:pt x="43381"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0"/>
            <p:cNvSpPr/>
            <p:nvPr/>
          </p:nvSpPr>
          <p:spPr>
            <a:xfrm>
              <a:off x="5158525" y="1037675"/>
              <a:ext cx="1102450" cy="382450"/>
            </a:xfrm>
            <a:custGeom>
              <a:avLst/>
              <a:gdLst/>
              <a:ahLst/>
              <a:cxnLst/>
              <a:rect l="l" t="t" r="r" b="b"/>
              <a:pathLst>
                <a:path w="44098" h="15298" extrusionOk="0">
                  <a:moveTo>
                    <a:pt x="44045" y="1"/>
                  </a:moveTo>
                  <a:cubicBezTo>
                    <a:pt x="44030" y="1"/>
                    <a:pt x="44011" y="8"/>
                    <a:pt x="43992" y="26"/>
                  </a:cubicBezTo>
                  <a:lnTo>
                    <a:pt x="43992" y="27"/>
                  </a:lnTo>
                  <a:cubicBezTo>
                    <a:pt x="42948" y="999"/>
                    <a:pt x="41755" y="1810"/>
                    <a:pt x="40561" y="2582"/>
                  </a:cubicBezTo>
                  <a:cubicBezTo>
                    <a:pt x="39347" y="3367"/>
                    <a:pt x="38124" y="4139"/>
                    <a:pt x="36902" y="4909"/>
                  </a:cubicBezTo>
                  <a:cubicBezTo>
                    <a:pt x="34269" y="6567"/>
                    <a:pt x="31474" y="7953"/>
                    <a:pt x="28640" y="9233"/>
                  </a:cubicBezTo>
                  <a:cubicBezTo>
                    <a:pt x="25842" y="10497"/>
                    <a:pt x="22966" y="11548"/>
                    <a:pt x="20015" y="12389"/>
                  </a:cubicBezTo>
                  <a:cubicBezTo>
                    <a:pt x="17048" y="13226"/>
                    <a:pt x="14028" y="13868"/>
                    <a:pt x="10973" y="14273"/>
                  </a:cubicBezTo>
                  <a:cubicBezTo>
                    <a:pt x="10203" y="14374"/>
                    <a:pt x="9433" y="14460"/>
                    <a:pt x="8661" y="14530"/>
                  </a:cubicBezTo>
                  <a:cubicBezTo>
                    <a:pt x="7852" y="14603"/>
                    <a:pt x="7048" y="14714"/>
                    <a:pt x="6241" y="14790"/>
                  </a:cubicBezTo>
                  <a:cubicBezTo>
                    <a:pt x="5494" y="14861"/>
                    <a:pt x="4745" y="14912"/>
                    <a:pt x="3995" y="14912"/>
                  </a:cubicBezTo>
                  <a:cubicBezTo>
                    <a:pt x="3923" y="14912"/>
                    <a:pt x="3851" y="14912"/>
                    <a:pt x="3780" y="14911"/>
                  </a:cubicBezTo>
                  <a:cubicBezTo>
                    <a:pt x="2993" y="14901"/>
                    <a:pt x="2221" y="14823"/>
                    <a:pt x="1436" y="14767"/>
                  </a:cubicBezTo>
                  <a:cubicBezTo>
                    <a:pt x="1321" y="14758"/>
                    <a:pt x="1206" y="14754"/>
                    <a:pt x="1091" y="14754"/>
                  </a:cubicBezTo>
                  <a:cubicBezTo>
                    <a:pt x="813" y="14754"/>
                    <a:pt x="534" y="14780"/>
                    <a:pt x="260" y="14832"/>
                  </a:cubicBezTo>
                  <a:cubicBezTo>
                    <a:pt x="170" y="14848"/>
                    <a:pt x="1" y="15088"/>
                    <a:pt x="165" y="15091"/>
                  </a:cubicBezTo>
                  <a:cubicBezTo>
                    <a:pt x="952" y="15110"/>
                    <a:pt x="1732" y="15207"/>
                    <a:pt x="2516" y="15261"/>
                  </a:cubicBezTo>
                  <a:cubicBezTo>
                    <a:pt x="2892" y="15286"/>
                    <a:pt x="3271" y="15298"/>
                    <a:pt x="3649" y="15298"/>
                  </a:cubicBezTo>
                  <a:cubicBezTo>
                    <a:pt x="4095" y="15298"/>
                    <a:pt x="4542" y="15282"/>
                    <a:pt x="4986" y="15255"/>
                  </a:cubicBezTo>
                  <a:cubicBezTo>
                    <a:pt x="5822" y="15205"/>
                    <a:pt x="6654" y="15113"/>
                    <a:pt x="7485" y="15015"/>
                  </a:cubicBezTo>
                  <a:cubicBezTo>
                    <a:pt x="8259" y="14924"/>
                    <a:pt x="9036" y="14862"/>
                    <a:pt x="9811" y="14773"/>
                  </a:cubicBezTo>
                  <a:cubicBezTo>
                    <a:pt x="12896" y="14419"/>
                    <a:pt x="15953" y="13827"/>
                    <a:pt x="18953" y="13024"/>
                  </a:cubicBezTo>
                  <a:cubicBezTo>
                    <a:pt x="21927" y="12229"/>
                    <a:pt x="24852" y="11218"/>
                    <a:pt x="27669" y="9973"/>
                  </a:cubicBezTo>
                  <a:cubicBezTo>
                    <a:pt x="30532" y="8707"/>
                    <a:pt x="33353" y="7340"/>
                    <a:pt x="36035" y="5722"/>
                  </a:cubicBezTo>
                  <a:cubicBezTo>
                    <a:pt x="37299" y="4960"/>
                    <a:pt x="38531" y="4141"/>
                    <a:pt x="39773" y="3346"/>
                  </a:cubicBezTo>
                  <a:cubicBezTo>
                    <a:pt x="40996" y="2561"/>
                    <a:pt x="42215" y="1763"/>
                    <a:pt x="43305" y="799"/>
                  </a:cubicBezTo>
                  <a:cubicBezTo>
                    <a:pt x="43563" y="571"/>
                    <a:pt x="43812" y="335"/>
                    <a:pt x="44054" y="89"/>
                  </a:cubicBezTo>
                  <a:cubicBezTo>
                    <a:pt x="44098" y="43"/>
                    <a:pt x="44082" y="1"/>
                    <a:pt x="44045"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0"/>
            <p:cNvSpPr/>
            <p:nvPr/>
          </p:nvSpPr>
          <p:spPr>
            <a:xfrm>
              <a:off x="5165925" y="1092250"/>
              <a:ext cx="1110625" cy="347575"/>
            </a:xfrm>
            <a:custGeom>
              <a:avLst/>
              <a:gdLst/>
              <a:ahLst/>
              <a:cxnLst/>
              <a:rect l="l" t="t" r="r" b="b"/>
              <a:pathLst>
                <a:path w="44425" h="13903" extrusionOk="0">
                  <a:moveTo>
                    <a:pt x="44388" y="1"/>
                  </a:moveTo>
                  <a:cubicBezTo>
                    <a:pt x="44371" y="1"/>
                    <a:pt x="44350" y="10"/>
                    <a:pt x="44336" y="29"/>
                  </a:cubicBezTo>
                  <a:cubicBezTo>
                    <a:pt x="43943" y="567"/>
                    <a:pt x="43373" y="926"/>
                    <a:pt x="42802" y="1249"/>
                  </a:cubicBezTo>
                  <a:cubicBezTo>
                    <a:pt x="42225" y="1574"/>
                    <a:pt x="41659" y="1898"/>
                    <a:pt x="41105" y="2261"/>
                  </a:cubicBezTo>
                  <a:cubicBezTo>
                    <a:pt x="39797" y="3119"/>
                    <a:pt x="38517" y="4025"/>
                    <a:pt x="37163" y="4808"/>
                  </a:cubicBezTo>
                  <a:cubicBezTo>
                    <a:pt x="34528" y="6335"/>
                    <a:pt x="31774" y="7634"/>
                    <a:pt x="28939" y="8743"/>
                  </a:cubicBezTo>
                  <a:cubicBezTo>
                    <a:pt x="26041" y="9875"/>
                    <a:pt x="23050" y="10798"/>
                    <a:pt x="20032" y="11555"/>
                  </a:cubicBezTo>
                  <a:cubicBezTo>
                    <a:pt x="17010" y="12313"/>
                    <a:pt x="13935" y="12871"/>
                    <a:pt x="10829" y="13147"/>
                  </a:cubicBezTo>
                  <a:cubicBezTo>
                    <a:pt x="9249" y="13287"/>
                    <a:pt x="7671" y="13306"/>
                    <a:pt x="6088" y="13368"/>
                  </a:cubicBezTo>
                  <a:cubicBezTo>
                    <a:pt x="5262" y="13399"/>
                    <a:pt x="4436" y="13446"/>
                    <a:pt x="3610" y="13472"/>
                  </a:cubicBezTo>
                  <a:cubicBezTo>
                    <a:pt x="3405" y="13478"/>
                    <a:pt x="3199" y="13484"/>
                    <a:pt x="2994" y="13484"/>
                  </a:cubicBezTo>
                  <a:cubicBezTo>
                    <a:pt x="2814" y="13484"/>
                    <a:pt x="2634" y="13479"/>
                    <a:pt x="2454" y="13466"/>
                  </a:cubicBezTo>
                  <a:cubicBezTo>
                    <a:pt x="2086" y="13440"/>
                    <a:pt x="1719" y="13393"/>
                    <a:pt x="1350" y="13375"/>
                  </a:cubicBezTo>
                  <a:cubicBezTo>
                    <a:pt x="1272" y="13371"/>
                    <a:pt x="1195" y="13369"/>
                    <a:pt x="1118" y="13369"/>
                  </a:cubicBezTo>
                  <a:cubicBezTo>
                    <a:pt x="855" y="13369"/>
                    <a:pt x="596" y="13394"/>
                    <a:pt x="338" y="13460"/>
                  </a:cubicBezTo>
                  <a:cubicBezTo>
                    <a:pt x="187" y="13499"/>
                    <a:pt x="0" y="13829"/>
                    <a:pt x="201" y="13829"/>
                  </a:cubicBezTo>
                  <a:cubicBezTo>
                    <a:pt x="214" y="13829"/>
                    <a:pt x="229" y="13827"/>
                    <a:pt x="246" y="13824"/>
                  </a:cubicBezTo>
                  <a:cubicBezTo>
                    <a:pt x="451" y="13786"/>
                    <a:pt x="656" y="13772"/>
                    <a:pt x="863" y="13772"/>
                  </a:cubicBezTo>
                  <a:cubicBezTo>
                    <a:pt x="1393" y="13772"/>
                    <a:pt x="1929" y="13865"/>
                    <a:pt x="2453" y="13891"/>
                  </a:cubicBezTo>
                  <a:cubicBezTo>
                    <a:pt x="2623" y="13899"/>
                    <a:pt x="2794" y="13902"/>
                    <a:pt x="2965" y="13902"/>
                  </a:cubicBezTo>
                  <a:cubicBezTo>
                    <a:pt x="3607" y="13902"/>
                    <a:pt x="4252" y="13853"/>
                    <a:pt x="4890" y="13824"/>
                  </a:cubicBezTo>
                  <a:cubicBezTo>
                    <a:pt x="6513" y="13749"/>
                    <a:pt x="8139" y="13746"/>
                    <a:pt x="9761" y="13631"/>
                  </a:cubicBezTo>
                  <a:cubicBezTo>
                    <a:pt x="12903" y="13408"/>
                    <a:pt x="16022" y="12892"/>
                    <a:pt x="19086" y="12162"/>
                  </a:cubicBezTo>
                  <a:cubicBezTo>
                    <a:pt x="22140" y="11437"/>
                    <a:pt x="25144" y="10519"/>
                    <a:pt x="28082" y="9415"/>
                  </a:cubicBezTo>
                  <a:cubicBezTo>
                    <a:pt x="30985" y="8321"/>
                    <a:pt x="33819" y="7031"/>
                    <a:pt x="36500" y="5465"/>
                  </a:cubicBezTo>
                  <a:cubicBezTo>
                    <a:pt x="37846" y="4678"/>
                    <a:pt x="39137" y="3822"/>
                    <a:pt x="40415" y="2931"/>
                  </a:cubicBezTo>
                  <a:cubicBezTo>
                    <a:pt x="41027" y="2504"/>
                    <a:pt x="41634" y="2064"/>
                    <a:pt x="42283" y="1696"/>
                  </a:cubicBezTo>
                  <a:cubicBezTo>
                    <a:pt x="42818" y="1393"/>
                    <a:pt x="43365" y="1102"/>
                    <a:pt x="43831" y="695"/>
                  </a:cubicBezTo>
                  <a:cubicBezTo>
                    <a:pt x="44049" y="506"/>
                    <a:pt x="44240" y="291"/>
                    <a:pt x="44400" y="53"/>
                  </a:cubicBezTo>
                  <a:cubicBezTo>
                    <a:pt x="44424" y="18"/>
                    <a:pt x="44410" y="1"/>
                    <a:pt x="44388"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0"/>
            <p:cNvSpPr/>
            <p:nvPr/>
          </p:nvSpPr>
          <p:spPr>
            <a:xfrm>
              <a:off x="5167125" y="1124725"/>
              <a:ext cx="1129100" cy="348250"/>
            </a:xfrm>
            <a:custGeom>
              <a:avLst/>
              <a:gdLst/>
              <a:ahLst/>
              <a:cxnLst/>
              <a:rect l="l" t="t" r="r" b="b"/>
              <a:pathLst>
                <a:path w="45164" h="13930" extrusionOk="0">
                  <a:moveTo>
                    <a:pt x="45134" y="0"/>
                  </a:moveTo>
                  <a:cubicBezTo>
                    <a:pt x="45125" y="0"/>
                    <a:pt x="45114" y="5"/>
                    <a:pt x="45103" y="17"/>
                  </a:cubicBezTo>
                  <a:cubicBezTo>
                    <a:pt x="43073" y="2161"/>
                    <a:pt x="40545" y="3757"/>
                    <a:pt x="37982" y="5184"/>
                  </a:cubicBezTo>
                  <a:cubicBezTo>
                    <a:pt x="36642" y="5931"/>
                    <a:pt x="35279" y="6644"/>
                    <a:pt x="33880" y="7272"/>
                  </a:cubicBezTo>
                  <a:cubicBezTo>
                    <a:pt x="32363" y="7952"/>
                    <a:pt x="30809" y="8543"/>
                    <a:pt x="29250" y="9117"/>
                  </a:cubicBezTo>
                  <a:cubicBezTo>
                    <a:pt x="26266" y="10213"/>
                    <a:pt x="23233" y="11174"/>
                    <a:pt x="20139" y="11914"/>
                  </a:cubicBezTo>
                  <a:cubicBezTo>
                    <a:pt x="17017" y="12661"/>
                    <a:pt x="13837" y="13199"/>
                    <a:pt x="10633" y="13416"/>
                  </a:cubicBezTo>
                  <a:cubicBezTo>
                    <a:pt x="9338" y="13503"/>
                    <a:pt x="8037" y="13532"/>
                    <a:pt x="6738" y="13532"/>
                  </a:cubicBezTo>
                  <a:cubicBezTo>
                    <a:pt x="6409" y="13532"/>
                    <a:pt x="6080" y="13530"/>
                    <a:pt x="5752" y="13527"/>
                  </a:cubicBezTo>
                  <a:cubicBezTo>
                    <a:pt x="4881" y="13517"/>
                    <a:pt x="4007" y="13495"/>
                    <a:pt x="3140" y="13412"/>
                  </a:cubicBezTo>
                  <a:cubicBezTo>
                    <a:pt x="2449" y="13347"/>
                    <a:pt x="1789" y="13096"/>
                    <a:pt x="1097" y="13038"/>
                  </a:cubicBezTo>
                  <a:cubicBezTo>
                    <a:pt x="1043" y="13034"/>
                    <a:pt x="990" y="13031"/>
                    <a:pt x="937" y="13031"/>
                  </a:cubicBezTo>
                  <a:cubicBezTo>
                    <a:pt x="670" y="13031"/>
                    <a:pt x="426" y="13090"/>
                    <a:pt x="171" y="13205"/>
                  </a:cubicBezTo>
                  <a:cubicBezTo>
                    <a:pt x="123" y="13227"/>
                    <a:pt x="0" y="13411"/>
                    <a:pt x="106" y="13411"/>
                  </a:cubicBezTo>
                  <a:cubicBezTo>
                    <a:pt x="110" y="13411"/>
                    <a:pt x="115" y="13411"/>
                    <a:pt x="120" y="13410"/>
                  </a:cubicBezTo>
                  <a:cubicBezTo>
                    <a:pt x="215" y="13399"/>
                    <a:pt x="315" y="13394"/>
                    <a:pt x="415" y="13394"/>
                  </a:cubicBezTo>
                  <a:cubicBezTo>
                    <a:pt x="640" y="13394"/>
                    <a:pt x="873" y="13418"/>
                    <a:pt x="1086" y="13445"/>
                  </a:cubicBezTo>
                  <a:cubicBezTo>
                    <a:pt x="1457" y="13493"/>
                    <a:pt x="1819" y="13588"/>
                    <a:pt x="2183" y="13669"/>
                  </a:cubicBezTo>
                  <a:cubicBezTo>
                    <a:pt x="2945" y="13838"/>
                    <a:pt x="3726" y="13865"/>
                    <a:pt x="4503" y="13893"/>
                  </a:cubicBezTo>
                  <a:cubicBezTo>
                    <a:pt x="5196" y="13917"/>
                    <a:pt x="5891" y="13929"/>
                    <a:pt x="6587" y="13929"/>
                  </a:cubicBezTo>
                  <a:cubicBezTo>
                    <a:pt x="7585" y="13929"/>
                    <a:pt x="8584" y="13905"/>
                    <a:pt x="9577" y="13858"/>
                  </a:cubicBezTo>
                  <a:cubicBezTo>
                    <a:pt x="12777" y="13703"/>
                    <a:pt x="15961" y="13217"/>
                    <a:pt x="19086" y="12519"/>
                  </a:cubicBezTo>
                  <a:cubicBezTo>
                    <a:pt x="20644" y="12170"/>
                    <a:pt x="22189" y="11768"/>
                    <a:pt x="23720" y="11308"/>
                  </a:cubicBezTo>
                  <a:cubicBezTo>
                    <a:pt x="25256" y="10847"/>
                    <a:pt x="26756" y="10302"/>
                    <a:pt x="28262" y="9754"/>
                  </a:cubicBezTo>
                  <a:cubicBezTo>
                    <a:pt x="29828" y="9183"/>
                    <a:pt x="31385" y="8593"/>
                    <a:pt x="32912" y="7927"/>
                  </a:cubicBezTo>
                  <a:cubicBezTo>
                    <a:pt x="34404" y="7279"/>
                    <a:pt x="35847" y="6544"/>
                    <a:pt x="37268" y="5758"/>
                  </a:cubicBezTo>
                  <a:cubicBezTo>
                    <a:pt x="38542" y="5053"/>
                    <a:pt x="39800" y="4322"/>
                    <a:pt x="41008" y="3509"/>
                  </a:cubicBezTo>
                  <a:cubicBezTo>
                    <a:pt x="42207" y="2702"/>
                    <a:pt x="43385" y="1841"/>
                    <a:pt x="44417" y="823"/>
                  </a:cubicBezTo>
                  <a:cubicBezTo>
                    <a:pt x="44667" y="576"/>
                    <a:pt x="44909" y="320"/>
                    <a:pt x="45140" y="54"/>
                  </a:cubicBezTo>
                  <a:cubicBezTo>
                    <a:pt x="45164" y="27"/>
                    <a:pt x="45154" y="0"/>
                    <a:pt x="4513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0"/>
            <p:cNvSpPr/>
            <p:nvPr/>
          </p:nvSpPr>
          <p:spPr>
            <a:xfrm>
              <a:off x="5167275" y="1468825"/>
              <a:ext cx="372600" cy="39625"/>
            </a:xfrm>
            <a:custGeom>
              <a:avLst/>
              <a:gdLst/>
              <a:ahLst/>
              <a:cxnLst/>
              <a:rect l="l" t="t" r="r" b="b"/>
              <a:pathLst>
                <a:path w="14904" h="1585" extrusionOk="0">
                  <a:moveTo>
                    <a:pt x="65" y="1396"/>
                  </a:moveTo>
                  <a:cubicBezTo>
                    <a:pt x="52" y="1404"/>
                    <a:pt x="48" y="1408"/>
                    <a:pt x="49" y="1408"/>
                  </a:cubicBezTo>
                  <a:cubicBezTo>
                    <a:pt x="50" y="1408"/>
                    <a:pt x="57" y="1403"/>
                    <a:pt x="65" y="1396"/>
                  </a:cubicBezTo>
                  <a:close/>
                  <a:moveTo>
                    <a:pt x="116" y="1540"/>
                  </a:moveTo>
                  <a:cubicBezTo>
                    <a:pt x="123" y="1540"/>
                    <a:pt x="128" y="1541"/>
                    <a:pt x="126" y="1541"/>
                  </a:cubicBezTo>
                  <a:cubicBezTo>
                    <a:pt x="125" y="1541"/>
                    <a:pt x="122" y="1541"/>
                    <a:pt x="116" y="1540"/>
                  </a:cubicBezTo>
                  <a:close/>
                  <a:moveTo>
                    <a:pt x="14882" y="0"/>
                  </a:moveTo>
                  <a:cubicBezTo>
                    <a:pt x="14882" y="0"/>
                    <a:pt x="14881" y="1"/>
                    <a:pt x="14881" y="1"/>
                  </a:cubicBezTo>
                  <a:cubicBezTo>
                    <a:pt x="14360" y="16"/>
                    <a:pt x="13846" y="107"/>
                    <a:pt x="13336" y="206"/>
                  </a:cubicBezTo>
                  <a:cubicBezTo>
                    <a:pt x="12809" y="309"/>
                    <a:pt x="12285" y="427"/>
                    <a:pt x="11760" y="541"/>
                  </a:cubicBezTo>
                  <a:cubicBezTo>
                    <a:pt x="11235" y="656"/>
                    <a:pt x="10712" y="764"/>
                    <a:pt x="10183" y="848"/>
                  </a:cubicBezTo>
                  <a:cubicBezTo>
                    <a:pt x="9654" y="934"/>
                    <a:pt x="9121" y="989"/>
                    <a:pt x="8590" y="1036"/>
                  </a:cubicBezTo>
                  <a:cubicBezTo>
                    <a:pt x="7509" y="1129"/>
                    <a:pt x="6426" y="1189"/>
                    <a:pt x="5341" y="1213"/>
                  </a:cubicBezTo>
                  <a:cubicBezTo>
                    <a:pt x="4800" y="1226"/>
                    <a:pt x="4259" y="1235"/>
                    <a:pt x="3718" y="1240"/>
                  </a:cubicBezTo>
                  <a:cubicBezTo>
                    <a:pt x="3313" y="1245"/>
                    <a:pt x="2908" y="1258"/>
                    <a:pt x="2503" y="1258"/>
                  </a:cubicBezTo>
                  <a:cubicBezTo>
                    <a:pt x="2411" y="1258"/>
                    <a:pt x="2319" y="1257"/>
                    <a:pt x="2227" y="1255"/>
                  </a:cubicBezTo>
                  <a:cubicBezTo>
                    <a:pt x="1872" y="1250"/>
                    <a:pt x="1516" y="1222"/>
                    <a:pt x="1161" y="1207"/>
                  </a:cubicBezTo>
                  <a:cubicBezTo>
                    <a:pt x="1044" y="1203"/>
                    <a:pt x="926" y="1199"/>
                    <a:pt x="808" y="1199"/>
                  </a:cubicBezTo>
                  <a:cubicBezTo>
                    <a:pt x="753" y="1199"/>
                    <a:pt x="698" y="1200"/>
                    <a:pt x="643" y="1202"/>
                  </a:cubicBezTo>
                  <a:cubicBezTo>
                    <a:pt x="608" y="1204"/>
                    <a:pt x="574" y="1207"/>
                    <a:pt x="539" y="1212"/>
                  </a:cubicBezTo>
                  <a:cubicBezTo>
                    <a:pt x="477" y="1218"/>
                    <a:pt x="459" y="1222"/>
                    <a:pt x="407" y="1229"/>
                  </a:cubicBezTo>
                  <a:cubicBezTo>
                    <a:pt x="325" y="1241"/>
                    <a:pt x="254" y="1259"/>
                    <a:pt x="181" y="1304"/>
                  </a:cubicBezTo>
                  <a:cubicBezTo>
                    <a:pt x="163" y="1315"/>
                    <a:pt x="145" y="1327"/>
                    <a:pt x="128" y="1341"/>
                  </a:cubicBezTo>
                  <a:cubicBezTo>
                    <a:pt x="113" y="1352"/>
                    <a:pt x="98" y="1364"/>
                    <a:pt x="84" y="1377"/>
                  </a:cubicBezTo>
                  <a:cubicBezTo>
                    <a:pt x="81" y="1381"/>
                    <a:pt x="76" y="1383"/>
                    <a:pt x="73" y="1388"/>
                  </a:cubicBezTo>
                  <a:cubicBezTo>
                    <a:pt x="70" y="1391"/>
                    <a:pt x="68" y="1393"/>
                    <a:pt x="65" y="1396"/>
                  </a:cubicBezTo>
                  <a:lnTo>
                    <a:pt x="65" y="1396"/>
                  </a:lnTo>
                  <a:cubicBezTo>
                    <a:pt x="69" y="1393"/>
                    <a:pt x="74" y="1390"/>
                    <a:pt x="80" y="1386"/>
                  </a:cubicBezTo>
                  <a:lnTo>
                    <a:pt x="80" y="1386"/>
                  </a:lnTo>
                  <a:cubicBezTo>
                    <a:pt x="45" y="1409"/>
                    <a:pt x="0" y="1468"/>
                    <a:pt x="18" y="1514"/>
                  </a:cubicBezTo>
                  <a:cubicBezTo>
                    <a:pt x="27" y="1535"/>
                    <a:pt x="43" y="1542"/>
                    <a:pt x="61" y="1542"/>
                  </a:cubicBezTo>
                  <a:cubicBezTo>
                    <a:pt x="67" y="1542"/>
                    <a:pt x="73" y="1541"/>
                    <a:pt x="79" y="1540"/>
                  </a:cubicBezTo>
                  <a:lnTo>
                    <a:pt x="79" y="1540"/>
                  </a:lnTo>
                  <a:cubicBezTo>
                    <a:pt x="86" y="1540"/>
                    <a:pt x="93" y="1540"/>
                    <a:pt x="100" y="1540"/>
                  </a:cubicBezTo>
                  <a:cubicBezTo>
                    <a:pt x="105" y="1540"/>
                    <a:pt x="109" y="1540"/>
                    <a:pt x="114" y="1540"/>
                  </a:cubicBezTo>
                  <a:cubicBezTo>
                    <a:pt x="114" y="1540"/>
                    <a:pt x="115" y="1540"/>
                    <a:pt x="116" y="1540"/>
                  </a:cubicBezTo>
                  <a:lnTo>
                    <a:pt x="116" y="1540"/>
                  </a:lnTo>
                  <a:cubicBezTo>
                    <a:pt x="133" y="1545"/>
                    <a:pt x="151" y="1549"/>
                    <a:pt x="169" y="1551"/>
                  </a:cubicBezTo>
                  <a:cubicBezTo>
                    <a:pt x="189" y="1550"/>
                    <a:pt x="209" y="1548"/>
                    <a:pt x="228" y="1544"/>
                  </a:cubicBezTo>
                  <a:lnTo>
                    <a:pt x="228" y="1544"/>
                  </a:lnTo>
                  <a:cubicBezTo>
                    <a:pt x="226" y="1544"/>
                    <a:pt x="225" y="1544"/>
                    <a:pt x="225" y="1544"/>
                  </a:cubicBezTo>
                  <a:cubicBezTo>
                    <a:pt x="224" y="1544"/>
                    <a:pt x="225" y="1544"/>
                    <a:pt x="231" y="1543"/>
                  </a:cubicBezTo>
                  <a:cubicBezTo>
                    <a:pt x="231" y="1543"/>
                    <a:pt x="232" y="1543"/>
                    <a:pt x="232" y="1543"/>
                  </a:cubicBezTo>
                  <a:lnTo>
                    <a:pt x="232" y="1543"/>
                  </a:lnTo>
                  <a:cubicBezTo>
                    <a:pt x="232" y="1543"/>
                    <a:pt x="232" y="1543"/>
                    <a:pt x="232" y="1543"/>
                  </a:cubicBezTo>
                  <a:cubicBezTo>
                    <a:pt x="231" y="1543"/>
                    <a:pt x="230" y="1544"/>
                    <a:pt x="228" y="1544"/>
                  </a:cubicBezTo>
                  <a:lnTo>
                    <a:pt x="228" y="1544"/>
                  </a:lnTo>
                  <a:cubicBezTo>
                    <a:pt x="231" y="1544"/>
                    <a:pt x="233" y="1543"/>
                    <a:pt x="235" y="1543"/>
                  </a:cubicBezTo>
                  <a:lnTo>
                    <a:pt x="235" y="1543"/>
                  </a:lnTo>
                  <a:cubicBezTo>
                    <a:pt x="234" y="1543"/>
                    <a:pt x="233" y="1543"/>
                    <a:pt x="232" y="1543"/>
                  </a:cubicBezTo>
                  <a:lnTo>
                    <a:pt x="232" y="1543"/>
                  </a:lnTo>
                  <a:cubicBezTo>
                    <a:pt x="236" y="1543"/>
                    <a:pt x="237" y="1543"/>
                    <a:pt x="238" y="1543"/>
                  </a:cubicBezTo>
                  <a:lnTo>
                    <a:pt x="238" y="1543"/>
                  </a:lnTo>
                  <a:cubicBezTo>
                    <a:pt x="238" y="1543"/>
                    <a:pt x="237" y="1543"/>
                    <a:pt x="235" y="1543"/>
                  </a:cubicBezTo>
                  <a:lnTo>
                    <a:pt x="235" y="1543"/>
                  </a:lnTo>
                  <a:cubicBezTo>
                    <a:pt x="240" y="1543"/>
                    <a:pt x="244" y="1542"/>
                    <a:pt x="249" y="1542"/>
                  </a:cubicBezTo>
                  <a:cubicBezTo>
                    <a:pt x="282" y="1539"/>
                    <a:pt x="316" y="1537"/>
                    <a:pt x="349" y="1536"/>
                  </a:cubicBezTo>
                  <a:cubicBezTo>
                    <a:pt x="444" y="1533"/>
                    <a:pt x="539" y="1531"/>
                    <a:pt x="634" y="1531"/>
                  </a:cubicBezTo>
                  <a:cubicBezTo>
                    <a:pt x="696" y="1531"/>
                    <a:pt x="758" y="1532"/>
                    <a:pt x="820" y="1533"/>
                  </a:cubicBezTo>
                  <a:cubicBezTo>
                    <a:pt x="1183" y="1540"/>
                    <a:pt x="1544" y="1566"/>
                    <a:pt x="1906" y="1579"/>
                  </a:cubicBezTo>
                  <a:cubicBezTo>
                    <a:pt x="2025" y="1583"/>
                    <a:pt x="2144" y="1585"/>
                    <a:pt x="2263" y="1585"/>
                  </a:cubicBezTo>
                  <a:cubicBezTo>
                    <a:pt x="2601" y="1585"/>
                    <a:pt x="2941" y="1572"/>
                    <a:pt x="3280" y="1563"/>
                  </a:cubicBezTo>
                  <a:cubicBezTo>
                    <a:pt x="3820" y="1550"/>
                    <a:pt x="4360" y="1536"/>
                    <a:pt x="4900" y="1514"/>
                  </a:cubicBezTo>
                  <a:cubicBezTo>
                    <a:pt x="5984" y="1470"/>
                    <a:pt x="7069" y="1418"/>
                    <a:pt x="8147" y="1307"/>
                  </a:cubicBezTo>
                  <a:cubicBezTo>
                    <a:pt x="8681" y="1252"/>
                    <a:pt x="9213" y="1192"/>
                    <a:pt x="9743" y="1114"/>
                  </a:cubicBezTo>
                  <a:cubicBezTo>
                    <a:pt x="10276" y="1036"/>
                    <a:pt x="10803" y="926"/>
                    <a:pt x="11327" y="806"/>
                  </a:cubicBezTo>
                  <a:cubicBezTo>
                    <a:pt x="11851" y="687"/>
                    <a:pt x="12373" y="555"/>
                    <a:pt x="12898" y="434"/>
                  </a:cubicBezTo>
                  <a:cubicBezTo>
                    <a:pt x="13422" y="313"/>
                    <a:pt x="13946" y="214"/>
                    <a:pt x="14473" y="111"/>
                  </a:cubicBezTo>
                  <a:cubicBezTo>
                    <a:pt x="14604" y="86"/>
                    <a:pt x="14735" y="62"/>
                    <a:pt x="14868" y="37"/>
                  </a:cubicBezTo>
                  <a:cubicBezTo>
                    <a:pt x="14880" y="34"/>
                    <a:pt x="14903" y="0"/>
                    <a:pt x="1488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0"/>
            <p:cNvSpPr/>
            <p:nvPr/>
          </p:nvSpPr>
          <p:spPr>
            <a:xfrm>
              <a:off x="5159475" y="1516825"/>
              <a:ext cx="217025" cy="13825"/>
            </a:xfrm>
            <a:custGeom>
              <a:avLst/>
              <a:gdLst/>
              <a:ahLst/>
              <a:cxnLst/>
              <a:rect l="l" t="t" r="r" b="b"/>
              <a:pathLst>
                <a:path w="8681" h="553" extrusionOk="0">
                  <a:moveTo>
                    <a:pt x="737" y="458"/>
                  </a:moveTo>
                  <a:cubicBezTo>
                    <a:pt x="737" y="458"/>
                    <a:pt x="736" y="459"/>
                    <a:pt x="735" y="459"/>
                  </a:cubicBezTo>
                  <a:lnTo>
                    <a:pt x="735" y="459"/>
                  </a:lnTo>
                  <a:cubicBezTo>
                    <a:pt x="737" y="459"/>
                    <a:pt x="737" y="458"/>
                    <a:pt x="737" y="458"/>
                  </a:cubicBezTo>
                  <a:close/>
                  <a:moveTo>
                    <a:pt x="7639" y="1"/>
                  </a:moveTo>
                  <a:cubicBezTo>
                    <a:pt x="7302" y="1"/>
                    <a:pt x="6965" y="12"/>
                    <a:pt x="6629" y="34"/>
                  </a:cubicBezTo>
                  <a:cubicBezTo>
                    <a:pt x="5951" y="77"/>
                    <a:pt x="5275" y="147"/>
                    <a:pt x="4597" y="200"/>
                  </a:cubicBezTo>
                  <a:cubicBezTo>
                    <a:pt x="4403" y="215"/>
                    <a:pt x="4209" y="225"/>
                    <a:pt x="4015" y="225"/>
                  </a:cubicBezTo>
                  <a:cubicBezTo>
                    <a:pt x="3978" y="225"/>
                    <a:pt x="3942" y="225"/>
                    <a:pt x="3905" y="224"/>
                  </a:cubicBezTo>
                  <a:cubicBezTo>
                    <a:pt x="3665" y="218"/>
                    <a:pt x="3425" y="207"/>
                    <a:pt x="3186" y="194"/>
                  </a:cubicBezTo>
                  <a:cubicBezTo>
                    <a:pt x="2679" y="168"/>
                    <a:pt x="2171" y="131"/>
                    <a:pt x="1662" y="131"/>
                  </a:cubicBezTo>
                  <a:cubicBezTo>
                    <a:pt x="1648" y="131"/>
                    <a:pt x="1634" y="131"/>
                    <a:pt x="1619" y="131"/>
                  </a:cubicBezTo>
                  <a:cubicBezTo>
                    <a:pt x="1610" y="131"/>
                    <a:pt x="1600" y="131"/>
                    <a:pt x="1591" y="131"/>
                  </a:cubicBezTo>
                  <a:cubicBezTo>
                    <a:pt x="1354" y="131"/>
                    <a:pt x="1119" y="144"/>
                    <a:pt x="883" y="170"/>
                  </a:cubicBezTo>
                  <a:cubicBezTo>
                    <a:pt x="766" y="182"/>
                    <a:pt x="649" y="201"/>
                    <a:pt x="534" y="225"/>
                  </a:cubicBezTo>
                  <a:cubicBezTo>
                    <a:pt x="472" y="239"/>
                    <a:pt x="410" y="259"/>
                    <a:pt x="350" y="283"/>
                  </a:cubicBezTo>
                  <a:cubicBezTo>
                    <a:pt x="328" y="292"/>
                    <a:pt x="306" y="303"/>
                    <a:pt x="286" y="315"/>
                  </a:cubicBezTo>
                  <a:lnTo>
                    <a:pt x="231" y="349"/>
                  </a:lnTo>
                  <a:cubicBezTo>
                    <a:pt x="233" y="347"/>
                    <a:pt x="241" y="342"/>
                    <a:pt x="241" y="342"/>
                  </a:cubicBezTo>
                  <a:lnTo>
                    <a:pt x="241" y="342"/>
                  </a:lnTo>
                  <a:cubicBezTo>
                    <a:pt x="241" y="342"/>
                    <a:pt x="239" y="343"/>
                    <a:pt x="232" y="348"/>
                  </a:cubicBezTo>
                  <a:lnTo>
                    <a:pt x="201" y="365"/>
                  </a:lnTo>
                  <a:cubicBezTo>
                    <a:pt x="154" y="393"/>
                    <a:pt x="121" y="413"/>
                    <a:pt x="70" y="447"/>
                  </a:cubicBezTo>
                  <a:cubicBezTo>
                    <a:pt x="37" y="470"/>
                    <a:pt x="1" y="552"/>
                    <a:pt x="58" y="552"/>
                  </a:cubicBezTo>
                  <a:cubicBezTo>
                    <a:pt x="62" y="552"/>
                    <a:pt x="66" y="552"/>
                    <a:pt x="71" y="551"/>
                  </a:cubicBezTo>
                  <a:cubicBezTo>
                    <a:pt x="123" y="541"/>
                    <a:pt x="155" y="543"/>
                    <a:pt x="204" y="535"/>
                  </a:cubicBezTo>
                  <a:lnTo>
                    <a:pt x="204" y="535"/>
                  </a:lnTo>
                  <a:cubicBezTo>
                    <a:pt x="215" y="536"/>
                    <a:pt x="227" y="537"/>
                    <a:pt x="238" y="537"/>
                  </a:cubicBezTo>
                  <a:cubicBezTo>
                    <a:pt x="242" y="537"/>
                    <a:pt x="246" y="537"/>
                    <a:pt x="251" y="537"/>
                  </a:cubicBezTo>
                  <a:cubicBezTo>
                    <a:pt x="258" y="537"/>
                    <a:pt x="276" y="535"/>
                    <a:pt x="285" y="534"/>
                  </a:cubicBezTo>
                  <a:lnTo>
                    <a:pt x="285" y="534"/>
                  </a:lnTo>
                  <a:cubicBezTo>
                    <a:pt x="284" y="534"/>
                    <a:pt x="282" y="534"/>
                    <a:pt x="279" y="535"/>
                  </a:cubicBezTo>
                  <a:cubicBezTo>
                    <a:pt x="300" y="532"/>
                    <a:pt x="320" y="530"/>
                    <a:pt x="339" y="527"/>
                  </a:cubicBezTo>
                  <a:cubicBezTo>
                    <a:pt x="390" y="518"/>
                    <a:pt x="440" y="509"/>
                    <a:pt x="489" y="500"/>
                  </a:cubicBezTo>
                  <a:cubicBezTo>
                    <a:pt x="539" y="489"/>
                    <a:pt x="593" y="480"/>
                    <a:pt x="644" y="472"/>
                  </a:cubicBezTo>
                  <a:cubicBezTo>
                    <a:pt x="672" y="468"/>
                    <a:pt x="698" y="465"/>
                    <a:pt x="725" y="460"/>
                  </a:cubicBezTo>
                  <a:cubicBezTo>
                    <a:pt x="728" y="460"/>
                    <a:pt x="732" y="459"/>
                    <a:pt x="735" y="459"/>
                  </a:cubicBezTo>
                  <a:lnTo>
                    <a:pt x="735" y="459"/>
                  </a:lnTo>
                  <a:cubicBezTo>
                    <a:pt x="732" y="459"/>
                    <a:pt x="729" y="460"/>
                    <a:pt x="723" y="460"/>
                  </a:cubicBezTo>
                  <a:lnTo>
                    <a:pt x="740" y="458"/>
                  </a:lnTo>
                  <a:lnTo>
                    <a:pt x="789" y="453"/>
                  </a:lnTo>
                  <a:cubicBezTo>
                    <a:pt x="1015" y="429"/>
                    <a:pt x="1242" y="417"/>
                    <a:pt x="1469" y="417"/>
                  </a:cubicBezTo>
                  <a:cubicBezTo>
                    <a:pt x="1479" y="417"/>
                    <a:pt x="1489" y="418"/>
                    <a:pt x="1499" y="418"/>
                  </a:cubicBezTo>
                  <a:cubicBezTo>
                    <a:pt x="1507" y="418"/>
                    <a:pt x="1516" y="418"/>
                    <a:pt x="1524" y="418"/>
                  </a:cubicBezTo>
                  <a:cubicBezTo>
                    <a:pt x="2023" y="418"/>
                    <a:pt x="2521" y="450"/>
                    <a:pt x="3020" y="474"/>
                  </a:cubicBezTo>
                  <a:cubicBezTo>
                    <a:pt x="3247" y="486"/>
                    <a:pt x="3472" y="494"/>
                    <a:pt x="3697" y="494"/>
                  </a:cubicBezTo>
                  <a:cubicBezTo>
                    <a:pt x="3919" y="494"/>
                    <a:pt x="4140" y="486"/>
                    <a:pt x="4362" y="466"/>
                  </a:cubicBezTo>
                  <a:cubicBezTo>
                    <a:pt x="5019" y="406"/>
                    <a:pt x="5676" y="342"/>
                    <a:pt x="6334" y="287"/>
                  </a:cubicBezTo>
                  <a:cubicBezTo>
                    <a:pt x="7000" y="230"/>
                    <a:pt x="7666" y="191"/>
                    <a:pt x="8335" y="162"/>
                  </a:cubicBezTo>
                  <a:cubicBezTo>
                    <a:pt x="8418" y="158"/>
                    <a:pt x="8501" y="154"/>
                    <a:pt x="8584" y="149"/>
                  </a:cubicBezTo>
                  <a:cubicBezTo>
                    <a:pt x="8618" y="147"/>
                    <a:pt x="8681" y="74"/>
                    <a:pt x="8625" y="64"/>
                  </a:cubicBezTo>
                  <a:lnTo>
                    <a:pt x="8625" y="64"/>
                  </a:lnTo>
                  <a:lnTo>
                    <a:pt x="8624" y="66"/>
                  </a:lnTo>
                  <a:cubicBezTo>
                    <a:pt x="8300" y="12"/>
                    <a:pt x="7966" y="1"/>
                    <a:pt x="7639"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0"/>
            <p:cNvSpPr/>
            <p:nvPr/>
          </p:nvSpPr>
          <p:spPr>
            <a:xfrm>
              <a:off x="5140650" y="1545800"/>
              <a:ext cx="168125" cy="10625"/>
            </a:xfrm>
            <a:custGeom>
              <a:avLst/>
              <a:gdLst/>
              <a:ahLst/>
              <a:cxnLst/>
              <a:rect l="l" t="t" r="r" b="b"/>
              <a:pathLst>
                <a:path w="6725" h="425" extrusionOk="0">
                  <a:moveTo>
                    <a:pt x="6694" y="0"/>
                  </a:moveTo>
                  <a:cubicBezTo>
                    <a:pt x="6693" y="0"/>
                    <a:pt x="6692" y="0"/>
                    <a:pt x="6691" y="0"/>
                  </a:cubicBezTo>
                  <a:cubicBezTo>
                    <a:pt x="6597" y="10"/>
                    <a:pt x="6505" y="24"/>
                    <a:pt x="6413" y="38"/>
                  </a:cubicBezTo>
                  <a:cubicBezTo>
                    <a:pt x="6316" y="53"/>
                    <a:pt x="6217" y="64"/>
                    <a:pt x="6120" y="79"/>
                  </a:cubicBezTo>
                  <a:cubicBezTo>
                    <a:pt x="5919" y="109"/>
                    <a:pt x="5718" y="133"/>
                    <a:pt x="5516" y="152"/>
                  </a:cubicBezTo>
                  <a:cubicBezTo>
                    <a:pt x="5082" y="194"/>
                    <a:pt x="4648" y="207"/>
                    <a:pt x="4213" y="215"/>
                  </a:cubicBezTo>
                  <a:cubicBezTo>
                    <a:pt x="4076" y="217"/>
                    <a:pt x="3940" y="218"/>
                    <a:pt x="3803" y="218"/>
                  </a:cubicBezTo>
                  <a:cubicBezTo>
                    <a:pt x="3488" y="218"/>
                    <a:pt x="3171" y="212"/>
                    <a:pt x="2856" y="197"/>
                  </a:cubicBezTo>
                  <a:cubicBezTo>
                    <a:pt x="2411" y="178"/>
                    <a:pt x="1964" y="163"/>
                    <a:pt x="1519" y="144"/>
                  </a:cubicBezTo>
                  <a:cubicBezTo>
                    <a:pt x="1306" y="135"/>
                    <a:pt x="1093" y="123"/>
                    <a:pt x="880" y="116"/>
                  </a:cubicBezTo>
                  <a:cubicBezTo>
                    <a:pt x="800" y="115"/>
                    <a:pt x="720" y="109"/>
                    <a:pt x="641" y="109"/>
                  </a:cubicBezTo>
                  <a:cubicBezTo>
                    <a:pt x="615" y="109"/>
                    <a:pt x="589" y="109"/>
                    <a:pt x="564" y="111"/>
                  </a:cubicBezTo>
                  <a:cubicBezTo>
                    <a:pt x="532" y="113"/>
                    <a:pt x="500" y="116"/>
                    <a:pt x="469" y="121"/>
                  </a:cubicBezTo>
                  <a:cubicBezTo>
                    <a:pt x="441" y="125"/>
                    <a:pt x="428" y="126"/>
                    <a:pt x="397" y="129"/>
                  </a:cubicBezTo>
                  <a:cubicBezTo>
                    <a:pt x="342" y="133"/>
                    <a:pt x="286" y="141"/>
                    <a:pt x="230" y="152"/>
                  </a:cubicBezTo>
                  <a:cubicBezTo>
                    <a:pt x="180" y="163"/>
                    <a:pt x="128" y="169"/>
                    <a:pt x="77" y="177"/>
                  </a:cubicBezTo>
                  <a:cubicBezTo>
                    <a:pt x="56" y="180"/>
                    <a:pt x="0" y="243"/>
                    <a:pt x="40" y="253"/>
                  </a:cubicBezTo>
                  <a:cubicBezTo>
                    <a:pt x="82" y="264"/>
                    <a:pt x="130" y="272"/>
                    <a:pt x="170" y="288"/>
                  </a:cubicBezTo>
                  <a:cubicBezTo>
                    <a:pt x="213" y="306"/>
                    <a:pt x="257" y="311"/>
                    <a:pt x="300" y="318"/>
                  </a:cubicBezTo>
                  <a:cubicBezTo>
                    <a:pt x="349" y="326"/>
                    <a:pt x="399" y="340"/>
                    <a:pt x="455" y="348"/>
                  </a:cubicBezTo>
                  <a:cubicBezTo>
                    <a:pt x="505" y="356"/>
                    <a:pt x="556" y="356"/>
                    <a:pt x="605" y="358"/>
                  </a:cubicBezTo>
                  <a:cubicBezTo>
                    <a:pt x="819" y="369"/>
                    <a:pt x="1031" y="378"/>
                    <a:pt x="1244" y="385"/>
                  </a:cubicBezTo>
                  <a:cubicBezTo>
                    <a:pt x="1692" y="402"/>
                    <a:pt x="2140" y="425"/>
                    <a:pt x="2588" y="425"/>
                  </a:cubicBezTo>
                  <a:cubicBezTo>
                    <a:pt x="3046" y="425"/>
                    <a:pt x="3505" y="425"/>
                    <a:pt x="3963" y="414"/>
                  </a:cubicBezTo>
                  <a:cubicBezTo>
                    <a:pt x="4410" y="402"/>
                    <a:pt x="4855" y="371"/>
                    <a:pt x="5298" y="326"/>
                  </a:cubicBezTo>
                  <a:cubicBezTo>
                    <a:pt x="5713" y="284"/>
                    <a:pt x="6132" y="230"/>
                    <a:pt x="6533" y="111"/>
                  </a:cubicBezTo>
                  <a:cubicBezTo>
                    <a:pt x="6581" y="97"/>
                    <a:pt x="6630" y="78"/>
                    <a:pt x="6675" y="61"/>
                  </a:cubicBezTo>
                  <a:cubicBezTo>
                    <a:pt x="6691" y="54"/>
                    <a:pt x="6725" y="0"/>
                    <a:pt x="669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0"/>
            <p:cNvSpPr/>
            <p:nvPr/>
          </p:nvSpPr>
          <p:spPr>
            <a:xfrm>
              <a:off x="5141675" y="1565025"/>
              <a:ext cx="76450" cy="6725"/>
            </a:xfrm>
            <a:custGeom>
              <a:avLst/>
              <a:gdLst/>
              <a:ahLst/>
              <a:cxnLst/>
              <a:rect l="l" t="t" r="r" b="b"/>
              <a:pathLst>
                <a:path w="3058" h="269" extrusionOk="0">
                  <a:moveTo>
                    <a:pt x="862" y="1"/>
                  </a:moveTo>
                  <a:cubicBezTo>
                    <a:pt x="813" y="1"/>
                    <a:pt x="762" y="4"/>
                    <a:pt x="713" y="10"/>
                  </a:cubicBezTo>
                  <a:lnTo>
                    <a:pt x="737" y="7"/>
                  </a:lnTo>
                  <a:lnTo>
                    <a:pt x="737" y="7"/>
                  </a:lnTo>
                  <a:cubicBezTo>
                    <a:pt x="707" y="8"/>
                    <a:pt x="676" y="10"/>
                    <a:pt x="645" y="11"/>
                  </a:cubicBezTo>
                  <a:cubicBezTo>
                    <a:pt x="608" y="13"/>
                    <a:pt x="572" y="18"/>
                    <a:pt x="536" y="23"/>
                  </a:cubicBezTo>
                  <a:lnTo>
                    <a:pt x="558" y="21"/>
                  </a:lnTo>
                  <a:lnTo>
                    <a:pt x="558" y="21"/>
                  </a:lnTo>
                  <a:cubicBezTo>
                    <a:pt x="511" y="27"/>
                    <a:pt x="465" y="29"/>
                    <a:pt x="419" y="38"/>
                  </a:cubicBezTo>
                  <a:lnTo>
                    <a:pt x="401" y="41"/>
                  </a:lnTo>
                  <a:cubicBezTo>
                    <a:pt x="396" y="42"/>
                    <a:pt x="390" y="43"/>
                    <a:pt x="385" y="44"/>
                  </a:cubicBezTo>
                  <a:lnTo>
                    <a:pt x="391" y="44"/>
                  </a:lnTo>
                  <a:lnTo>
                    <a:pt x="383" y="45"/>
                  </a:lnTo>
                  <a:lnTo>
                    <a:pt x="368" y="46"/>
                  </a:lnTo>
                  <a:lnTo>
                    <a:pt x="300" y="55"/>
                  </a:lnTo>
                  <a:cubicBezTo>
                    <a:pt x="256" y="61"/>
                    <a:pt x="214" y="68"/>
                    <a:pt x="172" y="78"/>
                  </a:cubicBezTo>
                  <a:cubicBezTo>
                    <a:pt x="129" y="88"/>
                    <a:pt x="87" y="97"/>
                    <a:pt x="46" y="109"/>
                  </a:cubicBezTo>
                  <a:cubicBezTo>
                    <a:pt x="28" y="114"/>
                    <a:pt x="13" y="127"/>
                    <a:pt x="6" y="146"/>
                  </a:cubicBezTo>
                  <a:cubicBezTo>
                    <a:pt x="1" y="160"/>
                    <a:pt x="4" y="174"/>
                    <a:pt x="22" y="176"/>
                  </a:cubicBezTo>
                  <a:cubicBezTo>
                    <a:pt x="71" y="182"/>
                    <a:pt x="120" y="183"/>
                    <a:pt x="170" y="187"/>
                  </a:cubicBezTo>
                  <a:cubicBezTo>
                    <a:pt x="222" y="191"/>
                    <a:pt x="274" y="188"/>
                    <a:pt x="326" y="191"/>
                  </a:cubicBezTo>
                  <a:cubicBezTo>
                    <a:pt x="351" y="193"/>
                    <a:pt x="376" y="199"/>
                    <a:pt x="402" y="199"/>
                  </a:cubicBezTo>
                  <a:cubicBezTo>
                    <a:pt x="428" y="200"/>
                    <a:pt x="455" y="201"/>
                    <a:pt x="481" y="203"/>
                  </a:cubicBezTo>
                  <a:cubicBezTo>
                    <a:pt x="535" y="208"/>
                    <a:pt x="588" y="208"/>
                    <a:pt x="642" y="209"/>
                  </a:cubicBezTo>
                  <a:lnTo>
                    <a:pt x="621" y="205"/>
                  </a:lnTo>
                  <a:lnTo>
                    <a:pt x="621" y="205"/>
                  </a:lnTo>
                  <a:cubicBezTo>
                    <a:pt x="658" y="212"/>
                    <a:pt x="696" y="215"/>
                    <a:pt x="733" y="215"/>
                  </a:cubicBezTo>
                  <a:cubicBezTo>
                    <a:pt x="739" y="215"/>
                    <a:pt x="744" y="215"/>
                    <a:pt x="749" y="215"/>
                  </a:cubicBezTo>
                  <a:cubicBezTo>
                    <a:pt x="786" y="216"/>
                    <a:pt x="823" y="217"/>
                    <a:pt x="860" y="218"/>
                  </a:cubicBezTo>
                  <a:cubicBezTo>
                    <a:pt x="935" y="219"/>
                    <a:pt x="1012" y="220"/>
                    <a:pt x="1088" y="223"/>
                  </a:cubicBezTo>
                  <a:cubicBezTo>
                    <a:pt x="1242" y="227"/>
                    <a:pt x="1395" y="234"/>
                    <a:pt x="1548" y="241"/>
                  </a:cubicBezTo>
                  <a:cubicBezTo>
                    <a:pt x="1700" y="248"/>
                    <a:pt x="1850" y="257"/>
                    <a:pt x="2002" y="261"/>
                  </a:cubicBezTo>
                  <a:cubicBezTo>
                    <a:pt x="2116" y="263"/>
                    <a:pt x="2231" y="268"/>
                    <a:pt x="2346" y="268"/>
                  </a:cubicBezTo>
                  <a:cubicBezTo>
                    <a:pt x="2385" y="268"/>
                    <a:pt x="2423" y="268"/>
                    <a:pt x="2462" y="266"/>
                  </a:cubicBezTo>
                  <a:cubicBezTo>
                    <a:pt x="2638" y="264"/>
                    <a:pt x="2814" y="249"/>
                    <a:pt x="2988" y="223"/>
                  </a:cubicBezTo>
                  <a:cubicBezTo>
                    <a:pt x="3014" y="218"/>
                    <a:pt x="3058" y="158"/>
                    <a:pt x="3014" y="152"/>
                  </a:cubicBezTo>
                  <a:lnTo>
                    <a:pt x="3013" y="150"/>
                  </a:lnTo>
                  <a:cubicBezTo>
                    <a:pt x="2873" y="127"/>
                    <a:pt x="2732" y="113"/>
                    <a:pt x="2591" y="100"/>
                  </a:cubicBezTo>
                  <a:cubicBezTo>
                    <a:pt x="2445" y="86"/>
                    <a:pt x="2299" y="76"/>
                    <a:pt x="2152" y="65"/>
                  </a:cubicBezTo>
                  <a:cubicBezTo>
                    <a:pt x="1850" y="42"/>
                    <a:pt x="1548" y="23"/>
                    <a:pt x="1246" y="10"/>
                  </a:cubicBezTo>
                  <a:cubicBezTo>
                    <a:pt x="1161" y="7"/>
                    <a:pt x="1075" y="4"/>
                    <a:pt x="990" y="2"/>
                  </a:cubicBezTo>
                  <a:cubicBezTo>
                    <a:pt x="947" y="1"/>
                    <a:pt x="905" y="1"/>
                    <a:pt x="862"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0"/>
            <p:cNvSpPr/>
            <p:nvPr/>
          </p:nvSpPr>
          <p:spPr>
            <a:xfrm>
              <a:off x="5854875" y="1174775"/>
              <a:ext cx="448400" cy="246325"/>
            </a:xfrm>
            <a:custGeom>
              <a:avLst/>
              <a:gdLst/>
              <a:ahLst/>
              <a:cxnLst/>
              <a:rect l="l" t="t" r="r" b="b"/>
              <a:pathLst>
                <a:path w="17936" h="9853" extrusionOk="0">
                  <a:moveTo>
                    <a:pt x="17912" y="0"/>
                  </a:moveTo>
                  <a:cubicBezTo>
                    <a:pt x="17905" y="0"/>
                    <a:pt x="17895" y="4"/>
                    <a:pt x="17885" y="13"/>
                  </a:cubicBezTo>
                  <a:lnTo>
                    <a:pt x="17886" y="14"/>
                  </a:lnTo>
                  <a:cubicBezTo>
                    <a:pt x="17418" y="435"/>
                    <a:pt x="16944" y="850"/>
                    <a:pt x="16444" y="1234"/>
                  </a:cubicBezTo>
                  <a:cubicBezTo>
                    <a:pt x="15932" y="1628"/>
                    <a:pt x="15399" y="1992"/>
                    <a:pt x="14860" y="2347"/>
                  </a:cubicBezTo>
                  <a:cubicBezTo>
                    <a:pt x="14325" y="2698"/>
                    <a:pt x="13784" y="3039"/>
                    <a:pt x="13247" y="3386"/>
                  </a:cubicBezTo>
                  <a:cubicBezTo>
                    <a:pt x="12716" y="3730"/>
                    <a:pt x="12197" y="4088"/>
                    <a:pt x="11672" y="4440"/>
                  </a:cubicBezTo>
                  <a:cubicBezTo>
                    <a:pt x="10542" y="5195"/>
                    <a:pt x="9362" y="5872"/>
                    <a:pt x="8152" y="6490"/>
                  </a:cubicBezTo>
                  <a:cubicBezTo>
                    <a:pt x="6934" y="7113"/>
                    <a:pt x="5681" y="7664"/>
                    <a:pt x="4412" y="8175"/>
                  </a:cubicBezTo>
                  <a:cubicBezTo>
                    <a:pt x="3784" y="8429"/>
                    <a:pt x="3162" y="8682"/>
                    <a:pt x="2514" y="8883"/>
                  </a:cubicBezTo>
                  <a:cubicBezTo>
                    <a:pt x="1867" y="9083"/>
                    <a:pt x="1209" y="9253"/>
                    <a:pt x="571" y="9480"/>
                  </a:cubicBezTo>
                  <a:cubicBezTo>
                    <a:pt x="489" y="9509"/>
                    <a:pt x="404" y="9537"/>
                    <a:pt x="327" y="9573"/>
                  </a:cubicBezTo>
                  <a:cubicBezTo>
                    <a:pt x="248" y="9609"/>
                    <a:pt x="175" y="9662"/>
                    <a:pt x="101" y="9708"/>
                  </a:cubicBezTo>
                  <a:cubicBezTo>
                    <a:pt x="70" y="9728"/>
                    <a:pt x="1" y="9853"/>
                    <a:pt x="76" y="9853"/>
                  </a:cubicBezTo>
                  <a:cubicBezTo>
                    <a:pt x="78" y="9853"/>
                    <a:pt x="81" y="9852"/>
                    <a:pt x="84" y="9852"/>
                  </a:cubicBezTo>
                  <a:cubicBezTo>
                    <a:pt x="154" y="9845"/>
                    <a:pt x="226" y="9843"/>
                    <a:pt x="294" y="9828"/>
                  </a:cubicBezTo>
                  <a:cubicBezTo>
                    <a:pt x="373" y="9811"/>
                    <a:pt x="451" y="9781"/>
                    <a:pt x="528" y="9757"/>
                  </a:cubicBezTo>
                  <a:cubicBezTo>
                    <a:pt x="688" y="9706"/>
                    <a:pt x="849" y="9655"/>
                    <a:pt x="1009" y="9606"/>
                  </a:cubicBezTo>
                  <a:cubicBezTo>
                    <a:pt x="1342" y="9503"/>
                    <a:pt x="1676" y="9406"/>
                    <a:pt x="2009" y="9305"/>
                  </a:cubicBezTo>
                  <a:cubicBezTo>
                    <a:pt x="2339" y="9207"/>
                    <a:pt x="2668" y="9105"/>
                    <a:pt x="2993" y="8992"/>
                  </a:cubicBezTo>
                  <a:cubicBezTo>
                    <a:pt x="3322" y="8878"/>
                    <a:pt x="3642" y="8744"/>
                    <a:pt x="3964" y="8614"/>
                  </a:cubicBezTo>
                  <a:cubicBezTo>
                    <a:pt x="5237" y="8101"/>
                    <a:pt x="6490" y="7548"/>
                    <a:pt x="7719" y="6937"/>
                  </a:cubicBezTo>
                  <a:cubicBezTo>
                    <a:pt x="8958" y="6320"/>
                    <a:pt x="10176" y="5646"/>
                    <a:pt x="11332" y="4884"/>
                  </a:cubicBezTo>
                  <a:cubicBezTo>
                    <a:pt x="11869" y="4530"/>
                    <a:pt x="12386" y="4152"/>
                    <a:pt x="12920" y="3796"/>
                  </a:cubicBezTo>
                  <a:cubicBezTo>
                    <a:pt x="13458" y="3437"/>
                    <a:pt x="14004" y="3088"/>
                    <a:pt x="14543" y="2730"/>
                  </a:cubicBezTo>
                  <a:cubicBezTo>
                    <a:pt x="15087" y="2367"/>
                    <a:pt x="15627" y="1998"/>
                    <a:pt x="16152" y="1606"/>
                  </a:cubicBezTo>
                  <a:cubicBezTo>
                    <a:pt x="16657" y="1229"/>
                    <a:pt x="17159" y="835"/>
                    <a:pt x="17602" y="386"/>
                  </a:cubicBezTo>
                  <a:cubicBezTo>
                    <a:pt x="17711" y="275"/>
                    <a:pt x="17815" y="162"/>
                    <a:pt x="17916" y="43"/>
                  </a:cubicBezTo>
                  <a:cubicBezTo>
                    <a:pt x="17936" y="21"/>
                    <a:pt x="17929" y="0"/>
                    <a:pt x="1791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0"/>
            <p:cNvSpPr/>
            <p:nvPr/>
          </p:nvSpPr>
          <p:spPr>
            <a:xfrm>
              <a:off x="5902225" y="1223825"/>
              <a:ext cx="414125" cy="215150"/>
            </a:xfrm>
            <a:custGeom>
              <a:avLst/>
              <a:gdLst/>
              <a:ahLst/>
              <a:cxnLst/>
              <a:rect l="l" t="t" r="r" b="b"/>
              <a:pathLst>
                <a:path w="16565" h="8606" extrusionOk="0">
                  <a:moveTo>
                    <a:pt x="16504" y="1"/>
                  </a:moveTo>
                  <a:cubicBezTo>
                    <a:pt x="16500" y="1"/>
                    <a:pt x="16496" y="1"/>
                    <a:pt x="16492" y="2"/>
                  </a:cubicBezTo>
                  <a:cubicBezTo>
                    <a:pt x="16439" y="9"/>
                    <a:pt x="16395" y="75"/>
                    <a:pt x="16359" y="111"/>
                  </a:cubicBezTo>
                  <a:cubicBezTo>
                    <a:pt x="16175" y="289"/>
                    <a:pt x="15983" y="461"/>
                    <a:pt x="15785" y="624"/>
                  </a:cubicBezTo>
                  <a:cubicBezTo>
                    <a:pt x="15355" y="979"/>
                    <a:pt x="14891" y="1289"/>
                    <a:pt x="14420" y="1586"/>
                  </a:cubicBezTo>
                  <a:cubicBezTo>
                    <a:pt x="13473" y="2181"/>
                    <a:pt x="12475" y="2682"/>
                    <a:pt x="11506" y="3239"/>
                  </a:cubicBezTo>
                  <a:cubicBezTo>
                    <a:pt x="10960" y="3552"/>
                    <a:pt x="10410" y="3854"/>
                    <a:pt x="9862" y="4163"/>
                  </a:cubicBezTo>
                  <a:cubicBezTo>
                    <a:pt x="9275" y="4492"/>
                    <a:pt x="8690" y="4823"/>
                    <a:pt x="8098" y="5143"/>
                  </a:cubicBezTo>
                  <a:cubicBezTo>
                    <a:pt x="6922" y="5780"/>
                    <a:pt x="5726" y="6390"/>
                    <a:pt x="4493" y="6911"/>
                  </a:cubicBezTo>
                  <a:cubicBezTo>
                    <a:pt x="3863" y="7178"/>
                    <a:pt x="3219" y="7410"/>
                    <a:pt x="2571" y="7628"/>
                  </a:cubicBezTo>
                  <a:cubicBezTo>
                    <a:pt x="1900" y="7854"/>
                    <a:pt x="1212" y="8040"/>
                    <a:pt x="556" y="8309"/>
                  </a:cubicBezTo>
                  <a:cubicBezTo>
                    <a:pt x="391" y="8377"/>
                    <a:pt x="228" y="8446"/>
                    <a:pt x="68" y="8526"/>
                  </a:cubicBezTo>
                  <a:cubicBezTo>
                    <a:pt x="51" y="8534"/>
                    <a:pt x="0" y="8606"/>
                    <a:pt x="45" y="8606"/>
                  </a:cubicBezTo>
                  <a:cubicBezTo>
                    <a:pt x="46" y="8606"/>
                    <a:pt x="47" y="8606"/>
                    <a:pt x="49" y="8606"/>
                  </a:cubicBezTo>
                  <a:cubicBezTo>
                    <a:pt x="695" y="8547"/>
                    <a:pt x="1323" y="8337"/>
                    <a:pt x="1938" y="8140"/>
                  </a:cubicBezTo>
                  <a:cubicBezTo>
                    <a:pt x="2590" y="7931"/>
                    <a:pt x="3240" y="7713"/>
                    <a:pt x="3877" y="7462"/>
                  </a:cubicBezTo>
                  <a:cubicBezTo>
                    <a:pt x="5086" y="6986"/>
                    <a:pt x="6250" y="6409"/>
                    <a:pt x="7394" y="5793"/>
                  </a:cubicBezTo>
                  <a:cubicBezTo>
                    <a:pt x="8537" y="5176"/>
                    <a:pt x="9664" y="4528"/>
                    <a:pt x="10795" y="3889"/>
                  </a:cubicBezTo>
                  <a:cubicBezTo>
                    <a:pt x="11749" y="3351"/>
                    <a:pt x="12699" y="2805"/>
                    <a:pt x="13646" y="2252"/>
                  </a:cubicBezTo>
                  <a:cubicBezTo>
                    <a:pt x="14130" y="1969"/>
                    <a:pt x="14608" y="1676"/>
                    <a:pt x="15065" y="1352"/>
                  </a:cubicBezTo>
                  <a:cubicBezTo>
                    <a:pt x="15489" y="1051"/>
                    <a:pt x="15907" y="726"/>
                    <a:pt x="16269" y="351"/>
                  </a:cubicBezTo>
                  <a:cubicBezTo>
                    <a:pt x="16324" y="294"/>
                    <a:pt x="16377" y="236"/>
                    <a:pt x="16429" y="177"/>
                  </a:cubicBezTo>
                  <a:lnTo>
                    <a:pt x="16429" y="177"/>
                  </a:lnTo>
                  <a:cubicBezTo>
                    <a:pt x="16494" y="161"/>
                    <a:pt x="16564" y="118"/>
                    <a:pt x="16561" y="52"/>
                  </a:cubicBezTo>
                  <a:cubicBezTo>
                    <a:pt x="16559" y="20"/>
                    <a:pt x="16535" y="1"/>
                    <a:pt x="1650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0"/>
            <p:cNvSpPr/>
            <p:nvPr/>
          </p:nvSpPr>
          <p:spPr>
            <a:xfrm>
              <a:off x="5950275" y="1273725"/>
              <a:ext cx="377225" cy="178225"/>
            </a:xfrm>
            <a:custGeom>
              <a:avLst/>
              <a:gdLst/>
              <a:ahLst/>
              <a:cxnLst/>
              <a:rect l="l" t="t" r="r" b="b"/>
              <a:pathLst>
                <a:path w="15089" h="7129" extrusionOk="0">
                  <a:moveTo>
                    <a:pt x="15043" y="1"/>
                  </a:moveTo>
                  <a:cubicBezTo>
                    <a:pt x="15038" y="1"/>
                    <a:pt x="15034" y="1"/>
                    <a:pt x="15029" y="2"/>
                  </a:cubicBezTo>
                  <a:cubicBezTo>
                    <a:pt x="14970" y="14"/>
                    <a:pt x="14936" y="45"/>
                    <a:pt x="14910" y="84"/>
                  </a:cubicBezTo>
                  <a:lnTo>
                    <a:pt x="14910" y="84"/>
                  </a:lnTo>
                  <a:cubicBezTo>
                    <a:pt x="14762" y="198"/>
                    <a:pt x="14605" y="304"/>
                    <a:pt x="14452" y="409"/>
                  </a:cubicBezTo>
                  <a:cubicBezTo>
                    <a:pt x="14265" y="537"/>
                    <a:pt x="14070" y="657"/>
                    <a:pt x="13871" y="765"/>
                  </a:cubicBezTo>
                  <a:cubicBezTo>
                    <a:pt x="13448" y="998"/>
                    <a:pt x="13006" y="1192"/>
                    <a:pt x="12561" y="1379"/>
                  </a:cubicBezTo>
                  <a:cubicBezTo>
                    <a:pt x="12116" y="1567"/>
                    <a:pt x="11667" y="1741"/>
                    <a:pt x="11221" y="1925"/>
                  </a:cubicBezTo>
                  <a:cubicBezTo>
                    <a:pt x="11007" y="2013"/>
                    <a:pt x="10790" y="2102"/>
                    <a:pt x="10581" y="2206"/>
                  </a:cubicBezTo>
                  <a:cubicBezTo>
                    <a:pt x="10323" y="2334"/>
                    <a:pt x="10066" y="2467"/>
                    <a:pt x="9810" y="2601"/>
                  </a:cubicBezTo>
                  <a:cubicBezTo>
                    <a:pt x="8812" y="3124"/>
                    <a:pt x="7827" y="3673"/>
                    <a:pt x="6829" y="4197"/>
                  </a:cubicBezTo>
                  <a:cubicBezTo>
                    <a:pt x="5836" y="4720"/>
                    <a:pt x="4823" y="5215"/>
                    <a:pt x="3782" y="5638"/>
                  </a:cubicBezTo>
                  <a:cubicBezTo>
                    <a:pt x="3241" y="5858"/>
                    <a:pt x="2694" y="6048"/>
                    <a:pt x="2133" y="6217"/>
                  </a:cubicBezTo>
                  <a:cubicBezTo>
                    <a:pt x="1568" y="6387"/>
                    <a:pt x="983" y="6532"/>
                    <a:pt x="453" y="6797"/>
                  </a:cubicBezTo>
                  <a:cubicBezTo>
                    <a:pt x="323" y="6861"/>
                    <a:pt x="195" y="6930"/>
                    <a:pt x="68" y="7001"/>
                  </a:cubicBezTo>
                  <a:cubicBezTo>
                    <a:pt x="38" y="7018"/>
                    <a:pt x="4" y="7048"/>
                    <a:pt x="2" y="7085"/>
                  </a:cubicBezTo>
                  <a:cubicBezTo>
                    <a:pt x="0" y="7110"/>
                    <a:pt x="14" y="7128"/>
                    <a:pt x="37" y="7128"/>
                  </a:cubicBezTo>
                  <a:cubicBezTo>
                    <a:pt x="42" y="7128"/>
                    <a:pt x="46" y="7128"/>
                    <a:pt x="51" y="7126"/>
                  </a:cubicBezTo>
                  <a:cubicBezTo>
                    <a:pt x="311" y="7048"/>
                    <a:pt x="575" y="6996"/>
                    <a:pt x="834" y="6922"/>
                  </a:cubicBezTo>
                  <a:cubicBezTo>
                    <a:pt x="1110" y="6843"/>
                    <a:pt x="1386" y="6764"/>
                    <a:pt x="1663" y="6685"/>
                  </a:cubicBezTo>
                  <a:cubicBezTo>
                    <a:pt x="2245" y="6519"/>
                    <a:pt x="2819" y="6342"/>
                    <a:pt x="3384" y="6122"/>
                  </a:cubicBezTo>
                  <a:cubicBezTo>
                    <a:pt x="4446" y="5708"/>
                    <a:pt x="5475" y="5221"/>
                    <a:pt x="6482" y="4691"/>
                  </a:cubicBezTo>
                  <a:cubicBezTo>
                    <a:pt x="7488" y="4162"/>
                    <a:pt x="8479" y="3611"/>
                    <a:pt x="9481" y="3077"/>
                  </a:cubicBezTo>
                  <a:cubicBezTo>
                    <a:pt x="9968" y="2818"/>
                    <a:pt x="10453" y="2549"/>
                    <a:pt x="10957" y="2327"/>
                  </a:cubicBezTo>
                  <a:cubicBezTo>
                    <a:pt x="11395" y="2134"/>
                    <a:pt x="11839" y="1955"/>
                    <a:pt x="12279" y="1769"/>
                  </a:cubicBezTo>
                  <a:cubicBezTo>
                    <a:pt x="12731" y="1578"/>
                    <a:pt x="13176" y="1374"/>
                    <a:pt x="13607" y="1141"/>
                  </a:cubicBezTo>
                  <a:cubicBezTo>
                    <a:pt x="14032" y="912"/>
                    <a:pt x="14447" y="657"/>
                    <a:pt x="14809" y="335"/>
                  </a:cubicBezTo>
                  <a:cubicBezTo>
                    <a:pt x="14894" y="260"/>
                    <a:pt x="14968" y="174"/>
                    <a:pt x="15044" y="90"/>
                  </a:cubicBezTo>
                  <a:cubicBezTo>
                    <a:pt x="15068" y="64"/>
                    <a:pt x="15088" y="1"/>
                    <a:pt x="15043"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0"/>
            <p:cNvSpPr/>
            <p:nvPr/>
          </p:nvSpPr>
          <p:spPr>
            <a:xfrm>
              <a:off x="5978325" y="1326100"/>
              <a:ext cx="351675" cy="157800"/>
            </a:xfrm>
            <a:custGeom>
              <a:avLst/>
              <a:gdLst/>
              <a:ahLst/>
              <a:cxnLst/>
              <a:rect l="l" t="t" r="r" b="b"/>
              <a:pathLst>
                <a:path w="14067" h="6312" extrusionOk="0">
                  <a:moveTo>
                    <a:pt x="14032" y="0"/>
                  </a:moveTo>
                  <a:cubicBezTo>
                    <a:pt x="14026" y="0"/>
                    <a:pt x="14018" y="2"/>
                    <a:pt x="14008" y="7"/>
                  </a:cubicBezTo>
                  <a:lnTo>
                    <a:pt x="14008" y="8"/>
                  </a:lnTo>
                  <a:cubicBezTo>
                    <a:pt x="13566" y="217"/>
                    <a:pt x="13141" y="463"/>
                    <a:pt x="12710" y="694"/>
                  </a:cubicBezTo>
                  <a:cubicBezTo>
                    <a:pt x="12272" y="929"/>
                    <a:pt x="11839" y="1171"/>
                    <a:pt x="11402" y="1405"/>
                  </a:cubicBezTo>
                  <a:cubicBezTo>
                    <a:pt x="10520" y="1880"/>
                    <a:pt x="9634" y="2346"/>
                    <a:pt x="8740" y="2797"/>
                  </a:cubicBezTo>
                  <a:cubicBezTo>
                    <a:pt x="7845" y="3247"/>
                    <a:pt x="6944" y="3672"/>
                    <a:pt x="6030" y="4076"/>
                  </a:cubicBezTo>
                  <a:cubicBezTo>
                    <a:pt x="5120" y="4479"/>
                    <a:pt x="4196" y="4854"/>
                    <a:pt x="3260" y="5190"/>
                  </a:cubicBezTo>
                  <a:cubicBezTo>
                    <a:pt x="2808" y="5352"/>
                    <a:pt x="2354" y="5507"/>
                    <a:pt x="1894" y="5647"/>
                  </a:cubicBezTo>
                  <a:cubicBezTo>
                    <a:pt x="1656" y="5719"/>
                    <a:pt x="1417" y="5787"/>
                    <a:pt x="1177" y="5852"/>
                  </a:cubicBezTo>
                  <a:cubicBezTo>
                    <a:pt x="933" y="5917"/>
                    <a:pt x="682" y="5975"/>
                    <a:pt x="450" y="6074"/>
                  </a:cubicBezTo>
                  <a:cubicBezTo>
                    <a:pt x="334" y="6123"/>
                    <a:pt x="212" y="6156"/>
                    <a:pt x="95" y="6202"/>
                  </a:cubicBezTo>
                  <a:cubicBezTo>
                    <a:pt x="65" y="6214"/>
                    <a:pt x="0" y="6311"/>
                    <a:pt x="66" y="6311"/>
                  </a:cubicBezTo>
                  <a:cubicBezTo>
                    <a:pt x="66" y="6311"/>
                    <a:pt x="67" y="6311"/>
                    <a:pt x="67" y="6311"/>
                  </a:cubicBezTo>
                  <a:cubicBezTo>
                    <a:pt x="179" y="6310"/>
                    <a:pt x="287" y="6288"/>
                    <a:pt x="398" y="6286"/>
                  </a:cubicBezTo>
                  <a:cubicBezTo>
                    <a:pt x="519" y="6283"/>
                    <a:pt x="636" y="6258"/>
                    <a:pt x="753" y="6231"/>
                  </a:cubicBezTo>
                  <a:cubicBezTo>
                    <a:pt x="997" y="6177"/>
                    <a:pt x="1238" y="6109"/>
                    <a:pt x="1477" y="6040"/>
                  </a:cubicBezTo>
                  <a:cubicBezTo>
                    <a:pt x="1941" y="5905"/>
                    <a:pt x="2400" y="5755"/>
                    <a:pt x="2855" y="5597"/>
                  </a:cubicBezTo>
                  <a:cubicBezTo>
                    <a:pt x="3808" y="5263"/>
                    <a:pt x="4748" y="4891"/>
                    <a:pt x="5674" y="4488"/>
                  </a:cubicBezTo>
                  <a:cubicBezTo>
                    <a:pt x="6598" y="4088"/>
                    <a:pt x="7505" y="3654"/>
                    <a:pt x="8404" y="3202"/>
                  </a:cubicBezTo>
                  <a:cubicBezTo>
                    <a:pt x="9308" y="2749"/>
                    <a:pt x="10201" y="2276"/>
                    <a:pt x="11085" y="1785"/>
                  </a:cubicBezTo>
                  <a:cubicBezTo>
                    <a:pt x="11963" y="1298"/>
                    <a:pt x="12840" y="804"/>
                    <a:pt x="13701" y="284"/>
                  </a:cubicBezTo>
                  <a:cubicBezTo>
                    <a:pt x="13809" y="219"/>
                    <a:pt x="13916" y="153"/>
                    <a:pt x="14021" y="84"/>
                  </a:cubicBezTo>
                  <a:cubicBezTo>
                    <a:pt x="14052" y="62"/>
                    <a:pt x="14067" y="0"/>
                    <a:pt x="1403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0"/>
            <p:cNvSpPr/>
            <p:nvPr/>
          </p:nvSpPr>
          <p:spPr>
            <a:xfrm>
              <a:off x="6022100" y="1369100"/>
              <a:ext cx="312650" cy="152025"/>
            </a:xfrm>
            <a:custGeom>
              <a:avLst/>
              <a:gdLst/>
              <a:ahLst/>
              <a:cxnLst/>
              <a:rect l="l" t="t" r="r" b="b"/>
              <a:pathLst>
                <a:path w="12506" h="6081" extrusionOk="0">
                  <a:moveTo>
                    <a:pt x="12409" y="0"/>
                  </a:moveTo>
                  <a:cubicBezTo>
                    <a:pt x="12401" y="0"/>
                    <a:pt x="12393" y="1"/>
                    <a:pt x="12384" y="4"/>
                  </a:cubicBezTo>
                  <a:cubicBezTo>
                    <a:pt x="12348" y="16"/>
                    <a:pt x="12327" y="42"/>
                    <a:pt x="12289" y="47"/>
                  </a:cubicBezTo>
                  <a:cubicBezTo>
                    <a:pt x="12272" y="49"/>
                    <a:pt x="12244" y="92"/>
                    <a:pt x="12272" y="92"/>
                  </a:cubicBezTo>
                  <a:lnTo>
                    <a:pt x="12272" y="91"/>
                  </a:lnTo>
                  <a:cubicBezTo>
                    <a:pt x="12296" y="91"/>
                    <a:pt x="12319" y="86"/>
                    <a:pt x="12339" y="76"/>
                  </a:cubicBezTo>
                  <a:cubicBezTo>
                    <a:pt x="12356" y="68"/>
                    <a:pt x="12367" y="63"/>
                    <a:pt x="12377" y="63"/>
                  </a:cubicBezTo>
                  <a:cubicBezTo>
                    <a:pt x="12383" y="63"/>
                    <a:pt x="12389" y="65"/>
                    <a:pt x="12395" y="72"/>
                  </a:cubicBezTo>
                  <a:lnTo>
                    <a:pt x="12395" y="72"/>
                  </a:lnTo>
                  <a:cubicBezTo>
                    <a:pt x="12340" y="117"/>
                    <a:pt x="12289" y="167"/>
                    <a:pt x="12232" y="212"/>
                  </a:cubicBezTo>
                  <a:cubicBezTo>
                    <a:pt x="12159" y="271"/>
                    <a:pt x="12082" y="333"/>
                    <a:pt x="12006" y="390"/>
                  </a:cubicBezTo>
                  <a:cubicBezTo>
                    <a:pt x="11845" y="510"/>
                    <a:pt x="11683" y="630"/>
                    <a:pt x="11513" y="740"/>
                  </a:cubicBezTo>
                  <a:cubicBezTo>
                    <a:pt x="11164" y="969"/>
                    <a:pt x="10792" y="1166"/>
                    <a:pt x="10412" y="1348"/>
                  </a:cubicBezTo>
                  <a:cubicBezTo>
                    <a:pt x="9625" y="1726"/>
                    <a:pt x="8805" y="2032"/>
                    <a:pt x="8003" y="2377"/>
                  </a:cubicBezTo>
                  <a:cubicBezTo>
                    <a:pt x="7817" y="2457"/>
                    <a:pt x="7633" y="2539"/>
                    <a:pt x="7450" y="2624"/>
                  </a:cubicBezTo>
                  <a:cubicBezTo>
                    <a:pt x="7274" y="2706"/>
                    <a:pt x="7104" y="2799"/>
                    <a:pt x="6931" y="2884"/>
                  </a:cubicBezTo>
                  <a:cubicBezTo>
                    <a:pt x="6723" y="2986"/>
                    <a:pt x="6504" y="3068"/>
                    <a:pt x="6291" y="3155"/>
                  </a:cubicBezTo>
                  <a:cubicBezTo>
                    <a:pt x="6070" y="3242"/>
                    <a:pt x="5848" y="3328"/>
                    <a:pt x="5626" y="3413"/>
                  </a:cubicBezTo>
                  <a:cubicBezTo>
                    <a:pt x="4713" y="3760"/>
                    <a:pt x="3780" y="4076"/>
                    <a:pt x="2862" y="4438"/>
                  </a:cubicBezTo>
                  <a:cubicBezTo>
                    <a:pt x="2415" y="4614"/>
                    <a:pt x="1973" y="4801"/>
                    <a:pt x="1539" y="5009"/>
                  </a:cubicBezTo>
                  <a:cubicBezTo>
                    <a:pt x="1118" y="5213"/>
                    <a:pt x="691" y="5430"/>
                    <a:pt x="309" y="5701"/>
                  </a:cubicBezTo>
                  <a:cubicBezTo>
                    <a:pt x="254" y="5739"/>
                    <a:pt x="196" y="5775"/>
                    <a:pt x="148" y="5821"/>
                  </a:cubicBezTo>
                  <a:cubicBezTo>
                    <a:pt x="105" y="5863"/>
                    <a:pt x="71" y="5913"/>
                    <a:pt x="37" y="5961"/>
                  </a:cubicBezTo>
                  <a:cubicBezTo>
                    <a:pt x="5" y="6005"/>
                    <a:pt x="1" y="6080"/>
                    <a:pt x="63" y="6080"/>
                  </a:cubicBezTo>
                  <a:cubicBezTo>
                    <a:pt x="69" y="6080"/>
                    <a:pt x="75" y="6080"/>
                    <a:pt x="82" y="6078"/>
                  </a:cubicBezTo>
                  <a:cubicBezTo>
                    <a:pt x="132" y="6067"/>
                    <a:pt x="183" y="6061"/>
                    <a:pt x="230" y="6039"/>
                  </a:cubicBezTo>
                  <a:cubicBezTo>
                    <a:pt x="259" y="6022"/>
                    <a:pt x="289" y="6005"/>
                    <a:pt x="317" y="5986"/>
                  </a:cubicBezTo>
                  <a:lnTo>
                    <a:pt x="357" y="5962"/>
                  </a:lnTo>
                  <a:cubicBezTo>
                    <a:pt x="361" y="5959"/>
                    <a:pt x="362" y="5959"/>
                    <a:pt x="362" y="5959"/>
                  </a:cubicBezTo>
                  <a:lnTo>
                    <a:pt x="362" y="5959"/>
                  </a:lnTo>
                  <a:cubicBezTo>
                    <a:pt x="362" y="5959"/>
                    <a:pt x="361" y="5959"/>
                    <a:pt x="361" y="5959"/>
                  </a:cubicBezTo>
                  <a:lnTo>
                    <a:pt x="361" y="5959"/>
                  </a:lnTo>
                  <a:cubicBezTo>
                    <a:pt x="363" y="5958"/>
                    <a:pt x="366" y="5956"/>
                    <a:pt x="371" y="5953"/>
                  </a:cubicBezTo>
                  <a:cubicBezTo>
                    <a:pt x="428" y="5920"/>
                    <a:pt x="486" y="5887"/>
                    <a:pt x="542" y="5852"/>
                  </a:cubicBezTo>
                  <a:lnTo>
                    <a:pt x="606" y="5811"/>
                  </a:lnTo>
                  <a:lnTo>
                    <a:pt x="648" y="5787"/>
                  </a:lnTo>
                  <a:lnTo>
                    <a:pt x="661" y="5778"/>
                  </a:lnTo>
                  <a:cubicBezTo>
                    <a:pt x="861" y="5660"/>
                    <a:pt x="1065" y="5549"/>
                    <a:pt x="1271" y="5445"/>
                  </a:cubicBezTo>
                  <a:cubicBezTo>
                    <a:pt x="1701" y="5225"/>
                    <a:pt x="2144" y="5030"/>
                    <a:pt x="2592" y="4846"/>
                  </a:cubicBezTo>
                  <a:cubicBezTo>
                    <a:pt x="3512" y="4470"/>
                    <a:pt x="4429" y="4156"/>
                    <a:pt x="5357" y="3807"/>
                  </a:cubicBezTo>
                  <a:cubicBezTo>
                    <a:pt x="5806" y="3638"/>
                    <a:pt x="6252" y="3460"/>
                    <a:pt x="6690" y="3263"/>
                  </a:cubicBezTo>
                  <a:cubicBezTo>
                    <a:pt x="6880" y="3179"/>
                    <a:pt x="7060" y="3080"/>
                    <a:pt x="7246" y="2988"/>
                  </a:cubicBezTo>
                  <a:cubicBezTo>
                    <a:pt x="7426" y="2899"/>
                    <a:pt x="7608" y="2813"/>
                    <a:pt x="7793" y="2731"/>
                  </a:cubicBezTo>
                  <a:cubicBezTo>
                    <a:pt x="8592" y="2374"/>
                    <a:pt x="9409" y="2061"/>
                    <a:pt x="10200" y="1685"/>
                  </a:cubicBezTo>
                  <a:cubicBezTo>
                    <a:pt x="10598" y="1497"/>
                    <a:pt x="10988" y="1294"/>
                    <a:pt x="11361" y="1061"/>
                  </a:cubicBezTo>
                  <a:cubicBezTo>
                    <a:pt x="11708" y="844"/>
                    <a:pt x="12048" y="600"/>
                    <a:pt x="12319" y="291"/>
                  </a:cubicBezTo>
                  <a:cubicBezTo>
                    <a:pt x="12350" y="255"/>
                    <a:pt x="12384" y="220"/>
                    <a:pt x="12417" y="184"/>
                  </a:cubicBezTo>
                  <a:cubicBezTo>
                    <a:pt x="12448" y="148"/>
                    <a:pt x="12475" y="109"/>
                    <a:pt x="12497" y="67"/>
                  </a:cubicBezTo>
                  <a:cubicBezTo>
                    <a:pt x="12506" y="54"/>
                    <a:pt x="12506" y="30"/>
                    <a:pt x="12488" y="22"/>
                  </a:cubicBezTo>
                  <a:cubicBezTo>
                    <a:pt x="12464" y="12"/>
                    <a:pt x="12437" y="0"/>
                    <a:pt x="12409"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0"/>
            <p:cNvSpPr/>
            <p:nvPr/>
          </p:nvSpPr>
          <p:spPr>
            <a:xfrm>
              <a:off x="6055775" y="1421850"/>
              <a:ext cx="275475" cy="110625"/>
            </a:xfrm>
            <a:custGeom>
              <a:avLst/>
              <a:gdLst/>
              <a:ahLst/>
              <a:cxnLst/>
              <a:rect l="l" t="t" r="r" b="b"/>
              <a:pathLst>
                <a:path w="11019" h="4425" extrusionOk="0">
                  <a:moveTo>
                    <a:pt x="10988" y="0"/>
                  </a:moveTo>
                  <a:cubicBezTo>
                    <a:pt x="10982" y="0"/>
                    <a:pt x="10974" y="2"/>
                    <a:pt x="10965" y="7"/>
                  </a:cubicBezTo>
                  <a:lnTo>
                    <a:pt x="10966" y="7"/>
                  </a:lnTo>
                  <a:cubicBezTo>
                    <a:pt x="10300" y="371"/>
                    <a:pt x="9630" y="726"/>
                    <a:pt x="8942" y="1044"/>
                  </a:cubicBezTo>
                  <a:cubicBezTo>
                    <a:pt x="8247" y="1364"/>
                    <a:pt x="7547" y="1673"/>
                    <a:pt x="6838" y="1962"/>
                  </a:cubicBezTo>
                  <a:cubicBezTo>
                    <a:pt x="6493" y="2103"/>
                    <a:pt x="6145" y="2232"/>
                    <a:pt x="5795" y="2361"/>
                  </a:cubicBezTo>
                  <a:cubicBezTo>
                    <a:pt x="5439" y="2492"/>
                    <a:pt x="5083" y="2631"/>
                    <a:pt x="4729" y="2768"/>
                  </a:cubicBezTo>
                  <a:cubicBezTo>
                    <a:pt x="4010" y="3045"/>
                    <a:pt x="3290" y="3317"/>
                    <a:pt x="2562" y="3567"/>
                  </a:cubicBezTo>
                  <a:cubicBezTo>
                    <a:pt x="2195" y="3691"/>
                    <a:pt x="1825" y="3811"/>
                    <a:pt x="1452" y="3917"/>
                  </a:cubicBezTo>
                  <a:cubicBezTo>
                    <a:pt x="1272" y="3967"/>
                    <a:pt x="1090" y="4012"/>
                    <a:pt x="911" y="4064"/>
                  </a:cubicBezTo>
                  <a:cubicBezTo>
                    <a:pt x="720" y="4120"/>
                    <a:pt x="531" y="4184"/>
                    <a:pt x="341" y="4243"/>
                  </a:cubicBezTo>
                  <a:cubicBezTo>
                    <a:pt x="249" y="4271"/>
                    <a:pt x="160" y="4307"/>
                    <a:pt x="70" y="4343"/>
                  </a:cubicBezTo>
                  <a:cubicBezTo>
                    <a:pt x="47" y="4352"/>
                    <a:pt x="1" y="4418"/>
                    <a:pt x="50" y="4421"/>
                  </a:cubicBezTo>
                  <a:cubicBezTo>
                    <a:pt x="93" y="4424"/>
                    <a:pt x="135" y="4425"/>
                    <a:pt x="178" y="4425"/>
                  </a:cubicBezTo>
                  <a:cubicBezTo>
                    <a:pt x="495" y="4425"/>
                    <a:pt x="815" y="4360"/>
                    <a:pt x="1118" y="4279"/>
                  </a:cubicBezTo>
                  <a:cubicBezTo>
                    <a:pt x="1492" y="4178"/>
                    <a:pt x="1862" y="4064"/>
                    <a:pt x="2229" y="3943"/>
                  </a:cubicBezTo>
                  <a:cubicBezTo>
                    <a:pt x="2978" y="3695"/>
                    <a:pt x="3712" y="3408"/>
                    <a:pt x="4447" y="3119"/>
                  </a:cubicBezTo>
                  <a:cubicBezTo>
                    <a:pt x="4807" y="2978"/>
                    <a:pt x="5168" y="2836"/>
                    <a:pt x="5529" y="2696"/>
                  </a:cubicBezTo>
                  <a:cubicBezTo>
                    <a:pt x="5879" y="2560"/>
                    <a:pt x="6231" y="2429"/>
                    <a:pt x="6577" y="2284"/>
                  </a:cubicBezTo>
                  <a:cubicBezTo>
                    <a:pt x="7286" y="1989"/>
                    <a:pt x="7998" y="1689"/>
                    <a:pt x="8688" y="1351"/>
                  </a:cubicBezTo>
                  <a:cubicBezTo>
                    <a:pt x="9388" y="1008"/>
                    <a:pt x="10081" y="648"/>
                    <a:pt x="10742" y="233"/>
                  </a:cubicBezTo>
                  <a:cubicBezTo>
                    <a:pt x="10822" y="183"/>
                    <a:pt x="10899" y="130"/>
                    <a:pt x="10978" y="78"/>
                  </a:cubicBezTo>
                  <a:cubicBezTo>
                    <a:pt x="11006" y="59"/>
                    <a:pt x="11019" y="0"/>
                    <a:pt x="10988"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0"/>
            <p:cNvSpPr/>
            <p:nvPr/>
          </p:nvSpPr>
          <p:spPr>
            <a:xfrm>
              <a:off x="6073450" y="1464200"/>
              <a:ext cx="231575" cy="89800"/>
            </a:xfrm>
            <a:custGeom>
              <a:avLst/>
              <a:gdLst/>
              <a:ahLst/>
              <a:cxnLst/>
              <a:rect l="l" t="t" r="r" b="b"/>
              <a:pathLst>
                <a:path w="9263" h="3592" extrusionOk="0">
                  <a:moveTo>
                    <a:pt x="9254" y="0"/>
                  </a:moveTo>
                  <a:cubicBezTo>
                    <a:pt x="9245" y="0"/>
                    <a:pt x="9231" y="10"/>
                    <a:pt x="9227" y="15"/>
                  </a:cubicBezTo>
                  <a:lnTo>
                    <a:pt x="9226" y="14"/>
                  </a:lnTo>
                  <a:cubicBezTo>
                    <a:pt x="9220" y="23"/>
                    <a:pt x="9213" y="31"/>
                    <a:pt x="9205" y="39"/>
                  </a:cubicBezTo>
                  <a:cubicBezTo>
                    <a:pt x="9202" y="42"/>
                    <a:pt x="9198" y="47"/>
                    <a:pt x="9193" y="51"/>
                  </a:cubicBezTo>
                  <a:cubicBezTo>
                    <a:pt x="9193" y="51"/>
                    <a:pt x="9193" y="51"/>
                    <a:pt x="9193" y="51"/>
                  </a:cubicBezTo>
                  <a:lnTo>
                    <a:pt x="9193" y="51"/>
                  </a:lnTo>
                  <a:cubicBezTo>
                    <a:pt x="9191" y="52"/>
                    <a:pt x="9190" y="53"/>
                    <a:pt x="9190" y="53"/>
                  </a:cubicBezTo>
                  <a:cubicBezTo>
                    <a:pt x="9189" y="53"/>
                    <a:pt x="9199" y="44"/>
                    <a:pt x="9199" y="44"/>
                  </a:cubicBezTo>
                  <a:lnTo>
                    <a:pt x="9199" y="44"/>
                  </a:lnTo>
                  <a:cubicBezTo>
                    <a:pt x="9198" y="44"/>
                    <a:pt x="9194" y="48"/>
                    <a:pt x="9180" y="59"/>
                  </a:cubicBezTo>
                  <a:cubicBezTo>
                    <a:pt x="9166" y="71"/>
                    <a:pt x="9153" y="83"/>
                    <a:pt x="9140" y="96"/>
                  </a:cubicBezTo>
                  <a:cubicBezTo>
                    <a:pt x="9138" y="98"/>
                    <a:pt x="9136" y="99"/>
                    <a:pt x="9136" y="100"/>
                  </a:cubicBezTo>
                  <a:lnTo>
                    <a:pt x="9136" y="100"/>
                  </a:lnTo>
                  <a:cubicBezTo>
                    <a:pt x="9135" y="101"/>
                    <a:pt x="9133" y="102"/>
                    <a:pt x="9131" y="103"/>
                  </a:cubicBezTo>
                  <a:lnTo>
                    <a:pt x="9109" y="121"/>
                  </a:lnTo>
                  <a:cubicBezTo>
                    <a:pt x="9096" y="131"/>
                    <a:pt x="9082" y="141"/>
                    <a:pt x="9068" y="149"/>
                  </a:cubicBezTo>
                  <a:cubicBezTo>
                    <a:pt x="9059" y="155"/>
                    <a:pt x="9052" y="160"/>
                    <a:pt x="9045" y="164"/>
                  </a:cubicBezTo>
                  <a:lnTo>
                    <a:pt x="9045" y="164"/>
                  </a:lnTo>
                  <a:cubicBezTo>
                    <a:pt x="9047" y="163"/>
                    <a:pt x="9051" y="160"/>
                    <a:pt x="9050" y="160"/>
                  </a:cubicBezTo>
                  <a:lnTo>
                    <a:pt x="9050" y="160"/>
                  </a:lnTo>
                  <a:cubicBezTo>
                    <a:pt x="9050" y="160"/>
                    <a:pt x="9048" y="161"/>
                    <a:pt x="9045" y="163"/>
                  </a:cubicBezTo>
                  <a:cubicBezTo>
                    <a:pt x="9033" y="170"/>
                    <a:pt x="9025" y="176"/>
                    <a:pt x="9015" y="182"/>
                  </a:cubicBezTo>
                  <a:lnTo>
                    <a:pt x="8991" y="196"/>
                  </a:lnTo>
                  <a:cubicBezTo>
                    <a:pt x="8986" y="199"/>
                    <a:pt x="8984" y="201"/>
                    <a:pt x="8983" y="202"/>
                  </a:cubicBezTo>
                  <a:lnTo>
                    <a:pt x="8983" y="202"/>
                  </a:lnTo>
                  <a:cubicBezTo>
                    <a:pt x="8982" y="202"/>
                    <a:pt x="8981" y="202"/>
                    <a:pt x="8980" y="203"/>
                  </a:cubicBezTo>
                  <a:cubicBezTo>
                    <a:pt x="8975" y="206"/>
                    <a:pt x="8946" y="223"/>
                    <a:pt x="8943" y="224"/>
                  </a:cubicBezTo>
                  <a:lnTo>
                    <a:pt x="8943" y="224"/>
                  </a:lnTo>
                  <a:lnTo>
                    <a:pt x="8918" y="237"/>
                  </a:lnTo>
                  <a:cubicBezTo>
                    <a:pt x="8721" y="337"/>
                    <a:pt x="8522" y="430"/>
                    <a:pt x="8317" y="515"/>
                  </a:cubicBezTo>
                  <a:cubicBezTo>
                    <a:pt x="8198" y="564"/>
                    <a:pt x="8076" y="612"/>
                    <a:pt x="7955" y="658"/>
                  </a:cubicBezTo>
                  <a:cubicBezTo>
                    <a:pt x="7829" y="706"/>
                    <a:pt x="7734" y="741"/>
                    <a:pt x="7603" y="787"/>
                  </a:cubicBezTo>
                  <a:cubicBezTo>
                    <a:pt x="7368" y="869"/>
                    <a:pt x="7133" y="950"/>
                    <a:pt x="6898" y="1033"/>
                  </a:cubicBezTo>
                  <a:cubicBezTo>
                    <a:pt x="6714" y="1099"/>
                    <a:pt x="6529" y="1163"/>
                    <a:pt x="6349" y="1238"/>
                  </a:cubicBezTo>
                  <a:cubicBezTo>
                    <a:pt x="5986" y="1391"/>
                    <a:pt x="5614" y="1524"/>
                    <a:pt x="5244" y="1658"/>
                  </a:cubicBezTo>
                  <a:cubicBezTo>
                    <a:pt x="4440" y="1951"/>
                    <a:pt x="3630" y="2228"/>
                    <a:pt x="2818" y="2501"/>
                  </a:cubicBezTo>
                  <a:cubicBezTo>
                    <a:pt x="2412" y="2637"/>
                    <a:pt x="2006" y="2773"/>
                    <a:pt x="1600" y="2909"/>
                  </a:cubicBezTo>
                  <a:cubicBezTo>
                    <a:pt x="1187" y="3048"/>
                    <a:pt x="769" y="3178"/>
                    <a:pt x="367" y="3351"/>
                  </a:cubicBezTo>
                  <a:cubicBezTo>
                    <a:pt x="266" y="3395"/>
                    <a:pt x="168" y="3455"/>
                    <a:pt x="70" y="3507"/>
                  </a:cubicBezTo>
                  <a:cubicBezTo>
                    <a:pt x="43" y="3521"/>
                    <a:pt x="1" y="3591"/>
                    <a:pt x="50" y="3591"/>
                  </a:cubicBezTo>
                  <a:cubicBezTo>
                    <a:pt x="53" y="3591"/>
                    <a:pt x="56" y="3591"/>
                    <a:pt x="60" y="3590"/>
                  </a:cubicBezTo>
                  <a:cubicBezTo>
                    <a:pt x="156" y="3574"/>
                    <a:pt x="257" y="3567"/>
                    <a:pt x="352" y="3542"/>
                  </a:cubicBezTo>
                  <a:cubicBezTo>
                    <a:pt x="456" y="3515"/>
                    <a:pt x="559" y="3484"/>
                    <a:pt x="662" y="3454"/>
                  </a:cubicBezTo>
                  <a:cubicBezTo>
                    <a:pt x="871" y="3390"/>
                    <a:pt x="1076" y="3317"/>
                    <a:pt x="1282" y="3246"/>
                  </a:cubicBezTo>
                  <a:cubicBezTo>
                    <a:pt x="1691" y="3108"/>
                    <a:pt x="2100" y="2970"/>
                    <a:pt x="2508" y="2832"/>
                  </a:cubicBezTo>
                  <a:cubicBezTo>
                    <a:pt x="3335" y="2554"/>
                    <a:pt x="4159" y="2273"/>
                    <a:pt x="4979" y="1975"/>
                  </a:cubicBezTo>
                  <a:cubicBezTo>
                    <a:pt x="5399" y="1822"/>
                    <a:pt x="5819" y="1665"/>
                    <a:pt x="6237" y="1503"/>
                  </a:cubicBezTo>
                  <a:cubicBezTo>
                    <a:pt x="6417" y="1433"/>
                    <a:pt x="6594" y="1360"/>
                    <a:pt x="6774" y="1292"/>
                  </a:cubicBezTo>
                  <a:cubicBezTo>
                    <a:pt x="6886" y="1250"/>
                    <a:pt x="6999" y="1209"/>
                    <a:pt x="7110" y="1168"/>
                  </a:cubicBezTo>
                  <a:lnTo>
                    <a:pt x="7195" y="1136"/>
                  </a:lnTo>
                  <a:lnTo>
                    <a:pt x="7214" y="1130"/>
                  </a:lnTo>
                  <a:cubicBezTo>
                    <a:pt x="7214" y="1130"/>
                    <a:pt x="7214" y="1130"/>
                    <a:pt x="7214" y="1130"/>
                  </a:cubicBezTo>
                  <a:lnTo>
                    <a:pt x="7214" y="1130"/>
                  </a:lnTo>
                  <a:cubicBezTo>
                    <a:pt x="7217" y="1129"/>
                    <a:pt x="7222" y="1127"/>
                    <a:pt x="7230" y="1124"/>
                  </a:cubicBezTo>
                  <a:cubicBezTo>
                    <a:pt x="7249" y="1117"/>
                    <a:pt x="7270" y="1109"/>
                    <a:pt x="7290" y="1101"/>
                  </a:cubicBezTo>
                  <a:cubicBezTo>
                    <a:pt x="7353" y="1077"/>
                    <a:pt x="7417" y="1052"/>
                    <a:pt x="7479" y="1028"/>
                  </a:cubicBezTo>
                  <a:cubicBezTo>
                    <a:pt x="7728" y="933"/>
                    <a:pt x="7977" y="835"/>
                    <a:pt x="8222" y="731"/>
                  </a:cubicBezTo>
                  <a:cubicBezTo>
                    <a:pt x="8440" y="640"/>
                    <a:pt x="8654" y="542"/>
                    <a:pt x="8858" y="422"/>
                  </a:cubicBezTo>
                  <a:lnTo>
                    <a:pt x="8875" y="411"/>
                  </a:lnTo>
                  <a:cubicBezTo>
                    <a:pt x="8885" y="405"/>
                    <a:pt x="8895" y="399"/>
                    <a:pt x="8905" y="393"/>
                  </a:cubicBezTo>
                  <a:cubicBezTo>
                    <a:pt x="8913" y="387"/>
                    <a:pt x="8922" y="380"/>
                    <a:pt x="8932" y="375"/>
                  </a:cubicBezTo>
                  <a:cubicBezTo>
                    <a:pt x="8953" y="359"/>
                    <a:pt x="8975" y="345"/>
                    <a:pt x="8995" y="330"/>
                  </a:cubicBezTo>
                  <a:cubicBezTo>
                    <a:pt x="9035" y="303"/>
                    <a:pt x="9072" y="274"/>
                    <a:pt x="9108" y="242"/>
                  </a:cubicBezTo>
                  <a:cubicBezTo>
                    <a:pt x="9134" y="218"/>
                    <a:pt x="9161" y="193"/>
                    <a:pt x="9185" y="167"/>
                  </a:cubicBezTo>
                  <a:cubicBezTo>
                    <a:pt x="9198" y="153"/>
                    <a:pt x="9211" y="137"/>
                    <a:pt x="9222" y="122"/>
                  </a:cubicBezTo>
                  <a:cubicBezTo>
                    <a:pt x="9234" y="111"/>
                    <a:pt x="9241" y="98"/>
                    <a:pt x="9244" y="82"/>
                  </a:cubicBezTo>
                  <a:lnTo>
                    <a:pt x="9244" y="82"/>
                  </a:lnTo>
                  <a:cubicBezTo>
                    <a:pt x="9245" y="81"/>
                    <a:pt x="9245" y="79"/>
                    <a:pt x="9246" y="78"/>
                  </a:cubicBezTo>
                  <a:cubicBezTo>
                    <a:pt x="9256" y="58"/>
                    <a:pt x="9261" y="33"/>
                    <a:pt x="9262" y="10"/>
                  </a:cubicBezTo>
                  <a:cubicBezTo>
                    <a:pt x="9263" y="3"/>
                    <a:pt x="9259" y="0"/>
                    <a:pt x="925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0"/>
            <p:cNvSpPr/>
            <p:nvPr/>
          </p:nvSpPr>
          <p:spPr>
            <a:xfrm>
              <a:off x="6088750" y="1493550"/>
              <a:ext cx="230675" cy="83125"/>
            </a:xfrm>
            <a:custGeom>
              <a:avLst/>
              <a:gdLst/>
              <a:ahLst/>
              <a:cxnLst/>
              <a:rect l="l" t="t" r="r" b="b"/>
              <a:pathLst>
                <a:path w="9227" h="3325" extrusionOk="0">
                  <a:moveTo>
                    <a:pt x="9191" y="0"/>
                  </a:moveTo>
                  <a:cubicBezTo>
                    <a:pt x="9183" y="0"/>
                    <a:pt x="9174" y="3"/>
                    <a:pt x="9166" y="7"/>
                  </a:cubicBezTo>
                  <a:lnTo>
                    <a:pt x="9167" y="7"/>
                  </a:lnTo>
                  <a:cubicBezTo>
                    <a:pt x="8648" y="305"/>
                    <a:pt x="8123" y="595"/>
                    <a:pt x="7587" y="858"/>
                  </a:cubicBezTo>
                  <a:cubicBezTo>
                    <a:pt x="7013" y="1141"/>
                    <a:pt x="6424" y="1396"/>
                    <a:pt x="5829" y="1631"/>
                  </a:cubicBezTo>
                  <a:cubicBezTo>
                    <a:pt x="5229" y="1868"/>
                    <a:pt x="4628" y="2075"/>
                    <a:pt x="4004" y="2263"/>
                  </a:cubicBezTo>
                  <a:cubicBezTo>
                    <a:pt x="3386" y="2448"/>
                    <a:pt x="2764" y="2619"/>
                    <a:pt x="2134" y="2756"/>
                  </a:cubicBezTo>
                  <a:cubicBezTo>
                    <a:pt x="1832" y="2821"/>
                    <a:pt x="1529" y="2879"/>
                    <a:pt x="1225" y="2933"/>
                  </a:cubicBezTo>
                  <a:cubicBezTo>
                    <a:pt x="1075" y="2959"/>
                    <a:pt x="925" y="2983"/>
                    <a:pt x="774" y="3008"/>
                  </a:cubicBezTo>
                  <a:cubicBezTo>
                    <a:pt x="624" y="3032"/>
                    <a:pt x="471" y="3059"/>
                    <a:pt x="324" y="3100"/>
                  </a:cubicBezTo>
                  <a:cubicBezTo>
                    <a:pt x="249" y="3122"/>
                    <a:pt x="173" y="3139"/>
                    <a:pt x="98" y="3161"/>
                  </a:cubicBezTo>
                  <a:cubicBezTo>
                    <a:pt x="58" y="3174"/>
                    <a:pt x="27" y="3203"/>
                    <a:pt x="11" y="3241"/>
                  </a:cubicBezTo>
                  <a:cubicBezTo>
                    <a:pt x="0" y="3274"/>
                    <a:pt x="7" y="3303"/>
                    <a:pt x="44" y="3307"/>
                  </a:cubicBezTo>
                  <a:cubicBezTo>
                    <a:pt x="130" y="3319"/>
                    <a:pt x="216" y="3324"/>
                    <a:pt x="302" y="3324"/>
                  </a:cubicBezTo>
                  <a:cubicBezTo>
                    <a:pt x="509" y="3324"/>
                    <a:pt x="716" y="3295"/>
                    <a:pt x="918" y="3264"/>
                  </a:cubicBezTo>
                  <a:cubicBezTo>
                    <a:pt x="1226" y="3217"/>
                    <a:pt x="1532" y="3160"/>
                    <a:pt x="1836" y="3096"/>
                  </a:cubicBezTo>
                  <a:cubicBezTo>
                    <a:pt x="2465" y="2963"/>
                    <a:pt x="3089" y="2802"/>
                    <a:pt x="3705" y="2616"/>
                  </a:cubicBezTo>
                  <a:cubicBezTo>
                    <a:pt x="4347" y="2422"/>
                    <a:pt x="4980" y="2192"/>
                    <a:pt x="5603" y="1946"/>
                  </a:cubicBezTo>
                  <a:cubicBezTo>
                    <a:pt x="6209" y="1706"/>
                    <a:pt x="6802" y="1440"/>
                    <a:pt x="7385" y="1148"/>
                  </a:cubicBezTo>
                  <a:cubicBezTo>
                    <a:pt x="7938" y="868"/>
                    <a:pt x="8490" y="574"/>
                    <a:pt x="9001" y="222"/>
                  </a:cubicBezTo>
                  <a:cubicBezTo>
                    <a:pt x="9061" y="180"/>
                    <a:pt x="9122" y="137"/>
                    <a:pt x="9182" y="95"/>
                  </a:cubicBezTo>
                  <a:cubicBezTo>
                    <a:pt x="9202" y="80"/>
                    <a:pt x="9227" y="50"/>
                    <a:pt x="9220" y="24"/>
                  </a:cubicBezTo>
                  <a:cubicBezTo>
                    <a:pt x="9216" y="7"/>
                    <a:pt x="9205" y="0"/>
                    <a:pt x="919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0"/>
            <p:cNvSpPr/>
            <p:nvPr/>
          </p:nvSpPr>
          <p:spPr>
            <a:xfrm>
              <a:off x="6128150" y="1535750"/>
              <a:ext cx="176050" cy="57025"/>
            </a:xfrm>
            <a:custGeom>
              <a:avLst/>
              <a:gdLst/>
              <a:ahLst/>
              <a:cxnLst/>
              <a:rect l="l" t="t" r="r" b="b"/>
              <a:pathLst>
                <a:path w="7042" h="2281" extrusionOk="0">
                  <a:moveTo>
                    <a:pt x="7020" y="0"/>
                  </a:moveTo>
                  <a:cubicBezTo>
                    <a:pt x="7018" y="0"/>
                    <a:pt x="7016" y="0"/>
                    <a:pt x="7013" y="1"/>
                  </a:cubicBezTo>
                  <a:cubicBezTo>
                    <a:pt x="6969" y="12"/>
                    <a:pt x="6926" y="25"/>
                    <a:pt x="6884" y="42"/>
                  </a:cubicBezTo>
                  <a:cubicBezTo>
                    <a:pt x="6839" y="61"/>
                    <a:pt x="6794" y="84"/>
                    <a:pt x="6749" y="104"/>
                  </a:cubicBezTo>
                  <a:cubicBezTo>
                    <a:pt x="6656" y="145"/>
                    <a:pt x="6563" y="186"/>
                    <a:pt x="6469" y="225"/>
                  </a:cubicBezTo>
                  <a:cubicBezTo>
                    <a:pt x="6371" y="266"/>
                    <a:pt x="6271" y="306"/>
                    <a:pt x="6173" y="345"/>
                  </a:cubicBezTo>
                  <a:cubicBezTo>
                    <a:pt x="6121" y="366"/>
                    <a:pt x="6070" y="386"/>
                    <a:pt x="6019" y="406"/>
                  </a:cubicBezTo>
                  <a:cubicBezTo>
                    <a:pt x="5995" y="415"/>
                    <a:pt x="5970" y="425"/>
                    <a:pt x="5945" y="434"/>
                  </a:cubicBezTo>
                  <a:cubicBezTo>
                    <a:pt x="5933" y="438"/>
                    <a:pt x="5921" y="444"/>
                    <a:pt x="5908" y="448"/>
                  </a:cubicBezTo>
                  <a:lnTo>
                    <a:pt x="5866" y="464"/>
                  </a:lnTo>
                  <a:cubicBezTo>
                    <a:pt x="5813" y="484"/>
                    <a:pt x="5760" y="504"/>
                    <a:pt x="5707" y="524"/>
                  </a:cubicBezTo>
                  <a:lnTo>
                    <a:pt x="5697" y="527"/>
                  </a:lnTo>
                  <a:lnTo>
                    <a:pt x="5686" y="531"/>
                  </a:lnTo>
                  <a:lnTo>
                    <a:pt x="5648" y="545"/>
                  </a:lnTo>
                  <a:lnTo>
                    <a:pt x="5561" y="576"/>
                  </a:lnTo>
                  <a:cubicBezTo>
                    <a:pt x="5452" y="615"/>
                    <a:pt x="5342" y="652"/>
                    <a:pt x="5232" y="689"/>
                  </a:cubicBezTo>
                  <a:cubicBezTo>
                    <a:pt x="5001" y="766"/>
                    <a:pt x="4769" y="837"/>
                    <a:pt x="4536" y="905"/>
                  </a:cubicBezTo>
                  <a:cubicBezTo>
                    <a:pt x="4054" y="1044"/>
                    <a:pt x="3569" y="1174"/>
                    <a:pt x="3083" y="1302"/>
                  </a:cubicBezTo>
                  <a:cubicBezTo>
                    <a:pt x="2597" y="1430"/>
                    <a:pt x="2108" y="1552"/>
                    <a:pt x="1621" y="1677"/>
                  </a:cubicBezTo>
                  <a:cubicBezTo>
                    <a:pt x="1387" y="1737"/>
                    <a:pt x="1153" y="1797"/>
                    <a:pt x="921" y="1861"/>
                  </a:cubicBezTo>
                  <a:cubicBezTo>
                    <a:pt x="688" y="1924"/>
                    <a:pt x="454" y="1988"/>
                    <a:pt x="231" y="2081"/>
                  </a:cubicBezTo>
                  <a:cubicBezTo>
                    <a:pt x="164" y="2108"/>
                    <a:pt x="125" y="2139"/>
                    <a:pt x="67" y="2180"/>
                  </a:cubicBezTo>
                  <a:cubicBezTo>
                    <a:pt x="51" y="2191"/>
                    <a:pt x="1" y="2257"/>
                    <a:pt x="46" y="2267"/>
                  </a:cubicBezTo>
                  <a:cubicBezTo>
                    <a:pt x="79" y="2275"/>
                    <a:pt x="112" y="2280"/>
                    <a:pt x="146" y="2280"/>
                  </a:cubicBezTo>
                  <a:cubicBezTo>
                    <a:pt x="163" y="2280"/>
                    <a:pt x="180" y="2279"/>
                    <a:pt x="197" y="2277"/>
                  </a:cubicBezTo>
                  <a:cubicBezTo>
                    <a:pt x="250" y="2269"/>
                    <a:pt x="304" y="2260"/>
                    <a:pt x="357" y="2248"/>
                  </a:cubicBezTo>
                  <a:cubicBezTo>
                    <a:pt x="468" y="2221"/>
                    <a:pt x="579" y="2195"/>
                    <a:pt x="689" y="2165"/>
                  </a:cubicBezTo>
                  <a:cubicBezTo>
                    <a:pt x="922" y="2103"/>
                    <a:pt x="1155" y="2040"/>
                    <a:pt x="1388" y="1979"/>
                  </a:cubicBezTo>
                  <a:cubicBezTo>
                    <a:pt x="1875" y="1852"/>
                    <a:pt x="2363" y="1727"/>
                    <a:pt x="2851" y="1599"/>
                  </a:cubicBezTo>
                  <a:cubicBezTo>
                    <a:pt x="3343" y="1470"/>
                    <a:pt x="3835" y="1336"/>
                    <a:pt x="4321" y="1185"/>
                  </a:cubicBezTo>
                  <a:cubicBezTo>
                    <a:pt x="4789" y="1039"/>
                    <a:pt x="5256" y="887"/>
                    <a:pt x="5714" y="712"/>
                  </a:cubicBezTo>
                  <a:cubicBezTo>
                    <a:pt x="5923" y="631"/>
                    <a:pt x="6132" y="547"/>
                    <a:pt x="6335" y="448"/>
                  </a:cubicBezTo>
                  <a:cubicBezTo>
                    <a:pt x="6431" y="401"/>
                    <a:pt x="6527" y="353"/>
                    <a:pt x="6623" y="302"/>
                  </a:cubicBezTo>
                  <a:cubicBezTo>
                    <a:pt x="6717" y="250"/>
                    <a:pt x="6816" y="199"/>
                    <a:pt x="6902" y="141"/>
                  </a:cubicBezTo>
                  <a:cubicBezTo>
                    <a:pt x="6943" y="111"/>
                    <a:pt x="6984" y="79"/>
                    <a:pt x="7021" y="43"/>
                  </a:cubicBezTo>
                  <a:cubicBezTo>
                    <a:pt x="7034" y="31"/>
                    <a:pt x="7041" y="0"/>
                    <a:pt x="7020"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0"/>
            <p:cNvSpPr/>
            <p:nvPr/>
          </p:nvSpPr>
          <p:spPr>
            <a:xfrm>
              <a:off x="6133675" y="1568375"/>
              <a:ext cx="153725" cy="47750"/>
            </a:xfrm>
            <a:custGeom>
              <a:avLst/>
              <a:gdLst/>
              <a:ahLst/>
              <a:cxnLst/>
              <a:rect l="l" t="t" r="r" b="b"/>
              <a:pathLst>
                <a:path w="6149" h="1910" extrusionOk="0">
                  <a:moveTo>
                    <a:pt x="6127" y="0"/>
                  </a:moveTo>
                  <a:cubicBezTo>
                    <a:pt x="6121" y="0"/>
                    <a:pt x="6114" y="2"/>
                    <a:pt x="6108" y="4"/>
                  </a:cubicBezTo>
                  <a:lnTo>
                    <a:pt x="6108" y="3"/>
                  </a:lnTo>
                  <a:cubicBezTo>
                    <a:pt x="6015" y="39"/>
                    <a:pt x="5920" y="69"/>
                    <a:pt x="5827" y="106"/>
                  </a:cubicBezTo>
                  <a:cubicBezTo>
                    <a:pt x="5735" y="144"/>
                    <a:pt x="5639" y="183"/>
                    <a:pt x="5545" y="220"/>
                  </a:cubicBezTo>
                  <a:cubicBezTo>
                    <a:pt x="5356" y="294"/>
                    <a:pt x="5167" y="368"/>
                    <a:pt x="4978" y="441"/>
                  </a:cubicBezTo>
                  <a:cubicBezTo>
                    <a:pt x="4882" y="477"/>
                    <a:pt x="4786" y="513"/>
                    <a:pt x="4688" y="550"/>
                  </a:cubicBezTo>
                  <a:lnTo>
                    <a:pt x="4675" y="555"/>
                  </a:lnTo>
                  <a:lnTo>
                    <a:pt x="4638" y="569"/>
                  </a:lnTo>
                  <a:cubicBezTo>
                    <a:pt x="4614" y="578"/>
                    <a:pt x="4589" y="586"/>
                    <a:pt x="4565" y="596"/>
                  </a:cubicBezTo>
                  <a:cubicBezTo>
                    <a:pt x="4517" y="614"/>
                    <a:pt x="4469" y="630"/>
                    <a:pt x="4422" y="647"/>
                  </a:cubicBezTo>
                  <a:cubicBezTo>
                    <a:pt x="4226" y="716"/>
                    <a:pt x="4032" y="784"/>
                    <a:pt x="3836" y="849"/>
                  </a:cubicBezTo>
                  <a:cubicBezTo>
                    <a:pt x="3444" y="978"/>
                    <a:pt x="3048" y="1097"/>
                    <a:pt x="2650" y="1207"/>
                  </a:cubicBezTo>
                  <a:cubicBezTo>
                    <a:pt x="2250" y="1315"/>
                    <a:pt x="1849" y="1413"/>
                    <a:pt x="1444" y="1498"/>
                  </a:cubicBezTo>
                  <a:cubicBezTo>
                    <a:pt x="1243" y="1539"/>
                    <a:pt x="1038" y="1572"/>
                    <a:pt x="838" y="1624"/>
                  </a:cubicBezTo>
                  <a:cubicBezTo>
                    <a:pt x="785" y="1638"/>
                    <a:pt x="733" y="1655"/>
                    <a:pt x="679" y="1666"/>
                  </a:cubicBezTo>
                  <a:cubicBezTo>
                    <a:pt x="628" y="1678"/>
                    <a:pt x="578" y="1689"/>
                    <a:pt x="526" y="1701"/>
                  </a:cubicBezTo>
                  <a:cubicBezTo>
                    <a:pt x="476" y="1714"/>
                    <a:pt x="424" y="1730"/>
                    <a:pt x="372" y="1743"/>
                  </a:cubicBezTo>
                  <a:cubicBezTo>
                    <a:pt x="320" y="1755"/>
                    <a:pt x="266" y="1767"/>
                    <a:pt x="213" y="1781"/>
                  </a:cubicBezTo>
                  <a:cubicBezTo>
                    <a:pt x="160" y="1797"/>
                    <a:pt x="109" y="1811"/>
                    <a:pt x="57" y="1825"/>
                  </a:cubicBezTo>
                  <a:cubicBezTo>
                    <a:pt x="34" y="1832"/>
                    <a:pt x="15" y="1849"/>
                    <a:pt x="6" y="1872"/>
                  </a:cubicBezTo>
                  <a:cubicBezTo>
                    <a:pt x="1" y="1888"/>
                    <a:pt x="4" y="1909"/>
                    <a:pt x="26" y="1909"/>
                  </a:cubicBezTo>
                  <a:cubicBezTo>
                    <a:pt x="50" y="1910"/>
                    <a:pt x="75" y="1910"/>
                    <a:pt x="99" y="1910"/>
                  </a:cubicBezTo>
                  <a:cubicBezTo>
                    <a:pt x="268" y="1910"/>
                    <a:pt x="438" y="1900"/>
                    <a:pt x="606" y="1881"/>
                  </a:cubicBezTo>
                  <a:cubicBezTo>
                    <a:pt x="617" y="1880"/>
                    <a:pt x="631" y="1876"/>
                    <a:pt x="642" y="1876"/>
                  </a:cubicBezTo>
                  <a:cubicBezTo>
                    <a:pt x="641" y="1876"/>
                    <a:pt x="635" y="1878"/>
                    <a:pt x="638" y="1878"/>
                  </a:cubicBezTo>
                  <a:cubicBezTo>
                    <a:pt x="639" y="1878"/>
                    <a:pt x="640" y="1878"/>
                    <a:pt x="642" y="1877"/>
                  </a:cubicBezTo>
                  <a:cubicBezTo>
                    <a:pt x="654" y="1877"/>
                    <a:pt x="663" y="1877"/>
                    <a:pt x="674" y="1876"/>
                  </a:cubicBezTo>
                  <a:cubicBezTo>
                    <a:pt x="700" y="1875"/>
                    <a:pt x="726" y="1872"/>
                    <a:pt x="754" y="1870"/>
                  </a:cubicBezTo>
                  <a:cubicBezTo>
                    <a:pt x="810" y="1864"/>
                    <a:pt x="865" y="1856"/>
                    <a:pt x="920" y="1846"/>
                  </a:cubicBezTo>
                  <a:cubicBezTo>
                    <a:pt x="1022" y="1828"/>
                    <a:pt x="1124" y="1810"/>
                    <a:pt x="1225" y="1789"/>
                  </a:cubicBezTo>
                  <a:cubicBezTo>
                    <a:pt x="1632" y="1706"/>
                    <a:pt x="2036" y="1609"/>
                    <a:pt x="2438" y="1501"/>
                  </a:cubicBezTo>
                  <a:cubicBezTo>
                    <a:pt x="2841" y="1394"/>
                    <a:pt x="3240" y="1272"/>
                    <a:pt x="3636" y="1139"/>
                  </a:cubicBezTo>
                  <a:cubicBezTo>
                    <a:pt x="4037" y="1002"/>
                    <a:pt x="4435" y="852"/>
                    <a:pt x="4828" y="690"/>
                  </a:cubicBezTo>
                  <a:cubicBezTo>
                    <a:pt x="5021" y="609"/>
                    <a:pt x="5212" y="525"/>
                    <a:pt x="5403" y="438"/>
                  </a:cubicBezTo>
                  <a:cubicBezTo>
                    <a:pt x="5595" y="349"/>
                    <a:pt x="5788" y="257"/>
                    <a:pt x="5973" y="152"/>
                  </a:cubicBezTo>
                  <a:cubicBezTo>
                    <a:pt x="6019" y="126"/>
                    <a:pt x="6063" y="98"/>
                    <a:pt x="6109" y="72"/>
                  </a:cubicBezTo>
                  <a:cubicBezTo>
                    <a:pt x="6127" y="62"/>
                    <a:pt x="6149" y="43"/>
                    <a:pt x="6148" y="20"/>
                  </a:cubicBezTo>
                  <a:cubicBezTo>
                    <a:pt x="6146" y="5"/>
                    <a:pt x="6138" y="0"/>
                    <a:pt x="612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9" name="Google Shape;2029;p40"/>
          <p:cNvGrpSpPr/>
          <p:nvPr/>
        </p:nvGrpSpPr>
        <p:grpSpPr>
          <a:xfrm rot="6906671">
            <a:off x="-105185" y="-200323"/>
            <a:ext cx="1428237" cy="1484089"/>
            <a:chOff x="1456875" y="3243400"/>
            <a:chExt cx="2149325" cy="2233375"/>
          </a:xfrm>
        </p:grpSpPr>
        <p:sp>
          <p:nvSpPr>
            <p:cNvPr id="2030" name="Google Shape;2030;p40"/>
            <p:cNvSpPr/>
            <p:nvPr/>
          </p:nvSpPr>
          <p:spPr>
            <a:xfrm>
              <a:off x="3135350" y="4869925"/>
              <a:ext cx="2000" cy="1400"/>
            </a:xfrm>
            <a:custGeom>
              <a:avLst/>
              <a:gdLst/>
              <a:ahLst/>
              <a:cxnLst/>
              <a:rect l="l" t="t" r="r" b="b"/>
              <a:pathLst>
                <a:path w="80" h="56" extrusionOk="0">
                  <a:moveTo>
                    <a:pt x="1" y="1"/>
                  </a:moveTo>
                  <a:lnTo>
                    <a:pt x="1" y="1"/>
                  </a:lnTo>
                  <a:cubicBezTo>
                    <a:pt x="9" y="18"/>
                    <a:pt x="16" y="38"/>
                    <a:pt x="24" y="55"/>
                  </a:cubicBezTo>
                  <a:cubicBezTo>
                    <a:pt x="42" y="42"/>
                    <a:pt x="61" y="31"/>
                    <a:pt x="80" y="18"/>
                  </a:cubicBezTo>
                  <a:cubicBezTo>
                    <a:pt x="54" y="12"/>
                    <a:pt x="27" y="6"/>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0"/>
            <p:cNvSpPr/>
            <p:nvPr/>
          </p:nvSpPr>
          <p:spPr>
            <a:xfrm>
              <a:off x="2927475" y="5184725"/>
              <a:ext cx="91275" cy="292050"/>
            </a:xfrm>
            <a:custGeom>
              <a:avLst/>
              <a:gdLst/>
              <a:ahLst/>
              <a:cxnLst/>
              <a:rect l="l" t="t" r="r" b="b"/>
              <a:pathLst>
                <a:path w="3651" h="11682" extrusionOk="0">
                  <a:moveTo>
                    <a:pt x="1" y="1"/>
                  </a:moveTo>
                  <a:cubicBezTo>
                    <a:pt x="355" y="1127"/>
                    <a:pt x="1128" y="2203"/>
                    <a:pt x="1751" y="3327"/>
                  </a:cubicBezTo>
                  <a:cubicBezTo>
                    <a:pt x="2411" y="4516"/>
                    <a:pt x="2885" y="6305"/>
                    <a:pt x="2291" y="7607"/>
                  </a:cubicBezTo>
                  <a:cubicBezTo>
                    <a:pt x="1785" y="8720"/>
                    <a:pt x="770" y="9515"/>
                    <a:pt x="388" y="10699"/>
                  </a:cubicBezTo>
                  <a:cubicBezTo>
                    <a:pt x="234" y="11173"/>
                    <a:pt x="479" y="11682"/>
                    <a:pt x="979" y="11682"/>
                  </a:cubicBezTo>
                  <a:cubicBezTo>
                    <a:pt x="1019" y="11682"/>
                    <a:pt x="1060" y="11679"/>
                    <a:pt x="1103" y="11672"/>
                  </a:cubicBezTo>
                  <a:cubicBezTo>
                    <a:pt x="1642" y="11588"/>
                    <a:pt x="1972" y="10444"/>
                    <a:pt x="2176" y="10042"/>
                  </a:cubicBezTo>
                  <a:cubicBezTo>
                    <a:pt x="2605" y="9190"/>
                    <a:pt x="3124" y="8283"/>
                    <a:pt x="3343" y="7350"/>
                  </a:cubicBezTo>
                  <a:cubicBezTo>
                    <a:pt x="3651" y="6035"/>
                    <a:pt x="2962" y="4590"/>
                    <a:pt x="2349" y="3481"/>
                  </a:cubicBezTo>
                  <a:cubicBezTo>
                    <a:pt x="1682" y="2276"/>
                    <a:pt x="548" y="1239"/>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0"/>
            <p:cNvSpPr/>
            <p:nvPr/>
          </p:nvSpPr>
          <p:spPr>
            <a:xfrm>
              <a:off x="2920200" y="5138800"/>
              <a:ext cx="7300" cy="45950"/>
            </a:xfrm>
            <a:custGeom>
              <a:avLst/>
              <a:gdLst/>
              <a:ahLst/>
              <a:cxnLst/>
              <a:rect l="l" t="t" r="r" b="b"/>
              <a:pathLst>
                <a:path w="292" h="1838" extrusionOk="0">
                  <a:moveTo>
                    <a:pt x="166" y="1"/>
                  </a:moveTo>
                  <a:cubicBezTo>
                    <a:pt x="1" y="571"/>
                    <a:pt x="4" y="1183"/>
                    <a:pt x="286" y="1827"/>
                  </a:cubicBezTo>
                  <a:cubicBezTo>
                    <a:pt x="288" y="1830"/>
                    <a:pt x="291" y="1835"/>
                    <a:pt x="292" y="1838"/>
                  </a:cubicBezTo>
                  <a:cubicBezTo>
                    <a:pt x="106" y="1244"/>
                    <a:pt x="36" y="637"/>
                    <a:pt x="16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0"/>
            <p:cNvSpPr/>
            <p:nvPr/>
          </p:nvSpPr>
          <p:spPr>
            <a:xfrm>
              <a:off x="1456875" y="3243400"/>
              <a:ext cx="2149325" cy="2084950"/>
            </a:xfrm>
            <a:custGeom>
              <a:avLst/>
              <a:gdLst/>
              <a:ahLst/>
              <a:cxnLst/>
              <a:rect l="l" t="t" r="r" b="b"/>
              <a:pathLst>
                <a:path w="85973" h="83398" extrusionOk="0">
                  <a:moveTo>
                    <a:pt x="67140" y="65062"/>
                  </a:moveTo>
                  <a:lnTo>
                    <a:pt x="67140" y="65062"/>
                  </a:lnTo>
                  <a:cubicBezTo>
                    <a:pt x="67166" y="65068"/>
                    <a:pt x="67193" y="65074"/>
                    <a:pt x="67219" y="65080"/>
                  </a:cubicBezTo>
                  <a:cubicBezTo>
                    <a:pt x="67200" y="65092"/>
                    <a:pt x="67181" y="65102"/>
                    <a:pt x="67163" y="65116"/>
                  </a:cubicBezTo>
                  <a:cubicBezTo>
                    <a:pt x="67155" y="65099"/>
                    <a:pt x="67149" y="65079"/>
                    <a:pt x="67140" y="65062"/>
                  </a:cubicBezTo>
                  <a:close/>
                  <a:moveTo>
                    <a:pt x="43808" y="0"/>
                  </a:moveTo>
                  <a:cubicBezTo>
                    <a:pt x="43599" y="0"/>
                    <a:pt x="43376" y="65"/>
                    <a:pt x="43213" y="145"/>
                  </a:cubicBezTo>
                  <a:cubicBezTo>
                    <a:pt x="42625" y="431"/>
                    <a:pt x="42420" y="884"/>
                    <a:pt x="42449" y="1528"/>
                  </a:cubicBezTo>
                  <a:cubicBezTo>
                    <a:pt x="42528" y="3180"/>
                    <a:pt x="43926" y="4841"/>
                    <a:pt x="45230" y="5705"/>
                  </a:cubicBezTo>
                  <a:cubicBezTo>
                    <a:pt x="47066" y="6921"/>
                    <a:pt x="49812" y="6684"/>
                    <a:pt x="50446" y="9273"/>
                  </a:cubicBezTo>
                  <a:cubicBezTo>
                    <a:pt x="50484" y="9432"/>
                    <a:pt x="50517" y="9587"/>
                    <a:pt x="50550" y="9739"/>
                  </a:cubicBezTo>
                  <a:cubicBezTo>
                    <a:pt x="49376" y="9368"/>
                    <a:pt x="48253" y="9102"/>
                    <a:pt x="47661" y="8894"/>
                  </a:cubicBezTo>
                  <a:cubicBezTo>
                    <a:pt x="47065" y="8684"/>
                    <a:pt x="46412" y="8547"/>
                    <a:pt x="45772" y="8547"/>
                  </a:cubicBezTo>
                  <a:cubicBezTo>
                    <a:pt x="44865" y="8547"/>
                    <a:pt x="43985" y="8824"/>
                    <a:pt x="43330" y="9564"/>
                  </a:cubicBezTo>
                  <a:cubicBezTo>
                    <a:pt x="42724" y="10249"/>
                    <a:pt x="42379" y="11009"/>
                    <a:pt x="42415" y="11932"/>
                  </a:cubicBezTo>
                  <a:cubicBezTo>
                    <a:pt x="42435" y="12427"/>
                    <a:pt x="42520" y="12931"/>
                    <a:pt x="42564" y="13425"/>
                  </a:cubicBezTo>
                  <a:cubicBezTo>
                    <a:pt x="42606" y="13890"/>
                    <a:pt x="42332" y="14263"/>
                    <a:pt x="42447" y="14753"/>
                  </a:cubicBezTo>
                  <a:cubicBezTo>
                    <a:pt x="42464" y="14828"/>
                    <a:pt x="42529" y="14854"/>
                    <a:pt x="42606" y="14854"/>
                  </a:cubicBezTo>
                  <a:cubicBezTo>
                    <a:pt x="42717" y="14854"/>
                    <a:pt x="42852" y="14800"/>
                    <a:pt x="42904" y="14759"/>
                  </a:cubicBezTo>
                  <a:cubicBezTo>
                    <a:pt x="44073" y="13841"/>
                    <a:pt x="44360" y="13056"/>
                    <a:pt x="44342" y="11631"/>
                  </a:cubicBezTo>
                  <a:cubicBezTo>
                    <a:pt x="44336" y="11226"/>
                    <a:pt x="44656" y="10018"/>
                    <a:pt x="45197" y="9997"/>
                  </a:cubicBezTo>
                  <a:cubicBezTo>
                    <a:pt x="45216" y="9997"/>
                    <a:pt x="45234" y="9996"/>
                    <a:pt x="45252" y="9996"/>
                  </a:cubicBezTo>
                  <a:cubicBezTo>
                    <a:pt x="45845" y="9996"/>
                    <a:pt x="46503" y="10350"/>
                    <a:pt x="47041" y="10549"/>
                  </a:cubicBezTo>
                  <a:cubicBezTo>
                    <a:pt x="48343" y="11027"/>
                    <a:pt x="49714" y="11264"/>
                    <a:pt x="51015" y="11731"/>
                  </a:cubicBezTo>
                  <a:cubicBezTo>
                    <a:pt x="51568" y="11929"/>
                    <a:pt x="52039" y="12252"/>
                    <a:pt x="52477" y="12638"/>
                  </a:cubicBezTo>
                  <a:cubicBezTo>
                    <a:pt x="52553" y="12707"/>
                    <a:pt x="52623" y="12783"/>
                    <a:pt x="52687" y="12864"/>
                  </a:cubicBezTo>
                  <a:cubicBezTo>
                    <a:pt x="52719" y="13559"/>
                    <a:pt x="52318" y="14350"/>
                    <a:pt x="52046" y="14906"/>
                  </a:cubicBezTo>
                  <a:cubicBezTo>
                    <a:pt x="51416" y="16196"/>
                    <a:pt x="50528" y="17304"/>
                    <a:pt x="50038" y="18667"/>
                  </a:cubicBezTo>
                  <a:cubicBezTo>
                    <a:pt x="49571" y="19966"/>
                    <a:pt x="49682" y="21346"/>
                    <a:pt x="49990" y="22667"/>
                  </a:cubicBezTo>
                  <a:cubicBezTo>
                    <a:pt x="50164" y="23419"/>
                    <a:pt x="50377" y="24151"/>
                    <a:pt x="50542" y="24891"/>
                  </a:cubicBezTo>
                  <a:cubicBezTo>
                    <a:pt x="50494" y="25026"/>
                    <a:pt x="50451" y="25165"/>
                    <a:pt x="50411" y="25305"/>
                  </a:cubicBezTo>
                  <a:cubicBezTo>
                    <a:pt x="49586" y="24721"/>
                    <a:pt x="48796" y="24139"/>
                    <a:pt x="48761" y="23027"/>
                  </a:cubicBezTo>
                  <a:cubicBezTo>
                    <a:pt x="48739" y="22349"/>
                    <a:pt x="48948" y="20944"/>
                    <a:pt x="48053" y="20819"/>
                  </a:cubicBezTo>
                  <a:cubicBezTo>
                    <a:pt x="48039" y="20817"/>
                    <a:pt x="48024" y="20816"/>
                    <a:pt x="48010" y="20816"/>
                  </a:cubicBezTo>
                  <a:cubicBezTo>
                    <a:pt x="47926" y="20816"/>
                    <a:pt x="47844" y="20851"/>
                    <a:pt x="47798" y="20925"/>
                  </a:cubicBezTo>
                  <a:cubicBezTo>
                    <a:pt x="47473" y="21456"/>
                    <a:pt x="47853" y="22523"/>
                    <a:pt x="47853" y="23168"/>
                  </a:cubicBezTo>
                  <a:cubicBezTo>
                    <a:pt x="47852" y="23922"/>
                    <a:pt x="47427" y="25226"/>
                    <a:pt x="47950" y="25850"/>
                  </a:cubicBezTo>
                  <a:cubicBezTo>
                    <a:pt x="48481" y="26483"/>
                    <a:pt x="49254" y="26819"/>
                    <a:pt x="49779" y="27458"/>
                  </a:cubicBezTo>
                  <a:cubicBezTo>
                    <a:pt x="50071" y="27814"/>
                    <a:pt x="50095" y="28208"/>
                    <a:pt x="50009" y="28611"/>
                  </a:cubicBezTo>
                  <a:cubicBezTo>
                    <a:pt x="49828" y="29318"/>
                    <a:pt x="49482" y="29940"/>
                    <a:pt x="49038" y="30569"/>
                  </a:cubicBezTo>
                  <a:cubicBezTo>
                    <a:pt x="48856" y="30824"/>
                    <a:pt x="48660" y="31067"/>
                    <a:pt x="48450" y="31298"/>
                  </a:cubicBezTo>
                  <a:cubicBezTo>
                    <a:pt x="47921" y="31721"/>
                    <a:pt x="47447" y="32209"/>
                    <a:pt x="47041" y="32751"/>
                  </a:cubicBezTo>
                  <a:cubicBezTo>
                    <a:pt x="46648" y="33165"/>
                    <a:pt x="46275" y="33603"/>
                    <a:pt x="45969" y="34109"/>
                  </a:cubicBezTo>
                  <a:cubicBezTo>
                    <a:pt x="45200" y="35377"/>
                    <a:pt x="45203" y="36988"/>
                    <a:pt x="45211" y="38418"/>
                  </a:cubicBezTo>
                  <a:cubicBezTo>
                    <a:pt x="45219" y="40133"/>
                    <a:pt x="45078" y="41569"/>
                    <a:pt x="44380" y="43158"/>
                  </a:cubicBezTo>
                  <a:cubicBezTo>
                    <a:pt x="43735" y="44625"/>
                    <a:pt x="43226" y="46410"/>
                    <a:pt x="43520" y="48024"/>
                  </a:cubicBezTo>
                  <a:cubicBezTo>
                    <a:pt x="43880" y="50007"/>
                    <a:pt x="44970" y="52430"/>
                    <a:pt x="44385" y="54403"/>
                  </a:cubicBezTo>
                  <a:cubicBezTo>
                    <a:pt x="43883" y="53787"/>
                    <a:pt x="43099" y="53295"/>
                    <a:pt x="42572" y="52842"/>
                  </a:cubicBezTo>
                  <a:cubicBezTo>
                    <a:pt x="41541" y="51954"/>
                    <a:pt x="40870" y="50952"/>
                    <a:pt x="40828" y="49571"/>
                  </a:cubicBezTo>
                  <a:cubicBezTo>
                    <a:pt x="40790" y="48386"/>
                    <a:pt x="41102" y="47142"/>
                    <a:pt x="41278" y="45976"/>
                  </a:cubicBezTo>
                  <a:cubicBezTo>
                    <a:pt x="41358" y="45451"/>
                    <a:pt x="41335" y="44969"/>
                    <a:pt x="41237" y="44451"/>
                  </a:cubicBezTo>
                  <a:cubicBezTo>
                    <a:pt x="41048" y="43442"/>
                    <a:pt x="41177" y="42671"/>
                    <a:pt x="41502" y="41702"/>
                  </a:cubicBezTo>
                  <a:cubicBezTo>
                    <a:pt x="41889" y="40556"/>
                    <a:pt x="42471" y="39324"/>
                    <a:pt x="42016" y="38116"/>
                  </a:cubicBezTo>
                  <a:cubicBezTo>
                    <a:pt x="41987" y="38039"/>
                    <a:pt x="41913" y="38007"/>
                    <a:pt x="41827" y="38007"/>
                  </a:cubicBezTo>
                  <a:cubicBezTo>
                    <a:pt x="41652" y="38007"/>
                    <a:pt x="41429" y="38142"/>
                    <a:pt x="41452" y="38301"/>
                  </a:cubicBezTo>
                  <a:cubicBezTo>
                    <a:pt x="41691" y="39889"/>
                    <a:pt x="40922" y="41246"/>
                    <a:pt x="40505" y="42734"/>
                  </a:cubicBezTo>
                  <a:cubicBezTo>
                    <a:pt x="40143" y="44029"/>
                    <a:pt x="40281" y="45415"/>
                    <a:pt x="39944" y="46742"/>
                  </a:cubicBezTo>
                  <a:cubicBezTo>
                    <a:pt x="39767" y="47434"/>
                    <a:pt x="39514" y="48084"/>
                    <a:pt x="39337" y="48752"/>
                  </a:cubicBezTo>
                  <a:cubicBezTo>
                    <a:pt x="38574" y="47990"/>
                    <a:pt x="37626" y="47321"/>
                    <a:pt x="36956" y="46689"/>
                  </a:cubicBezTo>
                  <a:cubicBezTo>
                    <a:pt x="35451" y="45271"/>
                    <a:pt x="35696" y="43659"/>
                    <a:pt x="36274" y="41841"/>
                  </a:cubicBezTo>
                  <a:cubicBezTo>
                    <a:pt x="36679" y="40565"/>
                    <a:pt x="36671" y="39482"/>
                    <a:pt x="36405" y="38323"/>
                  </a:cubicBezTo>
                  <a:cubicBezTo>
                    <a:pt x="37047" y="36757"/>
                    <a:pt x="37849" y="35261"/>
                    <a:pt x="38637" y="33766"/>
                  </a:cubicBezTo>
                  <a:cubicBezTo>
                    <a:pt x="39842" y="31477"/>
                    <a:pt x="38832" y="28971"/>
                    <a:pt x="39702" y="26640"/>
                  </a:cubicBezTo>
                  <a:cubicBezTo>
                    <a:pt x="40263" y="25140"/>
                    <a:pt x="43912" y="24851"/>
                    <a:pt x="43323" y="22839"/>
                  </a:cubicBezTo>
                  <a:cubicBezTo>
                    <a:pt x="43309" y="22791"/>
                    <a:pt x="43269" y="22772"/>
                    <a:pt x="43221" y="22772"/>
                  </a:cubicBezTo>
                  <a:cubicBezTo>
                    <a:pt x="43131" y="22772"/>
                    <a:pt x="43015" y="22835"/>
                    <a:pt x="42988" y="22891"/>
                  </a:cubicBezTo>
                  <a:cubicBezTo>
                    <a:pt x="42695" y="23535"/>
                    <a:pt x="42516" y="24018"/>
                    <a:pt x="41865" y="24392"/>
                  </a:cubicBezTo>
                  <a:cubicBezTo>
                    <a:pt x="41383" y="24669"/>
                    <a:pt x="40851" y="24854"/>
                    <a:pt x="40364" y="25122"/>
                  </a:cubicBezTo>
                  <a:cubicBezTo>
                    <a:pt x="39626" y="25528"/>
                    <a:pt x="39056" y="26189"/>
                    <a:pt x="38813" y="27000"/>
                  </a:cubicBezTo>
                  <a:cubicBezTo>
                    <a:pt x="38411" y="28339"/>
                    <a:pt x="38295" y="29794"/>
                    <a:pt x="38042" y="31172"/>
                  </a:cubicBezTo>
                  <a:cubicBezTo>
                    <a:pt x="37819" y="32377"/>
                    <a:pt x="37282" y="33395"/>
                    <a:pt x="36715" y="34459"/>
                  </a:cubicBezTo>
                  <a:cubicBezTo>
                    <a:pt x="36540" y="34789"/>
                    <a:pt x="36160" y="35473"/>
                    <a:pt x="35732" y="36324"/>
                  </a:cubicBezTo>
                  <a:cubicBezTo>
                    <a:pt x="35539" y="35889"/>
                    <a:pt x="35340" y="35458"/>
                    <a:pt x="35203" y="35003"/>
                  </a:cubicBezTo>
                  <a:cubicBezTo>
                    <a:pt x="34928" y="34082"/>
                    <a:pt x="35087" y="33204"/>
                    <a:pt x="35142" y="32271"/>
                  </a:cubicBezTo>
                  <a:cubicBezTo>
                    <a:pt x="35240" y="30593"/>
                    <a:pt x="34615" y="28918"/>
                    <a:pt x="34905" y="27254"/>
                  </a:cubicBezTo>
                  <a:cubicBezTo>
                    <a:pt x="35142" y="25898"/>
                    <a:pt x="36588" y="25034"/>
                    <a:pt x="36868" y="23671"/>
                  </a:cubicBezTo>
                  <a:cubicBezTo>
                    <a:pt x="37139" y="22359"/>
                    <a:pt x="36191" y="21351"/>
                    <a:pt x="34924" y="21171"/>
                  </a:cubicBezTo>
                  <a:cubicBezTo>
                    <a:pt x="34905" y="21169"/>
                    <a:pt x="34885" y="21167"/>
                    <a:pt x="34864" y="21167"/>
                  </a:cubicBezTo>
                  <a:cubicBezTo>
                    <a:pt x="34717" y="21167"/>
                    <a:pt x="34535" y="21233"/>
                    <a:pt x="34505" y="21388"/>
                  </a:cubicBezTo>
                  <a:cubicBezTo>
                    <a:pt x="34408" y="21885"/>
                    <a:pt x="34515" y="22211"/>
                    <a:pt x="34760" y="22647"/>
                  </a:cubicBezTo>
                  <a:cubicBezTo>
                    <a:pt x="35152" y="23348"/>
                    <a:pt x="34890" y="24042"/>
                    <a:pt x="34526" y="24687"/>
                  </a:cubicBezTo>
                  <a:cubicBezTo>
                    <a:pt x="33836" y="25906"/>
                    <a:pt x="32900" y="26796"/>
                    <a:pt x="32847" y="28280"/>
                  </a:cubicBezTo>
                  <a:cubicBezTo>
                    <a:pt x="32795" y="29760"/>
                    <a:pt x="33145" y="31257"/>
                    <a:pt x="33646" y="32633"/>
                  </a:cubicBezTo>
                  <a:cubicBezTo>
                    <a:pt x="34184" y="34111"/>
                    <a:pt x="34240" y="35695"/>
                    <a:pt x="34674" y="37200"/>
                  </a:cubicBezTo>
                  <a:cubicBezTo>
                    <a:pt x="34762" y="37506"/>
                    <a:pt x="34835" y="37807"/>
                    <a:pt x="34899" y="38109"/>
                  </a:cubicBezTo>
                  <a:cubicBezTo>
                    <a:pt x="34090" y="39999"/>
                    <a:pt x="33473" y="42073"/>
                    <a:pt x="34120" y="43076"/>
                  </a:cubicBezTo>
                  <a:cubicBezTo>
                    <a:pt x="33823" y="44222"/>
                    <a:pt x="33764" y="45291"/>
                    <a:pt x="34376" y="46445"/>
                  </a:cubicBezTo>
                  <a:cubicBezTo>
                    <a:pt x="34970" y="47566"/>
                    <a:pt x="36107" y="48255"/>
                    <a:pt x="37080" y="49006"/>
                  </a:cubicBezTo>
                  <a:cubicBezTo>
                    <a:pt x="37657" y="49451"/>
                    <a:pt x="38540" y="50035"/>
                    <a:pt x="39178" y="50720"/>
                  </a:cubicBezTo>
                  <a:cubicBezTo>
                    <a:pt x="39360" y="51913"/>
                    <a:pt x="40138" y="52847"/>
                    <a:pt x="41014" y="53659"/>
                  </a:cubicBezTo>
                  <a:cubicBezTo>
                    <a:pt x="41758" y="54348"/>
                    <a:pt x="43132" y="55027"/>
                    <a:pt x="43193" y="56157"/>
                  </a:cubicBezTo>
                  <a:cubicBezTo>
                    <a:pt x="41498" y="57542"/>
                    <a:pt x="38775" y="57532"/>
                    <a:pt x="36778" y="58252"/>
                  </a:cubicBezTo>
                  <a:cubicBezTo>
                    <a:pt x="35790" y="58609"/>
                    <a:pt x="34547" y="59301"/>
                    <a:pt x="33752" y="60236"/>
                  </a:cubicBezTo>
                  <a:cubicBezTo>
                    <a:pt x="33428" y="59737"/>
                    <a:pt x="33029" y="59280"/>
                    <a:pt x="32628" y="58907"/>
                  </a:cubicBezTo>
                  <a:cubicBezTo>
                    <a:pt x="32213" y="58521"/>
                    <a:pt x="31802" y="58160"/>
                    <a:pt x="31408" y="57796"/>
                  </a:cubicBezTo>
                  <a:cubicBezTo>
                    <a:pt x="31417" y="57565"/>
                    <a:pt x="31428" y="57334"/>
                    <a:pt x="31464" y="57104"/>
                  </a:cubicBezTo>
                  <a:cubicBezTo>
                    <a:pt x="31556" y="56532"/>
                    <a:pt x="31934" y="55943"/>
                    <a:pt x="32204" y="55441"/>
                  </a:cubicBezTo>
                  <a:cubicBezTo>
                    <a:pt x="32488" y="54915"/>
                    <a:pt x="32843" y="54411"/>
                    <a:pt x="33074" y="53860"/>
                  </a:cubicBezTo>
                  <a:cubicBezTo>
                    <a:pt x="33283" y="53358"/>
                    <a:pt x="33109" y="52766"/>
                    <a:pt x="33093" y="52250"/>
                  </a:cubicBezTo>
                  <a:cubicBezTo>
                    <a:pt x="33070" y="51516"/>
                    <a:pt x="32954" y="50590"/>
                    <a:pt x="32571" y="49963"/>
                  </a:cubicBezTo>
                  <a:cubicBezTo>
                    <a:pt x="32120" y="49221"/>
                    <a:pt x="31732" y="47843"/>
                    <a:pt x="30788" y="47672"/>
                  </a:cubicBezTo>
                  <a:cubicBezTo>
                    <a:pt x="30744" y="47664"/>
                    <a:pt x="30698" y="47660"/>
                    <a:pt x="30652" y="47660"/>
                  </a:cubicBezTo>
                  <a:cubicBezTo>
                    <a:pt x="30401" y="47660"/>
                    <a:pt x="30135" y="47776"/>
                    <a:pt x="30011" y="47997"/>
                  </a:cubicBezTo>
                  <a:cubicBezTo>
                    <a:pt x="29612" y="48708"/>
                    <a:pt x="30606" y="49718"/>
                    <a:pt x="30882" y="50396"/>
                  </a:cubicBezTo>
                  <a:cubicBezTo>
                    <a:pt x="31045" y="50797"/>
                    <a:pt x="30764" y="51282"/>
                    <a:pt x="30804" y="51682"/>
                  </a:cubicBezTo>
                  <a:cubicBezTo>
                    <a:pt x="30861" y="52242"/>
                    <a:pt x="30926" y="52802"/>
                    <a:pt x="30987" y="53362"/>
                  </a:cubicBezTo>
                  <a:cubicBezTo>
                    <a:pt x="31045" y="53885"/>
                    <a:pt x="31218" y="54384"/>
                    <a:pt x="31256" y="54913"/>
                  </a:cubicBezTo>
                  <a:cubicBezTo>
                    <a:pt x="31291" y="55407"/>
                    <a:pt x="30769" y="56149"/>
                    <a:pt x="30582" y="56601"/>
                  </a:cubicBezTo>
                  <a:cubicBezTo>
                    <a:pt x="30544" y="56695"/>
                    <a:pt x="30510" y="56787"/>
                    <a:pt x="30481" y="56879"/>
                  </a:cubicBezTo>
                  <a:cubicBezTo>
                    <a:pt x="30050" y="56411"/>
                    <a:pt x="29652" y="55901"/>
                    <a:pt x="29310" y="55296"/>
                  </a:cubicBezTo>
                  <a:cubicBezTo>
                    <a:pt x="28576" y="53997"/>
                    <a:pt x="28298" y="52617"/>
                    <a:pt x="27939" y="51192"/>
                  </a:cubicBezTo>
                  <a:cubicBezTo>
                    <a:pt x="27587" y="49794"/>
                    <a:pt x="26413" y="48728"/>
                    <a:pt x="25406" y="47776"/>
                  </a:cubicBezTo>
                  <a:cubicBezTo>
                    <a:pt x="24287" y="46720"/>
                    <a:pt x="23305" y="45665"/>
                    <a:pt x="22774" y="44192"/>
                  </a:cubicBezTo>
                  <a:cubicBezTo>
                    <a:pt x="22251" y="42742"/>
                    <a:pt x="22113" y="41100"/>
                    <a:pt x="21910" y="39581"/>
                  </a:cubicBezTo>
                  <a:cubicBezTo>
                    <a:pt x="21820" y="38895"/>
                    <a:pt x="21719" y="38212"/>
                    <a:pt x="21594" y="37535"/>
                  </a:cubicBezTo>
                  <a:cubicBezTo>
                    <a:pt x="21628" y="37477"/>
                    <a:pt x="21650" y="37413"/>
                    <a:pt x="21659" y="37347"/>
                  </a:cubicBezTo>
                  <a:cubicBezTo>
                    <a:pt x="21775" y="36438"/>
                    <a:pt x="21545" y="35557"/>
                    <a:pt x="21862" y="34671"/>
                  </a:cubicBezTo>
                  <a:cubicBezTo>
                    <a:pt x="22180" y="33787"/>
                    <a:pt x="22864" y="33021"/>
                    <a:pt x="23466" y="32320"/>
                  </a:cubicBezTo>
                  <a:cubicBezTo>
                    <a:pt x="24573" y="31034"/>
                    <a:pt x="25767" y="29900"/>
                    <a:pt x="25986" y="28139"/>
                  </a:cubicBezTo>
                  <a:cubicBezTo>
                    <a:pt x="26109" y="27143"/>
                    <a:pt x="25816" y="26283"/>
                    <a:pt x="25778" y="25296"/>
                  </a:cubicBezTo>
                  <a:cubicBezTo>
                    <a:pt x="25738" y="24271"/>
                    <a:pt x="25998" y="23302"/>
                    <a:pt x="26460" y="22392"/>
                  </a:cubicBezTo>
                  <a:cubicBezTo>
                    <a:pt x="26880" y="21565"/>
                    <a:pt x="27582" y="20926"/>
                    <a:pt x="27978" y="20086"/>
                  </a:cubicBezTo>
                  <a:cubicBezTo>
                    <a:pt x="28229" y="19553"/>
                    <a:pt x="28126" y="18780"/>
                    <a:pt x="28288" y="18182"/>
                  </a:cubicBezTo>
                  <a:cubicBezTo>
                    <a:pt x="28354" y="17940"/>
                    <a:pt x="28107" y="17881"/>
                    <a:pt x="27875" y="17881"/>
                  </a:cubicBezTo>
                  <a:cubicBezTo>
                    <a:pt x="27742" y="17881"/>
                    <a:pt x="27614" y="17900"/>
                    <a:pt x="27553" y="17915"/>
                  </a:cubicBezTo>
                  <a:cubicBezTo>
                    <a:pt x="26911" y="18072"/>
                    <a:pt x="25958" y="18498"/>
                    <a:pt x="25871" y="19277"/>
                  </a:cubicBezTo>
                  <a:cubicBezTo>
                    <a:pt x="25831" y="19634"/>
                    <a:pt x="26183" y="20077"/>
                    <a:pt x="26206" y="20473"/>
                  </a:cubicBezTo>
                  <a:cubicBezTo>
                    <a:pt x="26225" y="20799"/>
                    <a:pt x="26063" y="21175"/>
                    <a:pt x="25982" y="21485"/>
                  </a:cubicBezTo>
                  <a:cubicBezTo>
                    <a:pt x="25769" y="22291"/>
                    <a:pt x="25524" y="23095"/>
                    <a:pt x="25325" y="23907"/>
                  </a:cubicBezTo>
                  <a:cubicBezTo>
                    <a:pt x="25036" y="25076"/>
                    <a:pt x="25075" y="26357"/>
                    <a:pt x="24965" y="27554"/>
                  </a:cubicBezTo>
                  <a:cubicBezTo>
                    <a:pt x="24746" y="29956"/>
                    <a:pt x="22414" y="31442"/>
                    <a:pt x="20884" y="33025"/>
                  </a:cubicBezTo>
                  <a:cubicBezTo>
                    <a:pt x="20740" y="33176"/>
                    <a:pt x="20604" y="33336"/>
                    <a:pt x="20477" y="33502"/>
                  </a:cubicBezTo>
                  <a:cubicBezTo>
                    <a:pt x="20175" y="32313"/>
                    <a:pt x="20042" y="31104"/>
                    <a:pt x="20225" y="29854"/>
                  </a:cubicBezTo>
                  <a:cubicBezTo>
                    <a:pt x="20662" y="26883"/>
                    <a:pt x="22500" y="24302"/>
                    <a:pt x="22802" y="21287"/>
                  </a:cubicBezTo>
                  <a:cubicBezTo>
                    <a:pt x="22922" y="20074"/>
                    <a:pt x="22642" y="19018"/>
                    <a:pt x="21845" y="18099"/>
                  </a:cubicBezTo>
                  <a:cubicBezTo>
                    <a:pt x="20920" y="17035"/>
                    <a:pt x="19573" y="15867"/>
                    <a:pt x="21122" y="14572"/>
                  </a:cubicBezTo>
                  <a:cubicBezTo>
                    <a:pt x="22161" y="13703"/>
                    <a:pt x="23509" y="13366"/>
                    <a:pt x="24534" y="12444"/>
                  </a:cubicBezTo>
                  <a:cubicBezTo>
                    <a:pt x="25609" y="11476"/>
                    <a:pt x="26084" y="10259"/>
                    <a:pt x="26350" y="8858"/>
                  </a:cubicBezTo>
                  <a:cubicBezTo>
                    <a:pt x="26408" y="8554"/>
                    <a:pt x="26325" y="8218"/>
                    <a:pt x="26383" y="7899"/>
                  </a:cubicBezTo>
                  <a:cubicBezTo>
                    <a:pt x="26465" y="7456"/>
                    <a:pt x="26601" y="7032"/>
                    <a:pt x="26738" y="6604"/>
                  </a:cubicBezTo>
                  <a:cubicBezTo>
                    <a:pt x="26982" y="5846"/>
                    <a:pt x="27344" y="5155"/>
                    <a:pt x="27775" y="4487"/>
                  </a:cubicBezTo>
                  <a:cubicBezTo>
                    <a:pt x="27875" y="4332"/>
                    <a:pt x="27729" y="4264"/>
                    <a:pt x="27548" y="4264"/>
                  </a:cubicBezTo>
                  <a:cubicBezTo>
                    <a:pt x="27386" y="4264"/>
                    <a:pt x="27198" y="4318"/>
                    <a:pt x="27134" y="4414"/>
                  </a:cubicBezTo>
                  <a:cubicBezTo>
                    <a:pt x="25454" y="6905"/>
                    <a:pt x="25033" y="10782"/>
                    <a:pt x="22186" y="12360"/>
                  </a:cubicBezTo>
                  <a:cubicBezTo>
                    <a:pt x="20455" y="13321"/>
                    <a:pt x="16915" y="15028"/>
                    <a:pt x="18534" y="17616"/>
                  </a:cubicBezTo>
                  <a:cubicBezTo>
                    <a:pt x="19186" y="18657"/>
                    <a:pt x="20323" y="19258"/>
                    <a:pt x="20568" y="20531"/>
                  </a:cubicBezTo>
                  <a:cubicBezTo>
                    <a:pt x="20860" y="22058"/>
                    <a:pt x="20197" y="23748"/>
                    <a:pt x="19677" y="25147"/>
                  </a:cubicBezTo>
                  <a:cubicBezTo>
                    <a:pt x="18844" y="27390"/>
                    <a:pt x="18030" y="29448"/>
                    <a:pt x="18016" y="31721"/>
                  </a:cubicBezTo>
                  <a:cubicBezTo>
                    <a:pt x="17849" y="31573"/>
                    <a:pt x="17704" y="31431"/>
                    <a:pt x="17594" y="31293"/>
                  </a:cubicBezTo>
                  <a:cubicBezTo>
                    <a:pt x="16375" y="29779"/>
                    <a:pt x="17258" y="27422"/>
                    <a:pt x="16416" y="25728"/>
                  </a:cubicBezTo>
                  <a:cubicBezTo>
                    <a:pt x="15929" y="24751"/>
                    <a:pt x="15098" y="23997"/>
                    <a:pt x="14623" y="23004"/>
                  </a:cubicBezTo>
                  <a:cubicBezTo>
                    <a:pt x="14162" y="22042"/>
                    <a:pt x="13837" y="20770"/>
                    <a:pt x="13714" y="19707"/>
                  </a:cubicBezTo>
                  <a:cubicBezTo>
                    <a:pt x="13623" y="18910"/>
                    <a:pt x="13760" y="18277"/>
                    <a:pt x="13916" y="17488"/>
                  </a:cubicBezTo>
                  <a:cubicBezTo>
                    <a:pt x="14022" y="16943"/>
                    <a:pt x="14111" y="16506"/>
                    <a:pt x="13841" y="16010"/>
                  </a:cubicBezTo>
                  <a:cubicBezTo>
                    <a:pt x="13598" y="15565"/>
                    <a:pt x="13516" y="15119"/>
                    <a:pt x="13641" y="14632"/>
                  </a:cubicBezTo>
                  <a:cubicBezTo>
                    <a:pt x="13652" y="14589"/>
                    <a:pt x="13596" y="14577"/>
                    <a:pt x="13560" y="14577"/>
                  </a:cubicBezTo>
                  <a:cubicBezTo>
                    <a:pt x="13552" y="14577"/>
                    <a:pt x="13546" y="14577"/>
                    <a:pt x="13540" y="14578"/>
                  </a:cubicBezTo>
                  <a:cubicBezTo>
                    <a:pt x="12931" y="14691"/>
                    <a:pt x="12668" y="15083"/>
                    <a:pt x="12542" y="15676"/>
                  </a:cubicBezTo>
                  <a:cubicBezTo>
                    <a:pt x="12315" y="16736"/>
                    <a:pt x="12101" y="17795"/>
                    <a:pt x="11837" y="18853"/>
                  </a:cubicBezTo>
                  <a:cubicBezTo>
                    <a:pt x="11625" y="19704"/>
                    <a:pt x="11512" y="20344"/>
                    <a:pt x="11720" y="21211"/>
                  </a:cubicBezTo>
                  <a:cubicBezTo>
                    <a:pt x="12033" y="22517"/>
                    <a:pt x="12863" y="23528"/>
                    <a:pt x="13733" y="24506"/>
                  </a:cubicBezTo>
                  <a:cubicBezTo>
                    <a:pt x="14678" y="25570"/>
                    <a:pt x="15579" y="26272"/>
                    <a:pt x="15604" y="27801"/>
                  </a:cubicBezTo>
                  <a:cubicBezTo>
                    <a:pt x="15605" y="27878"/>
                    <a:pt x="15603" y="27955"/>
                    <a:pt x="15600" y="28030"/>
                  </a:cubicBezTo>
                  <a:cubicBezTo>
                    <a:pt x="15044" y="27332"/>
                    <a:pt x="14280" y="26785"/>
                    <a:pt x="13372" y="26355"/>
                  </a:cubicBezTo>
                  <a:cubicBezTo>
                    <a:pt x="12313" y="25852"/>
                    <a:pt x="11414" y="25279"/>
                    <a:pt x="10609" y="24417"/>
                  </a:cubicBezTo>
                  <a:cubicBezTo>
                    <a:pt x="9707" y="23449"/>
                    <a:pt x="8711" y="22726"/>
                    <a:pt x="7643" y="21951"/>
                  </a:cubicBezTo>
                  <a:cubicBezTo>
                    <a:pt x="6478" y="21106"/>
                    <a:pt x="5824" y="20212"/>
                    <a:pt x="6770" y="18935"/>
                  </a:cubicBezTo>
                  <a:cubicBezTo>
                    <a:pt x="7315" y="18201"/>
                    <a:pt x="7903" y="17420"/>
                    <a:pt x="8511" y="16740"/>
                  </a:cubicBezTo>
                  <a:cubicBezTo>
                    <a:pt x="9154" y="16022"/>
                    <a:pt x="9604" y="15364"/>
                    <a:pt x="9826" y="14421"/>
                  </a:cubicBezTo>
                  <a:cubicBezTo>
                    <a:pt x="10135" y="13121"/>
                    <a:pt x="9549" y="12060"/>
                    <a:pt x="10632" y="10987"/>
                  </a:cubicBezTo>
                  <a:cubicBezTo>
                    <a:pt x="10862" y="10761"/>
                    <a:pt x="10618" y="10645"/>
                    <a:pt x="10355" y="10645"/>
                  </a:cubicBezTo>
                  <a:cubicBezTo>
                    <a:pt x="10209" y="10645"/>
                    <a:pt x="10056" y="10681"/>
                    <a:pt x="9976" y="10753"/>
                  </a:cubicBezTo>
                  <a:cubicBezTo>
                    <a:pt x="9282" y="11377"/>
                    <a:pt x="9036" y="12009"/>
                    <a:pt x="9062" y="12941"/>
                  </a:cubicBezTo>
                  <a:cubicBezTo>
                    <a:pt x="9109" y="14600"/>
                    <a:pt x="8744" y="15613"/>
                    <a:pt x="7451" y="16730"/>
                  </a:cubicBezTo>
                  <a:cubicBezTo>
                    <a:pt x="6273" y="17747"/>
                    <a:pt x="4443" y="19253"/>
                    <a:pt x="4805" y="21002"/>
                  </a:cubicBezTo>
                  <a:cubicBezTo>
                    <a:pt x="5040" y="22131"/>
                    <a:pt x="6401" y="23039"/>
                    <a:pt x="7207" y="23726"/>
                  </a:cubicBezTo>
                  <a:cubicBezTo>
                    <a:pt x="8226" y="24596"/>
                    <a:pt x="8761" y="25812"/>
                    <a:pt x="9893" y="26586"/>
                  </a:cubicBezTo>
                  <a:cubicBezTo>
                    <a:pt x="10876" y="27258"/>
                    <a:pt x="11961" y="27738"/>
                    <a:pt x="13079" y="28134"/>
                  </a:cubicBezTo>
                  <a:cubicBezTo>
                    <a:pt x="13929" y="28435"/>
                    <a:pt x="14367" y="28667"/>
                    <a:pt x="14748" y="29489"/>
                  </a:cubicBezTo>
                  <a:cubicBezTo>
                    <a:pt x="14917" y="29852"/>
                    <a:pt x="15057" y="30178"/>
                    <a:pt x="15253" y="30497"/>
                  </a:cubicBezTo>
                  <a:cubicBezTo>
                    <a:pt x="15256" y="30638"/>
                    <a:pt x="15269" y="30779"/>
                    <a:pt x="15292" y="30919"/>
                  </a:cubicBezTo>
                  <a:cubicBezTo>
                    <a:pt x="15468" y="31997"/>
                    <a:pt x="16477" y="32818"/>
                    <a:pt x="17290" y="33429"/>
                  </a:cubicBezTo>
                  <a:cubicBezTo>
                    <a:pt x="17642" y="33694"/>
                    <a:pt x="17992" y="33957"/>
                    <a:pt x="18338" y="34227"/>
                  </a:cubicBezTo>
                  <a:cubicBezTo>
                    <a:pt x="18716" y="35684"/>
                    <a:pt x="19355" y="36990"/>
                    <a:pt x="20107" y="38299"/>
                  </a:cubicBezTo>
                  <a:cubicBezTo>
                    <a:pt x="20901" y="39678"/>
                    <a:pt x="20966" y="41278"/>
                    <a:pt x="21224" y="42817"/>
                  </a:cubicBezTo>
                  <a:cubicBezTo>
                    <a:pt x="21451" y="44167"/>
                    <a:pt x="21873" y="45376"/>
                    <a:pt x="22658" y="46500"/>
                  </a:cubicBezTo>
                  <a:cubicBezTo>
                    <a:pt x="23532" y="47752"/>
                    <a:pt x="24855" y="48606"/>
                    <a:pt x="25777" y="49817"/>
                  </a:cubicBezTo>
                  <a:cubicBezTo>
                    <a:pt x="26741" y="51083"/>
                    <a:pt x="26780" y="52706"/>
                    <a:pt x="27186" y="54185"/>
                  </a:cubicBezTo>
                  <a:cubicBezTo>
                    <a:pt x="27378" y="54882"/>
                    <a:pt x="27665" y="55552"/>
                    <a:pt x="28012" y="56188"/>
                  </a:cubicBezTo>
                  <a:cubicBezTo>
                    <a:pt x="27749" y="56048"/>
                    <a:pt x="27501" y="55922"/>
                    <a:pt x="27291" y="55806"/>
                  </a:cubicBezTo>
                  <a:cubicBezTo>
                    <a:pt x="25187" y="54659"/>
                    <a:pt x="22756" y="54355"/>
                    <a:pt x="20658" y="53253"/>
                  </a:cubicBezTo>
                  <a:cubicBezTo>
                    <a:pt x="17431" y="51559"/>
                    <a:pt x="16848" y="47124"/>
                    <a:pt x="14835" y="44382"/>
                  </a:cubicBezTo>
                  <a:cubicBezTo>
                    <a:pt x="13612" y="42716"/>
                    <a:pt x="11809" y="41627"/>
                    <a:pt x="10558" y="40000"/>
                  </a:cubicBezTo>
                  <a:cubicBezTo>
                    <a:pt x="10048" y="39336"/>
                    <a:pt x="9426" y="38958"/>
                    <a:pt x="8835" y="38392"/>
                  </a:cubicBezTo>
                  <a:cubicBezTo>
                    <a:pt x="8064" y="37653"/>
                    <a:pt x="8130" y="36973"/>
                    <a:pt x="8614" y="36054"/>
                  </a:cubicBezTo>
                  <a:cubicBezTo>
                    <a:pt x="8693" y="35902"/>
                    <a:pt x="8583" y="35839"/>
                    <a:pt x="8429" y="35839"/>
                  </a:cubicBezTo>
                  <a:cubicBezTo>
                    <a:pt x="8254" y="35839"/>
                    <a:pt x="8024" y="35920"/>
                    <a:pt x="7956" y="36041"/>
                  </a:cubicBezTo>
                  <a:cubicBezTo>
                    <a:pt x="7351" y="37122"/>
                    <a:pt x="7288" y="38069"/>
                    <a:pt x="8118" y="39036"/>
                  </a:cubicBezTo>
                  <a:cubicBezTo>
                    <a:pt x="9346" y="40463"/>
                    <a:pt x="10291" y="42114"/>
                    <a:pt x="11617" y="43469"/>
                  </a:cubicBezTo>
                  <a:cubicBezTo>
                    <a:pt x="13030" y="44914"/>
                    <a:pt x="13813" y="46457"/>
                    <a:pt x="14526" y="48325"/>
                  </a:cubicBezTo>
                  <a:cubicBezTo>
                    <a:pt x="14834" y="49130"/>
                    <a:pt x="15175" y="49932"/>
                    <a:pt x="15577" y="50699"/>
                  </a:cubicBezTo>
                  <a:cubicBezTo>
                    <a:pt x="15135" y="50621"/>
                    <a:pt x="14746" y="50570"/>
                    <a:pt x="14495" y="50533"/>
                  </a:cubicBezTo>
                  <a:cubicBezTo>
                    <a:pt x="13254" y="50349"/>
                    <a:pt x="12080" y="50164"/>
                    <a:pt x="10936" y="49619"/>
                  </a:cubicBezTo>
                  <a:cubicBezTo>
                    <a:pt x="9764" y="49060"/>
                    <a:pt x="9257" y="47475"/>
                    <a:pt x="8426" y="46527"/>
                  </a:cubicBezTo>
                  <a:cubicBezTo>
                    <a:pt x="7521" y="45497"/>
                    <a:pt x="6227" y="45004"/>
                    <a:pt x="5080" y="44321"/>
                  </a:cubicBezTo>
                  <a:cubicBezTo>
                    <a:pt x="3940" y="43643"/>
                    <a:pt x="3395" y="42009"/>
                    <a:pt x="2766" y="40898"/>
                  </a:cubicBezTo>
                  <a:cubicBezTo>
                    <a:pt x="2560" y="40536"/>
                    <a:pt x="2236" y="40039"/>
                    <a:pt x="2216" y="39610"/>
                  </a:cubicBezTo>
                  <a:cubicBezTo>
                    <a:pt x="2184" y="38927"/>
                    <a:pt x="2778" y="38318"/>
                    <a:pt x="3162" y="37824"/>
                  </a:cubicBezTo>
                  <a:cubicBezTo>
                    <a:pt x="3795" y="37006"/>
                    <a:pt x="3883" y="36036"/>
                    <a:pt x="2960" y="35446"/>
                  </a:cubicBezTo>
                  <a:cubicBezTo>
                    <a:pt x="2932" y="35428"/>
                    <a:pt x="2898" y="35420"/>
                    <a:pt x="2862" y="35420"/>
                  </a:cubicBezTo>
                  <a:cubicBezTo>
                    <a:pt x="2756" y="35420"/>
                    <a:pt x="2634" y="35488"/>
                    <a:pt x="2592" y="35569"/>
                  </a:cubicBezTo>
                  <a:cubicBezTo>
                    <a:pt x="2011" y="36666"/>
                    <a:pt x="1254" y="37570"/>
                    <a:pt x="577" y="38605"/>
                  </a:cubicBezTo>
                  <a:cubicBezTo>
                    <a:pt x="1" y="39484"/>
                    <a:pt x="344" y="40412"/>
                    <a:pt x="805" y="41244"/>
                  </a:cubicBezTo>
                  <a:cubicBezTo>
                    <a:pt x="1375" y="42271"/>
                    <a:pt x="2110" y="43086"/>
                    <a:pt x="2894" y="43951"/>
                  </a:cubicBezTo>
                  <a:cubicBezTo>
                    <a:pt x="3970" y="45141"/>
                    <a:pt x="5674" y="45612"/>
                    <a:pt x="6870" y="46668"/>
                  </a:cubicBezTo>
                  <a:cubicBezTo>
                    <a:pt x="7783" y="47474"/>
                    <a:pt x="8104" y="48641"/>
                    <a:pt x="8851" y="49554"/>
                  </a:cubicBezTo>
                  <a:cubicBezTo>
                    <a:pt x="9598" y="50466"/>
                    <a:pt x="10433" y="51003"/>
                    <a:pt x="11547" y="51375"/>
                  </a:cubicBezTo>
                  <a:cubicBezTo>
                    <a:pt x="12738" y="51774"/>
                    <a:pt x="14005" y="51878"/>
                    <a:pt x="15228" y="52139"/>
                  </a:cubicBezTo>
                  <a:cubicBezTo>
                    <a:pt x="15876" y="52279"/>
                    <a:pt x="16428" y="52568"/>
                    <a:pt x="16985" y="52848"/>
                  </a:cubicBezTo>
                  <a:cubicBezTo>
                    <a:pt x="17013" y="52882"/>
                    <a:pt x="17038" y="52918"/>
                    <a:pt x="17067" y="52951"/>
                  </a:cubicBezTo>
                  <a:cubicBezTo>
                    <a:pt x="17658" y="53645"/>
                    <a:pt x="18376" y="54159"/>
                    <a:pt x="19162" y="54567"/>
                  </a:cubicBezTo>
                  <a:cubicBezTo>
                    <a:pt x="18225" y="54732"/>
                    <a:pt x="17293" y="54962"/>
                    <a:pt x="16372" y="55174"/>
                  </a:cubicBezTo>
                  <a:cubicBezTo>
                    <a:pt x="15527" y="55368"/>
                    <a:pt x="14727" y="55524"/>
                    <a:pt x="13901" y="55524"/>
                  </a:cubicBezTo>
                  <a:cubicBezTo>
                    <a:pt x="13516" y="55524"/>
                    <a:pt x="13124" y="55490"/>
                    <a:pt x="12720" y="55411"/>
                  </a:cubicBezTo>
                  <a:cubicBezTo>
                    <a:pt x="11400" y="55149"/>
                    <a:pt x="10108" y="54692"/>
                    <a:pt x="8779" y="54426"/>
                  </a:cubicBezTo>
                  <a:cubicBezTo>
                    <a:pt x="7373" y="54144"/>
                    <a:pt x="5816" y="53893"/>
                    <a:pt x="4707" y="52926"/>
                  </a:cubicBezTo>
                  <a:cubicBezTo>
                    <a:pt x="3789" y="52127"/>
                    <a:pt x="3183" y="51439"/>
                    <a:pt x="1992" y="51058"/>
                  </a:cubicBezTo>
                  <a:cubicBezTo>
                    <a:pt x="1943" y="51043"/>
                    <a:pt x="1890" y="51035"/>
                    <a:pt x="1835" y="51035"/>
                  </a:cubicBezTo>
                  <a:cubicBezTo>
                    <a:pt x="1608" y="51035"/>
                    <a:pt x="1347" y="51157"/>
                    <a:pt x="1215" y="51314"/>
                  </a:cubicBezTo>
                  <a:cubicBezTo>
                    <a:pt x="988" y="51588"/>
                    <a:pt x="731" y="51844"/>
                    <a:pt x="587" y="52174"/>
                  </a:cubicBezTo>
                  <a:cubicBezTo>
                    <a:pt x="516" y="52339"/>
                    <a:pt x="609" y="52394"/>
                    <a:pt x="745" y="52394"/>
                  </a:cubicBezTo>
                  <a:cubicBezTo>
                    <a:pt x="910" y="52394"/>
                    <a:pt x="1136" y="52312"/>
                    <a:pt x="1207" y="52245"/>
                  </a:cubicBezTo>
                  <a:cubicBezTo>
                    <a:pt x="1314" y="52134"/>
                    <a:pt x="1430" y="52031"/>
                    <a:pt x="1553" y="51937"/>
                  </a:cubicBezTo>
                  <a:cubicBezTo>
                    <a:pt x="2378" y="52518"/>
                    <a:pt x="3037" y="53299"/>
                    <a:pt x="3873" y="53861"/>
                  </a:cubicBezTo>
                  <a:cubicBezTo>
                    <a:pt x="4876" y="54539"/>
                    <a:pt x="6048" y="54836"/>
                    <a:pt x="7211" y="55118"/>
                  </a:cubicBezTo>
                  <a:cubicBezTo>
                    <a:pt x="9405" y="55651"/>
                    <a:pt x="11670" y="56632"/>
                    <a:pt x="13950" y="56632"/>
                  </a:cubicBezTo>
                  <a:cubicBezTo>
                    <a:pt x="14047" y="56632"/>
                    <a:pt x="14144" y="56630"/>
                    <a:pt x="14241" y="56626"/>
                  </a:cubicBezTo>
                  <a:cubicBezTo>
                    <a:pt x="16469" y="56542"/>
                    <a:pt x="18619" y="55798"/>
                    <a:pt x="20843" y="55754"/>
                  </a:cubicBezTo>
                  <a:cubicBezTo>
                    <a:pt x="20849" y="55754"/>
                    <a:pt x="20856" y="55754"/>
                    <a:pt x="20863" y="55754"/>
                  </a:cubicBezTo>
                  <a:cubicBezTo>
                    <a:pt x="20890" y="55754"/>
                    <a:pt x="20917" y="55755"/>
                    <a:pt x="20943" y="55755"/>
                  </a:cubicBezTo>
                  <a:cubicBezTo>
                    <a:pt x="20636" y="55838"/>
                    <a:pt x="20331" y="55936"/>
                    <a:pt x="20031" y="56063"/>
                  </a:cubicBezTo>
                  <a:cubicBezTo>
                    <a:pt x="19379" y="56338"/>
                    <a:pt x="18817" y="56809"/>
                    <a:pt x="18405" y="57376"/>
                  </a:cubicBezTo>
                  <a:cubicBezTo>
                    <a:pt x="18175" y="57691"/>
                    <a:pt x="18053" y="58122"/>
                    <a:pt x="17910" y="58482"/>
                  </a:cubicBezTo>
                  <a:cubicBezTo>
                    <a:pt x="17676" y="59081"/>
                    <a:pt x="17015" y="59198"/>
                    <a:pt x="16469" y="59325"/>
                  </a:cubicBezTo>
                  <a:cubicBezTo>
                    <a:pt x="15808" y="59478"/>
                    <a:pt x="15174" y="59536"/>
                    <a:pt x="14549" y="59536"/>
                  </a:cubicBezTo>
                  <a:cubicBezTo>
                    <a:pt x="13484" y="59536"/>
                    <a:pt x="12444" y="59367"/>
                    <a:pt x="11335" y="59214"/>
                  </a:cubicBezTo>
                  <a:cubicBezTo>
                    <a:pt x="10543" y="59104"/>
                    <a:pt x="9797" y="58984"/>
                    <a:pt x="9076" y="58984"/>
                  </a:cubicBezTo>
                  <a:cubicBezTo>
                    <a:pt x="8202" y="58984"/>
                    <a:pt x="7365" y="59161"/>
                    <a:pt x="6527" y="59745"/>
                  </a:cubicBezTo>
                  <a:cubicBezTo>
                    <a:pt x="5736" y="60298"/>
                    <a:pt x="5232" y="60732"/>
                    <a:pt x="4226" y="60830"/>
                  </a:cubicBezTo>
                  <a:cubicBezTo>
                    <a:pt x="3688" y="60881"/>
                    <a:pt x="3125" y="60917"/>
                    <a:pt x="2596" y="61032"/>
                  </a:cubicBezTo>
                  <a:cubicBezTo>
                    <a:pt x="1590" y="61251"/>
                    <a:pt x="356" y="62042"/>
                    <a:pt x="210" y="63135"/>
                  </a:cubicBezTo>
                  <a:cubicBezTo>
                    <a:pt x="191" y="63275"/>
                    <a:pt x="285" y="63320"/>
                    <a:pt x="407" y="63320"/>
                  </a:cubicBezTo>
                  <a:cubicBezTo>
                    <a:pt x="561" y="63320"/>
                    <a:pt x="758" y="63248"/>
                    <a:pt x="824" y="63205"/>
                  </a:cubicBezTo>
                  <a:cubicBezTo>
                    <a:pt x="1350" y="62859"/>
                    <a:pt x="1747" y="62235"/>
                    <a:pt x="2331" y="62004"/>
                  </a:cubicBezTo>
                  <a:cubicBezTo>
                    <a:pt x="2412" y="61971"/>
                    <a:pt x="2509" y="61959"/>
                    <a:pt x="2615" y="61959"/>
                  </a:cubicBezTo>
                  <a:cubicBezTo>
                    <a:pt x="2941" y="61959"/>
                    <a:pt x="3350" y="62078"/>
                    <a:pt x="3608" y="62103"/>
                  </a:cubicBezTo>
                  <a:cubicBezTo>
                    <a:pt x="3732" y="62116"/>
                    <a:pt x="3857" y="62122"/>
                    <a:pt x="3982" y="62122"/>
                  </a:cubicBezTo>
                  <a:cubicBezTo>
                    <a:pt x="5153" y="62122"/>
                    <a:pt x="6356" y="61597"/>
                    <a:pt x="7239" y="60887"/>
                  </a:cubicBezTo>
                  <a:cubicBezTo>
                    <a:pt x="7801" y="60434"/>
                    <a:pt x="8207" y="60282"/>
                    <a:pt x="8743" y="60282"/>
                  </a:cubicBezTo>
                  <a:cubicBezTo>
                    <a:pt x="8983" y="60282"/>
                    <a:pt x="9249" y="60312"/>
                    <a:pt x="9568" y="60360"/>
                  </a:cubicBezTo>
                  <a:cubicBezTo>
                    <a:pt x="10150" y="60448"/>
                    <a:pt x="10786" y="60584"/>
                    <a:pt x="11392" y="60584"/>
                  </a:cubicBezTo>
                  <a:cubicBezTo>
                    <a:pt x="11531" y="60584"/>
                    <a:pt x="11668" y="60577"/>
                    <a:pt x="11803" y="60561"/>
                  </a:cubicBezTo>
                  <a:cubicBezTo>
                    <a:pt x="13108" y="60403"/>
                    <a:pt x="14393" y="60310"/>
                    <a:pt x="15716" y="60202"/>
                  </a:cubicBezTo>
                  <a:cubicBezTo>
                    <a:pt x="16632" y="60126"/>
                    <a:pt x="18225" y="59951"/>
                    <a:pt x="18849" y="59147"/>
                  </a:cubicBezTo>
                  <a:cubicBezTo>
                    <a:pt x="19358" y="58490"/>
                    <a:pt x="19556" y="57789"/>
                    <a:pt x="20346" y="57345"/>
                  </a:cubicBezTo>
                  <a:cubicBezTo>
                    <a:pt x="20917" y="57025"/>
                    <a:pt x="21621" y="56952"/>
                    <a:pt x="22288" y="56952"/>
                  </a:cubicBezTo>
                  <a:cubicBezTo>
                    <a:pt x="22477" y="56952"/>
                    <a:pt x="22663" y="56958"/>
                    <a:pt x="22843" y="56965"/>
                  </a:cubicBezTo>
                  <a:cubicBezTo>
                    <a:pt x="24387" y="57030"/>
                    <a:pt x="25951" y="57500"/>
                    <a:pt x="27351" y="58127"/>
                  </a:cubicBezTo>
                  <a:cubicBezTo>
                    <a:pt x="27612" y="58243"/>
                    <a:pt x="27869" y="58377"/>
                    <a:pt x="28124" y="58517"/>
                  </a:cubicBezTo>
                  <a:cubicBezTo>
                    <a:pt x="27868" y="58592"/>
                    <a:pt x="27619" y="58686"/>
                    <a:pt x="27377" y="58797"/>
                  </a:cubicBezTo>
                  <a:cubicBezTo>
                    <a:pt x="26665" y="59125"/>
                    <a:pt x="25972" y="59262"/>
                    <a:pt x="25221" y="59457"/>
                  </a:cubicBezTo>
                  <a:cubicBezTo>
                    <a:pt x="23857" y="59808"/>
                    <a:pt x="22724" y="60398"/>
                    <a:pt x="21986" y="61630"/>
                  </a:cubicBezTo>
                  <a:cubicBezTo>
                    <a:pt x="21613" y="62252"/>
                    <a:pt x="21643" y="63005"/>
                    <a:pt x="21662" y="63694"/>
                  </a:cubicBezTo>
                  <a:cubicBezTo>
                    <a:pt x="21680" y="64439"/>
                    <a:pt x="21018" y="64872"/>
                    <a:pt x="20759" y="65499"/>
                  </a:cubicBezTo>
                  <a:cubicBezTo>
                    <a:pt x="20723" y="65587"/>
                    <a:pt x="20809" y="65615"/>
                    <a:pt x="20880" y="65615"/>
                  </a:cubicBezTo>
                  <a:cubicBezTo>
                    <a:pt x="20889" y="65615"/>
                    <a:pt x="20899" y="65614"/>
                    <a:pt x="20907" y="65613"/>
                  </a:cubicBezTo>
                  <a:cubicBezTo>
                    <a:pt x="21778" y="65525"/>
                    <a:pt x="22363" y="65066"/>
                    <a:pt x="22942" y="64433"/>
                  </a:cubicBezTo>
                  <a:cubicBezTo>
                    <a:pt x="23753" y="63547"/>
                    <a:pt x="23548" y="61969"/>
                    <a:pt x="24439" y="61185"/>
                  </a:cubicBezTo>
                  <a:cubicBezTo>
                    <a:pt x="25212" y="60505"/>
                    <a:pt x="26473" y="60433"/>
                    <a:pt x="27333" y="59835"/>
                  </a:cubicBezTo>
                  <a:cubicBezTo>
                    <a:pt x="27915" y="59430"/>
                    <a:pt x="28430" y="59333"/>
                    <a:pt x="28965" y="59333"/>
                  </a:cubicBezTo>
                  <a:cubicBezTo>
                    <a:pt x="29112" y="59333"/>
                    <a:pt x="29261" y="59340"/>
                    <a:pt x="29413" y="59350"/>
                  </a:cubicBezTo>
                  <a:cubicBezTo>
                    <a:pt x="29477" y="59400"/>
                    <a:pt x="29545" y="59447"/>
                    <a:pt x="29609" y="59496"/>
                  </a:cubicBezTo>
                  <a:cubicBezTo>
                    <a:pt x="30172" y="59942"/>
                    <a:pt x="30620" y="60505"/>
                    <a:pt x="31239" y="60875"/>
                  </a:cubicBezTo>
                  <a:cubicBezTo>
                    <a:pt x="31306" y="60913"/>
                    <a:pt x="31382" y="60933"/>
                    <a:pt x="31460" y="60933"/>
                  </a:cubicBezTo>
                  <a:cubicBezTo>
                    <a:pt x="31464" y="60933"/>
                    <a:pt x="31468" y="60933"/>
                    <a:pt x="31472" y="60933"/>
                  </a:cubicBezTo>
                  <a:cubicBezTo>
                    <a:pt x="31994" y="61755"/>
                    <a:pt x="32352" y="62624"/>
                    <a:pt x="32333" y="63608"/>
                  </a:cubicBezTo>
                  <a:cubicBezTo>
                    <a:pt x="31754" y="64608"/>
                    <a:pt x="31268" y="65653"/>
                    <a:pt x="30838" y="66549"/>
                  </a:cubicBezTo>
                  <a:cubicBezTo>
                    <a:pt x="30510" y="67232"/>
                    <a:pt x="30465" y="67996"/>
                    <a:pt x="30130" y="68679"/>
                  </a:cubicBezTo>
                  <a:cubicBezTo>
                    <a:pt x="29756" y="69441"/>
                    <a:pt x="29350" y="70178"/>
                    <a:pt x="28854" y="70867"/>
                  </a:cubicBezTo>
                  <a:cubicBezTo>
                    <a:pt x="28402" y="71495"/>
                    <a:pt x="27885" y="72041"/>
                    <a:pt x="27270" y="72509"/>
                  </a:cubicBezTo>
                  <a:cubicBezTo>
                    <a:pt x="26728" y="72924"/>
                    <a:pt x="26411" y="73858"/>
                    <a:pt x="25984" y="74397"/>
                  </a:cubicBezTo>
                  <a:cubicBezTo>
                    <a:pt x="25449" y="75073"/>
                    <a:pt x="24769" y="75576"/>
                    <a:pt x="24189" y="76202"/>
                  </a:cubicBezTo>
                  <a:cubicBezTo>
                    <a:pt x="23666" y="76768"/>
                    <a:pt x="23255" y="77444"/>
                    <a:pt x="22854" y="78097"/>
                  </a:cubicBezTo>
                  <a:cubicBezTo>
                    <a:pt x="22170" y="79209"/>
                    <a:pt x="21403" y="80563"/>
                    <a:pt x="21184" y="81820"/>
                  </a:cubicBezTo>
                  <a:cubicBezTo>
                    <a:pt x="21148" y="82025"/>
                    <a:pt x="21358" y="82087"/>
                    <a:pt x="21553" y="82087"/>
                  </a:cubicBezTo>
                  <a:cubicBezTo>
                    <a:pt x="21656" y="82087"/>
                    <a:pt x="21754" y="82070"/>
                    <a:pt x="21811" y="82048"/>
                  </a:cubicBezTo>
                  <a:cubicBezTo>
                    <a:pt x="23206" y="81510"/>
                    <a:pt x="23704" y="80524"/>
                    <a:pt x="24342" y="79217"/>
                  </a:cubicBezTo>
                  <a:cubicBezTo>
                    <a:pt x="25072" y="77716"/>
                    <a:pt x="26094" y="76323"/>
                    <a:pt x="27142" y="75031"/>
                  </a:cubicBezTo>
                  <a:cubicBezTo>
                    <a:pt x="27604" y="74460"/>
                    <a:pt x="28000" y="73838"/>
                    <a:pt x="28321" y="73177"/>
                  </a:cubicBezTo>
                  <a:cubicBezTo>
                    <a:pt x="28644" y="72512"/>
                    <a:pt x="29161" y="71979"/>
                    <a:pt x="29580" y="71371"/>
                  </a:cubicBezTo>
                  <a:cubicBezTo>
                    <a:pt x="30463" y="70096"/>
                    <a:pt x="31109" y="68682"/>
                    <a:pt x="32031" y="67433"/>
                  </a:cubicBezTo>
                  <a:cubicBezTo>
                    <a:pt x="32251" y="67135"/>
                    <a:pt x="32445" y="66809"/>
                    <a:pt x="32624" y="66467"/>
                  </a:cubicBezTo>
                  <a:cubicBezTo>
                    <a:pt x="32742" y="66307"/>
                    <a:pt x="32858" y="66151"/>
                    <a:pt x="32976" y="65999"/>
                  </a:cubicBezTo>
                  <a:cubicBezTo>
                    <a:pt x="33213" y="65824"/>
                    <a:pt x="33426" y="65626"/>
                    <a:pt x="33596" y="65458"/>
                  </a:cubicBezTo>
                  <a:cubicBezTo>
                    <a:pt x="33663" y="65389"/>
                    <a:pt x="33728" y="65318"/>
                    <a:pt x="33787" y="65242"/>
                  </a:cubicBezTo>
                  <a:cubicBezTo>
                    <a:pt x="33980" y="65137"/>
                    <a:pt x="34168" y="65092"/>
                    <a:pt x="34352" y="65092"/>
                  </a:cubicBezTo>
                  <a:cubicBezTo>
                    <a:pt x="35043" y="65092"/>
                    <a:pt x="35686" y="65722"/>
                    <a:pt x="36331" y="66191"/>
                  </a:cubicBezTo>
                  <a:cubicBezTo>
                    <a:pt x="37421" y="66982"/>
                    <a:pt x="38807" y="67343"/>
                    <a:pt x="40085" y="67699"/>
                  </a:cubicBezTo>
                  <a:cubicBezTo>
                    <a:pt x="43275" y="68586"/>
                    <a:pt x="46159" y="69474"/>
                    <a:pt x="47904" y="72492"/>
                  </a:cubicBezTo>
                  <a:cubicBezTo>
                    <a:pt x="49129" y="74608"/>
                    <a:pt x="49686" y="77137"/>
                    <a:pt x="50216" y="79496"/>
                  </a:cubicBezTo>
                  <a:cubicBezTo>
                    <a:pt x="50468" y="80616"/>
                    <a:pt x="50498" y="81650"/>
                    <a:pt x="51171" y="82621"/>
                  </a:cubicBezTo>
                  <a:cubicBezTo>
                    <a:pt x="51572" y="83198"/>
                    <a:pt x="52173" y="83398"/>
                    <a:pt x="52801" y="83398"/>
                  </a:cubicBezTo>
                  <a:cubicBezTo>
                    <a:pt x="53177" y="83398"/>
                    <a:pt x="53563" y="83326"/>
                    <a:pt x="53921" y="83221"/>
                  </a:cubicBezTo>
                  <a:cubicBezTo>
                    <a:pt x="54052" y="83182"/>
                    <a:pt x="54245" y="83012"/>
                    <a:pt x="54075" y="82896"/>
                  </a:cubicBezTo>
                  <a:cubicBezTo>
                    <a:pt x="52881" y="82083"/>
                    <a:pt x="52318" y="80979"/>
                    <a:pt x="51739" y="79699"/>
                  </a:cubicBezTo>
                  <a:cubicBezTo>
                    <a:pt x="51154" y="78403"/>
                    <a:pt x="50606" y="77182"/>
                    <a:pt x="50178" y="75820"/>
                  </a:cubicBezTo>
                  <a:cubicBezTo>
                    <a:pt x="49387" y="73304"/>
                    <a:pt x="48359" y="70850"/>
                    <a:pt x="46167" y="69251"/>
                  </a:cubicBezTo>
                  <a:cubicBezTo>
                    <a:pt x="43377" y="67217"/>
                    <a:pt x="39601" y="67484"/>
                    <a:pt x="36801" y="65510"/>
                  </a:cubicBezTo>
                  <a:cubicBezTo>
                    <a:pt x="36173" y="65067"/>
                    <a:pt x="35334" y="64549"/>
                    <a:pt x="34563" y="64444"/>
                  </a:cubicBezTo>
                  <a:cubicBezTo>
                    <a:pt x="34668" y="64411"/>
                    <a:pt x="34790" y="64396"/>
                    <a:pt x="34923" y="64396"/>
                  </a:cubicBezTo>
                  <a:cubicBezTo>
                    <a:pt x="35786" y="64396"/>
                    <a:pt x="37132" y="65004"/>
                    <a:pt x="37709" y="65139"/>
                  </a:cubicBezTo>
                  <a:cubicBezTo>
                    <a:pt x="38111" y="65234"/>
                    <a:pt x="38519" y="65268"/>
                    <a:pt x="38928" y="65268"/>
                  </a:cubicBezTo>
                  <a:cubicBezTo>
                    <a:pt x="39959" y="65268"/>
                    <a:pt x="40997" y="65053"/>
                    <a:pt x="41973" y="65053"/>
                  </a:cubicBezTo>
                  <a:cubicBezTo>
                    <a:pt x="43055" y="65053"/>
                    <a:pt x="44061" y="65317"/>
                    <a:pt x="44893" y="66434"/>
                  </a:cubicBezTo>
                  <a:cubicBezTo>
                    <a:pt x="46162" y="68136"/>
                    <a:pt x="47650" y="69050"/>
                    <a:pt x="49806" y="69189"/>
                  </a:cubicBezTo>
                  <a:cubicBezTo>
                    <a:pt x="49949" y="69198"/>
                    <a:pt x="50093" y="69202"/>
                    <a:pt x="50237" y="69202"/>
                  </a:cubicBezTo>
                  <a:cubicBezTo>
                    <a:pt x="51005" y="69202"/>
                    <a:pt x="51777" y="69072"/>
                    <a:pt x="52491" y="68805"/>
                  </a:cubicBezTo>
                  <a:cubicBezTo>
                    <a:pt x="53539" y="68412"/>
                    <a:pt x="54314" y="67494"/>
                    <a:pt x="55224" y="66878"/>
                  </a:cubicBezTo>
                  <a:cubicBezTo>
                    <a:pt x="55912" y="66411"/>
                    <a:pt x="55326" y="66070"/>
                    <a:pt x="54754" y="66070"/>
                  </a:cubicBezTo>
                  <a:cubicBezTo>
                    <a:pt x="54580" y="66070"/>
                    <a:pt x="54407" y="66101"/>
                    <a:pt x="54272" y="66170"/>
                  </a:cubicBezTo>
                  <a:cubicBezTo>
                    <a:pt x="53131" y="66748"/>
                    <a:pt x="52478" y="68018"/>
                    <a:pt x="51276" y="68452"/>
                  </a:cubicBezTo>
                  <a:cubicBezTo>
                    <a:pt x="50914" y="68583"/>
                    <a:pt x="50535" y="68642"/>
                    <a:pt x="50150" y="68642"/>
                  </a:cubicBezTo>
                  <a:cubicBezTo>
                    <a:pt x="48884" y="68642"/>
                    <a:pt x="47568" y="68006"/>
                    <a:pt x="46662" y="67231"/>
                  </a:cubicBezTo>
                  <a:cubicBezTo>
                    <a:pt x="45878" y="66558"/>
                    <a:pt x="45524" y="65551"/>
                    <a:pt x="44681" y="64921"/>
                  </a:cubicBezTo>
                  <a:cubicBezTo>
                    <a:pt x="44010" y="64419"/>
                    <a:pt x="43135" y="64298"/>
                    <a:pt x="42304" y="64298"/>
                  </a:cubicBezTo>
                  <a:cubicBezTo>
                    <a:pt x="42124" y="64298"/>
                    <a:pt x="41947" y="64304"/>
                    <a:pt x="41774" y="64312"/>
                  </a:cubicBezTo>
                  <a:cubicBezTo>
                    <a:pt x="41181" y="64342"/>
                    <a:pt x="40590" y="64435"/>
                    <a:pt x="40000" y="64506"/>
                  </a:cubicBezTo>
                  <a:cubicBezTo>
                    <a:pt x="39872" y="64521"/>
                    <a:pt x="39749" y="64529"/>
                    <a:pt x="39630" y="64529"/>
                  </a:cubicBezTo>
                  <a:cubicBezTo>
                    <a:pt x="38895" y="64529"/>
                    <a:pt x="38333" y="64246"/>
                    <a:pt x="37663" y="63872"/>
                  </a:cubicBezTo>
                  <a:cubicBezTo>
                    <a:pt x="36948" y="63472"/>
                    <a:pt x="36142" y="63301"/>
                    <a:pt x="35334" y="63301"/>
                  </a:cubicBezTo>
                  <a:cubicBezTo>
                    <a:pt x="35151" y="63301"/>
                    <a:pt x="34968" y="63310"/>
                    <a:pt x="34786" y="63326"/>
                  </a:cubicBezTo>
                  <a:cubicBezTo>
                    <a:pt x="34683" y="63336"/>
                    <a:pt x="34581" y="63353"/>
                    <a:pt x="34481" y="63376"/>
                  </a:cubicBezTo>
                  <a:cubicBezTo>
                    <a:pt x="34506" y="63110"/>
                    <a:pt x="34511" y="62842"/>
                    <a:pt x="34497" y="62575"/>
                  </a:cubicBezTo>
                  <a:cubicBezTo>
                    <a:pt x="35096" y="61647"/>
                    <a:pt x="35879" y="60912"/>
                    <a:pt x="37092" y="60634"/>
                  </a:cubicBezTo>
                  <a:cubicBezTo>
                    <a:pt x="38633" y="60282"/>
                    <a:pt x="40238" y="60198"/>
                    <a:pt x="41852" y="60198"/>
                  </a:cubicBezTo>
                  <a:cubicBezTo>
                    <a:pt x="43335" y="60198"/>
                    <a:pt x="44826" y="60269"/>
                    <a:pt x="46282" y="60269"/>
                  </a:cubicBezTo>
                  <a:cubicBezTo>
                    <a:pt x="46568" y="60269"/>
                    <a:pt x="46854" y="60266"/>
                    <a:pt x="47137" y="60260"/>
                  </a:cubicBezTo>
                  <a:cubicBezTo>
                    <a:pt x="48762" y="60222"/>
                    <a:pt x="50387" y="60161"/>
                    <a:pt x="52006" y="60012"/>
                  </a:cubicBezTo>
                  <a:cubicBezTo>
                    <a:pt x="52814" y="59939"/>
                    <a:pt x="53616" y="59819"/>
                    <a:pt x="54414" y="59673"/>
                  </a:cubicBezTo>
                  <a:cubicBezTo>
                    <a:pt x="54552" y="59648"/>
                    <a:pt x="54696" y="59638"/>
                    <a:pt x="54844" y="59638"/>
                  </a:cubicBezTo>
                  <a:cubicBezTo>
                    <a:pt x="55383" y="59638"/>
                    <a:pt x="55968" y="59773"/>
                    <a:pt x="56488" y="59796"/>
                  </a:cubicBezTo>
                  <a:cubicBezTo>
                    <a:pt x="57377" y="60081"/>
                    <a:pt x="58231" y="60445"/>
                    <a:pt x="59049" y="61028"/>
                  </a:cubicBezTo>
                  <a:cubicBezTo>
                    <a:pt x="60252" y="61888"/>
                    <a:pt x="61600" y="62644"/>
                    <a:pt x="62882" y="63391"/>
                  </a:cubicBezTo>
                  <a:cubicBezTo>
                    <a:pt x="63115" y="63527"/>
                    <a:pt x="63353" y="63655"/>
                    <a:pt x="63594" y="63777"/>
                  </a:cubicBezTo>
                  <a:cubicBezTo>
                    <a:pt x="64715" y="65741"/>
                    <a:pt x="64424" y="67702"/>
                    <a:pt x="63077" y="69612"/>
                  </a:cubicBezTo>
                  <a:cubicBezTo>
                    <a:pt x="62449" y="70501"/>
                    <a:pt x="61688" y="71304"/>
                    <a:pt x="60949" y="72101"/>
                  </a:cubicBezTo>
                  <a:cubicBezTo>
                    <a:pt x="60201" y="72910"/>
                    <a:pt x="59733" y="73693"/>
                    <a:pt x="59174" y="74628"/>
                  </a:cubicBezTo>
                  <a:cubicBezTo>
                    <a:pt x="58930" y="75037"/>
                    <a:pt x="58779" y="75432"/>
                    <a:pt x="58700" y="75817"/>
                  </a:cubicBezTo>
                  <a:cubicBezTo>
                    <a:pt x="58944" y="74980"/>
                    <a:pt x="59557" y="74230"/>
                    <a:pt x="60217" y="73600"/>
                  </a:cubicBezTo>
                  <a:cubicBezTo>
                    <a:pt x="61831" y="72063"/>
                    <a:pt x="63428" y="70499"/>
                    <a:pt x="64745" y="68692"/>
                  </a:cubicBezTo>
                  <a:cubicBezTo>
                    <a:pt x="65308" y="67920"/>
                    <a:pt x="65742" y="67027"/>
                    <a:pt x="65826" y="66073"/>
                  </a:cubicBezTo>
                  <a:cubicBezTo>
                    <a:pt x="66176" y="67193"/>
                    <a:pt x="66092" y="68434"/>
                    <a:pt x="66173" y="69588"/>
                  </a:cubicBezTo>
                  <a:cubicBezTo>
                    <a:pt x="66207" y="70083"/>
                    <a:pt x="66220" y="70578"/>
                    <a:pt x="66288" y="71071"/>
                  </a:cubicBezTo>
                  <a:cubicBezTo>
                    <a:pt x="66331" y="71371"/>
                    <a:pt x="66487" y="71469"/>
                    <a:pt x="66700" y="71680"/>
                  </a:cubicBezTo>
                  <a:cubicBezTo>
                    <a:pt x="67036" y="72012"/>
                    <a:pt x="67278" y="72609"/>
                    <a:pt x="67534" y="73008"/>
                  </a:cubicBezTo>
                  <a:cubicBezTo>
                    <a:pt x="68425" y="74399"/>
                    <a:pt x="69497" y="75488"/>
                    <a:pt x="71221" y="75504"/>
                  </a:cubicBezTo>
                  <a:cubicBezTo>
                    <a:pt x="71221" y="75504"/>
                    <a:pt x="71222" y="75504"/>
                    <a:pt x="71222" y="75504"/>
                  </a:cubicBezTo>
                  <a:cubicBezTo>
                    <a:pt x="71285" y="75504"/>
                    <a:pt x="71488" y="75402"/>
                    <a:pt x="71366" y="75335"/>
                  </a:cubicBezTo>
                  <a:cubicBezTo>
                    <a:pt x="69566" y="74360"/>
                    <a:pt x="68621" y="73031"/>
                    <a:pt x="67608" y="71296"/>
                  </a:cubicBezTo>
                  <a:cubicBezTo>
                    <a:pt x="67370" y="70886"/>
                    <a:pt x="67541" y="69835"/>
                    <a:pt x="67575" y="69369"/>
                  </a:cubicBezTo>
                  <a:cubicBezTo>
                    <a:pt x="67623" y="68702"/>
                    <a:pt x="67643" y="68038"/>
                    <a:pt x="67632" y="67369"/>
                  </a:cubicBezTo>
                  <a:cubicBezTo>
                    <a:pt x="67632" y="67355"/>
                    <a:pt x="67631" y="67340"/>
                    <a:pt x="67631" y="67325"/>
                  </a:cubicBezTo>
                  <a:lnTo>
                    <a:pt x="67631" y="67325"/>
                  </a:lnTo>
                  <a:cubicBezTo>
                    <a:pt x="67821" y="67806"/>
                    <a:pt x="68076" y="68277"/>
                    <a:pt x="68251" y="68687"/>
                  </a:cubicBezTo>
                  <a:cubicBezTo>
                    <a:pt x="68726" y="69798"/>
                    <a:pt x="69152" y="70831"/>
                    <a:pt x="69938" y="71772"/>
                  </a:cubicBezTo>
                  <a:cubicBezTo>
                    <a:pt x="70622" y="72591"/>
                    <a:pt x="71543" y="72861"/>
                    <a:pt x="72508" y="72861"/>
                  </a:cubicBezTo>
                  <a:cubicBezTo>
                    <a:pt x="73257" y="72861"/>
                    <a:pt x="74033" y="72698"/>
                    <a:pt x="74743" y="72501"/>
                  </a:cubicBezTo>
                  <a:cubicBezTo>
                    <a:pt x="75514" y="72287"/>
                    <a:pt x="76280" y="71926"/>
                    <a:pt x="77090" y="71888"/>
                  </a:cubicBezTo>
                  <a:cubicBezTo>
                    <a:pt x="77112" y="71887"/>
                    <a:pt x="77135" y="71886"/>
                    <a:pt x="77157" y="71886"/>
                  </a:cubicBezTo>
                  <a:cubicBezTo>
                    <a:pt x="78232" y="71886"/>
                    <a:pt x="79060" y="73136"/>
                    <a:pt x="79513" y="73960"/>
                  </a:cubicBezTo>
                  <a:cubicBezTo>
                    <a:pt x="80423" y="75617"/>
                    <a:pt x="80583" y="78175"/>
                    <a:pt x="83002" y="78257"/>
                  </a:cubicBezTo>
                  <a:cubicBezTo>
                    <a:pt x="83003" y="78257"/>
                    <a:pt x="83004" y="78257"/>
                    <a:pt x="83006" y="78257"/>
                  </a:cubicBezTo>
                  <a:cubicBezTo>
                    <a:pt x="83140" y="78257"/>
                    <a:pt x="83425" y="78056"/>
                    <a:pt x="83186" y="77981"/>
                  </a:cubicBezTo>
                  <a:cubicBezTo>
                    <a:pt x="80532" y="77155"/>
                    <a:pt x="80672" y="74400"/>
                    <a:pt x="79673" y="72279"/>
                  </a:cubicBezTo>
                  <a:cubicBezTo>
                    <a:pt x="79227" y="71330"/>
                    <a:pt x="78382" y="71014"/>
                    <a:pt x="77473" y="71014"/>
                  </a:cubicBezTo>
                  <a:cubicBezTo>
                    <a:pt x="77081" y="71014"/>
                    <a:pt x="76676" y="71073"/>
                    <a:pt x="76287" y="71166"/>
                  </a:cubicBezTo>
                  <a:cubicBezTo>
                    <a:pt x="75228" y="71416"/>
                    <a:pt x="74228" y="71813"/>
                    <a:pt x="73284" y="71813"/>
                  </a:cubicBezTo>
                  <a:cubicBezTo>
                    <a:pt x="72535" y="71813"/>
                    <a:pt x="71820" y="71563"/>
                    <a:pt x="71140" y="70791"/>
                  </a:cubicBezTo>
                  <a:cubicBezTo>
                    <a:pt x="70362" y="69906"/>
                    <a:pt x="69779" y="68688"/>
                    <a:pt x="69227" y="67648"/>
                  </a:cubicBezTo>
                  <a:cubicBezTo>
                    <a:pt x="68867" y="66970"/>
                    <a:pt x="68417" y="66238"/>
                    <a:pt x="67663" y="65982"/>
                  </a:cubicBezTo>
                  <a:cubicBezTo>
                    <a:pt x="67649" y="65977"/>
                    <a:pt x="67633" y="65975"/>
                    <a:pt x="67615" y="65975"/>
                  </a:cubicBezTo>
                  <a:cubicBezTo>
                    <a:pt x="67564" y="65975"/>
                    <a:pt x="67501" y="65992"/>
                    <a:pt x="67453" y="66022"/>
                  </a:cubicBezTo>
                  <a:cubicBezTo>
                    <a:pt x="67397" y="65795"/>
                    <a:pt x="67330" y="65570"/>
                    <a:pt x="67251" y="65351"/>
                  </a:cubicBezTo>
                  <a:lnTo>
                    <a:pt x="67251" y="65351"/>
                  </a:lnTo>
                  <a:cubicBezTo>
                    <a:pt x="67675" y="65592"/>
                    <a:pt x="68021" y="66039"/>
                    <a:pt x="68387" y="66347"/>
                  </a:cubicBezTo>
                  <a:cubicBezTo>
                    <a:pt x="69012" y="66876"/>
                    <a:pt x="69610" y="67434"/>
                    <a:pt x="70259" y="67934"/>
                  </a:cubicBezTo>
                  <a:cubicBezTo>
                    <a:pt x="70932" y="68453"/>
                    <a:pt x="71698" y="68700"/>
                    <a:pt x="72486" y="68700"/>
                  </a:cubicBezTo>
                  <a:cubicBezTo>
                    <a:pt x="73053" y="68700"/>
                    <a:pt x="73631" y="68572"/>
                    <a:pt x="74193" y="68325"/>
                  </a:cubicBezTo>
                  <a:cubicBezTo>
                    <a:pt x="75557" y="67728"/>
                    <a:pt x="76397" y="66394"/>
                    <a:pt x="77231" y="65223"/>
                  </a:cubicBezTo>
                  <a:cubicBezTo>
                    <a:pt x="77888" y="64299"/>
                    <a:pt x="78551" y="63554"/>
                    <a:pt x="79661" y="63174"/>
                  </a:cubicBezTo>
                  <a:cubicBezTo>
                    <a:pt x="80065" y="63036"/>
                    <a:pt x="80460" y="62977"/>
                    <a:pt x="80848" y="62977"/>
                  </a:cubicBezTo>
                  <a:cubicBezTo>
                    <a:pt x="81886" y="62977"/>
                    <a:pt x="82872" y="63401"/>
                    <a:pt x="83831" y="63867"/>
                  </a:cubicBezTo>
                  <a:cubicBezTo>
                    <a:pt x="83850" y="63877"/>
                    <a:pt x="83878" y="63881"/>
                    <a:pt x="83910" y="63881"/>
                  </a:cubicBezTo>
                  <a:cubicBezTo>
                    <a:pt x="84095" y="63881"/>
                    <a:pt x="84426" y="63732"/>
                    <a:pt x="84266" y="63590"/>
                  </a:cubicBezTo>
                  <a:cubicBezTo>
                    <a:pt x="83442" y="62857"/>
                    <a:pt x="82344" y="62566"/>
                    <a:pt x="81247" y="62566"/>
                  </a:cubicBezTo>
                  <a:cubicBezTo>
                    <a:pt x="80662" y="62566"/>
                    <a:pt x="80077" y="62649"/>
                    <a:pt x="79534" y="62791"/>
                  </a:cubicBezTo>
                  <a:cubicBezTo>
                    <a:pt x="77722" y="63268"/>
                    <a:pt x="76829" y="64900"/>
                    <a:pt x="75757" y="66275"/>
                  </a:cubicBezTo>
                  <a:cubicBezTo>
                    <a:pt x="75098" y="67120"/>
                    <a:pt x="74261" y="67788"/>
                    <a:pt x="73191" y="67788"/>
                  </a:cubicBezTo>
                  <a:cubicBezTo>
                    <a:pt x="73067" y="67788"/>
                    <a:pt x="72939" y="67779"/>
                    <a:pt x="72808" y="67760"/>
                  </a:cubicBezTo>
                  <a:cubicBezTo>
                    <a:pt x="71870" y="67625"/>
                    <a:pt x="71104" y="66840"/>
                    <a:pt x="70415" y="66251"/>
                  </a:cubicBezTo>
                  <a:cubicBezTo>
                    <a:pt x="70155" y="66029"/>
                    <a:pt x="69803" y="65721"/>
                    <a:pt x="69410" y="65451"/>
                  </a:cubicBezTo>
                  <a:lnTo>
                    <a:pt x="69410" y="65451"/>
                  </a:lnTo>
                  <a:cubicBezTo>
                    <a:pt x="69437" y="65453"/>
                    <a:pt x="69465" y="65459"/>
                    <a:pt x="69492" y="65462"/>
                  </a:cubicBezTo>
                  <a:cubicBezTo>
                    <a:pt x="69831" y="65497"/>
                    <a:pt x="70170" y="65515"/>
                    <a:pt x="70507" y="65515"/>
                  </a:cubicBezTo>
                  <a:cubicBezTo>
                    <a:pt x="72273" y="65515"/>
                    <a:pt x="73985" y="65018"/>
                    <a:pt x="75331" y="63784"/>
                  </a:cubicBezTo>
                  <a:cubicBezTo>
                    <a:pt x="76097" y="63081"/>
                    <a:pt x="76824" y="62033"/>
                    <a:pt x="77072" y="61016"/>
                  </a:cubicBezTo>
                  <a:cubicBezTo>
                    <a:pt x="77212" y="60441"/>
                    <a:pt x="77286" y="59768"/>
                    <a:pt x="77629" y="59268"/>
                  </a:cubicBezTo>
                  <a:cubicBezTo>
                    <a:pt x="78142" y="58524"/>
                    <a:pt x="79340" y="58417"/>
                    <a:pt x="80146" y="58271"/>
                  </a:cubicBezTo>
                  <a:cubicBezTo>
                    <a:pt x="80339" y="58235"/>
                    <a:pt x="80440" y="58006"/>
                    <a:pt x="80220" y="58006"/>
                  </a:cubicBezTo>
                  <a:cubicBezTo>
                    <a:pt x="80206" y="58006"/>
                    <a:pt x="80191" y="58007"/>
                    <a:pt x="80175" y="58009"/>
                  </a:cubicBezTo>
                  <a:cubicBezTo>
                    <a:pt x="79208" y="58118"/>
                    <a:pt x="78235" y="58262"/>
                    <a:pt x="77420" y="58826"/>
                  </a:cubicBezTo>
                  <a:cubicBezTo>
                    <a:pt x="76694" y="59330"/>
                    <a:pt x="76344" y="60343"/>
                    <a:pt x="75966" y="61094"/>
                  </a:cubicBezTo>
                  <a:cubicBezTo>
                    <a:pt x="75317" y="62388"/>
                    <a:pt x="74778" y="63463"/>
                    <a:pt x="73431" y="64157"/>
                  </a:cubicBezTo>
                  <a:cubicBezTo>
                    <a:pt x="72833" y="64464"/>
                    <a:pt x="72120" y="64569"/>
                    <a:pt x="71411" y="64569"/>
                  </a:cubicBezTo>
                  <a:cubicBezTo>
                    <a:pt x="70887" y="64569"/>
                    <a:pt x="70365" y="64512"/>
                    <a:pt x="69892" y="64437"/>
                  </a:cubicBezTo>
                  <a:cubicBezTo>
                    <a:pt x="69317" y="64346"/>
                    <a:pt x="68744" y="64184"/>
                    <a:pt x="68177" y="63976"/>
                  </a:cubicBezTo>
                  <a:cubicBezTo>
                    <a:pt x="69865" y="63244"/>
                    <a:pt x="71586" y="60698"/>
                    <a:pt x="72266" y="59684"/>
                  </a:cubicBezTo>
                  <a:cubicBezTo>
                    <a:pt x="72733" y="58989"/>
                    <a:pt x="73175" y="58312"/>
                    <a:pt x="73851" y="57807"/>
                  </a:cubicBezTo>
                  <a:cubicBezTo>
                    <a:pt x="75170" y="56822"/>
                    <a:pt x="76751" y="56172"/>
                    <a:pt x="78207" y="55427"/>
                  </a:cubicBezTo>
                  <a:cubicBezTo>
                    <a:pt x="79402" y="54816"/>
                    <a:pt x="80202" y="53915"/>
                    <a:pt x="81239" y="53106"/>
                  </a:cubicBezTo>
                  <a:cubicBezTo>
                    <a:pt x="82060" y="52466"/>
                    <a:pt x="82896" y="52311"/>
                    <a:pt x="83778" y="52311"/>
                  </a:cubicBezTo>
                  <a:cubicBezTo>
                    <a:pt x="84340" y="52311"/>
                    <a:pt x="84920" y="52374"/>
                    <a:pt x="85527" y="52414"/>
                  </a:cubicBezTo>
                  <a:cubicBezTo>
                    <a:pt x="85529" y="52414"/>
                    <a:pt x="85531" y="52414"/>
                    <a:pt x="85533" y="52414"/>
                  </a:cubicBezTo>
                  <a:cubicBezTo>
                    <a:pt x="85626" y="52414"/>
                    <a:pt x="85897" y="52261"/>
                    <a:pt x="85729" y="52181"/>
                  </a:cubicBezTo>
                  <a:cubicBezTo>
                    <a:pt x="85181" y="51918"/>
                    <a:pt x="84628" y="51808"/>
                    <a:pt x="84077" y="51808"/>
                  </a:cubicBezTo>
                  <a:cubicBezTo>
                    <a:pt x="82849" y="51808"/>
                    <a:pt x="81639" y="52357"/>
                    <a:pt x="80560" y="52977"/>
                  </a:cubicBezTo>
                  <a:cubicBezTo>
                    <a:pt x="79323" y="53688"/>
                    <a:pt x="78125" y="54439"/>
                    <a:pt x="76850" y="55087"/>
                  </a:cubicBezTo>
                  <a:cubicBezTo>
                    <a:pt x="75737" y="55651"/>
                    <a:pt x="74484" y="56157"/>
                    <a:pt x="73569" y="57029"/>
                  </a:cubicBezTo>
                  <a:cubicBezTo>
                    <a:pt x="72103" y="58423"/>
                    <a:pt x="69907" y="63582"/>
                    <a:pt x="67412" y="63582"/>
                  </a:cubicBezTo>
                  <a:cubicBezTo>
                    <a:pt x="67338" y="63582"/>
                    <a:pt x="67264" y="63578"/>
                    <a:pt x="67189" y="63568"/>
                  </a:cubicBezTo>
                  <a:cubicBezTo>
                    <a:pt x="65966" y="63006"/>
                    <a:pt x="64789" y="62277"/>
                    <a:pt x="63717" y="61612"/>
                  </a:cubicBezTo>
                  <a:cubicBezTo>
                    <a:pt x="62403" y="60797"/>
                    <a:pt x="61035" y="60106"/>
                    <a:pt x="59606" y="59636"/>
                  </a:cubicBezTo>
                  <a:cubicBezTo>
                    <a:pt x="59820" y="59577"/>
                    <a:pt x="60034" y="59511"/>
                    <a:pt x="60243" y="59440"/>
                  </a:cubicBezTo>
                  <a:cubicBezTo>
                    <a:pt x="62187" y="59030"/>
                    <a:pt x="64091" y="58302"/>
                    <a:pt x="65762" y="57399"/>
                  </a:cubicBezTo>
                  <a:cubicBezTo>
                    <a:pt x="66676" y="56904"/>
                    <a:pt x="67532" y="56310"/>
                    <a:pt x="68314" y="55626"/>
                  </a:cubicBezTo>
                  <a:cubicBezTo>
                    <a:pt x="70141" y="55072"/>
                    <a:pt x="71924" y="54253"/>
                    <a:pt x="73438" y="53170"/>
                  </a:cubicBezTo>
                  <a:cubicBezTo>
                    <a:pt x="74397" y="52483"/>
                    <a:pt x="75084" y="51672"/>
                    <a:pt x="75637" y="50788"/>
                  </a:cubicBezTo>
                  <a:cubicBezTo>
                    <a:pt x="76130" y="50381"/>
                    <a:pt x="76609" y="49954"/>
                    <a:pt x="77084" y="49549"/>
                  </a:cubicBezTo>
                  <a:cubicBezTo>
                    <a:pt x="78095" y="48689"/>
                    <a:pt x="78635" y="47648"/>
                    <a:pt x="79448" y="46624"/>
                  </a:cubicBezTo>
                  <a:cubicBezTo>
                    <a:pt x="80623" y="45142"/>
                    <a:pt x="82423" y="45650"/>
                    <a:pt x="84052" y="45361"/>
                  </a:cubicBezTo>
                  <a:cubicBezTo>
                    <a:pt x="84828" y="45223"/>
                    <a:pt x="85660" y="44654"/>
                    <a:pt x="85919" y="43911"/>
                  </a:cubicBezTo>
                  <a:cubicBezTo>
                    <a:pt x="85972" y="43758"/>
                    <a:pt x="85870" y="43697"/>
                    <a:pt x="85733" y="43697"/>
                  </a:cubicBezTo>
                  <a:cubicBezTo>
                    <a:pt x="85572" y="43697"/>
                    <a:pt x="85364" y="43782"/>
                    <a:pt x="85311" y="43900"/>
                  </a:cubicBezTo>
                  <a:cubicBezTo>
                    <a:pt x="84968" y="44652"/>
                    <a:pt x="84215" y="44804"/>
                    <a:pt x="83382" y="44804"/>
                  </a:cubicBezTo>
                  <a:cubicBezTo>
                    <a:pt x="82811" y="44804"/>
                    <a:pt x="82203" y="44733"/>
                    <a:pt x="81664" y="44733"/>
                  </a:cubicBezTo>
                  <a:cubicBezTo>
                    <a:pt x="81363" y="44733"/>
                    <a:pt x="81083" y="44755"/>
                    <a:pt x="80843" y="44825"/>
                  </a:cubicBezTo>
                  <a:cubicBezTo>
                    <a:pt x="79724" y="45151"/>
                    <a:pt x="78856" y="45730"/>
                    <a:pt x="78128" y="46640"/>
                  </a:cubicBezTo>
                  <a:cubicBezTo>
                    <a:pt x="77800" y="47052"/>
                    <a:pt x="77530" y="47515"/>
                    <a:pt x="77251" y="47961"/>
                  </a:cubicBezTo>
                  <a:cubicBezTo>
                    <a:pt x="77106" y="48192"/>
                    <a:pt x="76933" y="48401"/>
                    <a:pt x="76748" y="48601"/>
                  </a:cubicBezTo>
                  <a:cubicBezTo>
                    <a:pt x="77150" y="47678"/>
                    <a:pt x="77525" y="46723"/>
                    <a:pt x="77990" y="45775"/>
                  </a:cubicBezTo>
                  <a:cubicBezTo>
                    <a:pt x="79115" y="43478"/>
                    <a:pt x="82445" y="43439"/>
                    <a:pt x="83729" y="41143"/>
                  </a:cubicBezTo>
                  <a:cubicBezTo>
                    <a:pt x="84647" y="39500"/>
                    <a:pt x="83845" y="36641"/>
                    <a:pt x="85604" y="35505"/>
                  </a:cubicBezTo>
                  <a:cubicBezTo>
                    <a:pt x="85669" y="35464"/>
                    <a:pt x="85681" y="35390"/>
                    <a:pt x="85618" y="35346"/>
                  </a:cubicBezTo>
                  <a:cubicBezTo>
                    <a:pt x="85428" y="35206"/>
                    <a:pt x="85248" y="35145"/>
                    <a:pt x="85081" y="35145"/>
                  </a:cubicBezTo>
                  <a:cubicBezTo>
                    <a:pt x="84053" y="35145"/>
                    <a:pt x="83471" y="37449"/>
                    <a:pt x="83356" y="38061"/>
                  </a:cubicBezTo>
                  <a:cubicBezTo>
                    <a:pt x="83139" y="39191"/>
                    <a:pt x="83142" y="40537"/>
                    <a:pt x="82430" y="41493"/>
                  </a:cubicBezTo>
                  <a:cubicBezTo>
                    <a:pt x="81561" y="42658"/>
                    <a:pt x="79997" y="43117"/>
                    <a:pt x="78787" y="43822"/>
                  </a:cubicBezTo>
                  <a:cubicBezTo>
                    <a:pt x="76005" y="45440"/>
                    <a:pt x="75765" y="48882"/>
                    <a:pt x="73909" y="51245"/>
                  </a:cubicBezTo>
                  <a:cubicBezTo>
                    <a:pt x="72789" y="52672"/>
                    <a:pt x="71287" y="53508"/>
                    <a:pt x="69711" y="54234"/>
                  </a:cubicBezTo>
                  <a:cubicBezTo>
                    <a:pt x="70418" y="53441"/>
                    <a:pt x="71062" y="52576"/>
                    <a:pt x="71688" y="51640"/>
                  </a:cubicBezTo>
                  <a:cubicBezTo>
                    <a:pt x="72557" y="50343"/>
                    <a:pt x="73282" y="48973"/>
                    <a:pt x="74004" y="47591"/>
                  </a:cubicBezTo>
                  <a:cubicBezTo>
                    <a:pt x="74894" y="45892"/>
                    <a:pt x="75988" y="44310"/>
                    <a:pt x="76837" y="42588"/>
                  </a:cubicBezTo>
                  <a:cubicBezTo>
                    <a:pt x="76904" y="42452"/>
                    <a:pt x="76808" y="42397"/>
                    <a:pt x="76675" y="42397"/>
                  </a:cubicBezTo>
                  <a:cubicBezTo>
                    <a:pt x="76522" y="42397"/>
                    <a:pt x="76319" y="42470"/>
                    <a:pt x="76261" y="42578"/>
                  </a:cubicBezTo>
                  <a:cubicBezTo>
                    <a:pt x="74644" y="45568"/>
                    <a:pt x="72516" y="48378"/>
                    <a:pt x="70595" y="51187"/>
                  </a:cubicBezTo>
                  <a:cubicBezTo>
                    <a:pt x="69202" y="53222"/>
                    <a:pt x="67410" y="54862"/>
                    <a:pt x="65344" y="56135"/>
                  </a:cubicBezTo>
                  <a:cubicBezTo>
                    <a:pt x="66298" y="55014"/>
                    <a:pt x="67033" y="53698"/>
                    <a:pt x="67565" y="52280"/>
                  </a:cubicBezTo>
                  <a:cubicBezTo>
                    <a:pt x="68789" y="49030"/>
                    <a:pt x="69402" y="45604"/>
                    <a:pt x="71438" y="42704"/>
                  </a:cubicBezTo>
                  <a:cubicBezTo>
                    <a:pt x="72443" y="41270"/>
                    <a:pt x="73800" y="40444"/>
                    <a:pt x="75211" y="39487"/>
                  </a:cubicBezTo>
                  <a:cubicBezTo>
                    <a:pt x="76110" y="38877"/>
                    <a:pt x="77109" y="38020"/>
                    <a:pt x="77083" y="36848"/>
                  </a:cubicBezTo>
                  <a:cubicBezTo>
                    <a:pt x="77082" y="36796"/>
                    <a:pt x="77047" y="36777"/>
                    <a:pt x="77003" y="36777"/>
                  </a:cubicBezTo>
                  <a:cubicBezTo>
                    <a:pt x="76935" y="36777"/>
                    <a:pt x="76844" y="36823"/>
                    <a:pt x="76821" y="36865"/>
                  </a:cubicBezTo>
                  <a:cubicBezTo>
                    <a:pt x="75558" y="39154"/>
                    <a:pt x="72941" y="39915"/>
                    <a:pt x="71212" y="41807"/>
                  </a:cubicBezTo>
                  <a:cubicBezTo>
                    <a:pt x="69329" y="43869"/>
                    <a:pt x="68451" y="46663"/>
                    <a:pt x="67520" y="49232"/>
                  </a:cubicBezTo>
                  <a:cubicBezTo>
                    <a:pt x="66870" y="51029"/>
                    <a:pt x="66036" y="52911"/>
                    <a:pt x="64947" y="54557"/>
                  </a:cubicBezTo>
                  <a:cubicBezTo>
                    <a:pt x="64956" y="54326"/>
                    <a:pt x="64949" y="54095"/>
                    <a:pt x="64924" y="53867"/>
                  </a:cubicBezTo>
                  <a:cubicBezTo>
                    <a:pt x="64795" y="52647"/>
                    <a:pt x="64382" y="51463"/>
                    <a:pt x="64149" y="50262"/>
                  </a:cubicBezTo>
                  <a:cubicBezTo>
                    <a:pt x="64096" y="49983"/>
                    <a:pt x="64068" y="49698"/>
                    <a:pt x="64063" y="49414"/>
                  </a:cubicBezTo>
                  <a:cubicBezTo>
                    <a:pt x="64098" y="49180"/>
                    <a:pt x="64117" y="48943"/>
                    <a:pt x="64120" y="48707"/>
                  </a:cubicBezTo>
                  <a:cubicBezTo>
                    <a:pt x="64121" y="48657"/>
                    <a:pt x="64117" y="48608"/>
                    <a:pt x="64114" y="48558"/>
                  </a:cubicBezTo>
                  <a:cubicBezTo>
                    <a:pt x="64239" y="47542"/>
                    <a:pt x="64584" y="46527"/>
                    <a:pt x="64921" y="45602"/>
                  </a:cubicBezTo>
                  <a:cubicBezTo>
                    <a:pt x="66097" y="42374"/>
                    <a:pt x="68350" y="40179"/>
                    <a:pt x="71305" y="38534"/>
                  </a:cubicBezTo>
                  <a:cubicBezTo>
                    <a:pt x="72569" y="37829"/>
                    <a:pt x="74338" y="37282"/>
                    <a:pt x="75291" y="36161"/>
                  </a:cubicBezTo>
                  <a:cubicBezTo>
                    <a:pt x="76148" y="35150"/>
                    <a:pt x="75749" y="33194"/>
                    <a:pt x="76802" y="32410"/>
                  </a:cubicBezTo>
                  <a:cubicBezTo>
                    <a:pt x="77057" y="32221"/>
                    <a:pt x="76847" y="32088"/>
                    <a:pt x="76629" y="32088"/>
                  </a:cubicBezTo>
                  <a:cubicBezTo>
                    <a:pt x="76559" y="32088"/>
                    <a:pt x="76487" y="32102"/>
                    <a:pt x="76430" y="32133"/>
                  </a:cubicBezTo>
                  <a:cubicBezTo>
                    <a:pt x="75639" y="32567"/>
                    <a:pt x="75496" y="33462"/>
                    <a:pt x="75292" y="34277"/>
                  </a:cubicBezTo>
                  <a:cubicBezTo>
                    <a:pt x="74970" y="35562"/>
                    <a:pt x="74568" y="36340"/>
                    <a:pt x="73138" y="36772"/>
                  </a:cubicBezTo>
                  <a:cubicBezTo>
                    <a:pt x="72283" y="37031"/>
                    <a:pt x="71475" y="37463"/>
                    <a:pt x="70681" y="37864"/>
                  </a:cubicBezTo>
                  <a:cubicBezTo>
                    <a:pt x="68073" y="39185"/>
                    <a:pt x="65353" y="40999"/>
                    <a:pt x="63803" y="43553"/>
                  </a:cubicBezTo>
                  <a:cubicBezTo>
                    <a:pt x="63342" y="44312"/>
                    <a:pt x="62991" y="45122"/>
                    <a:pt x="62709" y="45957"/>
                  </a:cubicBezTo>
                  <a:cubicBezTo>
                    <a:pt x="62060" y="45084"/>
                    <a:pt x="61558" y="44038"/>
                    <a:pt x="62049" y="42975"/>
                  </a:cubicBezTo>
                  <a:cubicBezTo>
                    <a:pt x="62538" y="41917"/>
                    <a:pt x="63679" y="41236"/>
                    <a:pt x="64596" y="40597"/>
                  </a:cubicBezTo>
                  <a:cubicBezTo>
                    <a:pt x="66257" y="39442"/>
                    <a:pt x="67666" y="38408"/>
                    <a:pt x="68564" y="36561"/>
                  </a:cubicBezTo>
                  <a:cubicBezTo>
                    <a:pt x="69015" y="35636"/>
                    <a:pt x="70428" y="32212"/>
                    <a:pt x="68679" y="31836"/>
                  </a:cubicBezTo>
                  <a:cubicBezTo>
                    <a:pt x="68653" y="31830"/>
                    <a:pt x="68626" y="31828"/>
                    <a:pt x="68597" y="31828"/>
                  </a:cubicBezTo>
                  <a:cubicBezTo>
                    <a:pt x="68427" y="31828"/>
                    <a:pt x="68220" y="31920"/>
                    <a:pt x="68186" y="32091"/>
                  </a:cubicBezTo>
                  <a:cubicBezTo>
                    <a:pt x="68117" y="32430"/>
                    <a:pt x="68300" y="32678"/>
                    <a:pt x="68373" y="33012"/>
                  </a:cubicBezTo>
                  <a:cubicBezTo>
                    <a:pt x="68482" y="33509"/>
                    <a:pt x="68325" y="34093"/>
                    <a:pt x="68208" y="34574"/>
                  </a:cubicBezTo>
                  <a:cubicBezTo>
                    <a:pt x="67953" y="35619"/>
                    <a:pt x="67447" y="36616"/>
                    <a:pt x="66900" y="37536"/>
                  </a:cubicBezTo>
                  <a:cubicBezTo>
                    <a:pt x="66348" y="38466"/>
                    <a:pt x="65274" y="39103"/>
                    <a:pt x="64384" y="39662"/>
                  </a:cubicBezTo>
                  <a:cubicBezTo>
                    <a:pt x="63413" y="40269"/>
                    <a:pt x="62468" y="40922"/>
                    <a:pt x="61572" y="41637"/>
                  </a:cubicBezTo>
                  <a:cubicBezTo>
                    <a:pt x="60112" y="42801"/>
                    <a:pt x="59164" y="44305"/>
                    <a:pt x="60152" y="46108"/>
                  </a:cubicBezTo>
                  <a:cubicBezTo>
                    <a:pt x="60635" y="46992"/>
                    <a:pt x="61365" y="47704"/>
                    <a:pt x="61800" y="48619"/>
                  </a:cubicBezTo>
                  <a:cubicBezTo>
                    <a:pt x="62231" y="49531"/>
                    <a:pt x="61941" y="50866"/>
                    <a:pt x="62460" y="51683"/>
                  </a:cubicBezTo>
                  <a:cubicBezTo>
                    <a:pt x="62463" y="51694"/>
                    <a:pt x="62466" y="51706"/>
                    <a:pt x="62468" y="51716"/>
                  </a:cubicBezTo>
                  <a:cubicBezTo>
                    <a:pt x="62755" y="52913"/>
                    <a:pt x="63162" y="54100"/>
                    <a:pt x="63137" y="55344"/>
                  </a:cubicBezTo>
                  <a:cubicBezTo>
                    <a:pt x="63127" y="55833"/>
                    <a:pt x="63005" y="56344"/>
                    <a:pt x="62835" y="56801"/>
                  </a:cubicBezTo>
                  <a:cubicBezTo>
                    <a:pt x="62778" y="56947"/>
                    <a:pt x="62698" y="57082"/>
                    <a:pt x="62598" y="57203"/>
                  </a:cubicBezTo>
                  <a:cubicBezTo>
                    <a:pt x="61920" y="57713"/>
                    <a:pt x="61158" y="58123"/>
                    <a:pt x="60380" y="58425"/>
                  </a:cubicBezTo>
                  <a:cubicBezTo>
                    <a:pt x="60232" y="58483"/>
                    <a:pt x="60069" y="58545"/>
                    <a:pt x="59902" y="58608"/>
                  </a:cubicBezTo>
                  <a:cubicBezTo>
                    <a:pt x="59417" y="58743"/>
                    <a:pt x="58921" y="58850"/>
                    <a:pt x="58403" y="58911"/>
                  </a:cubicBezTo>
                  <a:cubicBezTo>
                    <a:pt x="58083" y="58948"/>
                    <a:pt x="57760" y="58966"/>
                    <a:pt x="57438" y="58966"/>
                  </a:cubicBezTo>
                  <a:cubicBezTo>
                    <a:pt x="56820" y="58966"/>
                    <a:pt x="56202" y="58901"/>
                    <a:pt x="55594" y="58785"/>
                  </a:cubicBezTo>
                  <a:cubicBezTo>
                    <a:pt x="55366" y="58742"/>
                    <a:pt x="55157" y="58724"/>
                    <a:pt x="54954" y="58724"/>
                  </a:cubicBezTo>
                  <a:cubicBezTo>
                    <a:pt x="54560" y="58724"/>
                    <a:pt x="54185" y="58788"/>
                    <a:pt x="53734" y="58853"/>
                  </a:cubicBezTo>
                  <a:cubicBezTo>
                    <a:pt x="52198" y="59070"/>
                    <a:pt x="50646" y="59132"/>
                    <a:pt x="49091" y="59132"/>
                  </a:cubicBezTo>
                  <a:cubicBezTo>
                    <a:pt x="47212" y="59132"/>
                    <a:pt x="45328" y="59042"/>
                    <a:pt x="43460" y="59027"/>
                  </a:cubicBezTo>
                  <a:cubicBezTo>
                    <a:pt x="43137" y="59024"/>
                    <a:pt x="42808" y="59022"/>
                    <a:pt x="42475" y="59022"/>
                  </a:cubicBezTo>
                  <a:cubicBezTo>
                    <a:pt x="40685" y="59022"/>
                    <a:pt x="38790" y="59092"/>
                    <a:pt x="37063" y="59593"/>
                  </a:cubicBezTo>
                  <a:cubicBezTo>
                    <a:pt x="37690" y="59331"/>
                    <a:pt x="38384" y="59175"/>
                    <a:pt x="39007" y="59026"/>
                  </a:cubicBezTo>
                  <a:cubicBezTo>
                    <a:pt x="39360" y="58941"/>
                    <a:pt x="39718" y="58859"/>
                    <a:pt x="40077" y="58775"/>
                  </a:cubicBezTo>
                  <a:cubicBezTo>
                    <a:pt x="40184" y="58834"/>
                    <a:pt x="40334" y="58856"/>
                    <a:pt x="40500" y="58856"/>
                  </a:cubicBezTo>
                  <a:cubicBezTo>
                    <a:pt x="40926" y="58856"/>
                    <a:pt x="41455" y="58709"/>
                    <a:pt x="41630" y="58661"/>
                  </a:cubicBezTo>
                  <a:cubicBezTo>
                    <a:pt x="41696" y="58643"/>
                    <a:pt x="41856" y="58510"/>
                    <a:pt x="41729" y="58453"/>
                  </a:cubicBezTo>
                  <a:cubicBezTo>
                    <a:pt x="41726" y="58452"/>
                    <a:pt x="41724" y="58451"/>
                    <a:pt x="41721" y="58450"/>
                  </a:cubicBezTo>
                  <a:cubicBezTo>
                    <a:pt x="42484" y="58291"/>
                    <a:pt x="43328" y="58147"/>
                    <a:pt x="43969" y="57695"/>
                  </a:cubicBezTo>
                  <a:cubicBezTo>
                    <a:pt x="44230" y="57510"/>
                    <a:pt x="44438" y="57257"/>
                    <a:pt x="44590" y="56972"/>
                  </a:cubicBezTo>
                  <a:cubicBezTo>
                    <a:pt x="44808" y="56809"/>
                    <a:pt x="45014" y="56632"/>
                    <a:pt x="45207" y="56441"/>
                  </a:cubicBezTo>
                  <a:cubicBezTo>
                    <a:pt x="45370" y="56278"/>
                    <a:pt x="45522" y="56106"/>
                    <a:pt x="45662" y="55926"/>
                  </a:cubicBezTo>
                  <a:cubicBezTo>
                    <a:pt x="46149" y="55356"/>
                    <a:pt x="46572" y="54775"/>
                    <a:pt x="47171" y="54295"/>
                  </a:cubicBezTo>
                  <a:cubicBezTo>
                    <a:pt x="47945" y="53673"/>
                    <a:pt x="48836" y="53203"/>
                    <a:pt x="49646" y="52632"/>
                  </a:cubicBezTo>
                  <a:cubicBezTo>
                    <a:pt x="49875" y="52470"/>
                    <a:pt x="50088" y="52288"/>
                    <a:pt x="50283" y="52088"/>
                  </a:cubicBezTo>
                  <a:cubicBezTo>
                    <a:pt x="50321" y="52082"/>
                    <a:pt x="50359" y="52080"/>
                    <a:pt x="50398" y="52080"/>
                  </a:cubicBezTo>
                  <a:cubicBezTo>
                    <a:pt x="50784" y="52080"/>
                    <a:pt x="51167" y="52334"/>
                    <a:pt x="51495" y="52495"/>
                  </a:cubicBezTo>
                  <a:cubicBezTo>
                    <a:pt x="52182" y="52829"/>
                    <a:pt x="52884" y="53277"/>
                    <a:pt x="53639" y="53277"/>
                  </a:cubicBezTo>
                  <a:cubicBezTo>
                    <a:pt x="53812" y="53277"/>
                    <a:pt x="53987" y="53254"/>
                    <a:pt x="54166" y="53200"/>
                  </a:cubicBezTo>
                  <a:cubicBezTo>
                    <a:pt x="54280" y="53165"/>
                    <a:pt x="54414" y="53070"/>
                    <a:pt x="54391" y="52938"/>
                  </a:cubicBezTo>
                  <a:cubicBezTo>
                    <a:pt x="54307" y="52432"/>
                    <a:pt x="53542" y="52320"/>
                    <a:pt x="53133" y="52138"/>
                  </a:cubicBezTo>
                  <a:cubicBezTo>
                    <a:pt x="52634" y="51917"/>
                    <a:pt x="52154" y="51628"/>
                    <a:pt x="51611" y="51533"/>
                  </a:cubicBezTo>
                  <a:cubicBezTo>
                    <a:pt x="51530" y="51519"/>
                    <a:pt x="51447" y="51511"/>
                    <a:pt x="51364" y="51502"/>
                  </a:cubicBezTo>
                  <a:cubicBezTo>
                    <a:pt x="52081" y="50882"/>
                    <a:pt x="52494" y="49599"/>
                    <a:pt x="52671" y="48859"/>
                  </a:cubicBezTo>
                  <a:cubicBezTo>
                    <a:pt x="52960" y="47655"/>
                    <a:pt x="53116" y="46426"/>
                    <a:pt x="53363" y="45215"/>
                  </a:cubicBezTo>
                  <a:cubicBezTo>
                    <a:pt x="53604" y="44043"/>
                    <a:pt x="53604" y="43188"/>
                    <a:pt x="54628" y="42417"/>
                  </a:cubicBezTo>
                  <a:cubicBezTo>
                    <a:pt x="54716" y="42350"/>
                    <a:pt x="54677" y="42265"/>
                    <a:pt x="54575" y="42258"/>
                  </a:cubicBezTo>
                  <a:cubicBezTo>
                    <a:pt x="54543" y="42256"/>
                    <a:pt x="54511" y="42255"/>
                    <a:pt x="54480" y="42255"/>
                  </a:cubicBezTo>
                  <a:cubicBezTo>
                    <a:pt x="52789" y="42255"/>
                    <a:pt x="52048" y="45444"/>
                    <a:pt x="51787" y="46638"/>
                  </a:cubicBezTo>
                  <a:cubicBezTo>
                    <a:pt x="51759" y="46771"/>
                    <a:pt x="51732" y="46906"/>
                    <a:pt x="51705" y="47040"/>
                  </a:cubicBezTo>
                  <a:cubicBezTo>
                    <a:pt x="51568" y="44624"/>
                    <a:pt x="50994" y="42252"/>
                    <a:pt x="50962" y="39826"/>
                  </a:cubicBezTo>
                  <a:cubicBezTo>
                    <a:pt x="50958" y="39451"/>
                    <a:pt x="50920" y="38416"/>
                    <a:pt x="51449" y="38325"/>
                  </a:cubicBezTo>
                  <a:cubicBezTo>
                    <a:pt x="51569" y="38305"/>
                    <a:pt x="51692" y="38300"/>
                    <a:pt x="51816" y="38300"/>
                  </a:cubicBezTo>
                  <a:cubicBezTo>
                    <a:pt x="51910" y="38300"/>
                    <a:pt x="52004" y="38303"/>
                    <a:pt x="52098" y="38303"/>
                  </a:cubicBezTo>
                  <a:cubicBezTo>
                    <a:pt x="52182" y="38303"/>
                    <a:pt x="52266" y="38301"/>
                    <a:pt x="52349" y="38293"/>
                  </a:cubicBezTo>
                  <a:cubicBezTo>
                    <a:pt x="52791" y="38253"/>
                    <a:pt x="53554" y="38129"/>
                    <a:pt x="53718" y="37640"/>
                  </a:cubicBezTo>
                  <a:cubicBezTo>
                    <a:pt x="53764" y="37504"/>
                    <a:pt x="53646" y="37462"/>
                    <a:pt x="53536" y="37462"/>
                  </a:cubicBezTo>
                  <a:cubicBezTo>
                    <a:pt x="53521" y="37462"/>
                    <a:pt x="53506" y="37462"/>
                    <a:pt x="53492" y="37464"/>
                  </a:cubicBezTo>
                  <a:cubicBezTo>
                    <a:pt x="52507" y="37568"/>
                    <a:pt x="50680" y="37346"/>
                    <a:pt x="50161" y="38470"/>
                  </a:cubicBezTo>
                  <a:cubicBezTo>
                    <a:pt x="49676" y="39526"/>
                    <a:pt x="49869" y="40818"/>
                    <a:pt x="49971" y="41938"/>
                  </a:cubicBezTo>
                  <a:cubicBezTo>
                    <a:pt x="50098" y="43313"/>
                    <a:pt x="50329" y="44674"/>
                    <a:pt x="50424" y="46054"/>
                  </a:cubicBezTo>
                  <a:cubicBezTo>
                    <a:pt x="50525" y="47488"/>
                    <a:pt x="50233" y="49088"/>
                    <a:pt x="49559" y="50346"/>
                  </a:cubicBezTo>
                  <a:cubicBezTo>
                    <a:pt x="49012" y="51368"/>
                    <a:pt x="48144" y="51923"/>
                    <a:pt x="47189" y="52544"/>
                  </a:cubicBezTo>
                  <a:cubicBezTo>
                    <a:pt x="47077" y="52616"/>
                    <a:pt x="46909" y="52728"/>
                    <a:pt x="46710" y="52866"/>
                  </a:cubicBezTo>
                  <a:cubicBezTo>
                    <a:pt x="46731" y="51793"/>
                    <a:pt x="46503" y="50671"/>
                    <a:pt x="46207" y="49543"/>
                  </a:cubicBezTo>
                  <a:cubicBezTo>
                    <a:pt x="45795" y="47963"/>
                    <a:pt x="45534" y="46575"/>
                    <a:pt x="45869" y="44943"/>
                  </a:cubicBezTo>
                  <a:cubicBezTo>
                    <a:pt x="46184" y="43397"/>
                    <a:pt x="46766" y="41918"/>
                    <a:pt x="46940" y="40340"/>
                  </a:cubicBezTo>
                  <a:cubicBezTo>
                    <a:pt x="47080" y="39074"/>
                    <a:pt x="46957" y="37796"/>
                    <a:pt x="47030" y="36527"/>
                  </a:cubicBezTo>
                  <a:cubicBezTo>
                    <a:pt x="47606" y="35676"/>
                    <a:pt x="47981" y="34708"/>
                    <a:pt x="48435" y="33780"/>
                  </a:cubicBezTo>
                  <a:cubicBezTo>
                    <a:pt x="49026" y="32575"/>
                    <a:pt x="50076" y="31816"/>
                    <a:pt x="51244" y="31236"/>
                  </a:cubicBezTo>
                  <a:cubicBezTo>
                    <a:pt x="51910" y="30905"/>
                    <a:pt x="52581" y="30620"/>
                    <a:pt x="53242" y="30336"/>
                  </a:cubicBezTo>
                  <a:cubicBezTo>
                    <a:pt x="53953" y="30277"/>
                    <a:pt x="54669" y="30127"/>
                    <a:pt x="55361" y="30091"/>
                  </a:cubicBezTo>
                  <a:cubicBezTo>
                    <a:pt x="56650" y="30024"/>
                    <a:pt x="57768" y="29669"/>
                    <a:pt x="58922" y="29096"/>
                  </a:cubicBezTo>
                  <a:cubicBezTo>
                    <a:pt x="60004" y="28557"/>
                    <a:pt x="61033" y="27796"/>
                    <a:pt x="61942" y="27005"/>
                  </a:cubicBezTo>
                  <a:cubicBezTo>
                    <a:pt x="62840" y="26221"/>
                    <a:pt x="63623" y="25339"/>
                    <a:pt x="64766" y="24945"/>
                  </a:cubicBezTo>
                  <a:cubicBezTo>
                    <a:pt x="64835" y="24921"/>
                    <a:pt x="65037" y="24812"/>
                    <a:pt x="64975" y="24703"/>
                  </a:cubicBezTo>
                  <a:cubicBezTo>
                    <a:pt x="64821" y="24439"/>
                    <a:pt x="64565" y="24341"/>
                    <a:pt x="64288" y="24341"/>
                  </a:cubicBezTo>
                  <a:cubicBezTo>
                    <a:pt x="64029" y="24341"/>
                    <a:pt x="63752" y="24427"/>
                    <a:pt x="63523" y="24545"/>
                  </a:cubicBezTo>
                  <a:cubicBezTo>
                    <a:pt x="62394" y="25122"/>
                    <a:pt x="61273" y="25789"/>
                    <a:pt x="60216" y="26492"/>
                  </a:cubicBezTo>
                  <a:cubicBezTo>
                    <a:pt x="58958" y="27329"/>
                    <a:pt x="57895" y="28117"/>
                    <a:pt x="56471" y="28641"/>
                  </a:cubicBezTo>
                  <a:cubicBezTo>
                    <a:pt x="56895" y="28336"/>
                    <a:pt x="57301" y="27992"/>
                    <a:pt x="57681" y="27586"/>
                  </a:cubicBezTo>
                  <a:cubicBezTo>
                    <a:pt x="58494" y="26717"/>
                    <a:pt x="59022" y="25616"/>
                    <a:pt x="59585" y="24582"/>
                  </a:cubicBezTo>
                  <a:cubicBezTo>
                    <a:pt x="60356" y="23173"/>
                    <a:pt x="61456" y="21951"/>
                    <a:pt x="62925" y="21256"/>
                  </a:cubicBezTo>
                  <a:cubicBezTo>
                    <a:pt x="63661" y="20908"/>
                    <a:pt x="64521" y="20692"/>
                    <a:pt x="65358" y="20692"/>
                  </a:cubicBezTo>
                  <a:cubicBezTo>
                    <a:pt x="65656" y="20692"/>
                    <a:pt x="65951" y="20719"/>
                    <a:pt x="66236" y="20778"/>
                  </a:cubicBezTo>
                  <a:cubicBezTo>
                    <a:pt x="67633" y="21064"/>
                    <a:pt x="67576" y="22490"/>
                    <a:pt x="67227" y="23571"/>
                  </a:cubicBezTo>
                  <a:cubicBezTo>
                    <a:pt x="67164" y="23768"/>
                    <a:pt x="67308" y="23849"/>
                    <a:pt x="67490" y="23849"/>
                  </a:cubicBezTo>
                  <a:cubicBezTo>
                    <a:pt x="67696" y="23849"/>
                    <a:pt x="67948" y="23745"/>
                    <a:pt x="68000" y="23586"/>
                  </a:cubicBezTo>
                  <a:cubicBezTo>
                    <a:pt x="68687" y="21455"/>
                    <a:pt x="67729" y="20139"/>
                    <a:pt x="65562" y="20139"/>
                  </a:cubicBezTo>
                  <a:cubicBezTo>
                    <a:pt x="65514" y="20139"/>
                    <a:pt x="65466" y="20139"/>
                    <a:pt x="65418" y="20141"/>
                  </a:cubicBezTo>
                  <a:cubicBezTo>
                    <a:pt x="63430" y="20192"/>
                    <a:pt x="61873" y="21090"/>
                    <a:pt x="60513" y="22316"/>
                  </a:cubicBezTo>
                  <a:cubicBezTo>
                    <a:pt x="61594" y="20247"/>
                    <a:pt x="62661" y="17993"/>
                    <a:pt x="64560" y="16793"/>
                  </a:cubicBezTo>
                  <a:cubicBezTo>
                    <a:pt x="66665" y="15462"/>
                    <a:pt x="69311" y="16096"/>
                    <a:pt x="71517" y="15126"/>
                  </a:cubicBezTo>
                  <a:cubicBezTo>
                    <a:pt x="71886" y="14965"/>
                    <a:pt x="71904" y="14763"/>
                    <a:pt x="72107" y="14763"/>
                  </a:cubicBezTo>
                  <a:cubicBezTo>
                    <a:pt x="72206" y="14763"/>
                    <a:pt x="72348" y="14810"/>
                    <a:pt x="72595" y="14934"/>
                  </a:cubicBezTo>
                  <a:cubicBezTo>
                    <a:pt x="73172" y="15222"/>
                    <a:pt x="73591" y="15801"/>
                    <a:pt x="73909" y="16339"/>
                  </a:cubicBezTo>
                  <a:cubicBezTo>
                    <a:pt x="74750" y="17760"/>
                    <a:pt x="73364" y="18926"/>
                    <a:pt x="73179" y="20292"/>
                  </a:cubicBezTo>
                  <a:cubicBezTo>
                    <a:pt x="73164" y="20405"/>
                    <a:pt x="73251" y="20451"/>
                    <a:pt x="73364" y="20451"/>
                  </a:cubicBezTo>
                  <a:cubicBezTo>
                    <a:pt x="73539" y="20451"/>
                    <a:pt x="73778" y="20341"/>
                    <a:pt x="73805" y="20194"/>
                  </a:cubicBezTo>
                  <a:cubicBezTo>
                    <a:pt x="74055" y="18835"/>
                    <a:pt x="75653" y="17658"/>
                    <a:pt x="75325" y="16178"/>
                  </a:cubicBezTo>
                  <a:cubicBezTo>
                    <a:pt x="75113" y="15223"/>
                    <a:pt x="74140" y="13957"/>
                    <a:pt x="73089" y="13813"/>
                  </a:cubicBezTo>
                  <a:cubicBezTo>
                    <a:pt x="72933" y="13792"/>
                    <a:pt x="72782" y="13783"/>
                    <a:pt x="72635" y="13783"/>
                  </a:cubicBezTo>
                  <a:cubicBezTo>
                    <a:pt x="71806" y="13783"/>
                    <a:pt x="71097" y="14078"/>
                    <a:pt x="70246" y="14142"/>
                  </a:cubicBezTo>
                  <a:cubicBezTo>
                    <a:pt x="68723" y="14253"/>
                    <a:pt x="67211" y="14444"/>
                    <a:pt x="65733" y="14827"/>
                  </a:cubicBezTo>
                  <a:cubicBezTo>
                    <a:pt x="62512" y="15660"/>
                    <a:pt x="60764" y="18212"/>
                    <a:pt x="59199" y="20945"/>
                  </a:cubicBezTo>
                  <a:cubicBezTo>
                    <a:pt x="58378" y="22378"/>
                    <a:pt x="57603" y="23837"/>
                    <a:pt x="56779" y="25268"/>
                  </a:cubicBezTo>
                  <a:cubicBezTo>
                    <a:pt x="56102" y="26444"/>
                    <a:pt x="55252" y="27434"/>
                    <a:pt x="54326" y="28380"/>
                  </a:cubicBezTo>
                  <a:cubicBezTo>
                    <a:pt x="53496" y="28836"/>
                    <a:pt x="52608" y="29185"/>
                    <a:pt x="51727" y="29539"/>
                  </a:cubicBezTo>
                  <a:cubicBezTo>
                    <a:pt x="51969" y="29135"/>
                    <a:pt x="52142" y="28695"/>
                    <a:pt x="52239" y="28234"/>
                  </a:cubicBezTo>
                  <a:cubicBezTo>
                    <a:pt x="52600" y="26553"/>
                    <a:pt x="52181" y="24896"/>
                    <a:pt x="53413" y="23480"/>
                  </a:cubicBezTo>
                  <a:cubicBezTo>
                    <a:pt x="53865" y="22960"/>
                    <a:pt x="54588" y="22620"/>
                    <a:pt x="55148" y="22230"/>
                  </a:cubicBezTo>
                  <a:cubicBezTo>
                    <a:pt x="55751" y="21813"/>
                    <a:pt x="56233" y="21239"/>
                    <a:pt x="56643" y="20637"/>
                  </a:cubicBezTo>
                  <a:cubicBezTo>
                    <a:pt x="57552" y="19302"/>
                    <a:pt x="57923" y="17691"/>
                    <a:pt x="58865" y="16353"/>
                  </a:cubicBezTo>
                  <a:cubicBezTo>
                    <a:pt x="59683" y="15191"/>
                    <a:pt x="60495" y="13048"/>
                    <a:pt x="61950" y="12702"/>
                  </a:cubicBezTo>
                  <a:cubicBezTo>
                    <a:pt x="63130" y="12421"/>
                    <a:pt x="64253" y="12422"/>
                    <a:pt x="65342" y="11823"/>
                  </a:cubicBezTo>
                  <a:cubicBezTo>
                    <a:pt x="65558" y="11704"/>
                    <a:pt x="65519" y="11487"/>
                    <a:pt x="65300" y="11487"/>
                  </a:cubicBezTo>
                  <a:cubicBezTo>
                    <a:pt x="65279" y="11487"/>
                    <a:pt x="65257" y="11489"/>
                    <a:pt x="65233" y="11493"/>
                  </a:cubicBezTo>
                  <a:cubicBezTo>
                    <a:pt x="62909" y="11893"/>
                    <a:pt x="60496" y="11799"/>
                    <a:pt x="59220" y="14095"/>
                  </a:cubicBezTo>
                  <a:cubicBezTo>
                    <a:pt x="58759" y="14923"/>
                    <a:pt x="58128" y="15684"/>
                    <a:pt x="57569" y="16448"/>
                  </a:cubicBezTo>
                  <a:cubicBezTo>
                    <a:pt x="57107" y="17078"/>
                    <a:pt x="56412" y="17665"/>
                    <a:pt x="56049" y="18350"/>
                  </a:cubicBezTo>
                  <a:cubicBezTo>
                    <a:pt x="55641" y="19119"/>
                    <a:pt x="55264" y="19889"/>
                    <a:pt x="54718" y="20573"/>
                  </a:cubicBezTo>
                  <a:cubicBezTo>
                    <a:pt x="54156" y="21276"/>
                    <a:pt x="53293" y="21734"/>
                    <a:pt x="52560" y="22233"/>
                  </a:cubicBezTo>
                  <a:cubicBezTo>
                    <a:pt x="52251" y="22442"/>
                    <a:pt x="51967" y="22683"/>
                    <a:pt x="51710" y="22954"/>
                  </a:cubicBezTo>
                  <a:cubicBezTo>
                    <a:pt x="51703" y="22923"/>
                    <a:pt x="51698" y="22894"/>
                    <a:pt x="51691" y="22863"/>
                  </a:cubicBezTo>
                  <a:cubicBezTo>
                    <a:pt x="51285" y="20794"/>
                    <a:pt x="51614" y="19095"/>
                    <a:pt x="52706" y="17312"/>
                  </a:cubicBezTo>
                  <a:cubicBezTo>
                    <a:pt x="53526" y="15974"/>
                    <a:pt x="54597" y="14557"/>
                    <a:pt x="54829" y="12964"/>
                  </a:cubicBezTo>
                  <a:cubicBezTo>
                    <a:pt x="55121" y="12565"/>
                    <a:pt x="55317" y="12085"/>
                    <a:pt x="55422" y="11548"/>
                  </a:cubicBezTo>
                  <a:cubicBezTo>
                    <a:pt x="55513" y="11081"/>
                    <a:pt x="55094" y="10590"/>
                    <a:pt x="54935" y="10186"/>
                  </a:cubicBezTo>
                  <a:cubicBezTo>
                    <a:pt x="54617" y="9378"/>
                    <a:pt x="56489" y="8523"/>
                    <a:pt x="56983" y="8247"/>
                  </a:cubicBezTo>
                  <a:cubicBezTo>
                    <a:pt x="57959" y="7701"/>
                    <a:pt x="60092" y="6727"/>
                    <a:pt x="60327" y="5482"/>
                  </a:cubicBezTo>
                  <a:cubicBezTo>
                    <a:pt x="60387" y="5165"/>
                    <a:pt x="60397" y="4863"/>
                    <a:pt x="60405" y="4540"/>
                  </a:cubicBezTo>
                  <a:cubicBezTo>
                    <a:pt x="60425" y="3759"/>
                    <a:pt x="61705" y="3777"/>
                    <a:pt x="62158" y="3757"/>
                  </a:cubicBezTo>
                  <a:cubicBezTo>
                    <a:pt x="62191" y="3756"/>
                    <a:pt x="62224" y="3755"/>
                    <a:pt x="62256" y="3755"/>
                  </a:cubicBezTo>
                  <a:cubicBezTo>
                    <a:pt x="62923" y="3755"/>
                    <a:pt x="63538" y="4050"/>
                    <a:pt x="64214" y="4050"/>
                  </a:cubicBezTo>
                  <a:cubicBezTo>
                    <a:pt x="64266" y="4050"/>
                    <a:pt x="64319" y="4048"/>
                    <a:pt x="64373" y="4044"/>
                  </a:cubicBezTo>
                  <a:cubicBezTo>
                    <a:pt x="64636" y="4025"/>
                    <a:pt x="64887" y="3611"/>
                    <a:pt x="64531" y="3611"/>
                  </a:cubicBezTo>
                  <a:cubicBezTo>
                    <a:pt x="64522" y="3611"/>
                    <a:pt x="64513" y="3611"/>
                    <a:pt x="64504" y="3612"/>
                  </a:cubicBezTo>
                  <a:cubicBezTo>
                    <a:pt x="64467" y="3614"/>
                    <a:pt x="64430" y="3615"/>
                    <a:pt x="64394" y="3615"/>
                  </a:cubicBezTo>
                  <a:cubicBezTo>
                    <a:pt x="63501" y="3615"/>
                    <a:pt x="62812" y="3054"/>
                    <a:pt x="61949" y="2936"/>
                  </a:cubicBezTo>
                  <a:cubicBezTo>
                    <a:pt x="61796" y="2915"/>
                    <a:pt x="61645" y="2905"/>
                    <a:pt x="61496" y="2905"/>
                  </a:cubicBezTo>
                  <a:cubicBezTo>
                    <a:pt x="60997" y="2905"/>
                    <a:pt x="60515" y="3017"/>
                    <a:pt x="60042" y="3209"/>
                  </a:cubicBezTo>
                  <a:cubicBezTo>
                    <a:pt x="59504" y="3428"/>
                    <a:pt x="58867" y="3822"/>
                    <a:pt x="58603" y="4365"/>
                  </a:cubicBezTo>
                  <a:cubicBezTo>
                    <a:pt x="58367" y="4846"/>
                    <a:pt x="58532" y="5333"/>
                    <a:pt x="58106" y="5763"/>
                  </a:cubicBezTo>
                  <a:cubicBezTo>
                    <a:pt x="57711" y="6161"/>
                    <a:pt x="57182" y="6438"/>
                    <a:pt x="56716" y="6741"/>
                  </a:cubicBezTo>
                  <a:cubicBezTo>
                    <a:pt x="55643" y="7439"/>
                    <a:pt x="54508" y="7969"/>
                    <a:pt x="53624" y="8847"/>
                  </a:cubicBezTo>
                  <a:cubicBezTo>
                    <a:pt x="53632" y="8595"/>
                    <a:pt x="53681" y="8346"/>
                    <a:pt x="53772" y="8111"/>
                  </a:cubicBezTo>
                  <a:cubicBezTo>
                    <a:pt x="54431" y="6363"/>
                    <a:pt x="53897" y="5299"/>
                    <a:pt x="53124" y="3708"/>
                  </a:cubicBezTo>
                  <a:cubicBezTo>
                    <a:pt x="52450" y="2318"/>
                    <a:pt x="51076" y="718"/>
                    <a:pt x="49559" y="718"/>
                  </a:cubicBezTo>
                  <a:cubicBezTo>
                    <a:pt x="49060" y="718"/>
                    <a:pt x="48544" y="892"/>
                    <a:pt x="48033" y="1304"/>
                  </a:cubicBezTo>
                  <a:cubicBezTo>
                    <a:pt x="47635" y="1627"/>
                    <a:pt x="47940" y="1824"/>
                    <a:pt x="48297" y="1824"/>
                  </a:cubicBezTo>
                  <a:cubicBezTo>
                    <a:pt x="48465" y="1824"/>
                    <a:pt x="48644" y="1780"/>
                    <a:pt x="48766" y="1685"/>
                  </a:cubicBezTo>
                  <a:cubicBezTo>
                    <a:pt x="48941" y="1550"/>
                    <a:pt x="49116" y="1491"/>
                    <a:pt x="49288" y="1491"/>
                  </a:cubicBezTo>
                  <a:cubicBezTo>
                    <a:pt x="50207" y="1491"/>
                    <a:pt x="51045" y="3164"/>
                    <a:pt x="51353" y="3763"/>
                  </a:cubicBezTo>
                  <a:cubicBezTo>
                    <a:pt x="51846" y="4722"/>
                    <a:pt x="52091" y="6042"/>
                    <a:pt x="51923" y="7167"/>
                  </a:cubicBezTo>
                  <a:cubicBezTo>
                    <a:pt x="51616" y="6747"/>
                    <a:pt x="51217" y="6377"/>
                    <a:pt x="50689" y="6021"/>
                  </a:cubicBezTo>
                  <a:cubicBezTo>
                    <a:pt x="49397" y="5152"/>
                    <a:pt x="47646" y="4824"/>
                    <a:pt x="46189" y="4332"/>
                  </a:cubicBezTo>
                  <a:cubicBezTo>
                    <a:pt x="45447" y="4082"/>
                    <a:pt x="42963" y="1381"/>
                    <a:pt x="44234" y="545"/>
                  </a:cubicBezTo>
                  <a:cubicBezTo>
                    <a:pt x="44343" y="474"/>
                    <a:pt x="44393" y="349"/>
                    <a:pt x="44321" y="238"/>
                  </a:cubicBezTo>
                  <a:cubicBezTo>
                    <a:pt x="44209" y="63"/>
                    <a:pt x="44015" y="0"/>
                    <a:pt x="4380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0"/>
            <p:cNvSpPr/>
            <p:nvPr/>
          </p:nvSpPr>
          <p:spPr>
            <a:xfrm>
              <a:off x="2328525" y="4675725"/>
              <a:ext cx="209050" cy="77775"/>
            </a:xfrm>
            <a:custGeom>
              <a:avLst/>
              <a:gdLst/>
              <a:ahLst/>
              <a:cxnLst/>
              <a:rect l="l" t="t" r="r" b="b"/>
              <a:pathLst>
                <a:path w="8362" h="3111" extrusionOk="0">
                  <a:moveTo>
                    <a:pt x="7948" y="1"/>
                  </a:moveTo>
                  <a:cubicBezTo>
                    <a:pt x="7911" y="1"/>
                    <a:pt x="7874" y="6"/>
                    <a:pt x="7840" y="17"/>
                  </a:cubicBezTo>
                  <a:cubicBezTo>
                    <a:pt x="6241" y="550"/>
                    <a:pt x="4606" y="730"/>
                    <a:pt x="2971" y="1115"/>
                  </a:cubicBezTo>
                  <a:cubicBezTo>
                    <a:pt x="2058" y="1330"/>
                    <a:pt x="166" y="1881"/>
                    <a:pt x="11" y="3012"/>
                  </a:cubicBezTo>
                  <a:cubicBezTo>
                    <a:pt x="1" y="3086"/>
                    <a:pt x="51" y="3110"/>
                    <a:pt x="115" y="3110"/>
                  </a:cubicBezTo>
                  <a:cubicBezTo>
                    <a:pt x="197" y="3110"/>
                    <a:pt x="301" y="3072"/>
                    <a:pt x="336" y="3050"/>
                  </a:cubicBezTo>
                  <a:cubicBezTo>
                    <a:pt x="981" y="2625"/>
                    <a:pt x="1465" y="2144"/>
                    <a:pt x="2208" y="1858"/>
                  </a:cubicBezTo>
                  <a:cubicBezTo>
                    <a:pt x="2983" y="1560"/>
                    <a:pt x="3830" y="1444"/>
                    <a:pt x="4645" y="1309"/>
                  </a:cubicBezTo>
                  <a:cubicBezTo>
                    <a:pt x="5805" y="1118"/>
                    <a:pt x="7112" y="982"/>
                    <a:pt x="8114" y="315"/>
                  </a:cubicBezTo>
                  <a:cubicBezTo>
                    <a:pt x="8362" y="149"/>
                    <a:pt x="8149" y="1"/>
                    <a:pt x="794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0"/>
            <p:cNvSpPr/>
            <p:nvPr/>
          </p:nvSpPr>
          <p:spPr>
            <a:xfrm>
              <a:off x="2534725" y="4661525"/>
              <a:ext cx="20475" cy="14125"/>
            </a:xfrm>
            <a:custGeom>
              <a:avLst/>
              <a:gdLst/>
              <a:ahLst/>
              <a:cxnLst/>
              <a:rect l="l" t="t" r="r" b="b"/>
              <a:pathLst>
                <a:path w="819" h="565" extrusionOk="0">
                  <a:moveTo>
                    <a:pt x="599" y="1"/>
                  </a:moveTo>
                  <a:cubicBezTo>
                    <a:pt x="489" y="1"/>
                    <a:pt x="361" y="48"/>
                    <a:pt x="300" y="132"/>
                  </a:cubicBezTo>
                  <a:cubicBezTo>
                    <a:pt x="257" y="189"/>
                    <a:pt x="207" y="238"/>
                    <a:pt x="164" y="296"/>
                  </a:cubicBezTo>
                  <a:cubicBezTo>
                    <a:pt x="136" y="335"/>
                    <a:pt x="105" y="374"/>
                    <a:pt x="74" y="410"/>
                  </a:cubicBezTo>
                  <a:cubicBezTo>
                    <a:pt x="0" y="467"/>
                    <a:pt x="22" y="558"/>
                    <a:pt x="118" y="558"/>
                  </a:cubicBezTo>
                  <a:cubicBezTo>
                    <a:pt x="119" y="558"/>
                    <a:pt x="121" y="558"/>
                    <a:pt x="122" y="558"/>
                  </a:cubicBezTo>
                  <a:cubicBezTo>
                    <a:pt x="156" y="558"/>
                    <a:pt x="191" y="559"/>
                    <a:pt x="225" y="563"/>
                  </a:cubicBezTo>
                  <a:cubicBezTo>
                    <a:pt x="232" y="564"/>
                    <a:pt x="240" y="564"/>
                    <a:pt x="248" y="564"/>
                  </a:cubicBezTo>
                  <a:cubicBezTo>
                    <a:pt x="326" y="564"/>
                    <a:pt x="409" y="522"/>
                    <a:pt x="476" y="492"/>
                  </a:cubicBezTo>
                  <a:cubicBezTo>
                    <a:pt x="612" y="432"/>
                    <a:pt x="714" y="318"/>
                    <a:pt x="776" y="187"/>
                  </a:cubicBezTo>
                  <a:cubicBezTo>
                    <a:pt x="819" y="98"/>
                    <a:pt x="759" y="28"/>
                    <a:pt x="672" y="8"/>
                  </a:cubicBezTo>
                  <a:cubicBezTo>
                    <a:pt x="649" y="3"/>
                    <a:pt x="625" y="1"/>
                    <a:pt x="59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0"/>
            <p:cNvSpPr/>
            <p:nvPr/>
          </p:nvSpPr>
          <p:spPr>
            <a:xfrm>
              <a:off x="2647000" y="4522350"/>
              <a:ext cx="85525" cy="59850"/>
            </a:xfrm>
            <a:custGeom>
              <a:avLst/>
              <a:gdLst/>
              <a:ahLst/>
              <a:cxnLst/>
              <a:rect l="l" t="t" r="r" b="b"/>
              <a:pathLst>
                <a:path w="3421" h="2394" extrusionOk="0">
                  <a:moveTo>
                    <a:pt x="2986" y="0"/>
                  </a:moveTo>
                  <a:cubicBezTo>
                    <a:pt x="2500" y="0"/>
                    <a:pt x="1910" y="335"/>
                    <a:pt x="1612" y="638"/>
                  </a:cubicBezTo>
                  <a:cubicBezTo>
                    <a:pt x="1341" y="917"/>
                    <a:pt x="1102" y="1219"/>
                    <a:pt x="824" y="1495"/>
                  </a:cubicBezTo>
                  <a:cubicBezTo>
                    <a:pt x="578" y="1739"/>
                    <a:pt x="140" y="1992"/>
                    <a:pt x="20" y="2323"/>
                  </a:cubicBezTo>
                  <a:cubicBezTo>
                    <a:pt x="1" y="2377"/>
                    <a:pt x="46" y="2393"/>
                    <a:pt x="91" y="2393"/>
                  </a:cubicBezTo>
                  <a:cubicBezTo>
                    <a:pt x="108" y="2393"/>
                    <a:pt x="126" y="2391"/>
                    <a:pt x="140" y="2387"/>
                  </a:cubicBezTo>
                  <a:cubicBezTo>
                    <a:pt x="628" y="2245"/>
                    <a:pt x="1036" y="1697"/>
                    <a:pt x="1396" y="1360"/>
                  </a:cubicBezTo>
                  <a:cubicBezTo>
                    <a:pt x="1924" y="865"/>
                    <a:pt x="2616" y="644"/>
                    <a:pt x="3230" y="303"/>
                  </a:cubicBezTo>
                  <a:cubicBezTo>
                    <a:pt x="3349" y="236"/>
                    <a:pt x="3421" y="96"/>
                    <a:pt x="3256" y="41"/>
                  </a:cubicBezTo>
                  <a:cubicBezTo>
                    <a:pt x="3172" y="13"/>
                    <a:pt x="3081" y="0"/>
                    <a:pt x="298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0"/>
            <p:cNvSpPr/>
            <p:nvPr/>
          </p:nvSpPr>
          <p:spPr>
            <a:xfrm>
              <a:off x="2725750" y="4494175"/>
              <a:ext cx="23325" cy="16475"/>
            </a:xfrm>
            <a:custGeom>
              <a:avLst/>
              <a:gdLst/>
              <a:ahLst/>
              <a:cxnLst/>
              <a:rect l="l" t="t" r="r" b="b"/>
              <a:pathLst>
                <a:path w="933" h="659" extrusionOk="0">
                  <a:moveTo>
                    <a:pt x="573" y="1"/>
                  </a:moveTo>
                  <a:cubicBezTo>
                    <a:pt x="542" y="1"/>
                    <a:pt x="513" y="3"/>
                    <a:pt x="491" y="6"/>
                  </a:cubicBezTo>
                  <a:cubicBezTo>
                    <a:pt x="282" y="38"/>
                    <a:pt x="78" y="154"/>
                    <a:pt x="17" y="364"/>
                  </a:cubicBezTo>
                  <a:cubicBezTo>
                    <a:pt x="1" y="411"/>
                    <a:pt x="4" y="463"/>
                    <a:pt x="25" y="507"/>
                  </a:cubicBezTo>
                  <a:cubicBezTo>
                    <a:pt x="72" y="617"/>
                    <a:pt x="183" y="659"/>
                    <a:pt x="305" y="659"/>
                  </a:cubicBezTo>
                  <a:cubicBezTo>
                    <a:pt x="457" y="659"/>
                    <a:pt x="626" y="594"/>
                    <a:pt x="711" y="517"/>
                  </a:cubicBezTo>
                  <a:cubicBezTo>
                    <a:pt x="810" y="428"/>
                    <a:pt x="873" y="360"/>
                    <a:pt x="899" y="226"/>
                  </a:cubicBezTo>
                  <a:cubicBezTo>
                    <a:pt x="932" y="50"/>
                    <a:pt x="721" y="1"/>
                    <a:pt x="5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0"/>
            <p:cNvSpPr/>
            <p:nvPr/>
          </p:nvSpPr>
          <p:spPr>
            <a:xfrm>
              <a:off x="2323025" y="4240050"/>
              <a:ext cx="14200" cy="91550"/>
            </a:xfrm>
            <a:custGeom>
              <a:avLst/>
              <a:gdLst/>
              <a:ahLst/>
              <a:cxnLst/>
              <a:rect l="l" t="t" r="r" b="b"/>
              <a:pathLst>
                <a:path w="568" h="3662" extrusionOk="0">
                  <a:moveTo>
                    <a:pt x="332" y="1"/>
                  </a:moveTo>
                  <a:cubicBezTo>
                    <a:pt x="311" y="1"/>
                    <a:pt x="284" y="16"/>
                    <a:pt x="276" y="31"/>
                  </a:cubicBezTo>
                  <a:cubicBezTo>
                    <a:pt x="1" y="519"/>
                    <a:pt x="55" y="1136"/>
                    <a:pt x="36" y="1684"/>
                  </a:cubicBezTo>
                  <a:cubicBezTo>
                    <a:pt x="12" y="2350"/>
                    <a:pt x="9" y="2997"/>
                    <a:pt x="179" y="3645"/>
                  </a:cubicBezTo>
                  <a:cubicBezTo>
                    <a:pt x="182" y="3657"/>
                    <a:pt x="192" y="3661"/>
                    <a:pt x="203" y="3661"/>
                  </a:cubicBezTo>
                  <a:cubicBezTo>
                    <a:pt x="226" y="3661"/>
                    <a:pt x="258" y="3643"/>
                    <a:pt x="261" y="3625"/>
                  </a:cubicBezTo>
                  <a:cubicBezTo>
                    <a:pt x="397" y="2961"/>
                    <a:pt x="389" y="2301"/>
                    <a:pt x="399" y="1627"/>
                  </a:cubicBezTo>
                  <a:cubicBezTo>
                    <a:pt x="407" y="1122"/>
                    <a:pt x="568" y="487"/>
                    <a:pt x="360" y="17"/>
                  </a:cubicBezTo>
                  <a:cubicBezTo>
                    <a:pt x="354" y="5"/>
                    <a:pt x="344" y="1"/>
                    <a:pt x="3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0"/>
            <p:cNvSpPr/>
            <p:nvPr/>
          </p:nvSpPr>
          <p:spPr>
            <a:xfrm>
              <a:off x="2316800" y="4343025"/>
              <a:ext cx="32625" cy="70125"/>
            </a:xfrm>
            <a:custGeom>
              <a:avLst/>
              <a:gdLst/>
              <a:ahLst/>
              <a:cxnLst/>
              <a:rect l="l" t="t" r="r" b="b"/>
              <a:pathLst>
                <a:path w="1305" h="2805" extrusionOk="0">
                  <a:moveTo>
                    <a:pt x="369" y="0"/>
                  </a:moveTo>
                  <a:cubicBezTo>
                    <a:pt x="349" y="0"/>
                    <a:pt x="321" y="12"/>
                    <a:pt x="316" y="26"/>
                  </a:cubicBezTo>
                  <a:cubicBezTo>
                    <a:pt x="151" y="525"/>
                    <a:pt x="1" y="1124"/>
                    <a:pt x="97" y="1649"/>
                  </a:cubicBezTo>
                  <a:cubicBezTo>
                    <a:pt x="199" y="2210"/>
                    <a:pt x="583" y="2749"/>
                    <a:pt x="1172" y="2804"/>
                  </a:cubicBezTo>
                  <a:cubicBezTo>
                    <a:pt x="1174" y="2804"/>
                    <a:pt x="1177" y="2804"/>
                    <a:pt x="1179" y="2804"/>
                  </a:cubicBezTo>
                  <a:cubicBezTo>
                    <a:pt x="1223" y="2804"/>
                    <a:pt x="1305" y="2767"/>
                    <a:pt x="1289" y="2715"/>
                  </a:cubicBezTo>
                  <a:cubicBezTo>
                    <a:pt x="1227" y="2505"/>
                    <a:pt x="1096" y="2359"/>
                    <a:pt x="957" y="2196"/>
                  </a:cubicBezTo>
                  <a:cubicBezTo>
                    <a:pt x="783" y="1990"/>
                    <a:pt x="682" y="1735"/>
                    <a:pt x="604" y="1481"/>
                  </a:cubicBezTo>
                  <a:cubicBezTo>
                    <a:pt x="451" y="974"/>
                    <a:pt x="309" y="560"/>
                    <a:pt x="392" y="21"/>
                  </a:cubicBezTo>
                  <a:cubicBezTo>
                    <a:pt x="395" y="6"/>
                    <a:pt x="384" y="0"/>
                    <a:pt x="36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0"/>
            <p:cNvSpPr/>
            <p:nvPr/>
          </p:nvSpPr>
          <p:spPr>
            <a:xfrm>
              <a:off x="2445150" y="4421875"/>
              <a:ext cx="23425" cy="117950"/>
            </a:xfrm>
            <a:custGeom>
              <a:avLst/>
              <a:gdLst/>
              <a:ahLst/>
              <a:cxnLst/>
              <a:rect l="l" t="t" r="r" b="b"/>
              <a:pathLst>
                <a:path w="937" h="4718" extrusionOk="0">
                  <a:moveTo>
                    <a:pt x="660" y="0"/>
                  </a:moveTo>
                  <a:cubicBezTo>
                    <a:pt x="634" y="0"/>
                    <a:pt x="599" y="16"/>
                    <a:pt x="592" y="33"/>
                  </a:cubicBezTo>
                  <a:cubicBezTo>
                    <a:pt x="288" y="823"/>
                    <a:pt x="192" y="1655"/>
                    <a:pt x="95" y="2491"/>
                  </a:cubicBezTo>
                  <a:cubicBezTo>
                    <a:pt x="0" y="3308"/>
                    <a:pt x="8" y="4131"/>
                    <a:pt x="667" y="4700"/>
                  </a:cubicBezTo>
                  <a:cubicBezTo>
                    <a:pt x="681" y="4712"/>
                    <a:pt x="699" y="4717"/>
                    <a:pt x="719" y="4717"/>
                  </a:cubicBezTo>
                  <a:cubicBezTo>
                    <a:pt x="763" y="4717"/>
                    <a:pt x="812" y="4691"/>
                    <a:pt x="818" y="4651"/>
                  </a:cubicBezTo>
                  <a:cubicBezTo>
                    <a:pt x="937" y="3933"/>
                    <a:pt x="660" y="3297"/>
                    <a:pt x="501" y="2602"/>
                  </a:cubicBezTo>
                  <a:cubicBezTo>
                    <a:pt x="305" y="1744"/>
                    <a:pt x="599" y="875"/>
                    <a:pt x="688" y="25"/>
                  </a:cubicBezTo>
                  <a:cubicBezTo>
                    <a:pt x="690" y="7"/>
                    <a:pt x="677" y="0"/>
                    <a:pt x="6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0"/>
            <p:cNvSpPr/>
            <p:nvPr/>
          </p:nvSpPr>
          <p:spPr>
            <a:xfrm>
              <a:off x="2471675" y="4552075"/>
              <a:ext cx="13950" cy="13800"/>
            </a:xfrm>
            <a:custGeom>
              <a:avLst/>
              <a:gdLst/>
              <a:ahLst/>
              <a:cxnLst/>
              <a:rect l="l" t="t" r="r" b="b"/>
              <a:pathLst>
                <a:path w="558" h="552" extrusionOk="0">
                  <a:moveTo>
                    <a:pt x="120" y="0"/>
                  </a:moveTo>
                  <a:cubicBezTo>
                    <a:pt x="97" y="0"/>
                    <a:pt x="69" y="17"/>
                    <a:pt x="65" y="34"/>
                  </a:cubicBezTo>
                  <a:cubicBezTo>
                    <a:pt x="38" y="149"/>
                    <a:pt x="0" y="255"/>
                    <a:pt x="38" y="372"/>
                  </a:cubicBezTo>
                  <a:cubicBezTo>
                    <a:pt x="82" y="511"/>
                    <a:pt x="207" y="552"/>
                    <a:pt x="332" y="552"/>
                  </a:cubicBezTo>
                  <a:cubicBezTo>
                    <a:pt x="369" y="552"/>
                    <a:pt x="406" y="548"/>
                    <a:pt x="441" y="543"/>
                  </a:cubicBezTo>
                  <a:cubicBezTo>
                    <a:pt x="476" y="536"/>
                    <a:pt x="526" y="514"/>
                    <a:pt x="532" y="473"/>
                  </a:cubicBezTo>
                  <a:cubicBezTo>
                    <a:pt x="540" y="421"/>
                    <a:pt x="557" y="406"/>
                    <a:pt x="531" y="355"/>
                  </a:cubicBezTo>
                  <a:cubicBezTo>
                    <a:pt x="505" y="302"/>
                    <a:pt x="447" y="256"/>
                    <a:pt x="398" y="223"/>
                  </a:cubicBezTo>
                  <a:cubicBezTo>
                    <a:pt x="314" y="169"/>
                    <a:pt x="182" y="115"/>
                    <a:pt x="145" y="15"/>
                  </a:cubicBezTo>
                  <a:cubicBezTo>
                    <a:pt x="140" y="4"/>
                    <a:pt x="131" y="0"/>
                    <a:pt x="12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0"/>
            <p:cNvSpPr/>
            <p:nvPr/>
          </p:nvSpPr>
          <p:spPr>
            <a:xfrm>
              <a:off x="2588250" y="4065325"/>
              <a:ext cx="61125" cy="114700"/>
            </a:xfrm>
            <a:custGeom>
              <a:avLst/>
              <a:gdLst/>
              <a:ahLst/>
              <a:cxnLst/>
              <a:rect l="l" t="t" r="r" b="b"/>
              <a:pathLst>
                <a:path w="2445" h="4588" extrusionOk="0">
                  <a:moveTo>
                    <a:pt x="2407" y="1"/>
                  </a:moveTo>
                  <a:cubicBezTo>
                    <a:pt x="2388" y="1"/>
                    <a:pt x="2367" y="6"/>
                    <a:pt x="2359" y="13"/>
                  </a:cubicBezTo>
                  <a:cubicBezTo>
                    <a:pt x="1203" y="1057"/>
                    <a:pt x="0" y="3066"/>
                    <a:pt x="1061" y="4572"/>
                  </a:cubicBezTo>
                  <a:cubicBezTo>
                    <a:pt x="1069" y="4583"/>
                    <a:pt x="1081" y="4588"/>
                    <a:pt x="1095" y="4588"/>
                  </a:cubicBezTo>
                  <a:cubicBezTo>
                    <a:pt x="1131" y="4588"/>
                    <a:pt x="1177" y="4557"/>
                    <a:pt x="1183" y="4530"/>
                  </a:cubicBezTo>
                  <a:cubicBezTo>
                    <a:pt x="1367" y="3759"/>
                    <a:pt x="1273" y="2960"/>
                    <a:pt x="1446" y="2182"/>
                  </a:cubicBezTo>
                  <a:cubicBezTo>
                    <a:pt x="1621" y="1396"/>
                    <a:pt x="2019" y="710"/>
                    <a:pt x="2433" y="29"/>
                  </a:cubicBezTo>
                  <a:cubicBezTo>
                    <a:pt x="2445" y="8"/>
                    <a:pt x="2428" y="1"/>
                    <a:pt x="240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0"/>
            <p:cNvSpPr/>
            <p:nvPr/>
          </p:nvSpPr>
          <p:spPr>
            <a:xfrm>
              <a:off x="2558850" y="4210700"/>
              <a:ext cx="56625" cy="217850"/>
            </a:xfrm>
            <a:custGeom>
              <a:avLst/>
              <a:gdLst/>
              <a:ahLst/>
              <a:cxnLst/>
              <a:rect l="l" t="t" r="r" b="b"/>
              <a:pathLst>
                <a:path w="2265" h="8714" extrusionOk="0">
                  <a:moveTo>
                    <a:pt x="2232" y="0"/>
                  </a:moveTo>
                  <a:cubicBezTo>
                    <a:pt x="2200" y="0"/>
                    <a:pt x="2154" y="24"/>
                    <a:pt x="2147" y="49"/>
                  </a:cubicBezTo>
                  <a:cubicBezTo>
                    <a:pt x="1717" y="1490"/>
                    <a:pt x="1268" y="2923"/>
                    <a:pt x="834" y="4363"/>
                  </a:cubicBezTo>
                  <a:cubicBezTo>
                    <a:pt x="621" y="5070"/>
                    <a:pt x="541" y="5779"/>
                    <a:pt x="397" y="6498"/>
                  </a:cubicBezTo>
                  <a:cubicBezTo>
                    <a:pt x="246" y="7253"/>
                    <a:pt x="0" y="7932"/>
                    <a:pt x="226" y="8687"/>
                  </a:cubicBezTo>
                  <a:cubicBezTo>
                    <a:pt x="231" y="8706"/>
                    <a:pt x="246" y="8714"/>
                    <a:pt x="265" y="8714"/>
                  </a:cubicBezTo>
                  <a:cubicBezTo>
                    <a:pt x="302" y="8714"/>
                    <a:pt x="354" y="8681"/>
                    <a:pt x="362" y="8654"/>
                  </a:cubicBezTo>
                  <a:cubicBezTo>
                    <a:pt x="570" y="7940"/>
                    <a:pt x="532" y="7200"/>
                    <a:pt x="622" y="6463"/>
                  </a:cubicBezTo>
                  <a:cubicBezTo>
                    <a:pt x="705" y="5775"/>
                    <a:pt x="1059" y="4977"/>
                    <a:pt x="1256" y="4297"/>
                  </a:cubicBezTo>
                  <a:cubicBezTo>
                    <a:pt x="1659" y="2903"/>
                    <a:pt x="2132" y="1482"/>
                    <a:pt x="2262" y="30"/>
                  </a:cubicBezTo>
                  <a:cubicBezTo>
                    <a:pt x="2264" y="8"/>
                    <a:pt x="2250" y="0"/>
                    <a:pt x="223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0"/>
            <p:cNvSpPr/>
            <p:nvPr/>
          </p:nvSpPr>
          <p:spPr>
            <a:xfrm>
              <a:off x="2565600" y="4441500"/>
              <a:ext cx="27625" cy="84000"/>
            </a:xfrm>
            <a:custGeom>
              <a:avLst/>
              <a:gdLst/>
              <a:ahLst/>
              <a:cxnLst/>
              <a:rect l="l" t="t" r="r" b="b"/>
              <a:pathLst>
                <a:path w="1105" h="3360" extrusionOk="0">
                  <a:moveTo>
                    <a:pt x="164" y="1"/>
                  </a:moveTo>
                  <a:cubicBezTo>
                    <a:pt x="115" y="1"/>
                    <a:pt x="50" y="37"/>
                    <a:pt x="48" y="76"/>
                  </a:cubicBezTo>
                  <a:cubicBezTo>
                    <a:pt x="1" y="1175"/>
                    <a:pt x="309" y="2419"/>
                    <a:pt x="928" y="3338"/>
                  </a:cubicBezTo>
                  <a:cubicBezTo>
                    <a:pt x="938" y="3353"/>
                    <a:pt x="958" y="3359"/>
                    <a:pt x="981" y="3359"/>
                  </a:cubicBezTo>
                  <a:cubicBezTo>
                    <a:pt x="1034" y="3359"/>
                    <a:pt x="1104" y="3323"/>
                    <a:pt x="1103" y="3281"/>
                  </a:cubicBezTo>
                  <a:cubicBezTo>
                    <a:pt x="1068" y="2182"/>
                    <a:pt x="832" y="935"/>
                    <a:pt x="213" y="21"/>
                  </a:cubicBezTo>
                  <a:cubicBezTo>
                    <a:pt x="203" y="7"/>
                    <a:pt x="185" y="1"/>
                    <a:pt x="16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0"/>
            <p:cNvSpPr/>
            <p:nvPr/>
          </p:nvSpPr>
          <p:spPr>
            <a:xfrm>
              <a:off x="2712625" y="4003150"/>
              <a:ext cx="18050" cy="7225"/>
            </a:xfrm>
            <a:custGeom>
              <a:avLst/>
              <a:gdLst/>
              <a:ahLst/>
              <a:cxnLst/>
              <a:rect l="l" t="t" r="r" b="b"/>
              <a:pathLst>
                <a:path w="722" h="289" extrusionOk="0">
                  <a:moveTo>
                    <a:pt x="499" y="0"/>
                  </a:moveTo>
                  <a:cubicBezTo>
                    <a:pt x="442" y="0"/>
                    <a:pt x="384" y="8"/>
                    <a:pt x="328" y="23"/>
                  </a:cubicBezTo>
                  <a:cubicBezTo>
                    <a:pt x="212" y="57"/>
                    <a:pt x="69" y="93"/>
                    <a:pt x="9" y="208"/>
                  </a:cubicBezTo>
                  <a:cubicBezTo>
                    <a:pt x="0" y="224"/>
                    <a:pt x="7" y="244"/>
                    <a:pt x="23" y="252"/>
                  </a:cubicBezTo>
                  <a:cubicBezTo>
                    <a:pt x="66" y="279"/>
                    <a:pt x="122" y="288"/>
                    <a:pt x="180" y="288"/>
                  </a:cubicBezTo>
                  <a:cubicBezTo>
                    <a:pt x="259" y="288"/>
                    <a:pt x="342" y="271"/>
                    <a:pt x="403" y="253"/>
                  </a:cubicBezTo>
                  <a:cubicBezTo>
                    <a:pt x="516" y="219"/>
                    <a:pt x="624" y="170"/>
                    <a:pt x="703" y="79"/>
                  </a:cubicBezTo>
                  <a:cubicBezTo>
                    <a:pt x="721" y="57"/>
                    <a:pt x="712" y="34"/>
                    <a:pt x="685" y="28"/>
                  </a:cubicBezTo>
                  <a:cubicBezTo>
                    <a:pt x="625" y="10"/>
                    <a:pt x="562" y="0"/>
                    <a:pt x="49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0"/>
            <p:cNvSpPr/>
            <p:nvPr/>
          </p:nvSpPr>
          <p:spPr>
            <a:xfrm>
              <a:off x="2881200" y="3801525"/>
              <a:ext cx="63925" cy="96575"/>
            </a:xfrm>
            <a:custGeom>
              <a:avLst/>
              <a:gdLst/>
              <a:ahLst/>
              <a:cxnLst/>
              <a:rect l="l" t="t" r="r" b="b"/>
              <a:pathLst>
                <a:path w="2557" h="3863" extrusionOk="0">
                  <a:moveTo>
                    <a:pt x="2271" y="0"/>
                  </a:moveTo>
                  <a:cubicBezTo>
                    <a:pt x="2194" y="0"/>
                    <a:pt x="2111" y="22"/>
                    <a:pt x="2055" y="70"/>
                  </a:cubicBezTo>
                  <a:cubicBezTo>
                    <a:pt x="1484" y="555"/>
                    <a:pt x="1171" y="1197"/>
                    <a:pt x="880" y="1876"/>
                  </a:cubicBezTo>
                  <a:cubicBezTo>
                    <a:pt x="611" y="2504"/>
                    <a:pt x="190" y="3169"/>
                    <a:pt x="9" y="3821"/>
                  </a:cubicBezTo>
                  <a:cubicBezTo>
                    <a:pt x="1" y="3853"/>
                    <a:pt x="28" y="3863"/>
                    <a:pt x="60" y="3863"/>
                  </a:cubicBezTo>
                  <a:cubicBezTo>
                    <a:pt x="89" y="3863"/>
                    <a:pt x="122" y="3854"/>
                    <a:pt x="133" y="3849"/>
                  </a:cubicBezTo>
                  <a:cubicBezTo>
                    <a:pt x="1377" y="3177"/>
                    <a:pt x="1337" y="1178"/>
                    <a:pt x="2387" y="242"/>
                  </a:cubicBezTo>
                  <a:cubicBezTo>
                    <a:pt x="2556" y="90"/>
                    <a:pt x="2426" y="0"/>
                    <a:pt x="227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0"/>
            <p:cNvSpPr/>
            <p:nvPr/>
          </p:nvSpPr>
          <p:spPr>
            <a:xfrm>
              <a:off x="2858350" y="3918775"/>
              <a:ext cx="18225" cy="13725"/>
            </a:xfrm>
            <a:custGeom>
              <a:avLst/>
              <a:gdLst/>
              <a:ahLst/>
              <a:cxnLst/>
              <a:rect l="l" t="t" r="r" b="b"/>
              <a:pathLst>
                <a:path w="729" h="549" extrusionOk="0">
                  <a:moveTo>
                    <a:pt x="638" y="0"/>
                  </a:moveTo>
                  <a:cubicBezTo>
                    <a:pt x="602" y="0"/>
                    <a:pt x="561" y="11"/>
                    <a:pt x="540" y="26"/>
                  </a:cubicBezTo>
                  <a:cubicBezTo>
                    <a:pt x="376" y="147"/>
                    <a:pt x="214" y="268"/>
                    <a:pt x="78" y="421"/>
                  </a:cubicBezTo>
                  <a:cubicBezTo>
                    <a:pt x="0" y="509"/>
                    <a:pt x="81" y="548"/>
                    <a:pt x="172" y="548"/>
                  </a:cubicBezTo>
                  <a:cubicBezTo>
                    <a:pt x="228" y="548"/>
                    <a:pt x="288" y="534"/>
                    <a:pt x="318" y="507"/>
                  </a:cubicBezTo>
                  <a:cubicBezTo>
                    <a:pt x="463" y="379"/>
                    <a:pt x="575" y="235"/>
                    <a:pt x="688" y="78"/>
                  </a:cubicBezTo>
                  <a:cubicBezTo>
                    <a:pt x="728" y="21"/>
                    <a:pt x="688" y="0"/>
                    <a:pt x="63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0"/>
            <p:cNvSpPr/>
            <p:nvPr/>
          </p:nvSpPr>
          <p:spPr>
            <a:xfrm>
              <a:off x="2911800" y="3889525"/>
              <a:ext cx="118425" cy="66125"/>
            </a:xfrm>
            <a:custGeom>
              <a:avLst/>
              <a:gdLst/>
              <a:ahLst/>
              <a:cxnLst/>
              <a:rect l="l" t="t" r="r" b="b"/>
              <a:pathLst>
                <a:path w="4737" h="2645" extrusionOk="0">
                  <a:moveTo>
                    <a:pt x="4664" y="0"/>
                  </a:moveTo>
                  <a:cubicBezTo>
                    <a:pt x="4659" y="0"/>
                    <a:pt x="4654" y="1"/>
                    <a:pt x="4650" y="2"/>
                  </a:cubicBezTo>
                  <a:cubicBezTo>
                    <a:pt x="3002" y="348"/>
                    <a:pt x="1461" y="1738"/>
                    <a:pt x="40" y="2579"/>
                  </a:cubicBezTo>
                  <a:cubicBezTo>
                    <a:pt x="1" y="2602"/>
                    <a:pt x="4" y="2644"/>
                    <a:pt x="46" y="2644"/>
                  </a:cubicBezTo>
                  <a:cubicBezTo>
                    <a:pt x="50" y="2644"/>
                    <a:pt x="55" y="2644"/>
                    <a:pt x="61" y="2643"/>
                  </a:cubicBezTo>
                  <a:cubicBezTo>
                    <a:pt x="854" y="2480"/>
                    <a:pt x="1571" y="2074"/>
                    <a:pt x="2259" y="1658"/>
                  </a:cubicBezTo>
                  <a:cubicBezTo>
                    <a:pt x="3077" y="1163"/>
                    <a:pt x="3925" y="633"/>
                    <a:pt x="4692" y="72"/>
                  </a:cubicBezTo>
                  <a:cubicBezTo>
                    <a:pt x="4737" y="40"/>
                    <a:pt x="4707" y="0"/>
                    <a:pt x="466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0"/>
            <p:cNvSpPr/>
            <p:nvPr/>
          </p:nvSpPr>
          <p:spPr>
            <a:xfrm>
              <a:off x="3029775" y="3886450"/>
              <a:ext cx="3400" cy="1425"/>
            </a:xfrm>
            <a:custGeom>
              <a:avLst/>
              <a:gdLst/>
              <a:ahLst/>
              <a:cxnLst/>
              <a:rect l="l" t="t" r="r" b="b"/>
              <a:pathLst>
                <a:path w="136" h="57" extrusionOk="0">
                  <a:moveTo>
                    <a:pt x="87" y="0"/>
                  </a:moveTo>
                  <a:cubicBezTo>
                    <a:pt x="53" y="0"/>
                    <a:pt x="1" y="35"/>
                    <a:pt x="37" y="53"/>
                  </a:cubicBezTo>
                  <a:cubicBezTo>
                    <a:pt x="41" y="56"/>
                    <a:pt x="46" y="57"/>
                    <a:pt x="52" y="57"/>
                  </a:cubicBezTo>
                  <a:cubicBezTo>
                    <a:pt x="86" y="57"/>
                    <a:pt x="136" y="22"/>
                    <a:pt x="101" y="3"/>
                  </a:cubicBezTo>
                  <a:cubicBezTo>
                    <a:pt x="97" y="1"/>
                    <a:pt x="92" y="0"/>
                    <a:pt x="8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0"/>
            <p:cNvSpPr/>
            <p:nvPr/>
          </p:nvSpPr>
          <p:spPr>
            <a:xfrm>
              <a:off x="3001175" y="3612975"/>
              <a:ext cx="152150" cy="83475"/>
            </a:xfrm>
            <a:custGeom>
              <a:avLst/>
              <a:gdLst/>
              <a:ahLst/>
              <a:cxnLst/>
              <a:rect l="l" t="t" r="r" b="b"/>
              <a:pathLst>
                <a:path w="6086" h="3339" extrusionOk="0">
                  <a:moveTo>
                    <a:pt x="5632" y="1"/>
                  </a:moveTo>
                  <a:cubicBezTo>
                    <a:pt x="3576" y="1"/>
                    <a:pt x="844" y="1467"/>
                    <a:pt x="13" y="3304"/>
                  </a:cubicBezTo>
                  <a:cubicBezTo>
                    <a:pt x="0" y="3331"/>
                    <a:pt x="22" y="3339"/>
                    <a:pt x="45" y="3339"/>
                  </a:cubicBezTo>
                  <a:cubicBezTo>
                    <a:pt x="62" y="3339"/>
                    <a:pt x="80" y="3335"/>
                    <a:pt x="89" y="3331"/>
                  </a:cubicBezTo>
                  <a:cubicBezTo>
                    <a:pt x="932" y="2962"/>
                    <a:pt x="1430" y="2112"/>
                    <a:pt x="2134" y="1544"/>
                  </a:cubicBezTo>
                  <a:cubicBezTo>
                    <a:pt x="3249" y="645"/>
                    <a:pt x="4708" y="546"/>
                    <a:pt x="6004" y="106"/>
                  </a:cubicBezTo>
                  <a:cubicBezTo>
                    <a:pt x="6055" y="88"/>
                    <a:pt x="6086" y="26"/>
                    <a:pt x="6012" y="18"/>
                  </a:cubicBezTo>
                  <a:cubicBezTo>
                    <a:pt x="5889" y="7"/>
                    <a:pt x="5762" y="1"/>
                    <a:pt x="56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0"/>
            <p:cNvSpPr/>
            <p:nvPr/>
          </p:nvSpPr>
          <p:spPr>
            <a:xfrm>
              <a:off x="3175250" y="3605225"/>
              <a:ext cx="38675" cy="8800"/>
            </a:xfrm>
            <a:custGeom>
              <a:avLst/>
              <a:gdLst/>
              <a:ahLst/>
              <a:cxnLst/>
              <a:rect l="l" t="t" r="r" b="b"/>
              <a:pathLst>
                <a:path w="1547" h="352" extrusionOk="0">
                  <a:moveTo>
                    <a:pt x="1132" y="1"/>
                  </a:moveTo>
                  <a:cubicBezTo>
                    <a:pt x="755" y="1"/>
                    <a:pt x="352" y="162"/>
                    <a:pt x="36" y="299"/>
                  </a:cubicBezTo>
                  <a:cubicBezTo>
                    <a:pt x="0" y="315"/>
                    <a:pt x="9" y="352"/>
                    <a:pt x="42" y="352"/>
                  </a:cubicBezTo>
                  <a:cubicBezTo>
                    <a:pt x="45" y="352"/>
                    <a:pt x="49" y="351"/>
                    <a:pt x="53" y="350"/>
                  </a:cubicBezTo>
                  <a:cubicBezTo>
                    <a:pt x="515" y="255"/>
                    <a:pt x="1023" y="305"/>
                    <a:pt x="1468" y="130"/>
                  </a:cubicBezTo>
                  <a:cubicBezTo>
                    <a:pt x="1486" y="124"/>
                    <a:pt x="1546" y="80"/>
                    <a:pt x="1501" y="64"/>
                  </a:cubicBezTo>
                  <a:cubicBezTo>
                    <a:pt x="1384" y="19"/>
                    <a:pt x="1259" y="1"/>
                    <a:pt x="11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0"/>
            <p:cNvSpPr/>
            <p:nvPr/>
          </p:nvSpPr>
          <p:spPr>
            <a:xfrm>
              <a:off x="2801425" y="3673275"/>
              <a:ext cx="102575" cy="131025"/>
            </a:xfrm>
            <a:custGeom>
              <a:avLst/>
              <a:gdLst/>
              <a:ahLst/>
              <a:cxnLst/>
              <a:rect l="l" t="t" r="r" b="b"/>
              <a:pathLst>
                <a:path w="4103" h="5241" extrusionOk="0">
                  <a:moveTo>
                    <a:pt x="4073" y="1"/>
                  </a:moveTo>
                  <a:cubicBezTo>
                    <a:pt x="4055" y="1"/>
                    <a:pt x="4032" y="7"/>
                    <a:pt x="4024" y="16"/>
                  </a:cubicBezTo>
                  <a:cubicBezTo>
                    <a:pt x="3195" y="985"/>
                    <a:pt x="2823" y="2221"/>
                    <a:pt x="2017" y="3203"/>
                  </a:cubicBezTo>
                  <a:cubicBezTo>
                    <a:pt x="1470" y="3869"/>
                    <a:pt x="235" y="4322"/>
                    <a:pt x="10" y="5197"/>
                  </a:cubicBezTo>
                  <a:cubicBezTo>
                    <a:pt x="1" y="5232"/>
                    <a:pt x="36" y="5241"/>
                    <a:pt x="69" y="5241"/>
                  </a:cubicBezTo>
                  <a:cubicBezTo>
                    <a:pt x="87" y="5241"/>
                    <a:pt x="104" y="5238"/>
                    <a:pt x="113" y="5236"/>
                  </a:cubicBezTo>
                  <a:cubicBezTo>
                    <a:pt x="2413" y="4602"/>
                    <a:pt x="3004" y="1811"/>
                    <a:pt x="4092" y="23"/>
                  </a:cubicBezTo>
                  <a:cubicBezTo>
                    <a:pt x="4102" y="7"/>
                    <a:pt x="4090" y="1"/>
                    <a:pt x="40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0"/>
            <p:cNvSpPr/>
            <p:nvPr/>
          </p:nvSpPr>
          <p:spPr>
            <a:xfrm>
              <a:off x="2759000" y="3816250"/>
              <a:ext cx="24950" cy="33000"/>
            </a:xfrm>
            <a:custGeom>
              <a:avLst/>
              <a:gdLst/>
              <a:ahLst/>
              <a:cxnLst/>
              <a:rect l="l" t="t" r="r" b="b"/>
              <a:pathLst>
                <a:path w="998" h="1320" extrusionOk="0">
                  <a:moveTo>
                    <a:pt x="957" y="0"/>
                  </a:moveTo>
                  <a:cubicBezTo>
                    <a:pt x="935" y="0"/>
                    <a:pt x="907" y="9"/>
                    <a:pt x="898" y="16"/>
                  </a:cubicBezTo>
                  <a:cubicBezTo>
                    <a:pt x="673" y="171"/>
                    <a:pt x="434" y="379"/>
                    <a:pt x="296" y="620"/>
                  </a:cubicBezTo>
                  <a:cubicBezTo>
                    <a:pt x="180" y="821"/>
                    <a:pt x="1" y="1087"/>
                    <a:pt x="168" y="1300"/>
                  </a:cubicBezTo>
                  <a:cubicBezTo>
                    <a:pt x="179" y="1314"/>
                    <a:pt x="197" y="1319"/>
                    <a:pt x="216" y="1319"/>
                  </a:cubicBezTo>
                  <a:cubicBezTo>
                    <a:pt x="248" y="1319"/>
                    <a:pt x="284" y="1305"/>
                    <a:pt x="301" y="1290"/>
                  </a:cubicBezTo>
                  <a:cubicBezTo>
                    <a:pt x="485" y="1123"/>
                    <a:pt x="541" y="929"/>
                    <a:pt x="643" y="709"/>
                  </a:cubicBezTo>
                  <a:cubicBezTo>
                    <a:pt x="749" y="481"/>
                    <a:pt x="881" y="263"/>
                    <a:pt x="986" y="35"/>
                  </a:cubicBezTo>
                  <a:cubicBezTo>
                    <a:pt x="998" y="9"/>
                    <a:pt x="980" y="0"/>
                    <a:pt x="95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0"/>
            <p:cNvSpPr/>
            <p:nvPr/>
          </p:nvSpPr>
          <p:spPr>
            <a:xfrm>
              <a:off x="2676175" y="3872575"/>
              <a:ext cx="69050" cy="75600"/>
            </a:xfrm>
            <a:custGeom>
              <a:avLst/>
              <a:gdLst/>
              <a:ahLst/>
              <a:cxnLst/>
              <a:rect l="l" t="t" r="r" b="b"/>
              <a:pathLst>
                <a:path w="2762" h="3024" extrusionOk="0">
                  <a:moveTo>
                    <a:pt x="50" y="1"/>
                  </a:moveTo>
                  <a:cubicBezTo>
                    <a:pt x="27" y="1"/>
                    <a:pt x="1" y="15"/>
                    <a:pt x="3" y="37"/>
                  </a:cubicBezTo>
                  <a:cubicBezTo>
                    <a:pt x="73" y="652"/>
                    <a:pt x="721" y="1123"/>
                    <a:pt x="1147" y="1513"/>
                  </a:cubicBezTo>
                  <a:cubicBezTo>
                    <a:pt x="1399" y="1746"/>
                    <a:pt x="1639" y="1982"/>
                    <a:pt x="1907" y="2198"/>
                  </a:cubicBezTo>
                  <a:cubicBezTo>
                    <a:pt x="2195" y="2431"/>
                    <a:pt x="2211" y="2756"/>
                    <a:pt x="2428" y="3008"/>
                  </a:cubicBezTo>
                  <a:cubicBezTo>
                    <a:pt x="2437" y="3019"/>
                    <a:pt x="2452" y="3024"/>
                    <a:pt x="2467" y="3024"/>
                  </a:cubicBezTo>
                  <a:cubicBezTo>
                    <a:pt x="2501" y="3024"/>
                    <a:pt x="2540" y="3002"/>
                    <a:pt x="2551" y="2978"/>
                  </a:cubicBezTo>
                  <a:cubicBezTo>
                    <a:pt x="2761" y="2542"/>
                    <a:pt x="2263" y="1767"/>
                    <a:pt x="1957" y="1457"/>
                  </a:cubicBezTo>
                  <a:cubicBezTo>
                    <a:pt x="1418" y="911"/>
                    <a:pt x="748" y="360"/>
                    <a:pt x="67" y="4"/>
                  </a:cubicBezTo>
                  <a:cubicBezTo>
                    <a:pt x="62" y="2"/>
                    <a:pt x="56" y="1"/>
                    <a:pt x="50"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0"/>
            <p:cNvSpPr/>
            <p:nvPr/>
          </p:nvSpPr>
          <p:spPr>
            <a:xfrm>
              <a:off x="2540250" y="3522275"/>
              <a:ext cx="21650" cy="43075"/>
            </a:xfrm>
            <a:custGeom>
              <a:avLst/>
              <a:gdLst/>
              <a:ahLst/>
              <a:cxnLst/>
              <a:rect l="l" t="t" r="r" b="b"/>
              <a:pathLst>
                <a:path w="866" h="1723" extrusionOk="0">
                  <a:moveTo>
                    <a:pt x="747" y="1"/>
                  </a:moveTo>
                  <a:cubicBezTo>
                    <a:pt x="719" y="1"/>
                    <a:pt x="684" y="15"/>
                    <a:pt x="672" y="25"/>
                  </a:cubicBezTo>
                  <a:cubicBezTo>
                    <a:pt x="415" y="254"/>
                    <a:pt x="251" y="494"/>
                    <a:pt x="160" y="828"/>
                  </a:cubicBezTo>
                  <a:cubicBezTo>
                    <a:pt x="88" y="1090"/>
                    <a:pt x="0" y="1454"/>
                    <a:pt x="188" y="1684"/>
                  </a:cubicBezTo>
                  <a:cubicBezTo>
                    <a:pt x="211" y="1711"/>
                    <a:pt x="247" y="1722"/>
                    <a:pt x="287" y="1722"/>
                  </a:cubicBezTo>
                  <a:cubicBezTo>
                    <a:pt x="363" y="1722"/>
                    <a:pt x="452" y="1681"/>
                    <a:pt x="485" y="1635"/>
                  </a:cubicBezTo>
                  <a:cubicBezTo>
                    <a:pt x="798" y="1202"/>
                    <a:pt x="866" y="536"/>
                    <a:pt x="786" y="26"/>
                  </a:cubicBezTo>
                  <a:cubicBezTo>
                    <a:pt x="783" y="7"/>
                    <a:pt x="767" y="1"/>
                    <a:pt x="74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0"/>
            <p:cNvSpPr/>
            <p:nvPr/>
          </p:nvSpPr>
          <p:spPr>
            <a:xfrm>
              <a:off x="2652350" y="3488750"/>
              <a:ext cx="175475" cy="94175"/>
            </a:xfrm>
            <a:custGeom>
              <a:avLst/>
              <a:gdLst/>
              <a:ahLst/>
              <a:cxnLst/>
              <a:rect l="l" t="t" r="r" b="b"/>
              <a:pathLst>
                <a:path w="7019" h="3767" extrusionOk="0">
                  <a:moveTo>
                    <a:pt x="84" y="1"/>
                  </a:moveTo>
                  <a:cubicBezTo>
                    <a:pt x="55" y="1"/>
                    <a:pt x="1" y="37"/>
                    <a:pt x="36" y="53"/>
                  </a:cubicBezTo>
                  <a:cubicBezTo>
                    <a:pt x="1263" y="577"/>
                    <a:pt x="2423" y="1034"/>
                    <a:pt x="3709" y="1382"/>
                  </a:cubicBezTo>
                  <a:cubicBezTo>
                    <a:pt x="4344" y="1553"/>
                    <a:pt x="5054" y="1766"/>
                    <a:pt x="5533" y="2241"/>
                  </a:cubicBezTo>
                  <a:cubicBezTo>
                    <a:pt x="6025" y="2729"/>
                    <a:pt x="5716" y="3188"/>
                    <a:pt x="5855" y="3734"/>
                  </a:cubicBezTo>
                  <a:cubicBezTo>
                    <a:pt x="5861" y="3758"/>
                    <a:pt x="5883" y="3766"/>
                    <a:pt x="5909" y="3766"/>
                  </a:cubicBezTo>
                  <a:cubicBezTo>
                    <a:pt x="5944" y="3766"/>
                    <a:pt x="5987" y="3750"/>
                    <a:pt x="6003" y="3736"/>
                  </a:cubicBezTo>
                  <a:cubicBezTo>
                    <a:pt x="7019" y="2883"/>
                    <a:pt x="6045" y="1928"/>
                    <a:pt x="5172" y="1506"/>
                  </a:cubicBezTo>
                  <a:cubicBezTo>
                    <a:pt x="4585" y="1224"/>
                    <a:pt x="3925" y="1083"/>
                    <a:pt x="3294" y="933"/>
                  </a:cubicBezTo>
                  <a:cubicBezTo>
                    <a:pt x="2204" y="672"/>
                    <a:pt x="1160" y="343"/>
                    <a:pt x="91" y="2"/>
                  </a:cubicBezTo>
                  <a:cubicBezTo>
                    <a:pt x="89" y="1"/>
                    <a:pt x="86" y="1"/>
                    <a:pt x="8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0"/>
            <p:cNvSpPr/>
            <p:nvPr/>
          </p:nvSpPr>
          <p:spPr>
            <a:xfrm>
              <a:off x="2801600" y="3521200"/>
              <a:ext cx="15700" cy="18600"/>
            </a:xfrm>
            <a:custGeom>
              <a:avLst/>
              <a:gdLst/>
              <a:ahLst/>
              <a:cxnLst/>
              <a:rect l="l" t="t" r="r" b="b"/>
              <a:pathLst>
                <a:path w="628" h="744" extrusionOk="0">
                  <a:moveTo>
                    <a:pt x="322" y="0"/>
                  </a:moveTo>
                  <a:cubicBezTo>
                    <a:pt x="283" y="0"/>
                    <a:pt x="244" y="21"/>
                    <a:pt x="217" y="47"/>
                  </a:cubicBezTo>
                  <a:cubicBezTo>
                    <a:pt x="115" y="145"/>
                    <a:pt x="30" y="247"/>
                    <a:pt x="15" y="393"/>
                  </a:cubicBezTo>
                  <a:cubicBezTo>
                    <a:pt x="1" y="517"/>
                    <a:pt x="78" y="617"/>
                    <a:pt x="177" y="676"/>
                  </a:cubicBezTo>
                  <a:cubicBezTo>
                    <a:pt x="185" y="684"/>
                    <a:pt x="194" y="692"/>
                    <a:pt x="203" y="700"/>
                  </a:cubicBezTo>
                  <a:cubicBezTo>
                    <a:pt x="233" y="730"/>
                    <a:pt x="278" y="743"/>
                    <a:pt x="325" y="743"/>
                  </a:cubicBezTo>
                  <a:cubicBezTo>
                    <a:pt x="434" y="743"/>
                    <a:pt x="560" y="674"/>
                    <a:pt x="576" y="577"/>
                  </a:cubicBezTo>
                  <a:cubicBezTo>
                    <a:pt x="578" y="568"/>
                    <a:pt x="579" y="558"/>
                    <a:pt x="580" y="548"/>
                  </a:cubicBezTo>
                  <a:cubicBezTo>
                    <a:pt x="625" y="455"/>
                    <a:pt x="627" y="358"/>
                    <a:pt x="590" y="253"/>
                  </a:cubicBezTo>
                  <a:cubicBezTo>
                    <a:pt x="574" y="204"/>
                    <a:pt x="538" y="155"/>
                    <a:pt x="504" y="117"/>
                  </a:cubicBezTo>
                  <a:cubicBezTo>
                    <a:pt x="484" y="99"/>
                    <a:pt x="459" y="84"/>
                    <a:pt x="433" y="78"/>
                  </a:cubicBezTo>
                  <a:cubicBezTo>
                    <a:pt x="422" y="75"/>
                    <a:pt x="387" y="26"/>
                    <a:pt x="380" y="21"/>
                  </a:cubicBezTo>
                  <a:cubicBezTo>
                    <a:pt x="363" y="6"/>
                    <a:pt x="343" y="0"/>
                    <a:pt x="3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0"/>
            <p:cNvSpPr/>
            <p:nvPr/>
          </p:nvSpPr>
          <p:spPr>
            <a:xfrm>
              <a:off x="2845250" y="3432125"/>
              <a:ext cx="46750" cy="26675"/>
            </a:xfrm>
            <a:custGeom>
              <a:avLst/>
              <a:gdLst/>
              <a:ahLst/>
              <a:cxnLst/>
              <a:rect l="l" t="t" r="r" b="b"/>
              <a:pathLst>
                <a:path w="1870" h="1067" extrusionOk="0">
                  <a:moveTo>
                    <a:pt x="1798" y="0"/>
                  </a:moveTo>
                  <a:cubicBezTo>
                    <a:pt x="1791" y="0"/>
                    <a:pt x="1785" y="1"/>
                    <a:pt x="1779" y="3"/>
                  </a:cubicBezTo>
                  <a:cubicBezTo>
                    <a:pt x="1133" y="207"/>
                    <a:pt x="485" y="506"/>
                    <a:pt x="27" y="1021"/>
                  </a:cubicBezTo>
                  <a:cubicBezTo>
                    <a:pt x="0" y="1051"/>
                    <a:pt x="32" y="1067"/>
                    <a:pt x="61" y="1067"/>
                  </a:cubicBezTo>
                  <a:cubicBezTo>
                    <a:pt x="69" y="1067"/>
                    <a:pt x="77" y="1066"/>
                    <a:pt x="83" y="1063"/>
                  </a:cubicBezTo>
                  <a:cubicBezTo>
                    <a:pt x="712" y="809"/>
                    <a:pt x="1282" y="457"/>
                    <a:pt x="1827" y="55"/>
                  </a:cubicBezTo>
                  <a:cubicBezTo>
                    <a:pt x="1869" y="25"/>
                    <a:pt x="1833" y="0"/>
                    <a:pt x="179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0"/>
            <p:cNvSpPr/>
            <p:nvPr/>
          </p:nvSpPr>
          <p:spPr>
            <a:xfrm>
              <a:off x="2943850" y="3354075"/>
              <a:ext cx="16975" cy="38575"/>
            </a:xfrm>
            <a:custGeom>
              <a:avLst/>
              <a:gdLst/>
              <a:ahLst/>
              <a:cxnLst/>
              <a:rect l="l" t="t" r="r" b="b"/>
              <a:pathLst>
                <a:path w="679" h="1543" extrusionOk="0">
                  <a:moveTo>
                    <a:pt x="514" y="1"/>
                  </a:moveTo>
                  <a:cubicBezTo>
                    <a:pt x="484" y="1"/>
                    <a:pt x="448" y="14"/>
                    <a:pt x="435" y="25"/>
                  </a:cubicBezTo>
                  <a:cubicBezTo>
                    <a:pt x="169" y="260"/>
                    <a:pt x="20" y="418"/>
                    <a:pt x="4" y="783"/>
                  </a:cubicBezTo>
                  <a:cubicBezTo>
                    <a:pt x="1" y="914"/>
                    <a:pt x="13" y="1044"/>
                    <a:pt x="41" y="1172"/>
                  </a:cubicBezTo>
                  <a:cubicBezTo>
                    <a:pt x="59" y="1250"/>
                    <a:pt x="87" y="1324"/>
                    <a:pt x="127" y="1393"/>
                  </a:cubicBezTo>
                  <a:cubicBezTo>
                    <a:pt x="159" y="1452"/>
                    <a:pt x="223" y="1461"/>
                    <a:pt x="259" y="1521"/>
                  </a:cubicBezTo>
                  <a:cubicBezTo>
                    <a:pt x="269" y="1536"/>
                    <a:pt x="285" y="1543"/>
                    <a:pt x="304" y="1543"/>
                  </a:cubicBezTo>
                  <a:cubicBezTo>
                    <a:pt x="349" y="1543"/>
                    <a:pt x="406" y="1509"/>
                    <a:pt x="420" y="1482"/>
                  </a:cubicBezTo>
                  <a:cubicBezTo>
                    <a:pt x="470" y="1373"/>
                    <a:pt x="548" y="1328"/>
                    <a:pt x="580" y="1205"/>
                  </a:cubicBezTo>
                  <a:cubicBezTo>
                    <a:pt x="616" y="1062"/>
                    <a:pt x="638" y="917"/>
                    <a:pt x="644" y="769"/>
                  </a:cubicBezTo>
                  <a:cubicBezTo>
                    <a:pt x="650" y="625"/>
                    <a:pt x="678" y="483"/>
                    <a:pt x="669" y="338"/>
                  </a:cubicBezTo>
                  <a:cubicBezTo>
                    <a:pt x="663" y="230"/>
                    <a:pt x="580" y="136"/>
                    <a:pt x="557" y="27"/>
                  </a:cubicBezTo>
                  <a:cubicBezTo>
                    <a:pt x="553" y="8"/>
                    <a:pt x="535" y="1"/>
                    <a:pt x="51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0"/>
            <p:cNvSpPr/>
            <p:nvPr/>
          </p:nvSpPr>
          <p:spPr>
            <a:xfrm>
              <a:off x="2746000" y="3377525"/>
              <a:ext cx="36100" cy="78975"/>
            </a:xfrm>
            <a:custGeom>
              <a:avLst/>
              <a:gdLst/>
              <a:ahLst/>
              <a:cxnLst/>
              <a:rect l="l" t="t" r="r" b="b"/>
              <a:pathLst>
                <a:path w="1444" h="3159" extrusionOk="0">
                  <a:moveTo>
                    <a:pt x="1151" y="1"/>
                  </a:moveTo>
                  <a:cubicBezTo>
                    <a:pt x="1123" y="1"/>
                    <a:pt x="1088" y="19"/>
                    <a:pt x="1088" y="41"/>
                  </a:cubicBezTo>
                  <a:cubicBezTo>
                    <a:pt x="1067" y="489"/>
                    <a:pt x="1" y="3158"/>
                    <a:pt x="941" y="3158"/>
                  </a:cubicBezTo>
                  <a:cubicBezTo>
                    <a:pt x="970" y="3158"/>
                    <a:pt x="1000" y="3156"/>
                    <a:pt x="1032" y="3151"/>
                  </a:cubicBezTo>
                  <a:cubicBezTo>
                    <a:pt x="1443" y="3085"/>
                    <a:pt x="1278" y="2223"/>
                    <a:pt x="1276" y="1965"/>
                  </a:cubicBezTo>
                  <a:cubicBezTo>
                    <a:pt x="1269" y="1315"/>
                    <a:pt x="1418" y="649"/>
                    <a:pt x="1184" y="18"/>
                  </a:cubicBezTo>
                  <a:cubicBezTo>
                    <a:pt x="1179" y="6"/>
                    <a:pt x="1166" y="1"/>
                    <a:pt x="11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0"/>
            <p:cNvSpPr/>
            <p:nvPr/>
          </p:nvSpPr>
          <p:spPr>
            <a:xfrm>
              <a:off x="2737300" y="3423200"/>
              <a:ext cx="14450" cy="13925"/>
            </a:xfrm>
            <a:custGeom>
              <a:avLst/>
              <a:gdLst/>
              <a:ahLst/>
              <a:cxnLst/>
              <a:rect l="l" t="t" r="r" b="b"/>
              <a:pathLst>
                <a:path w="578" h="557" extrusionOk="0">
                  <a:moveTo>
                    <a:pt x="302" y="0"/>
                  </a:moveTo>
                  <a:cubicBezTo>
                    <a:pt x="278" y="0"/>
                    <a:pt x="246" y="14"/>
                    <a:pt x="238" y="24"/>
                  </a:cubicBezTo>
                  <a:cubicBezTo>
                    <a:pt x="169" y="107"/>
                    <a:pt x="51" y="172"/>
                    <a:pt x="30" y="288"/>
                  </a:cubicBezTo>
                  <a:cubicBezTo>
                    <a:pt x="0" y="447"/>
                    <a:pt x="79" y="536"/>
                    <a:pt x="243" y="555"/>
                  </a:cubicBezTo>
                  <a:cubicBezTo>
                    <a:pt x="254" y="556"/>
                    <a:pt x="266" y="557"/>
                    <a:pt x="279" y="557"/>
                  </a:cubicBezTo>
                  <a:cubicBezTo>
                    <a:pt x="397" y="557"/>
                    <a:pt x="578" y="500"/>
                    <a:pt x="554" y="360"/>
                  </a:cubicBezTo>
                  <a:cubicBezTo>
                    <a:pt x="528" y="209"/>
                    <a:pt x="308" y="161"/>
                    <a:pt x="327" y="25"/>
                  </a:cubicBezTo>
                  <a:cubicBezTo>
                    <a:pt x="330" y="7"/>
                    <a:pt x="318" y="0"/>
                    <a:pt x="30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0"/>
            <p:cNvSpPr/>
            <p:nvPr/>
          </p:nvSpPr>
          <p:spPr>
            <a:xfrm>
              <a:off x="2589325" y="3362275"/>
              <a:ext cx="33450" cy="15900"/>
            </a:xfrm>
            <a:custGeom>
              <a:avLst/>
              <a:gdLst/>
              <a:ahLst/>
              <a:cxnLst/>
              <a:rect l="l" t="t" r="r" b="b"/>
              <a:pathLst>
                <a:path w="1338" h="636" extrusionOk="0">
                  <a:moveTo>
                    <a:pt x="133" y="1"/>
                  </a:moveTo>
                  <a:cubicBezTo>
                    <a:pt x="99" y="1"/>
                    <a:pt x="52" y="26"/>
                    <a:pt x="45" y="62"/>
                  </a:cubicBezTo>
                  <a:cubicBezTo>
                    <a:pt x="0" y="311"/>
                    <a:pt x="232" y="452"/>
                    <a:pt x="430" y="548"/>
                  </a:cubicBezTo>
                  <a:cubicBezTo>
                    <a:pt x="559" y="611"/>
                    <a:pt x="701" y="635"/>
                    <a:pt x="845" y="635"/>
                  </a:cubicBezTo>
                  <a:cubicBezTo>
                    <a:pt x="980" y="635"/>
                    <a:pt x="1117" y="614"/>
                    <a:pt x="1244" y="582"/>
                  </a:cubicBezTo>
                  <a:cubicBezTo>
                    <a:pt x="1273" y="576"/>
                    <a:pt x="1337" y="520"/>
                    <a:pt x="1286" y="498"/>
                  </a:cubicBezTo>
                  <a:cubicBezTo>
                    <a:pt x="905" y="336"/>
                    <a:pt x="561" y="46"/>
                    <a:pt x="141" y="1"/>
                  </a:cubicBezTo>
                  <a:cubicBezTo>
                    <a:pt x="139" y="1"/>
                    <a:pt x="136" y="1"/>
                    <a:pt x="13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0"/>
            <p:cNvSpPr/>
            <p:nvPr/>
          </p:nvSpPr>
          <p:spPr>
            <a:xfrm>
              <a:off x="2308900" y="3808600"/>
              <a:ext cx="53975" cy="112675"/>
            </a:xfrm>
            <a:custGeom>
              <a:avLst/>
              <a:gdLst/>
              <a:ahLst/>
              <a:cxnLst/>
              <a:rect l="l" t="t" r="r" b="b"/>
              <a:pathLst>
                <a:path w="2159" h="4507" extrusionOk="0">
                  <a:moveTo>
                    <a:pt x="1718" y="0"/>
                  </a:moveTo>
                  <a:cubicBezTo>
                    <a:pt x="1694" y="0"/>
                    <a:pt x="1667" y="16"/>
                    <a:pt x="1662" y="36"/>
                  </a:cubicBezTo>
                  <a:cubicBezTo>
                    <a:pt x="1488" y="875"/>
                    <a:pt x="1331" y="1639"/>
                    <a:pt x="962" y="2425"/>
                  </a:cubicBezTo>
                  <a:cubicBezTo>
                    <a:pt x="681" y="3024"/>
                    <a:pt x="0" y="3787"/>
                    <a:pt x="44" y="4466"/>
                  </a:cubicBezTo>
                  <a:cubicBezTo>
                    <a:pt x="46" y="4496"/>
                    <a:pt x="70" y="4506"/>
                    <a:pt x="97" y="4506"/>
                  </a:cubicBezTo>
                  <a:cubicBezTo>
                    <a:pt x="124" y="4506"/>
                    <a:pt x="156" y="4495"/>
                    <a:pt x="171" y="4481"/>
                  </a:cubicBezTo>
                  <a:cubicBezTo>
                    <a:pt x="762" y="3956"/>
                    <a:pt x="1100" y="3135"/>
                    <a:pt x="1438" y="2433"/>
                  </a:cubicBezTo>
                  <a:cubicBezTo>
                    <a:pt x="1771" y="1739"/>
                    <a:pt x="2159" y="747"/>
                    <a:pt x="1749" y="16"/>
                  </a:cubicBezTo>
                  <a:cubicBezTo>
                    <a:pt x="1743" y="5"/>
                    <a:pt x="1731" y="0"/>
                    <a:pt x="171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0"/>
            <p:cNvSpPr/>
            <p:nvPr/>
          </p:nvSpPr>
          <p:spPr>
            <a:xfrm>
              <a:off x="2292900" y="3942100"/>
              <a:ext cx="17925" cy="63250"/>
            </a:xfrm>
            <a:custGeom>
              <a:avLst/>
              <a:gdLst/>
              <a:ahLst/>
              <a:cxnLst/>
              <a:rect l="l" t="t" r="r" b="b"/>
              <a:pathLst>
                <a:path w="717" h="2530" extrusionOk="0">
                  <a:moveTo>
                    <a:pt x="465" y="0"/>
                  </a:moveTo>
                  <a:cubicBezTo>
                    <a:pt x="442" y="0"/>
                    <a:pt x="409" y="14"/>
                    <a:pt x="402" y="28"/>
                  </a:cubicBezTo>
                  <a:cubicBezTo>
                    <a:pt x="0" y="808"/>
                    <a:pt x="117" y="1782"/>
                    <a:pt x="582" y="2515"/>
                  </a:cubicBezTo>
                  <a:cubicBezTo>
                    <a:pt x="589" y="2525"/>
                    <a:pt x="601" y="2529"/>
                    <a:pt x="616" y="2529"/>
                  </a:cubicBezTo>
                  <a:cubicBezTo>
                    <a:pt x="650" y="2529"/>
                    <a:pt x="695" y="2504"/>
                    <a:pt x="696" y="2477"/>
                  </a:cubicBezTo>
                  <a:cubicBezTo>
                    <a:pt x="717" y="1645"/>
                    <a:pt x="301" y="862"/>
                    <a:pt x="487" y="22"/>
                  </a:cubicBezTo>
                  <a:cubicBezTo>
                    <a:pt x="491" y="6"/>
                    <a:pt x="480" y="0"/>
                    <a:pt x="46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0"/>
            <p:cNvSpPr/>
            <p:nvPr/>
          </p:nvSpPr>
          <p:spPr>
            <a:xfrm>
              <a:off x="2357625" y="4003275"/>
              <a:ext cx="68675" cy="174700"/>
            </a:xfrm>
            <a:custGeom>
              <a:avLst/>
              <a:gdLst/>
              <a:ahLst/>
              <a:cxnLst/>
              <a:rect l="l" t="t" r="r" b="b"/>
              <a:pathLst>
                <a:path w="2747" h="6988" extrusionOk="0">
                  <a:moveTo>
                    <a:pt x="2723" y="0"/>
                  </a:moveTo>
                  <a:cubicBezTo>
                    <a:pt x="2702" y="0"/>
                    <a:pt x="2672" y="15"/>
                    <a:pt x="2667" y="31"/>
                  </a:cubicBezTo>
                  <a:cubicBezTo>
                    <a:pt x="2284" y="1395"/>
                    <a:pt x="1804" y="2687"/>
                    <a:pt x="1157" y="3945"/>
                  </a:cubicBezTo>
                  <a:cubicBezTo>
                    <a:pt x="657" y="4920"/>
                    <a:pt x="148" y="5851"/>
                    <a:pt x="4" y="6946"/>
                  </a:cubicBezTo>
                  <a:cubicBezTo>
                    <a:pt x="0" y="6976"/>
                    <a:pt x="19" y="6987"/>
                    <a:pt x="45" y="6987"/>
                  </a:cubicBezTo>
                  <a:cubicBezTo>
                    <a:pt x="86" y="6987"/>
                    <a:pt x="146" y="6959"/>
                    <a:pt x="159" y="6935"/>
                  </a:cubicBezTo>
                  <a:cubicBezTo>
                    <a:pt x="1286" y="4885"/>
                    <a:pt x="2387" y="2347"/>
                    <a:pt x="2744" y="19"/>
                  </a:cubicBezTo>
                  <a:cubicBezTo>
                    <a:pt x="2746" y="6"/>
                    <a:pt x="2736" y="0"/>
                    <a:pt x="272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0"/>
            <p:cNvSpPr/>
            <p:nvPr/>
          </p:nvSpPr>
          <p:spPr>
            <a:xfrm>
              <a:off x="3151975" y="4097225"/>
              <a:ext cx="38075" cy="70575"/>
            </a:xfrm>
            <a:custGeom>
              <a:avLst/>
              <a:gdLst/>
              <a:ahLst/>
              <a:cxnLst/>
              <a:rect l="l" t="t" r="r" b="b"/>
              <a:pathLst>
                <a:path w="1523" h="2823" extrusionOk="0">
                  <a:moveTo>
                    <a:pt x="1106" y="0"/>
                  </a:moveTo>
                  <a:cubicBezTo>
                    <a:pt x="1091" y="0"/>
                    <a:pt x="1074" y="9"/>
                    <a:pt x="1074" y="22"/>
                  </a:cubicBezTo>
                  <a:cubicBezTo>
                    <a:pt x="1077" y="1122"/>
                    <a:pt x="302" y="1812"/>
                    <a:pt x="7" y="2795"/>
                  </a:cubicBezTo>
                  <a:cubicBezTo>
                    <a:pt x="0" y="2816"/>
                    <a:pt x="16" y="2822"/>
                    <a:pt x="36" y="2822"/>
                  </a:cubicBezTo>
                  <a:cubicBezTo>
                    <a:pt x="61" y="2822"/>
                    <a:pt x="92" y="2813"/>
                    <a:pt x="100" y="2806"/>
                  </a:cubicBezTo>
                  <a:cubicBezTo>
                    <a:pt x="763" y="2232"/>
                    <a:pt x="1523" y="902"/>
                    <a:pt x="1125" y="10"/>
                  </a:cubicBezTo>
                  <a:cubicBezTo>
                    <a:pt x="1122" y="3"/>
                    <a:pt x="1114" y="0"/>
                    <a:pt x="110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0"/>
            <p:cNvSpPr/>
            <p:nvPr/>
          </p:nvSpPr>
          <p:spPr>
            <a:xfrm>
              <a:off x="2971600" y="4356300"/>
              <a:ext cx="54125" cy="91775"/>
            </a:xfrm>
            <a:custGeom>
              <a:avLst/>
              <a:gdLst/>
              <a:ahLst/>
              <a:cxnLst/>
              <a:rect l="l" t="t" r="r" b="b"/>
              <a:pathLst>
                <a:path w="2165" h="3671" extrusionOk="0">
                  <a:moveTo>
                    <a:pt x="388" y="0"/>
                  </a:moveTo>
                  <a:cubicBezTo>
                    <a:pt x="363" y="0"/>
                    <a:pt x="328" y="19"/>
                    <a:pt x="321" y="33"/>
                  </a:cubicBezTo>
                  <a:cubicBezTo>
                    <a:pt x="0" y="725"/>
                    <a:pt x="297" y="1611"/>
                    <a:pt x="603" y="2253"/>
                  </a:cubicBezTo>
                  <a:cubicBezTo>
                    <a:pt x="887" y="2848"/>
                    <a:pt x="1263" y="3671"/>
                    <a:pt x="2006" y="3671"/>
                  </a:cubicBezTo>
                  <a:cubicBezTo>
                    <a:pt x="2018" y="3671"/>
                    <a:pt x="2029" y="3671"/>
                    <a:pt x="2041" y="3670"/>
                  </a:cubicBezTo>
                  <a:cubicBezTo>
                    <a:pt x="2079" y="3669"/>
                    <a:pt x="2156" y="3648"/>
                    <a:pt x="2157" y="3597"/>
                  </a:cubicBezTo>
                  <a:cubicBezTo>
                    <a:pt x="2165" y="3333"/>
                    <a:pt x="2064" y="3236"/>
                    <a:pt x="1881" y="3050"/>
                  </a:cubicBezTo>
                  <a:cubicBezTo>
                    <a:pt x="1597" y="2757"/>
                    <a:pt x="1351" y="2428"/>
                    <a:pt x="1148" y="2073"/>
                  </a:cubicBezTo>
                  <a:cubicBezTo>
                    <a:pt x="776" y="1430"/>
                    <a:pt x="511" y="753"/>
                    <a:pt x="412" y="18"/>
                  </a:cubicBezTo>
                  <a:cubicBezTo>
                    <a:pt x="410" y="5"/>
                    <a:pt x="401" y="0"/>
                    <a:pt x="38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0"/>
            <p:cNvSpPr/>
            <p:nvPr/>
          </p:nvSpPr>
          <p:spPr>
            <a:xfrm>
              <a:off x="3043000" y="4299550"/>
              <a:ext cx="71950" cy="117300"/>
            </a:xfrm>
            <a:custGeom>
              <a:avLst/>
              <a:gdLst/>
              <a:ahLst/>
              <a:cxnLst/>
              <a:rect l="l" t="t" r="r" b="b"/>
              <a:pathLst>
                <a:path w="2878" h="4692" extrusionOk="0">
                  <a:moveTo>
                    <a:pt x="2818" y="1"/>
                  </a:moveTo>
                  <a:cubicBezTo>
                    <a:pt x="2803" y="1"/>
                    <a:pt x="2788" y="4"/>
                    <a:pt x="2780" y="8"/>
                  </a:cubicBezTo>
                  <a:cubicBezTo>
                    <a:pt x="1965" y="418"/>
                    <a:pt x="1497" y="1169"/>
                    <a:pt x="1096" y="1963"/>
                  </a:cubicBezTo>
                  <a:cubicBezTo>
                    <a:pt x="746" y="2657"/>
                    <a:pt x="0" y="3860"/>
                    <a:pt x="183" y="4658"/>
                  </a:cubicBezTo>
                  <a:cubicBezTo>
                    <a:pt x="188" y="4683"/>
                    <a:pt x="212" y="4692"/>
                    <a:pt x="239" y="4692"/>
                  </a:cubicBezTo>
                  <a:cubicBezTo>
                    <a:pt x="277" y="4692"/>
                    <a:pt x="322" y="4675"/>
                    <a:pt x="338" y="4660"/>
                  </a:cubicBezTo>
                  <a:cubicBezTo>
                    <a:pt x="928" y="4121"/>
                    <a:pt x="1093" y="3311"/>
                    <a:pt x="1341" y="2572"/>
                  </a:cubicBezTo>
                  <a:cubicBezTo>
                    <a:pt x="1665" y="1610"/>
                    <a:pt x="2186" y="800"/>
                    <a:pt x="2849" y="44"/>
                  </a:cubicBezTo>
                  <a:cubicBezTo>
                    <a:pt x="2877" y="12"/>
                    <a:pt x="2848" y="1"/>
                    <a:pt x="281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0"/>
            <p:cNvSpPr/>
            <p:nvPr/>
          </p:nvSpPr>
          <p:spPr>
            <a:xfrm>
              <a:off x="3114750" y="4278100"/>
              <a:ext cx="21700" cy="12950"/>
            </a:xfrm>
            <a:custGeom>
              <a:avLst/>
              <a:gdLst/>
              <a:ahLst/>
              <a:cxnLst/>
              <a:rect l="l" t="t" r="r" b="b"/>
              <a:pathLst>
                <a:path w="868" h="518" extrusionOk="0">
                  <a:moveTo>
                    <a:pt x="625" y="1"/>
                  </a:moveTo>
                  <a:cubicBezTo>
                    <a:pt x="533" y="1"/>
                    <a:pt x="432" y="24"/>
                    <a:pt x="378" y="49"/>
                  </a:cubicBezTo>
                  <a:cubicBezTo>
                    <a:pt x="324" y="72"/>
                    <a:pt x="271" y="100"/>
                    <a:pt x="222" y="135"/>
                  </a:cubicBezTo>
                  <a:cubicBezTo>
                    <a:pt x="194" y="160"/>
                    <a:pt x="166" y="188"/>
                    <a:pt x="140" y="215"/>
                  </a:cubicBezTo>
                  <a:cubicBezTo>
                    <a:pt x="131" y="226"/>
                    <a:pt x="128" y="233"/>
                    <a:pt x="122" y="241"/>
                  </a:cubicBezTo>
                  <a:cubicBezTo>
                    <a:pt x="0" y="355"/>
                    <a:pt x="66" y="518"/>
                    <a:pt x="246" y="518"/>
                  </a:cubicBezTo>
                  <a:cubicBezTo>
                    <a:pt x="248" y="518"/>
                    <a:pt x="250" y="518"/>
                    <a:pt x="252" y="518"/>
                  </a:cubicBezTo>
                  <a:cubicBezTo>
                    <a:pt x="468" y="514"/>
                    <a:pt x="725" y="419"/>
                    <a:pt x="808" y="202"/>
                  </a:cubicBezTo>
                  <a:cubicBezTo>
                    <a:pt x="868" y="47"/>
                    <a:pt x="755" y="1"/>
                    <a:pt x="62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0"/>
            <p:cNvSpPr/>
            <p:nvPr/>
          </p:nvSpPr>
          <p:spPr>
            <a:xfrm>
              <a:off x="3049025" y="4579650"/>
              <a:ext cx="18900" cy="52000"/>
            </a:xfrm>
            <a:custGeom>
              <a:avLst/>
              <a:gdLst/>
              <a:ahLst/>
              <a:cxnLst/>
              <a:rect l="l" t="t" r="r" b="b"/>
              <a:pathLst>
                <a:path w="756" h="2080" extrusionOk="0">
                  <a:moveTo>
                    <a:pt x="147" y="0"/>
                  </a:moveTo>
                  <a:cubicBezTo>
                    <a:pt x="103" y="0"/>
                    <a:pt x="56" y="24"/>
                    <a:pt x="49" y="66"/>
                  </a:cubicBezTo>
                  <a:cubicBezTo>
                    <a:pt x="1" y="371"/>
                    <a:pt x="87" y="685"/>
                    <a:pt x="147" y="982"/>
                  </a:cubicBezTo>
                  <a:cubicBezTo>
                    <a:pt x="187" y="1176"/>
                    <a:pt x="215" y="1372"/>
                    <a:pt x="233" y="1568"/>
                  </a:cubicBezTo>
                  <a:cubicBezTo>
                    <a:pt x="251" y="1778"/>
                    <a:pt x="321" y="1873"/>
                    <a:pt x="418" y="2051"/>
                  </a:cubicBezTo>
                  <a:cubicBezTo>
                    <a:pt x="429" y="2072"/>
                    <a:pt x="449" y="2080"/>
                    <a:pt x="471" y="2080"/>
                  </a:cubicBezTo>
                  <a:cubicBezTo>
                    <a:pt x="509" y="2080"/>
                    <a:pt x="553" y="2056"/>
                    <a:pt x="568" y="2027"/>
                  </a:cubicBezTo>
                  <a:cubicBezTo>
                    <a:pt x="643" y="1879"/>
                    <a:pt x="715" y="1761"/>
                    <a:pt x="735" y="1593"/>
                  </a:cubicBezTo>
                  <a:cubicBezTo>
                    <a:pt x="756" y="1416"/>
                    <a:pt x="698" y="1207"/>
                    <a:pt x="668" y="1033"/>
                  </a:cubicBezTo>
                  <a:cubicBezTo>
                    <a:pt x="605" y="667"/>
                    <a:pt x="501" y="256"/>
                    <a:pt x="200" y="16"/>
                  </a:cubicBezTo>
                  <a:cubicBezTo>
                    <a:pt x="186" y="5"/>
                    <a:pt x="167" y="0"/>
                    <a:pt x="14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0"/>
            <p:cNvSpPr/>
            <p:nvPr/>
          </p:nvSpPr>
          <p:spPr>
            <a:xfrm>
              <a:off x="3043125" y="4646550"/>
              <a:ext cx="19550" cy="27425"/>
            </a:xfrm>
            <a:custGeom>
              <a:avLst/>
              <a:gdLst/>
              <a:ahLst/>
              <a:cxnLst/>
              <a:rect l="l" t="t" r="r" b="b"/>
              <a:pathLst>
                <a:path w="782" h="1097" extrusionOk="0">
                  <a:moveTo>
                    <a:pt x="693" y="1"/>
                  </a:moveTo>
                  <a:cubicBezTo>
                    <a:pt x="667" y="1"/>
                    <a:pt x="631" y="19"/>
                    <a:pt x="621" y="35"/>
                  </a:cubicBezTo>
                  <a:cubicBezTo>
                    <a:pt x="511" y="222"/>
                    <a:pt x="333" y="379"/>
                    <a:pt x="207" y="560"/>
                  </a:cubicBezTo>
                  <a:cubicBezTo>
                    <a:pt x="120" y="687"/>
                    <a:pt x="1" y="844"/>
                    <a:pt x="44" y="1003"/>
                  </a:cubicBezTo>
                  <a:cubicBezTo>
                    <a:pt x="63" y="1072"/>
                    <a:pt x="124" y="1096"/>
                    <a:pt x="194" y="1096"/>
                  </a:cubicBezTo>
                  <a:cubicBezTo>
                    <a:pt x="295" y="1096"/>
                    <a:pt x="417" y="1047"/>
                    <a:pt x="467" y="1009"/>
                  </a:cubicBezTo>
                  <a:cubicBezTo>
                    <a:pt x="610" y="901"/>
                    <a:pt x="692" y="744"/>
                    <a:pt x="732" y="569"/>
                  </a:cubicBezTo>
                  <a:cubicBezTo>
                    <a:pt x="750" y="488"/>
                    <a:pt x="763" y="406"/>
                    <a:pt x="771" y="324"/>
                  </a:cubicBezTo>
                  <a:cubicBezTo>
                    <a:pt x="782" y="222"/>
                    <a:pt x="725" y="130"/>
                    <a:pt x="724" y="29"/>
                  </a:cubicBezTo>
                  <a:cubicBezTo>
                    <a:pt x="723" y="8"/>
                    <a:pt x="710" y="1"/>
                    <a:pt x="69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0"/>
            <p:cNvSpPr/>
            <p:nvPr/>
          </p:nvSpPr>
          <p:spPr>
            <a:xfrm>
              <a:off x="3321775" y="4476425"/>
              <a:ext cx="32425" cy="46125"/>
            </a:xfrm>
            <a:custGeom>
              <a:avLst/>
              <a:gdLst/>
              <a:ahLst/>
              <a:cxnLst/>
              <a:rect l="l" t="t" r="r" b="b"/>
              <a:pathLst>
                <a:path w="1297" h="1845" extrusionOk="0">
                  <a:moveTo>
                    <a:pt x="1206" y="1"/>
                  </a:moveTo>
                  <a:cubicBezTo>
                    <a:pt x="1179" y="1"/>
                    <a:pt x="1144" y="14"/>
                    <a:pt x="1133" y="23"/>
                  </a:cubicBezTo>
                  <a:cubicBezTo>
                    <a:pt x="837" y="262"/>
                    <a:pt x="632" y="564"/>
                    <a:pt x="416" y="874"/>
                  </a:cubicBezTo>
                  <a:cubicBezTo>
                    <a:pt x="220" y="1154"/>
                    <a:pt x="5" y="1446"/>
                    <a:pt x="1" y="1800"/>
                  </a:cubicBezTo>
                  <a:cubicBezTo>
                    <a:pt x="0" y="1833"/>
                    <a:pt x="24" y="1844"/>
                    <a:pt x="53" y="1844"/>
                  </a:cubicBezTo>
                  <a:cubicBezTo>
                    <a:pt x="86" y="1844"/>
                    <a:pt x="126" y="1829"/>
                    <a:pt x="142" y="1816"/>
                  </a:cubicBezTo>
                  <a:cubicBezTo>
                    <a:pt x="467" y="1572"/>
                    <a:pt x="703" y="1271"/>
                    <a:pt x="921" y="932"/>
                  </a:cubicBezTo>
                  <a:cubicBezTo>
                    <a:pt x="1098" y="661"/>
                    <a:pt x="1297" y="360"/>
                    <a:pt x="1242" y="25"/>
                  </a:cubicBezTo>
                  <a:cubicBezTo>
                    <a:pt x="1239" y="7"/>
                    <a:pt x="1224" y="1"/>
                    <a:pt x="12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0"/>
            <p:cNvSpPr/>
            <p:nvPr/>
          </p:nvSpPr>
          <p:spPr>
            <a:xfrm>
              <a:off x="3278450" y="4558450"/>
              <a:ext cx="17375" cy="11375"/>
            </a:xfrm>
            <a:custGeom>
              <a:avLst/>
              <a:gdLst/>
              <a:ahLst/>
              <a:cxnLst/>
              <a:rect l="l" t="t" r="r" b="b"/>
              <a:pathLst>
                <a:path w="695" h="455" extrusionOk="0">
                  <a:moveTo>
                    <a:pt x="636" y="1"/>
                  </a:moveTo>
                  <a:cubicBezTo>
                    <a:pt x="616" y="1"/>
                    <a:pt x="594" y="6"/>
                    <a:pt x="583" y="12"/>
                  </a:cubicBezTo>
                  <a:cubicBezTo>
                    <a:pt x="390" y="121"/>
                    <a:pt x="178" y="242"/>
                    <a:pt x="25" y="405"/>
                  </a:cubicBezTo>
                  <a:cubicBezTo>
                    <a:pt x="0" y="430"/>
                    <a:pt x="28" y="449"/>
                    <a:pt x="53" y="452"/>
                  </a:cubicBezTo>
                  <a:cubicBezTo>
                    <a:pt x="71" y="454"/>
                    <a:pt x="89" y="455"/>
                    <a:pt x="107" y="455"/>
                  </a:cubicBezTo>
                  <a:cubicBezTo>
                    <a:pt x="355" y="455"/>
                    <a:pt x="582" y="262"/>
                    <a:pt x="680" y="46"/>
                  </a:cubicBezTo>
                  <a:cubicBezTo>
                    <a:pt x="695" y="12"/>
                    <a:pt x="667" y="1"/>
                    <a:pt x="63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0"/>
            <p:cNvSpPr/>
            <p:nvPr/>
          </p:nvSpPr>
          <p:spPr>
            <a:xfrm>
              <a:off x="3149350" y="4563425"/>
              <a:ext cx="70625" cy="58550"/>
            </a:xfrm>
            <a:custGeom>
              <a:avLst/>
              <a:gdLst/>
              <a:ahLst/>
              <a:cxnLst/>
              <a:rect l="l" t="t" r="r" b="b"/>
              <a:pathLst>
                <a:path w="2825" h="2342" extrusionOk="0">
                  <a:moveTo>
                    <a:pt x="2757" y="1"/>
                  </a:moveTo>
                  <a:cubicBezTo>
                    <a:pt x="2750" y="1"/>
                    <a:pt x="2743" y="2"/>
                    <a:pt x="2736" y="3"/>
                  </a:cubicBezTo>
                  <a:cubicBezTo>
                    <a:pt x="1615" y="335"/>
                    <a:pt x="807" y="1451"/>
                    <a:pt x="43" y="2271"/>
                  </a:cubicBezTo>
                  <a:cubicBezTo>
                    <a:pt x="0" y="2316"/>
                    <a:pt x="53" y="2341"/>
                    <a:pt x="97" y="2341"/>
                  </a:cubicBezTo>
                  <a:cubicBezTo>
                    <a:pt x="108" y="2341"/>
                    <a:pt x="119" y="2340"/>
                    <a:pt x="128" y="2336"/>
                  </a:cubicBezTo>
                  <a:cubicBezTo>
                    <a:pt x="1232" y="1870"/>
                    <a:pt x="1893" y="817"/>
                    <a:pt x="2784" y="57"/>
                  </a:cubicBezTo>
                  <a:cubicBezTo>
                    <a:pt x="2825" y="23"/>
                    <a:pt x="2792" y="1"/>
                    <a:pt x="275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0"/>
            <p:cNvSpPr/>
            <p:nvPr/>
          </p:nvSpPr>
          <p:spPr>
            <a:xfrm>
              <a:off x="3546450" y="4190750"/>
              <a:ext cx="12825" cy="43200"/>
            </a:xfrm>
            <a:custGeom>
              <a:avLst/>
              <a:gdLst/>
              <a:ahLst/>
              <a:cxnLst/>
              <a:rect l="l" t="t" r="r" b="b"/>
              <a:pathLst>
                <a:path w="513" h="1728" extrusionOk="0">
                  <a:moveTo>
                    <a:pt x="483" y="0"/>
                  </a:moveTo>
                  <a:cubicBezTo>
                    <a:pt x="454" y="0"/>
                    <a:pt x="412" y="21"/>
                    <a:pt x="402" y="37"/>
                  </a:cubicBezTo>
                  <a:cubicBezTo>
                    <a:pt x="74" y="547"/>
                    <a:pt x="42" y="1116"/>
                    <a:pt x="1" y="1702"/>
                  </a:cubicBezTo>
                  <a:cubicBezTo>
                    <a:pt x="0" y="1721"/>
                    <a:pt x="13" y="1728"/>
                    <a:pt x="31" y="1728"/>
                  </a:cubicBezTo>
                  <a:cubicBezTo>
                    <a:pt x="56" y="1728"/>
                    <a:pt x="89" y="1713"/>
                    <a:pt x="97" y="1696"/>
                  </a:cubicBezTo>
                  <a:cubicBezTo>
                    <a:pt x="316" y="1163"/>
                    <a:pt x="482" y="610"/>
                    <a:pt x="511" y="29"/>
                  </a:cubicBezTo>
                  <a:cubicBezTo>
                    <a:pt x="513" y="8"/>
                    <a:pt x="500" y="0"/>
                    <a:pt x="48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0"/>
            <p:cNvSpPr/>
            <p:nvPr/>
          </p:nvSpPr>
          <p:spPr>
            <a:xfrm>
              <a:off x="3341125" y="4614025"/>
              <a:ext cx="75300" cy="38350"/>
            </a:xfrm>
            <a:custGeom>
              <a:avLst/>
              <a:gdLst/>
              <a:ahLst/>
              <a:cxnLst/>
              <a:rect l="l" t="t" r="r" b="b"/>
              <a:pathLst>
                <a:path w="3012" h="1534" extrusionOk="0">
                  <a:moveTo>
                    <a:pt x="2941" y="0"/>
                  </a:moveTo>
                  <a:cubicBezTo>
                    <a:pt x="2928" y="0"/>
                    <a:pt x="2914" y="3"/>
                    <a:pt x="2902" y="9"/>
                  </a:cubicBezTo>
                  <a:cubicBezTo>
                    <a:pt x="2383" y="282"/>
                    <a:pt x="1848" y="535"/>
                    <a:pt x="1312" y="778"/>
                  </a:cubicBezTo>
                  <a:cubicBezTo>
                    <a:pt x="855" y="984"/>
                    <a:pt x="400" y="1170"/>
                    <a:pt x="19" y="1505"/>
                  </a:cubicBezTo>
                  <a:cubicBezTo>
                    <a:pt x="1" y="1521"/>
                    <a:pt x="15" y="1534"/>
                    <a:pt x="33" y="1534"/>
                  </a:cubicBezTo>
                  <a:cubicBezTo>
                    <a:pt x="37" y="1534"/>
                    <a:pt x="41" y="1533"/>
                    <a:pt x="45" y="1532"/>
                  </a:cubicBezTo>
                  <a:cubicBezTo>
                    <a:pt x="1035" y="1148"/>
                    <a:pt x="2162" y="765"/>
                    <a:pt x="2969" y="58"/>
                  </a:cubicBezTo>
                  <a:cubicBezTo>
                    <a:pt x="3011" y="22"/>
                    <a:pt x="2978" y="0"/>
                    <a:pt x="294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0"/>
            <p:cNvSpPr/>
            <p:nvPr/>
          </p:nvSpPr>
          <p:spPr>
            <a:xfrm>
              <a:off x="3341650" y="4774875"/>
              <a:ext cx="26900" cy="39150"/>
            </a:xfrm>
            <a:custGeom>
              <a:avLst/>
              <a:gdLst/>
              <a:ahLst/>
              <a:cxnLst/>
              <a:rect l="l" t="t" r="r" b="b"/>
              <a:pathLst>
                <a:path w="1076" h="1566" extrusionOk="0">
                  <a:moveTo>
                    <a:pt x="1052" y="0"/>
                  </a:moveTo>
                  <a:cubicBezTo>
                    <a:pt x="1031" y="0"/>
                    <a:pt x="1004" y="12"/>
                    <a:pt x="997" y="20"/>
                  </a:cubicBezTo>
                  <a:cubicBezTo>
                    <a:pt x="600" y="477"/>
                    <a:pt x="327" y="1027"/>
                    <a:pt x="13" y="1538"/>
                  </a:cubicBezTo>
                  <a:cubicBezTo>
                    <a:pt x="0" y="1558"/>
                    <a:pt x="14" y="1565"/>
                    <a:pt x="34" y="1565"/>
                  </a:cubicBezTo>
                  <a:cubicBezTo>
                    <a:pt x="55" y="1565"/>
                    <a:pt x="84" y="1556"/>
                    <a:pt x="93" y="1548"/>
                  </a:cubicBezTo>
                  <a:cubicBezTo>
                    <a:pt x="514" y="1131"/>
                    <a:pt x="973" y="628"/>
                    <a:pt x="1073" y="21"/>
                  </a:cubicBezTo>
                  <a:cubicBezTo>
                    <a:pt x="1076" y="6"/>
                    <a:pt x="1065" y="0"/>
                    <a:pt x="105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0"/>
            <p:cNvSpPr/>
            <p:nvPr/>
          </p:nvSpPr>
          <p:spPr>
            <a:xfrm>
              <a:off x="2933050" y="4751875"/>
              <a:ext cx="188175" cy="144925"/>
            </a:xfrm>
            <a:custGeom>
              <a:avLst/>
              <a:gdLst/>
              <a:ahLst/>
              <a:cxnLst/>
              <a:rect l="l" t="t" r="r" b="b"/>
              <a:pathLst>
                <a:path w="7527" h="5797" extrusionOk="0">
                  <a:moveTo>
                    <a:pt x="104" y="0"/>
                  </a:moveTo>
                  <a:cubicBezTo>
                    <a:pt x="72" y="0"/>
                    <a:pt x="0" y="41"/>
                    <a:pt x="46" y="71"/>
                  </a:cubicBezTo>
                  <a:cubicBezTo>
                    <a:pt x="1039" y="700"/>
                    <a:pt x="1953" y="1444"/>
                    <a:pt x="2969" y="2036"/>
                  </a:cubicBezTo>
                  <a:cubicBezTo>
                    <a:pt x="3778" y="2506"/>
                    <a:pt x="4648" y="3089"/>
                    <a:pt x="5545" y="3495"/>
                  </a:cubicBezTo>
                  <a:cubicBezTo>
                    <a:pt x="5536" y="3536"/>
                    <a:pt x="5549" y="3579"/>
                    <a:pt x="5600" y="3623"/>
                  </a:cubicBezTo>
                  <a:cubicBezTo>
                    <a:pt x="5680" y="3687"/>
                    <a:pt x="5769" y="3740"/>
                    <a:pt x="5863" y="3782"/>
                  </a:cubicBezTo>
                  <a:cubicBezTo>
                    <a:pt x="5736" y="3973"/>
                    <a:pt x="5728" y="4211"/>
                    <a:pt x="5728" y="4477"/>
                  </a:cubicBezTo>
                  <a:cubicBezTo>
                    <a:pt x="5727" y="4700"/>
                    <a:pt x="5749" y="4927"/>
                    <a:pt x="5756" y="5152"/>
                  </a:cubicBezTo>
                  <a:cubicBezTo>
                    <a:pt x="5764" y="5368"/>
                    <a:pt x="5878" y="5563"/>
                    <a:pt x="5939" y="5768"/>
                  </a:cubicBezTo>
                  <a:cubicBezTo>
                    <a:pt x="5945" y="5789"/>
                    <a:pt x="5964" y="5796"/>
                    <a:pt x="5986" y="5796"/>
                  </a:cubicBezTo>
                  <a:cubicBezTo>
                    <a:pt x="6022" y="5796"/>
                    <a:pt x="6066" y="5776"/>
                    <a:pt x="6080" y="5758"/>
                  </a:cubicBezTo>
                  <a:cubicBezTo>
                    <a:pt x="6371" y="5373"/>
                    <a:pt x="6441" y="5068"/>
                    <a:pt x="6406" y="4594"/>
                  </a:cubicBezTo>
                  <a:cubicBezTo>
                    <a:pt x="6393" y="4408"/>
                    <a:pt x="6393" y="4155"/>
                    <a:pt x="6336" y="3939"/>
                  </a:cubicBezTo>
                  <a:lnTo>
                    <a:pt x="6336" y="3939"/>
                  </a:lnTo>
                  <a:cubicBezTo>
                    <a:pt x="6398" y="3954"/>
                    <a:pt x="6460" y="3969"/>
                    <a:pt x="6520" y="3983"/>
                  </a:cubicBezTo>
                  <a:cubicBezTo>
                    <a:pt x="6613" y="4005"/>
                    <a:pt x="6713" y="4016"/>
                    <a:pt x="6815" y="4016"/>
                  </a:cubicBezTo>
                  <a:cubicBezTo>
                    <a:pt x="7043" y="4016"/>
                    <a:pt x="7280" y="3961"/>
                    <a:pt x="7463" y="3847"/>
                  </a:cubicBezTo>
                  <a:cubicBezTo>
                    <a:pt x="7481" y="3835"/>
                    <a:pt x="7526" y="3805"/>
                    <a:pt x="7510" y="3775"/>
                  </a:cubicBezTo>
                  <a:cubicBezTo>
                    <a:pt x="7415" y="3589"/>
                    <a:pt x="7189" y="3487"/>
                    <a:pt x="7000" y="3425"/>
                  </a:cubicBezTo>
                  <a:cubicBezTo>
                    <a:pt x="6807" y="3363"/>
                    <a:pt x="6609" y="3293"/>
                    <a:pt x="6409" y="3249"/>
                  </a:cubicBezTo>
                  <a:cubicBezTo>
                    <a:pt x="5545" y="2423"/>
                    <a:pt x="4018" y="1911"/>
                    <a:pt x="3061" y="1385"/>
                  </a:cubicBezTo>
                  <a:cubicBezTo>
                    <a:pt x="2135" y="875"/>
                    <a:pt x="1178" y="104"/>
                    <a:pt x="107" y="1"/>
                  </a:cubicBezTo>
                  <a:cubicBezTo>
                    <a:pt x="106" y="0"/>
                    <a:pt x="105" y="0"/>
                    <a:pt x="10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0"/>
            <p:cNvSpPr/>
            <p:nvPr/>
          </p:nvSpPr>
          <p:spPr>
            <a:xfrm>
              <a:off x="3130000" y="4849275"/>
              <a:ext cx="54475" cy="18350"/>
            </a:xfrm>
            <a:custGeom>
              <a:avLst/>
              <a:gdLst/>
              <a:ahLst/>
              <a:cxnLst/>
              <a:rect l="l" t="t" r="r" b="b"/>
              <a:pathLst>
                <a:path w="2179" h="734" extrusionOk="0">
                  <a:moveTo>
                    <a:pt x="67" y="1"/>
                  </a:moveTo>
                  <a:cubicBezTo>
                    <a:pt x="51" y="1"/>
                    <a:pt x="1" y="32"/>
                    <a:pt x="31" y="44"/>
                  </a:cubicBezTo>
                  <a:cubicBezTo>
                    <a:pt x="379" y="178"/>
                    <a:pt x="733" y="291"/>
                    <a:pt x="1082" y="421"/>
                  </a:cubicBezTo>
                  <a:cubicBezTo>
                    <a:pt x="1410" y="543"/>
                    <a:pt x="1651" y="734"/>
                    <a:pt x="1999" y="734"/>
                  </a:cubicBezTo>
                  <a:cubicBezTo>
                    <a:pt x="2020" y="734"/>
                    <a:pt x="2041" y="733"/>
                    <a:pt x="2063" y="732"/>
                  </a:cubicBezTo>
                  <a:cubicBezTo>
                    <a:pt x="2090" y="729"/>
                    <a:pt x="2179" y="700"/>
                    <a:pt x="2143" y="657"/>
                  </a:cubicBezTo>
                  <a:cubicBezTo>
                    <a:pt x="1913" y="381"/>
                    <a:pt x="1397" y="364"/>
                    <a:pt x="1079" y="249"/>
                  </a:cubicBezTo>
                  <a:cubicBezTo>
                    <a:pt x="747" y="128"/>
                    <a:pt x="422" y="34"/>
                    <a:pt x="68" y="1"/>
                  </a:cubicBezTo>
                  <a:cubicBezTo>
                    <a:pt x="68" y="1"/>
                    <a:pt x="68" y="1"/>
                    <a:pt x="6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0"/>
            <p:cNvSpPr/>
            <p:nvPr/>
          </p:nvSpPr>
          <p:spPr>
            <a:xfrm>
              <a:off x="3106375" y="4870250"/>
              <a:ext cx="18200" cy="11875"/>
            </a:xfrm>
            <a:custGeom>
              <a:avLst/>
              <a:gdLst/>
              <a:ahLst/>
              <a:cxnLst/>
              <a:rect l="l" t="t" r="r" b="b"/>
              <a:pathLst>
                <a:path w="728" h="475" extrusionOk="0">
                  <a:moveTo>
                    <a:pt x="506" y="1"/>
                  </a:moveTo>
                  <a:cubicBezTo>
                    <a:pt x="435" y="1"/>
                    <a:pt x="365" y="15"/>
                    <a:pt x="328" y="27"/>
                  </a:cubicBezTo>
                  <a:cubicBezTo>
                    <a:pt x="242" y="56"/>
                    <a:pt x="0" y="189"/>
                    <a:pt x="75" y="320"/>
                  </a:cubicBezTo>
                  <a:cubicBezTo>
                    <a:pt x="130" y="421"/>
                    <a:pt x="234" y="474"/>
                    <a:pt x="344" y="474"/>
                  </a:cubicBezTo>
                  <a:cubicBezTo>
                    <a:pt x="391" y="474"/>
                    <a:pt x="439" y="464"/>
                    <a:pt x="485" y="444"/>
                  </a:cubicBezTo>
                  <a:cubicBezTo>
                    <a:pt x="629" y="377"/>
                    <a:pt x="728" y="274"/>
                    <a:pt x="708" y="112"/>
                  </a:cubicBezTo>
                  <a:cubicBezTo>
                    <a:pt x="697" y="26"/>
                    <a:pt x="601" y="1"/>
                    <a:pt x="5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0"/>
            <p:cNvSpPr/>
            <p:nvPr/>
          </p:nvSpPr>
          <p:spPr>
            <a:xfrm>
              <a:off x="3175200" y="4945950"/>
              <a:ext cx="32500" cy="65875"/>
            </a:xfrm>
            <a:custGeom>
              <a:avLst/>
              <a:gdLst/>
              <a:ahLst/>
              <a:cxnLst/>
              <a:rect l="l" t="t" r="r" b="b"/>
              <a:pathLst>
                <a:path w="1300" h="2635" extrusionOk="0">
                  <a:moveTo>
                    <a:pt x="103" y="1"/>
                  </a:moveTo>
                  <a:cubicBezTo>
                    <a:pt x="87" y="1"/>
                    <a:pt x="67" y="11"/>
                    <a:pt x="67" y="25"/>
                  </a:cubicBezTo>
                  <a:cubicBezTo>
                    <a:pt x="1" y="923"/>
                    <a:pt x="557" y="2001"/>
                    <a:pt x="1178" y="2624"/>
                  </a:cubicBezTo>
                  <a:cubicBezTo>
                    <a:pt x="1186" y="2631"/>
                    <a:pt x="1199" y="2635"/>
                    <a:pt x="1213" y="2635"/>
                  </a:cubicBezTo>
                  <a:cubicBezTo>
                    <a:pt x="1251" y="2635"/>
                    <a:pt x="1299" y="2611"/>
                    <a:pt x="1287" y="2577"/>
                  </a:cubicBezTo>
                  <a:cubicBezTo>
                    <a:pt x="1130" y="2131"/>
                    <a:pt x="885" y="1728"/>
                    <a:pt x="678" y="1303"/>
                  </a:cubicBezTo>
                  <a:cubicBezTo>
                    <a:pt x="474" y="882"/>
                    <a:pt x="326" y="435"/>
                    <a:pt x="124" y="11"/>
                  </a:cubicBezTo>
                  <a:cubicBezTo>
                    <a:pt x="120" y="4"/>
                    <a:pt x="112" y="1"/>
                    <a:pt x="10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0"/>
            <p:cNvSpPr/>
            <p:nvPr/>
          </p:nvSpPr>
          <p:spPr>
            <a:xfrm>
              <a:off x="2495250" y="4728950"/>
              <a:ext cx="116050" cy="9050"/>
            </a:xfrm>
            <a:custGeom>
              <a:avLst/>
              <a:gdLst/>
              <a:ahLst/>
              <a:cxnLst/>
              <a:rect l="l" t="t" r="r" b="b"/>
              <a:pathLst>
                <a:path w="4642" h="362" extrusionOk="0">
                  <a:moveTo>
                    <a:pt x="1122" y="0"/>
                  </a:moveTo>
                  <a:cubicBezTo>
                    <a:pt x="775" y="0"/>
                    <a:pt x="430" y="11"/>
                    <a:pt x="88" y="38"/>
                  </a:cubicBezTo>
                  <a:cubicBezTo>
                    <a:pt x="55" y="40"/>
                    <a:pt x="0" y="90"/>
                    <a:pt x="54" y="106"/>
                  </a:cubicBezTo>
                  <a:cubicBezTo>
                    <a:pt x="764" y="305"/>
                    <a:pt x="1534" y="362"/>
                    <a:pt x="2306" y="362"/>
                  </a:cubicBezTo>
                  <a:cubicBezTo>
                    <a:pt x="3048" y="362"/>
                    <a:pt x="3792" y="309"/>
                    <a:pt x="4489" y="279"/>
                  </a:cubicBezTo>
                  <a:cubicBezTo>
                    <a:pt x="4550" y="276"/>
                    <a:pt x="4642" y="184"/>
                    <a:pt x="4537" y="179"/>
                  </a:cubicBezTo>
                  <a:cubicBezTo>
                    <a:pt x="3415" y="118"/>
                    <a:pt x="2260" y="0"/>
                    <a:pt x="11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0"/>
            <p:cNvSpPr/>
            <p:nvPr/>
          </p:nvSpPr>
          <p:spPr>
            <a:xfrm>
              <a:off x="2285825" y="4783225"/>
              <a:ext cx="21050" cy="62425"/>
            </a:xfrm>
            <a:custGeom>
              <a:avLst/>
              <a:gdLst/>
              <a:ahLst/>
              <a:cxnLst/>
              <a:rect l="l" t="t" r="r" b="b"/>
              <a:pathLst>
                <a:path w="842" h="2497" extrusionOk="0">
                  <a:moveTo>
                    <a:pt x="387" y="1"/>
                  </a:moveTo>
                  <a:cubicBezTo>
                    <a:pt x="357" y="1"/>
                    <a:pt x="326" y="16"/>
                    <a:pt x="307" y="35"/>
                  </a:cubicBezTo>
                  <a:cubicBezTo>
                    <a:pt x="1" y="356"/>
                    <a:pt x="34" y="736"/>
                    <a:pt x="83" y="1152"/>
                  </a:cubicBezTo>
                  <a:cubicBezTo>
                    <a:pt x="133" y="1572"/>
                    <a:pt x="90" y="2143"/>
                    <a:pt x="384" y="2481"/>
                  </a:cubicBezTo>
                  <a:cubicBezTo>
                    <a:pt x="394" y="2492"/>
                    <a:pt x="407" y="2496"/>
                    <a:pt x="421" y="2496"/>
                  </a:cubicBezTo>
                  <a:cubicBezTo>
                    <a:pt x="450" y="2496"/>
                    <a:pt x="484" y="2478"/>
                    <a:pt x="500" y="2462"/>
                  </a:cubicBezTo>
                  <a:cubicBezTo>
                    <a:pt x="828" y="2142"/>
                    <a:pt x="841" y="1756"/>
                    <a:pt x="793" y="1324"/>
                  </a:cubicBezTo>
                  <a:cubicBezTo>
                    <a:pt x="746" y="911"/>
                    <a:pt x="762" y="309"/>
                    <a:pt x="430" y="16"/>
                  </a:cubicBezTo>
                  <a:cubicBezTo>
                    <a:pt x="418" y="5"/>
                    <a:pt x="403" y="1"/>
                    <a:pt x="38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0"/>
            <p:cNvSpPr/>
            <p:nvPr/>
          </p:nvSpPr>
          <p:spPr>
            <a:xfrm>
              <a:off x="2274150" y="4853050"/>
              <a:ext cx="17600" cy="20575"/>
            </a:xfrm>
            <a:custGeom>
              <a:avLst/>
              <a:gdLst/>
              <a:ahLst/>
              <a:cxnLst/>
              <a:rect l="l" t="t" r="r" b="b"/>
              <a:pathLst>
                <a:path w="704" h="823" extrusionOk="0">
                  <a:moveTo>
                    <a:pt x="673" y="0"/>
                  </a:moveTo>
                  <a:cubicBezTo>
                    <a:pt x="651" y="0"/>
                    <a:pt x="621" y="12"/>
                    <a:pt x="612" y="26"/>
                  </a:cubicBezTo>
                  <a:cubicBezTo>
                    <a:pt x="441" y="309"/>
                    <a:pt x="209" y="526"/>
                    <a:pt x="17" y="790"/>
                  </a:cubicBezTo>
                  <a:cubicBezTo>
                    <a:pt x="1" y="812"/>
                    <a:pt x="21" y="823"/>
                    <a:pt x="41" y="823"/>
                  </a:cubicBezTo>
                  <a:cubicBezTo>
                    <a:pt x="52" y="823"/>
                    <a:pt x="62" y="820"/>
                    <a:pt x="69" y="816"/>
                  </a:cubicBezTo>
                  <a:cubicBezTo>
                    <a:pt x="354" y="635"/>
                    <a:pt x="561" y="334"/>
                    <a:pt x="694" y="28"/>
                  </a:cubicBezTo>
                  <a:cubicBezTo>
                    <a:pt x="703" y="8"/>
                    <a:pt x="691" y="0"/>
                    <a:pt x="67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0"/>
            <p:cNvSpPr/>
            <p:nvPr/>
          </p:nvSpPr>
          <p:spPr>
            <a:xfrm>
              <a:off x="2727175" y="5214800"/>
              <a:ext cx="42100" cy="90550"/>
            </a:xfrm>
            <a:custGeom>
              <a:avLst/>
              <a:gdLst/>
              <a:ahLst/>
              <a:cxnLst/>
              <a:rect l="l" t="t" r="r" b="b"/>
              <a:pathLst>
                <a:path w="1684" h="3622" extrusionOk="0">
                  <a:moveTo>
                    <a:pt x="84" y="0"/>
                  </a:moveTo>
                  <a:cubicBezTo>
                    <a:pt x="47" y="0"/>
                    <a:pt x="0" y="29"/>
                    <a:pt x="4" y="63"/>
                  </a:cubicBezTo>
                  <a:cubicBezTo>
                    <a:pt x="83" y="795"/>
                    <a:pt x="159" y="1526"/>
                    <a:pt x="368" y="2232"/>
                  </a:cubicBezTo>
                  <a:cubicBezTo>
                    <a:pt x="532" y="2789"/>
                    <a:pt x="821" y="3588"/>
                    <a:pt x="1483" y="3622"/>
                  </a:cubicBezTo>
                  <a:cubicBezTo>
                    <a:pt x="1484" y="3622"/>
                    <a:pt x="1485" y="3622"/>
                    <a:pt x="1486" y="3622"/>
                  </a:cubicBezTo>
                  <a:cubicBezTo>
                    <a:pt x="1522" y="3622"/>
                    <a:pt x="1580" y="3601"/>
                    <a:pt x="1592" y="3565"/>
                  </a:cubicBezTo>
                  <a:cubicBezTo>
                    <a:pt x="1683" y="3320"/>
                    <a:pt x="1604" y="3216"/>
                    <a:pt x="1444" y="3013"/>
                  </a:cubicBezTo>
                  <a:cubicBezTo>
                    <a:pt x="1213" y="2725"/>
                    <a:pt x="1028" y="2401"/>
                    <a:pt x="875" y="2065"/>
                  </a:cubicBezTo>
                  <a:cubicBezTo>
                    <a:pt x="573" y="1406"/>
                    <a:pt x="399" y="694"/>
                    <a:pt x="124" y="23"/>
                  </a:cubicBezTo>
                  <a:cubicBezTo>
                    <a:pt x="117" y="7"/>
                    <a:pt x="102" y="0"/>
                    <a:pt x="8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0"/>
            <p:cNvSpPr/>
            <p:nvPr/>
          </p:nvSpPr>
          <p:spPr>
            <a:xfrm>
              <a:off x="2227175" y="4463850"/>
              <a:ext cx="42800" cy="133475"/>
            </a:xfrm>
            <a:custGeom>
              <a:avLst/>
              <a:gdLst/>
              <a:ahLst/>
              <a:cxnLst/>
              <a:rect l="l" t="t" r="r" b="b"/>
              <a:pathLst>
                <a:path w="1712" h="5339" extrusionOk="0">
                  <a:moveTo>
                    <a:pt x="149" y="1"/>
                  </a:moveTo>
                  <a:cubicBezTo>
                    <a:pt x="81" y="1"/>
                    <a:pt x="1" y="39"/>
                    <a:pt x="17" y="104"/>
                  </a:cubicBezTo>
                  <a:cubicBezTo>
                    <a:pt x="246" y="1049"/>
                    <a:pt x="854" y="1957"/>
                    <a:pt x="901" y="2920"/>
                  </a:cubicBezTo>
                  <a:cubicBezTo>
                    <a:pt x="925" y="3404"/>
                    <a:pt x="979" y="3967"/>
                    <a:pt x="868" y="4439"/>
                  </a:cubicBezTo>
                  <a:cubicBezTo>
                    <a:pt x="790" y="4772"/>
                    <a:pt x="697" y="5014"/>
                    <a:pt x="903" y="5307"/>
                  </a:cubicBezTo>
                  <a:cubicBezTo>
                    <a:pt x="919" y="5330"/>
                    <a:pt x="943" y="5339"/>
                    <a:pt x="970" y="5339"/>
                  </a:cubicBezTo>
                  <a:cubicBezTo>
                    <a:pt x="1029" y="5339"/>
                    <a:pt x="1101" y="5299"/>
                    <a:pt x="1130" y="5270"/>
                  </a:cubicBezTo>
                  <a:cubicBezTo>
                    <a:pt x="1711" y="4702"/>
                    <a:pt x="1324" y="3555"/>
                    <a:pt x="1143" y="2861"/>
                  </a:cubicBezTo>
                  <a:cubicBezTo>
                    <a:pt x="896" y="1908"/>
                    <a:pt x="1084" y="724"/>
                    <a:pt x="218" y="20"/>
                  </a:cubicBezTo>
                  <a:cubicBezTo>
                    <a:pt x="202" y="7"/>
                    <a:pt x="176" y="1"/>
                    <a:pt x="1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0"/>
            <p:cNvSpPr/>
            <p:nvPr/>
          </p:nvSpPr>
          <p:spPr>
            <a:xfrm>
              <a:off x="2011700" y="4631250"/>
              <a:ext cx="257625" cy="135275"/>
            </a:xfrm>
            <a:custGeom>
              <a:avLst/>
              <a:gdLst/>
              <a:ahLst/>
              <a:cxnLst/>
              <a:rect l="l" t="t" r="r" b="b"/>
              <a:pathLst>
                <a:path w="10305" h="5411" extrusionOk="0">
                  <a:moveTo>
                    <a:pt x="175" y="0"/>
                  </a:moveTo>
                  <a:cubicBezTo>
                    <a:pt x="122" y="0"/>
                    <a:pt x="1" y="64"/>
                    <a:pt x="76" y="118"/>
                  </a:cubicBezTo>
                  <a:cubicBezTo>
                    <a:pt x="1601" y="1217"/>
                    <a:pt x="3809" y="1423"/>
                    <a:pt x="5525" y="2158"/>
                  </a:cubicBezTo>
                  <a:cubicBezTo>
                    <a:pt x="6477" y="2566"/>
                    <a:pt x="7326" y="3156"/>
                    <a:pt x="8167" y="3749"/>
                  </a:cubicBezTo>
                  <a:cubicBezTo>
                    <a:pt x="8869" y="4242"/>
                    <a:pt x="9367" y="4904"/>
                    <a:pt x="10069" y="5397"/>
                  </a:cubicBezTo>
                  <a:cubicBezTo>
                    <a:pt x="10082" y="5406"/>
                    <a:pt x="10102" y="5411"/>
                    <a:pt x="10123" y="5411"/>
                  </a:cubicBezTo>
                  <a:cubicBezTo>
                    <a:pt x="10200" y="5411"/>
                    <a:pt x="10305" y="5355"/>
                    <a:pt x="10284" y="5284"/>
                  </a:cubicBezTo>
                  <a:cubicBezTo>
                    <a:pt x="10091" y="4594"/>
                    <a:pt x="9439" y="4210"/>
                    <a:pt x="8916" y="3780"/>
                  </a:cubicBezTo>
                  <a:cubicBezTo>
                    <a:pt x="8091" y="3099"/>
                    <a:pt x="7279" y="2541"/>
                    <a:pt x="6325" y="2037"/>
                  </a:cubicBezTo>
                  <a:cubicBezTo>
                    <a:pt x="4459" y="1049"/>
                    <a:pt x="2319" y="87"/>
                    <a:pt x="178" y="1"/>
                  </a:cubicBezTo>
                  <a:cubicBezTo>
                    <a:pt x="177" y="0"/>
                    <a:pt x="176" y="0"/>
                    <a:pt x="17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0"/>
            <p:cNvSpPr/>
            <p:nvPr/>
          </p:nvSpPr>
          <p:spPr>
            <a:xfrm>
              <a:off x="1990975" y="4765375"/>
              <a:ext cx="62250" cy="57675"/>
            </a:xfrm>
            <a:custGeom>
              <a:avLst/>
              <a:gdLst/>
              <a:ahLst/>
              <a:cxnLst/>
              <a:rect l="l" t="t" r="r" b="b"/>
              <a:pathLst>
                <a:path w="2490" h="2307" extrusionOk="0">
                  <a:moveTo>
                    <a:pt x="2451" y="1"/>
                  </a:moveTo>
                  <a:cubicBezTo>
                    <a:pt x="2444" y="1"/>
                    <a:pt x="2437" y="2"/>
                    <a:pt x="2432" y="4"/>
                  </a:cubicBezTo>
                  <a:cubicBezTo>
                    <a:pt x="1750" y="310"/>
                    <a:pt x="0" y="1415"/>
                    <a:pt x="956" y="2287"/>
                  </a:cubicBezTo>
                  <a:cubicBezTo>
                    <a:pt x="971" y="2301"/>
                    <a:pt x="992" y="2306"/>
                    <a:pt x="1014" y="2306"/>
                  </a:cubicBezTo>
                  <a:cubicBezTo>
                    <a:pt x="1053" y="2306"/>
                    <a:pt x="1095" y="2288"/>
                    <a:pt x="1115" y="2261"/>
                  </a:cubicBezTo>
                  <a:cubicBezTo>
                    <a:pt x="1383" y="1910"/>
                    <a:pt x="1436" y="1609"/>
                    <a:pt x="1536" y="1187"/>
                  </a:cubicBezTo>
                  <a:cubicBezTo>
                    <a:pt x="1661" y="659"/>
                    <a:pt x="2058" y="352"/>
                    <a:pt x="2465" y="29"/>
                  </a:cubicBezTo>
                  <a:cubicBezTo>
                    <a:pt x="2489" y="11"/>
                    <a:pt x="2470" y="1"/>
                    <a:pt x="24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0"/>
            <p:cNvSpPr/>
            <p:nvPr/>
          </p:nvSpPr>
          <p:spPr>
            <a:xfrm>
              <a:off x="1584300" y="4737975"/>
              <a:ext cx="75150" cy="41050"/>
            </a:xfrm>
            <a:custGeom>
              <a:avLst/>
              <a:gdLst/>
              <a:ahLst/>
              <a:cxnLst/>
              <a:rect l="l" t="t" r="r" b="b"/>
              <a:pathLst>
                <a:path w="3006" h="1642" extrusionOk="0">
                  <a:moveTo>
                    <a:pt x="2924" y="0"/>
                  </a:moveTo>
                  <a:cubicBezTo>
                    <a:pt x="2460" y="0"/>
                    <a:pt x="2052" y="295"/>
                    <a:pt x="1678" y="539"/>
                  </a:cubicBezTo>
                  <a:cubicBezTo>
                    <a:pt x="1136" y="891"/>
                    <a:pt x="607" y="1244"/>
                    <a:pt x="51" y="1571"/>
                  </a:cubicBezTo>
                  <a:cubicBezTo>
                    <a:pt x="0" y="1599"/>
                    <a:pt x="14" y="1641"/>
                    <a:pt x="66" y="1641"/>
                  </a:cubicBezTo>
                  <a:cubicBezTo>
                    <a:pt x="68" y="1641"/>
                    <a:pt x="71" y="1641"/>
                    <a:pt x="74" y="1641"/>
                  </a:cubicBezTo>
                  <a:cubicBezTo>
                    <a:pt x="577" y="1598"/>
                    <a:pt x="999" y="1304"/>
                    <a:pt x="1407" y="1029"/>
                  </a:cubicBezTo>
                  <a:cubicBezTo>
                    <a:pt x="1914" y="688"/>
                    <a:pt x="2492" y="420"/>
                    <a:pt x="2976" y="55"/>
                  </a:cubicBezTo>
                  <a:cubicBezTo>
                    <a:pt x="3006" y="34"/>
                    <a:pt x="2995" y="2"/>
                    <a:pt x="2959" y="1"/>
                  </a:cubicBezTo>
                  <a:cubicBezTo>
                    <a:pt x="2947" y="0"/>
                    <a:pt x="2935" y="0"/>
                    <a:pt x="292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0"/>
            <p:cNvSpPr/>
            <p:nvPr/>
          </p:nvSpPr>
          <p:spPr>
            <a:xfrm>
              <a:off x="1664375" y="4730150"/>
              <a:ext cx="67725" cy="9250"/>
            </a:xfrm>
            <a:custGeom>
              <a:avLst/>
              <a:gdLst/>
              <a:ahLst/>
              <a:cxnLst/>
              <a:rect l="l" t="t" r="r" b="b"/>
              <a:pathLst>
                <a:path w="2709" h="370" extrusionOk="0">
                  <a:moveTo>
                    <a:pt x="1715" y="0"/>
                  </a:moveTo>
                  <a:cubicBezTo>
                    <a:pt x="1178" y="0"/>
                    <a:pt x="617" y="166"/>
                    <a:pt x="115" y="277"/>
                  </a:cubicBezTo>
                  <a:cubicBezTo>
                    <a:pt x="66" y="286"/>
                    <a:pt x="0" y="370"/>
                    <a:pt x="77" y="370"/>
                  </a:cubicBezTo>
                  <a:cubicBezTo>
                    <a:pt x="80" y="370"/>
                    <a:pt x="83" y="370"/>
                    <a:pt x="86" y="370"/>
                  </a:cubicBezTo>
                  <a:cubicBezTo>
                    <a:pt x="427" y="347"/>
                    <a:pt x="768" y="343"/>
                    <a:pt x="1110" y="343"/>
                  </a:cubicBezTo>
                  <a:cubicBezTo>
                    <a:pt x="1320" y="343"/>
                    <a:pt x="1530" y="344"/>
                    <a:pt x="1740" y="344"/>
                  </a:cubicBezTo>
                  <a:cubicBezTo>
                    <a:pt x="2006" y="344"/>
                    <a:pt x="2273" y="342"/>
                    <a:pt x="2539" y="330"/>
                  </a:cubicBezTo>
                  <a:cubicBezTo>
                    <a:pt x="2577" y="328"/>
                    <a:pt x="2709" y="269"/>
                    <a:pt x="2631" y="223"/>
                  </a:cubicBezTo>
                  <a:cubicBezTo>
                    <a:pt x="2345" y="59"/>
                    <a:pt x="2034" y="0"/>
                    <a:pt x="17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0"/>
            <p:cNvSpPr/>
            <p:nvPr/>
          </p:nvSpPr>
          <p:spPr>
            <a:xfrm>
              <a:off x="1541475" y="4565850"/>
              <a:ext cx="35775" cy="19600"/>
            </a:xfrm>
            <a:custGeom>
              <a:avLst/>
              <a:gdLst/>
              <a:ahLst/>
              <a:cxnLst/>
              <a:rect l="l" t="t" r="r" b="b"/>
              <a:pathLst>
                <a:path w="1431" h="784" extrusionOk="0">
                  <a:moveTo>
                    <a:pt x="58" y="0"/>
                  </a:moveTo>
                  <a:cubicBezTo>
                    <a:pt x="40" y="0"/>
                    <a:pt x="0" y="13"/>
                    <a:pt x="17" y="34"/>
                  </a:cubicBezTo>
                  <a:cubicBezTo>
                    <a:pt x="316" y="422"/>
                    <a:pt x="831" y="653"/>
                    <a:pt x="1291" y="783"/>
                  </a:cubicBezTo>
                  <a:cubicBezTo>
                    <a:pt x="1293" y="783"/>
                    <a:pt x="1296" y="784"/>
                    <a:pt x="1299" y="784"/>
                  </a:cubicBezTo>
                  <a:cubicBezTo>
                    <a:pt x="1338" y="784"/>
                    <a:pt x="1430" y="745"/>
                    <a:pt x="1387" y="708"/>
                  </a:cubicBezTo>
                  <a:cubicBezTo>
                    <a:pt x="1008" y="374"/>
                    <a:pt x="569" y="83"/>
                    <a:pt x="62" y="0"/>
                  </a:cubicBezTo>
                  <a:cubicBezTo>
                    <a:pt x="61" y="0"/>
                    <a:pt x="60" y="0"/>
                    <a:pt x="5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0"/>
            <p:cNvSpPr/>
            <p:nvPr/>
          </p:nvSpPr>
          <p:spPr>
            <a:xfrm>
              <a:off x="1897700" y="4622350"/>
              <a:ext cx="56425" cy="13825"/>
            </a:xfrm>
            <a:custGeom>
              <a:avLst/>
              <a:gdLst/>
              <a:ahLst/>
              <a:cxnLst/>
              <a:rect l="l" t="t" r="r" b="b"/>
              <a:pathLst>
                <a:path w="2257" h="553" extrusionOk="0">
                  <a:moveTo>
                    <a:pt x="1760" y="0"/>
                  </a:moveTo>
                  <a:cubicBezTo>
                    <a:pt x="1151" y="0"/>
                    <a:pt x="556" y="149"/>
                    <a:pt x="42" y="501"/>
                  </a:cubicBezTo>
                  <a:cubicBezTo>
                    <a:pt x="0" y="530"/>
                    <a:pt x="38" y="552"/>
                    <a:pt x="71" y="552"/>
                  </a:cubicBezTo>
                  <a:cubicBezTo>
                    <a:pt x="76" y="552"/>
                    <a:pt x="82" y="552"/>
                    <a:pt x="87" y="550"/>
                  </a:cubicBezTo>
                  <a:cubicBezTo>
                    <a:pt x="774" y="348"/>
                    <a:pt x="1493" y="336"/>
                    <a:pt x="2177" y="108"/>
                  </a:cubicBezTo>
                  <a:cubicBezTo>
                    <a:pt x="2227" y="91"/>
                    <a:pt x="2257" y="32"/>
                    <a:pt x="2187" y="24"/>
                  </a:cubicBezTo>
                  <a:cubicBezTo>
                    <a:pt x="2044" y="8"/>
                    <a:pt x="1902" y="0"/>
                    <a:pt x="17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0"/>
            <p:cNvSpPr/>
            <p:nvPr/>
          </p:nvSpPr>
          <p:spPr>
            <a:xfrm>
              <a:off x="1981150" y="4622550"/>
              <a:ext cx="15200" cy="6125"/>
            </a:xfrm>
            <a:custGeom>
              <a:avLst/>
              <a:gdLst/>
              <a:ahLst/>
              <a:cxnLst/>
              <a:rect l="l" t="t" r="r" b="b"/>
              <a:pathLst>
                <a:path w="608" h="245" extrusionOk="0">
                  <a:moveTo>
                    <a:pt x="203" y="12"/>
                  </a:moveTo>
                  <a:cubicBezTo>
                    <a:pt x="146" y="12"/>
                    <a:pt x="1" y="80"/>
                    <a:pt x="63" y="149"/>
                  </a:cubicBezTo>
                  <a:cubicBezTo>
                    <a:pt x="123" y="215"/>
                    <a:pt x="176" y="245"/>
                    <a:pt x="259" y="245"/>
                  </a:cubicBezTo>
                  <a:cubicBezTo>
                    <a:pt x="272" y="245"/>
                    <a:pt x="286" y="244"/>
                    <a:pt x="300" y="242"/>
                  </a:cubicBezTo>
                  <a:cubicBezTo>
                    <a:pt x="383" y="234"/>
                    <a:pt x="471" y="195"/>
                    <a:pt x="547" y="159"/>
                  </a:cubicBezTo>
                  <a:cubicBezTo>
                    <a:pt x="563" y="149"/>
                    <a:pt x="608" y="110"/>
                    <a:pt x="578" y="88"/>
                  </a:cubicBezTo>
                  <a:cubicBezTo>
                    <a:pt x="463" y="1"/>
                    <a:pt x="343" y="27"/>
                    <a:pt x="210" y="13"/>
                  </a:cubicBezTo>
                  <a:cubicBezTo>
                    <a:pt x="208" y="12"/>
                    <a:pt x="206" y="12"/>
                    <a:pt x="203" y="12"/>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0"/>
            <p:cNvSpPr/>
            <p:nvPr/>
          </p:nvSpPr>
          <p:spPr>
            <a:xfrm>
              <a:off x="1797250" y="4367325"/>
              <a:ext cx="89400" cy="149025"/>
            </a:xfrm>
            <a:custGeom>
              <a:avLst/>
              <a:gdLst/>
              <a:ahLst/>
              <a:cxnLst/>
              <a:rect l="l" t="t" r="r" b="b"/>
              <a:pathLst>
                <a:path w="3576" h="5961" extrusionOk="0">
                  <a:moveTo>
                    <a:pt x="50" y="0"/>
                  </a:moveTo>
                  <a:cubicBezTo>
                    <a:pt x="29" y="0"/>
                    <a:pt x="1" y="12"/>
                    <a:pt x="10" y="29"/>
                  </a:cubicBezTo>
                  <a:cubicBezTo>
                    <a:pt x="608" y="1138"/>
                    <a:pt x="1275" y="2201"/>
                    <a:pt x="1842" y="3327"/>
                  </a:cubicBezTo>
                  <a:cubicBezTo>
                    <a:pt x="2299" y="4229"/>
                    <a:pt x="2632" y="5346"/>
                    <a:pt x="3463" y="5952"/>
                  </a:cubicBezTo>
                  <a:cubicBezTo>
                    <a:pt x="3470" y="5958"/>
                    <a:pt x="3480" y="5960"/>
                    <a:pt x="3491" y="5960"/>
                  </a:cubicBezTo>
                  <a:cubicBezTo>
                    <a:pt x="3528" y="5960"/>
                    <a:pt x="3576" y="5932"/>
                    <a:pt x="3570" y="5898"/>
                  </a:cubicBezTo>
                  <a:cubicBezTo>
                    <a:pt x="3488" y="5451"/>
                    <a:pt x="3364" y="5207"/>
                    <a:pt x="3097" y="4857"/>
                  </a:cubicBezTo>
                  <a:cubicBezTo>
                    <a:pt x="2639" y="4258"/>
                    <a:pt x="2371" y="3537"/>
                    <a:pt x="2029" y="2867"/>
                  </a:cubicBezTo>
                  <a:cubicBezTo>
                    <a:pt x="1498" y="1825"/>
                    <a:pt x="961" y="784"/>
                    <a:pt x="68" y="5"/>
                  </a:cubicBezTo>
                  <a:cubicBezTo>
                    <a:pt x="64" y="2"/>
                    <a:pt x="58" y="0"/>
                    <a:pt x="5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0"/>
            <p:cNvSpPr/>
            <p:nvPr/>
          </p:nvSpPr>
          <p:spPr>
            <a:xfrm>
              <a:off x="1888825" y="4524000"/>
              <a:ext cx="28700" cy="38200"/>
            </a:xfrm>
            <a:custGeom>
              <a:avLst/>
              <a:gdLst/>
              <a:ahLst/>
              <a:cxnLst/>
              <a:rect l="l" t="t" r="r" b="b"/>
              <a:pathLst>
                <a:path w="1148" h="1528" extrusionOk="0">
                  <a:moveTo>
                    <a:pt x="95" y="1"/>
                  </a:moveTo>
                  <a:cubicBezTo>
                    <a:pt x="52" y="1"/>
                    <a:pt x="0" y="34"/>
                    <a:pt x="4" y="74"/>
                  </a:cubicBezTo>
                  <a:cubicBezTo>
                    <a:pt x="78" y="782"/>
                    <a:pt x="338" y="1253"/>
                    <a:pt x="1019" y="1522"/>
                  </a:cubicBezTo>
                  <a:cubicBezTo>
                    <a:pt x="1026" y="1526"/>
                    <a:pt x="1037" y="1527"/>
                    <a:pt x="1049" y="1527"/>
                  </a:cubicBezTo>
                  <a:cubicBezTo>
                    <a:pt x="1091" y="1527"/>
                    <a:pt x="1147" y="1506"/>
                    <a:pt x="1137" y="1461"/>
                  </a:cubicBezTo>
                  <a:cubicBezTo>
                    <a:pt x="989" y="837"/>
                    <a:pt x="539" y="488"/>
                    <a:pt x="137" y="18"/>
                  </a:cubicBezTo>
                  <a:cubicBezTo>
                    <a:pt x="127" y="6"/>
                    <a:pt x="111"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0"/>
            <p:cNvSpPr/>
            <p:nvPr/>
          </p:nvSpPr>
          <p:spPr>
            <a:xfrm>
              <a:off x="1477125" y="4206125"/>
              <a:ext cx="54900" cy="116975"/>
            </a:xfrm>
            <a:custGeom>
              <a:avLst/>
              <a:gdLst/>
              <a:ahLst/>
              <a:cxnLst/>
              <a:rect l="l" t="t" r="r" b="b"/>
              <a:pathLst>
                <a:path w="2196" h="4679" extrusionOk="0">
                  <a:moveTo>
                    <a:pt x="863" y="0"/>
                  </a:moveTo>
                  <a:cubicBezTo>
                    <a:pt x="833" y="0"/>
                    <a:pt x="799" y="15"/>
                    <a:pt x="778" y="28"/>
                  </a:cubicBezTo>
                  <a:cubicBezTo>
                    <a:pt x="1" y="531"/>
                    <a:pt x="266" y="1480"/>
                    <a:pt x="479" y="2225"/>
                  </a:cubicBezTo>
                  <a:cubicBezTo>
                    <a:pt x="737" y="3139"/>
                    <a:pt x="1404" y="4087"/>
                    <a:pt x="2141" y="4675"/>
                  </a:cubicBezTo>
                  <a:cubicBezTo>
                    <a:pt x="2144" y="4678"/>
                    <a:pt x="2149" y="4679"/>
                    <a:pt x="2155" y="4679"/>
                  </a:cubicBezTo>
                  <a:cubicBezTo>
                    <a:pt x="2172" y="4679"/>
                    <a:pt x="2195" y="4667"/>
                    <a:pt x="2185" y="4651"/>
                  </a:cubicBezTo>
                  <a:cubicBezTo>
                    <a:pt x="1731" y="3929"/>
                    <a:pt x="1174" y="3291"/>
                    <a:pt x="890" y="2471"/>
                  </a:cubicBezTo>
                  <a:cubicBezTo>
                    <a:pt x="727" y="2002"/>
                    <a:pt x="704" y="1561"/>
                    <a:pt x="788" y="1074"/>
                  </a:cubicBezTo>
                  <a:cubicBezTo>
                    <a:pt x="847" y="736"/>
                    <a:pt x="1076" y="356"/>
                    <a:pt x="915" y="30"/>
                  </a:cubicBezTo>
                  <a:cubicBezTo>
                    <a:pt x="905" y="8"/>
                    <a:pt x="885" y="0"/>
                    <a:pt x="86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0"/>
            <p:cNvSpPr/>
            <p:nvPr/>
          </p:nvSpPr>
          <p:spPr>
            <a:xfrm>
              <a:off x="1506750" y="4162150"/>
              <a:ext cx="22950" cy="22075"/>
            </a:xfrm>
            <a:custGeom>
              <a:avLst/>
              <a:gdLst/>
              <a:ahLst/>
              <a:cxnLst/>
              <a:rect l="l" t="t" r="r" b="b"/>
              <a:pathLst>
                <a:path w="918" h="883" extrusionOk="0">
                  <a:moveTo>
                    <a:pt x="851" y="1"/>
                  </a:moveTo>
                  <a:cubicBezTo>
                    <a:pt x="827" y="1"/>
                    <a:pt x="802" y="6"/>
                    <a:pt x="791" y="11"/>
                  </a:cubicBezTo>
                  <a:cubicBezTo>
                    <a:pt x="543" y="143"/>
                    <a:pt x="0" y="504"/>
                    <a:pt x="131" y="848"/>
                  </a:cubicBezTo>
                  <a:cubicBezTo>
                    <a:pt x="140" y="873"/>
                    <a:pt x="162" y="882"/>
                    <a:pt x="187" y="882"/>
                  </a:cubicBezTo>
                  <a:cubicBezTo>
                    <a:pt x="223" y="882"/>
                    <a:pt x="265" y="864"/>
                    <a:pt x="286" y="849"/>
                  </a:cubicBezTo>
                  <a:cubicBezTo>
                    <a:pt x="561" y="663"/>
                    <a:pt x="740" y="335"/>
                    <a:pt x="898" y="49"/>
                  </a:cubicBezTo>
                  <a:cubicBezTo>
                    <a:pt x="918" y="12"/>
                    <a:pt x="886" y="1"/>
                    <a:pt x="8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0"/>
            <p:cNvSpPr/>
            <p:nvPr/>
          </p:nvSpPr>
          <p:spPr>
            <a:xfrm>
              <a:off x="1913675" y="3936050"/>
              <a:ext cx="34850" cy="168950"/>
            </a:xfrm>
            <a:custGeom>
              <a:avLst/>
              <a:gdLst/>
              <a:ahLst/>
              <a:cxnLst/>
              <a:rect l="l" t="t" r="r" b="b"/>
              <a:pathLst>
                <a:path w="1394" h="6758" extrusionOk="0">
                  <a:moveTo>
                    <a:pt x="1367" y="0"/>
                  </a:moveTo>
                  <a:cubicBezTo>
                    <a:pt x="1346" y="0"/>
                    <a:pt x="1319" y="12"/>
                    <a:pt x="1315" y="26"/>
                  </a:cubicBezTo>
                  <a:cubicBezTo>
                    <a:pt x="714" y="1957"/>
                    <a:pt x="1" y="4851"/>
                    <a:pt x="1068" y="6735"/>
                  </a:cubicBezTo>
                  <a:cubicBezTo>
                    <a:pt x="1077" y="6751"/>
                    <a:pt x="1096" y="6758"/>
                    <a:pt x="1117" y="6758"/>
                  </a:cubicBezTo>
                  <a:cubicBezTo>
                    <a:pt x="1154" y="6758"/>
                    <a:pt x="1195" y="6736"/>
                    <a:pt x="1197" y="6703"/>
                  </a:cubicBezTo>
                  <a:cubicBezTo>
                    <a:pt x="1272" y="5656"/>
                    <a:pt x="1078" y="4585"/>
                    <a:pt x="1090" y="3530"/>
                  </a:cubicBezTo>
                  <a:cubicBezTo>
                    <a:pt x="1104" y="2354"/>
                    <a:pt x="1280" y="1189"/>
                    <a:pt x="1392" y="20"/>
                  </a:cubicBezTo>
                  <a:cubicBezTo>
                    <a:pt x="1394" y="6"/>
                    <a:pt x="1382" y="0"/>
                    <a:pt x="136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0"/>
            <p:cNvSpPr/>
            <p:nvPr/>
          </p:nvSpPr>
          <p:spPr>
            <a:xfrm>
              <a:off x="1945100" y="4119700"/>
              <a:ext cx="26600" cy="52450"/>
            </a:xfrm>
            <a:custGeom>
              <a:avLst/>
              <a:gdLst/>
              <a:ahLst/>
              <a:cxnLst/>
              <a:rect l="l" t="t" r="r" b="b"/>
              <a:pathLst>
                <a:path w="1064" h="2098" extrusionOk="0">
                  <a:moveTo>
                    <a:pt x="56" y="0"/>
                  </a:moveTo>
                  <a:cubicBezTo>
                    <a:pt x="32" y="0"/>
                    <a:pt x="0" y="18"/>
                    <a:pt x="8" y="38"/>
                  </a:cubicBezTo>
                  <a:cubicBezTo>
                    <a:pt x="67" y="185"/>
                    <a:pt x="79" y="333"/>
                    <a:pt x="101" y="489"/>
                  </a:cubicBezTo>
                  <a:cubicBezTo>
                    <a:pt x="130" y="683"/>
                    <a:pt x="215" y="876"/>
                    <a:pt x="277" y="1061"/>
                  </a:cubicBezTo>
                  <a:cubicBezTo>
                    <a:pt x="412" y="1460"/>
                    <a:pt x="553" y="1828"/>
                    <a:pt x="897" y="2086"/>
                  </a:cubicBezTo>
                  <a:cubicBezTo>
                    <a:pt x="907" y="2093"/>
                    <a:pt x="922" y="2097"/>
                    <a:pt x="938" y="2097"/>
                  </a:cubicBezTo>
                  <a:cubicBezTo>
                    <a:pt x="972" y="2097"/>
                    <a:pt x="1009" y="2080"/>
                    <a:pt x="1014" y="2046"/>
                  </a:cubicBezTo>
                  <a:cubicBezTo>
                    <a:pt x="1063" y="1626"/>
                    <a:pt x="881" y="1295"/>
                    <a:pt x="719" y="915"/>
                  </a:cubicBezTo>
                  <a:cubicBezTo>
                    <a:pt x="562" y="550"/>
                    <a:pt x="303" y="321"/>
                    <a:pt x="76" y="8"/>
                  </a:cubicBezTo>
                  <a:cubicBezTo>
                    <a:pt x="72" y="2"/>
                    <a:pt x="64" y="0"/>
                    <a:pt x="5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0"/>
            <p:cNvSpPr/>
            <p:nvPr/>
          </p:nvSpPr>
          <p:spPr>
            <a:xfrm>
              <a:off x="1978125" y="4057400"/>
              <a:ext cx="31700" cy="44650"/>
            </a:xfrm>
            <a:custGeom>
              <a:avLst/>
              <a:gdLst/>
              <a:ahLst/>
              <a:cxnLst/>
              <a:rect l="l" t="t" r="r" b="b"/>
              <a:pathLst>
                <a:path w="1268" h="1786" extrusionOk="0">
                  <a:moveTo>
                    <a:pt x="1221" y="1"/>
                  </a:moveTo>
                  <a:cubicBezTo>
                    <a:pt x="1190" y="1"/>
                    <a:pt x="1147" y="14"/>
                    <a:pt x="1135" y="26"/>
                  </a:cubicBezTo>
                  <a:cubicBezTo>
                    <a:pt x="685" y="477"/>
                    <a:pt x="0" y="1059"/>
                    <a:pt x="134" y="1767"/>
                  </a:cubicBezTo>
                  <a:cubicBezTo>
                    <a:pt x="136" y="1781"/>
                    <a:pt x="147" y="1786"/>
                    <a:pt x="161" y="1786"/>
                  </a:cubicBezTo>
                  <a:cubicBezTo>
                    <a:pt x="185" y="1786"/>
                    <a:pt x="217" y="1771"/>
                    <a:pt x="226" y="1760"/>
                  </a:cubicBezTo>
                  <a:cubicBezTo>
                    <a:pt x="635" y="1227"/>
                    <a:pt x="916" y="620"/>
                    <a:pt x="1251" y="39"/>
                  </a:cubicBezTo>
                  <a:cubicBezTo>
                    <a:pt x="1267" y="11"/>
                    <a:pt x="1248" y="1"/>
                    <a:pt x="122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0"/>
            <p:cNvSpPr/>
            <p:nvPr/>
          </p:nvSpPr>
          <p:spPr>
            <a:xfrm>
              <a:off x="1988175" y="3705450"/>
              <a:ext cx="26550" cy="105450"/>
            </a:xfrm>
            <a:custGeom>
              <a:avLst/>
              <a:gdLst/>
              <a:ahLst/>
              <a:cxnLst/>
              <a:rect l="l" t="t" r="r" b="b"/>
              <a:pathLst>
                <a:path w="1062" h="4218" extrusionOk="0">
                  <a:moveTo>
                    <a:pt x="95" y="1"/>
                  </a:moveTo>
                  <a:cubicBezTo>
                    <a:pt x="74" y="1"/>
                    <a:pt x="50" y="13"/>
                    <a:pt x="51" y="31"/>
                  </a:cubicBezTo>
                  <a:cubicBezTo>
                    <a:pt x="62" y="742"/>
                    <a:pt x="227" y="1436"/>
                    <a:pt x="250" y="2145"/>
                  </a:cubicBezTo>
                  <a:cubicBezTo>
                    <a:pt x="272" y="2826"/>
                    <a:pt x="45" y="3502"/>
                    <a:pt x="2" y="4180"/>
                  </a:cubicBezTo>
                  <a:cubicBezTo>
                    <a:pt x="0" y="4207"/>
                    <a:pt x="20" y="4217"/>
                    <a:pt x="44" y="4217"/>
                  </a:cubicBezTo>
                  <a:cubicBezTo>
                    <a:pt x="78" y="4217"/>
                    <a:pt x="122" y="4199"/>
                    <a:pt x="134" y="4182"/>
                  </a:cubicBezTo>
                  <a:cubicBezTo>
                    <a:pt x="1061" y="3007"/>
                    <a:pt x="812" y="1268"/>
                    <a:pt x="122" y="13"/>
                  </a:cubicBezTo>
                  <a:cubicBezTo>
                    <a:pt x="118" y="4"/>
                    <a:pt x="107"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0"/>
            <p:cNvSpPr/>
            <p:nvPr/>
          </p:nvSpPr>
          <p:spPr>
            <a:xfrm>
              <a:off x="1919525" y="3621075"/>
              <a:ext cx="35125" cy="33975"/>
            </a:xfrm>
            <a:custGeom>
              <a:avLst/>
              <a:gdLst/>
              <a:ahLst/>
              <a:cxnLst/>
              <a:rect l="l" t="t" r="r" b="b"/>
              <a:pathLst>
                <a:path w="1405" h="1359" extrusionOk="0">
                  <a:moveTo>
                    <a:pt x="1315" y="0"/>
                  </a:moveTo>
                  <a:cubicBezTo>
                    <a:pt x="1305" y="0"/>
                    <a:pt x="1294" y="2"/>
                    <a:pt x="1284" y="5"/>
                  </a:cubicBezTo>
                  <a:cubicBezTo>
                    <a:pt x="767" y="186"/>
                    <a:pt x="1" y="738"/>
                    <a:pt x="459" y="1341"/>
                  </a:cubicBezTo>
                  <a:cubicBezTo>
                    <a:pt x="469" y="1354"/>
                    <a:pt x="483" y="1359"/>
                    <a:pt x="499" y="1359"/>
                  </a:cubicBezTo>
                  <a:cubicBezTo>
                    <a:pt x="539" y="1359"/>
                    <a:pt x="589" y="1326"/>
                    <a:pt x="596" y="1295"/>
                  </a:cubicBezTo>
                  <a:cubicBezTo>
                    <a:pt x="719" y="781"/>
                    <a:pt x="944" y="413"/>
                    <a:pt x="1351" y="78"/>
                  </a:cubicBezTo>
                  <a:cubicBezTo>
                    <a:pt x="1405" y="34"/>
                    <a:pt x="1363" y="0"/>
                    <a:pt x="13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0"/>
            <p:cNvSpPr/>
            <p:nvPr/>
          </p:nvSpPr>
          <p:spPr>
            <a:xfrm>
              <a:off x="2071125" y="3497925"/>
              <a:ext cx="22250" cy="29600"/>
            </a:xfrm>
            <a:custGeom>
              <a:avLst/>
              <a:gdLst/>
              <a:ahLst/>
              <a:cxnLst/>
              <a:rect l="l" t="t" r="r" b="b"/>
              <a:pathLst>
                <a:path w="890" h="1184" extrusionOk="0">
                  <a:moveTo>
                    <a:pt x="749" y="1"/>
                  </a:moveTo>
                  <a:cubicBezTo>
                    <a:pt x="733" y="1"/>
                    <a:pt x="711" y="13"/>
                    <a:pt x="709" y="25"/>
                  </a:cubicBezTo>
                  <a:cubicBezTo>
                    <a:pt x="695" y="101"/>
                    <a:pt x="583" y="189"/>
                    <a:pt x="537" y="246"/>
                  </a:cubicBezTo>
                  <a:cubicBezTo>
                    <a:pt x="461" y="342"/>
                    <a:pt x="409" y="457"/>
                    <a:pt x="347" y="562"/>
                  </a:cubicBezTo>
                  <a:cubicBezTo>
                    <a:pt x="289" y="662"/>
                    <a:pt x="222" y="756"/>
                    <a:pt x="159" y="852"/>
                  </a:cubicBezTo>
                  <a:cubicBezTo>
                    <a:pt x="102" y="939"/>
                    <a:pt x="84" y="1044"/>
                    <a:pt x="26" y="1132"/>
                  </a:cubicBezTo>
                  <a:cubicBezTo>
                    <a:pt x="1" y="1172"/>
                    <a:pt x="38" y="1183"/>
                    <a:pt x="77" y="1183"/>
                  </a:cubicBezTo>
                  <a:cubicBezTo>
                    <a:pt x="105" y="1183"/>
                    <a:pt x="133" y="1178"/>
                    <a:pt x="144" y="1173"/>
                  </a:cubicBezTo>
                  <a:cubicBezTo>
                    <a:pt x="438" y="1039"/>
                    <a:pt x="629" y="860"/>
                    <a:pt x="775" y="570"/>
                  </a:cubicBezTo>
                  <a:cubicBezTo>
                    <a:pt x="825" y="472"/>
                    <a:pt x="890" y="338"/>
                    <a:pt x="871" y="222"/>
                  </a:cubicBezTo>
                  <a:cubicBezTo>
                    <a:pt x="857" y="135"/>
                    <a:pt x="789" y="86"/>
                    <a:pt x="766" y="12"/>
                  </a:cubicBezTo>
                  <a:cubicBezTo>
                    <a:pt x="764" y="4"/>
                    <a:pt x="757" y="1"/>
                    <a:pt x="7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0"/>
            <p:cNvSpPr/>
            <p:nvPr/>
          </p:nvSpPr>
          <p:spPr>
            <a:xfrm>
              <a:off x="1755100" y="3673950"/>
              <a:ext cx="29425" cy="98425"/>
            </a:xfrm>
            <a:custGeom>
              <a:avLst/>
              <a:gdLst/>
              <a:ahLst/>
              <a:cxnLst/>
              <a:rect l="l" t="t" r="r" b="b"/>
              <a:pathLst>
                <a:path w="1177" h="3937" extrusionOk="0">
                  <a:moveTo>
                    <a:pt x="1112" y="1"/>
                  </a:moveTo>
                  <a:cubicBezTo>
                    <a:pt x="1090" y="1"/>
                    <a:pt x="1062" y="14"/>
                    <a:pt x="1056" y="30"/>
                  </a:cubicBezTo>
                  <a:cubicBezTo>
                    <a:pt x="804" y="664"/>
                    <a:pt x="590" y="1313"/>
                    <a:pt x="413" y="1972"/>
                  </a:cubicBezTo>
                  <a:cubicBezTo>
                    <a:pt x="249" y="2589"/>
                    <a:pt x="1" y="3307"/>
                    <a:pt x="299" y="3910"/>
                  </a:cubicBezTo>
                  <a:cubicBezTo>
                    <a:pt x="308" y="3929"/>
                    <a:pt x="328" y="3937"/>
                    <a:pt x="351" y="3937"/>
                  </a:cubicBezTo>
                  <a:cubicBezTo>
                    <a:pt x="388" y="3937"/>
                    <a:pt x="431" y="3916"/>
                    <a:pt x="441" y="3887"/>
                  </a:cubicBezTo>
                  <a:cubicBezTo>
                    <a:pt x="659" y="3329"/>
                    <a:pt x="678" y="2726"/>
                    <a:pt x="805" y="2142"/>
                  </a:cubicBezTo>
                  <a:cubicBezTo>
                    <a:pt x="959" y="1441"/>
                    <a:pt x="1176" y="750"/>
                    <a:pt x="1140" y="24"/>
                  </a:cubicBezTo>
                  <a:cubicBezTo>
                    <a:pt x="1139" y="7"/>
                    <a:pt x="1127" y="1"/>
                    <a:pt x="111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0"/>
            <p:cNvSpPr/>
            <p:nvPr/>
          </p:nvSpPr>
          <p:spPr>
            <a:xfrm>
              <a:off x="1769725" y="3794850"/>
              <a:ext cx="21075" cy="23700"/>
            </a:xfrm>
            <a:custGeom>
              <a:avLst/>
              <a:gdLst/>
              <a:ahLst/>
              <a:cxnLst/>
              <a:rect l="l" t="t" r="r" b="b"/>
              <a:pathLst>
                <a:path w="843" h="948" extrusionOk="0">
                  <a:moveTo>
                    <a:pt x="225" y="0"/>
                  </a:moveTo>
                  <a:cubicBezTo>
                    <a:pt x="143" y="0"/>
                    <a:pt x="36" y="56"/>
                    <a:pt x="25" y="133"/>
                  </a:cubicBezTo>
                  <a:cubicBezTo>
                    <a:pt x="0" y="311"/>
                    <a:pt x="28" y="457"/>
                    <a:pt x="128" y="613"/>
                  </a:cubicBezTo>
                  <a:cubicBezTo>
                    <a:pt x="253" y="807"/>
                    <a:pt x="451" y="890"/>
                    <a:pt x="670" y="945"/>
                  </a:cubicBezTo>
                  <a:cubicBezTo>
                    <a:pt x="677" y="947"/>
                    <a:pt x="685" y="948"/>
                    <a:pt x="694" y="948"/>
                  </a:cubicBezTo>
                  <a:cubicBezTo>
                    <a:pt x="745" y="948"/>
                    <a:pt x="813" y="919"/>
                    <a:pt x="819" y="867"/>
                  </a:cubicBezTo>
                  <a:cubicBezTo>
                    <a:pt x="843" y="682"/>
                    <a:pt x="839" y="518"/>
                    <a:pt x="735" y="357"/>
                  </a:cubicBezTo>
                  <a:cubicBezTo>
                    <a:pt x="616" y="172"/>
                    <a:pt x="473" y="78"/>
                    <a:pt x="270" y="7"/>
                  </a:cubicBezTo>
                  <a:cubicBezTo>
                    <a:pt x="257" y="3"/>
                    <a:pt x="242" y="0"/>
                    <a:pt x="22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0"/>
            <p:cNvSpPr/>
            <p:nvPr/>
          </p:nvSpPr>
          <p:spPr>
            <a:xfrm>
              <a:off x="1585325" y="3718775"/>
              <a:ext cx="31075" cy="71000"/>
            </a:xfrm>
            <a:custGeom>
              <a:avLst/>
              <a:gdLst/>
              <a:ahLst/>
              <a:cxnLst/>
              <a:rect l="l" t="t" r="r" b="b"/>
              <a:pathLst>
                <a:path w="1243" h="2840" extrusionOk="0">
                  <a:moveTo>
                    <a:pt x="1205" y="0"/>
                  </a:moveTo>
                  <a:cubicBezTo>
                    <a:pt x="1193" y="0"/>
                    <a:pt x="1178" y="5"/>
                    <a:pt x="1173" y="12"/>
                  </a:cubicBezTo>
                  <a:cubicBezTo>
                    <a:pt x="617" y="778"/>
                    <a:pt x="1" y="2248"/>
                    <a:pt x="1104" y="2833"/>
                  </a:cubicBezTo>
                  <a:cubicBezTo>
                    <a:pt x="1112" y="2837"/>
                    <a:pt x="1123" y="2839"/>
                    <a:pt x="1135" y="2839"/>
                  </a:cubicBezTo>
                  <a:cubicBezTo>
                    <a:pt x="1181" y="2839"/>
                    <a:pt x="1243" y="2811"/>
                    <a:pt x="1231" y="2766"/>
                  </a:cubicBezTo>
                  <a:cubicBezTo>
                    <a:pt x="1110" y="2301"/>
                    <a:pt x="923" y="1874"/>
                    <a:pt x="902" y="1383"/>
                  </a:cubicBezTo>
                  <a:cubicBezTo>
                    <a:pt x="884" y="952"/>
                    <a:pt x="1058" y="410"/>
                    <a:pt x="1222" y="18"/>
                  </a:cubicBezTo>
                  <a:cubicBezTo>
                    <a:pt x="1227" y="5"/>
                    <a:pt x="1217" y="0"/>
                    <a:pt x="120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0"/>
            <p:cNvSpPr/>
            <p:nvPr/>
          </p:nvSpPr>
          <p:spPr>
            <a:xfrm>
              <a:off x="1634800" y="3805925"/>
              <a:ext cx="37875" cy="28250"/>
            </a:xfrm>
            <a:custGeom>
              <a:avLst/>
              <a:gdLst/>
              <a:ahLst/>
              <a:cxnLst/>
              <a:rect l="l" t="t" r="r" b="b"/>
              <a:pathLst>
                <a:path w="1515" h="1130" extrusionOk="0">
                  <a:moveTo>
                    <a:pt x="117" y="0"/>
                  </a:moveTo>
                  <a:cubicBezTo>
                    <a:pt x="70" y="0"/>
                    <a:pt x="1" y="25"/>
                    <a:pt x="16" y="74"/>
                  </a:cubicBezTo>
                  <a:cubicBezTo>
                    <a:pt x="188" y="603"/>
                    <a:pt x="932" y="873"/>
                    <a:pt x="1379" y="1123"/>
                  </a:cubicBezTo>
                  <a:cubicBezTo>
                    <a:pt x="1386" y="1128"/>
                    <a:pt x="1396" y="1130"/>
                    <a:pt x="1408" y="1130"/>
                  </a:cubicBezTo>
                  <a:cubicBezTo>
                    <a:pt x="1452" y="1130"/>
                    <a:pt x="1515" y="1102"/>
                    <a:pt x="1501" y="1059"/>
                  </a:cubicBezTo>
                  <a:cubicBezTo>
                    <a:pt x="1314" y="490"/>
                    <a:pt x="654" y="230"/>
                    <a:pt x="148" y="5"/>
                  </a:cubicBezTo>
                  <a:cubicBezTo>
                    <a:pt x="140" y="2"/>
                    <a:pt x="129"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0"/>
            <p:cNvSpPr/>
            <p:nvPr/>
          </p:nvSpPr>
          <p:spPr>
            <a:xfrm>
              <a:off x="1705400" y="3861225"/>
              <a:ext cx="94050" cy="75975"/>
            </a:xfrm>
            <a:custGeom>
              <a:avLst/>
              <a:gdLst/>
              <a:ahLst/>
              <a:cxnLst/>
              <a:rect l="l" t="t" r="r" b="b"/>
              <a:pathLst>
                <a:path w="3762" h="3039" extrusionOk="0">
                  <a:moveTo>
                    <a:pt x="117" y="0"/>
                  </a:moveTo>
                  <a:cubicBezTo>
                    <a:pt x="72" y="0"/>
                    <a:pt x="1" y="24"/>
                    <a:pt x="18" y="70"/>
                  </a:cubicBezTo>
                  <a:cubicBezTo>
                    <a:pt x="292" y="780"/>
                    <a:pt x="980" y="1229"/>
                    <a:pt x="1562" y="1682"/>
                  </a:cubicBezTo>
                  <a:cubicBezTo>
                    <a:pt x="2196" y="2174"/>
                    <a:pt x="2954" y="2604"/>
                    <a:pt x="3640" y="3033"/>
                  </a:cubicBezTo>
                  <a:cubicBezTo>
                    <a:pt x="3645" y="3036"/>
                    <a:pt x="3653" y="3038"/>
                    <a:pt x="3662" y="3038"/>
                  </a:cubicBezTo>
                  <a:cubicBezTo>
                    <a:pt x="3701" y="3038"/>
                    <a:pt x="3761" y="3005"/>
                    <a:pt x="3732" y="2975"/>
                  </a:cubicBezTo>
                  <a:cubicBezTo>
                    <a:pt x="3191" y="2432"/>
                    <a:pt x="2606" y="1974"/>
                    <a:pt x="2081" y="1409"/>
                  </a:cubicBezTo>
                  <a:cubicBezTo>
                    <a:pt x="1571" y="861"/>
                    <a:pt x="830" y="306"/>
                    <a:pt x="144" y="4"/>
                  </a:cubicBezTo>
                  <a:cubicBezTo>
                    <a:pt x="138" y="2"/>
                    <a:pt x="128"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0"/>
            <p:cNvSpPr/>
            <p:nvPr/>
          </p:nvSpPr>
          <p:spPr>
            <a:xfrm>
              <a:off x="1815925" y="3946200"/>
              <a:ext cx="23350" cy="22075"/>
            </a:xfrm>
            <a:custGeom>
              <a:avLst/>
              <a:gdLst/>
              <a:ahLst/>
              <a:cxnLst/>
              <a:rect l="l" t="t" r="r" b="b"/>
              <a:pathLst>
                <a:path w="934" h="883" extrusionOk="0">
                  <a:moveTo>
                    <a:pt x="360" y="0"/>
                  </a:moveTo>
                  <a:cubicBezTo>
                    <a:pt x="322" y="0"/>
                    <a:pt x="287" y="14"/>
                    <a:pt x="259" y="50"/>
                  </a:cubicBezTo>
                  <a:cubicBezTo>
                    <a:pt x="0" y="375"/>
                    <a:pt x="535" y="773"/>
                    <a:pt x="803" y="878"/>
                  </a:cubicBezTo>
                  <a:cubicBezTo>
                    <a:pt x="811" y="881"/>
                    <a:pt x="822" y="883"/>
                    <a:pt x="835" y="883"/>
                  </a:cubicBezTo>
                  <a:cubicBezTo>
                    <a:pt x="876" y="883"/>
                    <a:pt x="934" y="865"/>
                    <a:pt x="930" y="824"/>
                  </a:cubicBezTo>
                  <a:cubicBezTo>
                    <a:pt x="905" y="597"/>
                    <a:pt x="816" y="380"/>
                    <a:pt x="674" y="201"/>
                  </a:cubicBezTo>
                  <a:cubicBezTo>
                    <a:pt x="622" y="136"/>
                    <a:pt x="477" y="0"/>
                    <a:pt x="3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0"/>
            <p:cNvSpPr/>
            <p:nvPr/>
          </p:nvSpPr>
          <p:spPr>
            <a:xfrm>
              <a:off x="1852225" y="3992350"/>
              <a:ext cx="28575" cy="45075"/>
            </a:xfrm>
            <a:custGeom>
              <a:avLst/>
              <a:gdLst/>
              <a:ahLst/>
              <a:cxnLst/>
              <a:rect l="l" t="t" r="r" b="b"/>
              <a:pathLst>
                <a:path w="1143" h="1803" extrusionOk="0">
                  <a:moveTo>
                    <a:pt x="251" y="1"/>
                  </a:moveTo>
                  <a:cubicBezTo>
                    <a:pt x="211" y="1"/>
                    <a:pt x="165" y="27"/>
                    <a:pt x="161" y="60"/>
                  </a:cubicBezTo>
                  <a:cubicBezTo>
                    <a:pt x="147" y="151"/>
                    <a:pt x="88" y="247"/>
                    <a:pt x="44" y="327"/>
                  </a:cubicBezTo>
                  <a:cubicBezTo>
                    <a:pt x="0" y="406"/>
                    <a:pt x="11" y="523"/>
                    <a:pt x="12" y="609"/>
                  </a:cubicBezTo>
                  <a:cubicBezTo>
                    <a:pt x="14" y="823"/>
                    <a:pt x="64" y="1021"/>
                    <a:pt x="141" y="1219"/>
                  </a:cubicBezTo>
                  <a:cubicBezTo>
                    <a:pt x="293" y="1609"/>
                    <a:pt x="591" y="1766"/>
                    <a:pt x="995" y="1802"/>
                  </a:cubicBezTo>
                  <a:cubicBezTo>
                    <a:pt x="996" y="1802"/>
                    <a:pt x="998" y="1802"/>
                    <a:pt x="999" y="1802"/>
                  </a:cubicBezTo>
                  <a:cubicBezTo>
                    <a:pt x="1041" y="1802"/>
                    <a:pt x="1142" y="1763"/>
                    <a:pt x="1118" y="1708"/>
                  </a:cubicBezTo>
                  <a:cubicBezTo>
                    <a:pt x="1065" y="1591"/>
                    <a:pt x="1029" y="1465"/>
                    <a:pt x="1011" y="1337"/>
                  </a:cubicBezTo>
                  <a:cubicBezTo>
                    <a:pt x="992" y="1200"/>
                    <a:pt x="863" y="1042"/>
                    <a:pt x="809" y="913"/>
                  </a:cubicBezTo>
                  <a:cubicBezTo>
                    <a:pt x="746" y="763"/>
                    <a:pt x="698" y="607"/>
                    <a:pt x="629" y="460"/>
                  </a:cubicBezTo>
                  <a:cubicBezTo>
                    <a:pt x="601" y="398"/>
                    <a:pt x="577" y="334"/>
                    <a:pt x="538" y="277"/>
                  </a:cubicBezTo>
                  <a:cubicBezTo>
                    <a:pt x="475" y="181"/>
                    <a:pt x="353" y="132"/>
                    <a:pt x="300" y="26"/>
                  </a:cubicBezTo>
                  <a:cubicBezTo>
                    <a:pt x="291" y="8"/>
                    <a:pt x="272" y="1"/>
                    <a:pt x="2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40"/>
          <p:cNvGrpSpPr/>
          <p:nvPr/>
        </p:nvGrpSpPr>
        <p:grpSpPr>
          <a:xfrm rot="-10107286" flipH="1">
            <a:off x="608294" y="3830075"/>
            <a:ext cx="1168286" cy="1790151"/>
            <a:chOff x="393350" y="377138"/>
            <a:chExt cx="1772725" cy="2716325"/>
          </a:xfrm>
        </p:grpSpPr>
        <p:sp>
          <p:nvSpPr>
            <p:cNvPr id="2112" name="Google Shape;2112;p40"/>
            <p:cNvSpPr/>
            <p:nvPr/>
          </p:nvSpPr>
          <p:spPr>
            <a:xfrm>
              <a:off x="1399600" y="1124413"/>
              <a:ext cx="2425" cy="2450"/>
            </a:xfrm>
            <a:custGeom>
              <a:avLst/>
              <a:gdLst/>
              <a:ahLst/>
              <a:cxnLst/>
              <a:rect l="l" t="t" r="r" b="b"/>
              <a:pathLst>
                <a:path w="97" h="98" extrusionOk="0">
                  <a:moveTo>
                    <a:pt x="39" y="0"/>
                  </a:moveTo>
                  <a:cubicBezTo>
                    <a:pt x="29" y="27"/>
                    <a:pt x="15" y="54"/>
                    <a:pt x="0" y="82"/>
                  </a:cubicBezTo>
                  <a:cubicBezTo>
                    <a:pt x="6" y="77"/>
                    <a:pt x="12" y="73"/>
                    <a:pt x="20" y="71"/>
                  </a:cubicBezTo>
                  <a:cubicBezTo>
                    <a:pt x="24" y="71"/>
                    <a:pt x="29" y="70"/>
                    <a:pt x="33" y="70"/>
                  </a:cubicBezTo>
                  <a:cubicBezTo>
                    <a:pt x="63" y="70"/>
                    <a:pt x="83" y="84"/>
                    <a:pt x="92" y="92"/>
                  </a:cubicBezTo>
                  <a:lnTo>
                    <a:pt x="92" y="92"/>
                  </a:lnTo>
                  <a:cubicBezTo>
                    <a:pt x="86" y="84"/>
                    <a:pt x="73" y="65"/>
                    <a:pt x="54" y="27"/>
                  </a:cubicBezTo>
                  <a:cubicBezTo>
                    <a:pt x="50" y="18"/>
                    <a:pt x="44" y="9"/>
                    <a:pt x="39" y="0"/>
                  </a:cubicBezTo>
                  <a:close/>
                  <a:moveTo>
                    <a:pt x="92" y="92"/>
                  </a:moveTo>
                  <a:lnTo>
                    <a:pt x="92" y="92"/>
                  </a:lnTo>
                  <a:cubicBezTo>
                    <a:pt x="95" y="96"/>
                    <a:pt x="96" y="97"/>
                    <a:pt x="97" y="97"/>
                  </a:cubicBezTo>
                  <a:cubicBezTo>
                    <a:pt x="97" y="97"/>
                    <a:pt x="95" y="95"/>
                    <a:pt x="92" y="92"/>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0"/>
            <p:cNvSpPr/>
            <p:nvPr/>
          </p:nvSpPr>
          <p:spPr>
            <a:xfrm>
              <a:off x="1450200" y="1433438"/>
              <a:ext cx="1400" cy="3025"/>
            </a:xfrm>
            <a:custGeom>
              <a:avLst/>
              <a:gdLst/>
              <a:ahLst/>
              <a:cxnLst/>
              <a:rect l="l" t="t" r="r" b="b"/>
              <a:pathLst>
                <a:path w="56" h="121" extrusionOk="0">
                  <a:moveTo>
                    <a:pt x="1" y="0"/>
                  </a:moveTo>
                  <a:lnTo>
                    <a:pt x="1" y="0"/>
                  </a:lnTo>
                  <a:cubicBezTo>
                    <a:pt x="5" y="20"/>
                    <a:pt x="9" y="41"/>
                    <a:pt x="13" y="61"/>
                  </a:cubicBezTo>
                  <a:cubicBezTo>
                    <a:pt x="27" y="81"/>
                    <a:pt x="40" y="101"/>
                    <a:pt x="55" y="121"/>
                  </a:cubicBezTo>
                  <a:cubicBezTo>
                    <a:pt x="32" y="82"/>
                    <a:pt x="15" y="42"/>
                    <a:pt x="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0"/>
            <p:cNvSpPr/>
            <p:nvPr/>
          </p:nvSpPr>
          <p:spPr>
            <a:xfrm>
              <a:off x="1322125" y="377138"/>
              <a:ext cx="460625" cy="798050"/>
            </a:xfrm>
            <a:custGeom>
              <a:avLst/>
              <a:gdLst/>
              <a:ahLst/>
              <a:cxnLst/>
              <a:rect l="l" t="t" r="r" b="b"/>
              <a:pathLst>
                <a:path w="18425" h="31922" extrusionOk="0">
                  <a:moveTo>
                    <a:pt x="2964" y="0"/>
                  </a:moveTo>
                  <a:cubicBezTo>
                    <a:pt x="2955" y="0"/>
                    <a:pt x="2934" y="2"/>
                    <a:pt x="2894" y="4"/>
                  </a:cubicBezTo>
                  <a:cubicBezTo>
                    <a:pt x="2801" y="9"/>
                    <a:pt x="2710" y="15"/>
                    <a:pt x="2617" y="20"/>
                  </a:cubicBezTo>
                  <a:cubicBezTo>
                    <a:pt x="1767" y="70"/>
                    <a:pt x="919" y="148"/>
                    <a:pt x="72" y="232"/>
                  </a:cubicBezTo>
                  <a:cubicBezTo>
                    <a:pt x="1" y="1362"/>
                    <a:pt x="41" y="2512"/>
                    <a:pt x="128" y="3613"/>
                  </a:cubicBezTo>
                  <a:cubicBezTo>
                    <a:pt x="209" y="4637"/>
                    <a:pt x="339" y="5693"/>
                    <a:pt x="699" y="6660"/>
                  </a:cubicBezTo>
                  <a:cubicBezTo>
                    <a:pt x="1102" y="7739"/>
                    <a:pt x="1792" y="8343"/>
                    <a:pt x="2876" y="8727"/>
                  </a:cubicBezTo>
                  <a:cubicBezTo>
                    <a:pt x="4521" y="9308"/>
                    <a:pt x="7317" y="10019"/>
                    <a:pt x="7333" y="12230"/>
                  </a:cubicBezTo>
                  <a:cubicBezTo>
                    <a:pt x="7338" y="13080"/>
                    <a:pt x="6908" y="13884"/>
                    <a:pt x="6516" y="14613"/>
                  </a:cubicBezTo>
                  <a:cubicBezTo>
                    <a:pt x="6074" y="15433"/>
                    <a:pt x="5647" y="16244"/>
                    <a:pt x="5353" y="17125"/>
                  </a:cubicBezTo>
                  <a:cubicBezTo>
                    <a:pt x="6678" y="17025"/>
                    <a:pt x="7825" y="16156"/>
                    <a:pt x="9089" y="15793"/>
                  </a:cubicBezTo>
                  <a:cubicBezTo>
                    <a:pt x="9132" y="15781"/>
                    <a:pt x="9172" y="15775"/>
                    <a:pt x="9208" y="15775"/>
                  </a:cubicBezTo>
                  <a:cubicBezTo>
                    <a:pt x="9370" y="15775"/>
                    <a:pt x="9465" y="15892"/>
                    <a:pt x="9446" y="16090"/>
                  </a:cubicBezTo>
                  <a:cubicBezTo>
                    <a:pt x="9327" y="17404"/>
                    <a:pt x="8693" y="18543"/>
                    <a:pt x="8254" y="19760"/>
                  </a:cubicBezTo>
                  <a:cubicBezTo>
                    <a:pt x="8415" y="19770"/>
                    <a:pt x="8583" y="19784"/>
                    <a:pt x="8746" y="19784"/>
                  </a:cubicBezTo>
                  <a:cubicBezTo>
                    <a:pt x="8960" y="19784"/>
                    <a:pt x="9166" y="19759"/>
                    <a:pt x="9342" y="19669"/>
                  </a:cubicBezTo>
                  <a:cubicBezTo>
                    <a:pt x="9420" y="19629"/>
                    <a:pt x="9496" y="19611"/>
                    <a:pt x="9563" y="19611"/>
                  </a:cubicBezTo>
                  <a:cubicBezTo>
                    <a:pt x="9757" y="19611"/>
                    <a:pt x="9881" y="19767"/>
                    <a:pt x="9780" y="20030"/>
                  </a:cubicBezTo>
                  <a:cubicBezTo>
                    <a:pt x="9554" y="20616"/>
                    <a:pt x="9267" y="21233"/>
                    <a:pt x="9170" y="21860"/>
                  </a:cubicBezTo>
                  <a:cubicBezTo>
                    <a:pt x="9128" y="22127"/>
                    <a:pt x="9143" y="22349"/>
                    <a:pt x="9311" y="22573"/>
                  </a:cubicBezTo>
                  <a:cubicBezTo>
                    <a:pt x="9536" y="22875"/>
                    <a:pt x="9845" y="23119"/>
                    <a:pt x="10101" y="23393"/>
                  </a:cubicBezTo>
                  <a:cubicBezTo>
                    <a:pt x="10272" y="23578"/>
                    <a:pt x="10403" y="23760"/>
                    <a:pt x="10658" y="23829"/>
                  </a:cubicBezTo>
                  <a:cubicBezTo>
                    <a:pt x="10881" y="23890"/>
                    <a:pt x="11111" y="23918"/>
                    <a:pt x="11334" y="23980"/>
                  </a:cubicBezTo>
                  <a:cubicBezTo>
                    <a:pt x="12050" y="24175"/>
                    <a:pt x="12491" y="24670"/>
                    <a:pt x="12689" y="25280"/>
                  </a:cubicBezTo>
                  <a:cubicBezTo>
                    <a:pt x="12791" y="25190"/>
                    <a:pt x="12929" y="25153"/>
                    <a:pt x="13079" y="25153"/>
                  </a:cubicBezTo>
                  <a:cubicBezTo>
                    <a:pt x="13147" y="25153"/>
                    <a:pt x="13219" y="25161"/>
                    <a:pt x="13290" y="25174"/>
                  </a:cubicBezTo>
                  <a:cubicBezTo>
                    <a:pt x="13355" y="25186"/>
                    <a:pt x="13272" y="25298"/>
                    <a:pt x="13231" y="25299"/>
                  </a:cubicBezTo>
                  <a:cubicBezTo>
                    <a:pt x="12449" y="25341"/>
                    <a:pt x="13073" y="26011"/>
                    <a:pt x="13092" y="26516"/>
                  </a:cubicBezTo>
                  <a:cubicBezTo>
                    <a:pt x="13247" y="26491"/>
                    <a:pt x="13418" y="26473"/>
                    <a:pt x="13589" y="26473"/>
                  </a:cubicBezTo>
                  <a:cubicBezTo>
                    <a:pt x="14112" y="26473"/>
                    <a:pt x="14635" y="26637"/>
                    <a:pt x="14686" y="27250"/>
                  </a:cubicBezTo>
                  <a:cubicBezTo>
                    <a:pt x="14736" y="27854"/>
                    <a:pt x="14464" y="28437"/>
                    <a:pt x="14116" y="28923"/>
                  </a:cubicBezTo>
                  <a:cubicBezTo>
                    <a:pt x="14822" y="29352"/>
                    <a:pt x="15555" y="29813"/>
                    <a:pt x="16009" y="30521"/>
                  </a:cubicBezTo>
                  <a:cubicBezTo>
                    <a:pt x="16149" y="30740"/>
                    <a:pt x="16278" y="30967"/>
                    <a:pt x="16363" y="31212"/>
                  </a:cubicBezTo>
                  <a:cubicBezTo>
                    <a:pt x="16376" y="31250"/>
                    <a:pt x="16392" y="31286"/>
                    <a:pt x="16409" y="31322"/>
                  </a:cubicBezTo>
                  <a:cubicBezTo>
                    <a:pt x="16457" y="31273"/>
                    <a:pt x="16517" y="31239"/>
                    <a:pt x="16575" y="31239"/>
                  </a:cubicBezTo>
                  <a:cubicBezTo>
                    <a:pt x="16598" y="31239"/>
                    <a:pt x="16621" y="31245"/>
                    <a:pt x="16643" y="31258"/>
                  </a:cubicBezTo>
                  <a:cubicBezTo>
                    <a:pt x="16916" y="31417"/>
                    <a:pt x="17248" y="31608"/>
                    <a:pt x="17463" y="31866"/>
                  </a:cubicBezTo>
                  <a:cubicBezTo>
                    <a:pt x="17550" y="31897"/>
                    <a:pt x="17638" y="31921"/>
                    <a:pt x="17731" y="31921"/>
                  </a:cubicBezTo>
                  <a:cubicBezTo>
                    <a:pt x="17755" y="31921"/>
                    <a:pt x="17779" y="31920"/>
                    <a:pt x="17803" y="31916"/>
                  </a:cubicBezTo>
                  <a:cubicBezTo>
                    <a:pt x="17941" y="31901"/>
                    <a:pt x="18077" y="31869"/>
                    <a:pt x="18207" y="31824"/>
                  </a:cubicBezTo>
                  <a:cubicBezTo>
                    <a:pt x="18070" y="31506"/>
                    <a:pt x="17953" y="31179"/>
                    <a:pt x="17855" y="30846"/>
                  </a:cubicBezTo>
                  <a:cubicBezTo>
                    <a:pt x="17849" y="30825"/>
                    <a:pt x="17880" y="30784"/>
                    <a:pt x="17901" y="30784"/>
                  </a:cubicBezTo>
                  <a:cubicBezTo>
                    <a:pt x="17907" y="30784"/>
                    <a:pt x="17912" y="30787"/>
                    <a:pt x="17915" y="30794"/>
                  </a:cubicBezTo>
                  <a:cubicBezTo>
                    <a:pt x="18055" y="31118"/>
                    <a:pt x="18207" y="31437"/>
                    <a:pt x="18392" y="31736"/>
                  </a:cubicBezTo>
                  <a:cubicBezTo>
                    <a:pt x="18404" y="31729"/>
                    <a:pt x="18414" y="31722"/>
                    <a:pt x="18425" y="31714"/>
                  </a:cubicBezTo>
                  <a:cubicBezTo>
                    <a:pt x="18017" y="30549"/>
                    <a:pt x="17428" y="29450"/>
                    <a:pt x="16973" y="28306"/>
                  </a:cubicBezTo>
                  <a:cubicBezTo>
                    <a:pt x="16584" y="27331"/>
                    <a:pt x="16350" y="26318"/>
                    <a:pt x="16135" y="25294"/>
                  </a:cubicBezTo>
                  <a:cubicBezTo>
                    <a:pt x="16008" y="24695"/>
                    <a:pt x="15882" y="24094"/>
                    <a:pt x="15768" y="23493"/>
                  </a:cubicBezTo>
                  <a:cubicBezTo>
                    <a:pt x="15748" y="23576"/>
                    <a:pt x="15734" y="23660"/>
                    <a:pt x="15741" y="23750"/>
                  </a:cubicBezTo>
                  <a:cubicBezTo>
                    <a:pt x="15746" y="23822"/>
                    <a:pt x="15644" y="23941"/>
                    <a:pt x="15574" y="23941"/>
                  </a:cubicBezTo>
                  <a:cubicBezTo>
                    <a:pt x="15548" y="23941"/>
                    <a:pt x="15527" y="23925"/>
                    <a:pt x="15518" y="23884"/>
                  </a:cubicBezTo>
                  <a:cubicBezTo>
                    <a:pt x="15484" y="23742"/>
                    <a:pt x="15381" y="23642"/>
                    <a:pt x="15309" y="23520"/>
                  </a:cubicBezTo>
                  <a:cubicBezTo>
                    <a:pt x="15241" y="23598"/>
                    <a:pt x="15161" y="23662"/>
                    <a:pt x="15059" y="23683"/>
                  </a:cubicBezTo>
                  <a:cubicBezTo>
                    <a:pt x="15044" y="23686"/>
                    <a:pt x="15029" y="23688"/>
                    <a:pt x="15015" y="23688"/>
                  </a:cubicBezTo>
                  <a:cubicBezTo>
                    <a:pt x="14912" y="23688"/>
                    <a:pt x="14845" y="23613"/>
                    <a:pt x="14740" y="23613"/>
                  </a:cubicBezTo>
                  <a:cubicBezTo>
                    <a:pt x="14736" y="23613"/>
                    <a:pt x="14731" y="23613"/>
                    <a:pt x="14725" y="23613"/>
                  </a:cubicBezTo>
                  <a:cubicBezTo>
                    <a:pt x="14725" y="23613"/>
                    <a:pt x="14724" y="23613"/>
                    <a:pt x="14723" y="23613"/>
                  </a:cubicBezTo>
                  <a:cubicBezTo>
                    <a:pt x="14689" y="23613"/>
                    <a:pt x="14715" y="23565"/>
                    <a:pt x="14728" y="23552"/>
                  </a:cubicBezTo>
                  <a:cubicBezTo>
                    <a:pt x="14905" y="23390"/>
                    <a:pt x="15120" y="23500"/>
                    <a:pt x="15272" y="23276"/>
                  </a:cubicBezTo>
                  <a:cubicBezTo>
                    <a:pt x="15297" y="23238"/>
                    <a:pt x="15369" y="23172"/>
                    <a:pt x="15423" y="23172"/>
                  </a:cubicBezTo>
                  <a:cubicBezTo>
                    <a:pt x="15449" y="23172"/>
                    <a:pt x="15470" y="23188"/>
                    <a:pt x="15479" y="23230"/>
                  </a:cubicBezTo>
                  <a:cubicBezTo>
                    <a:pt x="15499" y="23324"/>
                    <a:pt x="15549" y="23399"/>
                    <a:pt x="15602" y="23473"/>
                  </a:cubicBezTo>
                  <a:cubicBezTo>
                    <a:pt x="15638" y="23352"/>
                    <a:pt x="15674" y="23230"/>
                    <a:pt x="15674" y="23104"/>
                  </a:cubicBezTo>
                  <a:cubicBezTo>
                    <a:pt x="15676" y="23086"/>
                    <a:pt x="15681" y="23068"/>
                    <a:pt x="15687" y="23052"/>
                  </a:cubicBezTo>
                  <a:cubicBezTo>
                    <a:pt x="15628" y="22712"/>
                    <a:pt x="15571" y="22369"/>
                    <a:pt x="15525" y="22028"/>
                  </a:cubicBezTo>
                  <a:cubicBezTo>
                    <a:pt x="15453" y="21493"/>
                    <a:pt x="15353" y="20892"/>
                    <a:pt x="15449" y="20342"/>
                  </a:cubicBezTo>
                  <a:lnTo>
                    <a:pt x="15449" y="20342"/>
                  </a:lnTo>
                  <a:lnTo>
                    <a:pt x="15308" y="20355"/>
                  </a:lnTo>
                  <a:cubicBezTo>
                    <a:pt x="15310" y="20364"/>
                    <a:pt x="15311" y="20372"/>
                    <a:pt x="15313" y="20380"/>
                  </a:cubicBezTo>
                  <a:cubicBezTo>
                    <a:pt x="15341" y="20456"/>
                    <a:pt x="15234" y="20596"/>
                    <a:pt x="15157" y="20596"/>
                  </a:cubicBezTo>
                  <a:cubicBezTo>
                    <a:pt x="15136" y="20596"/>
                    <a:pt x="15118" y="20585"/>
                    <a:pt x="15105" y="20560"/>
                  </a:cubicBezTo>
                  <a:cubicBezTo>
                    <a:pt x="15071" y="20495"/>
                    <a:pt x="15030" y="20441"/>
                    <a:pt x="14989" y="20385"/>
                  </a:cubicBezTo>
                  <a:lnTo>
                    <a:pt x="14781" y="20405"/>
                  </a:lnTo>
                  <a:cubicBezTo>
                    <a:pt x="14774" y="20406"/>
                    <a:pt x="14766" y="20406"/>
                    <a:pt x="14759" y="20406"/>
                  </a:cubicBezTo>
                  <a:cubicBezTo>
                    <a:pt x="14688" y="20406"/>
                    <a:pt x="14624" y="20373"/>
                    <a:pt x="14590" y="20307"/>
                  </a:cubicBezTo>
                  <a:cubicBezTo>
                    <a:pt x="14510" y="20149"/>
                    <a:pt x="14437" y="19988"/>
                    <a:pt x="14358" y="19830"/>
                  </a:cubicBezTo>
                  <a:cubicBezTo>
                    <a:pt x="14287" y="20050"/>
                    <a:pt x="14205" y="20257"/>
                    <a:pt x="14194" y="20481"/>
                  </a:cubicBezTo>
                  <a:cubicBezTo>
                    <a:pt x="14199" y="20489"/>
                    <a:pt x="14208" y="20492"/>
                    <a:pt x="14209" y="20507"/>
                  </a:cubicBezTo>
                  <a:lnTo>
                    <a:pt x="14240" y="20826"/>
                  </a:lnTo>
                  <a:cubicBezTo>
                    <a:pt x="14245" y="20891"/>
                    <a:pt x="14129" y="21028"/>
                    <a:pt x="14060" y="21028"/>
                  </a:cubicBezTo>
                  <a:cubicBezTo>
                    <a:pt x="14040" y="21028"/>
                    <a:pt x="14025" y="21017"/>
                    <a:pt x="14016" y="20989"/>
                  </a:cubicBezTo>
                  <a:cubicBezTo>
                    <a:pt x="14013" y="20982"/>
                    <a:pt x="14013" y="20974"/>
                    <a:pt x="14011" y="20967"/>
                  </a:cubicBezTo>
                  <a:cubicBezTo>
                    <a:pt x="13939" y="21167"/>
                    <a:pt x="13885" y="21376"/>
                    <a:pt x="13815" y="21569"/>
                  </a:cubicBezTo>
                  <a:cubicBezTo>
                    <a:pt x="13800" y="21610"/>
                    <a:pt x="13712" y="21712"/>
                    <a:pt x="13649" y="21712"/>
                  </a:cubicBezTo>
                  <a:cubicBezTo>
                    <a:pt x="13628" y="21712"/>
                    <a:pt x="13610" y="21701"/>
                    <a:pt x="13597" y="21673"/>
                  </a:cubicBezTo>
                  <a:cubicBezTo>
                    <a:pt x="13567" y="21605"/>
                    <a:pt x="13533" y="21535"/>
                    <a:pt x="13500" y="21467"/>
                  </a:cubicBezTo>
                  <a:cubicBezTo>
                    <a:pt x="13442" y="21587"/>
                    <a:pt x="13362" y="21691"/>
                    <a:pt x="13243" y="21748"/>
                  </a:cubicBezTo>
                  <a:cubicBezTo>
                    <a:pt x="13221" y="21759"/>
                    <a:pt x="13188" y="21773"/>
                    <a:pt x="13159" y="21773"/>
                  </a:cubicBezTo>
                  <a:cubicBezTo>
                    <a:pt x="13135" y="21773"/>
                    <a:pt x="13114" y="21763"/>
                    <a:pt x="13103" y="21736"/>
                  </a:cubicBezTo>
                  <a:cubicBezTo>
                    <a:pt x="12824" y="21033"/>
                    <a:pt x="12601" y="20304"/>
                    <a:pt x="12200" y="19661"/>
                  </a:cubicBezTo>
                  <a:cubicBezTo>
                    <a:pt x="12186" y="19637"/>
                    <a:pt x="12224" y="19587"/>
                    <a:pt x="12253" y="19587"/>
                  </a:cubicBezTo>
                  <a:cubicBezTo>
                    <a:pt x="12258" y="19587"/>
                    <a:pt x="12263" y="19589"/>
                    <a:pt x="12267" y="19592"/>
                  </a:cubicBezTo>
                  <a:cubicBezTo>
                    <a:pt x="12632" y="19907"/>
                    <a:pt x="12915" y="20284"/>
                    <a:pt x="13093" y="20732"/>
                  </a:cubicBezTo>
                  <a:cubicBezTo>
                    <a:pt x="13177" y="20941"/>
                    <a:pt x="13245" y="21148"/>
                    <a:pt x="13311" y="21361"/>
                  </a:cubicBezTo>
                  <a:cubicBezTo>
                    <a:pt x="13311" y="21361"/>
                    <a:pt x="13364" y="21208"/>
                    <a:pt x="13376" y="21160"/>
                  </a:cubicBezTo>
                  <a:cubicBezTo>
                    <a:pt x="13388" y="21113"/>
                    <a:pt x="13492" y="20966"/>
                    <a:pt x="13567" y="20966"/>
                  </a:cubicBezTo>
                  <a:cubicBezTo>
                    <a:pt x="13589" y="20966"/>
                    <a:pt x="13609" y="20979"/>
                    <a:pt x="13623" y="21011"/>
                  </a:cubicBezTo>
                  <a:cubicBezTo>
                    <a:pt x="13654" y="21086"/>
                    <a:pt x="13685" y="21160"/>
                    <a:pt x="13714" y="21236"/>
                  </a:cubicBezTo>
                  <a:cubicBezTo>
                    <a:pt x="13781" y="21023"/>
                    <a:pt x="13853" y="20814"/>
                    <a:pt x="13964" y="20625"/>
                  </a:cubicBezTo>
                  <a:cubicBezTo>
                    <a:pt x="13971" y="20289"/>
                    <a:pt x="14131" y="20027"/>
                    <a:pt x="14210" y="19630"/>
                  </a:cubicBezTo>
                  <a:cubicBezTo>
                    <a:pt x="14214" y="19611"/>
                    <a:pt x="14222" y="19592"/>
                    <a:pt x="14233" y="19575"/>
                  </a:cubicBezTo>
                  <a:cubicBezTo>
                    <a:pt x="13660" y="18412"/>
                    <a:pt x="13112" y="17233"/>
                    <a:pt x="12590" y="16040"/>
                  </a:cubicBezTo>
                  <a:cubicBezTo>
                    <a:pt x="12531" y="15990"/>
                    <a:pt x="12469" y="15946"/>
                    <a:pt x="12406" y="15905"/>
                  </a:cubicBezTo>
                  <a:lnTo>
                    <a:pt x="12406" y="15905"/>
                  </a:lnTo>
                  <a:cubicBezTo>
                    <a:pt x="12449" y="16159"/>
                    <a:pt x="12470" y="16417"/>
                    <a:pt x="12572" y="16654"/>
                  </a:cubicBezTo>
                  <a:cubicBezTo>
                    <a:pt x="12608" y="16734"/>
                    <a:pt x="12507" y="16881"/>
                    <a:pt x="12414" y="16881"/>
                  </a:cubicBezTo>
                  <a:cubicBezTo>
                    <a:pt x="12397" y="16881"/>
                    <a:pt x="12381" y="16876"/>
                    <a:pt x="12365" y="16866"/>
                  </a:cubicBezTo>
                  <a:cubicBezTo>
                    <a:pt x="12247" y="16787"/>
                    <a:pt x="12123" y="16719"/>
                    <a:pt x="12001" y="16646"/>
                  </a:cubicBezTo>
                  <a:cubicBezTo>
                    <a:pt x="11744" y="17150"/>
                    <a:pt x="11604" y="18253"/>
                    <a:pt x="11028" y="18326"/>
                  </a:cubicBezTo>
                  <a:cubicBezTo>
                    <a:pt x="11025" y="18327"/>
                    <a:pt x="11023" y="18327"/>
                    <a:pt x="11020" y="18327"/>
                  </a:cubicBezTo>
                  <a:cubicBezTo>
                    <a:pt x="10992" y="18327"/>
                    <a:pt x="10974" y="18312"/>
                    <a:pt x="10958" y="18290"/>
                  </a:cubicBezTo>
                  <a:cubicBezTo>
                    <a:pt x="10916" y="18233"/>
                    <a:pt x="10873" y="18213"/>
                    <a:pt x="10826" y="18213"/>
                  </a:cubicBezTo>
                  <a:cubicBezTo>
                    <a:pt x="10737" y="18213"/>
                    <a:pt x="10638" y="18286"/>
                    <a:pt x="10522" y="18295"/>
                  </a:cubicBezTo>
                  <a:cubicBezTo>
                    <a:pt x="10520" y="18295"/>
                    <a:pt x="10518" y="18295"/>
                    <a:pt x="10516" y="18295"/>
                  </a:cubicBezTo>
                  <a:cubicBezTo>
                    <a:pt x="10449" y="18295"/>
                    <a:pt x="10522" y="18189"/>
                    <a:pt x="10553" y="18175"/>
                  </a:cubicBezTo>
                  <a:cubicBezTo>
                    <a:pt x="10705" y="18110"/>
                    <a:pt x="10747" y="17929"/>
                    <a:pt x="10905" y="17873"/>
                  </a:cubicBezTo>
                  <a:cubicBezTo>
                    <a:pt x="10924" y="17867"/>
                    <a:pt x="10942" y="17863"/>
                    <a:pt x="10958" y="17863"/>
                  </a:cubicBezTo>
                  <a:cubicBezTo>
                    <a:pt x="11077" y="17863"/>
                    <a:pt x="11111" y="18033"/>
                    <a:pt x="11220" y="18033"/>
                  </a:cubicBezTo>
                  <a:cubicBezTo>
                    <a:pt x="11222" y="18033"/>
                    <a:pt x="11224" y="18033"/>
                    <a:pt x="11226" y="18033"/>
                  </a:cubicBezTo>
                  <a:cubicBezTo>
                    <a:pt x="11288" y="18030"/>
                    <a:pt x="11558" y="17098"/>
                    <a:pt x="11609" y="16979"/>
                  </a:cubicBezTo>
                  <a:cubicBezTo>
                    <a:pt x="11694" y="16778"/>
                    <a:pt x="11802" y="16587"/>
                    <a:pt x="11930" y="16411"/>
                  </a:cubicBezTo>
                  <a:cubicBezTo>
                    <a:pt x="11957" y="16377"/>
                    <a:pt x="12007" y="16338"/>
                    <a:pt x="12055" y="16338"/>
                  </a:cubicBezTo>
                  <a:cubicBezTo>
                    <a:pt x="12070" y="16338"/>
                    <a:pt x="12085" y="16342"/>
                    <a:pt x="12098" y="16351"/>
                  </a:cubicBezTo>
                  <a:cubicBezTo>
                    <a:pt x="12156" y="16392"/>
                    <a:pt x="12218" y="16427"/>
                    <a:pt x="12279" y="16463"/>
                  </a:cubicBezTo>
                  <a:cubicBezTo>
                    <a:pt x="12247" y="16230"/>
                    <a:pt x="12228" y="15995"/>
                    <a:pt x="12162" y="15764"/>
                  </a:cubicBezTo>
                  <a:cubicBezTo>
                    <a:pt x="12145" y="15706"/>
                    <a:pt x="12209" y="15578"/>
                    <a:pt x="12284" y="15578"/>
                  </a:cubicBezTo>
                  <a:cubicBezTo>
                    <a:pt x="12293" y="15578"/>
                    <a:pt x="12302" y="15580"/>
                    <a:pt x="12312" y="15584"/>
                  </a:cubicBezTo>
                  <a:cubicBezTo>
                    <a:pt x="12349" y="15602"/>
                    <a:pt x="12381" y="15624"/>
                    <a:pt x="12417" y="15642"/>
                  </a:cubicBezTo>
                  <a:cubicBezTo>
                    <a:pt x="11909" y="14485"/>
                    <a:pt x="11410" y="13323"/>
                    <a:pt x="10903" y="12171"/>
                  </a:cubicBezTo>
                  <a:cubicBezTo>
                    <a:pt x="10863" y="12082"/>
                    <a:pt x="10826" y="11988"/>
                    <a:pt x="10787" y="11895"/>
                  </a:cubicBezTo>
                  <a:cubicBezTo>
                    <a:pt x="10731" y="12092"/>
                    <a:pt x="10674" y="12289"/>
                    <a:pt x="10683" y="12503"/>
                  </a:cubicBezTo>
                  <a:cubicBezTo>
                    <a:pt x="10684" y="12549"/>
                    <a:pt x="10612" y="12654"/>
                    <a:pt x="10557" y="12654"/>
                  </a:cubicBezTo>
                  <a:cubicBezTo>
                    <a:pt x="10542" y="12654"/>
                    <a:pt x="10528" y="12645"/>
                    <a:pt x="10517" y="12625"/>
                  </a:cubicBezTo>
                  <a:cubicBezTo>
                    <a:pt x="10402" y="12404"/>
                    <a:pt x="10286" y="12182"/>
                    <a:pt x="10171" y="11961"/>
                  </a:cubicBezTo>
                  <a:cubicBezTo>
                    <a:pt x="10057" y="12131"/>
                    <a:pt x="9956" y="12311"/>
                    <a:pt x="9860" y="12491"/>
                  </a:cubicBezTo>
                  <a:cubicBezTo>
                    <a:pt x="9845" y="12518"/>
                    <a:pt x="9786" y="12579"/>
                    <a:pt x="9740" y="12579"/>
                  </a:cubicBezTo>
                  <a:cubicBezTo>
                    <a:pt x="9728" y="12579"/>
                    <a:pt x="9717" y="12575"/>
                    <a:pt x="9708" y="12565"/>
                  </a:cubicBezTo>
                  <a:cubicBezTo>
                    <a:pt x="9619" y="12463"/>
                    <a:pt x="9560" y="12348"/>
                    <a:pt x="9499" y="12232"/>
                  </a:cubicBezTo>
                  <a:cubicBezTo>
                    <a:pt x="9472" y="12326"/>
                    <a:pt x="9417" y="12407"/>
                    <a:pt x="9306" y="12477"/>
                  </a:cubicBezTo>
                  <a:cubicBezTo>
                    <a:pt x="9284" y="12492"/>
                    <a:pt x="9258" y="12501"/>
                    <a:pt x="9234" y="12501"/>
                  </a:cubicBezTo>
                  <a:cubicBezTo>
                    <a:pt x="9209" y="12501"/>
                    <a:pt x="9185" y="12491"/>
                    <a:pt x="9170" y="12465"/>
                  </a:cubicBezTo>
                  <a:cubicBezTo>
                    <a:pt x="9083" y="12325"/>
                    <a:pt x="8949" y="12042"/>
                    <a:pt x="8759" y="12009"/>
                  </a:cubicBezTo>
                  <a:cubicBezTo>
                    <a:pt x="8738" y="12005"/>
                    <a:pt x="8718" y="12003"/>
                    <a:pt x="8698" y="12003"/>
                  </a:cubicBezTo>
                  <a:cubicBezTo>
                    <a:pt x="8427" y="12003"/>
                    <a:pt x="8205" y="12320"/>
                    <a:pt x="8039" y="12496"/>
                  </a:cubicBezTo>
                  <a:cubicBezTo>
                    <a:pt x="8027" y="12508"/>
                    <a:pt x="8016" y="12514"/>
                    <a:pt x="8006" y="12514"/>
                  </a:cubicBezTo>
                  <a:cubicBezTo>
                    <a:pt x="7987" y="12514"/>
                    <a:pt x="7978" y="12492"/>
                    <a:pt x="7999" y="12463"/>
                  </a:cubicBezTo>
                  <a:cubicBezTo>
                    <a:pt x="8272" y="12100"/>
                    <a:pt x="8575" y="11773"/>
                    <a:pt x="8870" y="11773"/>
                  </a:cubicBezTo>
                  <a:cubicBezTo>
                    <a:pt x="9022" y="11773"/>
                    <a:pt x="9171" y="11859"/>
                    <a:pt x="9313" y="12071"/>
                  </a:cubicBezTo>
                  <a:cubicBezTo>
                    <a:pt x="9316" y="12023"/>
                    <a:pt x="9315" y="11973"/>
                    <a:pt x="9306" y="11925"/>
                  </a:cubicBezTo>
                  <a:cubicBezTo>
                    <a:pt x="9304" y="11877"/>
                    <a:pt x="9383" y="11747"/>
                    <a:pt x="9448" y="11747"/>
                  </a:cubicBezTo>
                  <a:cubicBezTo>
                    <a:pt x="9462" y="11747"/>
                    <a:pt x="9475" y="11753"/>
                    <a:pt x="9487" y="11767"/>
                  </a:cubicBezTo>
                  <a:cubicBezTo>
                    <a:pt x="9623" y="11927"/>
                    <a:pt x="9688" y="12120"/>
                    <a:pt x="9802" y="12291"/>
                  </a:cubicBezTo>
                  <a:cubicBezTo>
                    <a:pt x="9909" y="12103"/>
                    <a:pt x="10021" y="11918"/>
                    <a:pt x="10150" y="11744"/>
                  </a:cubicBezTo>
                  <a:cubicBezTo>
                    <a:pt x="10167" y="11722"/>
                    <a:pt x="10210" y="11689"/>
                    <a:pt x="10245" y="11689"/>
                  </a:cubicBezTo>
                  <a:cubicBezTo>
                    <a:pt x="10261" y="11689"/>
                    <a:pt x="10276" y="11697"/>
                    <a:pt x="10286" y="11716"/>
                  </a:cubicBezTo>
                  <a:cubicBezTo>
                    <a:pt x="10377" y="11895"/>
                    <a:pt x="10468" y="12075"/>
                    <a:pt x="10559" y="12253"/>
                  </a:cubicBezTo>
                  <a:cubicBezTo>
                    <a:pt x="10603" y="12072"/>
                    <a:pt x="10662" y="11896"/>
                    <a:pt x="10699" y="11716"/>
                  </a:cubicBezTo>
                  <a:cubicBezTo>
                    <a:pt x="10583" y="11499"/>
                    <a:pt x="10429" y="11323"/>
                    <a:pt x="10159" y="11296"/>
                  </a:cubicBezTo>
                  <a:cubicBezTo>
                    <a:pt x="9374" y="11218"/>
                    <a:pt x="8578" y="11264"/>
                    <a:pt x="7790" y="11185"/>
                  </a:cubicBezTo>
                  <a:cubicBezTo>
                    <a:pt x="7625" y="11169"/>
                    <a:pt x="7638" y="10921"/>
                    <a:pt x="7682" y="10818"/>
                  </a:cubicBezTo>
                  <a:cubicBezTo>
                    <a:pt x="8247" y="9538"/>
                    <a:pt x="7476" y="8710"/>
                    <a:pt x="6522" y="7922"/>
                  </a:cubicBezTo>
                  <a:cubicBezTo>
                    <a:pt x="5512" y="7088"/>
                    <a:pt x="4604" y="6315"/>
                    <a:pt x="4186" y="5028"/>
                  </a:cubicBezTo>
                  <a:cubicBezTo>
                    <a:pt x="3917" y="4197"/>
                    <a:pt x="3726" y="3337"/>
                    <a:pt x="3564" y="2479"/>
                  </a:cubicBezTo>
                  <a:cubicBezTo>
                    <a:pt x="3411" y="1665"/>
                    <a:pt x="3269" y="816"/>
                    <a:pt x="2906" y="63"/>
                  </a:cubicBezTo>
                  <a:cubicBezTo>
                    <a:pt x="2884" y="17"/>
                    <a:pt x="2995" y="0"/>
                    <a:pt x="2964"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0"/>
            <p:cNvSpPr/>
            <p:nvPr/>
          </p:nvSpPr>
          <p:spPr>
            <a:xfrm>
              <a:off x="1101400" y="384063"/>
              <a:ext cx="585700" cy="1231525"/>
            </a:xfrm>
            <a:custGeom>
              <a:avLst/>
              <a:gdLst/>
              <a:ahLst/>
              <a:cxnLst/>
              <a:rect l="l" t="t" r="r" b="b"/>
              <a:pathLst>
                <a:path w="23428" h="49261" extrusionOk="0">
                  <a:moveTo>
                    <a:pt x="3311" y="8824"/>
                  </a:moveTo>
                  <a:cubicBezTo>
                    <a:pt x="3388" y="8824"/>
                    <a:pt x="3386" y="8918"/>
                    <a:pt x="3370" y="8973"/>
                  </a:cubicBezTo>
                  <a:cubicBezTo>
                    <a:pt x="3304" y="9211"/>
                    <a:pt x="3288" y="9441"/>
                    <a:pt x="3213" y="9662"/>
                  </a:cubicBezTo>
                  <a:cubicBezTo>
                    <a:pt x="3381" y="9598"/>
                    <a:pt x="3551" y="9541"/>
                    <a:pt x="3714" y="9461"/>
                  </a:cubicBezTo>
                  <a:cubicBezTo>
                    <a:pt x="3738" y="9449"/>
                    <a:pt x="3768" y="9439"/>
                    <a:pt x="3795" y="9439"/>
                  </a:cubicBezTo>
                  <a:cubicBezTo>
                    <a:pt x="3830" y="9439"/>
                    <a:pt x="3860" y="9455"/>
                    <a:pt x="3865" y="9504"/>
                  </a:cubicBezTo>
                  <a:cubicBezTo>
                    <a:pt x="3891" y="9787"/>
                    <a:pt x="3925" y="10087"/>
                    <a:pt x="3875" y="10369"/>
                  </a:cubicBezTo>
                  <a:cubicBezTo>
                    <a:pt x="3866" y="10420"/>
                    <a:pt x="4202" y="10877"/>
                    <a:pt x="4246" y="10938"/>
                  </a:cubicBezTo>
                  <a:cubicBezTo>
                    <a:pt x="4263" y="10961"/>
                    <a:pt x="4285" y="10970"/>
                    <a:pt x="4310" y="10970"/>
                  </a:cubicBezTo>
                  <a:cubicBezTo>
                    <a:pt x="4384" y="10970"/>
                    <a:pt x="4484" y="10894"/>
                    <a:pt x="4558" y="10894"/>
                  </a:cubicBezTo>
                  <a:cubicBezTo>
                    <a:pt x="4568" y="10894"/>
                    <a:pt x="4578" y="10896"/>
                    <a:pt x="4587" y="10899"/>
                  </a:cubicBezTo>
                  <a:cubicBezTo>
                    <a:pt x="4637" y="10918"/>
                    <a:pt x="4653" y="10978"/>
                    <a:pt x="4676" y="11021"/>
                  </a:cubicBezTo>
                  <a:cubicBezTo>
                    <a:pt x="4735" y="11137"/>
                    <a:pt x="4810" y="11163"/>
                    <a:pt x="4908" y="11163"/>
                  </a:cubicBezTo>
                  <a:cubicBezTo>
                    <a:pt x="4946" y="11163"/>
                    <a:pt x="4988" y="11160"/>
                    <a:pt x="5033" y="11155"/>
                  </a:cubicBezTo>
                  <a:cubicBezTo>
                    <a:pt x="5037" y="11155"/>
                    <a:pt x="5041" y="11154"/>
                    <a:pt x="5045" y="11154"/>
                  </a:cubicBezTo>
                  <a:cubicBezTo>
                    <a:pt x="5072" y="11154"/>
                    <a:pt x="5097" y="11170"/>
                    <a:pt x="5110" y="11194"/>
                  </a:cubicBezTo>
                  <a:cubicBezTo>
                    <a:pt x="5156" y="11294"/>
                    <a:pt x="5204" y="11385"/>
                    <a:pt x="5166" y="11498"/>
                  </a:cubicBezTo>
                  <a:cubicBezTo>
                    <a:pt x="5164" y="11504"/>
                    <a:pt x="5621" y="11637"/>
                    <a:pt x="5650" y="11647"/>
                  </a:cubicBezTo>
                  <a:cubicBezTo>
                    <a:pt x="5680" y="11655"/>
                    <a:pt x="5704" y="11680"/>
                    <a:pt x="5703" y="11712"/>
                  </a:cubicBezTo>
                  <a:cubicBezTo>
                    <a:pt x="5700" y="11864"/>
                    <a:pt x="5670" y="12012"/>
                    <a:pt x="5656" y="12161"/>
                  </a:cubicBezTo>
                  <a:cubicBezTo>
                    <a:pt x="5824" y="12116"/>
                    <a:pt x="5994" y="12102"/>
                    <a:pt x="6162" y="12036"/>
                  </a:cubicBezTo>
                  <a:cubicBezTo>
                    <a:pt x="6175" y="12031"/>
                    <a:pt x="6187" y="12029"/>
                    <a:pt x="6200" y="12029"/>
                  </a:cubicBezTo>
                  <a:cubicBezTo>
                    <a:pt x="6237" y="12029"/>
                    <a:pt x="6271" y="12051"/>
                    <a:pt x="6275" y="12095"/>
                  </a:cubicBezTo>
                  <a:cubicBezTo>
                    <a:pt x="6305" y="12446"/>
                    <a:pt x="7135" y="12811"/>
                    <a:pt x="7425" y="13023"/>
                  </a:cubicBezTo>
                  <a:cubicBezTo>
                    <a:pt x="7654" y="13190"/>
                    <a:pt x="7879" y="13361"/>
                    <a:pt x="8111" y="13523"/>
                  </a:cubicBezTo>
                  <a:cubicBezTo>
                    <a:pt x="8194" y="13581"/>
                    <a:pt x="8259" y="13604"/>
                    <a:pt x="8317" y="13604"/>
                  </a:cubicBezTo>
                  <a:cubicBezTo>
                    <a:pt x="8422" y="13604"/>
                    <a:pt x="8508" y="13529"/>
                    <a:pt x="8645" y="13443"/>
                  </a:cubicBezTo>
                  <a:cubicBezTo>
                    <a:pt x="8666" y="13431"/>
                    <a:pt x="8692" y="13423"/>
                    <a:pt x="8716" y="13423"/>
                  </a:cubicBezTo>
                  <a:cubicBezTo>
                    <a:pt x="8750" y="13423"/>
                    <a:pt x="8779" y="13438"/>
                    <a:pt x="8784" y="13480"/>
                  </a:cubicBezTo>
                  <a:cubicBezTo>
                    <a:pt x="8790" y="13479"/>
                    <a:pt x="8795" y="13478"/>
                    <a:pt x="8800" y="13478"/>
                  </a:cubicBezTo>
                  <a:cubicBezTo>
                    <a:pt x="8811" y="13478"/>
                    <a:pt x="8821" y="13483"/>
                    <a:pt x="8828" y="13496"/>
                  </a:cubicBezTo>
                  <a:cubicBezTo>
                    <a:pt x="8880" y="13616"/>
                    <a:pt x="8947" y="13730"/>
                    <a:pt x="9026" y="13834"/>
                  </a:cubicBezTo>
                  <a:cubicBezTo>
                    <a:pt x="9037" y="13846"/>
                    <a:pt x="9018" y="13874"/>
                    <a:pt x="9003" y="13874"/>
                  </a:cubicBezTo>
                  <a:cubicBezTo>
                    <a:pt x="9000" y="13874"/>
                    <a:pt x="8998" y="13873"/>
                    <a:pt x="8995" y="13871"/>
                  </a:cubicBezTo>
                  <a:cubicBezTo>
                    <a:pt x="8927" y="13805"/>
                    <a:pt x="8871" y="13748"/>
                    <a:pt x="8809" y="13694"/>
                  </a:cubicBezTo>
                  <a:cubicBezTo>
                    <a:pt x="8806" y="13706"/>
                    <a:pt x="8804" y="13719"/>
                    <a:pt x="8803" y="13732"/>
                  </a:cubicBezTo>
                  <a:cubicBezTo>
                    <a:pt x="8795" y="13796"/>
                    <a:pt x="8682" y="13914"/>
                    <a:pt x="8610" y="13914"/>
                  </a:cubicBezTo>
                  <a:cubicBezTo>
                    <a:pt x="8582" y="13914"/>
                    <a:pt x="8561" y="13897"/>
                    <a:pt x="8554" y="13851"/>
                  </a:cubicBezTo>
                  <a:cubicBezTo>
                    <a:pt x="8550" y="13819"/>
                    <a:pt x="8548" y="13789"/>
                    <a:pt x="8543" y="13757"/>
                  </a:cubicBezTo>
                  <a:cubicBezTo>
                    <a:pt x="8450" y="13816"/>
                    <a:pt x="8355" y="13875"/>
                    <a:pt x="8262" y="13934"/>
                  </a:cubicBezTo>
                  <a:cubicBezTo>
                    <a:pt x="8240" y="13948"/>
                    <a:pt x="8216" y="13958"/>
                    <a:pt x="8191" y="13958"/>
                  </a:cubicBezTo>
                  <a:cubicBezTo>
                    <a:pt x="8175" y="13958"/>
                    <a:pt x="8159" y="13953"/>
                    <a:pt x="8144" y="13943"/>
                  </a:cubicBezTo>
                  <a:cubicBezTo>
                    <a:pt x="7579" y="13568"/>
                    <a:pt x="7053" y="13135"/>
                    <a:pt x="6480" y="12773"/>
                  </a:cubicBezTo>
                  <a:cubicBezTo>
                    <a:pt x="6334" y="12682"/>
                    <a:pt x="6042" y="12604"/>
                    <a:pt x="6025" y="12414"/>
                  </a:cubicBezTo>
                  <a:cubicBezTo>
                    <a:pt x="6017" y="12334"/>
                    <a:pt x="6016" y="12309"/>
                    <a:pt x="6012" y="12309"/>
                  </a:cubicBezTo>
                  <a:cubicBezTo>
                    <a:pt x="6006" y="12309"/>
                    <a:pt x="5993" y="12377"/>
                    <a:pt x="5931" y="12386"/>
                  </a:cubicBezTo>
                  <a:cubicBezTo>
                    <a:pt x="5778" y="12400"/>
                    <a:pt x="5630" y="12434"/>
                    <a:pt x="5486" y="12487"/>
                  </a:cubicBezTo>
                  <a:cubicBezTo>
                    <a:pt x="5474" y="12492"/>
                    <a:pt x="5461" y="12495"/>
                    <a:pt x="5447" y="12495"/>
                  </a:cubicBezTo>
                  <a:cubicBezTo>
                    <a:pt x="5408" y="12495"/>
                    <a:pt x="5369" y="12473"/>
                    <a:pt x="5369" y="12428"/>
                  </a:cubicBezTo>
                  <a:cubicBezTo>
                    <a:pt x="5371" y="12330"/>
                    <a:pt x="5445" y="11927"/>
                    <a:pt x="5325" y="11898"/>
                  </a:cubicBezTo>
                  <a:cubicBezTo>
                    <a:pt x="5187" y="11864"/>
                    <a:pt x="5053" y="11829"/>
                    <a:pt x="4917" y="11787"/>
                  </a:cubicBezTo>
                  <a:cubicBezTo>
                    <a:pt x="4871" y="11770"/>
                    <a:pt x="4860" y="11726"/>
                    <a:pt x="4866" y="11683"/>
                  </a:cubicBezTo>
                  <a:cubicBezTo>
                    <a:pt x="4885" y="11531"/>
                    <a:pt x="4815" y="11493"/>
                    <a:pt x="4694" y="11493"/>
                  </a:cubicBezTo>
                  <a:cubicBezTo>
                    <a:pt x="4664" y="11493"/>
                    <a:pt x="4631" y="11495"/>
                    <a:pt x="4596" y="11499"/>
                  </a:cubicBezTo>
                  <a:cubicBezTo>
                    <a:pt x="4593" y="11499"/>
                    <a:pt x="4590" y="11499"/>
                    <a:pt x="4587" y="11499"/>
                  </a:cubicBezTo>
                  <a:cubicBezTo>
                    <a:pt x="4559" y="11499"/>
                    <a:pt x="4532" y="11484"/>
                    <a:pt x="4519" y="11459"/>
                  </a:cubicBezTo>
                  <a:cubicBezTo>
                    <a:pt x="4422" y="11293"/>
                    <a:pt x="4425" y="11229"/>
                    <a:pt x="4384" y="11229"/>
                  </a:cubicBezTo>
                  <a:cubicBezTo>
                    <a:pt x="4355" y="11229"/>
                    <a:pt x="4305" y="11261"/>
                    <a:pt x="4182" y="11310"/>
                  </a:cubicBezTo>
                  <a:cubicBezTo>
                    <a:pt x="4170" y="11315"/>
                    <a:pt x="4158" y="11318"/>
                    <a:pt x="4145" y="11318"/>
                  </a:cubicBezTo>
                  <a:cubicBezTo>
                    <a:pt x="4118" y="11318"/>
                    <a:pt x="4091" y="11304"/>
                    <a:pt x="4075" y="11280"/>
                  </a:cubicBezTo>
                  <a:cubicBezTo>
                    <a:pt x="3914" y="11058"/>
                    <a:pt x="3843" y="10849"/>
                    <a:pt x="3600" y="10699"/>
                  </a:cubicBezTo>
                  <a:cubicBezTo>
                    <a:pt x="3574" y="10683"/>
                    <a:pt x="3572" y="10638"/>
                    <a:pt x="3576" y="10613"/>
                  </a:cubicBezTo>
                  <a:cubicBezTo>
                    <a:pt x="3625" y="10331"/>
                    <a:pt x="3620" y="10056"/>
                    <a:pt x="3597" y="9775"/>
                  </a:cubicBezTo>
                  <a:lnTo>
                    <a:pt x="3597" y="9775"/>
                  </a:lnTo>
                  <a:cubicBezTo>
                    <a:pt x="3402" y="9850"/>
                    <a:pt x="3200" y="9901"/>
                    <a:pt x="3009" y="9996"/>
                  </a:cubicBezTo>
                  <a:cubicBezTo>
                    <a:pt x="2984" y="10008"/>
                    <a:pt x="2961" y="10014"/>
                    <a:pt x="2942" y="10014"/>
                  </a:cubicBezTo>
                  <a:cubicBezTo>
                    <a:pt x="2867" y="10014"/>
                    <a:pt x="2839" y="9933"/>
                    <a:pt x="2892" y="9847"/>
                  </a:cubicBezTo>
                  <a:cubicBezTo>
                    <a:pt x="3021" y="9638"/>
                    <a:pt x="3029" y="9386"/>
                    <a:pt x="3071" y="9149"/>
                  </a:cubicBezTo>
                  <a:lnTo>
                    <a:pt x="3071" y="9149"/>
                  </a:lnTo>
                  <a:cubicBezTo>
                    <a:pt x="2837" y="9159"/>
                    <a:pt x="2602" y="9163"/>
                    <a:pt x="2374" y="9208"/>
                  </a:cubicBezTo>
                  <a:cubicBezTo>
                    <a:pt x="2371" y="9208"/>
                    <a:pt x="2369" y="9209"/>
                    <a:pt x="2367" y="9209"/>
                  </a:cubicBezTo>
                  <a:cubicBezTo>
                    <a:pt x="2341" y="9209"/>
                    <a:pt x="2371" y="9153"/>
                    <a:pt x="2386" y="9145"/>
                  </a:cubicBezTo>
                  <a:lnTo>
                    <a:pt x="2384" y="9145"/>
                  </a:lnTo>
                  <a:cubicBezTo>
                    <a:pt x="2695" y="8965"/>
                    <a:pt x="2939" y="8876"/>
                    <a:pt x="3296" y="8825"/>
                  </a:cubicBezTo>
                  <a:cubicBezTo>
                    <a:pt x="3301" y="8824"/>
                    <a:pt x="3306" y="8824"/>
                    <a:pt x="3311" y="8824"/>
                  </a:cubicBezTo>
                  <a:close/>
                  <a:moveTo>
                    <a:pt x="6298" y="15230"/>
                  </a:moveTo>
                  <a:cubicBezTo>
                    <a:pt x="6456" y="15230"/>
                    <a:pt x="6587" y="15289"/>
                    <a:pt x="6658" y="15497"/>
                  </a:cubicBezTo>
                  <a:cubicBezTo>
                    <a:pt x="6662" y="15498"/>
                    <a:pt x="6666" y="15498"/>
                    <a:pt x="6670" y="15498"/>
                  </a:cubicBezTo>
                  <a:cubicBezTo>
                    <a:pt x="6678" y="15463"/>
                    <a:pt x="6705" y="15426"/>
                    <a:pt x="6740" y="15415"/>
                  </a:cubicBezTo>
                  <a:cubicBezTo>
                    <a:pt x="6762" y="15409"/>
                    <a:pt x="6784" y="15407"/>
                    <a:pt x="6806" y="15407"/>
                  </a:cubicBezTo>
                  <a:cubicBezTo>
                    <a:pt x="6807" y="15407"/>
                    <a:pt x="6809" y="15407"/>
                    <a:pt x="6811" y="15407"/>
                  </a:cubicBezTo>
                  <a:cubicBezTo>
                    <a:pt x="6822" y="15407"/>
                    <a:pt x="6833" y="15413"/>
                    <a:pt x="6839" y="15423"/>
                  </a:cubicBezTo>
                  <a:cubicBezTo>
                    <a:pt x="6910" y="15544"/>
                    <a:pt x="6939" y="15631"/>
                    <a:pt x="6943" y="15771"/>
                  </a:cubicBezTo>
                  <a:cubicBezTo>
                    <a:pt x="6943" y="15787"/>
                    <a:pt x="6922" y="15811"/>
                    <a:pt x="6908" y="15811"/>
                  </a:cubicBezTo>
                  <a:cubicBezTo>
                    <a:pt x="6903" y="15811"/>
                    <a:pt x="6898" y="15808"/>
                    <a:pt x="6897" y="15800"/>
                  </a:cubicBezTo>
                  <a:cubicBezTo>
                    <a:pt x="6887" y="15747"/>
                    <a:pt x="6852" y="15581"/>
                    <a:pt x="6775" y="15549"/>
                  </a:cubicBezTo>
                  <a:cubicBezTo>
                    <a:pt x="6739" y="15647"/>
                    <a:pt x="6653" y="15687"/>
                    <a:pt x="6538" y="15709"/>
                  </a:cubicBezTo>
                  <a:cubicBezTo>
                    <a:pt x="6535" y="15709"/>
                    <a:pt x="6533" y="15710"/>
                    <a:pt x="6530" y="15710"/>
                  </a:cubicBezTo>
                  <a:cubicBezTo>
                    <a:pt x="6511" y="15710"/>
                    <a:pt x="6493" y="15699"/>
                    <a:pt x="6484" y="15682"/>
                  </a:cubicBezTo>
                  <a:cubicBezTo>
                    <a:pt x="6407" y="15535"/>
                    <a:pt x="6345" y="15471"/>
                    <a:pt x="6201" y="15471"/>
                  </a:cubicBezTo>
                  <a:cubicBezTo>
                    <a:pt x="6182" y="15471"/>
                    <a:pt x="6162" y="15472"/>
                    <a:pt x="6141" y="15474"/>
                  </a:cubicBezTo>
                  <a:cubicBezTo>
                    <a:pt x="6112" y="15477"/>
                    <a:pt x="6086" y="15478"/>
                    <a:pt x="6062" y="15478"/>
                  </a:cubicBezTo>
                  <a:cubicBezTo>
                    <a:pt x="5951" y="15478"/>
                    <a:pt x="5881" y="15447"/>
                    <a:pt x="5766" y="15385"/>
                  </a:cubicBezTo>
                  <a:cubicBezTo>
                    <a:pt x="5734" y="15368"/>
                    <a:pt x="5790" y="15315"/>
                    <a:pt x="5809" y="15313"/>
                  </a:cubicBezTo>
                  <a:cubicBezTo>
                    <a:pt x="5975" y="15284"/>
                    <a:pt x="6148" y="15230"/>
                    <a:pt x="6298" y="15230"/>
                  </a:cubicBezTo>
                  <a:close/>
                  <a:moveTo>
                    <a:pt x="12014" y="29404"/>
                  </a:moveTo>
                  <a:cubicBezTo>
                    <a:pt x="12028" y="29404"/>
                    <a:pt x="12042" y="29404"/>
                    <a:pt x="12055" y="29404"/>
                  </a:cubicBezTo>
                  <a:cubicBezTo>
                    <a:pt x="12057" y="29404"/>
                    <a:pt x="12059" y="29404"/>
                    <a:pt x="12060" y="29404"/>
                  </a:cubicBezTo>
                  <a:cubicBezTo>
                    <a:pt x="12077" y="29404"/>
                    <a:pt x="12095" y="29409"/>
                    <a:pt x="12101" y="29426"/>
                  </a:cubicBezTo>
                  <a:cubicBezTo>
                    <a:pt x="12132" y="29520"/>
                    <a:pt x="12199" y="29667"/>
                    <a:pt x="12102" y="29748"/>
                  </a:cubicBezTo>
                  <a:cubicBezTo>
                    <a:pt x="12078" y="29768"/>
                    <a:pt x="12055" y="29774"/>
                    <a:pt x="12032" y="29774"/>
                  </a:cubicBezTo>
                  <a:cubicBezTo>
                    <a:pt x="11996" y="29774"/>
                    <a:pt x="11959" y="29759"/>
                    <a:pt x="11915" y="29754"/>
                  </a:cubicBezTo>
                  <a:cubicBezTo>
                    <a:pt x="11909" y="29754"/>
                    <a:pt x="11907" y="29749"/>
                    <a:pt x="11904" y="29744"/>
                  </a:cubicBezTo>
                  <a:cubicBezTo>
                    <a:pt x="11831" y="29881"/>
                    <a:pt x="11731" y="30015"/>
                    <a:pt x="11645" y="30067"/>
                  </a:cubicBezTo>
                  <a:cubicBezTo>
                    <a:pt x="11564" y="30116"/>
                    <a:pt x="11465" y="30135"/>
                    <a:pt x="11360" y="30135"/>
                  </a:cubicBezTo>
                  <a:cubicBezTo>
                    <a:pt x="11141" y="30135"/>
                    <a:pt x="10896" y="30050"/>
                    <a:pt x="10740" y="29969"/>
                  </a:cubicBezTo>
                  <a:cubicBezTo>
                    <a:pt x="10714" y="29957"/>
                    <a:pt x="10758" y="29909"/>
                    <a:pt x="10775" y="29909"/>
                  </a:cubicBezTo>
                  <a:lnTo>
                    <a:pt x="10776" y="29908"/>
                  </a:lnTo>
                  <a:cubicBezTo>
                    <a:pt x="11005" y="29899"/>
                    <a:pt x="11233" y="29869"/>
                    <a:pt x="11461" y="29854"/>
                  </a:cubicBezTo>
                  <a:cubicBezTo>
                    <a:pt x="11644" y="29843"/>
                    <a:pt x="11803" y="29749"/>
                    <a:pt x="11824" y="29537"/>
                  </a:cubicBezTo>
                  <a:cubicBezTo>
                    <a:pt x="11831" y="29480"/>
                    <a:pt x="11891" y="29409"/>
                    <a:pt x="11951" y="29406"/>
                  </a:cubicBezTo>
                  <a:cubicBezTo>
                    <a:pt x="11972" y="29404"/>
                    <a:pt x="11993" y="29404"/>
                    <a:pt x="12014" y="29404"/>
                  </a:cubicBezTo>
                  <a:close/>
                  <a:moveTo>
                    <a:pt x="17113" y="32289"/>
                  </a:moveTo>
                  <a:cubicBezTo>
                    <a:pt x="17113" y="32289"/>
                    <a:pt x="17114" y="32289"/>
                    <a:pt x="17114" y="32289"/>
                  </a:cubicBezTo>
                  <a:lnTo>
                    <a:pt x="17114" y="32289"/>
                  </a:lnTo>
                  <a:cubicBezTo>
                    <a:pt x="17114" y="32289"/>
                    <a:pt x="17113" y="32289"/>
                    <a:pt x="17113" y="32289"/>
                  </a:cubicBezTo>
                  <a:close/>
                  <a:moveTo>
                    <a:pt x="17122" y="32286"/>
                  </a:moveTo>
                  <a:cubicBezTo>
                    <a:pt x="17119" y="32287"/>
                    <a:pt x="17117" y="32289"/>
                    <a:pt x="17114" y="32289"/>
                  </a:cubicBezTo>
                  <a:cubicBezTo>
                    <a:pt x="17114" y="32289"/>
                    <a:pt x="17114" y="32289"/>
                    <a:pt x="17114" y="32289"/>
                  </a:cubicBezTo>
                  <a:lnTo>
                    <a:pt x="17114" y="32289"/>
                  </a:lnTo>
                  <a:cubicBezTo>
                    <a:pt x="17121" y="32292"/>
                    <a:pt x="17127" y="32297"/>
                    <a:pt x="17132" y="32301"/>
                  </a:cubicBezTo>
                  <a:lnTo>
                    <a:pt x="17132" y="32301"/>
                  </a:lnTo>
                  <a:cubicBezTo>
                    <a:pt x="17129" y="32296"/>
                    <a:pt x="17125" y="32291"/>
                    <a:pt x="17122" y="32286"/>
                  </a:cubicBezTo>
                  <a:close/>
                  <a:moveTo>
                    <a:pt x="17132" y="32301"/>
                  </a:moveTo>
                  <a:lnTo>
                    <a:pt x="17132" y="32301"/>
                  </a:lnTo>
                  <a:cubicBezTo>
                    <a:pt x="17134" y="32306"/>
                    <a:pt x="17137" y="32310"/>
                    <a:pt x="17140" y="32314"/>
                  </a:cubicBezTo>
                  <a:lnTo>
                    <a:pt x="17140" y="32314"/>
                  </a:lnTo>
                  <a:cubicBezTo>
                    <a:pt x="17138" y="32309"/>
                    <a:pt x="17135" y="32305"/>
                    <a:pt x="17132" y="32301"/>
                  </a:cubicBezTo>
                  <a:close/>
                  <a:moveTo>
                    <a:pt x="17576" y="31708"/>
                  </a:moveTo>
                  <a:cubicBezTo>
                    <a:pt x="17586" y="31708"/>
                    <a:pt x="17595" y="31711"/>
                    <a:pt x="17605" y="31719"/>
                  </a:cubicBezTo>
                  <a:cubicBezTo>
                    <a:pt x="17760" y="31849"/>
                    <a:pt x="18158" y="32078"/>
                    <a:pt x="17943" y="32307"/>
                  </a:cubicBezTo>
                  <a:cubicBezTo>
                    <a:pt x="17933" y="32317"/>
                    <a:pt x="17920" y="32322"/>
                    <a:pt x="17910" y="32322"/>
                  </a:cubicBezTo>
                  <a:cubicBezTo>
                    <a:pt x="17893" y="32322"/>
                    <a:pt x="17882" y="32309"/>
                    <a:pt x="17899" y="32285"/>
                  </a:cubicBezTo>
                  <a:cubicBezTo>
                    <a:pt x="17961" y="32193"/>
                    <a:pt x="17753" y="32034"/>
                    <a:pt x="17610" y="31933"/>
                  </a:cubicBezTo>
                  <a:cubicBezTo>
                    <a:pt x="17601" y="32123"/>
                    <a:pt x="17581" y="32312"/>
                    <a:pt x="17587" y="32504"/>
                  </a:cubicBezTo>
                  <a:cubicBezTo>
                    <a:pt x="17588" y="32544"/>
                    <a:pt x="17537" y="32630"/>
                    <a:pt x="17486" y="32630"/>
                  </a:cubicBezTo>
                  <a:cubicBezTo>
                    <a:pt x="17476" y="32630"/>
                    <a:pt x="17466" y="32626"/>
                    <a:pt x="17456" y="32619"/>
                  </a:cubicBezTo>
                  <a:cubicBezTo>
                    <a:pt x="17346" y="32529"/>
                    <a:pt x="17221" y="32434"/>
                    <a:pt x="17140" y="32314"/>
                  </a:cubicBezTo>
                  <a:lnTo>
                    <a:pt x="17140" y="32314"/>
                  </a:lnTo>
                  <a:cubicBezTo>
                    <a:pt x="17162" y="32364"/>
                    <a:pt x="17089" y="32458"/>
                    <a:pt x="17029" y="32458"/>
                  </a:cubicBezTo>
                  <a:cubicBezTo>
                    <a:pt x="17025" y="32458"/>
                    <a:pt x="17020" y="32458"/>
                    <a:pt x="17016" y="32457"/>
                  </a:cubicBezTo>
                  <a:cubicBezTo>
                    <a:pt x="16860" y="32414"/>
                    <a:pt x="16718" y="32393"/>
                    <a:pt x="16582" y="32393"/>
                  </a:cubicBezTo>
                  <a:cubicBezTo>
                    <a:pt x="16311" y="32393"/>
                    <a:pt x="16066" y="32476"/>
                    <a:pt x="15790" y="32632"/>
                  </a:cubicBezTo>
                  <a:cubicBezTo>
                    <a:pt x="15783" y="32636"/>
                    <a:pt x="15777" y="32637"/>
                    <a:pt x="15772" y="32637"/>
                  </a:cubicBezTo>
                  <a:cubicBezTo>
                    <a:pt x="15752" y="32637"/>
                    <a:pt x="15752" y="32607"/>
                    <a:pt x="15768" y="32589"/>
                  </a:cubicBezTo>
                  <a:lnTo>
                    <a:pt x="15768" y="32588"/>
                  </a:lnTo>
                  <a:cubicBezTo>
                    <a:pt x="16004" y="32320"/>
                    <a:pt x="16293" y="32187"/>
                    <a:pt x="16608" y="32187"/>
                  </a:cubicBezTo>
                  <a:cubicBezTo>
                    <a:pt x="16738" y="32187"/>
                    <a:pt x="16871" y="32210"/>
                    <a:pt x="17007" y="32254"/>
                  </a:cubicBezTo>
                  <a:cubicBezTo>
                    <a:pt x="17037" y="32204"/>
                    <a:pt x="17070" y="32156"/>
                    <a:pt x="17106" y="32111"/>
                  </a:cubicBezTo>
                  <a:cubicBezTo>
                    <a:pt x="17119" y="32095"/>
                    <a:pt x="17161" y="32063"/>
                    <a:pt x="17192" y="32063"/>
                  </a:cubicBezTo>
                  <a:cubicBezTo>
                    <a:pt x="17205" y="32063"/>
                    <a:pt x="17217" y="32069"/>
                    <a:pt x="17223" y="32086"/>
                  </a:cubicBezTo>
                  <a:cubicBezTo>
                    <a:pt x="17264" y="32202"/>
                    <a:pt x="17357" y="32292"/>
                    <a:pt x="17455" y="32375"/>
                  </a:cubicBezTo>
                  <a:cubicBezTo>
                    <a:pt x="17467" y="32193"/>
                    <a:pt x="17487" y="32010"/>
                    <a:pt x="17483" y="31826"/>
                  </a:cubicBezTo>
                  <a:cubicBezTo>
                    <a:pt x="17482" y="31789"/>
                    <a:pt x="17529" y="31708"/>
                    <a:pt x="17576" y="31708"/>
                  </a:cubicBezTo>
                  <a:close/>
                  <a:moveTo>
                    <a:pt x="19214" y="40112"/>
                  </a:moveTo>
                  <a:cubicBezTo>
                    <a:pt x="19477" y="40112"/>
                    <a:pt x="19725" y="40200"/>
                    <a:pt x="19839" y="40461"/>
                  </a:cubicBezTo>
                  <a:cubicBezTo>
                    <a:pt x="19954" y="40371"/>
                    <a:pt x="20057" y="40339"/>
                    <a:pt x="20201" y="40264"/>
                  </a:cubicBezTo>
                  <a:cubicBezTo>
                    <a:pt x="20210" y="40259"/>
                    <a:pt x="20221" y="40256"/>
                    <a:pt x="20230" y="40256"/>
                  </a:cubicBezTo>
                  <a:cubicBezTo>
                    <a:pt x="20243" y="40256"/>
                    <a:pt x="20253" y="40262"/>
                    <a:pt x="20256" y="40279"/>
                  </a:cubicBezTo>
                  <a:cubicBezTo>
                    <a:pt x="20274" y="40426"/>
                    <a:pt x="20326" y="40572"/>
                    <a:pt x="20377" y="40709"/>
                  </a:cubicBezTo>
                  <a:cubicBezTo>
                    <a:pt x="20383" y="40726"/>
                    <a:pt x="20360" y="40756"/>
                    <a:pt x="20344" y="40756"/>
                  </a:cubicBezTo>
                  <a:cubicBezTo>
                    <a:pt x="20339" y="40756"/>
                    <a:pt x="20335" y="40754"/>
                    <a:pt x="20332" y="40749"/>
                  </a:cubicBezTo>
                  <a:cubicBezTo>
                    <a:pt x="20273" y="40633"/>
                    <a:pt x="20215" y="40519"/>
                    <a:pt x="20171" y="40398"/>
                  </a:cubicBezTo>
                  <a:cubicBezTo>
                    <a:pt x="20168" y="40389"/>
                    <a:pt x="20161" y="40385"/>
                    <a:pt x="20151" y="40385"/>
                  </a:cubicBezTo>
                  <a:cubicBezTo>
                    <a:pt x="20078" y="40385"/>
                    <a:pt x="19846" y="40602"/>
                    <a:pt x="19836" y="40602"/>
                  </a:cubicBezTo>
                  <a:cubicBezTo>
                    <a:pt x="19836" y="40602"/>
                    <a:pt x="19836" y="40601"/>
                    <a:pt x="19838" y="40599"/>
                  </a:cubicBezTo>
                  <a:lnTo>
                    <a:pt x="19838" y="40599"/>
                  </a:lnTo>
                  <a:cubicBezTo>
                    <a:pt x="19824" y="40617"/>
                    <a:pt x="19791" y="40643"/>
                    <a:pt x="19764" y="40643"/>
                  </a:cubicBezTo>
                  <a:cubicBezTo>
                    <a:pt x="19751" y="40643"/>
                    <a:pt x="19739" y="40637"/>
                    <a:pt x="19732" y="40622"/>
                  </a:cubicBezTo>
                  <a:cubicBezTo>
                    <a:pt x="19513" y="40196"/>
                    <a:pt x="19054" y="40355"/>
                    <a:pt x="18665" y="40269"/>
                  </a:cubicBezTo>
                  <a:cubicBezTo>
                    <a:pt x="18632" y="40262"/>
                    <a:pt x="18673" y="40215"/>
                    <a:pt x="18687" y="40209"/>
                  </a:cubicBezTo>
                  <a:lnTo>
                    <a:pt x="18687" y="40208"/>
                  </a:lnTo>
                  <a:cubicBezTo>
                    <a:pt x="18844" y="40154"/>
                    <a:pt x="19033" y="40112"/>
                    <a:pt x="19214" y="40112"/>
                  </a:cubicBezTo>
                  <a:close/>
                  <a:moveTo>
                    <a:pt x="15490" y="41112"/>
                  </a:moveTo>
                  <a:cubicBezTo>
                    <a:pt x="15510" y="41112"/>
                    <a:pt x="15530" y="41113"/>
                    <a:pt x="15550" y="41113"/>
                  </a:cubicBezTo>
                  <a:cubicBezTo>
                    <a:pt x="15552" y="41113"/>
                    <a:pt x="15555" y="41113"/>
                    <a:pt x="15557" y="41113"/>
                  </a:cubicBezTo>
                  <a:cubicBezTo>
                    <a:pt x="15571" y="41113"/>
                    <a:pt x="15583" y="41121"/>
                    <a:pt x="15589" y="41133"/>
                  </a:cubicBezTo>
                  <a:cubicBezTo>
                    <a:pt x="15616" y="41195"/>
                    <a:pt x="15655" y="41271"/>
                    <a:pt x="15606" y="41332"/>
                  </a:cubicBezTo>
                  <a:cubicBezTo>
                    <a:pt x="15597" y="41343"/>
                    <a:pt x="15574" y="41363"/>
                    <a:pt x="15555" y="41363"/>
                  </a:cubicBezTo>
                  <a:cubicBezTo>
                    <a:pt x="15549" y="41363"/>
                    <a:pt x="15543" y="41361"/>
                    <a:pt x="15539" y="41356"/>
                  </a:cubicBezTo>
                  <a:cubicBezTo>
                    <a:pt x="15536" y="41352"/>
                    <a:pt x="15536" y="41347"/>
                    <a:pt x="15534" y="41343"/>
                  </a:cubicBezTo>
                  <a:cubicBezTo>
                    <a:pt x="15518" y="41329"/>
                    <a:pt x="15506" y="41316"/>
                    <a:pt x="15496" y="41307"/>
                  </a:cubicBezTo>
                  <a:cubicBezTo>
                    <a:pt x="15489" y="41468"/>
                    <a:pt x="15457" y="41629"/>
                    <a:pt x="15473" y="41793"/>
                  </a:cubicBezTo>
                  <a:cubicBezTo>
                    <a:pt x="15480" y="41871"/>
                    <a:pt x="15403" y="41958"/>
                    <a:pt x="15327" y="41970"/>
                  </a:cubicBezTo>
                  <a:cubicBezTo>
                    <a:pt x="15295" y="41974"/>
                    <a:pt x="15255" y="41987"/>
                    <a:pt x="15219" y="41987"/>
                  </a:cubicBezTo>
                  <a:cubicBezTo>
                    <a:pt x="15210" y="41987"/>
                    <a:pt x="15201" y="41986"/>
                    <a:pt x="15192" y="41984"/>
                  </a:cubicBezTo>
                  <a:cubicBezTo>
                    <a:pt x="15164" y="41971"/>
                    <a:pt x="15139" y="41952"/>
                    <a:pt x="15117" y="41929"/>
                  </a:cubicBezTo>
                  <a:cubicBezTo>
                    <a:pt x="15130" y="41909"/>
                    <a:pt x="15139" y="41894"/>
                    <a:pt x="15146" y="41881"/>
                  </a:cubicBezTo>
                  <a:lnTo>
                    <a:pt x="15146" y="41881"/>
                  </a:lnTo>
                  <a:cubicBezTo>
                    <a:pt x="15098" y="41960"/>
                    <a:pt x="15027" y="42005"/>
                    <a:pt x="14945" y="42038"/>
                  </a:cubicBezTo>
                  <a:cubicBezTo>
                    <a:pt x="14940" y="42040"/>
                    <a:pt x="14936" y="42041"/>
                    <a:pt x="14933" y="42041"/>
                  </a:cubicBezTo>
                  <a:cubicBezTo>
                    <a:pt x="14910" y="42041"/>
                    <a:pt x="14918" y="42001"/>
                    <a:pt x="14930" y="41987"/>
                  </a:cubicBezTo>
                  <a:cubicBezTo>
                    <a:pt x="15012" y="41891"/>
                    <a:pt x="14988" y="41729"/>
                    <a:pt x="15132" y="41678"/>
                  </a:cubicBezTo>
                  <a:cubicBezTo>
                    <a:pt x="15148" y="41672"/>
                    <a:pt x="15164" y="41670"/>
                    <a:pt x="15180" y="41670"/>
                  </a:cubicBezTo>
                  <a:cubicBezTo>
                    <a:pt x="15205" y="41670"/>
                    <a:pt x="15230" y="41676"/>
                    <a:pt x="15252" y="41690"/>
                  </a:cubicBezTo>
                  <a:cubicBezTo>
                    <a:pt x="15264" y="41697"/>
                    <a:pt x="15273" y="41702"/>
                    <a:pt x="15282" y="41708"/>
                  </a:cubicBezTo>
                  <a:cubicBezTo>
                    <a:pt x="15303" y="41556"/>
                    <a:pt x="15334" y="41404"/>
                    <a:pt x="15333" y="41249"/>
                  </a:cubicBezTo>
                  <a:cubicBezTo>
                    <a:pt x="15333" y="41191"/>
                    <a:pt x="15384" y="41115"/>
                    <a:pt x="15447" y="41113"/>
                  </a:cubicBezTo>
                  <a:cubicBezTo>
                    <a:pt x="15461" y="41112"/>
                    <a:pt x="15476" y="41112"/>
                    <a:pt x="15490" y="41112"/>
                  </a:cubicBezTo>
                  <a:close/>
                  <a:moveTo>
                    <a:pt x="8450" y="1"/>
                  </a:moveTo>
                  <a:cubicBezTo>
                    <a:pt x="7380" y="109"/>
                    <a:pt x="6311" y="226"/>
                    <a:pt x="5239" y="316"/>
                  </a:cubicBezTo>
                  <a:cubicBezTo>
                    <a:pt x="3492" y="463"/>
                    <a:pt x="1746" y="603"/>
                    <a:pt x="0" y="745"/>
                  </a:cubicBezTo>
                  <a:cubicBezTo>
                    <a:pt x="260" y="1589"/>
                    <a:pt x="432" y="2460"/>
                    <a:pt x="550" y="3344"/>
                  </a:cubicBezTo>
                  <a:cubicBezTo>
                    <a:pt x="737" y="4736"/>
                    <a:pt x="894" y="6104"/>
                    <a:pt x="1192" y="7483"/>
                  </a:cubicBezTo>
                  <a:cubicBezTo>
                    <a:pt x="1473" y="8784"/>
                    <a:pt x="1799" y="10082"/>
                    <a:pt x="2285" y="11324"/>
                  </a:cubicBezTo>
                  <a:cubicBezTo>
                    <a:pt x="2773" y="12572"/>
                    <a:pt x="3427" y="13736"/>
                    <a:pt x="3829" y="15022"/>
                  </a:cubicBezTo>
                  <a:cubicBezTo>
                    <a:pt x="4203" y="16221"/>
                    <a:pt x="4455" y="17454"/>
                    <a:pt x="4580" y="18704"/>
                  </a:cubicBezTo>
                  <a:cubicBezTo>
                    <a:pt x="4647" y="19369"/>
                    <a:pt x="4701" y="20038"/>
                    <a:pt x="4720" y="20708"/>
                  </a:cubicBezTo>
                  <a:cubicBezTo>
                    <a:pt x="4737" y="21338"/>
                    <a:pt x="4700" y="21984"/>
                    <a:pt x="4857" y="22601"/>
                  </a:cubicBezTo>
                  <a:cubicBezTo>
                    <a:pt x="4999" y="23154"/>
                    <a:pt x="5236" y="23816"/>
                    <a:pt x="5568" y="24290"/>
                  </a:cubicBezTo>
                  <a:cubicBezTo>
                    <a:pt x="5606" y="24343"/>
                    <a:pt x="5645" y="24401"/>
                    <a:pt x="5683" y="24458"/>
                  </a:cubicBezTo>
                  <a:cubicBezTo>
                    <a:pt x="5716" y="24431"/>
                    <a:pt x="5750" y="24410"/>
                    <a:pt x="5778" y="24410"/>
                  </a:cubicBezTo>
                  <a:cubicBezTo>
                    <a:pt x="5802" y="24410"/>
                    <a:pt x="5821" y="24424"/>
                    <a:pt x="5831" y="24459"/>
                  </a:cubicBezTo>
                  <a:cubicBezTo>
                    <a:pt x="5843" y="24501"/>
                    <a:pt x="5859" y="24544"/>
                    <a:pt x="5874" y="24586"/>
                  </a:cubicBezTo>
                  <a:cubicBezTo>
                    <a:pt x="6089" y="24046"/>
                    <a:pt x="6473" y="23308"/>
                    <a:pt x="6918" y="23308"/>
                  </a:cubicBezTo>
                  <a:cubicBezTo>
                    <a:pt x="6991" y="23308"/>
                    <a:pt x="7066" y="23327"/>
                    <a:pt x="7142" y="23371"/>
                  </a:cubicBezTo>
                  <a:cubicBezTo>
                    <a:pt x="7346" y="22902"/>
                    <a:pt x="7642" y="22441"/>
                    <a:pt x="7978" y="22077"/>
                  </a:cubicBezTo>
                  <a:cubicBezTo>
                    <a:pt x="8354" y="21669"/>
                    <a:pt x="8826" y="21455"/>
                    <a:pt x="9206" y="21037"/>
                  </a:cubicBezTo>
                  <a:cubicBezTo>
                    <a:pt x="9230" y="21013"/>
                    <a:pt x="9276" y="20972"/>
                    <a:pt x="9317" y="20972"/>
                  </a:cubicBezTo>
                  <a:cubicBezTo>
                    <a:pt x="9330" y="20972"/>
                    <a:pt x="9342" y="20976"/>
                    <a:pt x="9353" y="20986"/>
                  </a:cubicBezTo>
                  <a:cubicBezTo>
                    <a:pt x="9385" y="21013"/>
                    <a:pt x="9415" y="21043"/>
                    <a:pt x="9444" y="21075"/>
                  </a:cubicBezTo>
                  <a:cubicBezTo>
                    <a:pt x="9726" y="20649"/>
                    <a:pt x="10103" y="20300"/>
                    <a:pt x="10388" y="19873"/>
                  </a:cubicBezTo>
                  <a:cubicBezTo>
                    <a:pt x="10411" y="19838"/>
                    <a:pt x="10448" y="19797"/>
                    <a:pt x="10494" y="19797"/>
                  </a:cubicBezTo>
                  <a:cubicBezTo>
                    <a:pt x="10499" y="19797"/>
                    <a:pt x="10504" y="19798"/>
                    <a:pt x="10509" y="19799"/>
                  </a:cubicBezTo>
                  <a:cubicBezTo>
                    <a:pt x="10611" y="19819"/>
                    <a:pt x="10727" y="19907"/>
                    <a:pt x="10833" y="19907"/>
                  </a:cubicBezTo>
                  <a:cubicBezTo>
                    <a:pt x="10866" y="19907"/>
                    <a:pt x="10898" y="19899"/>
                    <a:pt x="10928" y="19878"/>
                  </a:cubicBezTo>
                  <a:cubicBezTo>
                    <a:pt x="11074" y="19774"/>
                    <a:pt x="11225" y="19673"/>
                    <a:pt x="11393" y="19612"/>
                  </a:cubicBezTo>
                  <a:cubicBezTo>
                    <a:pt x="11699" y="19499"/>
                    <a:pt x="12003" y="19445"/>
                    <a:pt x="12322" y="19411"/>
                  </a:cubicBezTo>
                  <a:cubicBezTo>
                    <a:pt x="12448" y="19071"/>
                    <a:pt x="12707" y="18859"/>
                    <a:pt x="12938" y="18859"/>
                  </a:cubicBezTo>
                  <a:cubicBezTo>
                    <a:pt x="13154" y="18859"/>
                    <a:pt x="13346" y="19045"/>
                    <a:pt x="13379" y="19487"/>
                  </a:cubicBezTo>
                  <a:cubicBezTo>
                    <a:pt x="13381" y="19509"/>
                    <a:pt x="13349" y="19546"/>
                    <a:pt x="13328" y="19546"/>
                  </a:cubicBezTo>
                  <a:cubicBezTo>
                    <a:pt x="13320" y="19546"/>
                    <a:pt x="13314" y="19541"/>
                    <a:pt x="13311" y="19529"/>
                  </a:cubicBezTo>
                  <a:cubicBezTo>
                    <a:pt x="13275" y="19378"/>
                    <a:pt x="13217" y="19120"/>
                    <a:pt x="13060" y="19029"/>
                  </a:cubicBezTo>
                  <a:cubicBezTo>
                    <a:pt x="12987" y="18983"/>
                    <a:pt x="12920" y="18960"/>
                    <a:pt x="12857" y="18960"/>
                  </a:cubicBezTo>
                  <a:cubicBezTo>
                    <a:pt x="12687" y="18960"/>
                    <a:pt x="12551" y="19128"/>
                    <a:pt x="12449" y="19464"/>
                  </a:cubicBezTo>
                  <a:cubicBezTo>
                    <a:pt x="12437" y="19517"/>
                    <a:pt x="12395" y="19576"/>
                    <a:pt x="12335" y="19581"/>
                  </a:cubicBezTo>
                  <a:cubicBezTo>
                    <a:pt x="11768" y="19638"/>
                    <a:pt x="11271" y="19751"/>
                    <a:pt x="10829" y="20138"/>
                  </a:cubicBezTo>
                  <a:cubicBezTo>
                    <a:pt x="10812" y="20153"/>
                    <a:pt x="10784" y="20170"/>
                    <a:pt x="10759" y="20170"/>
                  </a:cubicBezTo>
                  <a:cubicBezTo>
                    <a:pt x="10748" y="20170"/>
                    <a:pt x="10738" y="20167"/>
                    <a:pt x="10729" y="20160"/>
                  </a:cubicBezTo>
                  <a:cubicBezTo>
                    <a:pt x="10636" y="20086"/>
                    <a:pt x="10565" y="20056"/>
                    <a:pt x="10506" y="20056"/>
                  </a:cubicBezTo>
                  <a:cubicBezTo>
                    <a:pt x="10359" y="20056"/>
                    <a:pt x="10287" y="20242"/>
                    <a:pt x="10133" y="20415"/>
                  </a:cubicBezTo>
                  <a:cubicBezTo>
                    <a:pt x="9903" y="20675"/>
                    <a:pt x="9694" y="20937"/>
                    <a:pt x="9526" y="21239"/>
                  </a:cubicBezTo>
                  <a:cubicBezTo>
                    <a:pt x="9516" y="21279"/>
                    <a:pt x="9493" y="21315"/>
                    <a:pt x="9461" y="21343"/>
                  </a:cubicBezTo>
                  <a:lnTo>
                    <a:pt x="9434" y="21368"/>
                  </a:lnTo>
                  <a:cubicBezTo>
                    <a:pt x="9407" y="21391"/>
                    <a:pt x="9382" y="21402"/>
                    <a:pt x="9361" y="21402"/>
                  </a:cubicBezTo>
                  <a:cubicBezTo>
                    <a:pt x="9322" y="21402"/>
                    <a:pt x="9298" y="21367"/>
                    <a:pt x="9305" y="21319"/>
                  </a:cubicBezTo>
                  <a:cubicBezTo>
                    <a:pt x="9286" y="21291"/>
                    <a:pt x="9265" y="21266"/>
                    <a:pt x="9242" y="21242"/>
                  </a:cubicBezTo>
                  <a:cubicBezTo>
                    <a:pt x="9074" y="21438"/>
                    <a:pt x="8882" y="21673"/>
                    <a:pt x="8688" y="21790"/>
                  </a:cubicBezTo>
                  <a:cubicBezTo>
                    <a:pt x="8464" y="21925"/>
                    <a:pt x="8294" y="21977"/>
                    <a:pt x="8114" y="22187"/>
                  </a:cubicBezTo>
                  <a:cubicBezTo>
                    <a:pt x="7786" y="22576"/>
                    <a:pt x="7492" y="23024"/>
                    <a:pt x="7312" y="23507"/>
                  </a:cubicBezTo>
                  <a:cubicBezTo>
                    <a:pt x="7323" y="23518"/>
                    <a:pt x="7334" y="23525"/>
                    <a:pt x="7345" y="23538"/>
                  </a:cubicBezTo>
                  <a:cubicBezTo>
                    <a:pt x="7427" y="23634"/>
                    <a:pt x="7292" y="23798"/>
                    <a:pt x="7188" y="23808"/>
                  </a:cubicBezTo>
                  <a:cubicBezTo>
                    <a:pt x="7153" y="23810"/>
                    <a:pt x="7117" y="23813"/>
                    <a:pt x="7080" y="23816"/>
                  </a:cubicBezTo>
                  <a:cubicBezTo>
                    <a:pt x="7077" y="23817"/>
                    <a:pt x="7075" y="23817"/>
                    <a:pt x="7072" y="23817"/>
                  </a:cubicBezTo>
                  <a:cubicBezTo>
                    <a:pt x="7002" y="23817"/>
                    <a:pt x="6997" y="23739"/>
                    <a:pt x="7015" y="23685"/>
                  </a:cubicBezTo>
                  <a:cubicBezTo>
                    <a:pt x="6951" y="23641"/>
                    <a:pt x="6888" y="23621"/>
                    <a:pt x="6828" y="23621"/>
                  </a:cubicBezTo>
                  <a:cubicBezTo>
                    <a:pt x="6408" y="23621"/>
                    <a:pt x="6091" y="24586"/>
                    <a:pt x="5979" y="24959"/>
                  </a:cubicBezTo>
                  <a:cubicBezTo>
                    <a:pt x="6057" y="25121"/>
                    <a:pt x="6122" y="25286"/>
                    <a:pt x="6146" y="25451"/>
                  </a:cubicBezTo>
                  <a:cubicBezTo>
                    <a:pt x="6239" y="26080"/>
                    <a:pt x="6306" y="26630"/>
                    <a:pt x="6245" y="27269"/>
                  </a:cubicBezTo>
                  <a:cubicBezTo>
                    <a:pt x="6192" y="27828"/>
                    <a:pt x="6150" y="28370"/>
                    <a:pt x="6252" y="28917"/>
                  </a:cubicBezTo>
                  <a:cubicBezTo>
                    <a:pt x="6502" y="28893"/>
                    <a:pt x="6751" y="28869"/>
                    <a:pt x="7001" y="28844"/>
                  </a:cubicBezTo>
                  <a:cubicBezTo>
                    <a:pt x="7010" y="28843"/>
                    <a:pt x="7020" y="28842"/>
                    <a:pt x="7029" y="28842"/>
                  </a:cubicBezTo>
                  <a:cubicBezTo>
                    <a:pt x="7202" y="28842"/>
                    <a:pt x="7264" y="29002"/>
                    <a:pt x="7249" y="29159"/>
                  </a:cubicBezTo>
                  <a:cubicBezTo>
                    <a:pt x="7242" y="29216"/>
                    <a:pt x="7238" y="29273"/>
                    <a:pt x="7231" y="29331"/>
                  </a:cubicBezTo>
                  <a:cubicBezTo>
                    <a:pt x="7364" y="29222"/>
                    <a:pt x="7519" y="29132"/>
                    <a:pt x="7645" y="29037"/>
                  </a:cubicBezTo>
                  <a:cubicBezTo>
                    <a:pt x="7838" y="28894"/>
                    <a:pt x="8109" y="28669"/>
                    <a:pt x="8374" y="28669"/>
                  </a:cubicBezTo>
                  <a:cubicBezTo>
                    <a:pt x="8397" y="28669"/>
                    <a:pt x="8420" y="28671"/>
                    <a:pt x="8443" y="28674"/>
                  </a:cubicBezTo>
                  <a:cubicBezTo>
                    <a:pt x="8538" y="28689"/>
                    <a:pt x="8596" y="28717"/>
                    <a:pt x="8648" y="28717"/>
                  </a:cubicBezTo>
                  <a:cubicBezTo>
                    <a:pt x="8691" y="28717"/>
                    <a:pt x="8729" y="28698"/>
                    <a:pt x="8778" y="28638"/>
                  </a:cubicBezTo>
                  <a:cubicBezTo>
                    <a:pt x="8859" y="28541"/>
                    <a:pt x="8942" y="28443"/>
                    <a:pt x="9022" y="28346"/>
                  </a:cubicBezTo>
                  <a:cubicBezTo>
                    <a:pt x="9167" y="28175"/>
                    <a:pt x="9323" y="28046"/>
                    <a:pt x="9475" y="27885"/>
                  </a:cubicBezTo>
                  <a:cubicBezTo>
                    <a:pt x="9482" y="27878"/>
                    <a:pt x="9488" y="27876"/>
                    <a:pt x="9493" y="27876"/>
                  </a:cubicBezTo>
                  <a:cubicBezTo>
                    <a:pt x="9503" y="27876"/>
                    <a:pt x="9507" y="27888"/>
                    <a:pt x="9496" y="27903"/>
                  </a:cubicBezTo>
                  <a:cubicBezTo>
                    <a:pt x="9259" y="28233"/>
                    <a:pt x="9055" y="28633"/>
                    <a:pt x="8742" y="28904"/>
                  </a:cubicBezTo>
                  <a:cubicBezTo>
                    <a:pt x="8697" y="28943"/>
                    <a:pt x="8646" y="28956"/>
                    <a:pt x="8591" y="28956"/>
                  </a:cubicBezTo>
                  <a:cubicBezTo>
                    <a:pt x="8483" y="28956"/>
                    <a:pt x="8362" y="28906"/>
                    <a:pt x="8248" y="28906"/>
                  </a:cubicBezTo>
                  <a:cubicBezTo>
                    <a:pt x="8209" y="28906"/>
                    <a:pt x="8170" y="28912"/>
                    <a:pt x="8134" y="28928"/>
                  </a:cubicBezTo>
                  <a:cubicBezTo>
                    <a:pt x="7831" y="29066"/>
                    <a:pt x="7269" y="29402"/>
                    <a:pt x="7210" y="29764"/>
                  </a:cubicBezTo>
                  <a:cubicBezTo>
                    <a:pt x="7199" y="29832"/>
                    <a:pt x="7187" y="29897"/>
                    <a:pt x="7171" y="29962"/>
                  </a:cubicBezTo>
                  <a:cubicBezTo>
                    <a:pt x="7110" y="30697"/>
                    <a:pt x="7099" y="31428"/>
                    <a:pt x="7272" y="32158"/>
                  </a:cubicBezTo>
                  <a:cubicBezTo>
                    <a:pt x="7377" y="32139"/>
                    <a:pt x="7482" y="32131"/>
                    <a:pt x="7587" y="32131"/>
                  </a:cubicBezTo>
                  <a:cubicBezTo>
                    <a:pt x="8028" y="32131"/>
                    <a:pt x="8465" y="32267"/>
                    <a:pt x="8933" y="32267"/>
                  </a:cubicBezTo>
                  <a:cubicBezTo>
                    <a:pt x="8960" y="32267"/>
                    <a:pt x="8988" y="32266"/>
                    <a:pt x="9016" y="32265"/>
                  </a:cubicBezTo>
                  <a:cubicBezTo>
                    <a:pt x="9020" y="32265"/>
                    <a:pt x="9023" y="32265"/>
                    <a:pt x="9027" y="32265"/>
                  </a:cubicBezTo>
                  <a:cubicBezTo>
                    <a:pt x="9150" y="32265"/>
                    <a:pt x="9262" y="32338"/>
                    <a:pt x="9269" y="32474"/>
                  </a:cubicBezTo>
                  <a:cubicBezTo>
                    <a:pt x="9304" y="33272"/>
                    <a:pt x="8892" y="33998"/>
                    <a:pt x="8784" y="34774"/>
                  </a:cubicBezTo>
                  <a:cubicBezTo>
                    <a:pt x="8783" y="34785"/>
                    <a:pt x="8783" y="34794"/>
                    <a:pt x="8781" y="34803"/>
                  </a:cubicBezTo>
                  <a:cubicBezTo>
                    <a:pt x="8824" y="34976"/>
                    <a:pt x="8851" y="35154"/>
                    <a:pt x="8858" y="35332"/>
                  </a:cubicBezTo>
                  <a:cubicBezTo>
                    <a:pt x="9090" y="35712"/>
                    <a:pt x="9737" y="35636"/>
                    <a:pt x="10259" y="35717"/>
                  </a:cubicBezTo>
                  <a:cubicBezTo>
                    <a:pt x="10394" y="35737"/>
                    <a:pt x="10526" y="35778"/>
                    <a:pt x="10648" y="35838"/>
                  </a:cubicBezTo>
                  <a:cubicBezTo>
                    <a:pt x="10780" y="35675"/>
                    <a:pt x="10851" y="35472"/>
                    <a:pt x="10850" y="35262"/>
                  </a:cubicBezTo>
                  <a:lnTo>
                    <a:pt x="10850" y="35262"/>
                  </a:lnTo>
                  <a:cubicBezTo>
                    <a:pt x="10615" y="35289"/>
                    <a:pt x="10380" y="35313"/>
                    <a:pt x="10146" y="35325"/>
                  </a:cubicBezTo>
                  <a:cubicBezTo>
                    <a:pt x="10143" y="35325"/>
                    <a:pt x="10141" y="35326"/>
                    <a:pt x="10138" y="35326"/>
                  </a:cubicBezTo>
                  <a:cubicBezTo>
                    <a:pt x="9990" y="35326"/>
                    <a:pt x="10098" y="35119"/>
                    <a:pt x="10153" y="35068"/>
                  </a:cubicBezTo>
                  <a:cubicBezTo>
                    <a:pt x="10315" y="34925"/>
                    <a:pt x="10469" y="34774"/>
                    <a:pt x="10623" y="34623"/>
                  </a:cubicBezTo>
                  <a:cubicBezTo>
                    <a:pt x="10631" y="34615"/>
                    <a:pt x="10640" y="34611"/>
                    <a:pt x="10647" y="34611"/>
                  </a:cubicBezTo>
                  <a:cubicBezTo>
                    <a:pt x="10666" y="34611"/>
                    <a:pt x="10678" y="34632"/>
                    <a:pt x="10663" y="34656"/>
                  </a:cubicBezTo>
                  <a:cubicBezTo>
                    <a:pt x="10586" y="34768"/>
                    <a:pt x="10514" y="34884"/>
                    <a:pt x="10442" y="34999"/>
                  </a:cubicBezTo>
                  <a:cubicBezTo>
                    <a:pt x="10646" y="34974"/>
                    <a:pt x="10853" y="34950"/>
                    <a:pt x="11058" y="34936"/>
                  </a:cubicBezTo>
                  <a:cubicBezTo>
                    <a:pt x="11059" y="34936"/>
                    <a:pt x="11061" y="34936"/>
                    <a:pt x="11062" y="34936"/>
                  </a:cubicBezTo>
                  <a:cubicBezTo>
                    <a:pt x="11104" y="34936"/>
                    <a:pt x="11144" y="34963"/>
                    <a:pt x="11144" y="35007"/>
                  </a:cubicBezTo>
                  <a:cubicBezTo>
                    <a:pt x="11154" y="35368"/>
                    <a:pt x="11025" y="35678"/>
                    <a:pt x="10794" y="35915"/>
                  </a:cubicBezTo>
                  <a:cubicBezTo>
                    <a:pt x="11652" y="36531"/>
                    <a:pt x="10693" y="38247"/>
                    <a:pt x="10597" y="39180"/>
                  </a:cubicBezTo>
                  <a:cubicBezTo>
                    <a:pt x="10738" y="39173"/>
                    <a:pt x="10879" y="39169"/>
                    <a:pt x="11019" y="39169"/>
                  </a:cubicBezTo>
                  <a:cubicBezTo>
                    <a:pt x="11752" y="39169"/>
                    <a:pt x="12479" y="39262"/>
                    <a:pt x="13204" y="39388"/>
                  </a:cubicBezTo>
                  <a:cubicBezTo>
                    <a:pt x="13202" y="39231"/>
                    <a:pt x="13199" y="39075"/>
                    <a:pt x="13187" y="38920"/>
                  </a:cubicBezTo>
                  <a:cubicBezTo>
                    <a:pt x="13169" y="38697"/>
                    <a:pt x="13020" y="38358"/>
                    <a:pt x="13051" y="38156"/>
                  </a:cubicBezTo>
                  <a:cubicBezTo>
                    <a:pt x="13114" y="37731"/>
                    <a:pt x="13447" y="37345"/>
                    <a:pt x="13519" y="36903"/>
                  </a:cubicBezTo>
                  <a:cubicBezTo>
                    <a:pt x="13576" y="36550"/>
                    <a:pt x="13555" y="36185"/>
                    <a:pt x="13582" y="35829"/>
                  </a:cubicBezTo>
                  <a:cubicBezTo>
                    <a:pt x="13583" y="35804"/>
                    <a:pt x="13629" y="35740"/>
                    <a:pt x="13664" y="35740"/>
                  </a:cubicBezTo>
                  <a:cubicBezTo>
                    <a:pt x="13672" y="35740"/>
                    <a:pt x="13679" y="35743"/>
                    <a:pt x="13686" y="35751"/>
                  </a:cubicBezTo>
                  <a:cubicBezTo>
                    <a:pt x="14122" y="36298"/>
                    <a:pt x="13797" y="37137"/>
                    <a:pt x="13540" y="37708"/>
                  </a:cubicBezTo>
                  <a:cubicBezTo>
                    <a:pt x="13368" y="38088"/>
                    <a:pt x="13497" y="38322"/>
                    <a:pt x="13516" y="38720"/>
                  </a:cubicBezTo>
                  <a:cubicBezTo>
                    <a:pt x="13533" y="39119"/>
                    <a:pt x="13541" y="39522"/>
                    <a:pt x="13538" y="39923"/>
                  </a:cubicBezTo>
                  <a:cubicBezTo>
                    <a:pt x="13538" y="39988"/>
                    <a:pt x="13493" y="40080"/>
                    <a:pt x="13430" y="40129"/>
                  </a:cubicBezTo>
                  <a:cubicBezTo>
                    <a:pt x="13389" y="40758"/>
                    <a:pt x="13518" y="41295"/>
                    <a:pt x="13815" y="41800"/>
                  </a:cubicBezTo>
                  <a:cubicBezTo>
                    <a:pt x="13836" y="41786"/>
                    <a:pt x="13857" y="41777"/>
                    <a:pt x="13875" y="41777"/>
                  </a:cubicBezTo>
                  <a:cubicBezTo>
                    <a:pt x="13898" y="41777"/>
                    <a:pt x="13917" y="41792"/>
                    <a:pt x="13924" y="41831"/>
                  </a:cubicBezTo>
                  <a:cubicBezTo>
                    <a:pt x="13925" y="41838"/>
                    <a:pt x="13926" y="41844"/>
                    <a:pt x="13928" y="41850"/>
                  </a:cubicBezTo>
                  <a:cubicBezTo>
                    <a:pt x="13925" y="41831"/>
                    <a:pt x="13923" y="41813"/>
                    <a:pt x="13921" y="41792"/>
                  </a:cubicBezTo>
                  <a:cubicBezTo>
                    <a:pt x="13919" y="41776"/>
                    <a:pt x="13936" y="41753"/>
                    <a:pt x="13954" y="41743"/>
                  </a:cubicBezTo>
                  <a:cubicBezTo>
                    <a:pt x="13873" y="41344"/>
                    <a:pt x="13788" y="40944"/>
                    <a:pt x="13739" y="40538"/>
                  </a:cubicBezTo>
                  <a:cubicBezTo>
                    <a:pt x="13732" y="40474"/>
                    <a:pt x="13801" y="40385"/>
                    <a:pt x="13869" y="40385"/>
                  </a:cubicBezTo>
                  <a:cubicBezTo>
                    <a:pt x="13880" y="40385"/>
                    <a:pt x="13892" y="40387"/>
                    <a:pt x="13903" y="40393"/>
                  </a:cubicBezTo>
                  <a:cubicBezTo>
                    <a:pt x="14055" y="40475"/>
                    <a:pt x="14223" y="40529"/>
                    <a:pt x="14377" y="40529"/>
                  </a:cubicBezTo>
                  <a:cubicBezTo>
                    <a:pt x="14630" y="40529"/>
                    <a:pt x="14841" y="40381"/>
                    <a:pt x="14864" y="39965"/>
                  </a:cubicBezTo>
                  <a:cubicBezTo>
                    <a:pt x="14873" y="39796"/>
                    <a:pt x="14860" y="39626"/>
                    <a:pt x="14825" y="39461"/>
                  </a:cubicBezTo>
                  <a:cubicBezTo>
                    <a:pt x="14814" y="39407"/>
                    <a:pt x="14865" y="39341"/>
                    <a:pt x="14909" y="39318"/>
                  </a:cubicBezTo>
                  <a:cubicBezTo>
                    <a:pt x="15086" y="39221"/>
                    <a:pt x="15129" y="39064"/>
                    <a:pt x="15229" y="38913"/>
                  </a:cubicBezTo>
                  <a:cubicBezTo>
                    <a:pt x="15257" y="38880"/>
                    <a:pt x="15291" y="38853"/>
                    <a:pt x="15329" y="38833"/>
                  </a:cubicBezTo>
                  <a:cubicBezTo>
                    <a:pt x="15323" y="38764"/>
                    <a:pt x="15317" y="38696"/>
                    <a:pt x="15326" y="38622"/>
                  </a:cubicBezTo>
                  <a:cubicBezTo>
                    <a:pt x="15330" y="38594"/>
                    <a:pt x="15372" y="38534"/>
                    <a:pt x="15409" y="38534"/>
                  </a:cubicBezTo>
                  <a:cubicBezTo>
                    <a:pt x="15416" y="38534"/>
                    <a:pt x="15424" y="38537"/>
                    <a:pt x="15431" y="38543"/>
                  </a:cubicBezTo>
                  <a:cubicBezTo>
                    <a:pt x="15577" y="38677"/>
                    <a:pt x="15570" y="38811"/>
                    <a:pt x="15529" y="38994"/>
                  </a:cubicBezTo>
                  <a:cubicBezTo>
                    <a:pt x="15516" y="39051"/>
                    <a:pt x="15455" y="39147"/>
                    <a:pt x="15384" y="39147"/>
                  </a:cubicBezTo>
                  <a:cubicBezTo>
                    <a:pt x="15376" y="39147"/>
                    <a:pt x="15368" y="39145"/>
                    <a:pt x="15360" y="39143"/>
                  </a:cubicBezTo>
                  <a:cubicBezTo>
                    <a:pt x="15330" y="39135"/>
                    <a:pt x="15302" y="39122"/>
                    <a:pt x="15275" y="39107"/>
                  </a:cubicBezTo>
                  <a:cubicBezTo>
                    <a:pt x="15164" y="39266"/>
                    <a:pt x="15050" y="39453"/>
                    <a:pt x="15054" y="39612"/>
                  </a:cubicBezTo>
                  <a:cubicBezTo>
                    <a:pt x="15062" y="39845"/>
                    <a:pt x="15053" y="40095"/>
                    <a:pt x="14943" y="40307"/>
                  </a:cubicBezTo>
                  <a:cubicBezTo>
                    <a:pt x="14785" y="40609"/>
                    <a:pt x="14565" y="40736"/>
                    <a:pt x="14313" y="40736"/>
                  </a:cubicBezTo>
                  <a:cubicBezTo>
                    <a:pt x="14199" y="40736"/>
                    <a:pt x="14079" y="40710"/>
                    <a:pt x="13955" y="40662"/>
                  </a:cubicBezTo>
                  <a:lnTo>
                    <a:pt x="13955" y="40662"/>
                  </a:lnTo>
                  <a:cubicBezTo>
                    <a:pt x="14023" y="41123"/>
                    <a:pt x="14125" y="41578"/>
                    <a:pt x="14154" y="42043"/>
                  </a:cubicBezTo>
                  <a:cubicBezTo>
                    <a:pt x="14156" y="42080"/>
                    <a:pt x="14107" y="42149"/>
                    <a:pt x="14065" y="42149"/>
                  </a:cubicBezTo>
                  <a:cubicBezTo>
                    <a:pt x="14057" y="42149"/>
                    <a:pt x="14049" y="42146"/>
                    <a:pt x="14041" y="42139"/>
                  </a:cubicBezTo>
                  <a:lnTo>
                    <a:pt x="14041" y="42139"/>
                  </a:lnTo>
                  <a:cubicBezTo>
                    <a:pt x="14142" y="42273"/>
                    <a:pt x="14249" y="42402"/>
                    <a:pt x="14364" y="42524"/>
                  </a:cubicBezTo>
                  <a:cubicBezTo>
                    <a:pt x="15083" y="43288"/>
                    <a:pt x="15686" y="44030"/>
                    <a:pt x="16218" y="44937"/>
                  </a:cubicBezTo>
                  <a:cubicBezTo>
                    <a:pt x="16436" y="45309"/>
                    <a:pt x="16630" y="45695"/>
                    <a:pt x="16796" y="46093"/>
                  </a:cubicBezTo>
                  <a:cubicBezTo>
                    <a:pt x="16826" y="46164"/>
                    <a:pt x="16856" y="46237"/>
                    <a:pt x="16887" y="46310"/>
                  </a:cubicBezTo>
                  <a:cubicBezTo>
                    <a:pt x="16992" y="46462"/>
                    <a:pt x="17084" y="46622"/>
                    <a:pt x="17164" y="46789"/>
                  </a:cubicBezTo>
                  <a:cubicBezTo>
                    <a:pt x="17172" y="46807"/>
                    <a:pt x="17176" y="46827"/>
                    <a:pt x="17183" y="46844"/>
                  </a:cubicBezTo>
                  <a:cubicBezTo>
                    <a:pt x="17097" y="46547"/>
                    <a:pt x="16985" y="46275"/>
                    <a:pt x="16772" y="46027"/>
                  </a:cubicBezTo>
                  <a:cubicBezTo>
                    <a:pt x="16721" y="45970"/>
                    <a:pt x="16811" y="45842"/>
                    <a:pt x="16879" y="45842"/>
                  </a:cubicBezTo>
                  <a:cubicBezTo>
                    <a:pt x="16891" y="45842"/>
                    <a:pt x="16903" y="45846"/>
                    <a:pt x="16913" y="45856"/>
                  </a:cubicBezTo>
                  <a:cubicBezTo>
                    <a:pt x="17037" y="45982"/>
                    <a:pt x="17148" y="46034"/>
                    <a:pt x="17247" y="46034"/>
                  </a:cubicBezTo>
                  <a:cubicBezTo>
                    <a:pt x="17579" y="46034"/>
                    <a:pt x="17764" y="45438"/>
                    <a:pt x="17809" y="45100"/>
                  </a:cubicBezTo>
                  <a:cubicBezTo>
                    <a:pt x="17811" y="45086"/>
                    <a:pt x="17838" y="45046"/>
                    <a:pt x="17860" y="45046"/>
                  </a:cubicBezTo>
                  <a:cubicBezTo>
                    <a:pt x="17864" y="45046"/>
                    <a:pt x="17869" y="45048"/>
                    <a:pt x="17873" y="45052"/>
                  </a:cubicBezTo>
                  <a:cubicBezTo>
                    <a:pt x="18205" y="45437"/>
                    <a:pt x="17663" y="46212"/>
                    <a:pt x="17154" y="46212"/>
                  </a:cubicBezTo>
                  <a:cubicBezTo>
                    <a:pt x="17138" y="46212"/>
                    <a:pt x="17122" y="46211"/>
                    <a:pt x="17106" y="46210"/>
                  </a:cubicBezTo>
                  <a:lnTo>
                    <a:pt x="17106" y="46210"/>
                  </a:lnTo>
                  <a:cubicBezTo>
                    <a:pt x="17211" y="46447"/>
                    <a:pt x="17274" y="46701"/>
                    <a:pt x="17291" y="46960"/>
                  </a:cubicBezTo>
                  <a:cubicBezTo>
                    <a:pt x="17825" y="47533"/>
                    <a:pt x="18571" y="47945"/>
                    <a:pt x="19255" y="48300"/>
                  </a:cubicBezTo>
                  <a:cubicBezTo>
                    <a:pt x="19842" y="48606"/>
                    <a:pt x="21193" y="49261"/>
                    <a:pt x="22184" y="49261"/>
                  </a:cubicBezTo>
                  <a:cubicBezTo>
                    <a:pt x="22766" y="49261"/>
                    <a:pt x="23224" y="49035"/>
                    <a:pt x="23330" y="48378"/>
                  </a:cubicBezTo>
                  <a:cubicBezTo>
                    <a:pt x="23421" y="47810"/>
                    <a:pt x="23428" y="47222"/>
                    <a:pt x="23383" y="46631"/>
                  </a:cubicBezTo>
                  <a:lnTo>
                    <a:pt x="23383" y="46631"/>
                  </a:lnTo>
                  <a:cubicBezTo>
                    <a:pt x="23358" y="46644"/>
                    <a:pt x="23331" y="46655"/>
                    <a:pt x="23306" y="46670"/>
                  </a:cubicBezTo>
                  <a:cubicBezTo>
                    <a:pt x="23297" y="46675"/>
                    <a:pt x="23288" y="46678"/>
                    <a:pt x="23280" y="46678"/>
                  </a:cubicBezTo>
                  <a:cubicBezTo>
                    <a:pt x="23263" y="46678"/>
                    <a:pt x="23250" y="46667"/>
                    <a:pt x="23254" y="46643"/>
                  </a:cubicBezTo>
                  <a:cubicBezTo>
                    <a:pt x="23261" y="46585"/>
                    <a:pt x="23277" y="46529"/>
                    <a:pt x="23301" y="46475"/>
                  </a:cubicBezTo>
                  <a:cubicBezTo>
                    <a:pt x="23248" y="46430"/>
                    <a:pt x="23189" y="46404"/>
                    <a:pt x="23125" y="46404"/>
                  </a:cubicBezTo>
                  <a:cubicBezTo>
                    <a:pt x="23029" y="46404"/>
                    <a:pt x="22920" y="46463"/>
                    <a:pt x="22801" y="46609"/>
                  </a:cubicBezTo>
                  <a:cubicBezTo>
                    <a:pt x="22787" y="46626"/>
                    <a:pt x="22745" y="46658"/>
                    <a:pt x="22713" y="46658"/>
                  </a:cubicBezTo>
                  <a:cubicBezTo>
                    <a:pt x="22699" y="46658"/>
                    <a:pt x="22687" y="46652"/>
                    <a:pt x="22680" y="46634"/>
                  </a:cubicBezTo>
                  <a:cubicBezTo>
                    <a:pt x="22597" y="46414"/>
                    <a:pt x="22453" y="46205"/>
                    <a:pt x="22447" y="45965"/>
                  </a:cubicBezTo>
                  <a:cubicBezTo>
                    <a:pt x="22447" y="45949"/>
                    <a:pt x="22473" y="45911"/>
                    <a:pt x="22492" y="45911"/>
                  </a:cubicBezTo>
                  <a:cubicBezTo>
                    <a:pt x="22497" y="45911"/>
                    <a:pt x="22502" y="45914"/>
                    <a:pt x="22505" y="45922"/>
                  </a:cubicBezTo>
                  <a:cubicBezTo>
                    <a:pt x="22594" y="46111"/>
                    <a:pt x="22756" y="46242"/>
                    <a:pt x="22810" y="46438"/>
                  </a:cubicBezTo>
                  <a:cubicBezTo>
                    <a:pt x="22920" y="46348"/>
                    <a:pt x="23040" y="46286"/>
                    <a:pt x="23159" y="46286"/>
                  </a:cubicBezTo>
                  <a:cubicBezTo>
                    <a:pt x="23225" y="46286"/>
                    <a:pt x="23291" y="46305"/>
                    <a:pt x="23355" y="46349"/>
                  </a:cubicBezTo>
                  <a:cubicBezTo>
                    <a:pt x="23267" y="45455"/>
                    <a:pt x="23083" y="44560"/>
                    <a:pt x="22920" y="43718"/>
                  </a:cubicBezTo>
                  <a:cubicBezTo>
                    <a:pt x="22851" y="43361"/>
                    <a:pt x="22775" y="43005"/>
                    <a:pt x="22697" y="42648"/>
                  </a:cubicBezTo>
                  <a:cubicBezTo>
                    <a:pt x="22682" y="42665"/>
                    <a:pt x="22670" y="42681"/>
                    <a:pt x="22658" y="42699"/>
                  </a:cubicBezTo>
                  <a:cubicBezTo>
                    <a:pt x="22642" y="42728"/>
                    <a:pt x="22598" y="42766"/>
                    <a:pt x="22564" y="42766"/>
                  </a:cubicBezTo>
                  <a:cubicBezTo>
                    <a:pt x="22546" y="42766"/>
                    <a:pt x="22531" y="42756"/>
                    <a:pt x="22524" y="42729"/>
                  </a:cubicBezTo>
                  <a:cubicBezTo>
                    <a:pt x="22485" y="42587"/>
                    <a:pt x="22436" y="42456"/>
                    <a:pt x="22397" y="42317"/>
                  </a:cubicBezTo>
                  <a:cubicBezTo>
                    <a:pt x="22249" y="42494"/>
                    <a:pt x="22059" y="42622"/>
                    <a:pt x="21895" y="42794"/>
                  </a:cubicBezTo>
                  <a:cubicBezTo>
                    <a:pt x="21876" y="42814"/>
                    <a:pt x="21837" y="42842"/>
                    <a:pt x="21807" y="42842"/>
                  </a:cubicBezTo>
                  <a:cubicBezTo>
                    <a:pt x="21789" y="42842"/>
                    <a:pt x="21774" y="42832"/>
                    <a:pt x="21768" y="42804"/>
                  </a:cubicBezTo>
                  <a:cubicBezTo>
                    <a:pt x="21724" y="42575"/>
                    <a:pt x="21638" y="42437"/>
                    <a:pt x="21519" y="42263"/>
                  </a:cubicBezTo>
                  <a:cubicBezTo>
                    <a:pt x="21353" y="42381"/>
                    <a:pt x="21155" y="42464"/>
                    <a:pt x="21047" y="42644"/>
                  </a:cubicBezTo>
                  <a:cubicBezTo>
                    <a:pt x="21031" y="42670"/>
                    <a:pt x="20964" y="42737"/>
                    <a:pt x="20915" y="42737"/>
                  </a:cubicBezTo>
                  <a:cubicBezTo>
                    <a:pt x="20898" y="42737"/>
                    <a:pt x="20883" y="42728"/>
                    <a:pt x="20874" y="42705"/>
                  </a:cubicBezTo>
                  <a:cubicBezTo>
                    <a:pt x="20765" y="42428"/>
                    <a:pt x="20601" y="42306"/>
                    <a:pt x="20399" y="42306"/>
                  </a:cubicBezTo>
                  <a:cubicBezTo>
                    <a:pt x="20272" y="42306"/>
                    <a:pt x="20130" y="42354"/>
                    <a:pt x="19977" y="42441"/>
                  </a:cubicBezTo>
                  <a:cubicBezTo>
                    <a:pt x="19965" y="42448"/>
                    <a:pt x="19956" y="42451"/>
                    <a:pt x="19948" y="42451"/>
                  </a:cubicBezTo>
                  <a:cubicBezTo>
                    <a:pt x="19913" y="42451"/>
                    <a:pt x="19910" y="42397"/>
                    <a:pt x="19940" y="42367"/>
                  </a:cubicBezTo>
                  <a:cubicBezTo>
                    <a:pt x="20120" y="42178"/>
                    <a:pt x="20320" y="42077"/>
                    <a:pt x="20506" y="42077"/>
                  </a:cubicBezTo>
                  <a:cubicBezTo>
                    <a:pt x="20708" y="42077"/>
                    <a:pt x="20892" y="42195"/>
                    <a:pt x="21016" y="42448"/>
                  </a:cubicBezTo>
                  <a:cubicBezTo>
                    <a:pt x="21170" y="42297"/>
                    <a:pt x="21365" y="42213"/>
                    <a:pt x="21538" y="42063"/>
                  </a:cubicBezTo>
                  <a:cubicBezTo>
                    <a:pt x="21558" y="42045"/>
                    <a:pt x="21588" y="42028"/>
                    <a:pt x="21615" y="42028"/>
                  </a:cubicBezTo>
                  <a:cubicBezTo>
                    <a:pt x="21632" y="42028"/>
                    <a:pt x="21648" y="42036"/>
                    <a:pt x="21661" y="42054"/>
                  </a:cubicBezTo>
                  <a:cubicBezTo>
                    <a:pt x="21784" y="42245"/>
                    <a:pt x="21865" y="42408"/>
                    <a:pt x="21909" y="42617"/>
                  </a:cubicBezTo>
                  <a:cubicBezTo>
                    <a:pt x="22076" y="42468"/>
                    <a:pt x="22272" y="42329"/>
                    <a:pt x="22380" y="42141"/>
                  </a:cubicBezTo>
                  <a:cubicBezTo>
                    <a:pt x="22396" y="42114"/>
                    <a:pt x="22445" y="42072"/>
                    <a:pt x="22481" y="42072"/>
                  </a:cubicBezTo>
                  <a:cubicBezTo>
                    <a:pt x="22498" y="42072"/>
                    <a:pt x="22513" y="42082"/>
                    <a:pt x="22518" y="42110"/>
                  </a:cubicBezTo>
                  <a:cubicBezTo>
                    <a:pt x="22548" y="42262"/>
                    <a:pt x="22600" y="42401"/>
                    <a:pt x="22645" y="42546"/>
                  </a:cubicBezTo>
                  <a:cubicBezTo>
                    <a:pt x="22654" y="42538"/>
                    <a:pt x="22662" y="42529"/>
                    <a:pt x="22670" y="42521"/>
                  </a:cubicBezTo>
                  <a:cubicBezTo>
                    <a:pt x="22380" y="41209"/>
                    <a:pt x="22052" y="39905"/>
                    <a:pt x="21816" y="38585"/>
                  </a:cubicBezTo>
                  <a:cubicBezTo>
                    <a:pt x="21689" y="37884"/>
                    <a:pt x="21573" y="37184"/>
                    <a:pt x="21450" y="36485"/>
                  </a:cubicBezTo>
                  <a:cubicBezTo>
                    <a:pt x="21422" y="36461"/>
                    <a:pt x="21394" y="36438"/>
                    <a:pt x="21363" y="36416"/>
                  </a:cubicBezTo>
                  <a:cubicBezTo>
                    <a:pt x="21283" y="36693"/>
                    <a:pt x="21221" y="36932"/>
                    <a:pt x="21302" y="37238"/>
                  </a:cubicBezTo>
                  <a:cubicBezTo>
                    <a:pt x="21315" y="37289"/>
                    <a:pt x="21238" y="37382"/>
                    <a:pt x="21180" y="37382"/>
                  </a:cubicBezTo>
                  <a:cubicBezTo>
                    <a:pt x="21164" y="37382"/>
                    <a:pt x="21149" y="37375"/>
                    <a:pt x="21139" y="37358"/>
                  </a:cubicBezTo>
                  <a:cubicBezTo>
                    <a:pt x="21083" y="37267"/>
                    <a:pt x="20918" y="36976"/>
                    <a:pt x="20758" y="36976"/>
                  </a:cubicBezTo>
                  <a:cubicBezTo>
                    <a:pt x="20697" y="36976"/>
                    <a:pt x="20637" y="37018"/>
                    <a:pt x="20584" y="37131"/>
                  </a:cubicBezTo>
                  <a:cubicBezTo>
                    <a:pt x="20531" y="37240"/>
                    <a:pt x="20489" y="37354"/>
                    <a:pt x="20456" y="37471"/>
                  </a:cubicBezTo>
                  <a:cubicBezTo>
                    <a:pt x="20447" y="37500"/>
                    <a:pt x="20365" y="37588"/>
                    <a:pt x="20315" y="37588"/>
                  </a:cubicBezTo>
                  <a:cubicBezTo>
                    <a:pt x="20298" y="37588"/>
                    <a:pt x="20285" y="37578"/>
                    <a:pt x="20279" y="37555"/>
                  </a:cubicBezTo>
                  <a:cubicBezTo>
                    <a:pt x="20248" y="37441"/>
                    <a:pt x="20199" y="37334"/>
                    <a:pt x="20159" y="37224"/>
                  </a:cubicBezTo>
                  <a:cubicBezTo>
                    <a:pt x="20041" y="37351"/>
                    <a:pt x="19918" y="37515"/>
                    <a:pt x="19780" y="37515"/>
                  </a:cubicBezTo>
                  <a:cubicBezTo>
                    <a:pt x="19725" y="37515"/>
                    <a:pt x="19667" y="37488"/>
                    <a:pt x="19606" y="37421"/>
                  </a:cubicBezTo>
                  <a:cubicBezTo>
                    <a:pt x="19514" y="37320"/>
                    <a:pt x="19501" y="37283"/>
                    <a:pt x="19480" y="37283"/>
                  </a:cubicBezTo>
                  <a:cubicBezTo>
                    <a:pt x="19458" y="37283"/>
                    <a:pt x="19429" y="37325"/>
                    <a:pt x="19290" y="37375"/>
                  </a:cubicBezTo>
                  <a:cubicBezTo>
                    <a:pt x="19073" y="37451"/>
                    <a:pt x="18869" y="37451"/>
                    <a:pt x="18737" y="37665"/>
                  </a:cubicBezTo>
                  <a:cubicBezTo>
                    <a:pt x="18719" y="37693"/>
                    <a:pt x="18645" y="37768"/>
                    <a:pt x="18592" y="37768"/>
                  </a:cubicBezTo>
                  <a:cubicBezTo>
                    <a:pt x="18573" y="37768"/>
                    <a:pt x="18556" y="37758"/>
                    <a:pt x="18547" y="37732"/>
                  </a:cubicBezTo>
                  <a:cubicBezTo>
                    <a:pt x="18494" y="37592"/>
                    <a:pt x="18428" y="37538"/>
                    <a:pt x="18356" y="37538"/>
                  </a:cubicBezTo>
                  <a:cubicBezTo>
                    <a:pt x="18180" y="37538"/>
                    <a:pt x="17970" y="37866"/>
                    <a:pt x="17843" y="38052"/>
                  </a:cubicBezTo>
                  <a:cubicBezTo>
                    <a:pt x="17836" y="38063"/>
                    <a:pt x="17817" y="38072"/>
                    <a:pt x="17805" y="38072"/>
                  </a:cubicBezTo>
                  <a:cubicBezTo>
                    <a:pt x="17795" y="38072"/>
                    <a:pt x="17789" y="38066"/>
                    <a:pt x="17797" y="38049"/>
                  </a:cubicBezTo>
                  <a:cubicBezTo>
                    <a:pt x="17959" y="37698"/>
                    <a:pt x="18153" y="37403"/>
                    <a:pt x="18501" y="37221"/>
                  </a:cubicBezTo>
                  <a:cubicBezTo>
                    <a:pt x="18519" y="37211"/>
                    <a:pt x="18548" y="37200"/>
                    <a:pt x="18575" y="37200"/>
                  </a:cubicBezTo>
                  <a:cubicBezTo>
                    <a:pt x="18597" y="37200"/>
                    <a:pt x="18616" y="37208"/>
                    <a:pt x="18624" y="37232"/>
                  </a:cubicBezTo>
                  <a:cubicBezTo>
                    <a:pt x="18648" y="37306"/>
                    <a:pt x="18680" y="37375"/>
                    <a:pt x="18711" y="37444"/>
                  </a:cubicBezTo>
                  <a:cubicBezTo>
                    <a:pt x="18946" y="37225"/>
                    <a:pt x="19234" y="37216"/>
                    <a:pt x="19566" y="37026"/>
                  </a:cubicBezTo>
                  <a:cubicBezTo>
                    <a:pt x="19582" y="37016"/>
                    <a:pt x="19605" y="37007"/>
                    <a:pt x="19626" y="37007"/>
                  </a:cubicBezTo>
                  <a:cubicBezTo>
                    <a:pt x="19646" y="37007"/>
                    <a:pt x="19664" y="37015"/>
                    <a:pt x="19674" y="37035"/>
                  </a:cubicBezTo>
                  <a:cubicBezTo>
                    <a:pt x="19726" y="37149"/>
                    <a:pt x="19786" y="37190"/>
                    <a:pt x="19850" y="37190"/>
                  </a:cubicBezTo>
                  <a:cubicBezTo>
                    <a:pt x="19960" y="37190"/>
                    <a:pt x="20080" y="37069"/>
                    <a:pt x="20186" y="36987"/>
                  </a:cubicBezTo>
                  <a:cubicBezTo>
                    <a:pt x="20209" y="36969"/>
                    <a:pt x="20239" y="36953"/>
                    <a:pt x="20265" y="36953"/>
                  </a:cubicBezTo>
                  <a:cubicBezTo>
                    <a:pt x="20289" y="36953"/>
                    <a:pt x="20309" y="36966"/>
                    <a:pt x="20318" y="37000"/>
                  </a:cubicBezTo>
                  <a:cubicBezTo>
                    <a:pt x="20339" y="37074"/>
                    <a:pt x="20364" y="37147"/>
                    <a:pt x="20394" y="37219"/>
                  </a:cubicBezTo>
                  <a:cubicBezTo>
                    <a:pt x="20511" y="36986"/>
                    <a:pt x="20659" y="36838"/>
                    <a:pt x="20825" y="36838"/>
                  </a:cubicBezTo>
                  <a:cubicBezTo>
                    <a:pt x="20916" y="36838"/>
                    <a:pt x="21012" y="36882"/>
                    <a:pt x="21111" y="36981"/>
                  </a:cubicBezTo>
                  <a:cubicBezTo>
                    <a:pt x="21132" y="36758"/>
                    <a:pt x="21214" y="36555"/>
                    <a:pt x="21284" y="36307"/>
                  </a:cubicBezTo>
                  <a:cubicBezTo>
                    <a:pt x="21292" y="36276"/>
                    <a:pt x="21330" y="36236"/>
                    <a:pt x="21367" y="36236"/>
                  </a:cubicBezTo>
                  <a:cubicBezTo>
                    <a:pt x="21375" y="36236"/>
                    <a:pt x="21383" y="36238"/>
                    <a:pt x="21390" y="36242"/>
                  </a:cubicBezTo>
                  <a:cubicBezTo>
                    <a:pt x="21397" y="36247"/>
                    <a:pt x="21402" y="36253"/>
                    <a:pt x="21409" y="36258"/>
                  </a:cubicBezTo>
                  <a:cubicBezTo>
                    <a:pt x="21328" y="35803"/>
                    <a:pt x="21244" y="35351"/>
                    <a:pt x="21148" y="34898"/>
                  </a:cubicBezTo>
                  <a:cubicBezTo>
                    <a:pt x="20828" y="33378"/>
                    <a:pt x="20494" y="31845"/>
                    <a:pt x="20456" y="30285"/>
                  </a:cubicBezTo>
                  <a:cubicBezTo>
                    <a:pt x="20446" y="29856"/>
                    <a:pt x="20446" y="29418"/>
                    <a:pt x="20460" y="28982"/>
                  </a:cubicBezTo>
                  <a:cubicBezTo>
                    <a:pt x="20406" y="28750"/>
                    <a:pt x="20330" y="28523"/>
                    <a:pt x="20236" y="28304"/>
                  </a:cubicBezTo>
                  <a:lnTo>
                    <a:pt x="20236" y="28304"/>
                  </a:lnTo>
                  <a:cubicBezTo>
                    <a:pt x="20237" y="28319"/>
                    <a:pt x="20239" y="28331"/>
                    <a:pt x="20239" y="28344"/>
                  </a:cubicBezTo>
                  <a:cubicBezTo>
                    <a:pt x="20240" y="28408"/>
                    <a:pt x="20185" y="28485"/>
                    <a:pt x="20118" y="28492"/>
                  </a:cubicBezTo>
                  <a:cubicBezTo>
                    <a:pt x="20081" y="28495"/>
                    <a:pt x="20046" y="28498"/>
                    <a:pt x="20010" y="28502"/>
                  </a:cubicBezTo>
                  <a:cubicBezTo>
                    <a:pt x="20008" y="28503"/>
                    <a:pt x="20007" y="28503"/>
                    <a:pt x="20006" y="28503"/>
                  </a:cubicBezTo>
                  <a:cubicBezTo>
                    <a:pt x="19981" y="28503"/>
                    <a:pt x="19960" y="28484"/>
                    <a:pt x="19958" y="28459"/>
                  </a:cubicBezTo>
                  <a:cubicBezTo>
                    <a:pt x="19931" y="28269"/>
                    <a:pt x="19889" y="28082"/>
                    <a:pt x="19852" y="27895"/>
                  </a:cubicBezTo>
                  <a:cubicBezTo>
                    <a:pt x="19829" y="27887"/>
                    <a:pt x="19804" y="27882"/>
                    <a:pt x="19776" y="27882"/>
                  </a:cubicBezTo>
                  <a:cubicBezTo>
                    <a:pt x="19738" y="27882"/>
                    <a:pt x="19696" y="27891"/>
                    <a:pt x="19646" y="27911"/>
                  </a:cubicBezTo>
                  <a:cubicBezTo>
                    <a:pt x="19424" y="28001"/>
                    <a:pt x="19268" y="28149"/>
                    <a:pt x="19111" y="28327"/>
                  </a:cubicBezTo>
                  <a:cubicBezTo>
                    <a:pt x="19093" y="28349"/>
                    <a:pt x="19045" y="28382"/>
                    <a:pt x="19009" y="28382"/>
                  </a:cubicBezTo>
                  <a:cubicBezTo>
                    <a:pt x="18989" y="28382"/>
                    <a:pt x="18972" y="28370"/>
                    <a:pt x="18969" y="28338"/>
                  </a:cubicBezTo>
                  <a:cubicBezTo>
                    <a:pt x="18969" y="28226"/>
                    <a:pt x="18933" y="28124"/>
                    <a:pt x="18877" y="28028"/>
                  </a:cubicBezTo>
                  <a:cubicBezTo>
                    <a:pt x="18177" y="29042"/>
                    <a:pt x="16966" y="29522"/>
                    <a:pt x="16142" y="30426"/>
                  </a:cubicBezTo>
                  <a:cubicBezTo>
                    <a:pt x="16130" y="30439"/>
                    <a:pt x="16114" y="30446"/>
                    <a:pt x="16101" y="30446"/>
                  </a:cubicBezTo>
                  <a:cubicBezTo>
                    <a:pt x="16080" y="30446"/>
                    <a:pt x="16067" y="30429"/>
                    <a:pt x="16087" y="30399"/>
                  </a:cubicBezTo>
                  <a:cubicBezTo>
                    <a:pt x="16788" y="29320"/>
                    <a:pt x="18162" y="28957"/>
                    <a:pt x="18839" y="27846"/>
                  </a:cubicBezTo>
                  <a:cubicBezTo>
                    <a:pt x="18853" y="27821"/>
                    <a:pt x="18908" y="27763"/>
                    <a:pt x="18951" y="27763"/>
                  </a:cubicBezTo>
                  <a:cubicBezTo>
                    <a:pt x="18962" y="27763"/>
                    <a:pt x="18973" y="27767"/>
                    <a:pt x="18982" y="27777"/>
                  </a:cubicBezTo>
                  <a:cubicBezTo>
                    <a:pt x="19082" y="27884"/>
                    <a:pt x="19113" y="27984"/>
                    <a:pt x="19133" y="28111"/>
                  </a:cubicBezTo>
                  <a:cubicBezTo>
                    <a:pt x="19349" y="27905"/>
                    <a:pt x="19608" y="27749"/>
                    <a:pt x="19822" y="27738"/>
                  </a:cubicBezTo>
                  <a:cubicBezTo>
                    <a:pt x="19815" y="27690"/>
                    <a:pt x="19803" y="27642"/>
                    <a:pt x="19796" y="27594"/>
                  </a:cubicBezTo>
                  <a:cubicBezTo>
                    <a:pt x="19791" y="27557"/>
                    <a:pt x="19839" y="27493"/>
                    <a:pt x="19880" y="27493"/>
                  </a:cubicBezTo>
                  <a:cubicBezTo>
                    <a:pt x="19891" y="27493"/>
                    <a:pt x="19902" y="27497"/>
                    <a:pt x="19911" y="27509"/>
                  </a:cubicBezTo>
                  <a:cubicBezTo>
                    <a:pt x="20164" y="27842"/>
                    <a:pt x="20344" y="28214"/>
                    <a:pt x="20477" y="28609"/>
                  </a:cubicBezTo>
                  <a:cubicBezTo>
                    <a:pt x="20489" y="28400"/>
                    <a:pt x="20504" y="28193"/>
                    <a:pt x="20525" y="27988"/>
                  </a:cubicBezTo>
                  <a:cubicBezTo>
                    <a:pt x="20584" y="27415"/>
                    <a:pt x="20763" y="26856"/>
                    <a:pt x="20794" y="26280"/>
                  </a:cubicBezTo>
                  <a:cubicBezTo>
                    <a:pt x="20808" y="25949"/>
                    <a:pt x="20734" y="25619"/>
                    <a:pt x="20577" y="25327"/>
                  </a:cubicBezTo>
                  <a:cubicBezTo>
                    <a:pt x="20461" y="25393"/>
                    <a:pt x="20332" y="25420"/>
                    <a:pt x="20199" y="25420"/>
                  </a:cubicBezTo>
                  <a:cubicBezTo>
                    <a:pt x="19957" y="25420"/>
                    <a:pt x="19703" y="25328"/>
                    <a:pt x="19497" y="25206"/>
                  </a:cubicBezTo>
                  <a:cubicBezTo>
                    <a:pt x="19424" y="25302"/>
                    <a:pt x="19344" y="25390"/>
                    <a:pt x="19239" y="25462"/>
                  </a:cubicBezTo>
                  <a:cubicBezTo>
                    <a:pt x="19026" y="25609"/>
                    <a:pt x="18883" y="25809"/>
                    <a:pt x="18691" y="25977"/>
                  </a:cubicBezTo>
                  <a:cubicBezTo>
                    <a:pt x="18564" y="26087"/>
                    <a:pt x="18363" y="26097"/>
                    <a:pt x="18211" y="26156"/>
                  </a:cubicBezTo>
                  <a:cubicBezTo>
                    <a:pt x="18049" y="26218"/>
                    <a:pt x="17948" y="26477"/>
                    <a:pt x="17862" y="26615"/>
                  </a:cubicBezTo>
                  <a:cubicBezTo>
                    <a:pt x="17819" y="26684"/>
                    <a:pt x="17749" y="26754"/>
                    <a:pt x="17663" y="26754"/>
                  </a:cubicBezTo>
                  <a:cubicBezTo>
                    <a:pt x="17655" y="26754"/>
                    <a:pt x="17647" y="26753"/>
                    <a:pt x="17639" y="26752"/>
                  </a:cubicBezTo>
                  <a:cubicBezTo>
                    <a:pt x="17575" y="26742"/>
                    <a:pt x="17515" y="26737"/>
                    <a:pt x="17458" y="26737"/>
                  </a:cubicBezTo>
                  <a:cubicBezTo>
                    <a:pt x="16997" y="26737"/>
                    <a:pt x="16767" y="27050"/>
                    <a:pt x="16354" y="27260"/>
                  </a:cubicBezTo>
                  <a:cubicBezTo>
                    <a:pt x="16179" y="27349"/>
                    <a:pt x="16013" y="27388"/>
                    <a:pt x="15847" y="27388"/>
                  </a:cubicBezTo>
                  <a:cubicBezTo>
                    <a:pt x="15699" y="27388"/>
                    <a:pt x="15550" y="27357"/>
                    <a:pt x="15392" y="27301"/>
                  </a:cubicBezTo>
                  <a:cubicBezTo>
                    <a:pt x="15226" y="27570"/>
                    <a:pt x="15053" y="27826"/>
                    <a:pt x="14760" y="27973"/>
                  </a:cubicBezTo>
                  <a:cubicBezTo>
                    <a:pt x="14636" y="28034"/>
                    <a:pt x="14284" y="28072"/>
                    <a:pt x="14242" y="28211"/>
                  </a:cubicBezTo>
                  <a:cubicBezTo>
                    <a:pt x="14124" y="28617"/>
                    <a:pt x="14019" y="29031"/>
                    <a:pt x="13963" y="29451"/>
                  </a:cubicBezTo>
                  <a:cubicBezTo>
                    <a:pt x="13865" y="30173"/>
                    <a:pt x="13792" y="31036"/>
                    <a:pt x="14053" y="31738"/>
                  </a:cubicBezTo>
                  <a:cubicBezTo>
                    <a:pt x="14108" y="31884"/>
                    <a:pt x="14164" y="32031"/>
                    <a:pt x="14225" y="32175"/>
                  </a:cubicBezTo>
                  <a:cubicBezTo>
                    <a:pt x="14255" y="32249"/>
                    <a:pt x="14290" y="32321"/>
                    <a:pt x="14320" y="32394"/>
                  </a:cubicBezTo>
                  <a:cubicBezTo>
                    <a:pt x="14330" y="32416"/>
                    <a:pt x="14334" y="32428"/>
                    <a:pt x="14340" y="32440"/>
                  </a:cubicBezTo>
                  <a:cubicBezTo>
                    <a:pt x="14353" y="32441"/>
                    <a:pt x="14365" y="32450"/>
                    <a:pt x="14372" y="32462"/>
                  </a:cubicBezTo>
                  <a:cubicBezTo>
                    <a:pt x="14401" y="32520"/>
                    <a:pt x="14423" y="32571"/>
                    <a:pt x="14393" y="32635"/>
                  </a:cubicBezTo>
                  <a:cubicBezTo>
                    <a:pt x="14362" y="32700"/>
                    <a:pt x="14301" y="32784"/>
                    <a:pt x="14220" y="32784"/>
                  </a:cubicBezTo>
                  <a:cubicBezTo>
                    <a:pt x="14213" y="32784"/>
                    <a:pt x="14205" y="32783"/>
                    <a:pt x="14198" y="32782"/>
                  </a:cubicBezTo>
                  <a:cubicBezTo>
                    <a:pt x="13978" y="32737"/>
                    <a:pt x="13855" y="32143"/>
                    <a:pt x="13793" y="31964"/>
                  </a:cubicBezTo>
                  <a:cubicBezTo>
                    <a:pt x="13594" y="31402"/>
                    <a:pt x="13605" y="30692"/>
                    <a:pt x="13653" y="30104"/>
                  </a:cubicBezTo>
                  <a:cubicBezTo>
                    <a:pt x="13689" y="29665"/>
                    <a:pt x="13751" y="29229"/>
                    <a:pt x="13858" y="28802"/>
                  </a:cubicBezTo>
                  <a:cubicBezTo>
                    <a:pt x="13920" y="28558"/>
                    <a:pt x="13947" y="28179"/>
                    <a:pt x="14108" y="27985"/>
                  </a:cubicBezTo>
                  <a:cubicBezTo>
                    <a:pt x="14230" y="27835"/>
                    <a:pt x="14511" y="27831"/>
                    <a:pt x="14682" y="27757"/>
                  </a:cubicBezTo>
                  <a:cubicBezTo>
                    <a:pt x="14981" y="27629"/>
                    <a:pt x="15113" y="27367"/>
                    <a:pt x="15276" y="27101"/>
                  </a:cubicBezTo>
                  <a:cubicBezTo>
                    <a:pt x="15302" y="27056"/>
                    <a:pt x="15369" y="26981"/>
                    <a:pt x="15433" y="26981"/>
                  </a:cubicBezTo>
                  <a:cubicBezTo>
                    <a:pt x="15443" y="26981"/>
                    <a:pt x="15452" y="26982"/>
                    <a:pt x="15461" y="26986"/>
                  </a:cubicBezTo>
                  <a:cubicBezTo>
                    <a:pt x="15630" y="27053"/>
                    <a:pt x="15772" y="27082"/>
                    <a:pt x="15898" y="27082"/>
                  </a:cubicBezTo>
                  <a:cubicBezTo>
                    <a:pt x="16220" y="27082"/>
                    <a:pt x="16446" y="26895"/>
                    <a:pt x="16783" y="26665"/>
                  </a:cubicBezTo>
                  <a:cubicBezTo>
                    <a:pt x="17049" y="26484"/>
                    <a:pt x="17314" y="26404"/>
                    <a:pt x="17614" y="26404"/>
                  </a:cubicBezTo>
                  <a:cubicBezTo>
                    <a:pt x="17641" y="26404"/>
                    <a:pt x="17668" y="26405"/>
                    <a:pt x="17695" y="26406"/>
                  </a:cubicBezTo>
                  <a:cubicBezTo>
                    <a:pt x="17833" y="26160"/>
                    <a:pt x="17985" y="25898"/>
                    <a:pt x="18263" y="25808"/>
                  </a:cubicBezTo>
                  <a:cubicBezTo>
                    <a:pt x="18484" y="25735"/>
                    <a:pt x="18571" y="25687"/>
                    <a:pt x="18723" y="25513"/>
                  </a:cubicBezTo>
                  <a:cubicBezTo>
                    <a:pt x="18926" y="25281"/>
                    <a:pt x="19204" y="25212"/>
                    <a:pt x="19382" y="24931"/>
                  </a:cubicBezTo>
                  <a:cubicBezTo>
                    <a:pt x="19419" y="24872"/>
                    <a:pt x="19502" y="24782"/>
                    <a:pt x="19583" y="24782"/>
                  </a:cubicBezTo>
                  <a:cubicBezTo>
                    <a:pt x="19605" y="24782"/>
                    <a:pt x="19626" y="24788"/>
                    <a:pt x="19646" y="24803"/>
                  </a:cubicBezTo>
                  <a:cubicBezTo>
                    <a:pt x="19886" y="24976"/>
                    <a:pt x="20105" y="25033"/>
                    <a:pt x="20368" y="25038"/>
                  </a:cubicBezTo>
                  <a:cubicBezTo>
                    <a:pt x="20231" y="24888"/>
                    <a:pt x="20063" y="24764"/>
                    <a:pt x="19860" y="24696"/>
                  </a:cubicBezTo>
                  <a:cubicBezTo>
                    <a:pt x="19449" y="24561"/>
                    <a:pt x="18939" y="24568"/>
                    <a:pt x="18580" y="24308"/>
                  </a:cubicBezTo>
                  <a:cubicBezTo>
                    <a:pt x="18233" y="24057"/>
                    <a:pt x="17918" y="23651"/>
                    <a:pt x="17619" y="23337"/>
                  </a:cubicBezTo>
                  <a:cubicBezTo>
                    <a:pt x="17433" y="23140"/>
                    <a:pt x="17253" y="22932"/>
                    <a:pt x="17175" y="22669"/>
                  </a:cubicBezTo>
                  <a:cubicBezTo>
                    <a:pt x="16977" y="22011"/>
                    <a:pt x="17249" y="21222"/>
                    <a:pt x="17530" y="20530"/>
                  </a:cubicBezTo>
                  <a:lnTo>
                    <a:pt x="17530" y="20530"/>
                  </a:lnTo>
                  <a:cubicBezTo>
                    <a:pt x="17252" y="20895"/>
                    <a:pt x="16596" y="21169"/>
                    <a:pt x="16419" y="21567"/>
                  </a:cubicBezTo>
                  <a:cubicBezTo>
                    <a:pt x="16391" y="21628"/>
                    <a:pt x="16326" y="21722"/>
                    <a:pt x="16249" y="21722"/>
                  </a:cubicBezTo>
                  <a:cubicBezTo>
                    <a:pt x="16247" y="21722"/>
                    <a:pt x="16245" y="21722"/>
                    <a:pt x="16243" y="21722"/>
                  </a:cubicBezTo>
                  <a:cubicBezTo>
                    <a:pt x="16193" y="21720"/>
                    <a:pt x="16145" y="21718"/>
                    <a:pt x="16097" y="21718"/>
                  </a:cubicBezTo>
                  <a:cubicBezTo>
                    <a:pt x="15027" y="21718"/>
                    <a:pt x="14204" y="22358"/>
                    <a:pt x="13490" y="23116"/>
                  </a:cubicBezTo>
                  <a:cubicBezTo>
                    <a:pt x="13165" y="23461"/>
                    <a:pt x="12861" y="23824"/>
                    <a:pt x="12532" y="24166"/>
                  </a:cubicBezTo>
                  <a:cubicBezTo>
                    <a:pt x="12433" y="24272"/>
                    <a:pt x="12503" y="24762"/>
                    <a:pt x="12507" y="24908"/>
                  </a:cubicBezTo>
                  <a:cubicBezTo>
                    <a:pt x="12513" y="25134"/>
                    <a:pt x="12540" y="25317"/>
                    <a:pt x="12623" y="25532"/>
                  </a:cubicBezTo>
                  <a:cubicBezTo>
                    <a:pt x="12661" y="25630"/>
                    <a:pt x="12553" y="25762"/>
                    <a:pt x="12455" y="25772"/>
                  </a:cubicBezTo>
                  <a:cubicBezTo>
                    <a:pt x="11923" y="25823"/>
                    <a:pt x="11481" y="25844"/>
                    <a:pt x="11248" y="26398"/>
                  </a:cubicBezTo>
                  <a:cubicBezTo>
                    <a:pt x="11223" y="26457"/>
                    <a:pt x="11155" y="26548"/>
                    <a:pt x="11080" y="26548"/>
                  </a:cubicBezTo>
                  <a:cubicBezTo>
                    <a:pt x="11071" y="26548"/>
                    <a:pt x="11062" y="26547"/>
                    <a:pt x="11053" y="26544"/>
                  </a:cubicBezTo>
                  <a:cubicBezTo>
                    <a:pt x="10873" y="26489"/>
                    <a:pt x="10569" y="26313"/>
                    <a:pt x="10355" y="26313"/>
                  </a:cubicBezTo>
                  <a:cubicBezTo>
                    <a:pt x="10335" y="26313"/>
                    <a:pt x="10317" y="26314"/>
                    <a:pt x="10299" y="26318"/>
                  </a:cubicBezTo>
                  <a:cubicBezTo>
                    <a:pt x="10044" y="26361"/>
                    <a:pt x="9909" y="26601"/>
                    <a:pt x="9679" y="26682"/>
                  </a:cubicBezTo>
                  <a:cubicBezTo>
                    <a:pt x="9427" y="26772"/>
                    <a:pt x="9086" y="26740"/>
                    <a:pt x="8821" y="26774"/>
                  </a:cubicBezTo>
                  <a:cubicBezTo>
                    <a:pt x="8613" y="26799"/>
                    <a:pt x="8418" y="26828"/>
                    <a:pt x="8215" y="26828"/>
                  </a:cubicBezTo>
                  <a:cubicBezTo>
                    <a:pt x="8156" y="26828"/>
                    <a:pt x="8096" y="26825"/>
                    <a:pt x="8036" y="26820"/>
                  </a:cubicBezTo>
                  <a:cubicBezTo>
                    <a:pt x="7912" y="26810"/>
                    <a:pt x="8063" y="26594"/>
                    <a:pt x="8125" y="26578"/>
                  </a:cubicBezTo>
                  <a:cubicBezTo>
                    <a:pt x="8501" y="26481"/>
                    <a:pt x="8885" y="26477"/>
                    <a:pt x="9271" y="26443"/>
                  </a:cubicBezTo>
                  <a:cubicBezTo>
                    <a:pt x="9637" y="26411"/>
                    <a:pt x="9863" y="26269"/>
                    <a:pt x="10180" y="26105"/>
                  </a:cubicBezTo>
                  <a:cubicBezTo>
                    <a:pt x="10264" y="26062"/>
                    <a:pt x="10350" y="26044"/>
                    <a:pt x="10439" y="26044"/>
                  </a:cubicBezTo>
                  <a:cubicBezTo>
                    <a:pt x="10663" y="26044"/>
                    <a:pt x="10896" y="26157"/>
                    <a:pt x="11108" y="26235"/>
                  </a:cubicBezTo>
                  <a:cubicBezTo>
                    <a:pt x="11379" y="25741"/>
                    <a:pt x="11772" y="25595"/>
                    <a:pt x="12321" y="25524"/>
                  </a:cubicBezTo>
                  <a:cubicBezTo>
                    <a:pt x="12272" y="25330"/>
                    <a:pt x="12256" y="25135"/>
                    <a:pt x="12260" y="24923"/>
                  </a:cubicBezTo>
                  <a:cubicBezTo>
                    <a:pt x="12262" y="24720"/>
                    <a:pt x="12168" y="24351"/>
                    <a:pt x="12271" y="24175"/>
                  </a:cubicBezTo>
                  <a:cubicBezTo>
                    <a:pt x="12405" y="23943"/>
                    <a:pt x="12669" y="23732"/>
                    <a:pt x="12847" y="23531"/>
                  </a:cubicBezTo>
                  <a:cubicBezTo>
                    <a:pt x="13041" y="23312"/>
                    <a:pt x="13235" y="23093"/>
                    <a:pt x="13435" y="22879"/>
                  </a:cubicBezTo>
                  <a:cubicBezTo>
                    <a:pt x="14177" y="22089"/>
                    <a:pt x="15083" y="21432"/>
                    <a:pt x="16193" y="21432"/>
                  </a:cubicBezTo>
                  <a:cubicBezTo>
                    <a:pt x="16212" y="21432"/>
                    <a:pt x="16232" y="21432"/>
                    <a:pt x="16252" y="21432"/>
                  </a:cubicBezTo>
                  <a:cubicBezTo>
                    <a:pt x="16381" y="21197"/>
                    <a:pt x="16561" y="20992"/>
                    <a:pt x="16778" y="20834"/>
                  </a:cubicBezTo>
                  <a:cubicBezTo>
                    <a:pt x="16996" y="20671"/>
                    <a:pt x="17235" y="20573"/>
                    <a:pt x="17343" y="20402"/>
                  </a:cubicBezTo>
                  <a:lnTo>
                    <a:pt x="17343" y="20402"/>
                  </a:lnTo>
                  <a:cubicBezTo>
                    <a:pt x="17236" y="20407"/>
                    <a:pt x="17129" y="20408"/>
                    <a:pt x="17020" y="20408"/>
                  </a:cubicBezTo>
                  <a:cubicBezTo>
                    <a:pt x="16926" y="20408"/>
                    <a:pt x="16831" y="20408"/>
                    <a:pt x="16734" y="20408"/>
                  </a:cubicBezTo>
                  <a:cubicBezTo>
                    <a:pt x="16614" y="20408"/>
                    <a:pt x="16492" y="20409"/>
                    <a:pt x="16368" y="20416"/>
                  </a:cubicBezTo>
                  <a:cubicBezTo>
                    <a:pt x="16361" y="20416"/>
                    <a:pt x="16354" y="20417"/>
                    <a:pt x="16347" y="20417"/>
                  </a:cubicBezTo>
                  <a:cubicBezTo>
                    <a:pt x="16104" y="20417"/>
                    <a:pt x="16090" y="20165"/>
                    <a:pt x="16147" y="19979"/>
                  </a:cubicBezTo>
                  <a:cubicBezTo>
                    <a:pt x="16506" y="18815"/>
                    <a:pt x="17139" y="17750"/>
                    <a:pt x="17360" y="16551"/>
                  </a:cubicBezTo>
                  <a:lnTo>
                    <a:pt x="17360" y="16551"/>
                  </a:lnTo>
                  <a:cubicBezTo>
                    <a:pt x="16113" y="17007"/>
                    <a:pt x="14957" y="17804"/>
                    <a:pt x="13597" y="17804"/>
                  </a:cubicBezTo>
                  <a:cubicBezTo>
                    <a:pt x="13554" y="17804"/>
                    <a:pt x="13510" y="17804"/>
                    <a:pt x="13467" y="17802"/>
                  </a:cubicBezTo>
                  <a:cubicBezTo>
                    <a:pt x="13200" y="17792"/>
                    <a:pt x="13189" y="17577"/>
                    <a:pt x="13245" y="17363"/>
                  </a:cubicBezTo>
                  <a:cubicBezTo>
                    <a:pt x="13261" y="17301"/>
                    <a:pt x="13285" y="17242"/>
                    <a:pt x="13303" y="17181"/>
                  </a:cubicBezTo>
                  <a:lnTo>
                    <a:pt x="13303" y="17181"/>
                  </a:lnTo>
                  <a:cubicBezTo>
                    <a:pt x="13065" y="17535"/>
                    <a:pt x="12692" y="17662"/>
                    <a:pt x="12265" y="17856"/>
                  </a:cubicBezTo>
                  <a:cubicBezTo>
                    <a:pt x="11611" y="18151"/>
                    <a:pt x="10965" y="18469"/>
                    <a:pt x="10339" y="18822"/>
                  </a:cubicBezTo>
                  <a:cubicBezTo>
                    <a:pt x="9154" y="19490"/>
                    <a:pt x="7607" y="20366"/>
                    <a:pt x="7017" y="21659"/>
                  </a:cubicBezTo>
                  <a:cubicBezTo>
                    <a:pt x="7008" y="21679"/>
                    <a:pt x="6980" y="21699"/>
                    <a:pt x="6962" y="21699"/>
                  </a:cubicBezTo>
                  <a:cubicBezTo>
                    <a:pt x="6949" y="21699"/>
                    <a:pt x="6942" y="21689"/>
                    <a:pt x="6949" y="21664"/>
                  </a:cubicBezTo>
                  <a:cubicBezTo>
                    <a:pt x="7327" y="20355"/>
                    <a:pt x="8719" y="19479"/>
                    <a:pt x="9817" y="18826"/>
                  </a:cubicBezTo>
                  <a:cubicBezTo>
                    <a:pt x="10489" y="18427"/>
                    <a:pt x="11180" y="18062"/>
                    <a:pt x="11890" y="17733"/>
                  </a:cubicBezTo>
                  <a:cubicBezTo>
                    <a:pt x="12186" y="17596"/>
                    <a:pt x="12482" y="17462"/>
                    <a:pt x="12783" y="17337"/>
                  </a:cubicBezTo>
                  <a:cubicBezTo>
                    <a:pt x="13035" y="17232"/>
                    <a:pt x="13175" y="17007"/>
                    <a:pt x="13403" y="16865"/>
                  </a:cubicBezTo>
                  <a:cubicBezTo>
                    <a:pt x="13694" y="15999"/>
                    <a:pt x="14110" y="15187"/>
                    <a:pt x="14547" y="14382"/>
                  </a:cubicBezTo>
                  <a:cubicBezTo>
                    <a:pt x="14818" y="13877"/>
                    <a:pt x="15190" y="13282"/>
                    <a:pt x="15279" y="12678"/>
                  </a:cubicBezTo>
                  <a:lnTo>
                    <a:pt x="15279" y="12678"/>
                  </a:lnTo>
                  <a:cubicBezTo>
                    <a:pt x="15250" y="12791"/>
                    <a:pt x="15212" y="12901"/>
                    <a:pt x="15165" y="13008"/>
                  </a:cubicBezTo>
                  <a:cubicBezTo>
                    <a:pt x="15163" y="13013"/>
                    <a:pt x="15156" y="13017"/>
                    <a:pt x="15151" y="13017"/>
                  </a:cubicBezTo>
                  <a:cubicBezTo>
                    <a:pt x="15147" y="13017"/>
                    <a:pt x="15145" y="13015"/>
                    <a:pt x="15147" y="13009"/>
                  </a:cubicBezTo>
                  <a:cubicBezTo>
                    <a:pt x="15269" y="12688"/>
                    <a:pt x="15151" y="12270"/>
                    <a:pt x="14845" y="12095"/>
                  </a:cubicBezTo>
                  <a:cubicBezTo>
                    <a:pt x="14675" y="11997"/>
                    <a:pt x="14500" y="11955"/>
                    <a:pt x="14326" y="11955"/>
                  </a:cubicBezTo>
                  <a:cubicBezTo>
                    <a:pt x="14091" y="11955"/>
                    <a:pt x="13856" y="12031"/>
                    <a:pt x="13630" y="12149"/>
                  </a:cubicBezTo>
                  <a:cubicBezTo>
                    <a:pt x="13607" y="12160"/>
                    <a:pt x="13579" y="12169"/>
                    <a:pt x="13554" y="12169"/>
                  </a:cubicBezTo>
                  <a:cubicBezTo>
                    <a:pt x="13521" y="12169"/>
                    <a:pt x="13493" y="12153"/>
                    <a:pt x="13488" y="12107"/>
                  </a:cubicBezTo>
                  <a:cubicBezTo>
                    <a:pt x="13485" y="12087"/>
                    <a:pt x="13484" y="12067"/>
                    <a:pt x="13481" y="12047"/>
                  </a:cubicBezTo>
                  <a:cubicBezTo>
                    <a:pt x="13311" y="12246"/>
                    <a:pt x="13098" y="12399"/>
                    <a:pt x="12864" y="12547"/>
                  </a:cubicBezTo>
                  <a:cubicBezTo>
                    <a:pt x="12843" y="12561"/>
                    <a:pt x="12815" y="12569"/>
                    <a:pt x="12790" y="12569"/>
                  </a:cubicBezTo>
                  <a:cubicBezTo>
                    <a:pt x="12754" y="12569"/>
                    <a:pt x="12722" y="12552"/>
                    <a:pt x="12717" y="12505"/>
                  </a:cubicBezTo>
                  <a:cubicBezTo>
                    <a:pt x="12706" y="12400"/>
                    <a:pt x="12696" y="12294"/>
                    <a:pt x="12687" y="12187"/>
                  </a:cubicBezTo>
                  <a:cubicBezTo>
                    <a:pt x="12314" y="12475"/>
                    <a:pt x="11858" y="12612"/>
                    <a:pt x="11447" y="12846"/>
                  </a:cubicBezTo>
                  <a:cubicBezTo>
                    <a:pt x="11423" y="12859"/>
                    <a:pt x="11395" y="12868"/>
                    <a:pt x="11370" y="12868"/>
                  </a:cubicBezTo>
                  <a:cubicBezTo>
                    <a:pt x="11335" y="12868"/>
                    <a:pt x="11305" y="12850"/>
                    <a:pt x="11297" y="12803"/>
                  </a:cubicBezTo>
                  <a:cubicBezTo>
                    <a:pt x="11246" y="12522"/>
                    <a:pt x="11141" y="12259"/>
                    <a:pt x="11076" y="11982"/>
                  </a:cubicBezTo>
                  <a:cubicBezTo>
                    <a:pt x="10677" y="12251"/>
                    <a:pt x="10240" y="12434"/>
                    <a:pt x="9823" y="12676"/>
                  </a:cubicBezTo>
                  <a:cubicBezTo>
                    <a:pt x="9801" y="12689"/>
                    <a:pt x="9773" y="12698"/>
                    <a:pt x="9747" y="12698"/>
                  </a:cubicBezTo>
                  <a:cubicBezTo>
                    <a:pt x="9713" y="12698"/>
                    <a:pt x="9682" y="12681"/>
                    <a:pt x="9678" y="12635"/>
                  </a:cubicBezTo>
                  <a:cubicBezTo>
                    <a:pt x="9663" y="12478"/>
                    <a:pt x="9647" y="12322"/>
                    <a:pt x="9633" y="12164"/>
                  </a:cubicBezTo>
                  <a:cubicBezTo>
                    <a:pt x="9621" y="12046"/>
                    <a:pt x="9673" y="11942"/>
                    <a:pt x="9588" y="11942"/>
                  </a:cubicBezTo>
                  <a:cubicBezTo>
                    <a:pt x="9576" y="11942"/>
                    <a:pt x="9562" y="11943"/>
                    <a:pt x="9545" y="11947"/>
                  </a:cubicBezTo>
                  <a:cubicBezTo>
                    <a:pt x="9476" y="11964"/>
                    <a:pt x="9404" y="11972"/>
                    <a:pt x="9333" y="11972"/>
                  </a:cubicBezTo>
                  <a:cubicBezTo>
                    <a:pt x="9289" y="11972"/>
                    <a:pt x="9245" y="11969"/>
                    <a:pt x="9202" y="11963"/>
                  </a:cubicBezTo>
                  <a:cubicBezTo>
                    <a:pt x="8804" y="11912"/>
                    <a:pt x="8428" y="11746"/>
                    <a:pt x="8088" y="11537"/>
                  </a:cubicBezTo>
                  <a:cubicBezTo>
                    <a:pt x="7471" y="11157"/>
                    <a:pt x="6622" y="10602"/>
                    <a:pt x="6444" y="9850"/>
                  </a:cubicBezTo>
                  <a:cubicBezTo>
                    <a:pt x="6437" y="9821"/>
                    <a:pt x="6481" y="9760"/>
                    <a:pt x="6517" y="9760"/>
                  </a:cubicBezTo>
                  <a:cubicBezTo>
                    <a:pt x="6525" y="9760"/>
                    <a:pt x="6532" y="9762"/>
                    <a:pt x="6538" y="9768"/>
                  </a:cubicBezTo>
                  <a:cubicBezTo>
                    <a:pt x="6976" y="10176"/>
                    <a:pt x="7367" y="10632"/>
                    <a:pt x="7858" y="10985"/>
                  </a:cubicBezTo>
                  <a:cubicBezTo>
                    <a:pt x="8268" y="11278"/>
                    <a:pt x="8853" y="11682"/>
                    <a:pt x="9407" y="11682"/>
                  </a:cubicBezTo>
                  <a:cubicBezTo>
                    <a:pt x="9525" y="11682"/>
                    <a:pt x="9642" y="11663"/>
                    <a:pt x="9756" y="11621"/>
                  </a:cubicBezTo>
                  <a:cubicBezTo>
                    <a:pt x="9768" y="11617"/>
                    <a:pt x="9780" y="11614"/>
                    <a:pt x="9793" y="11614"/>
                  </a:cubicBezTo>
                  <a:cubicBezTo>
                    <a:pt x="9829" y="11614"/>
                    <a:pt x="9862" y="11636"/>
                    <a:pt x="9866" y="11679"/>
                  </a:cubicBezTo>
                  <a:cubicBezTo>
                    <a:pt x="9888" y="11907"/>
                    <a:pt x="9910" y="12135"/>
                    <a:pt x="9932" y="12361"/>
                  </a:cubicBezTo>
                  <a:cubicBezTo>
                    <a:pt x="10339" y="12141"/>
                    <a:pt x="10762" y="11965"/>
                    <a:pt x="11135" y="11683"/>
                  </a:cubicBezTo>
                  <a:cubicBezTo>
                    <a:pt x="11166" y="11659"/>
                    <a:pt x="11211" y="11636"/>
                    <a:pt x="11250" y="11636"/>
                  </a:cubicBezTo>
                  <a:cubicBezTo>
                    <a:pt x="11282" y="11636"/>
                    <a:pt x="11309" y="11653"/>
                    <a:pt x="11318" y="11700"/>
                  </a:cubicBezTo>
                  <a:cubicBezTo>
                    <a:pt x="11370" y="11986"/>
                    <a:pt x="11478" y="12252"/>
                    <a:pt x="11543" y="12533"/>
                  </a:cubicBezTo>
                  <a:cubicBezTo>
                    <a:pt x="11945" y="12334"/>
                    <a:pt x="12411" y="12210"/>
                    <a:pt x="12726" y="11883"/>
                  </a:cubicBezTo>
                  <a:cubicBezTo>
                    <a:pt x="12755" y="11854"/>
                    <a:pt x="12828" y="11801"/>
                    <a:pt x="12881" y="11801"/>
                  </a:cubicBezTo>
                  <a:cubicBezTo>
                    <a:pt x="12911" y="11801"/>
                    <a:pt x="12935" y="11818"/>
                    <a:pt x="12939" y="11866"/>
                  </a:cubicBezTo>
                  <a:cubicBezTo>
                    <a:pt x="12950" y="11984"/>
                    <a:pt x="12961" y="12100"/>
                    <a:pt x="12971" y="12217"/>
                  </a:cubicBezTo>
                  <a:cubicBezTo>
                    <a:pt x="13183" y="12075"/>
                    <a:pt x="13363" y="11930"/>
                    <a:pt x="13482" y="11685"/>
                  </a:cubicBezTo>
                  <a:cubicBezTo>
                    <a:pt x="13503" y="11641"/>
                    <a:pt x="13596" y="11566"/>
                    <a:pt x="13660" y="11566"/>
                  </a:cubicBezTo>
                  <a:cubicBezTo>
                    <a:pt x="13691" y="11566"/>
                    <a:pt x="13714" y="11584"/>
                    <a:pt x="13719" y="11632"/>
                  </a:cubicBezTo>
                  <a:cubicBezTo>
                    <a:pt x="13735" y="11804"/>
                    <a:pt x="13726" y="11856"/>
                    <a:pt x="13745" y="11856"/>
                  </a:cubicBezTo>
                  <a:cubicBezTo>
                    <a:pt x="13765" y="11856"/>
                    <a:pt x="13815" y="11802"/>
                    <a:pt x="13950" y="11766"/>
                  </a:cubicBezTo>
                  <a:cubicBezTo>
                    <a:pt x="14086" y="11730"/>
                    <a:pt x="14227" y="11688"/>
                    <a:pt x="14369" y="11688"/>
                  </a:cubicBezTo>
                  <a:cubicBezTo>
                    <a:pt x="14383" y="11688"/>
                    <a:pt x="14398" y="11688"/>
                    <a:pt x="14412" y="11689"/>
                  </a:cubicBezTo>
                  <a:cubicBezTo>
                    <a:pt x="14622" y="11701"/>
                    <a:pt x="14863" y="11729"/>
                    <a:pt x="15029" y="11875"/>
                  </a:cubicBezTo>
                  <a:cubicBezTo>
                    <a:pt x="15168" y="11997"/>
                    <a:pt x="15246" y="12122"/>
                    <a:pt x="15283" y="12255"/>
                  </a:cubicBezTo>
                  <a:cubicBezTo>
                    <a:pt x="15277" y="12202"/>
                    <a:pt x="15276" y="12150"/>
                    <a:pt x="15265" y="12100"/>
                  </a:cubicBezTo>
                  <a:cubicBezTo>
                    <a:pt x="15043" y="11095"/>
                    <a:pt x="13864" y="10311"/>
                    <a:pt x="12980" y="9946"/>
                  </a:cubicBezTo>
                  <a:cubicBezTo>
                    <a:pt x="12024" y="9551"/>
                    <a:pt x="10922" y="9406"/>
                    <a:pt x="10112" y="8713"/>
                  </a:cubicBezTo>
                  <a:cubicBezTo>
                    <a:pt x="8942" y="7711"/>
                    <a:pt x="8563" y="5972"/>
                    <a:pt x="8431" y="4397"/>
                  </a:cubicBezTo>
                  <a:cubicBezTo>
                    <a:pt x="8423" y="4400"/>
                    <a:pt x="8417" y="4402"/>
                    <a:pt x="8412" y="4402"/>
                  </a:cubicBezTo>
                  <a:cubicBezTo>
                    <a:pt x="8404" y="4402"/>
                    <a:pt x="8400" y="4398"/>
                    <a:pt x="8403" y="4384"/>
                  </a:cubicBezTo>
                  <a:cubicBezTo>
                    <a:pt x="8411" y="4352"/>
                    <a:pt x="8415" y="4323"/>
                    <a:pt x="8421" y="4292"/>
                  </a:cubicBezTo>
                  <a:cubicBezTo>
                    <a:pt x="8402" y="4057"/>
                    <a:pt x="8389" y="3827"/>
                    <a:pt x="8379" y="3603"/>
                  </a:cubicBezTo>
                  <a:cubicBezTo>
                    <a:pt x="8319" y="3441"/>
                    <a:pt x="8220" y="3289"/>
                    <a:pt x="8084" y="3147"/>
                  </a:cubicBezTo>
                  <a:cubicBezTo>
                    <a:pt x="7982" y="3355"/>
                    <a:pt x="7871" y="3558"/>
                    <a:pt x="7808" y="3783"/>
                  </a:cubicBezTo>
                  <a:cubicBezTo>
                    <a:pt x="7797" y="3823"/>
                    <a:pt x="7728" y="3889"/>
                    <a:pt x="7680" y="3889"/>
                  </a:cubicBezTo>
                  <a:cubicBezTo>
                    <a:pt x="7659" y="3889"/>
                    <a:pt x="7643" y="3877"/>
                    <a:pt x="7636" y="3844"/>
                  </a:cubicBezTo>
                  <a:cubicBezTo>
                    <a:pt x="7591" y="3625"/>
                    <a:pt x="7518" y="3416"/>
                    <a:pt x="7469" y="3199"/>
                  </a:cubicBezTo>
                  <a:cubicBezTo>
                    <a:pt x="7196" y="3377"/>
                    <a:pt x="6896" y="3524"/>
                    <a:pt x="6667" y="3754"/>
                  </a:cubicBezTo>
                  <a:cubicBezTo>
                    <a:pt x="6648" y="3773"/>
                    <a:pt x="6612" y="3789"/>
                    <a:pt x="6582" y="3789"/>
                  </a:cubicBezTo>
                  <a:cubicBezTo>
                    <a:pt x="6555" y="3789"/>
                    <a:pt x="6532" y="3776"/>
                    <a:pt x="6528" y="3740"/>
                  </a:cubicBezTo>
                  <a:cubicBezTo>
                    <a:pt x="6513" y="3575"/>
                    <a:pt x="6505" y="3440"/>
                    <a:pt x="6534" y="3302"/>
                  </a:cubicBezTo>
                  <a:lnTo>
                    <a:pt x="6534" y="3302"/>
                  </a:lnTo>
                  <a:cubicBezTo>
                    <a:pt x="6208" y="3432"/>
                    <a:pt x="5873" y="3548"/>
                    <a:pt x="5588" y="3758"/>
                  </a:cubicBezTo>
                  <a:cubicBezTo>
                    <a:pt x="5560" y="3779"/>
                    <a:pt x="5523" y="3791"/>
                    <a:pt x="5492" y="3791"/>
                  </a:cubicBezTo>
                  <a:cubicBezTo>
                    <a:pt x="5442" y="3791"/>
                    <a:pt x="5405" y="3759"/>
                    <a:pt x="5440" y="3683"/>
                  </a:cubicBezTo>
                  <a:cubicBezTo>
                    <a:pt x="5492" y="3565"/>
                    <a:pt x="5492" y="3444"/>
                    <a:pt x="5481" y="3323"/>
                  </a:cubicBezTo>
                  <a:lnTo>
                    <a:pt x="5481" y="3323"/>
                  </a:lnTo>
                  <a:cubicBezTo>
                    <a:pt x="5289" y="3410"/>
                    <a:pt x="5077" y="3442"/>
                    <a:pt x="4886" y="3538"/>
                  </a:cubicBezTo>
                  <a:cubicBezTo>
                    <a:pt x="4863" y="3550"/>
                    <a:pt x="4831" y="3563"/>
                    <a:pt x="4802" y="3563"/>
                  </a:cubicBezTo>
                  <a:cubicBezTo>
                    <a:pt x="4777" y="3563"/>
                    <a:pt x="4754" y="3553"/>
                    <a:pt x="4742" y="3525"/>
                  </a:cubicBezTo>
                  <a:cubicBezTo>
                    <a:pt x="4690" y="3405"/>
                    <a:pt x="4544" y="3320"/>
                    <a:pt x="4504" y="3200"/>
                  </a:cubicBezTo>
                  <a:cubicBezTo>
                    <a:pt x="4504" y="3200"/>
                    <a:pt x="4504" y="3200"/>
                    <a:pt x="4504" y="3200"/>
                  </a:cubicBezTo>
                  <a:cubicBezTo>
                    <a:pt x="4498" y="3200"/>
                    <a:pt x="4355" y="3361"/>
                    <a:pt x="4344" y="3373"/>
                  </a:cubicBezTo>
                  <a:cubicBezTo>
                    <a:pt x="4334" y="3384"/>
                    <a:pt x="4319" y="3391"/>
                    <a:pt x="4307" y="3391"/>
                  </a:cubicBezTo>
                  <a:cubicBezTo>
                    <a:pt x="4294" y="3391"/>
                    <a:pt x="4285" y="3383"/>
                    <a:pt x="4293" y="3360"/>
                  </a:cubicBezTo>
                  <a:cubicBezTo>
                    <a:pt x="4364" y="3129"/>
                    <a:pt x="4369" y="2983"/>
                    <a:pt x="4601" y="2867"/>
                  </a:cubicBezTo>
                  <a:cubicBezTo>
                    <a:pt x="4626" y="2855"/>
                    <a:pt x="4660" y="2841"/>
                    <a:pt x="4690" y="2841"/>
                  </a:cubicBezTo>
                  <a:cubicBezTo>
                    <a:pt x="4717" y="2841"/>
                    <a:pt x="4741" y="2852"/>
                    <a:pt x="4754" y="2882"/>
                  </a:cubicBezTo>
                  <a:cubicBezTo>
                    <a:pt x="4815" y="3011"/>
                    <a:pt x="4911" y="3116"/>
                    <a:pt x="4973" y="3243"/>
                  </a:cubicBezTo>
                  <a:cubicBezTo>
                    <a:pt x="5170" y="3175"/>
                    <a:pt x="5401" y="3144"/>
                    <a:pt x="5555" y="3027"/>
                  </a:cubicBezTo>
                  <a:cubicBezTo>
                    <a:pt x="5582" y="3007"/>
                    <a:pt x="5634" y="2980"/>
                    <a:pt x="5675" y="2980"/>
                  </a:cubicBezTo>
                  <a:cubicBezTo>
                    <a:pt x="5708" y="2980"/>
                    <a:pt x="5734" y="2997"/>
                    <a:pt x="5737" y="3045"/>
                  </a:cubicBezTo>
                  <a:cubicBezTo>
                    <a:pt x="5746" y="3189"/>
                    <a:pt x="5743" y="3323"/>
                    <a:pt x="5718" y="3454"/>
                  </a:cubicBezTo>
                  <a:cubicBezTo>
                    <a:pt x="6029" y="3272"/>
                    <a:pt x="6370" y="3155"/>
                    <a:pt x="6704" y="3015"/>
                  </a:cubicBezTo>
                  <a:cubicBezTo>
                    <a:pt x="6719" y="3009"/>
                    <a:pt x="6731" y="3006"/>
                    <a:pt x="6742" y="3006"/>
                  </a:cubicBezTo>
                  <a:cubicBezTo>
                    <a:pt x="6806" y="3006"/>
                    <a:pt x="6800" y="3103"/>
                    <a:pt x="6774" y="3153"/>
                  </a:cubicBezTo>
                  <a:cubicBezTo>
                    <a:pt x="6737" y="3265"/>
                    <a:pt x="6727" y="3377"/>
                    <a:pt x="6729" y="3491"/>
                  </a:cubicBezTo>
                  <a:cubicBezTo>
                    <a:pt x="6973" y="3295"/>
                    <a:pt x="7258" y="3161"/>
                    <a:pt x="7510" y="2975"/>
                  </a:cubicBezTo>
                  <a:cubicBezTo>
                    <a:pt x="7534" y="2957"/>
                    <a:pt x="7569" y="2939"/>
                    <a:pt x="7597" y="2939"/>
                  </a:cubicBezTo>
                  <a:cubicBezTo>
                    <a:pt x="7621" y="2939"/>
                    <a:pt x="7641" y="2952"/>
                    <a:pt x="7647" y="2988"/>
                  </a:cubicBezTo>
                  <a:cubicBezTo>
                    <a:pt x="7680" y="3164"/>
                    <a:pt x="7727" y="3332"/>
                    <a:pt x="7768" y="3504"/>
                  </a:cubicBezTo>
                  <a:cubicBezTo>
                    <a:pt x="7845" y="3338"/>
                    <a:pt x="7929" y="3176"/>
                    <a:pt x="8008" y="3003"/>
                  </a:cubicBezTo>
                  <a:cubicBezTo>
                    <a:pt x="8022" y="2974"/>
                    <a:pt x="8074" y="2904"/>
                    <a:pt x="8120" y="2904"/>
                  </a:cubicBezTo>
                  <a:cubicBezTo>
                    <a:pt x="8130" y="2904"/>
                    <a:pt x="8141" y="2907"/>
                    <a:pt x="8150" y="2917"/>
                  </a:cubicBezTo>
                  <a:cubicBezTo>
                    <a:pt x="8231" y="2995"/>
                    <a:pt x="8303" y="3081"/>
                    <a:pt x="8365" y="3175"/>
                  </a:cubicBezTo>
                  <a:cubicBezTo>
                    <a:pt x="8334" y="2134"/>
                    <a:pt x="8336" y="1056"/>
                    <a:pt x="845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0"/>
            <p:cNvSpPr/>
            <p:nvPr/>
          </p:nvSpPr>
          <p:spPr>
            <a:xfrm>
              <a:off x="1456375" y="1195563"/>
              <a:ext cx="1800" cy="2600"/>
            </a:xfrm>
            <a:custGeom>
              <a:avLst/>
              <a:gdLst/>
              <a:ahLst/>
              <a:cxnLst/>
              <a:rect l="l" t="t" r="r" b="b"/>
              <a:pathLst>
                <a:path w="72" h="104" extrusionOk="0">
                  <a:moveTo>
                    <a:pt x="72" y="1"/>
                  </a:moveTo>
                  <a:lnTo>
                    <a:pt x="72" y="1"/>
                  </a:lnTo>
                  <a:cubicBezTo>
                    <a:pt x="46" y="6"/>
                    <a:pt x="19" y="29"/>
                    <a:pt x="1" y="104"/>
                  </a:cubicBezTo>
                  <a:cubicBezTo>
                    <a:pt x="16" y="64"/>
                    <a:pt x="40" y="29"/>
                    <a:pt x="7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0"/>
            <p:cNvSpPr/>
            <p:nvPr/>
          </p:nvSpPr>
          <p:spPr>
            <a:xfrm>
              <a:off x="1760275" y="1181238"/>
              <a:ext cx="405800" cy="721575"/>
            </a:xfrm>
            <a:custGeom>
              <a:avLst/>
              <a:gdLst/>
              <a:ahLst/>
              <a:cxnLst/>
              <a:rect l="l" t="t" r="r" b="b"/>
              <a:pathLst>
                <a:path w="16232" h="28863" extrusionOk="0">
                  <a:moveTo>
                    <a:pt x="6771" y="16079"/>
                  </a:moveTo>
                  <a:cubicBezTo>
                    <a:pt x="6784" y="16079"/>
                    <a:pt x="6796" y="16084"/>
                    <a:pt x="6807" y="16095"/>
                  </a:cubicBezTo>
                  <a:cubicBezTo>
                    <a:pt x="6935" y="16222"/>
                    <a:pt x="7016" y="16388"/>
                    <a:pt x="7039" y="16567"/>
                  </a:cubicBezTo>
                  <a:cubicBezTo>
                    <a:pt x="7042" y="16597"/>
                    <a:pt x="6987" y="16659"/>
                    <a:pt x="6955" y="16659"/>
                  </a:cubicBezTo>
                  <a:cubicBezTo>
                    <a:pt x="6946" y="16659"/>
                    <a:pt x="6939" y="16654"/>
                    <a:pt x="6936" y="16642"/>
                  </a:cubicBezTo>
                  <a:cubicBezTo>
                    <a:pt x="6911" y="16552"/>
                    <a:pt x="6852" y="16475"/>
                    <a:pt x="6785" y="16405"/>
                  </a:cubicBezTo>
                  <a:cubicBezTo>
                    <a:pt x="6773" y="16456"/>
                    <a:pt x="6771" y="16509"/>
                    <a:pt x="6776" y="16560"/>
                  </a:cubicBezTo>
                  <a:cubicBezTo>
                    <a:pt x="6788" y="16641"/>
                    <a:pt x="6699" y="16753"/>
                    <a:pt x="6613" y="16753"/>
                  </a:cubicBezTo>
                  <a:cubicBezTo>
                    <a:pt x="6606" y="16753"/>
                    <a:pt x="6599" y="16752"/>
                    <a:pt x="6592" y="16750"/>
                  </a:cubicBezTo>
                  <a:cubicBezTo>
                    <a:pt x="6535" y="16738"/>
                    <a:pt x="6464" y="16706"/>
                    <a:pt x="6401" y="16706"/>
                  </a:cubicBezTo>
                  <a:cubicBezTo>
                    <a:pt x="6389" y="16706"/>
                    <a:pt x="6378" y="16707"/>
                    <a:pt x="6367" y="16710"/>
                  </a:cubicBezTo>
                  <a:cubicBezTo>
                    <a:pt x="6320" y="16721"/>
                    <a:pt x="6273" y="16728"/>
                    <a:pt x="6224" y="16728"/>
                  </a:cubicBezTo>
                  <a:cubicBezTo>
                    <a:pt x="6220" y="16728"/>
                    <a:pt x="6217" y="16728"/>
                    <a:pt x="6213" y="16727"/>
                  </a:cubicBezTo>
                  <a:cubicBezTo>
                    <a:pt x="6161" y="16727"/>
                    <a:pt x="6184" y="16668"/>
                    <a:pt x="6203" y="16644"/>
                  </a:cubicBezTo>
                  <a:cubicBezTo>
                    <a:pt x="6300" y="16511"/>
                    <a:pt x="6401" y="16444"/>
                    <a:pt x="6519" y="16444"/>
                  </a:cubicBezTo>
                  <a:cubicBezTo>
                    <a:pt x="6544" y="16444"/>
                    <a:pt x="6570" y="16447"/>
                    <a:pt x="6597" y="16453"/>
                  </a:cubicBezTo>
                  <a:cubicBezTo>
                    <a:pt x="6618" y="16377"/>
                    <a:pt x="6630" y="16301"/>
                    <a:pt x="6635" y="16222"/>
                  </a:cubicBezTo>
                  <a:cubicBezTo>
                    <a:pt x="6637" y="16178"/>
                    <a:pt x="6711" y="16079"/>
                    <a:pt x="6771" y="16079"/>
                  </a:cubicBezTo>
                  <a:close/>
                  <a:moveTo>
                    <a:pt x="9654" y="22766"/>
                  </a:moveTo>
                  <a:cubicBezTo>
                    <a:pt x="9846" y="22766"/>
                    <a:pt x="10016" y="22895"/>
                    <a:pt x="10029" y="23117"/>
                  </a:cubicBezTo>
                  <a:cubicBezTo>
                    <a:pt x="10030" y="23137"/>
                    <a:pt x="9995" y="23179"/>
                    <a:pt x="9974" y="23179"/>
                  </a:cubicBezTo>
                  <a:cubicBezTo>
                    <a:pt x="9968" y="23179"/>
                    <a:pt x="9964" y="23176"/>
                    <a:pt x="9961" y="23167"/>
                  </a:cubicBezTo>
                  <a:cubicBezTo>
                    <a:pt x="9883" y="22905"/>
                    <a:pt x="9557" y="23035"/>
                    <a:pt x="9393" y="22907"/>
                  </a:cubicBezTo>
                  <a:cubicBezTo>
                    <a:pt x="9367" y="22886"/>
                    <a:pt x="9403" y="22841"/>
                    <a:pt x="9422" y="22830"/>
                  </a:cubicBezTo>
                  <a:cubicBezTo>
                    <a:pt x="9497" y="22787"/>
                    <a:pt x="9577" y="22766"/>
                    <a:pt x="9654" y="22766"/>
                  </a:cubicBezTo>
                  <a:close/>
                  <a:moveTo>
                    <a:pt x="14434" y="23991"/>
                  </a:moveTo>
                  <a:lnTo>
                    <a:pt x="14434" y="23991"/>
                  </a:lnTo>
                  <a:cubicBezTo>
                    <a:pt x="14434" y="23991"/>
                    <a:pt x="14435" y="23992"/>
                    <a:pt x="14435" y="23992"/>
                  </a:cubicBezTo>
                  <a:cubicBezTo>
                    <a:pt x="14435" y="23992"/>
                    <a:pt x="14435" y="23991"/>
                    <a:pt x="14435" y="23991"/>
                  </a:cubicBezTo>
                  <a:cubicBezTo>
                    <a:pt x="14435" y="23991"/>
                    <a:pt x="14434" y="23991"/>
                    <a:pt x="14434" y="23991"/>
                  </a:cubicBezTo>
                  <a:close/>
                  <a:moveTo>
                    <a:pt x="832" y="1"/>
                  </a:moveTo>
                  <a:cubicBezTo>
                    <a:pt x="623" y="110"/>
                    <a:pt x="390" y="183"/>
                    <a:pt x="162" y="201"/>
                  </a:cubicBezTo>
                  <a:cubicBezTo>
                    <a:pt x="255" y="686"/>
                    <a:pt x="152" y="1197"/>
                    <a:pt x="91" y="1678"/>
                  </a:cubicBezTo>
                  <a:cubicBezTo>
                    <a:pt x="0" y="2399"/>
                    <a:pt x="32" y="3106"/>
                    <a:pt x="451" y="3729"/>
                  </a:cubicBezTo>
                  <a:cubicBezTo>
                    <a:pt x="768" y="4201"/>
                    <a:pt x="1205" y="4587"/>
                    <a:pt x="1500" y="5073"/>
                  </a:cubicBezTo>
                  <a:cubicBezTo>
                    <a:pt x="1860" y="5665"/>
                    <a:pt x="2005" y="6341"/>
                    <a:pt x="1996" y="7033"/>
                  </a:cubicBezTo>
                  <a:cubicBezTo>
                    <a:pt x="1991" y="7441"/>
                    <a:pt x="1962" y="7851"/>
                    <a:pt x="1965" y="8260"/>
                  </a:cubicBezTo>
                  <a:cubicBezTo>
                    <a:pt x="1970" y="8686"/>
                    <a:pt x="2064" y="9038"/>
                    <a:pt x="2124" y="9454"/>
                  </a:cubicBezTo>
                  <a:cubicBezTo>
                    <a:pt x="2305" y="10714"/>
                    <a:pt x="3111" y="11803"/>
                    <a:pt x="3524" y="12990"/>
                  </a:cubicBezTo>
                  <a:cubicBezTo>
                    <a:pt x="4010" y="14387"/>
                    <a:pt x="4108" y="15941"/>
                    <a:pt x="4375" y="17393"/>
                  </a:cubicBezTo>
                  <a:cubicBezTo>
                    <a:pt x="4602" y="18634"/>
                    <a:pt x="4846" y="19873"/>
                    <a:pt x="5097" y="21109"/>
                  </a:cubicBezTo>
                  <a:cubicBezTo>
                    <a:pt x="5109" y="21070"/>
                    <a:pt x="5119" y="21029"/>
                    <a:pt x="5132" y="20990"/>
                  </a:cubicBezTo>
                  <a:cubicBezTo>
                    <a:pt x="5161" y="20895"/>
                    <a:pt x="5202" y="20805"/>
                    <a:pt x="5253" y="20720"/>
                  </a:cubicBezTo>
                  <a:cubicBezTo>
                    <a:pt x="5354" y="20545"/>
                    <a:pt x="5575" y="20318"/>
                    <a:pt x="5803" y="20318"/>
                  </a:cubicBezTo>
                  <a:cubicBezTo>
                    <a:pt x="5831" y="20318"/>
                    <a:pt x="5860" y="20322"/>
                    <a:pt x="5888" y="20329"/>
                  </a:cubicBezTo>
                  <a:cubicBezTo>
                    <a:pt x="6144" y="20397"/>
                    <a:pt x="6060" y="20750"/>
                    <a:pt x="5959" y="20908"/>
                  </a:cubicBezTo>
                  <a:cubicBezTo>
                    <a:pt x="5833" y="21103"/>
                    <a:pt x="5862" y="21499"/>
                    <a:pt x="5828" y="21726"/>
                  </a:cubicBezTo>
                  <a:cubicBezTo>
                    <a:pt x="5823" y="21759"/>
                    <a:pt x="5816" y="21791"/>
                    <a:pt x="5809" y="21824"/>
                  </a:cubicBezTo>
                  <a:cubicBezTo>
                    <a:pt x="5829" y="21824"/>
                    <a:pt x="5849" y="21823"/>
                    <a:pt x="5869" y="21823"/>
                  </a:cubicBezTo>
                  <a:cubicBezTo>
                    <a:pt x="5879" y="21823"/>
                    <a:pt x="5889" y="21823"/>
                    <a:pt x="5899" y="21824"/>
                  </a:cubicBezTo>
                  <a:cubicBezTo>
                    <a:pt x="6079" y="21826"/>
                    <a:pt x="6139" y="21944"/>
                    <a:pt x="6126" y="22112"/>
                  </a:cubicBezTo>
                  <a:cubicBezTo>
                    <a:pt x="6110" y="22321"/>
                    <a:pt x="6060" y="22525"/>
                    <a:pt x="6010" y="22731"/>
                  </a:cubicBezTo>
                  <a:cubicBezTo>
                    <a:pt x="6199" y="22641"/>
                    <a:pt x="6383" y="22543"/>
                    <a:pt x="6588" y="22496"/>
                  </a:cubicBezTo>
                  <a:cubicBezTo>
                    <a:pt x="6624" y="22487"/>
                    <a:pt x="6663" y="22482"/>
                    <a:pt x="6701" y="22482"/>
                  </a:cubicBezTo>
                  <a:cubicBezTo>
                    <a:pt x="6808" y="22482"/>
                    <a:pt x="6906" y="22525"/>
                    <a:pt x="6912" y="22663"/>
                  </a:cubicBezTo>
                  <a:cubicBezTo>
                    <a:pt x="6932" y="23153"/>
                    <a:pt x="7051" y="23606"/>
                    <a:pt x="7183" y="24068"/>
                  </a:cubicBezTo>
                  <a:cubicBezTo>
                    <a:pt x="7613" y="23850"/>
                    <a:pt x="8083" y="23748"/>
                    <a:pt x="8510" y="23516"/>
                  </a:cubicBezTo>
                  <a:cubicBezTo>
                    <a:pt x="8583" y="23477"/>
                    <a:pt x="8674" y="23448"/>
                    <a:pt x="8756" y="23448"/>
                  </a:cubicBezTo>
                  <a:cubicBezTo>
                    <a:pt x="8866" y="23448"/>
                    <a:pt x="8961" y="23500"/>
                    <a:pt x="8978" y="23650"/>
                  </a:cubicBezTo>
                  <a:cubicBezTo>
                    <a:pt x="9044" y="24253"/>
                    <a:pt x="9235" y="24833"/>
                    <a:pt x="9178" y="25426"/>
                  </a:cubicBezTo>
                  <a:cubicBezTo>
                    <a:pt x="10590" y="25775"/>
                    <a:pt x="11778" y="26871"/>
                    <a:pt x="12932" y="27689"/>
                  </a:cubicBezTo>
                  <a:cubicBezTo>
                    <a:pt x="13514" y="28101"/>
                    <a:pt x="14543" y="28862"/>
                    <a:pt x="15395" y="28862"/>
                  </a:cubicBezTo>
                  <a:cubicBezTo>
                    <a:pt x="15708" y="28862"/>
                    <a:pt x="15997" y="28759"/>
                    <a:pt x="16231" y="28499"/>
                  </a:cubicBezTo>
                  <a:cubicBezTo>
                    <a:pt x="16025" y="27182"/>
                    <a:pt x="15409" y="26032"/>
                    <a:pt x="14827" y="24840"/>
                  </a:cubicBezTo>
                  <a:cubicBezTo>
                    <a:pt x="14748" y="24679"/>
                    <a:pt x="14677" y="24515"/>
                    <a:pt x="14602" y="24355"/>
                  </a:cubicBezTo>
                  <a:cubicBezTo>
                    <a:pt x="14526" y="24251"/>
                    <a:pt x="14467" y="24142"/>
                    <a:pt x="14388" y="24038"/>
                  </a:cubicBezTo>
                  <a:cubicBezTo>
                    <a:pt x="14376" y="24023"/>
                    <a:pt x="14404" y="23987"/>
                    <a:pt x="14425" y="23987"/>
                  </a:cubicBezTo>
                  <a:cubicBezTo>
                    <a:pt x="14428" y="23987"/>
                    <a:pt x="14431" y="23988"/>
                    <a:pt x="14434" y="23991"/>
                  </a:cubicBezTo>
                  <a:lnTo>
                    <a:pt x="14434" y="23991"/>
                  </a:lnTo>
                  <a:cubicBezTo>
                    <a:pt x="14378" y="23860"/>
                    <a:pt x="14330" y="23725"/>
                    <a:pt x="14277" y="23593"/>
                  </a:cubicBezTo>
                  <a:cubicBezTo>
                    <a:pt x="14001" y="22995"/>
                    <a:pt x="13658" y="22423"/>
                    <a:pt x="13147" y="22015"/>
                  </a:cubicBezTo>
                  <a:lnTo>
                    <a:pt x="13147" y="22015"/>
                  </a:lnTo>
                  <a:cubicBezTo>
                    <a:pt x="13036" y="22417"/>
                    <a:pt x="13097" y="22827"/>
                    <a:pt x="13276" y="23193"/>
                  </a:cubicBezTo>
                  <a:cubicBezTo>
                    <a:pt x="13413" y="23291"/>
                    <a:pt x="13533" y="23453"/>
                    <a:pt x="13613" y="23699"/>
                  </a:cubicBezTo>
                  <a:cubicBezTo>
                    <a:pt x="13632" y="23755"/>
                    <a:pt x="13551" y="23893"/>
                    <a:pt x="13483" y="23893"/>
                  </a:cubicBezTo>
                  <a:cubicBezTo>
                    <a:pt x="13469" y="23893"/>
                    <a:pt x="13456" y="23887"/>
                    <a:pt x="13444" y="23873"/>
                  </a:cubicBezTo>
                  <a:cubicBezTo>
                    <a:pt x="13306" y="23713"/>
                    <a:pt x="13191" y="23535"/>
                    <a:pt x="13105" y="23342"/>
                  </a:cubicBezTo>
                  <a:cubicBezTo>
                    <a:pt x="13042" y="23296"/>
                    <a:pt x="12974" y="23267"/>
                    <a:pt x="12902" y="23267"/>
                  </a:cubicBezTo>
                  <a:cubicBezTo>
                    <a:pt x="12777" y="23267"/>
                    <a:pt x="12639" y="23353"/>
                    <a:pt x="12497" y="23579"/>
                  </a:cubicBezTo>
                  <a:cubicBezTo>
                    <a:pt x="12476" y="23613"/>
                    <a:pt x="12423" y="23671"/>
                    <a:pt x="12374" y="23671"/>
                  </a:cubicBezTo>
                  <a:cubicBezTo>
                    <a:pt x="12361" y="23671"/>
                    <a:pt x="12348" y="23667"/>
                    <a:pt x="12336" y="23658"/>
                  </a:cubicBezTo>
                  <a:cubicBezTo>
                    <a:pt x="12283" y="23614"/>
                    <a:pt x="12229" y="23570"/>
                    <a:pt x="12177" y="23525"/>
                  </a:cubicBezTo>
                  <a:cubicBezTo>
                    <a:pt x="12113" y="23633"/>
                    <a:pt x="12053" y="23742"/>
                    <a:pt x="11983" y="23846"/>
                  </a:cubicBezTo>
                  <a:cubicBezTo>
                    <a:pt x="11964" y="23873"/>
                    <a:pt x="11904" y="23942"/>
                    <a:pt x="11855" y="23942"/>
                  </a:cubicBezTo>
                  <a:cubicBezTo>
                    <a:pt x="11842" y="23942"/>
                    <a:pt x="11830" y="23937"/>
                    <a:pt x="11819" y="23925"/>
                  </a:cubicBezTo>
                  <a:cubicBezTo>
                    <a:pt x="11752" y="23852"/>
                    <a:pt x="11693" y="23772"/>
                    <a:pt x="11632" y="23697"/>
                  </a:cubicBezTo>
                  <a:cubicBezTo>
                    <a:pt x="11537" y="23835"/>
                    <a:pt x="11445" y="23958"/>
                    <a:pt x="11308" y="24073"/>
                  </a:cubicBezTo>
                  <a:cubicBezTo>
                    <a:pt x="11283" y="24094"/>
                    <a:pt x="11249" y="24113"/>
                    <a:pt x="11218" y="24113"/>
                  </a:cubicBezTo>
                  <a:cubicBezTo>
                    <a:pt x="11198" y="24113"/>
                    <a:pt x="11179" y="24105"/>
                    <a:pt x="11165" y="24083"/>
                  </a:cubicBezTo>
                  <a:cubicBezTo>
                    <a:pt x="11038" y="23891"/>
                    <a:pt x="10963" y="23904"/>
                    <a:pt x="10787" y="23902"/>
                  </a:cubicBezTo>
                  <a:cubicBezTo>
                    <a:pt x="10684" y="23900"/>
                    <a:pt x="10782" y="23760"/>
                    <a:pt x="10831" y="23741"/>
                  </a:cubicBezTo>
                  <a:cubicBezTo>
                    <a:pt x="10930" y="23702"/>
                    <a:pt x="11010" y="23678"/>
                    <a:pt x="11080" y="23678"/>
                  </a:cubicBezTo>
                  <a:cubicBezTo>
                    <a:pt x="11174" y="23678"/>
                    <a:pt x="11250" y="23721"/>
                    <a:pt x="11324" y="23828"/>
                  </a:cubicBezTo>
                  <a:cubicBezTo>
                    <a:pt x="11432" y="23721"/>
                    <a:pt x="11506" y="23597"/>
                    <a:pt x="11596" y="23473"/>
                  </a:cubicBezTo>
                  <a:cubicBezTo>
                    <a:pt x="11612" y="23449"/>
                    <a:pt x="11666" y="23405"/>
                    <a:pt x="11707" y="23405"/>
                  </a:cubicBezTo>
                  <a:cubicBezTo>
                    <a:pt x="11720" y="23405"/>
                    <a:pt x="11732" y="23410"/>
                    <a:pt x="11741" y="23420"/>
                  </a:cubicBezTo>
                  <a:cubicBezTo>
                    <a:pt x="11805" y="23491"/>
                    <a:pt x="11862" y="23568"/>
                    <a:pt x="11921" y="23642"/>
                  </a:cubicBezTo>
                  <a:cubicBezTo>
                    <a:pt x="11980" y="23542"/>
                    <a:pt x="12038" y="23440"/>
                    <a:pt x="12105" y="23342"/>
                  </a:cubicBezTo>
                  <a:cubicBezTo>
                    <a:pt x="12126" y="23310"/>
                    <a:pt x="12179" y="23250"/>
                    <a:pt x="12228" y="23250"/>
                  </a:cubicBezTo>
                  <a:cubicBezTo>
                    <a:pt x="12241" y="23250"/>
                    <a:pt x="12254" y="23254"/>
                    <a:pt x="12265" y="23264"/>
                  </a:cubicBezTo>
                  <a:cubicBezTo>
                    <a:pt x="12323" y="23312"/>
                    <a:pt x="12381" y="23360"/>
                    <a:pt x="12439" y="23408"/>
                  </a:cubicBezTo>
                  <a:cubicBezTo>
                    <a:pt x="12609" y="23198"/>
                    <a:pt x="12802" y="23091"/>
                    <a:pt x="12986" y="23091"/>
                  </a:cubicBezTo>
                  <a:cubicBezTo>
                    <a:pt x="12994" y="23091"/>
                    <a:pt x="13002" y="23091"/>
                    <a:pt x="13010" y="23092"/>
                  </a:cubicBezTo>
                  <a:cubicBezTo>
                    <a:pt x="12889" y="22696"/>
                    <a:pt x="12887" y="22269"/>
                    <a:pt x="13052" y="21871"/>
                  </a:cubicBezTo>
                  <a:cubicBezTo>
                    <a:pt x="13066" y="21838"/>
                    <a:pt x="13112" y="21777"/>
                    <a:pt x="13158" y="21777"/>
                  </a:cubicBezTo>
                  <a:cubicBezTo>
                    <a:pt x="13168" y="21777"/>
                    <a:pt x="13178" y="21780"/>
                    <a:pt x="13188" y="21788"/>
                  </a:cubicBezTo>
                  <a:cubicBezTo>
                    <a:pt x="13503" y="22025"/>
                    <a:pt x="13762" y="22330"/>
                    <a:pt x="13982" y="22670"/>
                  </a:cubicBezTo>
                  <a:cubicBezTo>
                    <a:pt x="13932" y="22170"/>
                    <a:pt x="14075" y="21638"/>
                    <a:pt x="13807" y="21167"/>
                  </a:cubicBezTo>
                  <a:cubicBezTo>
                    <a:pt x="13711" y="21002"/>
                    <a:pt x="13643" y="20756"/>
                    <a:pt x="13448" y="20709"/>
                  </a:cubicBezTo>
                  <a:cubicBezTo>
                    <a:pt x="13278" y="20668"/>
                    <a:pt x="13106" y="20647"/>
                    <a:pt x="12936" y="20609"/>
                  </a:cubicBezTo>
                  <a:lnTo>
                    <a:pt x="12936" y="20609"/>
                  </a:lnTo>
                  <a:cubicBezTo>
                    <a:pt x="12961" y="20651"/>
                    <a:pt x="12982" y="20696"/>
                    <a:pt x="13010" y="20737"/>
                  </a:cubicBezTo>
                  <a:cubicBezTo>
                    <a:pt x="13018" y="20750"/>
                    <a:pt x="12999" y="20773"/>
                    <a:pt x="12985" y="20773"/>
                  </a:cubicBezTo>
                  <a:cubicBezTo>
                    <a:pt x="12981" y="20773"/>
                    <a:pt x="12978" y="20772"/>
                    <a:pt x="12975" y="20768"/>
                  </a:cubicBezTo>
                  <a:cubicBezTo>
                    <a:pt x="12935" y="20711"/>
                    <a:pt x="12902" y="20652"/>
                    <a:pt x="12866" y="20594"/>
                  </a:cubicBezTo>
                  <a:cubicBezTo>
                    <a:pt x="12477" y="20491"/>
                    <a:pt x="12164" y="20301"/>
                    <a:pt x="12039" y="19901"/>
                  </a:cubicBezTo>
                  <a:cubicBezTo>
                    <a:pt x="12037" y="19893"/>
                    <a:pt x="12036" y="19883"/>
                    <a:pt x="12033" y="19874"/>
                  </a:cubicBezTo>
                  <a:cubicBezTo>
                    <a:pt x="12013" y="19921"/>
                    <a:pt x="11940" y="20002"/>
                    <a:pt x="11892" y="20002"/>
                  </a:cubicBezTo>
                  <a:cubicBezTo>
                    <a:pt x="11876" y="20002"/>
                    <a:pt x="11862" y="19992"/>
                    <a:pt x="11855" y="19968"/>
                  </a:cubicBezTo>
                  <a:cubicBezTo>
                    <a:pt x="11787" y="19737"/>
                    <a:pt x="11759" y="19503"/>
                    <a:pt x="11748" y="19271"/>
                  </a:cubicBezTo>
                  <a:cubicBezTo>
                    <a:pt x="11670" y="19077"/>
                    <a:pt x="11564" y="18893"/>
                    <a:pt x="11458" y="18689"/>
                  </a:cubicBezTo>
                  <a:cubicBezTo>
                    <a:pt x="11201" y="19113"/>
                    <a:pt x="10905" y="19522"/>
                    <a:pt x="10765" y="20003"/>
                  </a:cubicBezTo>
                  <a:cubicBezTo>
                    <a:pt x="10750" y="20055"/>
                    <a:pt x="10668" y="20118"/>
                    <a:pt x="10616" y="20118"/>
                  </a:cubicBezTo>
                  <a:cubicBezTo>
                    <a:pt x="10586" y="20118"/>
                    <a:pt x="10566" y="20099"/>
                    <a:pt x="10572" y="20046"/>
                  </a:cubicBezTo>
                  <a:cubicBezTo>
                    <a:pt x="10630" y="19492"/>
                    <a:pt x="10503" y="18991"/>
                    <a:pt x="10298" y="18487"/>
                  </a:cubicBezTo>
                  <a:cubicBezTo>
                    <a:pt x="9948" y="19047"/>
                    <a:pt x="9817" y="19734"/>
                    <a:pt x="9495" y="20314"/>
                  </a:cubicBezTo>
                  <a:cubicBezTo>
                    <a:pt x="9468" y="20363"/>
                    <a:pt x="9406" y="20399"/>
                    <a:pt x="9361" y="20399"/>
                  </a:cubicBezTo>
                  <a:cubicBezTo>
                    <a:pt x="9322" y="20399"/>
                    <a:pt x="9296" y="20371"/>
                    <a:pt x="9317" y="20300"/>
                  </a:cubicBezTo>
                  <a:cubicBezTo>
                    <a:pt x="9386" y="20066"/>
                    <a:pt x="9389" y="19827"/>
                    <a:pt x="9375" y="19589"/>
                  </a:cubicBezTo>
                  <a:lnTo>
                    <a:pt x="9375" y="19589"/>
                  </a:lnTo>
                  <a:cubicBezTo>
                    <a:pt x="9204" y="19939"/>
                    <a:pt x="9023" y="20282"/>
                    <a:pt x="8921" y="20662"/>
                  </a:cubicBezTo>
                  <a:cubicBezTo>
                    <a:pt x="8907" y="20713"/>
                    <a:pt x="8803" y="20809"/>
                    <a:pt x="8736" y="20809"/>
                  </a:cubicBezTo>
                  <a:cubicBezTo>
                    <a:pt x="8708" y="20809"/>
                    <a:pt x="8687" y="20792"/>
                    <a:pt x="8682" y="20746"/>
                  </a:cubicBezTo>
                  <a:cubicBezTo>
                    <a:pt x="8656" y="20484"/>
                    <a:pt x="8630" y="20221"/>
                    <a:pt x="8602" y="19957"/>
                  </a:cubicBezTo>
                  <a:cubicBezTo>
                    <a:pt x="8363" y="20161"/>
                    <a:pt x="8090" y="20317"/>
                    <a:pt x="7868" y="20542"/>
                  </a:cubicBezTo>
                  <a:cubicBezTo>
                    <a:pt x="7847" y="20562"/>
                    <a:pt x="7796" y="20592"/>
                    <a:pt x="7755" y="20592"/>
                  </a:cubicBezTo>
                  <a:cubicBezTo>
                    <a:pt x="7739" y="20592"/>
                    <a:pt x="7723" y="20587"/>
                    <a:pt x="7713" y="20574"/>
                  </a:cubicBezTo>
                  <a:cubicBezTo>
                    <a:pt x="7165" y="19944"/>
                    <a:pt x="6804" y="19197"/>
                    <a:pt x="6317" y="18523"/>
                  </a:cubicBezTo>
                  <a:cubicBezTo>
                    <a:pt x="6301" y="18503"/>
                    <a:pt x="6339" y="18455"/>
                    <a:pt x="6365" y="18455"/>
                  </a:cubicBezTo>
                  <a:cubicBezTo>
                    <a:pt x="6370" y="18455"/>
                    <a:pt x="6374" y="18457"/>
                    <a:pt x="6378" y="18461"/>
                  </a:cubicBezTo>
                  <a:cubicBezTo>
                    <a:pt x="6951" y="19002"/>
                    <a:pt x="7369" y="19661"/>
                    <a:pt x="7880" y="20254"/>
                  </a:cubicBezTo>
                  <a:cubicBezTo>
                    <a:pt x="8126" y="20046"/>
                    <a:pt x="8414" y="19894"/>
                    <a:pt x="8638" y="19652"/>
                  </a:cubicBezTo>
                  <a:cubicBezTo>
                    <a:pt x="8665" y="19624"/>
                    <a:pt x="8737" y="19573"/>
                    <a:pt x="8789" y="19573"/>
                  </a:cubicBezTo>
                  <a:cubicBezTo>
                    <a:pt x="8818" y="19573"/>
                    <a:pt x="8841" y="19590"/>
                    <a:pt x="8845" y="19637"/>
                  </a:cubicBezTo>
                  <a:cubicBezTo>
                    <a:pt x="8859" y="19808"/>
                    <a:pt x="8876" y="19979"/>
                    <a:pt x="8891" y="20151"/>
                  </a:cubicBezTo>
                  <a:cubicBezTo>
                    <a:pt x="9039" y="19822"/>
                    <a:pt x="9215" y="19505"/>
                    <a:pt x="9356" y="19171"/>
                  </a:cubicBezTo>
                  <a:cubicBezTo>
                    <a:pt x="9373" y="19130"/>
                    <a:pt x="9475" y="19027"/>
                    <a:pt x="9537" y="19027"/>
                  </a:cubicBezTo>
                  <a:cubicBezTo>
                    <a:pt x="9562" y="19027"/>
                    <a:pt x="9581" y="19044"/>
                    <a:pt x="9585" y="19090"/>
                  </a:cubicBezTo>
                  <a:cubicBezTo>
                    <a:pt x="9606" y="19284"/>
                    <a:pt x="9613" y="19480"/>
                    <a:pt x="9609" y="19676"/>
                  </a:cubicBezTo>
                  <a:cubicBezTo>
                    <a:pt x="9807" y="19177"/>
                    <a:pt x="9960" y="18660"/>
                    <a:pt x="10284" y="18224"/>
                  </a:cubicBezTo>
                  <a:cubicBezTo>
                    <a:pt x="10303" y="18200"/>
                    <a:pt x="10356" y="18160"/>
                    <a:pt x="10397" y="18160"/>
                  </a:cubicBezTo>
                  <a:cubicBezTo>
                    <a:pt x="10416" y="18160"/>
                    <a:pt x="10432" y="18168"/>
                    <a:pt x="10441" y="18190"/>
                  </a:cubicBezTo>
                  <a:cubicBezTo>
                    <a:pt x="10630" y="18628"/>
                    <a:pt x="10760" y="19063"/>
                    <a:pt x="10784" y="19525"/>
                  </a:cubicBezTo>
                  <a:cubicBezTo>
                    <a:pt x="10969" y="19161"/>
                    <a:pt x="11211" y="18823"/>
                    <a:pt x="11413" y="18465"/>
                  </a:cubicBezTo>
                  <a:cubicBezTo>
                    <a:pt x="11430" y="18435"/>
                    <a:pt x="11491" y="18374"/>
                    <a:pt x="11539" y="18374"/>
                  </a:cubicBezTo>
                  <a:cubicBezTo>
                    <a:pt x="11558" y="18374"/>
                    <a:pt x="11574" y="18383"/>
                    <a:pt x="11585" y="18405"/>
                  </a:cubicBezTo>
                  <a:cubicBezTo>
                    <a:pt x="11646" y="18533"/>
                    <a:pt x="11710" y="18652"/>
                    <a:pt x="11769" y="18767"/>
                  </a:cubicBezTo>
                  <a:cubicBezTo>
                    <a:pt x="11797" y="18567"/>
                    <a:pt x="11846" y="18371"/>
                    <a:pt x="11917" y="18183"/>
                  </a:cubicBezTo>
                  <a:cubicBezTo>
                    <a:pt x="11949" y="17721"/>
                    <a:pt x="11994" y="17259"/>
                    <a:pt x="11985" y="16805"/>
                  </a:cubicBezTo>
                  <a:lnTo>
                    <a:pt x="11985" y="16805"/>
                  </a:lnTo>
                  <a:cubicBezTo>
                    <a:pt x="11670" y="16835"/>
                    <a:pt x="11355" y="16864"/>
                    <a:pt x="11040" y="16894"/>
                  </a:cubicBezTo>
                  <a:cubicBezTo>
                    <a:pt x="11032" y="16894"/>
                    <a:pt x="11024" y="16895"/>
                    <a:pt x="11016" y="16895"/>
                  </a:cubicBezTo>
                  <a:cubicBezTo>
                    <a:pt x="10852" y="16895"/>
                    <a:pt x="10747" y="16735"/>
                    <a:pt x="10788" y="16574"/>
                  </a:cubicBezTo>
                  <a:cubicBezTo>
                    <a:pt x="10985" y="15802"/>
                    <a:pt x="10687" y="15227"/>
                    <a:pt x="10335" y="14642"/>
                  </a:cubicBezTo>
                  <a:lnTo>
                    <a:pt x="10335" y="14642"/>
                  </a:lnTo>
                  <a:cubicBezTo>
                    <a:pt x="10397" y="14794"/>
                    <a:pt x="10466" y="14943"/>
                    <a:pt x="10542" y="15087"/>
                  </a:cubicBezTo>
                  <a:cubicBezTo>
                    <a:pt x="10582" y="15163"/>
                    <a:pt x="10463" y="15329"/>
                    <a:pt x="10375" y="15329"/>
                  </a:cubicBezTo>
                  <a:cubicBezTo>
                    <a:pt x="10358" y="15329"/>
                    <a:pt x="10341" y="15322"/>
                    <a:pt x="10328" y="15307"/>
                  </a:cubicBezTo>
                  <a:cubicBezTo>
                    <a:pt x="10322" y="15302"/>
                    <a:pt x="10319" y="15294"/>
                    <a:pt x="10312" y="15288"/>
                  </a:cubicBezTo>
                  <a:lnTo>
                    <a:pt x="10312" y="15289"/>
                  </a:lnTo>
                  <a:cubicBezTo>
                    <a:pt x="10312" y="15288"/>
                    <a:pt x="10312" y="15286"/>
                    <a:pt x="10311" y="15286"/>
                  </a:cubicBezTo>
                  <a:cubicBezTo>
                    <a:pt x="10226" y="15186"/>
                    <a:pt x="10152" y="15078"/>
                    <a:pt x="10077" y="14970"/>
                  </a:cubicBezTo>
                  <a:cubicBezTo>
                    <a:pt x="10048" y="15043"/>
                    <a:pt x="10027" y="15118"/>
                    <a:pt x="10015" y="15195"/>
                  </a:cubicBezTo>
                  <a:cubicBezTo>
                    <a:pt x="10008" y="15247"/>
                    <a:pt x="9913" y="15386"/>
                    <a:pt x="9835" y="15386"/>
                  </a:cubicBezTo>
                  <a:cubicBezTo>
                    <a:pt x="9818" y="15386"/>
                    <a:pt x="9802" y="15379"/>
                    <a:pt x="9788" y="15363"/>
                  </a:cubicBezTo>
                  <a:cubicBezTo>
                    <a:pt x="9695" y="15255"/>
                    <a:pt x="9578" y="15188"/>
                    <a:pt x="9468" y="15109"/>
                  </a:cubicBezTo>
                  <a:cubicBezTo>
                    <a:pt x="9414" y="15245"/>
                    <a:pt x="9343" y="15373"/>
                    <a:pt x="9278" y="15515"/>
                  </a:cubicBezTo>
                  <a:cubicBezTo>
                    <a:pt x="9254" y="15570"/>
                    <a:pt x="9180" y="15670"/>
                    <a:pt x="9105" y="15670"/>
                  </a:cubicBezTo>
                  <a:cubicBezTo>
                    <a:pt x="9088" y="15670"/>
                    <a:pt x="9071" y="15665"/>
                    <a:pt x="9054" y="15652"/>
                  </a:cubicBezTo>
                  <a:cubicBezTo>
                    <a:pt x="8822" y="15481"/>
                    <a:pt x="8587" y="15374"/>
                    <a:pt x="8346" y="15374"/>
                  </a:cubicBezTo>
                  <a:cubicBezTo>
                    <a:pt x="8158" y="15374"/>
                    <a:pt x="7967" y="15439"/>
                    <a:pt x="7772" y="15591"/>
                  </a:cubicBezTo>
                  <a:cubicBezTo>
                    <a:pt x="7756" y="15603"/>
                    <a:pt x="7742" y="15609"/>
                    <a:pt x="7731" y="15609"/>
                  </a:cubicBezTo>
                  <a:cubicBezTo>
                    <a:pt x="7699" y="15609"/>
                    <a:pt x="7692" y="15564"/>
                    <a:pt x="7720" y="15524"/>
                  </a:cubicBezTo>
                  <a:cubicBezTo>
                    <a:pt x="7939" y="15225"/>
                    <a:pt x="8200" y="15094"/>
                    <a:pt x="8476" y="15094"/>
                  </a:cubicBezTo>
                  <a:cubicBezTo>
                    <a:pt x="8695" y="15094"/>
                    <a:pt x="8923" y="15176"/>
                    <a:pt x="9147" y="15320"/>
                  </a:cubicBezTo>
                  <a:cubicBezTo>
                    <a:pt x="9216" y="15184"/>
                    <a:pt x="9281" y="15044"/>
                    <a:pt x="9294" y="14895"/>
                  </a:cubicBezTo>
                  <a:cubicBezTo>
                    <a:pt x="9298" y="14841"/>
                    <a:pt x="9397" y="14701"/>
                    <a:pt x="9476" y="14701"/>
                  </a:cubicBezTo>
                  <a:cubicBezTo>
                    <a:pt x="9493" y="14701"/>
                    <a:pt x="9509" y="14708"/>
                    <a:pt x="9524" y="14724"/>
                  </a:cubicBezTo>
                  <a:cubicBezTo>
                    <a:pt x="9619" y="14838"/>
                    <a:pt x="9742" y="14905"/>
                    <a:pt x="9854" y="14990"/>
                  </a:cubicBezTo>
                  <a:cubicBezTo>
                    <a:pt x="9886" y="14902"/>
                    <a:pt x="9918" y="14816"/>
                    <a:pt x="9931" y="14725"/>
                  </a:cubicBezTo>
                  <a:cubicBezTo>
                    <a:pt x="9937" y="14685"/>
                    <a:pt x="9992" y="14598"/>
                    <a:pt x="10051" y="14558"/>
                  </a:cubicBezTo>
                  <a:cubicBezTo>
                    <a:pt x="10011" y="14389"/>
                    <a:pt x="9988" y="14216"/>
                    <a:pt x="9984" y="14044"/>
                  </a:cubicBezTo>
                  <a:cubicBezTo>
                    <a:pt x="9926" y="13937"/>
                    <a:pt x="9870" y="13829"/>
                    <a:pt x="9820" y="13718"/>
                  </a:cubicBezTo>
                  <a:cubicBezTo>
                    <a:pt x="9554" y="13126"/>
                    <a:pt x="9229" y="12594"/>
                    <a:pt x="8782" y="12147"/>
                  </a:cubicBezTo>
                  <a:cubicBezTo>
                    <a:pt x="8677" y="12064"/>
                    <a:pt x="8564" y="11987"/>
                    <a:pt x="8490" y="11926"/>
                  </a:cubicBezTo>
                  <a:cubicBezTo>
                    <a:pt x="8328" y="11797"/>
                    <a:pt x="8138" y="11657"/>
                    <a:pt x="8007" y="11657"/>
                  </a:cubicBezTo>
                  <a:cubicBezTo>
                    <a:pt x="7898" y="11657"/>
                    <a:pt x="7830" y="11752"/>
                    <a:pt x="7847" y="12023"/>
                  </a:cubicBezTo>
                  <a:cubicBezTo>
                    <a:pt x="7851" y="12082"/>
                    <a:pt x="7782" y="12197"/>
                    <a:pt x="7709" y="12197"/>
                  </a:cubicBezTo>
                  <a:cubicBezTo>
                    <a:pt x="7700" y="12197"/>
                    <a:pt x="7692" y="12196"/>
                    <a:pt x="7683" y="12192"/>
                  </a:cubicBezTo>
                  <a:cubicBezTo>
                    <a:pt x="7585" y="12152"/>
                    <a:pt x="7487" y="12132"/>
                    <a:pt x="7394" y="12132"/>
                  </a:cubicBezTo>
                  <a:cubicBezTo>
                    <a:pt x="7136" y="12132"/>
                    <a:pt x="6912" y="12287"/>
                    <a:pt x="6813" y="12607"/>
                  </a:cubicBezTo>
                  <a:cubicBezTo>
                    <a:pt x="6797" y="12659"/>
                    <a:pt x="6730" y="12735"/>
                    <a:pt x="6667" y="12735"/>
                  </a:cubicBezTo>
                  <a:cubicBezTo>
                    <a:pt x="6653" y="12735"/>
                    <a:pt x="6638" y="12731"/>
                    <a:pt x="6625" y="12722"/>
                  </a:cubicBezTo>
                  <a:cubicBezTo>
                    <a:pt x="6460" y="12612"/>
                    <a:pt x="6316" y="12544"/>
                    <a:pt x="6204" y="12377"/>
                  </a:cubicBezTo>
                  <a:cubicBezTo>
                    <a:pt x="6179" y="12340"/>
                    <a:pt x="6239" y="12277"/>
                    <a:pt x="6279" y="12277"/>
                  </a:cubicBezTo>
                  <a:cubicBezTo>
                    <a:pt x="6281" y="12277"/>
                    <a:pt x="6284" y="12277"/>
                    <a:pt x="6286" y="12278"/>
                  </a:cubicBezTo>
                  <a:cubicBezTo>
                    <a:pt x="6428" y="12312"/>
                    <a:pt x="6564" y="12367"/>
                    <a:pt x="6689" y="12444"/>
                  </a:cubicBezTo>
                  <a:cubicBezTo>
                    <a:pt x="6847" y="12102"/>
                    <a:pt x="7073" y="11888"/>
                    <a:pt x="7402" y="11888"/>
                  </a:cubicBezTo>
                  <a:cubicBezTo>
                    <a:pt x="7480" y="11888"/>
                    <a:pt x="7564" y="11900"/>
                    <a:pt x="7654" y="11925"/>
                  </a:cubicBezTo>
                  <a:cubicBezTo>
                    <a:pt x="7676" y="11719"/>
                    <a:pt x="7747" y="11505"/>
                    <a:pt x="7900" y="11431"/>
                  </a:cubicBezTo>
                  <a:cubicBezTo>
                    <a:pt x="7286" y="10972"/>
                    <a:pt x="6699" y="10501"/>
                    <a:pt x="6286" y="9891"/>
                  </a:cubicBezTo>
                  <a:cubicBezTo>
                    <a:pt x="6261" y="9935"/>
                    <a:pt x="6232" y="9977"/>
                    <a:pt x="6200" y="10015"/>
                  </a:cubicBezTo>
                  <a:cubicBezTo>
                    <a:pt x="6176" y="10042"/>
                    <a:pt x="6129" y="10083"/>
                    <a:pt x="6086" y="10083"/>
                  </a:cubicBezTo>
                  <a:cubicBezTo>
                    <a:pt x="6072" y="10083"/>
                    <a:pt x="6058" y="10079"/>
                    <a:pt x="6046" y="10069"/>
                  </a:cubicBezTo>
                  <a:cubicBezTo>
                    <a:pt x="5912" y="9956"/>
                    <a:pt x="5766" y="9841"/>
                    <a:pt x="5651" y="9709"/>
                  </a:cubicBezTo>
                  <a:cubicBezTo>
                    <a:pt x="5636" y="9691"/>
                    <a:pt x="5662" y="9647"/>
                    <a:pt x="5686" y="9647"/>
                  </a:cubicBezTo>
                  <a:cubicBezTo>
                    <a:pt x="5688" y="9647"/>
                    <a:pt x="5691" y="9647"/>
                    <a:pt x="5693" y="9649"/>
                  </a:cubicBezTo>
                  <a:cubicBezTo>
                    <a:pt x="5829" y="9711"/>
                    <a:pt x="5979" y="9738"/>
                    <a:pt x="6114" y="9796"/>
                  </a:cubicBezTo>
                  <a:cubicBezTo>
                    <a:pt x="6115" y="9757"/>
                    <a:pt x="6128" y="9719"/>
                    <a:pt x="6154" y="9687"/>
                  </a:cubicBezTo>
                  <a:cubicBezTo>
                    <a:pt x="5987" y="9403"/>
                    <a:pt x="5868" y="9094"/>
                    <a:pt x="5800" y="8772"/>
                  </a:cubicBezTo>
                  <a:cubicBezTo>
                    <a:pt x="5666" y="8134"/>
                    <a:pt x="5414" y="7534"/>
                    <a:pt x="5100" y="6959"/>
                  </a:cubicBezTo>
                  <a:cubicBezTo>
                    <a:pt x="5079" y="6976"/>
                    <a:pt x="5057" y="6987"/>
                    <a:pt x="5036" y="6987"/>
                  </a:cubicBezTo>
                  <a:cubicBezTo>
                    <a:pt x="5019" y="6987"/>
                    <a:pt x="5004" y="6980"/>
                    <a:pt x="4992" y="6961"/>
                  </a:cubicBezTo>
                  <a:cubicBezTo>
                    <a:pt x="4856" y="6760"/>
                    <a:pt x="4727" y="6555"/>
                    <a:pt x="4598" y="6350"/>
                  </a:cubicBezTo>
                  <a:lnTo>
                    <a:pt x="4598" y="6350"/>
                  </a:lnTo>
                  <a:cubicBezTo>
                    <a:pt x="4724" y="6778"/>
                    <a:pt x="4892" y="7188"/>
                    <a:pt x="5131" y="7578"/>
                  </a:cubicBezTo>
                  <a:cubicBezTo>
                    <a:pt x="5188" y="7673"/>
                    <a:pt x="5042" y="7853"/>
                    <a:pt x="4934" y="7853"/>
                  </a:cubicBezTo>
                  <a:cubicBezTo>
                    <a:pt x="4906" y="7853"/>
                    <a:pt x="4881" y="7840"/>
                    <a:pt x="4863" y="7812"/>
                  </a:cubicBezTo>
                  <a:cubicBezTo>
                    <a:pt x="4504" y="7247"/>
                    <a:pt x="4168" y="6729"/>
                    <a:pt x="3702" y="6244"/>
                  </a:cubicBezTo>
                  <a:cubicBezTo>
                    <a:pt x="3679" y="6221"/>
                    <a:pt x="3715" y="6171"/>
                    <a:pt x="3744" y="6171"/>
                  </a:cubicBezTo>
                  <a:cubicBezTo>
                    <a:pt x="3749" y="6171"/>
                    <a:pt x="3754" y="6173"/>
                    <a:pt x="3759" y="6176"/>
                  </a:cubicBezTo>
                  <a:cubicBezTo>
                    <a:pt x="3984" y="6333"/>
                    <a:pt x="4197" y="6510"/>
                    <a:pt x="4395" y="6701"/>
                  </a:cubicBezTo>
                  <a:cubicBezTo>
                    <a:pt x="4305" y="6385"/>
                    <a:pt x="4241" y="6062"/>
                    <a:pt x="4219" y="5733"/>
                  </a:cubicBezTo>
                  <a:cubicBezTo>
                    <a:pt x="4218" y="5710"/>
                    <a:pt x="4231" y="5675"/>
                    <a:pt x="4253" y="5642"/>
                  </a:cubicBezTo>
                  <a:cubicBezTo>
                    <a:pt x="3929" y="5200"/>
                    <a:pt x="3587" y="4774"/>
                    <a:pt x="3250" y="4356"/>
                  </a:cubicBezTo>
                  <a:cubicBezTo>
                    <a:pt x="3172" y="4306"/>
                    <a:pt x="3092" y="4258"/>
                    <a:pt x="3010" y="4213"/>
                  </a:cubicBezTo>
                  <a:lnTo>
                    <a:pt x="3010" y="4213"/>
                  </a:lnTo>
                  <a:cubicBezTo>
                    <a:pt x="3017" y="4253"/>
                    <a:pt x="3023" y="4296"/>
                    <a:pt x="3028" y="4338"/>
                  </a:cubicBezTo>
                  <a:cubicBezTo>
                    <a:pt x="3036" y="4418"/>
                    <a:pt x="2939" y="4565"/>
                    <a:pt x="2844" y="4565"/>
                  </a:cubicBezTo>
                  <a:cubicBezTo>
                    <a:pt x="2825" y="4565"/>
                    <a:pt x="2807" y="4559"/>
                    <a:pt x="2789" y="4547"/>
                  </a:cubicBezTo>
                  <a:cubicBezTo>
                    <a:pt x="2758" y="4522"/>
                    <a:pt x="2720" y="4503"/>
                    <a:pt x="2681" y="4492"/>
                  </a:cubicBezTo>
                  <a:cubicBezTo>
                    <a:pt x="2522" y="4720"/>
                    <a:pt x="2458" y="4862"/>
                    <a:pt x="2204" y="4933"/>
                  </a:cubicBezTo>
                  <a:cubicBezTo>
                    <a:pt x="2194" y="5042"/>
                    <a:pt x="2169" y="5150"/>
                    <a:pt x="2127" y="5251"/>
                  </a:cubicBezTo>
                  <a:cubicBezTo>
                    <a:pt x="2105" y="5308"/>
                    <a:pt x="2022" y="5415"/>
                    <a:pt x="1943" y="5415"/>
                  </a:cubicBezTo>
                  <a:cubicBezTo>
                    <a:pt x="1925" y="5415"/>
                    <a:pt x="1908" y="5409"/>
                    <a:pt x="1891" y="5396"/>
                  </a:cubicBezTo>
                  <a:cubicBezTo>
                    <a:pt x="1806" y="5328"/>
                    <a:pt x="1796" y="5318"/>
                    <a:pt x="1738" y="5241"/>
                  </a:cubicBezTo>
                  <a:cubicBezTo>
                    <a:pt x="1736" y="5237"/>
                    <a:pt x="1740" y="5235"/>
                    <a:pt x="1739" y="5231"/>
                  </a:cubicBezTo>
                  <a:cubicBezTo>
                    <a:pt x="1735" y="5229"/>
                    <a:pt x="1728" y="5228"/>
                    <a:pt x="1725" y="5220"/>
                  </a:cubicBezTo>
                  <a:cubicBezTo>
                    <a:pt x="1690" y="5099"/>
                    <a:pt x="1766" y="5061"/>
                    <a:pt x="1860" y="5061"/>
                  </a:cubicBezTo>
                  <a:cubicBezTo>
                    <a:pt x="1882" y="5061"/>
                    <a:pt x="1905" y="5063"/>
                    <a:pt x="1927" y="5066"/>
                  </a:cubicBezTo>
                  <a:cubicBezTo>
                    <a:pt x="1935" y="5013"/>
                    <a:pt x="1937" y="4958"/>
                    <a:pt x="1933" y="4904"/>
                  </a:cubicBezTo>
                  <a:cubicBezTo>
                    <a:pt x="1924" y="4802"/>
                    <a:pt x="2021" y="4686"/>
                    <a:pt x="2123" y="4674"/>
                  </a:cubicBezTo>
                  <a:cubicBezTo>
                    <a:pt x="2295" y="4655"/>
                    <a:pt x="2349" y="4665"/>
                    <a:pt x="2425" y="4520"/>
                  </a:cubicBezTo>
                  <a:cubicBezTo>
                    <a:pt x="2473" y="4432"/>
                    <a:pt x="2530" y="4346"/>
                    <a:pt x="2593" y="4267"/>
                  </a:cubicBezTo>
                  <a:cubicBezTo>
                    <a:pt x="2626" y="4223"/>
                    <a:pt x="2679" y="4187"/>
                    <a:pt x="2736" y="4187"/>
                  </a:cubicBezTo>
                  <a:cubicBezTo>
                    <a:pt x="2741" y="4187"/>
                    <a:pt x="2747" y="4187"/>
                    <a:pt x="2753" y="4188"/>
                  </a:cubicBezTo>
                  <a:cubicBezTo>
                    <a:pt x="2752" y="4143"/>
                    <a:pt x="2752" y="4097"/>
                    <a:pt x="2751" y="4051"/>
                  </a:cubicBezTo>
                  <a:cubicBezTo>
                    <a:pt x="2749" y="3992"/>
                    <a:pt x="2806" y="3896"/>
                    <a:pt x="2872" y="3875"/>
                  </a:cubicBezTo>
                  <a:cubicBezTo>
                    <a:pt x="2601" y="3496"/>
                    <a:pt x="2390" y="3046"/>
                    <a:pt x="2166" y="2645"/>
                  </a:cubicBezTo>
                  <a:cubicBezTo>
                    <a:pt x="1917" y="2201"/>
                    <a:pt x="1632" y="1724"/>
                    <a:pt x="1461" y="1244"/>
                  </a:cubicBezTo>
                  <a:cubicBezTo>
                    <a:pt x="1302" y="798"/>
                    <a:pt x="1044" y="418"/>
                    <a:pt x="83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0"/>
            <p:cNvSpPr/>
            <p:nvPr/>
          </p:nvSpPr>
          <p:spPr>
            <a:xfrm>
              <a:off x="1624200" y="1628838"/>
              <a:ext cx="7975" cy="8150"/>
            </a:xfrm>
            <a:custGeom>
              <a:avLst/>
              <a:gdLst/>
              <a:ahLst/>
              <a:cxnLst/>
              <a:rect l="l" t="t" r="r" b="b"/>
              <a:pathLst>
                <a:path w="319" h="326" extrusionOk="0">
                  <a:moveTo>
                    <a:pt x="0" y="1"/>
                  </a:moveTo>
                  <a:lnTo>
                    <a:pt x="0" y="1"/>
                  </a:lnTo>
                  <a:cubicBezTo>
                    <a:pt x="107" y="100"/>
                    <a:pt x="210" y="210"/>
                    <a:pt x="312" y="326"/>
                  </a:cubicBezTo>
                  <a:cubicBezTo>
                    <a:pt x="319" y="238"/>
                    <a:pt x="317" y="150"/>
                    <a:pt x="308" y="62"/>
                  </a:cubicBezTo>
                  <a:cubicBezTo>
                    <a:pt x="205" y="44"/>
                    <a:pt x="103" y="25"/>
                    <a:pt x="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0"/>
            <p:cNvSpPr/>
            <p:nvPr/>
          </p:nvSpPr>
          <p:spPr>
            <a:xfrm>
              <a:off x="529450" y="1520388"/>
              <a:ext cx="6450" cy="18875"/>
            </a:xfrm>
            <a:custGeom>
              <a:avLst/>
              <a:gdLst/>
              <a:ahLst/>
              <a:cxnLst/>
              <a:rect l="l" t="t" r="r" b="b"/>
              <a:pathLst>
                <a:path w="258" h="755" extrusionOk="0">
                  <a:moveTo>
                    <a:pt x="247" y="1"/>
                  </a:moveTo>
                  <a:cubicBezTo>
                    <a:pt x="178" y="255"/>
                    <a:pt x="96" y="508"/>
                    <a:pt x="1" y="754"/>
                  </a:cubicBezTo>
                  <a:lnTo>
                    <a:pt x="258" y="641"/>
                  </a:lnTo>
                  <a:cubicBezTo>
                    <a:pt x="250" y="436"/>
                    <a:pt x="247" y="231"/>
                    <a:pt x="247" y="28"/>
                  </a:cubicBezTo>
                  <a:lnTo>
                    <a:pt x="247" y="1"/>
                  </a:ln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0"/>
            <p:cNvSpPr/>
            <p:nvPr/>
          </p:nvSpPr>
          <p:spPr>
            <a:xfrm>
              <a:off x="1461775" y="2112313"/>
              <a:ext cx="4600" cy="4075"/>
            </a:xfrm>
            <a:custGeom>
              <a:avLst/>
              <a:gdLst/>
              <a:ahLst/>
              <a:cxnLst/>
              <a:rect l="l" t="t" r="r" b="b"/>
              <a:pathLst>
                <a:path w="184" h="163" extrusionOk="0">
                  <a:moveTo>
                    <a:pt x="183" y="0"/>
                  </a:moveTo>
                  <a:lnTo>
                    <a:pt x="183" y="0"/>
                  </a:lnTo>
                  <a:cubicBezTo>
                    <a:pt x="122" y="10"/>
                    <a:pt x="61" y="15"/>
                    <a:pt x="0" y="20"/>
                  </a:cubicBezTo>
                  <a:cubicBezTo>
                    <a:pt x="23" y="65"/>
                    <a:pt x="42" y="113"/>
                    <a:pt x="56" y="162"/>
                  </a:cubicBezTo>
                  <a:cubicBezTo>
                    <a:pt x="100" y="108"/>
                    <a:pt x="140" y="55"/>
                    <a:pt x="18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0"/>
            <p:cNvSpPr/>
            <p:nvPr/>
          </p:nvSpPr>
          <p:spPr>
            <a:xfrm>
              <a:off x="1509425" y="1584913"/>
              <a:ext cx="11000" cy="53500"/>
            </a:xfrm>
            <a:custGeom>
              <a:avLst/>
              <a:gdLst/>
              <a:ahLst/>
              <a:cxnLst/>
              <a:rect l="l" t="t" r="r" b="b"/>
              <a:pathLst>
                <a:path w="440" h="2140" extrusionOk="0">
                  <a:moveTo>
                    <a:pt x="386" y="1"/>
                  </a:moveTo>
                  <a:cubicBezTo>
                    <a:pt x="287" y="596"/>
                    <a:pt x="133" y="1180"/>
                    <a:pt x="0" y="1771"/>
                  </a:cubicBezTo>
                  <a:cubicBezTo>
                    <a:pt x="7" y="1765"/>
                    <a:pt x="13" y="1760"/>
                    <a:pt x="20" y="1756"/>
                  </a:cubicBezTo>
                  <a:cubicBezTo>
                    <a:pt x="35" y="1746"/>
                    <a:pt x="62" y="1736"/>
                    <a:pt x="86" y="1736"/>
                  </a:cubicBezTo>
                  <a:cubicBezTo>
                    <a:pt x="107" y="1736"/>
                    <a:pt x="127" y="1743"/>
                    <a:pt x="134" y="1765"/>
                  </a:cubicBezTo>
                  <a:cubicBezTo>
                    <a:pt x="148" y="1811"/>
                    <a:pt x="185" y="1957"/>
                    <a:pt x="218" y="2140"/>
                  </a:cubicBezTo>
                  <a:cubicBezTo>
                    <a:pt x="349" y="1559"/>
                    <a:pt x="439" y="972"/>
                    <a:pt x="428" y="388"/>
                  </a:cubicBezTo>
                  <a:cubicBezTo>
                    <a:pt x="423" y="258"/>
                    <a:pt x="409" y="129"/>
                    <a:pt x="38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0"/>
            <p:cNvSpPr/>
            <p:nvPr/>
          </p:nvSpPr>
          <p:spPr>
            <a:xfrm>
              <a:off x="1488025" y="1039763"/>
              <a:ext cx="541250" cy="1513675"/>
            </a:xfrm>
            <a:custGeom>
              <a:avLst/>
              <a:gdLst/>
              <a:ahLst/>
              <a:cxnLst/>
              <a:rect l="l" t="t" r="r" b="b"/>
              <a:pathLst>
                <a:path w="21650" h="60547" extrusionOk="0">
                  <a:moveTo>
                    <a:pt x="8003" y="9515"/>
                  </a:moveTo>
                  <a:cubicBezTo>
                    <a:pt x="8020" y="9515"/>
                    <a:pt x="8025" y="9540"/>
                    <a:pt x="8010" y="9559"/>
                  </a:cubicBezTo>
                  <a:cubicBezTo>
                    <a:pt x="7876" y="9718"/>
                    <a:pt x="7693" y="9822"/>
                    <a:pt x="7560" y="9979"/>
                  </a:cubicBezTo>
                  <a:cubicBezTo>
                    <a:pt x="7529" y="10014"/>
                    <a:pt x="7480" y="10054"/>
                    <a:pt x="7432" y="10054"/>
                  </a:cubicBezTo>
                  <a:cubicBezTo>
                    <a:pt x="7416" y="10054"/>
                    <a:pt x="7401" y="10050"/>
                    <a:pt x="7386" y="10040"/>
                  </a:cubicBezTo>
                  <a:cubicBezTo>
                    <a:pt x="7232" y="9940"/>
                    <a:pt x="7076" y="9965"/>
                    <a:pt x="6917" y="9903"/>
                  </a:cubicBezTo>
                  <a:cubicBezTo>
                    <a:pt x="6882" y="9888"/>
                    <a:pt x="6917" y="9840"/>
                    <a:pt x="6936" y="9829"/>
                  </a:cubicBezTo>
                  <a:cubicBezTo>
                    <a:pt x="7072" y="9750"/>
                    <a:pt x="7189" y="9689"/>
                    <a:pt x="7310" y="9689"/>
                  </a:cubicBezTo>
                  <a:cubicBezTo>
                    <a:pt x="7378" y="9689"/>
                    <a:pt x="7448" y="9708"/>
                    <a:pt x="7524" y="9755"/>
                  </a:cubicBezTo>
                  <a:cubicBezTo>
                    <a:pt x="7575" y="9710"/>
                    <a:pt x="7631" y="9670"/>
                    <a:pt x="7689" y="9633"/>
                  </a:cubicBezTo>
                  <a:cubicBezTo>
                    <a:pt x="7780" y="9580"/>
                    <a:pt x="7901" y="9597"/>
                    <a:pt x="7982" y="9525"/>
                  </a:cubicBezTo>
                  <a:cubicBezTo>
                    <a:pt x="7990" y="9518"/>
                    <a:pt x="7998" y="9515"/>
                    <a:pt x="8003" y="9515"/>
                  </a:cubicBezTo>
                  <a:close/>
                  <a:moveTo>
                    <a:pt x="14829" y="26012"/>
                  </a:moveTo>
                  <a:cubicBezTo>
                    <a:pt x="14850" y="26012"/>
                    <a:pt x="14865" y="26023"/>
                    <a:pt x="14877" y="26041"/>
                  </a:cubicBezTo>
                  <a:cubicBezTo>
                    <a:pt x="15215" y="26523"/>
                    <a:pt x="15675" y="27568"/>
                    <a:pt x="15331" y="28148"/>
                  </a:cubicBezTo>
                  <a:cubicBezTo>
                    <a:pt x="15322" y="28164"/>
                    <a:pt x="15286" y="28188"/>
                    <a:pt x="15264" y="28188"/>
                  </a:cubicBezTo>
                  <a:cubicBezTo>
                    <a:pt x="15250" y="28188"/>
                    <a:pt x="15242" y="28180"/>
                    <a:pt x="15247" y="28156"/>
                  </a:cubicBezTo>
                  <a:cubicBezTo>
                    <a:pt x="15324" y="27794"/>
                    <a:pt x="15188" y="27350"/>
                    <a:pt x="15067" y="27015"/>
                  </a:cubicBezTo>
                  <a:cubicBezTo>
                    <a:pt x="15020" y="26887"/>
                    <a:pt x="14898" y="26462"/>
                    <a:pt x="14742" y="26311"/>
                  </a:cubicBezTo>
                  <a:cubicBezTo>
                    <a:pt x="14683" y="26602"/>
                    <a:pt x="14549" y="26879"/>
                    <a:pt x="14552" y="27182"/>
                  </a:cubicBezTo>
                  <a:cubicBezTo>
                    <a:pt x="14553" y="27233"/>
                    <a:pt x="14464" y="27364"/>
                    <a:pt x="14399" y="27364"/>
                  </a:cubicBezTo>
                  <a:cubicBezTo>
                    <a:pt x="14381" y="27364"/>
                    <a:pt x="14365" y="27354"/>
                    <a:pt x="14353" y="27329"/>
                  </a:cubicBezTo>
                  <a:cubicBezTo>
                    <a:pt x="14226" y="27046"/>
                    <a:pt x="14078" y="26566"/>
                    <a:pt x="13790" y="26404"/>
                  </a:cubicBezTo>
                  <a:cubicBezTo>
                    <a:pt x="13741" y="26377"/>
                    <a:pt x="13693" y="26365"/>
                    <a:pt x="13644" y="26365"/>
                  </a:cubicBezTo>
                  <a:cubicBezTo>
                    <a:pt x="13293" y="26365"/>
                    <a:pt x="12950" y="26998"/>
                    <a:pt x="12801" y="27217"/>
                  </a:cubicBezTo>
                  <a:cubicBezTo>
                    <a:pt x="12784" y="27244"/>
                    <a:pt x="12703" y="27325"/>
                    <a:pt x="12648" y="27325"/>
                  </a:cubicBezTo>
                  <a:cubicBezTo>
                    <a:pt x="12628" y="27325"/>
                    <a:pt x="12612" y="27314"/>
                    <a:pt x="12603" y="27287"/>
                  </a:cubicBezTo>
                  <a:cubicBezTo>
                    <a:pt x="12559" y="27156"/>
                    <a:pt x="12472" y="27058"/>
                    <a:pt x="12401" y="26947"/>
                  </a:cubicBezTo>
                  <a:cubicBezTo>
                    <a:pt x="12290" y="27113"/>
                    <a:pt x="12170" y="27272"/>
                    <a:pt x="12106" y="27469"/>
                  </a:cubicBezTo>
                  <a:cubicBezTo>
                    <a:pt x="12081" y="27543"/>
                    <a:pt x="12005" y="27621"/>
                    <a:pt x="11924" y="27629"/>
                  </a:cubicBezTo>
                  <a:cubicBezTo>
                    <a:pt x="11906" y="27631"/>
                    <a:pt x="11858" y="27644"/>
                    <a:pt x="11817" y="27644"/>
                  </a:cubicBezTo>
                  <a:cubicBezTo>
                    <a:pt x="11793" y="27644"/>
                    <a:pt x="11772" y="27640"/>
                    <a:pt x="11760" y="27625"/>
                  </a:cubicBezTo>
                  <a:cubicBezTo>
                    <a:pt x="11634" y="27468"/>
                    <a:pt x="11505" y="27395"/>
                    <a:pt x="11367" y="27395"/>
                  </a:cubicBezTo>
                  <a:cubicBezTo>
                    <a:pt x="11228" y="27395"/>
                    <a:pt x="11080" y="27469"/>
                    <a:pt x="10918" y="27605"/>
                  </a:cubicBezTo>
                  <a:cubicBezTo>
                    <a:pt x="10910" y="27612"/>
                    <a:pt x="10901" y="27615"/>
                    <a:pt x="10894" y="27615"/>
                  </a:cubicBezTo>
                  <a:cubicBezTo>
                    <a:pt x="10877" y="27615"/>
                    <a:pt x="10866" y="27598"/>
                    <a:pt x="10882" y="27576"/>
                  </a:cubicBezTo>
                  <a:cubicBezTo>
                    <a:pt x="11013" y="27383"/>
                    <a:pt x="11186" y="27096"/>
                    <a:pt x="11442" y="27059"/>
                  </a:cubicBezTo>
                  <a:cubicBezTo>
                    <a:pt x="11480" y="27054"/>
                    <a:pt x="11521" y="27050"/>
                    <a:pt x="11563" y="27050"/>
                  </a:cubicBezTo>
                  <a:cubicBezTo>
                    <a:pt x="11654" y="27050"/>
                    <a:pt x="11746" y="27069"/>
                    <a:pt x="11813" y="27136"/>
                  </a:cubicBezTo>
                  <a:cubicBezTo>
                    <a:pt x="11833" y="27159"/>
                    <a:pt x="11893" y="27228"/>
                    <a:pt x="11948" y="27277"/>
                  </a:cubicBezTo>
                  <a:cubicBezTo>
                    <a:pt x="12067" y="27060"/>
                    <a:pt x="12226" y="26876"/>
                    <a:pt x="12341" y="26649"/>
                  </a:cubicBezTo>
                  <a:cubicBezTo>
                    <a:pt x="12367" y="26598"/>
                    <a:pt x="12445" y="26533"/>
                    <a:pt x="12505" y="26533"/>
                  </a:cubicBezTo>
                  <a:cubicBezTo>
                    <a:pt x="12537" y="26533"/>
                    <a:pt x="12564" y="26551"/>
                    <a:pt x="12576" y="26598"/>
                  </a:cubicBezTo>
                  <a:cubicBezTo>
                    <a:pt x="12612" y="26733"/>
                    <a:pt x="12695" y="26841"/>
                    <a:pt x="12758" y="26959"/>
                  </a:cubicBezTo>
                  <a:cubicBezTo>
                    <a:pt x="12981" y="26614"/>
                    <a:pt x="13293" y="26152"/>
                    <a:pt x="13668" y="26118"/>
                  </a:cubicBezTo>
                  <a:cubicBezTo>
                    <a:pt x="13683" y="26117"/>
                    <a:pt x="13698" y="26116"/>
                    <a:pt x="13713" y="26116"/>
                  </a:cubicBezTo>
                  <a:cubicBezTo>
                    <a:pt x="14069" y="26116"/>
                    <a:pt x="14285" y="26520"/>
                    <a:pt x="14429" y="26865"/>
                  </a:cubicBezTo>
                  <a:cubicBezTo>
                    <a:pt x="14492" y="26647"/>
                    <a:pt x="14567" y="26431"/>
                    <a:pt x="14565" y="26203"/>
                  </a:cubicBezTo>
                  <a:cubicBezTo>
                    <a:pt x="14564" y="26123"/>
                    <a:pt x="14630" y="26035"/>
                    <a:pt x="14711" y="26024"/>
                  </a:cubicBezTo>
                  <a:lnTo>
                    <a:pt x="14820" y="26012"/>
                  </a:lnTo>
                  <a:cubicBezTo>
                    <a:pt x="14823" y="26012"/>
                    <a:pt x="14826" y="26012"/>
                    <a:pt x="14829" y="26012"/>
                  </a:cubicBezTo>
                  <a:close/>
                  <a:moveTo>
                    <a:pt x="9210" y="28335"/>
                  </a:moveTo>
                  <a:cubicBezTo>
                    <a:pt x="9222" y="28335"/>
                    <a:pt x="9235" y="28338"/>
                    <a:pt x="9247" y="28344"/>
                  </a:cubicBezTo>
                  <a:cubicBezTo>
                    <a:pt x="9444" y="28443"/>
                    <a:pt x="9582" y="28533"/>
                    <a:pt x="9668" y="28741"/>
                  </a:cubicBezTo>
                  <a:cubicBezTo>
                    <a:pt x="9687" y="28786"/>
                    <a:pt x="9633" y="28854"/>
                    <a:pt x="9585" y="28854"/>
                  </a:cubicBezTo>
                  <a:cubicBezTo>
                    <a:pt x="9581" y="28854"/>
                    <a:pt x="9578" y="28853"/>
                    <a:pt x="9575" y="28853"/>
                  </a:cubicBezTo>
                  <a:cubicBezTo>
                    <a:pt x="9449" y="28830"/>
                    <a:pt x="9333" y="28784"/>
                    <a:pt x="9217" y="28737"/>
                  </a:cubicBezTo>
                  <a:cubicBezTo>
                    <a:pt x="9129" y="28922"/>
                    <a:pt x="8996" y="29092"/>
                    <a:pt x="8934" y="29289"/>
                  </a:cubicBezTo>
                  <a:cubicBezTo>
                    <a:pt x="8905" y="29380"/>
                    <a:pt x="8814" y="29465"/>
                    <a:pt x="8716" y="29465"/>
                  </a:cubicBezTo>
                  <a:cubicBezTo>
                    <a:pt x="8710" y="29465"/>
                    <a:pt x="8705" y="29465"/>
                    <a:pt x="8699" y="29464"/>
                  </a:cubicBezTo>
                  <a:cubicBezTo>
                    <a:pt x="8573" y="29453"/>
                    <a:pt x="8471" y="29420"/>
                    <a:pt x="8391" y="29346"/>
                  </a:cubicBezTo>
                  <a:cubicBezTo>
                    <a:pt x="8272" y="29463"/>
                    <a:pt x="8140" y="29568"/>
                    <a:pt x="7979" y="29627"/>
                  </a:cubicBezTo>
                  <a:cubicBezTo>
                    <a:pt x="7828" y="29683"/>
                    <a:pt x="7702" y="29691"/>
                    <a:pt x="7569" y="29691"/>
                  </a:cubicBezTo>
                  <a:cubicBezTo>
                    <a:pt x="7520" y="29691"/>
                    <a:pt x="7470" y="29690"/>
                    <a:pt x="7418" y="29690"/>
                  </a:cubicBezTo>
                  <a:cubicBezTo>
                    <a:pt x="7380" y="29690"/>
                    <a:pt x="7341" y="29690"/>
                    <a:pt x="7299" y="29692"/>
                  </a:cubicBezTo>
                  <a:cubicBezTo>
                    <a:pt x="7299" y="29692"/>
                    <a:pt x="7299" y="29692"/>
                    <a:pt x="7298" y="29692"/>
                  </a:cubicBezTo>
                  <a:cubicBezTo>
                    <a:pt x="7264" y="29692"/>
                    <a:pt x="7293" y="29641"/>
                    <a:pt x="7308" y="29633"/>
                  </a:cubicBezTo>
                  <a:cubicBezTo>
                    <a:pt x="7659" y="29437"/>
                    <a:pt x="8087" y="29342"/>
                    <a:pt x="8362" y="29043"/>
                  </a:cubicBezTo>
                  <a:cubicBezTo>
                    <a:pt x="8396" y="29006"/>
                    <a:pt x="8466" y="28948"/>
                    <a:pt x="8524" y="28948"/>
                  </a:cubicBezTo>
                  <a:cubicBezTo>
                    <a:pt x="8551" y="28948"/>
                    <a:pt x="8576" y="28961"/>
                    <a:pt x="8594" y="28993"/>
                  </a:cubicBezTo>
                  <a:cubicBezTo>
                    <a:pt x="8634" y="29044"/>
                    <a:pt x="8688" y="29085"/>
                    <a:pt x="8749" y="29109"/>
                  </a:cubicBezTo>
                  <a:cubicBezTo>
                    <a:pt x="8852" y="28928"/>
                    <a:pt x="8987" y="28747"/>
                    <a:pt x="9001" y="28562"/>
                  </a:cubicBezTo>
                  <a:cubicBezTo>
                    <a:pt x="9007" y="28489"/>
                    <a:pt x="9114" y="28335"/>
                    <a:pt x="9210" y="28335"/>
                  </a:cubicBezTo>
                  <a:close/>
                  <a:moveTo>
                    <a:pt x="11214" y="37926"/>
                  </a:moveTo>
                  <a:cubicBezTo>
                    <a:pt x="11340" y="37926"/>
                    <a:pt x="11468" y="38007"/>
                    <a:pt x="11560" y="38101"/>
                  </a:cubicBezTo>
                  <a:cubicBezTo>
                    <a:pt x="11588" y="38091"/>
                    <a:pt x="11615" y="38085"/>
                    <a:pt x="11640" y="38085"/>
                  </a:cubicBezTo>
                  <a:cubicBezTo>
                    <a:pt x="11709" y="38085"/>
                    <a:pt x="11773" y="38122"/>
                    <a:pt x="11848" y="38183"/>
                  </a:cubicBezTo>
                  <a:cubicBezTo>
                    <a:pt x="11878" y="38209"/>
                    <a:pt x="11832" y="38269"/>
                    <a:pt x="11794" y="38269"/>
                  </a:cubicBezTo>
                  <a:cubicBezTo>
                    <a:pt x="11789" y="38269"/>
                    <a:pt x="11784" y="38268"/>
                    <a:pt x="11779" y="38265"/>
                  </a:cubicBezTo>
                  <a:cubicBezTo>
                    <a:pt x="11748" y="38243"/>
                    <a:pt x="11718" y="38232"/>
                    <a:pt x="11689" y="38232"/>
                  </a:cubicBezTo>
                  <a:cubicBezTo>
                    <a:pt x="11654" y="38232"/>
                    <a:pt x="11620" y="38248"/>
                    <a:pt x="11588" y="38281"/>
                  </a:cubicBezTo>
                  <a:cubicBezTo>
                    <a:pt x="11554" y="38331"/>
                    <a:pt x="11500" y="38391"/>
                    <a:pt x="11438" y="38391"/>
                  </a:cubicBezTo>
                  <a:cubicBezTo>
                    <a:pt x="11422" y="38391"/>
                    <a:pt x="11406" y="38387"/>
                    <a:pt x="11389" y="38378"/>
                  </a:cubicBezTo>
                  <a:cubicBezTo>
                    <a:pt x="11321" y="38340"/>
                    <a:pt x="11197" y="38224"/>
                    <a:pt x="11106" y="38224"/>
                  </a:cubicBezTo>
                  <a:cubicBezTo>
                    <a:pt x="11099" y="38224"/>
                    <a:pt x="11093" y="38225"/>
                    <a:pt x="11086" y="38226"/>
                  </a:cubicBezTo>
                  <a:cubicBezTo>
                    <a:pt x="11091" y="38225"/>
                    <a:pt x="11094" y="38225"/>
                    <a:pt x="11097" y="38225"/>
                  </a:cubicBezTo>
                  <a:cubicBezTo>
                    <a:pt x="11131" y="38225"/>
                    <a:pt x="11057" y="38287"/>
                    <a:pt x="11033" y="38317"/>
                  </a:cubicBezTo>
                  <a:cubicBezTo>
                    <a:pt x="11000" y="38359"/>
                    <a:pt x="10963" y="38411"/>
                    <a:pt x="10910" y="38429"/>
                  </a:cubicBezTo>
                  <a:lnTo>
                    <a:pt x="10909" y="38429"/>
                  </a:lnTo>
                  <a:cubicBezTo>
                    <a:pt x="10907" y="38433"/>
                    <a:pt x="10909" y="38433"/>
                    <a:pt x="10903" y="38437"/>
                  </a:cubicBezTo>
                  <a:cubicBezTo>
                    <a:pt x="10890" y="38448"/>
                    <a:pt x="10876" y="38457"/>
                    <a:pt x="10861" y="38464"/>
                  </a:cubicBezTo>
                  <a:cubicBezTo>
                    <a:pt x="10854" y="38468"/>
                    <a:pt x="10846" y="38471"/>
                    <a:pt x="10838" y="38471"/>
                  </a:cubicBezTo>
                  <a:cubicBezTo>
                    <a:pt x="10821" y="38471"/>
                    <a:pt x="10807" y="38461"/>
                    <a:pt x="10813" y="38439"/>
                  </a:cubicBezTo>
                  <a:cubicBezTo>
                    <a:pt x="10817" y="38422"/>
                    <a:pt x="10824" y="38408"/>
                    <a:pt x="10829" y="38393"/>
                  </a:cubicBezTo>
                  <a:cubicBezTo>
                    <a:pt x="10792" y="38275"/>
                    <a:pt x="10953" y="38068"/>
                    <a:pt x="11021" y="38006"/>
                  </a:cubicBezTo>
                  <a:cubicBezTo>
                    <a:pt x="11080" y="37950"/>
                    <a:pt x="11147" y="37926"/>
                    <a:pt x="11214" y="37926"/>
                  </a:cubicBezTo>
                  <a:close/>
                  <a:moveTo>
                    <a:pt x="15699" y="42368"/>
                  </a:moveTo>
                  <a:cubicBezTo>
                    <a:pt x="15705" y="42368"/>
                    <a:pt x="15710" y="42371"/>
                    <a:pt x="15712" y="42379"/>
                  </a:cubicBezTo>
                  <a:cubicBezTo>
                    <a:pt x="15787" y="42631"/>
                    <a:pt x="15836" y="42901"/>
                    <a:pt x="15769" y="43158"/>
                  </a:cubicBezTo>
                  <a:lnTo>
                    <a:pt x="15768" y="43158"/>
                  </a:lnTo>
                  <a:cubicBezTo>
                    <a:pt x="15753" y="43215"/>
                    <a:pt x="15642" y="43318"/>
                    <a:pt x="15570" y="43318"/>
                  </a:cubicBezTo>
                  <a:cubicBezTo>
                    <a:pt x="15539" y="43318"/>
                    <a:pt x="15515" y="43300"/>
                    <a:pt x="15510" y="43250"/>
                  </a:cubicBezTo>
                  <a:cubicBezTo>
                    <a:pt x="15506" y="43219"/>
                    <a:pt x="15503" y="43190"/>
                    <a:pt x="15500" y="43160"/>
                  </a:cubicBezTo>
                  <a:lnTo>
                    <a:pt x="15500" y="43160"/>
                  </a:lnTo>
                  <a:cubicBezTo>
                    <a:pt x="15503" y="43189"/>
                    <a:pt x="15490" y="43198"/>
                    <a:pt x="15471" y="43198"/>
                  </a:cubicBezTo>
                  <a:cubicBezTo>
                    <a:pt x="15444" y="43198"/>
                    <a:pt x="15404" y="43180"/>
                    <a:pt x="15381" y="43177"/>
                  </a:cubicBezTo>
                  <a:cubicBezTo>
                    <a:pt x="15256" y="43158"/>
                    <a:pt x="15130" y="43146"/>
                    <a:pt x="15004" y="43142"/>
                  </a:cubicBezTo>
                  <a:cubicBezTo>
                    <a:pt x="14985" y="43141"/>
                    <a:pt x="14965" y="43141"/>
                    <a:pt x="14946" y="43141"/>
                  </a:cubicBezTo>
                  <a:cubicBezTo>
                    <a:pt x="14834" y="43141"/>
                    <a:pt x="14724" y="43149"/>
                    <a:pt x="14611" y="43156"/>
                  </a:cubicBezTo>
                  <a:cubicBezTo>
                    <a:pt x="14607" y="43156"/>
                    <a:pt x="14603" y="43156"/>
                    <a:pt x="14599" y="43156"/>
                  </a:cubicBezTo>
                  <a:cubicBezTo>
                    <a:pt x="14533" y="43156"/>
                    <a:pt x="14490" y="43115"/>
                    <a:pt x="14427" y="43115"/>
                  </a:cubicBezTo>
                  <a:cubicBezTo>
                    <a:pt x="14426" y="43115"/>
                    <a:pt x="14425" y="43115"/>
                    <a:pt x="14424" y="43116"/>
                  </a:cubicBezTo>
                  <a:cubicBezTo>
                    <a:pt x="14385" y="43116"/>
                    <a:pt x="14399" y="43064"/>
                    <a:pt x="14417" y="43045"/>
                  </a:cubicBezTo>
                  <a:cubicBezTo>
                    <a:pt x="14576" y="42878"/>
                    <a:pt x="14720" y="42834"/>
                    <a:pt x="14944" y="42834"/>
                  </a:cubicBezTo>
                  <a:cubicBezTo>
                    <a:pt x="14955" y="42834"/>
                    <a:pt x="14966" y="42834"/>
                    <a:pt x="14978" y="42834"/>
                  </a:cubicBezTo>
                  <a:cubicBezTo>
                    <a:pt x="15185" y="42839"/>
                    <a:pt x="15392" y="42859"/>
                    <a:pt x="15595" y="42897"/>
                  </a:cubicBezTo>
                  <a:cubicBezTo>
                    <a:pt x="15622" y="42740"/>
                    <a:pt x="15634" y="42584"/>
                    <a:pt x="15646" y="42419"/>
                  </a:cubicBezTo>
                  <a:cubicBezTo>
                    <a:pt x="15648" y="42405"/>
                    <a:pt x="15680" y="42368"/>
                    <a:pt x="15699" y="42368"/>
                  </a:cubicBezTo>
                  <a:close/>
                  <a:moveTo>
                    <a:pt x="14910" y="49880"/>
                  </a:moveTo>
                  <a:cubicBezTo>
                    <a:pt x="14911" y="49880"/>
                    <a:pt x="14912" y="49880"/>
                    <a:pt x="14913" y="49880"/>
                  </a:cubicBezTo>
                  <a:cubicBezTo>
                    <a:pt x="15060" y="49889"/>
                    <a:pt x="15114" y="49972"/>
                    <a:pt x="15243" y="49992"/>
                  </a:cubicBezTo>
                  <a:cubicBezTo>
                    <a:pt x="15287" y="49998"/>
                    <a:pt x="15235" y="50084"/>
                    <a:pt x="15200" y="50084"/>
                  </a:cubicBezTo>
                  <a:cubicBezTo>
                    <a:pt x="15200" y="50084"/>
                    <a:pt x="15199" y="50084"/>
                    <a:pt x="15199" y="50084"/>
                  </a:cubicBezTo>
                  <a:cubicBezTo>
                    <a:pt x="15105" y="50076"/>
                    <a:pt x="15022" y="50057"/>
                    <a:pt x="14929" y="50049"/>
                  </a:cubicBezTo>
                  <a:cubicBezTo>
                    <a:pt x="14870" y="50241"/>
                    <a:pt x="14716" y="50397"/>
                    <a:pt x="14702" y="50608"/>
                  </a:cubicBezTo>
                  <a:cubicBezTo>
                    <a:pt x="14699" y="50653"/>
                    <a:pt x="14632" y="50724"/>
                    <a:pt x="14585" y="50724"/>
                  </a:cubicBezTo>
                  <a:cubicBezTo>
                    <a:pt x="14567" y="50724"/>
                    <a:pt x="14551" y="50713"/>
                    <a:pt x="14544" y="50685"/>
                  </a:cubicBezTo>
                  <a:cubicBezTo>
                    <a:pt x="14498" y="50506"/>
                    <a:pt x="14379" y="50369"/>
                    <a:pt x="14302" y="50209"/>
                  </a:cubicBezTo>
                  <a:cubicBezTo>
                    <a:pt x="14082" y="50517"/>
                    <a:pt x="13835" y="50724"/>
                    <a:pt x="13427" y="50789"/>
                  </a:cubicBezTo>
                  <a:cubicBezTo>
                    <a:pt x="13425" y="50789"/>
                    <a:pt x="13423" y="50789"/>
                    <a:pt x="13421" y="50789"/>
                  </a:cubicBezTo>
                  <a:cubicBezTo>
                    <a:pt x="13385" y="50789"/>
                    <a:pt x="13422" y="50725"/>
                    <a:pt x="13439" y="50715"/>
                  </a:cubicBezTo>
                  <a:cubicBezTo>
                    <a:pt x="13777" y="50525"/>
                    <a:pt x="14055" y="50320"/>
                    <a:pt x="14270" y="49991"/>
                  </a:cubicBezTo>
                  <a:cubicBezTo>
                    <a:pt x="14291" y="49960"/>
                    <a:pt x="14352" y="49905"/>
                    <a:pt x="14397" y="49905"/>
                  </a:cubicBezTo>
                  <a:cubicBezTo>
                    <a:pt x="14419" y="49905"/>
                    <a:pt x="14437" y="49918"/>
                    <a:pt x="14444" y="49954"/>
                  </a:cubicBezTo>
                  <a:cubicBezTo>
                    <a:pt x="14478" y="50117"/>
                    <a:pt x="14570" y="50251"/>
                    <a:pt x="14638" y="50398"/>
                  </a:cubicBezTo>
                  <a:cubicBezTo>
                    <a:pt x="14710" y="50267"/>
                    <a:pt x="14797" y="50141"/>
                    <a:pt x="14811" y="49987"/>
                  </a:cubicBezTo>
                  <a:cubicBezTo>
                    <a:pt x="14815" y="49945"/>
                    <a:pt x="14863" y="49880"/>
                    <a:pt x="14910" y="49880"/>
                  </a:cubicBezTo>
                  <a:close/>
                  <a:moveTo>
                    <a:pt x="6146" y="1"/>
                  </a:moveTo>
                  <a:cubicBezTo>
                    <a:pt x="6144" y="14"/>
                    <a:pt x="6144" y="27"/>
                    <a:pt x="6143" y="41"/>
                  </a:cubicBezTo>
                  <a:cubicBezTo>
                    <a:pt x="5927" y="1471"/>
                    <a:pt x="5760" y="2855"/>
                    <a:pt x="5886" y="4313"/>
                  </a:cubicBezTo>
                  <a:cubicBezTo>
                    <a:pt x="6022" y="5862"/>
                    <a:pt x="6380" y="7365"/>
                    <a:pt x="6654" y="8892"/>
                  </a:cubicBezTo>
                  <a:cubicBezTo>
                    <a:pt x="6851" y="9991"/>
                    <a:pt x="6923" y="11105"/>
                    <a:pt x="7109" y="12204"/>
                  </a:cubicBezTo>
                  <a:cubicBezTo>
                    <a:pt x="7414" y="14007"/>
                    <a:pt x="7880" y="15779"/>
                    <a:pt x="8199" y="17579"/>
                  </a:cubicBezTo>
                  <a:cubicBezTo>
                    <a:pt x="8337" y="18356"/>
                    <a:pt x="8460" y="19142"/>
                    <a:pt x="8525" y="19930"/>
                  </a:cubicBezTo>
                  <a:cubicBezTo>
                    <a:pt x="8824" y="19921"/>
                    <a:pt x="9135" y="19939"/>
                    <a:pt x="9304" y="19761"/>
                  </a:cubicBezTo>
                  <a:cubicBezTo>
                    <a:pt x="9436" y="19619"/>
                    <a:pt x="9554" y="19561"/>
                    <a:pt x="9656" y="19561"/>
                  </a:cubicBezTo>
                  <a:cubicBezTo>
                    <a:pt x="9972" y="19561"/>
                    <a:pt x="10132" y="20121"/>
                    <a:pt x="10089" y="20487"/>
                  </a:cubicBezTo>
                  <a:cubicBezTo>
                    <a:pt x="10085" y="20520"/>
                    <a:pt x="10022" y="20600"/>
                    <a:pt x="9977" y="20600"/>
                  </a:cubicBezTo>
                  <a:cubicBezTo>
                    <a:pt x="9964" y="20600"/>
                    <a:pt x="9952" y="20593"/>
                    <a:pt x="9944" y="20575"/>
                  </a:cubicBezTo>
                  <a:cubicBezTo>
                    <a:pt x="9881" y="20430"/>
                    <a:pt x="9794" y="19913"/>
                    <a:pt x="9591" y="19884"/>
                  </a:cubicBezTo>
                  <a:cubicBezTo>
                    <a:pt x="9581" y="19883"/>
                    <a:pt x="9572" y="19882"/>
                    <a:pt x="9563" y="19882"/>
                  </a:cubicBezTo>
                  <a:cubicBezTo>
                    <a:pt x="9365" y="19882"/>
                    <a:pt x="9340" y="20197"/>
                    <a:pt x="9152" y="20211"/>
                  </a:cubicBezTo>
                  <a:cubicBezTo>
                    <a:pt x="8938" y="20228"/>
                    <a:pt x="8742" y="20226"/>
                    <a:pt x="8548" y="20240"/>
                  </a:cubicBezTo>
                  <a:cubicBezTo>
                    <a:pt x="8552" y="20301"/>
                    <a:pt x="8558" y="20363"/>
                    <a:pt x="8561" y="20425"/>
                  </a:cubicBezTo>
                  <a:cubicBezTo>
                    <a:pt x="8591" y="21090"/>
                    <a:pt x="8617" y="21842"/>
                    <a:pt x="8359" y="22471"/>
                  </a:cubicBezTo>
                  <a:cubicBezTo>
                    <a:pt x="7986" y="23379"/>
                    <a:pt x="7247" y="23683"/>
                    <a:pt x="6424" y="23683"/>
                  </a:cubicBezTo>
                  <a:cubicBezTo>
                    <a:pt x="6245" y="23683"/>
                    <a:pt x="6063" y="23669"/>
                    <a:pt x="5879" y="23644"/>
                  </a:cubicBezTo>
                  <a:lnTo>
                    <a:pt x="5879" y="23644"/>
                  </a:lnTo>
                  <a:cubicBezTo>
                    <a:pt x="5888" y="23774"/>
                    <a:pt x="5884" y="23906"/>
                    <a:pt x="5865" y="24036"/>
                  </a:cubicBezTo>
                  <a:cubicBezTo>
                    <a:pt x="5862" y="24063"/>
                    <a:pt x="5814" y="24133"/>
                    <a:pt x="5774" y="24133"/>
                  </a:cubicBezTo>
                  <a:cubicBezTo>
                    <a:pt x="5765" y="24133"/>
                    <a:pt x="5757" y="24130"/>
                    <a:pt x="5749" y="24122"/>
                  </a:cubicBezTo>
                  <a:cubicBezTo>
                    <a:pt x="5515" y="23871"/>
                    <a:pt x="5293" y="23609"/>
                    <a:pt x="5015" y="23450"/>
                  </a:cubicBezTo>
                  <a:cubicBezTo>
                    <a:pt x="4873" y="23407"/>
                    <a:pt x="4734" y="23361"/>
                    <a:pt x="4597" y="23312"/>
                  </a:cubicBezTo>
                  <a:cubicBezTo>
                    <a:pt x="4583" y="23310"/>
                    <a:pt x="4568" y="23310"/>
                    <a:pt x="4552" y="23310"/>
                  </a:cubicBezTo>
                  <a:cubicBezTo>
                    <a:pt x="4544" y="23310"/>
                    <a:pt x="4536" y="23310"/>
                    <a:pt x="4528" y="23310"/>
                  </a:cubicBezTo>
                  <a:cubicBezTo>
                    <a:pt x="4520" y="23310"/>
                    <a:pt x="4512" y="23310"/>
                    <a:pt x="4504" y="23310"/>
                  </a:cubicBezTo>
                  <a:cubicBezTo>
                    <a:pt x="4504" y="23510"/>
                    <a:pt x="4485" y="23707"/>
                    <a:pt x="4494" y="23911"/>
                  </a:cubicBezTo>
                  <a:cubicBezTo>
                    <a:pt x="4498" y="23991"/>
                    <a:pt x="4423" y="24096"/>
                    <a:pt x="4336" y="24096"/>
                  </a:cubicBezTo>
                  <a:cubicBezTo>
                    <a:pt x="4330" y="24096"/>
                    <a:pt x="4323" y="24096"/>
                    <a:pt x="4317" y="24094"/>
                  </a:cubicBezTo>
                  <a:cubicBezTo>
                    <a:pt x="4294" y="24090"/>
                    <a:pt x="4272" y="24089"/>
                    <a:pt x="4252" y="24089"/>
                  </a:cubicBezTo>
                  <a:cubicBezTo>
                    <a:pt x="3991" y="24089"/>
                    <a:pt x="3952" y="24392"/>
                    <a:pt x="3899" y="24567"/>
                  </a:cubicBezTo>
                  <a:cubicBezTo>
                    <a:pt x="3882" y="24621"/>
                    <a:pt x="3811" y="24703"/>
                    <a:pt x="3744" y="24703"/>
                  </a:cubicBezTo>
                  <a:cubicBezTo>
                    <a:pt x="3736" y="24703"/>
                    <a:pt x="3728" y="24702"/>
                    <a:pt x="3720" y="24699"/>
                  </a:cubicBezTo>
                  <a:cubicBezTo>
                    <a:pt x="3627" y="24671"/>
                    <a:pt x="3548" y="24607"/>
                    <a:pt x="3501" y="24522"/>
                  </a:cubicBezTo>
                  <a:cubicBezTo>
                    <a:pt x="3421" y="24659"/>
                    <a:pt x="3352" y="24802"/>
                    <a:pt x="3295" y="24950"/>
                  </a:cubicBezTo>
                  <a:cubicBezTo>
                    <a:pt x="3277" y="24999"/>
                    <a:pt x="3176" y="25101"/>
                    <a:pt x="3109" y="25101"/>
                  </a:cubicBezTo>
                  <a:cubicBezTo>
                    <a:pt x="3081" y="25101"/>
                    <a:pt x="3059" y="25084"/>
                    <a:pt x="3051" y="25036"/>
                  </a:cubicBezTo>
                  <a:cubicBezTo>
                    <a:pt x="3030" y="24989"/>
                    <a:pt x="3008" y="24943"/>
                    <a:pt x="2989" y="24896"/>
                  </a:cubicBezTo>
                  <a:cubicBezTo>
                    <a:pt x="2809" y="25111"/>
                    <a:pt x="2588" y="25297"/>
                    <a:pt x="2496" y="25568"/>
                  </a:cubicBezTo>
                  <a:cubicBezTo>
                    <a:pt x="2475" y="25630"/>
                    <a:pt x="2391" y="25731"/>
                    <a:pt x="2312" y="25731"/>
                  </a:cubicBezTo>
                  <a:cubicBezTo>
                    <a:pt x="2293" y="25731"/>
                    <a:pt x="2275" y="25725"/>
                    <a:pt x="2258" y="25713"/>
                  </a:cubicBezTo>
                  <a:cubicBezTo>
                    <a:pt x="2124" y="25615"/>
                    <a:pt x="2002" y="25574"/>
                    <a:pt x="1892" y="25574"/>
                  </a:cubicBezTo>
                  <a:cubicBezTo>
                    <a:pt x="1545" y="25574"/>
                    <a:pt x="1314" y="25987"/>
                    <a:pt x="1174" y="26344"/>
                  </a:cubicBezTo>
                  <a:cubicBezTo>
                    <a:pt x="1167" y="26359"/>
                    <a:pt x="1137" y="26380"/>
                    <a:pt x="1120" y="26380"/>
                  </a:cubicBezTo>
                  <a:cubicBezTo>
                    <a:pt x="1110" y="26380"/>
                    <a:pt x="1105" y="26374"/>
                    <a:pt x="1109" y="26357"/>
                  </a:cubicBezTo>
                  <a:cubicBezTo>
                    <a:pt x="1228" y="25886"/>
                    <a:pt x="1557" y="25222"/>
                    <a:pt x="2015" y="25222"/>
                  </a:cubicBezTo>
                  <a:cubicBezTo>
                    <a:pt x="2126" y="25222"/>
                    <a:pt x="2245" y="25262"/>
                    <a:pt x="2371" y="25353"/>
                  </a:cubicBezTo>
                  <a:cubicBezTo>
                    <a:pt x="2543" y="25095"/>
                    <a:pt x="2786" y="24897"/>
                    <a:pt x="2936" y="24620"/>
                  </a:cubicBezTo>
                  <a:cubicBezTo>
                    <a:pt x="2956" y="24584"/>
                    <a:pt x="3038" y="24498"/>
                    <a:pt x="3101" y="24498"/>
                  </a:cubicBezTo>
                  <a:cubicBezTo>
                    <a:pt x="3118" y="24498"/>
                    <a:pt x="3134" y="24504"/>
                    <a:pt x="3146" y="24519"/>
                  </a:cubicBezTo>
                  <a:cubicBezTo>
                    <a:pt x="3176" y="24553"/>
                    <a:pt x="3203" y="24590"/>
                    <a:pt x="3226" y="24629"/>
                  </a:cubicBezTo>
                  <a:cubicBezTo>
                    <a:pt x="3299" y="24485"/>
                    <a:pt x="3383" y="24347"/>
                    <a:pt x="3476" y="24216"/>
                  </a:cubicBezTo>
                  <a:cubicBezTo>
                    <a:pt x="3493" y="24192"/>
                    <a:pt x="3562" y="24141"/>
                    <a:pt x="3610" y="24141"/>
                  </a:cubicBezTo>
                  <a:cubicBezTo>
                    <a:pt x="3631" y="24141"/>
                    <a:pt x="3649" y="24151"/>
                    <a:pt x="3656" y="24178"/>
                  </a:cubicBezTo>
                  <a:cubicBezTo>
                    <a:pt x="3668" y="24254"/>
                    <a:pt x="3708" y="24314"/>
                    <a:pt x="3759" y="24367"/>
                  </a:cubicBezTo>
                  <a:cubicBezTo>
                    <a:pt x="3861" y="24092"/>
                    <a:pt x="3997" y="23863"/>
                    <a:pt x="4287" y="23847"/>
                  </a:cubicBezTo>
                  <a:cubicBezTo>
                    <a:pt x="4304" y="23655"/>
                    <a:pt x="4331" y="23464"/>
                    <a:pt x="4334" y="23266"/>
                  </a:cubicBezTo>
                  <a:cubicBezTo>
                    <a:pt x="4336" y="23249"/>
                    <a:pt x="4339" y="23232"/>
                    <a:pt x="4345" y="23217"/>
                  </a:cubicBezTo>
                  <a:cubicBezTo>
                    <a:pt x="4141" y="23135"/>
                    <a:pt x="3946" y="23051"/>
                    <a:pt x="3768" y="22966"/>
                  </a:cubicBezTo>
                  <a:cubicBezTo>
                    <a:pt x="3175" y="22686"/>
                    <a:pt x="2517" y="22372"/>
                    <a:pt x="1954" y="21974"/>
                  </a:cubicBezTo>
                  <a:cubicBezTo>
                    <a:pt x="1951" y="22039"/>
                    <a:pt x="1954" y="22104"/>
                    <a:pt x="1949" y="22170"/>
                  </a:cubicBezTo>
                  <a:cubicBezTo>
                    <a:pt x="1879" y="23477"/>
                    <a:pt x="1483" y="24731"/>
                    <a:pt x="1136" y="25986"/>
                  </a:cubicBezTo>
                  <a:cubicBezTo>
                    <a:pt x="724" y="27482"/>
                    <a:pt x="335" y="28975"/>
                    <a:pt x="144" y="30518"/>
                  </a:cubicBezTo>
                  <a:cubicBezTo>
                    <a:pt x="128" y="30658"/>
                    <a:pt x="116" y="30798"/>
                    <a:pt x="100" y="30938"/>
                  </a:cubicBezTo>
                  <a:cubicBezTo>
                    <a:pt x="120" y="30922"/>
                    <a:pt x="142" y="30906"/>
                    <a:pt x="159" y="30890"/>
                  </a:cubicBezTo>
                  <a:cubicBezTo>
                    <a:pt x="451" y="30644"/>
                    <a:pt x="746" y="30398"/>
                    <a:pt x="1061" y="30181"/>
                  </a:cubicBezTo>
                  <a:cubicBezTo>
                    <a:pt x="1442" y="29919"/>
                    <a:pt x="1976" y="29556"/>
                    <a:pt x="2484" y="29556"/>
                  </a:cubicBezTo>
                  <a:cubicBezTo>
                    <a:pt x="2574" y="29556"/>
                    <a:pt x="2664" y="29567"/>
                    <a:pt x="2751" y="29592"/>
                  </a:cubicBezTo>
                  <a:cubicBezTo>
                    <a:pt x="2958" y="29250"/>
                    <a:pt x="3201" y="28879"/>
                    <a:pt x="3492" y="28626"/>
                  </a:cubicBezTo>
                  <a:cubicBezTo>
                    <a:pt x="3594" y="28538"/>
                    <a:pt x="3773" y="28516"/>
                    <a:pt x="3900" y="28433"/>
                  </a:cubicBezTo>
                  <a:cubicBezTo>
                    <a:pt x="4034" y="28344"/>
                    <a:pt x="4185" y="28302"/>
                    <a:pt x="4332" y="28302"/>
                  </a:cubicBezTo>
                  <a:cubicBezTo>
                    <a:pt x="4657" y="28302"/>
                    <a:pt x="4962" y="28508"/>
                    <a:pt x="5016" y="28875"/>
                  </a:cubicBezTo>
                  <a:cubicBezTo>
                    <a:pt x="5020" y="28902"/>
                    <a:pt x="4976" y="28969"/>
                    <a:pt x="4941" y="28969"/>
                  </a:cubicBezTo>
                  <a:cubicBezTo>
                    <a:pt x="4933" y="28969"/>
                    <a:pt x="4926" y="28966"/>
                    <a:pt x="4920" y="28959"/>
                  </a:cubicBezTo>
                  <a:cubicBezTo>
                    <a:pt x="4700" y="28714"/>
                    <a:pt x="4475" y="28615"/>
                    <a:pt x="4256" y="28615"/>
                  </a:cubicBezTo>
                  <a:cubicBezTo>
                    <a:pt x="3692" y="28615"/>
                    <a:pt x="3170" y="29274"/>
                    <a:pt x="2876" y="29795"/>
                  </a:cubicBezTo>
                  <a:cubicBezTo>
                    <a:pt x="2850" y="29840"/>
                    <a:pt x="2779" y="29918"/>
                    <a:pt x="2713" y="29918"/>
                  </a:cubicBezTo>
                  <a:cubicBezTo>
                    <a:pt x="2703" y="29918"/>
                    <a:pt x="2693" y="29916"/>
                    <a:pt x="2683" y="29912"/>
                  </a:cubicBezTo>
                  <a:cubicBezTo>
                    <a:pt x="2574" y="29867"/>
                    <a:pt x="2461" y="29847"/>
                    <a:pt x="2346" y="29847"/>
                  </a:cubicBezTo>
                  <a:cubicBezTo>
                    <a:pt x="1757" y="29847"/>
                    <a:pt x="1126" y="30369"/>
                    <a:pt x="714" y="30691"/>
                  </a:cubicBezTo>
                  <a:cubicBezTo>
                    <a:pt x="504" y="30855"/>
                    <a:pt x="288" y="31087"/>
                    <a:pt x="62" y="31293"/>
                  </a:cubicBezTo>
                  <a:cubicBezTo>
                    <a:pt x="40" y="31522"/>
                    <a:pt x="18" y="31751"/>
                    <a:pt x="1" y="31980"/>
                  </a:cubicBezTo>
                  <a:cubicBezTo>
                    <a:pt x="805" y="32320"/>
                    <a:pt x="1377" y="33528"/>
                    <a:pt x="1666" y="34263"/>
                  </a:cubicBezTo>
                  <a:cubicBezTo>
                    <a:pt x="1857" y="34256"/>
                    <a:pt x="2046" y="34238"/>
                    <a:pt x="2186" y="34096"/>
                  </a:cubicBezTo>
                  <a:cubicBezTo>
                    <a:pt x="2249" y="34032"/>
                    <a:pt x="2359" y="33980"/>
                    <a:pt x="2454" y="33980"/>
                  </a:cubicBezTo>
                  <a:cubicBezTo>
                    <a:pt x="2540" y="33980"/>
                    <a:pt x="2614" y="34023"/>
                    <a:pt x="2629" y="34138"/>
                  </a:cubicBezTo>
                  <a:cubicBezTo>
                    <a:pt x="2575" y="34184"/>
                    <a:pt x="2566" y="34207"/>
                    <a:pt x="2600" y="34207"/>
                  </a:cubicBezTo>
                  <a:cubicBezTo>
                    <a:pt x="2619" y="34207"/>
                    <a:pt x="2651" y="34200"/>
                    <a:pt x="2697" y="34186"/>
                  </a:cubicBezTo>
                  <a:cubicBezTo>
                    <a:pt x="2705" y="34186"/>
                    <a:pt x="2713" y="34185"/>
                    <a:pt x="2720" y="34185"/>
                  </a:cubicBezTo>
                  <a:cubicBezTo>
                    <a:pt x="2900" y="34185"/>
                    <a:pt x="2917" y="34389"/>
                    <a:pt x="2868" y="34526"/>
                  </a:cubicBezTo>
                  <a:cubicBezTo>
                    <a:pt x="2734" y="34916"/>
                    <a:pt x="2627" y="35282"/>
                    <a:pt x="2453" y="35647"/>
                  </a:cubicBezTo>
                  <a:cubicBezTo>
                    <a:pt x="2537" y="35708"/>
                    <a:pt x="2623" y="35762"/>
                    <a:pt x="2722" y="35790"/>
                  </a:cubicBezTo>
                  <a:cubicBezTo>
                    <a:pt x="3037" y="35529"/>
                    <a:pt x="3469" y="35486"/>
                    <a:pt x="3834" y="35290"/>
                  </a:cubicBezTo>
                  <a:cubicBezTo>
                    <a:pt x="3899" y="35256"/>
                    <a:pt x="3971" y="35236"/>
                    <a:pt x="4037" y="35236"/>
                  </a:cubicBezTo>
                  <a:cubicBezTo>
                    <a:pt x="4167" y="35236"/>
                    <a:pt x="4271" y="35314"/>
                    <a:pt x="4239" y="35502"/>
                  </a:cubicBezTo>
                  <a:cubicBezTo>
                    <a:pt x="4115" y="36229"/>
                    <a:pt x="4058" y="36967"/>
                    <a:pt x="3806" y="37668"/>
                  </a:cubicBezTo>
                  <a:cubicBezTo>
                    <a:pt x="3894" y="37706"/>
                    <a:pt x="3953" y="37765"/>
                    <a:pt x="3983" y="37855"/>
                  </a:cubicBezTo>
                  <a:cubicBezTo>
                    <a:pt x="4258" y="37758"/>
                    <a:pt x="4576" y="37630"/>
                    <a:pt x="4862" y="37586"/>
                  </a:cubicBezTo>
                  <a:cubicBezTo>
                    <a:pt x="4769" y="37267"/>
                    <a:pt x="4588" y="36979"/>
                    <a:pt x="4537" y="36647"/>
                  </a:cubicBezTo>
                  <a:cubicBezTo>
                    <a:pt x="4530" y="36603"/>
                    <a:pt x="4587" y="36528"/>
                    <a:pt x="4635" y="36528"/>
                  </a:cubicBezTo>
                  <a:cubicBezTo>
                    <a:pt x="4648" y="36528"/>
                    <a:pt x="4661" y="36534"/>
                    <a:pt x="4671" y="36548"/>
                  </a:cubicBezTo>
                  <a:cubicBezTo>
                    <a:pt x="4820" y="36741"/>
                    <a:pt x="4866" y="36976"/>
                    <a:pt x="5023" y="37167"/>
                  </a:cubicBezTo>
                  <a:cubicBezTo>
                    <a:pt x="5040" y="37188"/>
                    <a:pt x="5023" y="37224"/>
                    <a:pt x="5001" y="37246"/>
                  </a:cubicBezTo>
                  <a:cubicBezTo>
                    <a:pt x="5029" y="37298"/>
                    <a:pt x="5053" y="37354"/>
                    <a:pt x="5078" y="37408"/>
                  </a:cubicBezTo>
                  <a:cubicBezTo>
                    <a:pt x="5274" y="37067"/>
                    <a:pt x="5478" y="36735"/>
                    <a:pt x="5584" y="36350"/>
                  </a:cubicBezTo>
                  <a:cubicBezTo>
                    <a:pt x="5599" y="36295"/>
                    <a:pt x="5711" y="36192"/>
                    <a:pt x="5782" y="36192"/>
                  </a:cubicBezTo>
                  <a:cubicBezTo>
                    <a:pt x="5812" y="36192"/>
                    <a:pt x="5834" y="36211"/>
                    <a:pt x="5839" y="36260"/>
                  </a:cubicBezTo>
                  <a:cubicBezTo>
                    <a:pt x="5851" y="36387"/>
                    <a:pt x="5824" y="36509"/>
                    <a:pt x="5851" y="36509"/>
                  </a:cubicBezTo>
                  <a:cubicBezTo>
                    <a:pt x="5865" y="36509"/>
                    <a:pt x="5897" y="36471"/>
                    <a:pt x="5962" y="36374"/>
                  </a:cubicBezTo>
                  <a:cubicBezTo>
                    <a:pt x="6057" y="36234"/>
                    <a:pt x="6147" y="36126"/>
                    <a:pt x="6280" y="36021"/>
                  </a:cubicBezTo>
                  <a:cubicBezTo>
                    <a:pt x="6312" y="35996"/>
                    <a:pt x="6356" y="35973"/>
                    <a:pt x="6394" y="35973"/>
                  </a:cubicBezTo>
                  <a:cubicBezTo>
                    <a:pt x="6427" y="35973"/>
                    <a:pt x="6454" y="35990"/>
                    <a:pt x="6464" y="36038"/>
                  </a:cubicBezTo>
                  <a:cubicBezTo>
                    <a:pt x="6506" y="36248"/>
                    <a:pt x="6585" y="36370"/>
                    <a:pt x="6713" y="36495"/>
                  </a:cubicBezTo>
                  <a:cubicBezTo>
                    <a:pt x="6955" y="35955"/>
                    <a:pt x="6735" y="35201"/>
                    <a:pt x="6632" y="34663"/>
                  </a:cubicBezTo>
                  <a:cubicBezTo>
                    <a:pt x="6628" y="34641"/>
                    <a:pt x="6664" y="34598"/>
                    <a:pt x="6688" y="34598"/>
                  </a:cubicBezTo>
                  <a:cubicBezTo>
                    <a:pt x="6695" y="34598"/>
                    <a:pt x="6701" y="34602"/>
                    <a:pt x="6705" y="34611"/>
                  </a:cubicBezTo>
                  <a:cubicBezTo>
                    <a:pt x="7017" y="35346"/>
                    <a:pt x="7289" y="36084"/>
                    <a:pt x="6787" y="36793"/>
                  </a:cubicBezTo>
                  <a:cubicBezTo>
                    <a:pt x="6762" y="36829"/>
                    <a:pt x="6698" y="36878"/>
                    <a:pt x="6644" y="36878"/>
                  </a:cubicBezTo>
                  <a:cubicBezTo>
                    <a:pt x="6626" y="36878"/>
                    <a:pt x="6610" y="36873"/>
                    <a:pt x="6596" y="36862"/>
                  </a:cubicBezTo>
                  <a:cubicBezTo>
                    <a:pt x="6412" y="36705"/>
                    <a:pt x="6303" y="36558"/>
                    <a:pt x="6236" y="36355"/>
                  </a:cubicBezTo>
                  <a:cubicBezTo>
                    <a:pt x="6078" y="36536"/>
                    <a:pt x="5985" y="36730"/>
                    <a:pt x="5715" y="36798"/>
                  </a:cubicBezTo>
                  <a:cubicBezTo>
                    <a:pt x="5704" y="36801"/>
                    <a:pt x="5693" y="36802"/>
                    <a:pt x="5682" y="36802"/>
                  </a:cubicBezTo>
                  <a:cubicBezTo>
                    <a:pt x="5670" y="36802"/>
                    <a:pt x="5657" y="36800"/>
                    <a:pt x="5645" y="36797"/>
                  </a:cubicBezTo>
                  <a:cubicBezTo>
                    <a:pt x="5517" y="37071"/>
                    <a:pt x="5360" y="37329"/>
                    <a:pt x="5203" y="37590"/>
                  </a:cubicBezTo>
                  <a:cubicBezTo>
                    <a:pt x="5447" y="37644"/>
                    <a:pt x="5622" y="37836"/>
                    <a:pt x="5643" y="38298"/>
                  </a:cubicBezTo>
                  <a:cubicBezTo>
                    <a:pt x="5678" y="39108"/>
                    <a:pt x="5436" y="39909"/>
                    <a:pt x="5209" y="40687"/>
                  </a:cubicBezTo>
                  <a:cubicBezTo>
                    <a:pt x="5351" y="40622"/>
                    <a:pt x="5499" y="40570"/>
                    <a:pt x="5648" y="40527"/>
                  </a:cubicBezTo>
                  <a:cubicBezTo>
                    <a:pt x="5791" y="40487"/>
                    <a:pt x="5931" y="40446"/>
                    <a:pt x="6073" y="40401"/>
                  </a:cubicBezTo>
                  <a:cubicBezTo>
                    <a:pt x="6123" y="40382"/>
                    <a:pt x="6152" y="40371"/>
                    <a:pt x="6169" y="40368"/>
                  </a:cubicBezTo>
                  <a:cubicBezTo>
                    <a:pt x="6257" y="40305"/>
                    <a:pt x="6387" y="40248"/>
                    <a:pt x="6497" y="40248"/>
                  </a:cubicBezTo>
                  <a:cubicBezTo>
                    <a:pt x="6583" y="40248"/>
                    <a:pt x="6657" y="40283"/>
                    <a:pt x="6689" y="40379"/>
                  </a:cubicBezTo>
                  <a:cubicBezTo>
                    <a:pt x="6764" y="40419"/>
                    <a:pt x="6846" y="40437"/>
                    <a:pt x="6929" y="40437"/>
                  </a:cubicBezTo>
                  <a:cubicBezTo>
                    <a:pt x="7254" y="40437"/>
                    <a:pt x="7593" y="40155"/>
                    <a:pt x="7604" y="39821"/>
                  </a:cubicBezTo>
                  <a:cubicBezTo>
                    <a:pt x="7607" y="39703"/>
                    <a:pt x="7647" y="39595"/>
                    <a:pt x="7684" y="39482"/>
                  </a:cubicBezTo>
                  <a:cubicBezTo>
                    <a:pt x="7702" y="39424"/>
                    <a:pt x="7790" y="39312"/>
                    <a:pt x="7870" y="39312"/>
                  </a:cubicBezTo>
                  <a:cubicBezTo>
                    <a:pt x="7880" y="39312"/>
                    <a:pt x="7891" y="39314"/>
                    <a:pt x="7901" y="39319"/>
                  </a:cubicBezTo>
                  <a:cubicBezTo>
                    <a:pt x="8189" y="39449"/>
                    <a:pt x="8490" y="39475"/>
                    <a:pt x="8796" y="39499"/>
                  </a:cubicBezTo>
                  <a:cubicBezTo>
                    <a:pt x="8868" y="39037"/>
                    <a:pt x="8995" y="38584"/>
                    <a:pt x="9174" y="38149"/>
                  </a:cubicBezTo>
                  <a:cubicBezTo>
                    <a:pt x="9180" y="38135"/>
                    <a:pt x="9208" y="38112"/>
                    <a:pt x="9224" y="38112"/>
                  </a:cubicBezTo>
                  <a:cubicBezTo>
                    <a:pt x="9233" y="38112"/>
                    <a:pt x="9238" y="38118"/>
                    <a:pt x="9236" y="38135"/>
                  </a:cubicBezTo>
                  <a:cubicBezTo>
                    <a:pt x="9174" y="38636"/>
                    <a:pt x="9163" y="39136"/>
                    <a:pt x="9077" y="39635"/>
                  </a:cubicBezTo>
                  <a:cubicBezTo>
                    <a:pt x="9059" y="39741"/>
                    <a:pt x="8958" y="39867"/>
                    <a:pt x="8842" y="39867"/>
                  </a:cubicBezTo>
                  <a:cubicBezTo>
                    <a:pt x="8834" y="39867"/>
                    <a:pt x="8825" y="39866"/>
                    <a:pt x="8817" y="39865"/>
                  </a:cubicBezTo>
                  <a:cubicBezTo>
                    <a:pt x="8500" y="39815"/>
                    <a:pt x="8193" y="39788"/>
                    <a:pt x="7894" y="39687"/>
                  </a:cubicBezTo>
                  <a:cubicBezTo>
                    <a:pt x="7876" y="39816"/>
                    <a:pt x="7866" y="39925"/>
                    <a:pt x="7775" y="40070"/>
                  </a:cubicBezTo>
                  <a:cubicBezTo>
                    <a:pt x="7645" y="40270"/>
                    <a:pt x="7487" y="40450"/>
                    <a:pt x="7306" y="40607"/>
                  </a:cubicBezTo>
                  <a:cubicBezTo>
                    <a:pt x="7163" y="40731"/>
                    <a:pt x="7012" y="40789"/>
                    <a:pt x="6861" y="40789"/>
                  </a:cubicBezTo>
                  <a:cubicBezTo>
                    <a:pt x="6820" y="40789"/>
                    <a:pt x="6779" y="40785"/>
                    <a:pt x="6738" y="40776"/>
                  </a:cubicBezTo>
                  <a:lnTo>
                    <a:pt x="6738" y="40776"/>
                  </a:lnTo>
                  <a:cubicBezTo>
                    <a:pt x="6795" y="41393"/>
                    <a:pt x="6842" y="42054"/>
                    <a:pt x="6676" y="42644"/>
                  </a:cubicBezTo>
                  <a:cubicBezTo>
                    <a:pt x="6825" y="42893"/>
                    <a:pt x="7000" y="43130"/>
                    <a:pt x="7123" y="43392"/>
                  </a:cubicBezTo>
                  <a:cubicBezTo>
                    <a:pt x="7179" y="43515"/>
                    <a:pt x="7387" y="44372"/>
                    <a:pt x="7465" y="44391"/>
                  </a:cubicBezTo>
                  <a:cubicBezTo>
                    <a:pt x="7936" y="44516"/>
                    <a:pt x="8237" y="44774"/>
                    <a:pt x="8310" y="45268"/>
                  </a:cubicBezTo>
                  <a:cubicBezTo>
                    <a:pt x="8373" y="45689"/>
                    <a:pt x="8300" y="46086"/>
                    <a:pt x="8284" y="46504"/>
                  </a:cubicBezTo>
                  <a:cubicBezTo>
                    <a:pt x="8280" y="46635"/>
                    <a:pt x="8290" y="46927"/>
                    <a:pt x="8476" y="46950"/>
                  </a:cubicBezTo>
                  <a:cubicBezTo>
                    <a:pt x="8487" y="46952"/>
                    <a:pt x="8498" y="46952"/>
                    <a:pt x="8509" y="46952"/>
                  </a:cubicBezTo>
                  <a:cubicBezTo>
                    <a:pt x="8687" y="46952"/>
                    <a:pt x="8924" y="46799"/>
                    <a:pt x="9104" y="46678"/>
                  </a:cubicBezTo>
                  <a:cubicBezTo>
                    <a:pt x="9085" y="46659"/>
                    <a:pt x="9065" y="46653"/>
                    <a:pt x="9037" y="46653"/>
                  </a:cubicBezTo>
                  <a:cubicBezTo>
                    <a:pt x="9010" y="46653"/>
                    <a:pt x="8976" y="46658"/>
                    <a:pt x="8928" y="46666"/>
                  </a:cubicBezTo>
                  <a:cubicBezTo>
                    <a:pt x="8926" y="46666"/>
                    <a:pt x="8924" y="46666"/>
                    <a:pt x="8922" y="46666"/>
                  </a:cubicBezTo>
                  <a:cubicBezTo>
                    <a:pt x="8897" y="46666"/>
                    <a:pt x="8923" y="46617"/>
                    <a:pt x="8936" y="46610"/>
                  </a:cubicBezTo>
                  <a:cubicBezTo>
                    <a:pt x="9064" y="46544"/>
                    <a:pt x="9118" y="46471"/>
                    <a:pt x="9172" y="46471"/>
                  </a:cubicBezTo>
                  <a:cubicBezTo>
                    <a:pt x="9204" y="46471"/>
                    <a:pt x="9235" y="46497"/>
                    <a:pt x="9282" y="46567"/>
                  </a:cubicBezTo>
                  <a:cubicBezTo>
                    <a:pt x="9287" y="46565"/>
                    <a:pt x="9294" y="46562"/>
                    <a:pt x="9300" y="46560"/>
                  </a:cubicBezTo>
                  <a:cubicBezTo>
                    <a:pt x="9708" y="45798"/>
                    <a:pt x="10301" y="45199"/>
                    <a:pt x="10371" y="44277"/>
                  </a:cubicBezTo>
                  <a:cubicBezTo>
                    <a:pt x="10376" y="44211"/>
                    <a:pt x="10451" y="44122"/>
                    <a:pt x="10524" y="44122"/>
                  </a:cubicBezTo>
                  <a:cubicBezTo>
                    <a:pt x="10538" y="44122"/>
                    <a:pt x="10552" y="44126"/>
                    <a:pt x="10565" y="44133"/>
                  </a:cubicBezTo>
                  <a:cubicBezTo>
                    <a:pt x="10772" y="44250"/>
                    <a:pt x="11021" y="44279"/>
                    <a:pt x="11253" y="44334"/>
                  </a:cubicBezTo>
                  <a:cubicBezTo>
                    <a:pt x="11384" y="43914"/>
                    <a:pt x="11556" y="43533"/>
                    <a:pt x="11535" y="43070"/>
                  </a:cubicBezTo>
                  <a:cubicBezTo>
                    <a:pt x="11532" y="43009"/>
                    <a:pt x="11611" y="42877"/>
                    <a:pt x="11689" y="42877"/>
                  </a:cubicBezTo>
                  <a:cubicBezTo>
                    <a:pt x="11704" y="42877"/>
                    <a:pt x="11720" y="42882"/>
                    <a:pt x="11735" y="42894"/>
                  </a:cubicBezTo>
                  <a:cubicBezTo>
                    <a:pt x="11829" y="42974"/>
                    <a:pt x="11926" y="43062"/>
                    <a:pt x="12002" y="43163"/>
                  </a:cubicBezTo>
                  <a:cubicBezTo>
                    <a:pt x="12131" y="42796"/>
                    <a:pt x="12278" y="42455"/>
                    <a:pt x="12238" y="42040"/>
                  </a:cubicBezTo>
                  <a:cubicBezTo>
                    <a:pt x="12230" y="41963"/>
                    <a:pt x="12346" y="41848"/>
                    <a:pt x="12414" y="41848"/>
                  </a:cubicBezTo>
                  <a:cubicBezTo>
                    <a:pt x="12416" y="41848"/>
                    <a:pt x="12418" y="41848"/>
                    <a:pt x="12420" y="41849"/>
                  </a:cubicBezTo>
                  <a:cubicBezTo>
                    <a:pt x="12444" y="41851"/>
                    <a:pt x="12460" y="41867"/>
                    <a:pt x="12464" y="41903"/>
                  </a:cubicBezTo>
                  <a:cubicBezTo>
                    <a:pt x="12483" y="42104"/>
                    <a:pt x="12466" y="42154"/>
                    <a:pt x="12524" y="42154"/>
                  </a:cubicBezTo>
                  <a:cubicBezTo>
                    <a:pt x="12538" y="42154"/>
                    <a:pt x="12557" y="42151"/>
                    <a:pt x="12582" y="42146"/>
                  </a:cubicBezTo>
                  <a:cubicBezTo>
                    <a:pt x="12604" y="41939"/>
                    <a:pt x="12652" y="41736"/>
                    <a:pt x="12651" y="41528"/>
                  </a:cubicBezTo>
                  <a:cubicBezTo>
                    <a:pt x="12651" y="41471"/>
                    <a:pt x="12713" y="41387"/>
                    <a:pt x="12777" y="41339"/>
                  </a:cubicBezTo>
                  <a:cubicBezTo>
                    <a:pt x="12689" y="41114"/>
                    <a:pt x="12569" y="40897"/>
                    <a:pt x="12486" y="40722"/>
                  </a:cubicBezTo>
                  <a:cubicBezTo>
                    <a:pt x="12464" y="40678"/>
                    <a:pt x="12523" y="40593"/>
                    <a:pt x="12575" y="40593"/>
                  </a:cubicBezTo>
                  <a:cubicBezTo>
                    <a:pt x="12584" y="40593"/>
                    <a:pt x="12593" y="40596"/>
                    <a:pt x="12602" y="40602"/>
                  </a:cubicBezTo>
                  <a:cubicBezTo>
                    <a:pt x="13126" y="41006"/>
                    <a:pt x="13447" y="41763"/>
                    <a:pt x="12943" y="42315"/>
                  </a:cubicBezTo>
                  <a:cubicBezTo>
                    <a:pt x="12915" y="42345"/>
                    <a:pt x="12842" y="42393"/>
                    <a:pt x="12787" y="42393"/>
                  </a:cubicBezTo>
                  <a:cubicBezTo>
                    <a:pt x="12764" y="42393"/>
                    <a:pt x="12744" y="42385"/>
                    <a:pt x="12732" y="42363"/>
                  </a:cubicBezTo>
                  <a:cubicBezTo>
                    <a:pt x="12708" y="42382"/>
                    <a:pt x="12678" y="42396"/>
                    <a:pt x="12648" y="42399"/>
                  </a:cubicBezTo>
                  <a:cubicBezTo>
                    <a:pt x="12576" y="42404"/>
                    <a:pt x="12503" y="42410"/>
                    <a:pt x="12431" y="42414"/>
                  </a:cubicBezTo>
                  <a:cubicBezTo>
                    <a:pt x="12362" y="42759"/>
                    <a:pt x="12212" y="43074"/>
                    <a:pt x="12111" y="43442"/>
                  </a:cubicBezTo>
                  <a:cubicBezTo>
                    <a:pt x="12101" y="43479"/>
                    <a:pt x="12009" y="43578"/>
                    <a:pt x="11949" y="43578"/>
                  </a:cubicBezTo>
                  <a:cubicBezTo>
                    <a:pt x="11930" y="43578"/>
                    <a:pt x="11913" y="43568"/>
                    <a:pt x="11905" y="43541"/>
                  </a:cubicBezTo>
                  <a:cubicBezTo>
                    <a:pt x="11872" y="43442"/>
                    <a:pt x="11808" y="43356"/>
                    <a:pt x="11735" y="43279"/>
                  </a:cubicBezTo>
                  <a:cubicBezTo>
                    <a:pt x="11680" y="43690"/>
                    <a:pt x="11517" y="44054"/>
                    <a:pt x="11405" y="44473"/>
                  </a:cubicBezTo>
                  <a:cubicBezTo>
                    <a:pt x="11390" y="44526"/>
                    <a:pt x="11321" y="44602"/>
                    <a:pt x="11257" y="44602"/>
                  </a:cubicBezTo>
                  <a:cubicBezTo>
                    <a:pt x="11250" y="44602"/>
                    <a:pt x="11243" y="44601"/>
                    <a:pt x="11236" y="44599"/>
                  </a:cubicBezTo>
                  <a:cubicBezTo>
                    <a:pt x="11007" y="44528"/>
                    <a:pt x="10771" y="44500"/>
                    <a:pt x="10551" y="44416"/>
                  </a:cubicBezTo>
                  <a:cubicBezTo>
                    <a:pt x="10414" y="45228"/>
                    <a:pt x="9918" y="45833"/>
                    <a:pt x="9496" y="46521"/>
                  </a:cubicBezTo>
                  <a:cubicBezTo>
                    <a:pt x="9579" y="46534"/>
                    <a:pt x="9647" y="46586"/>
                    <a:pt x="9662" y="46699"/>
                  </a:cubicBezTo>
                  <a:cubicBezTo>
                    <a:pt x="9724" y="47163"/>
                    <a:pt x="9692" y="47625"/>
                    <a:pt x="9797" y="48089"/>
                  </a:cubicBezTo>
                  <a:cubicBezTo>
                    <a:pt x="9889" y="48491"/>
                    <a:pt x="10018" y="48883"/>
                    <a:pt x="10184" y="49260"/>
                  </a:cubicBezTo>
                  <a:lnTo>
                    <a:pt x="10198" y="49261"/>
                  </a:lnTo>
                  <a:cubicBezTo>
                    <a:pt x="10216" y="49267"/>
                    <a:pt x="10233" y="49280"/>
                    <a:pt x="10242" y="49297"/>
                  </a:cubicBezTo>
                  <a:cubicBezTo>
                    <a:pt x="10236" y="49321"/>
                    <a:pt x="10233" y="49346"/>
                    <a:pt x="10231" y="49372"/>
                  </a:cubicBezTo>
                  <a:cubicBezTo>
                    <a:pt x="10236" y="49387"/>
                    <a:pt x="10245" y="49401"/>
                    <a:pt x="10251" y="49415"/>
                  </a:cubicBezTo>
                  <a:cubicBezTo>
                    <a:pt x="10274" y="49394"/>
                    <a:pt x="10294" y="49368"/>
                    <a:pt x="10308" y="49340"/>
                  </a:cubicBezTo>
                  <a:cubicBezTo>
                    <a:pt x="10340" y="49303"/>
                    <a:pt x="10371" y="49264"/>
                    <a:pt x="10403" y="49227"/>
                  </a:cubicBezTo>
                  <a:cubicBezTo>
                    <a:pt x="10435" y="49188"/>
                    <a:pt x="10491" y="49140"/>
                    <a:pt x="10546" y="49140"/>
                  </a:cubicBezTo>
                  <a:cubicBezTo>
                    <a:pt x="10555" y="49140"/>
                    <a:pt x="10564" y="49142"/>
                    <a:pt x="10572" y="49144"/>
                  </a:cubicBezTo>
                  <a:cubicBezTo>
                    <a:pt x="10689" y="49179"/>
                    <a:pt x="10753" y="49278"/>
                    <a:pt x="10849" y="49278"/>
                  </a:cubicBezTo>
                  <a:cubicBezTo>
                    <a:pt x="10877" y="49278"/>
                    <a:pt x="10908" y="49270"/>
                    <a:pt x="10944" y="49248"/>
                  </a:cubicBezTo>
                  <a:cubicBezTo>
                    <a:pt x="10983" y="49224"/>
                    <a:pt x="11025" y="49215"/>
                    <a:pt x="11068" y="49215"/>
                  </a:cubicBezTo>
                  <a:cubicBezTo>
                    <a:pt x="11128" y="49215"/>
                    <a:pt x="11190" y="49233"/>
                    <a:pt x="11248" y="49253"/>
                  </a:cubicBezTo>
                  <a:cubicBezTo>
                    <a:pt x="11394" y="49032"/>
                    <a:pt x="11552" y="48848"/>
                    <a:pt x="11827" y="48759"/>
                  </a:cubicBezTo>
                  <a:cubicBezTo>
                    <a:pt x="12156" y="48654"/>
                    <a:pt x="12363" y="48145"/>
                    <a:pt x="12653" y="47911"/>
                  </a:cubicBezTo>
                  <a:cubicBezTo>
                    <a:pt x="12824" y="47772"/>
                    <a:pt x="13022" y="47683"/>
                    <a:pt x="13231" y="47623"/>
                  </a:cubicBezTo>
                  <a:cubicBezTo>
                    <a:pt x="13474" y="47551"/>
                    <a:pt x="13374" y="47611"/>
                    <a:pt x="13529" y="47418"/>
                  </a:cubicBezTo>
                  <a:cubicBezTo>
                    <a:pt x="13817" y="47062"/>
                    <a:pt x="14064" y="46565"/>
                    <a:pt x="14211" y="46121"/>
                  </a:cubicBezTo>
                  <a:cubicBezTo>
                    <a:pt x="14224" y="46079"/>
                    <a:pt x="14285" y="46006"/>
                    <a:pt x="14340" y="46006"/>
                  </a:cubicBezTo>
                  <a:cubicBezTo>
                    <a:pt x="14353" y="46006"/>
                    <a:pt x="14366" y="46010"/>
                    <a:pt x="14377" y="46019"/>
                  </a:cubicBezTo>
                  <a:cubicBezTo>
                    <a:pt x="14463" y="46088"/>
                    <a:pt x="14535" y="46115"/>
                    <a:pt x="14599" y="46115"/>
                  </a:cubicBezTo>
                  <a:cubicBezTo>
                    <a:pt x="14770" y="46115"/>
                    <a:pt x="14885" y="45920"/>
                    <a:pt x="15078" y="45811"/>
                  </a:cubicBezTo>
                  <a:cubicBezTo>
                    <a:pt x="15214" y="45736"/>
                    <a:pt x="15365" y="45270"/>
                    <a:pt x="15425" y="45139"/>
                  </a:cubicBezTo>
                  <a:cubicBezTo>
                    <a:pt x="15439" y="45112"/>
                    <a:pt x="15498" y="45030"/>
                    <a:pt x="15546" y="45030"/>
                  </a:cubicBezTo>
                  <a:cubicBezTo>
                    <a:pt x="15557" y="45030"/>
                    <a:pt x="15568" y="45034"/>
                    <a:pt x="15578" y="45046"/>
                  </a:cubicBezTo>
                  <a:cubicBezTo>
                    <a:pt x="15701" y="45194"/>
                    <a:pt x="15870" y="45281"/>
                    <a:pt x="16015" y="45398"/>
                  </a:cubicBezTo>
                  <a:cubicBezTo>
                    <a:pt x="16015" y="45335"/>
                    <a:pt x="16016" y="45273"/>
                    <a:pt x="16015" y="45211"/>
                  </a:cubicBezTo>
                  <a:cubicBezTo>
                    <a:pt x="16014" y="45187"/>
                    <a:pt x="16051" y="45145"/>
                    <a:pt x="16074" y="45145"/>
                  </a:cubicBezTo>
                  <a:cubicBezTo>
                    <a:pt x="16083" y="45145"/>
                    <a:pt x="16089" y="45151"/>
                    <a:pt x="16092" y="45165"/>
                  </a:cubicBezTo>
                  <a:cubicBezTo>
                    <a:pt x="16114" y="45302"/>
                    <a:pt x="16146" y="45435"/>
                    <a:pt x="16174" y="45570"/>
                  </a:cubicBezTo>
                  <a:cubicBezTo>
                    <a:pt x="16184" y="45612"/>
                    <a:pt x="16115" y="45709"/>
                    <a:pt x="16061" y="45709"/>
                  </a:cubicBezTo>
                  <a:cubicBezTo>
                    <a:pt x="16050" y="45709"/>
                    <a:pt x="16040" y="45705"/>
                    <a:pt x="16030" y="45695"/>
                  </a:cubicBezTo>
                  <a:cubicBezTo>
                    <a:pt x="15880" y="45531"/>
                    <a:pt x="15683" y="45441"/>
                    <a:pt x="15521" y="45297"/>
                  </a:cubicBezTo>
                  <a:cubicBezTo>
                    <a:pt x="15457" y="45480"/>
                    <a:pt x="15406" y="45677"/>
                    <a:pt x="15319" y="45826"/>
                  </a:cubicBezTo>
                  <a:cubicBezTo>
                    <a:pt x="15259" y="45930"/>
                    <a:pt x="15117" y="45962"/>
                    <a:pt x="15024" y="46029"/>
                  </a:cubicBezTo>
                  <a:cubicBezTo>
                    <a:pt x="14768" y="46211"/>
                    <a:pt x="14692" y="46377"/>
                    <a:pt x="14550" y="46377"/>
                  </a:cubicBezTo>
                  <a:cubicBezTo>
                    <a:pt x="14491" y="46377"/>
                    <a:pt x="14421" y="46348"/>
                    <a:pt x="14320" y="46280"/>
                  </a:cubicBezTo>
                  <a:cubicBezTo>
                    <a:pt x="14283" y="46364"/>
                    <a:pt x="14243" y="46446"/>
                    <a:pt x="14197" y="46526"/>
                  </a:cubicBezTo>
                  <a:cubicBezTo>
                    <a:pt x="14072" y="46751"/>
                    <a:pt x="14127" y="46776"/>
                    <a:pt x="14042" y="47006"/>
                  </a:cubicBezTo>
                  <a:cubicBezTo>
                    <a:pt x="13943" y="47280"/>
                    <a:pt x="13668" y="47415"/>
                    <a:pt x="13569" y="47702"/>
                  </a:cubicBezTo>
                  <a:cubicBezTo>
                    <a:pt x="13552" y="47751"/>
                    <a:pt x="13495" y="47820"/>
                    <a:pt x="13436" y="47820"/>
                  </a:cubicBezTo>
                  <a:cubicBezTo>
                    <a:pt x="13433" y="47820"/>
                    <a:pt x="13429" y="47820"/>
                    <a:pt x="13425" y="47820"/>
                  </a:cubicBezTo>
                  <a:cubicBezTo>
                    <a:pt x="13029" y="47820"/>
                    <a:pt x="12646" y="48044"/>
                    <a:pt x="12409" y="48362"/>
                  </a:cubicBezTo>
                  <a:cubicBezTo>
                    <a:pt x="12309" y="48496"/>
                    <a:pt x="12261" y="48740"/>
                    <a:pt x="12143" y="48884"/>
                  </a:cubicBezTo>
                  <a:cubicBezTo>
                    <a:pt x="12057" y="48988"/>
                    <a:pt x="11904" y="48995"/>
                    <a:pt x="11785" y="49041"/>
                  </a:cubicBezTo>
                  <a:cubicBezTo>
                    <a:pt x="11565" y="49124"/>
                    <a:pt x="11484" y="49274"/>
                    <a:pt x="11367" y="49468"/>
                  </a:cubicBezTo>
                  <a:cubicBezTo>
                    <a:pt x="11337" y="49517"/>
                    <a:pt x="11268" y="49593"/>
                    <a:pt x="11199" y="49593"/>
                  </a:cubicBezTo>
                  <a:cubicBezTo>
                    <a:pt x="11189" y="49593"/>
                    <a:pt x="11180" y="49591"/>
                    <a:pt x="11170" y="49588"/>
                  </a:cubicBezTo>
                  <a:cubicBezTo>
                    <a:pt x="11065" y="49552"/>
                    <a:pt x="11021" y="49537"/>
                    <a:pt x="10991" y="49537"/>
                  </a:cubicBezTo>
                  <a:cubicBezTo>
                    <a:pt x="10947" y="49537"/>
                    <a:pt x="10932" y="49568"/>
                    <a:pt x="10806" y="49612"/>
                  </a:cubicBezTo>
                  <a:cubicBezTo>
                    <a:pt x="10759" y="49629"/>
                    <a:pt x="10723" y="49636"/>
                    <a:pt x="10694" y="49636"/>
                  </a:cubicBezTo>
                  <a:cubicBezTo>
                    <a:pt x="10585" y="49636"/>
                    <a:pt x="10577" y="49535"/>
                    <a:pt x="10464" y="49473"/>
                  </a:cubicBezTo>
                  <a:cubicBezTo>
                    <a:pt x="10422" y="49512"/>
                    <a:pt x="10378" y="49547"/>
                    <a:pt x="10332" y="49580"/>
                  </a:cubicBezTo>
                  <a:cubicBezTo>
                    <a:pt x="10689" y="50316"/>
                    <a:pt x="11122" y="51014"/>
                    <a:pt x="11623" y="51662"/>
                  </a:cubicBezTo>
                  <a:cubicBezTo>
                    <a:pt x="12167" y="52367"/>
                    <a:pt x="12758" y="53035"/>
                    <a:pt x="13327" y="53719"/>
                  </a:cubicBezTo>
                  <a:cubicBezTo>
                    <a:pt x="13568" y="54006"/>
                    <a:pt x="13807" y="54296"/>
                    <a:pt x="14030" y="54598"/>
                  </a:cubicBezTo>
                  <a:cubicBezTo>
                    <a:pt x="14214" y="54848"/>
                    <a:pt x="14213" y="54807"/>
                    <a:pt x="14543" y="54879"/>
                  </a:cubicBezTo>
                  <a:cubicBezTo>
                    <a:pt x="14851" y="54948"/>
                    <a:pt x="15172" y="55019"/>
                    <a:pt x="15437" y="55199"/>
                  </a:cubicBezTo>
                  <a:cubicBezTo>
                    <a:pt x="15691" y="55372"/>
                    <a:pt x="15683" y="56014"/>
                    <a:pt x="15710" y="56269"/>
                  </a:cubicBezTo>
                  <a:cubicBezTo>
                    <a:pt x="15744" y="56579"/>
                    <a:pt x="15745" y="56984"/>
                    <a:pt x="15998" y="57202"/>
                  </a:cubicBezTo>
                  <a:cubicBezTo>
                    <a:pt x="16103" y="57293"/>
                    <a:pt x="16208" y="57384"/>
                    <a:pt x="16311" y="57476"/>
                  </a:cubicBezTo>
                  <a:cubicBezTo>
                    <a:pt x="16563" y="57700"/>
                    <a:pt x="16813" y="57924"/>
                    <a:pt x="17064" y="58149"/>
                  </a:cubicBezTo>
                  <a:cubicBezTo>
                    <a:pt x="18013" y="58990"/>
                    <a:pt x="19098" y="60081"/>
                    <a:pt x="20334" y="60547"/>
                  </a:cubicBezTo>
                  <a:cubicBezTo>
                    <a:pt x="20395" y="60178"/>
                    <a:pt x="20410" y="59805"/>
                    <a:pt x="20464" y="59428"/>
                  </a:cubicBezTo>
                  <a:cubicBezTo>
                    <a:pt x="20519" y="59029"/>
                    <a:pt x="20632" y="58641"/>
                    <a:pt x="20803" y="58277"/>
                  </a:cubicBezTo>
                  <a:cubicBezTo>
                    <a:pt x="20676" y="58113"/>
                    <a:pt x="20616" y="57925"/>
                    <a:pt x="20601" y="57730"/>
                  </a:cubicBezTo>
                  <a:cubicBezTo>
                    <a:pt x="20552" y="57673"/>
                    <a:pt x="20504" y="57631"/>
                    <a:pt x="20442" y="57631"/>
                  </a:cubicBezTo>
                  <a:cubicBezTo>
                    <a:pt x="20400" y="57631"/>
                    <a:pt x="20352" y="57650"/>
                    <a:pt x="20294" y="57695"/>
                  </a:cubicBezTo>
                  <a:cubicBezTo>
                    <a:pt x="20201" y="57766"/>
                    <a:pt x="20062" y="57886"/>
                    <a:pt x="19952" y="57924"/>
                  </a:cubicBezTo>
                  <a:cubicBezTo>
                    <a:pt x="19935" y="57930"/>
                    <a:pt x="19918" y="57933"/>
                    <a:pt x="19901" y="57933"/>
                  </a:cubicBezTo>
                  <a:cubicBezTo>
                    <a:pt x="19801" y="57933"/>
                    <a:pt x="19700" y="57841"/>
                    <a:pt x="19589" y="57841"/>
                  </a:cubicBezTo>
                  <a:cubicBezTo>
                    <a:pt x="19566" y="57841"/>
                    <a:pt x="19543" y="57845"/>
                    <a:pt x="19520" y="57854"/>
                  </a:cubicBezTo>
                  <a:cubicBezTo>
                    <a:pt x="19376" y="57909"/>
                    <a:pt x="19235" y="57967"/>
                    <a:pt x="19091" y="58020"/>
                  </a:cubicBezTo>
                  <a:cubicBezTo>
                    <a:pt x="19081" y="58024"/>
                    <a:pt x="19067" y="58027"/>
                    <a:pt x="19052" y="58027"/>
                  </a:cubicBezTo>
                  <a:cubicBezTo>
                    <a:pt x="19038" y="58027"/>
                    <a:pt x="19023" y="58024"/>
                    <a:pt x="19015" y="58014"/>
                  </a:cubicBezTo>
                  <a:cubicBezTo>
                    <a:pt x="18741" y="57671"/>
                    <a:pt x="18412" y="57521"/>
                    <a:pt x="17973" y="57521"/>
                  </a:cubicBezTo>
                  <a:cubicBezTo>
                    <a:pt x="17970" y="57521"/>
                    <a:pt x="17967" y="57521"/>
                    <a:pt x="17964" y="57521"/>
                  </a:cubicBezTo>
                  <a:cubicBezTo>
                    <a:pt x="17894" y="57521"/>
                    <a:pt x="17964" y="57429"/>
                    <a:pt x="17991" y="57414"/>
                  </a:cubicBezTo>
                  <a:cubicBezTo>
                    <a:pt x="18163" y="57336"/>
                    <a:pt x="18336" y="57289"/>
                    <a:pt x="18499" y="57289"/>
                  </a:cubicBezTo>
                  <a:cubicBezTo>
                    <a:pt x="18752" y="57289"/>
                    <a:pt x="18981" y="57402"/>
                    <a:pt x="19145" y="57684"/>
                  </a:cubicBezTo>
                  <a:cubicBezTo>
                    <a:pt x="19166" y="57719"/>
                    <a:pt x="19203" y="57733"/>
                    <a:pt x="19249" y="57733"/>
                  </a:cubicBezTo>
                  <a:cubicBezTo>
                    <a:pt x="19386" y="57733"/>
                    <a:pt x="19602" y="57614"/>
                    <a:pt x="19705" y="57613"/>
                  </a:cubicBezTo>
                  <a:cubicBezTo>
                    <a:pt x="19727" y="57612"/>
                    <a:pt x="19748" y="57612"/>
                    <a:pt x="19768" y="57612"/>
                  </a:cubicBezTo>
                  <a:cubicBezTo>
                    <a:pt x="19814" y="57612"/>
                    <a:pt x="19856" y="57613"/>
                    <a:pt x="19895" y="57613"/>
                  </a:cubicBezTo>
                  <a:cubicBezTo>
                    <a:pt x="20097" y="57613"/>
                    <a:pt x="20222" y="57595"/>
                    <a:pt x="20442" y="57379"/>
                  </a:cubicBezTo>
                  <a:cubicBezTo>
                    <a:pt x="20457" y="57365"/>
                    <a:pt x="20489" y="57346"/>
                    <a:pt x="20516" y="57346"/>
                  </a:cubicBezTo>
                  <a:cubicBezTo>
                    <a:pt x="20527" y="57346"/>
                    <a:pt x="20538" y="57349"/>
                    <a:pt x="20546" y="57358"/>
                  </a:cubicBezTo>
                  <a:cubicBezTo>
                    <a:pt x="20569" y="57379"/>
                    <a:pt x="20589" y="57406"/>
                    <a:pt x="20610" y="57429"/>
                  </a:cubicBezTo>
                  <a:cubicBezTo>
                    <a:pt x="20677" y="56926"/>
                    <a:pt x="20971" y="56400"/>
                    <a:pt x="21219" y="56035"/>
                  </a:cubicBezTo>
                  <a:cubicBezTo>
                    <a:pt x="21650" y="55397"/>
                    <a:pt x="20117" y="55494"/>
                    <a:pt x="20538" y="54844"/>
                  </a:cubicBezTo>
                  <a:lnTo>
                    <a:pt x="20538" y="54844"/>
                  </a:lnTo>
                  <a:cubicBezTo>
                    <a:pt x="20216" y="54962"/>
                    <a:pt x="20099" y="55005"/>
                    <a:pt x="20054" y="55005"/>
                  </a:cubicBezTo>
                  <a:cubicBezTo>
                    <a:pt x="19958" y="55005"/>
                    <a:pt x="20182" y="54813"/>
                    <a:pt x="19424" y="54745"/>
                  </a:cubicBezTo>
                  <a:cubicBezTo>
                    <a:pt x="19268" y="54731"/>
                    <a:pt x="19282" y="54494"/>
                    <a:pt x="19324" y="54399"/>
                  </a:cubicBezTo>
                  <a:cubicBezTo>
                    <a:pt x="19404" y="54205"/>
                    <a:pt x="19468" y="54005"/>
                    <a:pt x="19516" y="53801"/>
                  </a:cubicBezTo>
                  <a:cubicBezTo>
                    <a:pt x="19493" y="53798"/>
                    <a:pt x="19471" y="53793"/>
                    <a:pt x="19450" y="53784"/>
                  </a:cubicBezTo>
                  <a:cubicBezTo>
                    <a:pt x="19411" y="53769"/>
                    <a:pt x="19459" y="53713"/>
                    <a:pt x="19485" y="53711"/>
                  </a:cubicBezTo>
                  <a:cubicBezTo>
                    <a:pt x="19545" y="53705"/>
                    <a:pt x="19380" y="53358"/>
                    <a:pt x="19270" y="53144"/>
                  </a:cubicBezTo>
                  <a:cubicBezTo>
                    <a:pt x="19183" y="53321"/>
                    <a:pt x="19079" y="53491"/>
                    <a:pt x="19019" y="53685"/>
                  </a:cubicBezTo>
                  <a:cubicBezTo>
                    <a:pt x="19006" y="53725"/>
                    <a:pt x="18921" y="53807"/>
                    <a:pt x="18866" y="53807"/>
                  </a:cubicBezTo>
                  <a:cubicBezTo>
                    <a:pt x="18842" y="53807"/>
                    <a:pt x="18825" y="53792"/>
                    <a:pt x="18820" y="53754"/>
                  </a:cubicBezTo>
                  <a:cubicBezTo>
                    <a:pt x="18796" y="53518"/>
                    <a:pt x="18769" y="53282"/>
                    <a:pt x="18745" y="53047"/>
                  </a:cubicBezTo>
                  <a:cubicBezTo>
                    <a:pt x="18536" y="53238"/>
                    <a:pt x="18307" y="53408"/>
                    <a:pt x="18114" y="53617"/>
                  </a:cubicBezTo>
                  <a:cubicBezTo>
                    <a:pt x="18085" y="53648"/>
                    <a:pt x="18023" y="53683"/>
                    <a:pt x="17978" y="53683"/>
                  </a:cubicBezTo>
                  <a:cubicBezTo>
                    <a:pt x="17943" y="53683"/>
                    <a:pt x="17919" y="53662"/>
                    <a:pt x="17928" y="53600"/>
                  </a:cubicBezTo>
                  <a:cubicBezTo>
                    <a:pt x="17957" y="53406"/>
                    <a:pt x="17875" y="53229"/>
                    <a:pt x="17850" y="53043"/>
                  </a:cubicBezTo>
                  <a:cubicBezTo>
                    <a:pt x="17668" y="53185"/>
                    <a:pt x="17466" y="53302"/>
                    <a:pt x="17274" y="53426"/>
                  </a:cubicBezTo>
                  <a:cubicBezTo>
                    <a:pt x="17254" y="53440"/>
                    <a:pt x="17229" y="53448"/>
                    <a:pt x="17206" y="53448"/>
                  </a:cubicBezTo>
                  <a:cubicBezTo>
                    <a:pt x="17171" y="53448"/>
                    <a:pt x="17140" y="53430"/>
                    <a:pt x="17133" y="53385"/>
                  </a:cubicBezTo>
                  <a:cubicBezTo>
                    <a:pt x="17105" y="53184"/>
                    <a:pt x="17080" y="52981"/>
                    <a:pt x="17057" y="52780"/>
                  </a:cubicBezTo>
                  <a:cubicBezTo>
                    <a:pt x="16814" y="52919"/>
                    <a:pt x="16558" y="53057"/>
                    <a:pt x="16364" y="53259"/>
                  </a:cubicBezTo>
                  <a:cubicBezTo>
                    <a:pt x="16336" y="53289"/>
                    <a:pt x="16261" y="53357"/>
                    <a:pt x="16201" y="53357"/>
                  </a:cubicBezTo>
                  <a:cubicBezTo>
                    <a:pt x="16182" y="53357"/>
                    <a:pt x="16165" y="53351"/>
                    <a:pt x="16151" y="53335"/>
                  </a:cubicBezTo>
                  <a:cubicBezTo>
                    <a:pt x="16057" y="53225"/>
                    <a:pt x="16056" y="53235"/>
                    <a:pt x="16008" y="53105"/>
                  </a:cubicBezTo>
                  <a:cubicBezTo>
                    <a:pt x="15997" y="53077"/>
                    <a:pt x="15976" y="53066"/>
                    <a:pt x="15947" y="53066"/>
                  </a:cubicBezTo>
                  <a:cubicBezTo>
                    <a:pt x="15832" y="53066"/>
                    <a:pt x="15603" y="53245"/>
                    <a:pt x="15528" y="53291"/>
                  </a:cubicBezTo>
                  <a:cubicBezTo>
                    <a:pt x="15507" y="53304"/>
                    <a:pt x="15468" y="53319"/>
                    <a:pt x="15433" y="53319"/>
                  </a:cubicBezTo>
                  <a:cubicBezTo>
                    <a:pt x="15403" y="53319"/>
                    <a:pt x="15377" y="53308"/>
                    <a:pt x="15367" y="53275"/>
                  </a:cubicBezTo>
                  <a:cubicBezTo>
                    <a:pt x="15313" y="53092"/>
                    <a:pt x="15257" y="52971"/>
                    <a:pt x="15170" y="52971"/>
                  </a:cubicBezTo>
                  <a:cubicBezTo>
                    <a:pt x="15102" y="52971"/>
                    <a:pt x="15016" y="53044"/>
                    <a:pt x="14898" y="53219"/>
                  </a:cubicBezTo>
                  <a:cubicBezTo>
                    <a:pt x="14890" y="53230"/>
                    <a:pt x="14861" y="53251"/>
                    <a:pt x="14844" y="53251"/>
                  </a:cubicBezTo>
                  <a:cubicBezTo>
                    <a:pt x="14834" y="53251"/>
                    <a:pt x="14827" y="53244"/>
                    <a:pt x="14831" y="53224"/>
                  </a:cubicBezTo>
                  <a:cubicBezTo>
                    <a:pt x="14883" y="52970"/>
                    <a:pt x="15004" y="52795"/>
                    <a:pt x="15202" y="52629"/>
                  </a:cubicBezTo>
                  <a:cubicBezTo>
                    <a:pt x="15232" y="52605"/>
                    <a:pt x="15284" y="52571"/>
                    <a:pt x="15330" y="52571"/>
                  </a:cubicBezTo>
                  <a:cubicBezTo>
                    <a:pt x="15349" y="52571"/>
                    <a:pt x="15366" y="52577"/>
                    <a:pt x="15381" y="52591"/>
                  </a:cubicBezTo>
                  <a:cubicBezTo>
                    <a:pt x="15485" y="52689"/>
                    <a:pt x="15565" y="52808"/>
                    <a:pt x="15619" y="52942"/>
                  </a:cubicBezTo>
                  <a:cubicBezTo>
                    <a:pt x="15804" y="52837"/>
                    <a:pt x="15981" y="52751"/>
                    <a:pt x="16198" y="52707"/>
                  </a:cubicBezTo>
                  <a:cubicBezTo>
                    <a:pt x="16203" y="52705"/>
                    <a:pt x="16208" y="52705"/>
                    <a:pt x="16213" y="52705"/>
                  </a:cubicBezTo>
                  <a:cubicBezTo>
                    <a:pt x="16254" y="52705"/>
                    <a:pt x="16284" y="52742"/>
                    <a:pt x="16289" y="52782"/>
                  </a:cubicBezTo>
                  <a:cubicBezTo>
                    <a:pt x="16313" y="52838"/>
                    <a:pt x="16337" y="52895"/>
                    <a:pt x="16362" y="52950"/>
                  </a:cubicBezTo>
                  <a:cubicBezTo>
                    <a:pt x="16610" y="52744"/>
                    <a:pt x="16894" y="52586"/>
                    <a:pt x="17175" y="52419"/>
                  </a:cubicBezTo>
                  <a:cubicBezTo>
                    <a:pt x="17199" y="52404"/>
                    <a:pt x="17231" y="52394"/>
                    <a:pt x="17260" y="52394"/>
                  </a:cubicBezTo>
                  <a:cubicBezTo>
                    <a:pt x="17300" y="52394"/>
                    <a:pt x="17335" y="52413"/>
                    <a:pt x="17339" y="52466"/>
                  </a:cubicBezTo>
                  <a:cubicBezTo>
                    <a:pt x="17358" y="52679"/>
                    <a:pt x="17370" y="52894"/>
                    <a:pt x="17382" y="53108"/>
                  </a:cubicBezTo>
                  <a:cubicBezTo>
                    <a:pt x="17574" y="52992"/>
                    <a:pt x="17769" y="52872"/>
                    <a:pt x="17929" y="52715"/>
                  </a:cubicBezTo>
                  <a:cubicBezTo>
                    <a:pt x="17955" y="52690"/>
                    <a:pt x="17994" y="52674"/>
                    <a:pt x="18028" y="52674"/>
                  </a:cubicBezTo>
                  <a:cubicBezTo>
                    <a:pt x="18071" y="52674"/>
                    <a:pt x="18105" y="52699"/>
                    <a:pt x="18095" y="52762"/>
                  </a:cubicBezTo>
                  <a:cubicBezTo>
                    <a:pt x="18064" y="52957"/>
                    <a:pt x="18140" y="53135"/>
                    <a:pt x="18162" y="53321"/>
                  </a:cubicBezTo>
                  <a:cubicBezTo>
                    <a:pt x="18366" y="53139"/>
                    <a:pt x="18587" y="52977"/>
                    <a:pt x="18776" y="52777"/>
                  </a:cubicBezTo>
                  <a:cubicBezTo>
                    <a:pt x="18798" y="52752"/>
                    <a:pt x="18860" y="52709"/>
                    <a:pt x="18905" y="52709"/>
                  </a:cubicBezTo>
                  <a:cubicBezTo>
                    <a:pt x="18930" y="52709"/>
                    <a:pt x="18950" y="52724"/>
                    <a:pt x="18954" y="52764"/>
                  </a:cubicBezTo>
                  <a:cubicBezTo>
                    <a:pt x="18970" y="52948"/>
                    <a:pt x="18986" y="53132"/>
                    <a:pt x="19000" y="53316"/>
                  </a:cubicBezTo>
                  <a:cubicBezTo>
                    <a:pt x="19070" y="53185"/>
                    <a:pt x="19140" y="53052"/>
                    <a:pt x="19187" y="52906"/>
                  </a:cubicBezTo>
                  <a:cubicBezTo>
                    <a:pt x="19201" y="52864"/>
                    <a:pt x="19273" y="52783"/>
                    <a:pt x="19330" y="52783"/>
                  </a:cubicBezTo>
                  <a:cubicBezTo>
                    <a:pt x="19349" y="52783"/>
                    <a:pt x="19366" y="52792"/>
                    <a:pt x="19378" y="52814"/>
                  </a:cubicBezTo>
                  <a:cubicBezTo>
                    <a:pt x="19392" y="52841"/>
                    <a:pt x="19531" y="53147"/>
                    <a:pt x="19597" y="53413"/>
                  </a:cubicBezTo>
                  <a:cubicBezTo>
                    <a:pt x="19744" y="52432"/>
                    <a:pt x="19552" y="51424"/>
                    <a:pt x="19307" y="50447"/>
                  </a:cubicBezTo>
                  <a:cubicBezTo>
                    <a:pt x="19295" y="50402"/>
                    <a:pt x="19285" y="50359"/>
                    <a:pt x="19275" y="50314"/>
                  </a:cubicBezTo>
                  <a:cubicBezTo>
                    <a:pt x="19261" y="50332"/>
                    <a:pt x="19243" y="50348"/>
                    <a:pt x="19229" y="50348"/>
                  </a:cubicBezTo>
                  <a:cubicBezTo>
                    <a:pt x="19220" y="50348"/>
                    <a:pt x="19212" y="50341"/>
                    <a:pt x="19208" y="50326"/>
                  </a:cubicBezTo>
                  <a:cubicBezTo>
                    <a:pt x="19124" y="50006"/>
                    <a:pt x="19038" y="49412"/>
                    <a:pt x="18732" y="49211"/>
                  </a:cubicBezTo>
                  <a:cubicBezTo>
                    <a:pt x="18704" y="49193"/>
                    <a:pt x="18678" y="49184"/>
                    <a:pt x="18652" y="49184"/>
                  </a:cubicBezTo>
                  <a:cubicBezTo>
                    <a:pt x="18415" y="49184"/>
                    <a:pt x="18276" y="49913"/>
                    <a:pt x="18001" y="49984"/>
                  </a:cubicBezTo>
                  <a:cubicBezTo>
                    <a:pt x="17991" y="49987"/>
                    <a:pt x="17979" y="49989"/>
                    <a:pt x="17967" y="49989"/>
                  </a:cubicBezTo>
                  <a:cubicBezTo>
                    <a:pt x="17947" y="49989"/>
                    <a:pt x="17928" y="49983"/>
                    <a:pt x="17920" y="49961"/>
                  </a:cubicBezTo>
                  <a:cubicBezTo>
                    <a:pt x="17839" y="49735"/>
                    <a:pt x="17791" y="49672"/>
                    <a:pt x="17682" y="49672"/>
                  </a:cubicBezTo>
                  <a:cubicBezTo>
                    <a:pt x="17616" y="49672"/>
                    <a:pt x="17527" y="49695"/>
                    <a:pt x="17396" y="49720"/>
                  </a:cubicBezTo>
                  <a:cubicBezTo>
                    <a:pt x="17069" y="49781"/>
                    <a:pt x="16777" y="49796"/>
                    <a:pt x="16527" y="50047"/>
                  </a:cubicBezTo>
                  <a:cubicBezTo>
                    <a:pt x="16517" y="50057"/>
                    <a:pt x="16508" y="50061"/>
                    <a:pt x="16500" y="50061"/>
                  </a:cubicBezTo>
                  <a:cubicBezTo>
                    <a:pt x="16481" y="50061"/>
                    <a:pt x="16471" y="50038"/>
                    <a:pt x="16485" y="50012"/>
                  </a:cubicBezTo>
                  <a:cubicBezTo>
                    <a:pt x="16818" y="49383"/>
                    <a:pt x="17293" y="49554"/>
                    <a:pt x="17888" y="49332"/>
                  </a:cubicBezTo>
                  <a:cubicBezTo>
                    <a:pt x="17901" y="49327"/>
                    <a:pt x="17912" y="49325"/>
                    <a:pt x="17923" y="49325"/>
                  </a:cubicBezTo>
                  <a:cubicBezTo>
                    <a:pt x="17956" y="49325"/>
                    <a:pt x="17979" y="49347"/>
                    <a:pt x="17990" y="49384"/>
                  </a:cubicBezTo>
                  <a:cubicBezTo>
                    <a:pt x="18043" y="49588"/>
                    <a:pt x="18077" y="49664"/>
                    <a:pt x="18107" y="49664"/>
                  </a:cubicBezTo>
                  <a:cubicBezTo>
                    <a:pt x="18163" y="49664"/>
                    <a:pt x="18206" y="49403"/>
                    <a:pt x="18336" y="49229"/>
                  </a:cubicBezTo>
                  <a:cubicBezTo>
                    <a:pt x="18441" y="49088"/>
                    <a:pt x="18554" y="48969"/>
                    <a:pt x="18737" y="48957"/>
                  </a:cubicBezTo>
                  <a:cubicBezTo>
                    <a:pt x="18744" y="48957"/>
                    <a:pt x="18750" y="48956"/>
                    <a:pt x="18756" y="48956"/>
                  </a:cubicBezTo>
                  <a:cubicBezTo>
                    <a:pt x="18844" y="48956"/>
                    <a:pt x="18917" y="48993"/>
                    <a:pt x="18980" y="49053"/>
                  </a:cubicBezTo>
                  <a:cubicBezTo>
                    <a:pt x="18824" y="48332"/>
                    <a:pt x="18695" y="47610"/>
                    <a:pt x="18628" y="46860"/>
                  </a:cubicBezTo>
                  <a:cubicBezTo>
                    <a:pt x="18519" y="45618"/>
                    <a:pt x="18490" y="44332"/>
                    <a:pt x="18224" y="43112"/>
                  </a:cubicBezTo>
                  <a:cubicBezTo>
                    <a:pt x="17950" y="41846"/>
                    <a:pt x="17515" y="40624"/>
                    <a:pt x="17161" y="39380"/>
                  </a:cubicBezTo>
                  <a:cubicBezTo>
                    <a:pt x="17148" y="39333"/>
                    <a:pt x="17136" y="39284"/>
                    <a:pt x="17122" y="39235"/>
                  </a:cubicBezTo>
                  <a:cubicBezTo>
                    <a:pt x="17118" y="39245"/>
                    <a:pt x="17111" y="39256"/>
                    <a:pt x="17104" y="39256"/>
                  </a:cubicBezTo>
                  <a:cubicBezTo>
                    <a:pt x="17101" y="39256"/>
                    <a:pt x="17098" y="39254"/>
                    <a:pt x="17096" y="39250"/>
                  </a:cubicBezTo>
                  <a:cubicBezTo>
                    <a:pt x="16643" y="38460"/>
                    <a:pt x="16669" y="37516"/>
                    <a:pt x="16208" y="36735"/>
                  </a:cubicBezTo>
                  <a:cubicBezTo>
                    <a:pt x="16151" y="36916"/>
                    <a:pt x="16097" y="37099"/>
                    <a:pt x="16037" y="37282"/>
                  </a:cubicBezTo>
                  <a:cubicBezTo>
                    <a:pt x="16020" y="37333"/>
                    <a:pt x="15968" y="37383"/>
                    <a:pt x="15912" y="37391"/>
                  </a:cubicBezTo>
                  <a:cubicBezTo>
                    <a:pt x="15876" y="37395"/>
                    <a:pt x="15840" y="37401"/>
                    <a:pt x="15804" y="37404"/>
                  </a:cubicBezTo>
                  <a:cubicBezTo>
                    <a:pt x="15801" y="37405"/>
                    <a:pt x="15799" y="37405"/>
                    <a:pt x="15796" y="37405"/>
                  </a:cubicBezTo>
                  <a:cubicBezTo>
                    <a:pt x="15770" y="37405"/>
                    <a:pt x="15748" y="37384"/>
                    <a:pt x="15746" y="37357"/>
                  </a:cubicBezTo>
                  <a:cubicBezTo>
                    <a:pt x="15680" y="36882"/>
                    <a:pt x="15545" y="36513"/>
                    <a:pt x="15171" y="36224"/>
                  </a:cubicBezTo>
                  <a:cubicBezTo>
                    <a:pt x="14994" y="36461"/>
                    <a:pt x="14755" y="36645"/>
                    <a:pt x="14609" y="36912"/>
                  </a:cubicBezTo>
                  <a:cubicBezTo>
                    <a:pt x="14580" y="36964"/>
                    <a:pt x="14509" y="37030"/>
                    <a:pt x="14445" y="37030"/>
                  </a:cubicBezTo>
                  <a:cubicBezTo>
                    <a:pt x="14420" y="37030"/>
                    <a:pt x="14396" y="37020"/>
                    <a:pt x="14376" y="36994"/>
                  </a:cubicBezTo>
                  <a:cubicBezTo>
                    <a:pt x="14233" y="36807"/>
                    <a:pt x="14016" y="36951"/>
                    <a:pt x="13877" y="36801"/>
                  </a:cubicBezTo>
                  <a:cubicBezTo>
                    <a:pt x="13825" y="36743"/>
                    <a:pt x="13913" y="36631"/>
                    <a:pt x="13978" y="36630"/>
                  </a:cubicBezTo>
                  <a:cubicBezTo>
                    <a:pt x="14125" y="36626"/>
                    <a:pt x="14245" y="36583"/>
                    <a:pt x="14350" y="36583"/>
                  </a:cubicBezTo>
                  <a:cubicBezTo>
                    <a:pt x="14422" y="36583"/>
                    <a:pt x="14487" y="36602"/>
                    <a:pt x="14550" y="36668"/>
                  </a:cubicBezTo>
                  <a:cubicBezTo>
                    <a:pt x="14738" y="36461"/>
                    <a:pt x="14968" y="36276"/>
                    <a:pt x="15098" y="36038"/>
                  </a:cubicBezTo>
                  <a:cubicBezTo>
                    <a:pt x="15120" y="35996"/>
                    <a:pt x="15176" y="35941"/>
                    <a:pt x="15229" y="35941"/>
                  </a:cubicBezTo>
                  <a:cubicBezTo>
                    <a:pt x="15243" y="35941"/>
                    <a:pt x="15257" y="35945"/>
                    <a:pt x="15270" y="35955"/>
                  </a:cubicBezTo>
                  <a:cubicBezTo>
                    <a:pt x="15568" y="36159"/>
                    <a:pt x="15784" y="36424"/>
                    <a:pt x="15869" y="36784"/>
                  </a:cubicBezTo>
                  <a:cubicBezTo>
                    <a:pt x="15895" y="36880"/>
                    <a:pt x="15913" y="36980"/>
                    <a:pt x="15924" y="37079"/>
                  </a:cubicBezTo>
                  <a:cubicBezTo>
                    <a:pt x="15927" y="37091"/>
                    <a:pt x="15928" y="37099"/>
                    <a:pt x="15930" y="37110"/>
                  </a:cubicBezTo>
                  <a:cubicBezTo>
                    <a:pt x="15991" y="36910"/>
                    <a:pt x="16048" y="36709"/>
                    <a:pt x="16118" y="36511"/>
                  </a:cubicBezTo>
                  <a:cubicBezTo>
                    <a:pt x="16132" y="36471"/>
                    <a:pt x="16189" y="36405"/>
                    <a:pt x="16239" y="36405"/>
                  </a:cubicBezTo>
                  <a:cubicBezTo>
                    <a:pt x="16256" y="36405"/>
                    <a:pt x="16272" y="36413"/>
                    <a:pt x="16285" y="36432"/>
                  </a:cubicBezTo>
                  <a:cubicBezTo>
                    <a:pt x="16651" y="36953"/>
                    <a:pt x="16767" y="37549"/>
                    <a:pt x="16878" y="38150"/>
                  </a:cubicBezTo>
                  <a:cubicBezTo>
                    <a:pt x="16825" y="37838"/>
                    <a:pt x="16792" y="37521"/>
                    <a:pt x="16780" y="37204"/>
                  </a:cubicBezTo>
                  <a:cubicBezTo>
                    <a:pt x="16757" y="36418"/>
                    <a:pt x="16771" y="35633"/>
                    <a:pt x="16756" y="34847"/>
                  </a:cubicBezTo>
                  <a:cubicBezTo>
                    <a:pt x="16750" y="34491"/>
                    <a:pt x="16727" y="34139"/>
                    <a:pt x="16694" y="33790"/>
                  </a:cubicBezTo>
                  <a:cubicBezTo>
                    <a:pt x="16611" y="33872"/>
                    <a:pt x="16527" y="33952"/>
                    <a:pt x="16452" y="34041"/>
                  </a:cubicBezTo>
                  <a:cubicBezTo>
                    <a:pt x="16436" y="34059"/>
                    <a:pt x="16381" y="34103"/>
                    <a:pt x="16341" y="34103"/>
                  </a:cubicBezTo>
                  <a:cubicBezTo>
                    <a:pt x="16324" y="34103"/>
                    <a:pt x="16310" y="34094"/>
                    <a:pt x="16303" y="34073"/>
                  </a:cubicBezTo>
                  <a:cubicBezTo>
                    <a:pt x="16225" y="33812"/>
                    <a:pt x="15981" y="33691"/>
                    <a:pt x="15850" y="33482"/>
                  </a:cubicBezTo>
                  <a:cubicBezTo>
                    <a:pt x="15726" y="33615"/>
                    <a:pt x="15578" y="33714"/>
                    <a:pt x="15437" y="33847"/>
                  </a:cubicBezTo>
                  <a:cubicBezTo>
                    <a:pt x="15418" y="33866"/>
                    <a:pt x="15376" y="33890"/>
                    <a:pt x="15340" y="33890"/>
                  </a:cubicBezTo>
                  <a:cubicBezTo>
                    <a:pt x="15318" y="33890"/>
                    <a:pt x="15299" y="33881"/>
                    <a:pt x="15289" y="33857"/>
                  </a:cubicBezTo>
                  <a:cubicBezTo>
                    <a:pt x="15203" y="33654"/>
                    <a:pt x="15027" y="33522"/>
                    <a:pt x="14937" y="33323"/>
                  </a:cubicBezTo>
                  <a:cubicBezTo>
                    <a:pt x="14807" y="33418"/>
                    <a:pt x="14669" y="33503"/>
                    <a:pt x="14549" y="33611"/>
                  </a:cubicBezTo>
                  <a:cubicBezTo>
                    <a:pt x="14525" y="33633"/>
                    <a:pt x="14486" y="33655"/>
                    <a:pt x="14451" y="33655"/>
                  </a:cubicBezTo>
                  <a:cubicBezTo>
                    <a:pt x="14429" y="33655"/>
                    <a:pt x="14408" y="33646"/>
                    <a:pt x="14394" y="33622"/>
                  </a:cubicBezTo>
                  <a:cubicBezTo>
                    <a:pt x="14226" y="33331"/>
                    <a:pt x="13958" y="33128"/>
                    <a:pt x="13758" y="32866"/>
                  </a:cubicBezTo>
                  <a:cubicBezTo>
                    <a:pt x="13672" y="33003"/>
                    <a:pt x="13572" y="33135"/>
                    <a:pt x="13521" y="33294"/>
                  </a:cubicBezTo>
                  <a:cubicBezTo>
                    <a:pt x="13501" y="33352"/>
                    <a:pt x="13424" y="33447"/>
                    <a:pt x="13349" y="33447"/>
                  </a:cubicBezTo>
                  <a:cubicBezTo>
                    <a:pt x="13340" y="33447"/>
                    <a:pt x="13331" y="33446"/>
                    <a:pt x="13321" y="33442"/>
                  </a:cubicBezTo>
                  <a:cubicBezTo>
                    <a:pt x="13272" y="33424"/>
                    <a:pt x="13221" y="33407"/>
                    <a:pt x="13168" y="33394"/>
                  </a:cubicBezTo>
                  <a:cubicBezTo>
                    <a:pt x="13120" y="33603"/>
                    <a:pt x="13024" y="33799"/>
                    <a:pt x="12942" y="33999"/>
                  </a:cubicBezTo>
                  <a:cubicBezTo>
                    <a:pt x="12921" y="34047"/>
                    <a:pt x="12835" y="34161"/>
                    <a:pt x="12761" y="34161"/>
                  </a:cubicBezTo>
                  <a:cubicBezTo>
                    <a:pt x="12744" y="34161"/>
                    <a:pt x="12727" y="34154"/>
                    <a:pt x="12712" y="34139"/>
                  </a:cubicBezTo>
                  <a:cubicBezTo>
                    <a:pt x="12615" y="34044"/>
                    <a:pt x="12527" y="33940"/>
                    <a:pt x="12436" y="33841"/>
                  </a:cubicBezTo>
                  <a:cubicBezTo>
                    <a:pt x="12289" y="34045"/>
                    <a:pt x="12107" y="34226"/>
                    <a:pt x="11992" y="34452"/>
                  </a:cubicBezTo>
                  <a:cubicBezTo>
                    <a:pt x="11968" y="34500"/>
                    <a:pt x="11885" y="34577"/>
                    <a:pt x="11819" y="34577"/>
                  </a:cubicBezTo>
                  <a:cubicBezTo>
                    <a:pt x="11794" y="34577"/>
                    <a:pt x="11771" y="34566"/>
                    <a:pt x="11755" y="34537"/>
                  </a:cubicBezTo>
                  <a:cubicBezTo>
                    <a:pt x="11667" y="34381"/>
                    <a:pt x="11545" y="34132"/>
                    <a:pt x="11346" y="34097"/>
                  </a:cubicBezTo>
                  <a:cubicBezTo>
                    <a:pt x="11035" y="34203"/>
                    <a:pt x="10875" y="34404"/>
                    <a:pt x="10865" y="34701"/>
                  </a:cubicBezTo>
                  <a:cubicBezTo>
                    <a:pt x="10852" y="34770"/>
                    <a:pt x="10727" y="34912"/>
                    <a:pt x="10645" y="34912"/>
                  </a:cubicBezTo>
                  <a:cubicBezTo>
                    <a:pt x="10614" y="34912"/>
                    <a:pt x="10589" y="34891"/>
                    <a:pt x="10580" y="34837"/>
                  </a:cubicBezTo>
                  <a:cubicBezTo>
                    <a:pt x="10498" y="34383"/>
                    <a:pt x="10235" y="34121"/>
                    <a:pt x="9921" y="33806"/>
                  </a:cubicBezTo>
                  <a:cubicBezTo>
                    <a:pt x="9870" y="33755"/>
                    <a:pt x="9955" y="33665"/>
                    <a:pt x="10013" y="33665"/>
                  </a:cubicBezTo>
                  <a:cubicBezTo>
                    <a:pt x="10015" y="33665"/>
                    <a:pt x="10016" y="33665"/>
                    <a:pt x="10018" y="33666"/>
                  </a:cubicBezTo>
                  <a:cubicBezTo>
                    <a:pt x="10407" y="33713"/>
                    <a:pt x="10646" y="33959"/>
                    <a:pt x="10772" y="34284"/>
                  </a:cubicBezTo>
                  <a:cubicBezTo>
                    <a:pt x="10929" y="34005"/>
                    <a:pt x="11154" y="33816"/>
                    <a:pt x="11393" y="33816"/>
                  </a:cubicBezTo>
                  <a:cubicBezTo>
                    <a:pt x="11569" y="33816"/>
                    <a:pt x="11753" y="33919"/>
                    <a:pt x="11923" y="34166"/>
                  </a:cubicBezTo>
                  <a:cubicBezTo>
                    <a:pt x="12068" y="33973"/>
                    <a:pt x="12240" y="33799"/>
                    <a:pt x="12351" y="33583"/>
                  </a:cubicBezTo>
                  <a:cubicBezTo>
                    <a:pt x="12373" y="33541"/>
                    <a:pt x="12453" y="33459"/>
                    <a:pt x="12518" y="33459"/>
                  </a:cubicBezTo>
                  <a:cubicBezTo>
                    <a:pt x="12536" y="33459"/>
                    <a:pt x="12552" y="33465"/>
                    <a:pt x="12565" y="33479"/>
                  </a:cubicBezTo>
                  <a:cubicBezTo>
                    <a:pt x="12653" y="33566"/>
                    <a:pt x="12732" y="33659"/>
                    <a:pt x="12813" y="33752"/>
                  </a:cubicBezTo>
                  <a:cubicBezTo>
                    <a:pt x="12877" y="33598"/>
                    <a:pt x="12933" y="33441"/>
                    <a:pt x="12942" y="33272"/>
                  </a:cubicBezTo>
                  <a:cubicBezTo>
                    <a:pt x="12946" y="33178"/>
                    <a:pt x="13048" y="33086"/>
                    <a:pt x="13140" y="33086"/>
                  </a:cubicBezTo>
                  <a:cubicBezTo>
                    <a:pt x="13144" y="33086"/>
                    <a:pt x="13147" y="33087"/>
                    <a:pt x="13151" y="33087"/>
                  </a:cubicBezTo>
                  <a:cubicBezTo>
                    <a:pt x="13227" y="33095"/>
                    <a:pt x="13302" y="33110"/>
                    <a:pt x="13375" y="33132"/>
                  </a:cubicBezTo>
                  <a:cubicBezTo>
                    <a:pt x="13474" y="32973"/>
                    <a:pt x="13607" y="32821"/>
                    <a:pt x="13646" y="32662"/>
                  </a:cubicBezTo>
                  <a:cubicBezTo>
                    <a:pt x="13660" y="32608"/>
                    <a:pt x="13753" y="32474"/>
                    <a:pt x="13828" y="32474"/>
                  </a:cubicBezTo>
                  <a:cubicBezTo>
                    <a:pt x="13851" y="32474"/>
                    <a:pt x="13872" y="32486"/>
                    <a:pt x="13888" y="32516"/>
                  </a:cubicBezTo>
                  <a:cubicBezTo>
                    <a:pt x="14068" y="32836"/>
                    <a:pt x="14373" y="33051"/>
                    <a:pt x="14572" y="33356"/>
                  </a:cubicBezTo>
                  <a:cubicBezTo>
                    <a:pt x="14706" y="33259"/>
                    <a:pt x="14848" y="33174"/>
                    <a:pt x="14971" y="33064"/>
                  </a:cubicBezTo>
                  <a:cubicBezTo>
                    <a:pt x="14990" y="33048"/>
                    <a:pt x="15039" y="33019"/>
                    <a:pt x="15078" y="33019"/>
                  </a:cubicBezTo>
                  <a:cubicBezTo>
                    <a:pt x="15099" y="33019"/>
                    <a:pt x="15117" y="33028"/>
                    <a:pt x="15125" y="33053"/>
                  </a:cubicBezTo>
                  <a:cubicBezTo>
                    <a:pt x="15184" y="33268"/>
                    <a:pt x="15355" y="33409"/>
                    <a:pt x="15460" y="33592"/>
                  </a:cubicBezTo>
                  <a:cubicBezTo>
                    <a:pt x="15587" y="33493"/>
                    <a:pt x="15723" y="33401"/>
                    <a:pt x="15805" y="33260"/>
                  </a:cubicBezTo>
                  <a:cubicBezTo>
                    <a:pt x="15821" y="33232"/>
                    <a:pt x="15900" y="33155"/>
                    <a:pt x="15954" y="33155"/>
                  </a:cubicBezTo>
                  <a:cubicBezTo>
                    <a:pt x="15973" y="33155"/>
                    <a:pt x="15989" y="33165"/>
                    <a:pt x="15998" y="33191"/>
                  </a:cubicBezTo>
                  <a:cubicBezTo>
                    <a:pt x="16083" y="33452"/>
                    <a:pt x="16346" y="33578"/>
                    <a:pt x="16456" y="33828"/>
                  </a:cubicBezTo>
                  <a:cubicBezTo>
                    <a:pt x="16529" y="33755"/>
                    <a:pt x="16603" y="33680"/>
                    <a:pt x="16678" y="33608"/>
                  </a:cubicBezTo>
                  <a:cubicBezTo>
                    <a:pt x="16553" y="32418"/>
                    <a:pt x="16300" y="31266"/>
                    <a:pt x="16041" y="30075"/>
                  </a:cubicBezTo>
                  <a:cubicBezTo>
                    <a:pt x="15687" y="28443"/>
                    <a:pt x="15343" y="26808"/>
                    <a:pt x="15023" y="25169"/>
                  </a:cubicBezTo>
                  <a:cubicBezTo>
                    <a:pt x="14715" y="23593"/>
                    <a:pt x="14359" y="22000"/>
                    <a:pt x="14165" y="20406"/>
                  </a:cubicBezTo>
                  <a:cubicBezTo>
                    <a:pt x="14146" y="20375"/>
                    <a:pt x="14126" y="20345"/>
                    <a:pt x="14107" y="20314"/>
                  </a:cubicBezTo>
                  <a:cubicBezTo>
                    <a:pt x="14010" y="20642"/>
                    <a:pt x="13900" y="20970"/>
                    <a:pt x="13874" y="21313"/>
                  </a:cubicBezTo>
                  <a:cubicBezTo>
                    <a:pt x="13871" y="21354"/>
                    <a:pt x="13779" y="21458"/>
                    <a:pt x="13724" y="21458"/>
                  </a:cubicBezTo>
                  <a:cubicBezTo>
                    <a:pt x="13708" y="21458"/>
                    <a:pt x="13695" y="21449"/>
                    <a:pt x="13688" y="21426"/>
                  </a:cubicBezTo>
                  <a:cubicBezTo>
                    <a:pt x="13635" y="21241"/>
                    <a:pt x="13552" y="21084"/>
                    <a:pt x="13457" y="20925"/>
                  </a:cubicBezTo>
                  <a:cubicBezTo>
                    <a:pt x="13248" y="21182"/>
                    <a:pt x="12987" y="21400"/>
                    <a:pt x="12830" y="21692"/>
                  </a:cubicBezTo>
                  <a:cubicBezTo>
                    <a:pt x="12804" y="21743"/>
                    <a:pt x="12723" y="21810"/>
                    <a:pt x="12662" y="21810"/>
                  </a:cubicBezTo>
                  <a:cubicBezTo>
                    <a:pt x="12630" y="21810"/>
                    <a:pt x="12603" y="21793"/>
                    <a:pt x="12591" y="21745"/>
                  </a:cubicBezTo>
                  <a:cubicBezTo>
                    <a:pt x="12538" y="21541"/>
                    <a:pt x="12423" y="21374"/>
                    <a:pt x="12343" y="21188"/>
                  </a:cubicBezTo>
                  <a:cubicBezTo>
                    <a:pt x="12238" y="21287"/>
                    <a:pt x="12133" y="21384"/>
                    <a:pt x="12035" y="21489"/>
                  </a:cubicBezTo>
                  <a:cubicBezTo>
                    <a:pt x="11997" y="21531"/>
                    <a:pt x="11923" y="21584"/>
                    <a:pt x="11865" y="21584"/>
                  </a:cubicBezTo>
                  <a:cubicBezTo>
                    <a:pt x="11829" y="21584"/>
                    <a:pt x="11799" y="21564"/>
                    <a:pt x="11786" y="21508"/>
                  </a:cubicBezTo>
                  <a:cubicBezTo>
                    <a:pt x="11744" y="21313"/>
                    <a:pt x="11641" y="21150"/>
                    <a:pt x="11563" y="20974"/>
                  </a:cubicBezTo>
                  <a:cubicBezTo>
                    <a:pt x="11348" y="21193"/>
                    <a:pt x="11042" y="21429"/>
                    <a:pt x="10817" y="21429"/>
                  </a:cubicBezTo>
                  <a:cubicBezTo>
                    <a:pt x="10668" y="21429"/>
                    <a:pt x="10555" y="21326"/>
                    <a:pt x="10525" y="21046"/>
                  </a:cubicBezTo>
                  <a:cubicBezTo>
                    <a:pt x="10521" y="21002"/>
                    <a:pt x="10577" y="20911"/>
                    <a:pt x="10632" y="20911"/>
                  </a:cubicBezTo>
                  <a:cubicBezTo>
                    <a:pt x="10639" y="20911"/>
                    <a:pt x="10645" y="20912"/>
                    <a:pt x="10652" y="20915"/>
                  </a:cubicBezTo>
                  <a:cubicBezTo>
                    <a:pt x="10723" y="20948"/>
                    <a:pt x="10974" y="21071"/>
                    <a:pt x="11027" y="21071"/>
                  </a:cubicBezTo>
                  <a:cubicBezTo>
                    <a:pt x="11029" y="21071"/>
                    <a:pt x="11030" y="21071"/>
                    <a:pt x="11032" y="21070"/>
                  </a:cubicBezTo>
                  <a:cubicBezTo>
                    <a:pt x="11251" y="20987"/>
                    <a:pt x="11417" y="20847"/>
                    <a:pt x="11528" y="20648"/>
                  </a:cubicBezTo>
                  <a:cubicBezTo>
                    <a:pt x="11565" y="20594"/>
                    <a:pt x="11663" y="20503"/>
                    <a:pt x="11737" y="20503"/>
                  </a:cubicBezTo>
                  <a:cubicBezTo>
                    <a:pt x="11773" y="20503"/>
                    <a:pt x="11804" y="20525"/>
                    <a:pt x="11818" y="20583"/>
                  </a:cubicBezTo>
                  <a:cubicBezTo>
                    <a:pt x="11867" y="20786"/>
                    <a:pt x="11978" y="20955"/>
                    <a:pt x="12049" y="21146"/>
                  </a:cubicBezTo>
                  <a:cubicBezTo>
                    <a:pt x="12151" y="21052"/>
                    <a:pt x="12253" y="20958"/>
                    <a:pt x="12348" y="20858"/>
                  </a:cubicBezTo>
                  <a:cubicBezTo>
                    <a:pt x="12386" y="20817"/>
                    <a:pt x="12457" y="20766"/>
                    <a:pt x="12514" y="20766"/>
                  </a:cubicBezTo>
                  <a:cubicBezTo>
                    <a:pt x="12549" y="20766"/>
                    <a:pt x="12579" y="20786"/>
                    <a:pt x="12592" y="20839"/>
                  </a:cubicBezTo>
                  <a:cubicBezTo>
                    <a:pt x="12641" y="21041"/>
                    <a:pt x="12746" y="21207"/>
                    <a:pt x="12812" y="21396"/>
                  </a:cubicBezTo>
                  <a:cubicBezTo>
                    <a:pt x="13017" y="21168"/>
                    <a:pt x="13248" y="20958"/>
                    <a:pt x="13412" y="20699"/>
                  </a:cubicBezTo>
                  <a:cubicBezTo>
                    <a:pt x="13436" y="20662"/>
                    <a:pt x="13501" y="20595"/>
                    <a:pt x="13556" y="20595"/>
                  </a:cubicBezTo>
                  <a:cubicBezTo>
                    <a:pt x="13576" y="20595"/>
                    <a:pt x="13596" y="20605"/>
                    <a:pt x="13610" y="20629"/>
                  </a:cubicBezTo>
                  <a:cubicBezTo>
                    <a:pt x="13681" y="20744"/>
                    <a:pt x="13743" y="20866"/>
                    <a:pt x="13793" y="20991"/>
                  </a:cubicBezTo>
                  <a:cubicBezTo>
                    <a:pt x="13874" y="20711"/>
                    <a:pt x="13954" y="20431"/>
                    <a:pt x="14022" y="20150"/>
                  </a:cubicBezTo>
                  <a:cubicBezTo>
                    <a:pt x="14029" y="20118"/>
                    <a:pt x="14065" y="20067"/>
                    <a:pt x="14104" y="20051"/>
                  </a:cubicBezTo>
                  <a:cubicBezTo>
                    <a:pt x="13863" y="18735"/>
                    <a:pt x="13096" y="17587"/>
                    <a:pt x="12724" y="16310"/>
                  </a:cubicBezTo>
                  <a:cubicBezTo>
                    <a:pt x="12528" y="15641"/>
                    <a:pt x="12394" y="14913"/>
                    <a:pt x="12358" y="14217"/>
                  </a:cubicBezTo>
                  <a:cubicBezTo>
                    <a:pt x="12340" y="13869"/>
                    <a:pt x="12347" y="13498"/>
                    <a:pt x="12333" y="13127"/>
                  </a:cubicBezTo>
                  <a:cubicBezTo>
                    <a:pt x="12318" y="13137"/>
                    <a:pt x="12301" y="13145"/>
                    <a:pt x="12286" y="13145"/>
                  </a:cubicBezTo>
                  <a:cubicBezTo>
                    <a:pt x="12274" y="13145"/>
                    <a:pt x="12263" y="13140"/>
                    <a:pt x="12254" y="13129"/>
                  </a:cubicBezTo>
                  <a:cubicBezTo>
                    <a:pt x="12150" y="13012"/>
                    <a:pt x="12053" y="12899"/>
                    <a:pt x="11935" y="12795"/>
                  </a:cubicBezTo>
                  <a:cubicBezTo>
                    <a:pt x="11896" y="12762"/>
                    <a:pt x="11957" y="12675"/>
                    <a:pt x="12006" y="12675"/>
                  </a:cubicBezTo>
                  <a:cubicBezTo>
                    <a:pt x="12014" y="12675"/>
                    <a:pt x="12021" y="12678"/>
                    <a:pt x="12028" y="12683"/>
                  </a:cubicBezTo>
                  <a:cubicBezTo>
                    <a:pt x="12104" y="12741"/>
                    <a:pt x="12183" y="12793"/>
                    <a:pt x="12263" y="12840"/>
                  </a:cubicBezTo>
                  <a:cubicBezTo>
                    <a:pt x="12277" y="12407"/>
                    <a:pt x="12032" y="12014"/>
                    <a:pt x="11670" y="11770"/>
                  </a:cubicBezTo>
                  <a:cubicBezTo>
                    <a:pt x="11522" y="12088"/>
                    <a:pt x="11409" y="12415"/>
                    <a:pt x="11358" y="12766"/>
                  </a:cubicBezTo>
                  <a:cubicBezTo>
                    <a:pt x="11347" y="12832"/>
                    <a:pt x="11239" y="12954"/>
                    <a:pt x="11166" y="12954"/>
                  </a:cubicBezTo>
                  <a:cubicBezTo>
                    <a:pt x="11137" y="12954"/>
                    <a:pt x="11113" y="12936"/>
                    <a:pt x="11103" y="12888"/>
                  </a:cubicBezTo>
                  <a:cubicBezTo>
                    <a:pt x="11076" y="12781"/>
                    <a:pt x="11035" y="12693"/>
                    <a:pt x="10996" y="12597"/>
                  </a:cubicBezTo>
                  <a:cubicBezTo>
                    <a:pt x="10761" y="12781"/>
                    <a:pt x="10556" y="12998"/>
                    <a:pt x="10401" y="13254"/>
                  </a:cubicBezTo>
                  <a:cubicBezTo>
                    <a:pt x="10378" y="13291"/>
                    <a:pt x="10290" y="13379"/>
                    <a:pt x="10225" y="13379"/>
                  </a:cubicBezTo>
                  <a:cubicBezTo>
                    <a:pt x="10200" y="13379"/>
                    <a:pt x="10179" y="13367"/>
                    <a:pt x="10166" y="13336"/>
                  </a:cubicBezTo>
                  <a:cubicBezTo>
                    <a:pt x="10123" y="13237"/>
                    <a:pt x="10052" y="13160"/>
                    <a:pt x="9990" y="13074"/>
                  </a:cubicBezTo>
                  <a:cubicBezTo>
                    <a:pt x="9845" y="13266"/>
                    <a:pt x="9686" y="13448"/>
                    <a:pt x="9579" y="13660"/>
                  </a:cubicBezTo>
                  <a:cubicBezTo>
                    <a:pt x="9550" y="13716"/>
                    <a:pt x="9473" y="13787"/>
                    <a:pt x="9404" y="13787"/>
                  </a:cubicBezTo>
                  <a:cubicBezTo>
                    <a:pt x="9377" y="13787"/>
                    <a:pt x="9351" y="13775"/>
                    <a:pt x="9330" y="13747"/>
                  </a:cubicBezTo>
                  <a:cubicBezTo>
                    <a:pt x="9219" y="13594"/>
                    <a:pt x="9099" y="13474"/>
                    <a:pt x="9015" y="13321"/>
                  </a:cubicBezTo>
                  <a:cubicBezTo>
                    <a:pt x="8873" y="13510"/>
                    <a:pt x="8684" y="13702"/>
                    <a:pt x="8484" y="13702"/>
                  </a:cubicBezTo>
                  <a:cubicBezTo>
                    <a:pt x="8451" y="13702"/>
                    <a:pt x="8419" y="13697"/>
                    <a:pt x="8386" y="13686"/>
                  </a:cubicBezTo>
                  <a:cubicBezTo>
                    <a:pt x="8006" y="13562"/>
                    <a:pt x="8029" y="13124"/>
                    <a:pt x="8054" y="12797"/>
                  </a:cubicBezTo>
                  <a:cubicBezTo>
                    <a:pt x="8055" y="12783"/>
                    <a:pt x="8082" y="12751"/>
                    <a:pt x="8100" y="12751"/>
                  </a:cubicBezTo>
                  <a:cubicBezTo>
                    <a:pt x="8105" y="12751"/>
                    <a:pt x="8110" y="12753"/>
                    <a:pt x="8112" y="12760"/>
                  </a:cubicBezTo>
                  <a:cubicBezTo>
                    <a:pt x="8174" y="12911"/>
                    <a:pt x="8242" y="13086"/>
                    <a:pt x="8342" y="13217"/>
                  </a:cubicBezTo>
                  <a:cubicBezTo>
                    <a:pt x="8408" y="13301"/>
                    <a:pt x="8476" y="13334"/>
                    <a:pt x="8544" y="13334"/>
                  </a:cubicBezTo>
                  <a:cubicBezTo>
                    <a:pt x="8709" y="13334"/>
                    <a:pt x="8869" y="13134"/>
                    <a:pt x="8963" y="12984"/>
                  </a:cubicBezTo>
                  <a:cubicBezTo>
                    <a:pt x="8984" y="12951"/>
                    <a:pt x="9095" y="12841"/>
                    <a:pt x="9168" y="12841"/>
                  </a:cubicBezTo>
                  <a:cubicBezTo>
                    <a:pt x="9193" y="12841"/>
                    <a:pt x="9214" y="12855"/>
                    <a:pt x="9224" y="12891"/>
                  </a:cubicBezTo>
                  <a:cubicBezTo>
                    <a:pt x="9275" y="13074"/>
                    <a:pt x="9384" y="13219"/>
                    <a:pt x="9495" y="13368"/>
                  </a:cubicBezTo>
                  <a:cubicBezTo>
                    <a:pt x="9635" y="13171"/>
                    <a:pt x="9802" y="12992"/>
                    <a:pt x="9928" y="12786"/>
                  </a:cubicBezTo>
                  <a:cubicBezTo>
                    <a:pt x="9950" y="12749"/>
                    <a:pt x="10044" y="12655"/>
                    <a:pt x="10111" y="12655"/>
                  </a:cubicBezTo>
                  <a:cubicBezTo>
                    <a:pt x="10136" y="12655"/>
                    <a:pt x="10158" y="12668"/>
                    <a:pt x="10170" y="12700"/>
                  </a:cubicBezTo>
                  <a:cubicBezTo>
                    <a:pt x="10211" y="12802"/>
                    <a:pt x="10282" y="12883"/>
                    <a:pt x="10342" y="12971"/>
                  </a:cubicBezTo>
                  <a:cubicBezTo>
                    <a:pt x="10544" y="12698"/>
                    <a:pt x="10789" y="12462"/>
                    <a:pt x="11068" y="12270"/>
                  </a:cubicBezTo>
                  <a:cubicBezTo>
                    <a:pt x="11085" y="12258"/>
                    <a:pt x="11118" y="12247"/>
                    <a:pt x="11146" y="12247"/>
                  </a:cubicBezTo>
                  <a:cubicBezTo>
                    <a:pt x="11173" y="12247"/>
                    <a:pt x="11197" y="12256"/>
                    <a:pt x="11204" y="12283"/>
                  </a:cubicBezTo>
                  <a:cubicBezTo>
                    <a:pt x="11213" y="12312"/>
                    <a:pt x="11224" y="12337"/>
                    <a:pt x="11234" y="12363"/>
                  </a:cubicBezTo>
                  <a:cubicBezTo>
                    <a:pt x="11318" y="12084"/>
                    <a:pt x="11428" y="11813"/>
                    <a:pt x="11559" y="11553"/>
                  </a:cubicBezTo>
                  <a:cubicBezTo>
                    <a:pt x="11585" y="11502"/>
                    <a:pt x="11646" y="11448"/>
                    <a:pt x="11706" y="11448"/>
                  </a:cubicBezTo>
                  <a:cubicBezTo>
                    <a:pt x="11721" y="11448"/>
                    <a:pt x="11737" y="11451"/>
                    <a:pt x="11751" y="11460"/>
                  </a:cubicBezTo>
                  <a:cubicBezTo>
                    <a:pt x="11868" y="11527"/>
                    <a:pt x="11976" y="11611"/>
                    <a:pt x="12072" y="11706"/>
                  </a:cubicBezTo>
                  <a:cubicBezTo>
                    <a:pt x="11628" y="10696"/>
                    <a:pt x="10612" y="10049"/>
                    <a:pt x="10365" y="8958"/>
                  </a:cubicBezTo>
                  <a:cubicBezTo>
                    <a:pt x="10324" y="9128"/>
                    <a:pt x="10262" y="9291"/>
                    <a:pt x="10278" y="9481"/>
                  </a:cubicBezTo>
                  <a:cubicBezTo>
                    <a:pt x="10284" y="9562"/>
                    <a:pt x="10165" y="9683"/>
                    <a:pt x="10094" y="9683"/>
                  </a:cubicBezTo>
                  <a:cubicBezTo>
                    <a:pt x="10068" y="9683"/>
                    <a:pt x="10048" y="9667"/>
                    <a:pt x="10042" y="9627"/>
                  </a:cubicBezTo>
                  <a:cubicBezTo>
                    <a:pt x="9847" y="9746"/>
                    <a:pt x="9646" y="9857"/>
                    <a:pt x="9442" y="9957"/>
                  </a:cubicBezTo>
                  <a:cubicBezTo>
                    <a:pt x="9419" y="9968"/>
                    <a:pt x="9394" y="9980"/>
                    <a:pt x="9368" y="9980"/>
                  </a:cubicBezTo>
                  <a:cubicBezTo>
                    <a:pt x="9353" y="9980"/>
                    <a:pt x="9339" y="9976"/>
                    <a:pt x="9325" y="9965"/>
                  </a:cubicBezTo>
                  <a:cubicBezTo>
                    <a:pt x="9204" y="9869"/>
                    <a:pt x="9096" y="9757"/>
                    <a:pt x="9004" y="9633"/>
                  </a:cubicBezTo>
                  <a:cubicBezTo>
                    <a:pt x="8932" y="9697"/>
                    <a:pt x="8863" y="9761"/>
                    <a:pt x="8785" y="9818"/>
                  </a:cubicBezTo>
                  <a:cubicBezTo>
                    <a:pt x="8776" y="9825"/>
                    <a:pt x="8767" y="9829"/>
                    <a:pt x="8760" y="9829"/>
                  </a:cubicBezTo>
                  <a:cubicBezTo>
                    <a:pt x="8744" y="9829"/>
                    <a:pt x="8736" y="9812"/>
                    <a:pt x="8748" y="9788"/>
                  </a:cubicBezTo>
                  <a:cubicBezTo>
                    <a:pt x="8812" y="9659"/>
                    <a:pt x="8882" y="9534"/>
                    <a:pt x="8960" y="9414"/>
                  </a:cubicBezTo>
                  <a:cubicBezTo>
                    <a:pt x="8990" y="9365"/>
                    <a:pt x="9061" y="9293"/>
                    <a:pt x="9125" y="9293"/>
                  </a:cubicBezTo>
                  <a:cubicBezTo>
                    <a:pt x="9149" y="9293"/>
                    <a:pt x="9173" y="9304"/>
                    <a:pt x="9192" y="9331"/>
                  </a:cubicBezTo>
                  <a:cubicBezTo>
                    <a:pt x="9325" y="9519"/>
                    <a:pt x="9409" y="9620"/>
                    <a:pt x="9539" y="9620"/>
                  </a:cubicBezTo>
                  <a:cubicBezTo>
                    <a:pt x="9615" y="9620"/>
                    <a:pt x="9706" y="9586"/>
                    <a:pt x="9831" y="9514"/>
                  </a:cubicBezTo>
                  <a:cubicBezTo>
                    <a:pt x="9917" y="9467"/>
                    <a:pt x="10001" y="9417"/>
                    <a:pt x="10085" y="9366"/>
                  </a:cubicBezTo>
                  <a:cubicBezTo>
                    <a:pt x="10132" y="9183"/>
                    <a:pt x="10198" y="9003"/>
                    <a:pt x="10207" y="8816"/>
                  </a:cubicBezTo>
                  <a:cubicBezTo>
                    <a:pt x="10209" y="8761"/>
                    <a:pt x="10263" y="8699"/>
                    <a:pt x="10321" y="8682"/>
                  </a:cubicBezTo>
                  <a:cubicBezTo>
                    <a:pt x="10319" y="8659"/>
                    <a:pt x="10314" y="8638"/>
                    <a:pt x="10313" y="8615"/>
                  </a:cubicBezTo>
                  <a:cubicBezTo>
                    <a:pt x="10268" y="7930"/>
                    <a:pt x="10488" y="7258"/>
                    <a:pt x="10446" y="6581"/>
                  </a:cubicBezTo>
                  <a:cubicBezTo>
                    <a:pt x="10425" y="6234"/>
                    <a:pt x="10290" y="5918"/>
                    <a:pt x="10104" y="5627"/>
                  </a:cubicBezTo>
                  <a:cubicBezTo>
                    <a:pt x="10076" y="5618"/>
                    <a:pt x="10049" y="5607"/>
                    <a:pt x="10019" y="5599"/>
                  </a:cubicBezTo>
                  <a:cubicBezTo>
                    <a:pt x="9961" y="5586"/>
                    <a:pt x="9826" y="5561"/>
                    <a:pt x="9703" y="5521"/>
                  </a:cubicBezTo>
                  <a:lnTo>
                    <a:pt x="9703" y="5521"/>
                  </a:lnTo>
                  <a:cubicBezTo>
                    <a:pt x="9859" y="5718"/>
                    <a:pt x="9943" y="5952"/>
                    <a:pt x="9862" y="6223"/>
                  </a:cubicBezTo>
                  <a:cubicBezTo>
                    <a:pt x="9860" y="6232"/>
                    <a:pt x="9842" y="6248"/>
                    <a:pt x="9831" y="6248"/>
                  </a:cubicBezTo>
                  <a:cubicBezTo>
                    <a:pt x="9827" y="6248"/>
                    <a:pt x="9823" y="6245"/>
                    <a:pt x="9823" y="6237"/>
                  </a:cubicBezTo>
                  <a:cubicBezTo>
                    <a:pt x="9795" y="5941"/>
                    <a:pt x="9650" y="5667"/>
                    <a:pt x="9419" y="5479"/>
                  </a:cubicBezTo>
                  <a:cubicBezTo>
                    <a:pt x="9317" y="5396"/>
                    <a:pt x="9262" y="5347"/>
                    <a:pt x="9211" y="5347"/>
                  </a:cubicBezTo>
                  <a:cubicBezTo>
                    <a:pt x="9165" y="5347"/>
                    <a:pt x="9122" y="5385"/>
                    <a:pt x="9051" y="5471"/>
                  </a:cubicBezTo>
                  <a:cubicBezTo>
                    <a:pt x="9040" y="5486"/>
                    <a:pt x="9003" y="5519"/>
                    <a:pt x="8975" y="5519"/>
                  </a:cubicBezTo>
                  <a:cubicBezTo>
                    <a:pt x="8966" y="5519"/>
                    <a:pt x="8958" y="5515"/>
                    <a:pt x="8952" y="5508"/>
                  </a:cubicBezTo>
                  <a:cubicBezTo>
                    <a:pt x="8786" y="5306"/>
                    <a:pt x="8572" y="5180"/>
                    <a:pt x="8363" y="5028"/>
                  </a:cubicBezTo>
                  <a:cubicBezTo>
                    <a:pt x="8332" y="5006"/>
                    <a:pt x="8296" y="4996"/>
                    <a:pt x="8255" y="4996"/>
                  </a:cubicBezTo>
                  <a:cubicBezTo>
                    <a:pt x="8000" y="4996"/>
                    <a:pt x="7584" y="5376"/>
                    <a:pt x="7460" y="5471"/>
                  </a:cubicBezTo>
                  <a:cubicBezTo>
                    <a:pt x="7128" y="5732"/>
                    <a:pt x="6873" y="5971"/>
                    <a:pt x="6447" y="6046"/>
                  </a:cubicBezTo>
                  <a:cubicBezTo>
                    <a:pt x="6445" y="6046"/>
                    <a:pt x="6443" y="6047"/>
                    <a:pt x="6441" y="6047"/>
                  </a:cubicBezTo>
                  <a:cubicBezTo>
                    <a:pt x="6408" y="6047"/>
                    <a:pt x="6436" y="5989"/>
                    <a:pt x="6449" y="5978"/>
                  </a:cubicBezTo>
                  <a:cubicBezTo>
                    <a:pt x="7003" y="5502"/>
                    <a:pt x="7634" y="5044"/>
                    <a:pt x="8316" y="4769"/>
                  </a:cubicBezTo>
                  <a:cubicBezTo>
                    <a:pt x="8323" y="4766"/>
                    <a:pt x="8331" y="4764"/>
                    <a:pt x="8339" y="4764"/>
                  </a:cubicBezTo>
                  <a:cubicBezTo>
                    <a:pt x="8350" y="4764"/>
                    <a:pt x="8361" y="4767"/>
                    <a:pt x="8370" y="4773"/>
                  </a:cubicBezTo>
                  <a:cubicBezTo>
                    <a:pt x="8595" y="4956"/>
                    <a:pt x="8840" y="5108"/>
                    <a:pt x="9028" y="5327"/>
                  </a:cubicBezTo>
                  <a:cubicBezTo>
                    <a:pt x="9073" y="5273"/>
                    <a:pt x="9117" y="5222"/>
                    <a:pt x="9161" y="5167"/>
                  </a:cubicBezTo>
                  <a:cubicBezTo>
                    <a:pt x="9177" y="5147"/>
                    <a:pt x="9206" y="5124"/>
                    <a:pt x="9234" y="5124"/>
                  </a:cubicBezTo>
                  <a:cubicBezTo>
                    <a:pt x="9243" y="5124"/>
                    <a:pt x="9253" y="5127"/>
                    <a:pt x="9261" y="5132"/>
                  </a:cubicBezTo>
                  <a:cubicBezTo>
                    <a:pt x="9314" y="5166"/>
                    <a:pt x="9367" y="5204"/>
                    <a:pt x="9418" y="5243"/>
                  </a:cubicBezTo>
                  <a:cubicBezTo>
                    <a:pt x="9031" y="4039"/>
                    <a:pt x="8118" y="3355"/>
                    <a:pt x="7072" y="2709"/>
                  </a:cubicBezTo>
                  <a:cubicBezTo>
                    <a:pt x="6982" y="2653"/>
                    <a:pt x="7071" y="2494"/>
                    <a:pt x="7113" y="2441"/>
                  </a:cubicBezTo>
                  <a:cubicBezTo>
                    <a:pt x="7436" y="2040"/>
                    <a:pt x="7818" y="1421"/>
                    <a:pt x="7689" y="877"/>
                  </a:cubicBezTo>
                  <a:cubicBezTo>
                    <a:pt x="7586" y="441"/>
                    <a:pt x="7203" y="327"/>
                    <a:pt x="6806" y="327"/>
                  </a:cubicBezTo>
                  <a:cubicBezTo>
                    <a:pt x="6598" y="327"/>
                    <a:pt x="6386" y="358"/>
                    <a:pt x="6209" y="390"/>
                  </a:cubicBezTo>
                  <a:cubicBezTo>
                    <a:pt x="6200" y="392"/>
                    <a:pt x="6192" y="393"/>
                    <a:pt x="6185" y="393"/>
                  </a:cubicBezTo>
                  <a:cubicBezTo>
                    <a:pt x="6082" y="393"/>
                    <a:pt x="6112" y="233"/>
                    <a:pt x="6145" y="175"/>
                  </a:cubicBezTo>
                  <a:cubicBezTo>
                    <a:pt x="6167" y="138"/>
                    <a:pt x="6162" y="74"/>
                    <a:pt x="614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0"/>
            <p:cNvSpPr/>
            <p:nvPr/>
          </p:nvSpPr>
          <p:spPr>
            <a:xfrm>
              <a:off x="721825" y="1421463"/>
              <a:ext cx="20925" cy="13500"/>
            </a:xfrm>
            <a:custGeom>
              <a:avLst/>
              <a:gdLst/>
              <a:ahLst/>
              <a:cxnLst/>
              <a:rect l="l" t="t" r="r" b="b"/>
              <a:pathLst>
                <a:path w="837" h="540" extrusionOk="0">
                  <a:moveTo>
                    <a:pt x="836" y="0"/>
                  </a:moveTo>
                  <a:lnTo>
                    <a:pt x="836" y="0"/>
                  </a:lnTo>
                  <a:cubicBezTo>
                    <a:pt x="552" y="7"/>
                    <a:pt x="278" y="1"/>
                    <a:pt x="0" y="58"/>
                  </a:cubicBezTo>
                  <a:cubicBezTo>
                    <a:pt x="3" y="104"/>
                    <a:pt x="9" y="149"/>
                    <a:pt x="9" y="196"/>
                  </a:cubicBezTo>
                  <a:cubicBezTo>
                    <a:pt x="7" y="436"/>
                    <a:pt x="38" y="539"/>
                    <a:pt x="135" y="539"/>
                  </a:cubicBezTo>
                  <a:cubicBezTo>
                    <a:pt x="196" y="539"/>
                    <a:pt x="282" y="498"/>
                    <a:pt x="401" y="426"/>
                  </a:cubicBezTo>
                  <a:lnTo>
                    <a:pt x="401" y="426"/>
                  </a:lnTo>
                  <a:cubicBezTo>
                    <a:pt x="333" y="437"/>
                    <a:pt x="265" y="443"/>
                    <a:pt x="197" y="443"/>
                  </a:cubicBezTo>
                  <a:cubicBezTo>
                    <a:pt x="182" y="443"/>
                    <a:pt x="166" y="443"/>
                    <a:pt x="150" y="442"/>
                  </a:cubicBezTo>
                  <a:cubicBezTo>
                    <a:pt x="126" y="441"/>
                    <a:pt x="146" y="408"/>
                    <a:pt x="160" y="405"/>
                  </a:cubicBezTo>
                  <a:cubicBezTo>
                    <a:pt x="427" y="337"/>
                    <a:pt x="660" y="203"/>
                    <a:pt x="83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0"/>
            <p:cNvSpPr/>
            <p:nvPr/>
          </p:nvSpPr>
          <p:spPr>
            <a:xfrm>
              <a:off x="518275" y="2821313"/>
              <a:ext cx="5600" cy="6475"/>
            </a:xfrm>
            <a:custGeom>
              <a:avLst/>
              <a:gdLst/>
              <a:ahLst/>
              <a:cxnLst/>
              <a:rect l="l" t="t" r="r" b="b"/>
              <a:pathLst>
                <a:path w="224" h="259" extrusionOk="0">
                  <a:moveTo>
                    <a:pt x="6" y="1"/>
                  </a:moveTo>
                  <a:cubicBezTo>
                    <a:pt x="35" y="97"/>
                    <a:pt x="58" y="224"/>
                    <a:pt x="0" y="259"/>
                  </a:cubicBezTo>
                  <a:cubicBezTo>
                    <a:pt x="74" y="214"/>
                    <a:pt x="149" y="169"/>
                    <a:pt x="223" y="123"/>
                  </a:cubicBezTo>
                  <a:cubicBezTo>
                    <a:pt x="154" y="76"/>
                    <a:pt x="81" y="36"/>
                    <a:pt x="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0"/>
            <p:cNvSpPr/>
            <p:nvPr/>
          </p:nvSpPr>
          <p:spPr>
            <a:xfrm>
              <a:off x="1438450" y="2105788"/>
              <a:ext cx="6500" cy="7675"/>
            </a:xfrm>
            <a:custGeom>
              <a:avLst/>
              <a:gdLst/>
              <a:ahLst/>
              <a:cxnLst/>
              <a:rect l="l" t="t" r="r" b="b"/>
              <a:pathLst>
                <a:path w="260" h="307" extrusionOk="0">
                  <a:moveTo>
                    <a:pt x="103" y="1"/>
                  </a:moveTo>
                  <a:cubicBezTo>
                    <a:pt x="71" y="103"/>
                    <a:pt x="35" y="204"/>
                    <a:pt x="0" y="306"/>
                  </a:cubicBezTo>
                  <a:cubicBezTo>
                    <a:pt x="80" y="239"/>
                    <a:pt x="167" y="182"/>
                    <a:pt x="259" y="134"/>
                  </a:cubicBezTo>
                  <a:cubicBezTo>
                    <a:pt x="201" y="97"/>
                    <a:pt x="149" y="52"/>
                    <a:pt x="103"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0"/>
            <p:cNvSpPr/>
            <p:nvPr/>
          </p:nvSpPr>
          <p:spPr>
            <a:xfrm>
              <a:off x="522875" y="404138"/>
              <a:ext cx="993225" cy="2019100"/>
            </a:xfrm>
            <a:custGeom>
              <a:avLst/>
              <a:gdLst/>
              <a:ahLst/>
              <a:cxnLst/>
              <a:rect l="l" t="t" r="r" b="b"/>
              <a:pathLst>
                <a:path w="39729" h="80764" extrusionOk="0">
                  <a:moveTo>
                    <a:pt x="13467" y="3858"/>
                  </a:moveTo>
                  <a:cubicBezTo>
                    <a:pt x="13500" y="3858"/>
                    <a:pt x="13529" y="3876"/>
                    <a:pt x="13538" y="3921"/>
                  </a:cubicBezTo>
                  <a:cubicBezTo>
                    <a:pt x="13571" y="4080"/>
                    <a:pt x="13603" y="4370"/>
                    <a:pt x="13786" y="4417"/>
                  </a:cubicBezTo>
                  <a:cubicBezTo>
                    <a:pt x="13950" y="4459"/>
                    <a:pt x="14111" y="4520"/>
                    <a:pt x="14276" y="4556"/>
                  </a:cubicBezTo>
                  <a:cubicBezTo>
                    <a:pt x="14316" y="4564"/>
                    <a:pt x="14371" y="4566"/>
                    <a:pt x="14433" y="4566"/>
                  </a:cubicBezTo>
                  <a:cubicBezTo>
                    <a:pt x="14485" y="4566"/>
                    <a:pt x="14540" y="4565"/>
                    <a:pt x="14595" y="4565"/>
                  </a:cubicBezTo>
                  <a:cubicBezTo>
                    <a:pt x="14715" y="4565"/>
                    <a:pt x="14829" y="4572"/>
                    <a:pt x="14880" y="4614"/>
                  </a:cubicBezTo>
                  <a:cubicBezTo>
                    <a:pt x="14979" y="4696"/>
                    <a:pt x="14974" y="4771"/>
                    <a:pt x="15044" y="4849"/>
                  </a:cubicBezTo>
                  <a:cubicBezTo>
                    <a:pt x="15193" y="4676"/>
                    <a:pt x="15380" y="4551"/>
                    <a:pt x="15544" y="4381"/>
                  </a:cubicBezTo>
                  <a:cubicBezTo>
                    <a:pt x="15568" y="4355"/>
                    <a:pt x="15631" y="4302"/>
                    <a:pt x="15680" y="4302"/>
                  </a:cubicBezTo>
                  <a:cubicBezTo>
                    <a:pt x="15702" y="4302"/>
                    <a:pt x="15720" y="4312"/>
                    <a:pt x="15732" y="4339"/>
                  </a:cubicBezTo>
                  <a:cubicBezTo>
                    <a:pt x="15770" y="4423"/>
                    <a:pt x="15807" y="4508"/>
                    <a:pt x="15844" y="4592"/>
                  </a:cubicBezTo>
                  <a:cubicBezTo>
                    <a:pt x="16117" y="4459"/>
                    <a:pt x="16410" y="4373"/>
                    <a:pt x="16679" y="4227"/>
                  </a:cubicBezTo>
                  <a:cubicBezTo>
                    <a:pt x="16700" y="4216"/>
                    <a:pt x="16724" y="4207"/>
                    <a:pt x="16746" y="4207"/>
                  </a:cubicBezTo>
                  <a:cubicBezTo>
                    <a:pt x="16768" y="4207"/>
                    <a:pt x="16789" y="4216"/>
                    <a:pt x="16803" y="4239"/>
                  </a:cubicBezTo>
                  <a:cubicBezTo>
                    <a:pt x="16867" y="4342"/>
                    <a:pt x="16902" y="4421"/>
                    <a:pt x="16926" y="4513"/>
                  </a:cubicBezTo>
                  <a:cubicBezTo>
                    <a:pt x="17044" y="4450"/>
                    <a:pt x="17182" y="4408"/>
                    <a:pt x="17266" y="4382"/>
                  </a:cubicBezTo>
                  <a:cubicBezTo>
                    <a:pt x="17276" y="4379"/>
                    <a:pt x="17290" y="4376"/>
                    <a:pt x="17305" y="4376"/>
                  </a:cubicBezTo>
                  <a:cubicBezTo>
                    <a:pt x="17319" y="4376"/>
                    <a:pt x="17332" y="4379"/>
                    <a:pt x="17339" y="4388"/>
                  </a:cubicBezTo>
                  <a:cubicBezTo>
                    <a:pt x="17379" y="4439"/>
                    <a:pt x="17478" y="4608"/>
                    <a:pt x="17485" y="4662"/>
                  </a:cubicBezTo>
                  <a:cubicBezTo>
                    <a:pt x="17518" y="4583"/>
                    <a:pt x="17724" y="4317"/>
                    <a:pt x="17733" y="4308"/>
                  </a:cubicBezTo>
                  <a:cubicBezTo>
                    <a:pt x="17745" y="4295"/>
                    <a:pt x="17783" y="4264"/>
                    <a:pt x="17811" y="4264"/>
                  </a:cubicBezTo>
                  <a:cubicBezTo>
                    <a:pt x="17823" y="4264"/>
                    <a:pt x="17834" y="4269"/>
                    <a:pt x="17839" y="4285"/>
                  </a:cubicBezTo>
                  <a:cubicBezTo>
                    <a:pt x="17963" y="4641"/>
                    <a:pt x="18060" y="5012"/>
                    <a:pt x="18106" y="5386"/>
                  </a:cubicBezTo>
                  <a:cubicBezTo>
                    <a:pt x="18107" y="5396"/>
                    <a:pt x="18093" y="5411"/>
                    <a:pt x="18084" y="5411"/>
                  </a:cubicBezTo>
                  <a:cubicBezTo>
                    <a:pt x="18080" y="5411"/>
                    <a:pt x="18078" y="5409"/>
                    <a:pt x="18077" y="5404"/>
                  </a:cubicBezTo>
                  <a:cubicBezTo>
                    <a:pt x="18036" y="5152"/>
                    <a:pt x="17968" y="4895"/>
                    <a:pt x="17849" y="4667"/>
                  </a:cubicBezTo>
                  <a:cubicBezTo>
                    <a:pt x="17800" y="4573"/>
                    <a:pt x="17766" y="4537"/>
                    <a:pt x="17738" y="4537"/>
                  </a:cubicBezTo>
                  <a:cubicBezTo>
                    <a:pt x="17682" y="4537"/>
                    <a:pt x="17653" y="4692"/>
                    <a:pt x="17577" y="4825"/>
                  </a:cubicBezTo>
                  <a:cubicBezTo>
                    <a:pt x="17523" y="4916"/>
                    <a:pt x="17437" y="4923"/>
                    <a:pt x="17340" y="4935"/>
                  </a:cubicBezTo>
                  <a:cubicBezTo>
                    <a:pt x="17338" y="4936"/>
                    <a:pt x="17336" y="4936"/>
                    <a:pt x="17334" y="4936"/>
                  </a:cubicBezTo>
                  <a:cubicBezTo>
                    <a:pt x="17300" y="4936"/>
                    <a:pt x="17278" y="4911"/>
                    <a:pt x="17274" y="4880"/>
                  </a:cubicBezTo>
                  <a:cubicBezTo>
                    <a:pt x="17258" y="4779"/>
                    <a:pt x="17281" y="4636"/>
                    <a:pt x="17194" y="4636"/>
                  </a:cubicBezTo>
                  <a:cubicBezTo>
                    <a:pt x="17181" y="4636"/>
                    <a:pt x="17166" y="4639"/>
                    <a:pt x="17149" y="4645"/>
                  </a:cubicBezTo>
                  <a:cubicBezTo>
                    <a:pt x="17080" y="4669"/>
                    <a:pt x="17012" y="4698"/>
                    <a:pt x="16948" y="4731"/>
                  </a:cubicBezTo>
                  <a:cubicBezTo>
                    <a:pt x="16919" y="4802"/>
                    <a:pt x="16835" y="4895"/>
                    <a:pt x="16776" y="4895"/>
                  </a:cubicBezTo>
                  <a:cubicBezTo>
                    <a:pt x="16755" y="4895"/>
                    <a:pt x="16737" y="4883"/>
                    <a:pt x="16726" y="4854"/>
                  </a:cubicBezTo>
                  <a:cubicBezTo>
                    <a:pt x="16723" y="4846"/>
                    <a:pt x="16722" y="4836"/>
                    <a:pt x="16721" y="4827"/>
                  </a:cubicBezTo>
                  <a:cubicBezTo>
                    <a:pt x="16721" y="4828"/>
                    <a:pt x="16721" y="4829"/>
                    <a:pt x="16720" y="4829"/>
                  </a:cubicBezTo>
                  <a:cubicBezTo>
                    <a:pt x="16720" y="4829"/>
                    <a:pt x="16719" y="4828"/>
                    <a:pt x="16719" y="4828"/>
                  </a:cubicBezTo>
                  <a:cubicBezTo>
                    <a:pt x="16699" y="4646"/>
                    <a:pt x="16692" y="4533"/>
                    <a:pt x="16589" y="4533"/>
                  </a:cubicBezTo>
                  <a:cubicBezTo>
                    <a:pt x="16558" y="4533"/>
                    <a:pt x="16518" y="4543"/>
                    <a:pt x="16467" y="4564"/>
                  </a:cubicBezTo>
                  <a:cubicBezTo>
                    <a:pt x="16233" y="4661"/>
                    <a:pt x="15989" y="4743"/>
                    <a:pt x="15767" y="4865"/>
                  </a:cubicBezTo>
                  <a:cubicBezTo>
                    <a:pt x="15747" y="4876"/>
                    <a:pt x="15719" y="4887"/>
                    <a:pt x="15694" y="4887"/>
                  </a:cubicBezTo>
                  <a:cubicBezTo>
                    <a:pt x="15670" y="4887"/>
                    <a:pt x="15649" y="4878"/>
                    <a:pt x="15638" y="4853"/>
                  </a:cubicBezTo>
                  <a:cubicBezTo>
                    <a:pt x="15606" y="4781"/>
                    <a:pt x="15575" y="4709"/>
                    <a:pt x="15543" y="4637"/>
                  </a:cubicBezTo>
                  <a:cubicBezTo>
                    <a:pt x="15389" y="4769"/>
                    <a:pt x="15217" y="4898"/>
                    <a:pt x="15122" y="5064"/>
                  </a:cubicBezTo>
                  <a:cubicBezTo>
                    <a:pt x="15093" y="5116"/>
                    <a:pt x="15032" y="5176"/>
                    <a:pt x="14969" y="5176"/>
                  </a:cubicBezTo>
                  <a:cubicBezTo>
                    <a:pt x="14953" y="5176"/>
                    <a:pt x="14937" y="5172"/>
                    <a:pt x="14921" y="5163"/>
                  </a:cubicBezTo>
                  <a:cubicBezTo>
                    <a:pt x="14764" y="5069"/>
                    <a:pt x="14813" y="5048"/>
                    <a:pt x="14716" y="4917"/>
                  </a:cubicBezTo>
                  <a:cubicBezTo>
                    <a:pt x="14687" y="4879"/>
                    <a:pt x="14551" y="4878"/>
                    <a:pt x="14458" y="4878"/>
                  </a:cubicBezTo>
                  <a:cubicBezTo>
                    <a:pt x="14455" y="4878"/>
                    <a:pt x="14453" y="4878"/>
                    <a:pt x="14450" y="4878"/>
                  </a:cubicBezTo>
                  <a:cubicBezTo>
                    <a:pt x="14419" y="4878"/>
                    <a:pt x="14393" y="4878"/>
                    <a:pt x="14380" y="4876"/>
                  </a:cubicBezTo>
                  <a:cubicBezTo>
                    <a:pt x="14075" y="4834"/>
                    <a:pt x="13789" y="4722"/>
                    <a:pt x="13486" y="4665"/>
                  </a:cubicBezTo>
                  <a:cubicBezTo>
                    <a:pt x="13455" y="4660"/>
                    <a:pt x="13444" y="4631"/>
                    <a:pt x="13439" y="4605"/>
                  </a:cubicBezTo>
                  <a:cubicBezTo>
                    <a:pt x="13406" y="4463"/>
                    <a:pt x="13354" y="4326"/>
                    <a:pt x="13310" y="4187"/>
                  </a:cubicBezTo>
                  <a:cubicBezTo>
                    <a:pt x="13120" y="4296"/>
                    <a:pt x="12932" y="4404"/>
                    <a:pt x="12785" y="4574"/>
                  </a:cubicBezTo>
                  <a:cubicBezTo>
                    <a:pt x="12755" y="4607"/>
                    <a:pt x="12690" y="4668"/>
                    <a:pt x="12634" y="4668"/>
                  </a:cubicBezTo>
                  <a:cubicBezTo>
                    <a:pt x="12624" y="4668"/>
                    <a:pt x="12614" y="4666"/>
                    <a:pt x="12605" y="4662"/>
                  </a:cubicBezTo>
                  <a:cubicBezTo>
                    <a:pt x="12530" y="4625"/>
                    <a:pt x="12453" y="4608"/>
                    <a:pt x="12374" y="4608"/>
                  </a:cubicBezTo>
                  <a:cubicBezTo>
                    <a:pt x="11677" y="4608"/>
                    <a:pt x="10870" y="5937"/>
                    <a:pt x="10508" y="6354"/>
                  </a:cubicBezTo>
                  <a:cubicBezTo>
                    <a:pt x="10496" y="6368"/>
                    <a:pt x="10484" y="6374"/>
                    <a:pt x="10475" y="6374"/>
                  </a:cubicBezTo>
                  <a:cubicBezTo>
                    <a:pt x="10456" y="6374"/>
                    <a:pt x="10446" y="6350"/>
                    <a:pt x="10467" y="6322"/>
                  </a:cubicBezTo>
                  <a:cubicBezTo>
                    <a:pt x="10750" y="5949"/>
                    <a:pt x="11739" y="4234"/>
                    <a:pt x="12491" y="4234"/>
                  </a:cubicBezTo>
                  <a:cubicBezTo>
                    <a:pt x="12579" y="4234"/>
                    <a:pt x="12664" y="4258"/>
                    <a:pt x="12744" y="4310"/>
                  </a:cubicBezTo>
                  <a:cubicBezTo>
                    <a:pt x="12945" y="4142"/>
                    <a:pt x="13162" y="4013"/>
                    <a:pt x="13394" y="3881"/>
                  </a:cubicBezTo>
                  <a:cubicBezTo>
                    <a:pt x="13418" y="3867"/>
                    <a:pt x="13444" y="3858"/>
                    <a:pt x="13467" y="3858"/>
                  </a:cubicBezTo>
                  <a:close/>
                  <a:moveTo>
                    <a:pt x="16856" y="16096"/>
                  </a:moveTo>
                  <a:cubicBezTo>
                    <a:pt x="16861" y="16096"/>
                    <a:pt x="16866" y="16097"/>
                    <a:pt x="16871" y="16101"/>
                  </a:cubicBezTo>
                  <a:cubicBezTo>
                    <a:pt x="17370" y="16462"/>
                    <a:pt x="17986" y="16238"/>
                    <a:pt x="18529" y="16477"/>
                  </a:cubicBezTo>
                  <a:cubicBezTo>
                    <a:pt x="18570" y="16495"/>
                    <a:pt x="18522" y="16562"/>
                    <a:pt x="18486" y="16562"/>
                  </a:cubicBezTo>
                  <a:cubicBezTo>
                    <a:pt x="18484" y="16562"/>
                    <a:pt x="18482" y="16562"/>
                    <a:pt x="18479" y="16561"/>
                  </a:cubicBezTo>
                  <a:cubicBezTo>
                    <a:pt x="18401" y="16542"/>
                    <a:pt x="18317" y="16535"/>
                    <a:pt x="18229" y="16535"/>
                  </a:cubicBezTo>
                  <a:cubicBezTo>
                    <a:pt x="17981" y="16535"/>
                    <a:pt x="17705" y="16592"/>
                    <a:pt x="17459" y="16592"/>
                  </a:cubicBezTo>
                  <a:cubicBezTo>
                    <a:pt x="17168" y="16592"/>
                    <a:pt x="16919" y="16512"/>
                    <a:pt x="16809" y="16165"/>
                  </a:cubicBezTo>
                  <a:cubicBezTo>
                    <a:pt x="16800" y="16142"/>
                    <a:pt x="16827" y="16096"/>
                    <a:pt x="16856" y="16096"/>
                  </a:cubicBezTo>
                  <a:close/>
                  <a:moveTo>
                    <a:pt x="20827" y="15723"/>
                  </a:moveTo>
                  <a:cubicBezTo>
                    <a:pt x="20832" y="15723"/>
                    <a:pt x="20836" y="15724"/>
                    <a:pt x="20841" y="15727"/>
                  </a:cubicBezTo>
                  <a:lnTo>
                    <a:pt x="20841" y="15725"/>
                  </a:lnTo>
                  <a:cubicBezTo>
                    <a:pt x="20994" y="15820"/>
                    <a:pt x="21215" y="15889"/>
                    <a:pt x="21310" y="16054"/>
                  </a:cubicBezTo>
                  <a:cubicBezTo>
                    <a:pt x="21363" y="16145"/>
                    <a:pt x="21381" y="16180"/>
                    <a:pt x="21416" y="16180"/>
                  </a:cubicBezTo>
                  <a:cubicBezTo>
                    <a:pt x="21446" y="16180"/>
                    <a:pt x="21490" y="16154"/>
                    <a:pt x="21579" y="16115"/>
                  </a:cubicBezTo>
                  <a:cubicBezTo>
                    <a:pt x="21727" y="16051"/>
                    <a:pt x="21932" y="15977"/>
                    <a:pt x="22121" y="15977"/>
                  </a:cubicBezTo>
                  <a:cubicBezTo>
                    <a:pt x="22256" y="15977"/>
                    <a:pt x="22384" y="16015"/>
                    <a:pt x="22478" y="16119"/>
                  </a:cubicBezTo>
                  <a:cubicBezTo>
                    <a:pt x="22647" y="16305"/>
                    <a:pt x="22648" y="16515"/>
                    <a:pt x="22859" y="16515"/>
                  </a:cubicBezTo>
                  <a:cubicBezTo>
                    <a:pt x="22898" y="16515"/>
                    <a:pt x="22943" y="16508"/>
                    <a:pt x="22998" y="16492"/>
                  </a:cubicBezTo>
                  <a:cubicBezTo>
                    <a:pt x="23137" y="16453"/>
                    <a:pt x="23274" y="16411"/>
                    <a:pt x="23415" y="16384"/>
                  </a:cubicBezTo>
                  <a:cubicBezTo>
                    <a:pt x="23424" y="16382"/>
                    <a:pt x="23433" y="16382"/>
                    <a:pt x="23440" y="16382"/>
                  </a:cubicBezTo>
                  <a:cubicBezTo>
                    <a:pt x="23521" y="16382"/>
                    <a:pt x="23528" y="16471"/>
                    <a:pt x="23515" y="16557"/>
                  </a:cubicBezTo>
                  <a:cubicBezTo>
                    <a:pt x="23645" y="16495"/>
                    <a:pt x="23766" y="16466"/>
                    <a:pt x="23876" y="16466"/>
                  </a:cubicBezTo>
                  <a:cubicBezTo>
                    <a:pt x="24251" y="16466"/>
                    <a:pt x="24489" y="16805"/>
                    <a:pt x="24497" y="17325"/>
                  </a:cubicBezTo>
                  <a:cubicBezTo>
                    <a:pt x="24497" y="17352"/>
                    <a:pt x="24450" y="17434"/>
                    <a:pt x="24410" y="17434"/>
                  </a:cubicBezTo>
                  <a:cubicBezTo>
                    <a:pt x="24402" y="17434"/>
                    <a:pt x="24394" y="17430"/>
                    <a:pt x="24387" y="17421"/>
                  </a:cubicBezTo>
                  <a:cubicBezTo>
                    <a:pt x="24332" y="17354"/>
                    <a:pt x="24291" y="17276"/>
                    <a:pt x="24267" y="17193"/>
                  </a:cubicBezTo>
                  <a:cubicBezTo>
                    <a:pt x="24261" y="17174"/>
                    <a:pt x="24276" y="17147"/>
                    <a:pt x="24295" y="17128"/>
                  </a:cubicBezTo>
                  <a:cubicBezTo>
                    <a:pt x="24197" y="16854"/>
                    <a:pt x="24057" y="16641"/>
                    <a:pt x="23811" y="16641"/>
                  </a:cubicBezTo>
                  <a:cubicBezTo>
                    <a:pt x="23700" y="16641"/>
                    <a:pt x="23567" y="16684"/>
                    <a:pt x="23407" y="16785"/>
                  </a:cubicBezTo>
                  <a:cubicBezTo>
                    <a:pt x="23390" y="16795"/>
                    <a:pt x="23375" y="16799"/>
                    <a:pt x="23361" y="16799"/>
                  </a:cubicBezTo>
                  <a:cubicBezTo>
                    <a:pt x="23321" y="16799"/>
                    <a:pt x="23299" y="16759"/>
                    <a:pt x="23315" y="16708"/>
                  </a:cubicBezTo>
                  <a:cubicBezTo>
                    <a:pt x="23327" y="16673"/>
                    <a:pt x="23288" y="16660"/>
                    <a:pt x="23222" y="16660"/>
                  </a:cubicBezTo>
                  <a:cubicBezTo>
                    <a:pt x="23042" y="16660"/>
                    <a:pt x="22663" y="16760"/>
                    <a:pt x="22598" y="16769"/>
                  </a:cubicBezTo>
                  <a:cubicBezTo>
                    <a:pt x="22595" y="16770"/>
                    <a:pt x="22593" y="16770"/>
                    <a:pt x="22591" y="16770"/>
                  </a:cubicBezTo>
                  <a:cubicBezTo>
                    <a:pt x="22574" y="16770"/>
                    <a:pt x="22552" y="16760"/>
                    <a:pt x="22547" y="16743"/>
                  </a:cubicBezTo>
                  <a:cubicBezTo>
                    <a:pt x="22434" y="16365"/>
                    <a:pt x="22227" y="16220"/>
                    <a:pt x="21976" y="16220"/>
                  </a:cubicBezTo>
                  <a:cubicBezTo>
                    <a:pt x="21776" y="16220"/>
                    <a:pt x="21548" y="16311"/>
                    <a:pt x="21316" y="16449"/>
                  </a:cubicBezTo>
                  <a:cubicBezTo>
                    <a:pt x="21299" y="16459"/>
                    <a:pt x="21280" y="16465"/>
                    <a:pt x="21263" y="16465"/>
                  </a:cubicBezTo>
                  <a:cubicBezTo>
                    <a:pt x="21238" y="16465"/>
                    <a:pt x="21217" y="16452"/>
                    <a:pt x="21208" y="16418"/>
                  </a:cubicBezTo>
                  <a:cubicBezTo>
                    <a:pt x="21144" y="16154"/>
                    <a:pt x="20882" y="16029"/>
                    <a:pt x="20786" y="15781"/>
                  </a:cubicBezTo>
                  <a:cubicBezTo>
                    <a:pt x="20777" y="15760"/>
                    <a:pt x="20802" y="15723"/>
                    <a:pt x="20827" y="15723"/>
                  </a:cubicBezTo>
                  <a:close/>
                  <a:moveTo>
                    <a:pt x="13626" y="19299"/>
                  </a:moveTo>
                  <a:cubicBezTo>
                    <a:pt x="13640" y="19299"/>
                    <a:pt x="13654" y="19305"/>
                    <a:pt x="13665" y="19320"/>
                  </a:cubicBezTo>
                  <a:cubicBezTo>
                    <a:pt x="14058" y="19830"/>
                    <a:pt x="14377" y="20418"/>
                    <a:pt x="14598" y="21022"/>
                  </a:cubicBezTo>
                  <a:cubicBezTo>
                    <a:pt x="14609" y="21051"/>
                    <a:pt x="14568" y="21107"/>
                    <a:pt x="14538" y="21107"/>
                  </a:cubicBezTo>
                  <a:cubicBezTo>
                    <a:pt x="14530" y="21107"/>
                    <a:pt x="14523" y="21103"/>
                    <a:pt x="14518" y="21093"/>
                  </a:cubicBezTo>
                  <a:cubicBezTo>
                    <a:pt x="14221" y="20552"/>
                    <a:pt x="13945" y="19999"/>
                    <a:pt x="13569" y="19507"/>
                  </a:cubicBezTo>
                  <a:cubicBezTo>
                    <a:pt x="13208" y="19972"/>
                    <a:pt x="13072" y="20351"/>
                    <a:pt x="13358" y="20941"/>
                  </a:cubicBezTo>
                  <a:cubicBezTo>
                    <a:pt x="13391" y="21007"/>
                    <a:pt x="13299" y="21126"/>
                    <a:pt x="13228" y="21126"/>
                  </a:cubicBezTo>
                  <a:cubicBezTo>
                    <a:pt x="13209" y="21126"/>
                    <a:pt x="13192" y="21118"/>
                    <a:pt x="13178" y="21099"/>
                  </a:cubicBezTo>
                  <a:cubicBezTo>
                    <a:pt x="13009" y="20848"/>
                    <a:pt x="12881" y="20659"/>
                    <a:pt x="12638" y="20659"/>
                  </a:cubicBezTo>
                  <a:cubicBezTo>
                    <a:pt x="12582" y="20659"/>
                    <a:pt x="12520" y="20669"/>
                    <a:pt x="12450" y="20691"/>
                  </a:cubicBezTo>
                  <a:cubicBezTo>
                    <a:pt x="12390" y="20709"/>
                    <a:pt x="12336" y="20718"/>
                    <a:pt x="12282" y="20718"/>
                  </a:cubicBezTo>
                  <a:cubicBezTo>
                    <a:pt x="12220" y="20718"/>
                    <a:pt x="12158" y="20706"/>
                    <a:pt x="12088" y="20683"/>
                  </a:cubicBezTo>
                  <a:cubicBezTo>
                    <a:pt x="12053" y="20672"/>
                    <a:pt x="12095" y="20613"/>
                    <a:pt x="12122" y="20613"/>
                  </a:cubicBezTo>
                  <a:cubicBezTo>
                    <a:pt x="12122" y="20613"/>
                    <a:pt x="12123" y="20613"/>
                    <a:pt x="12124" y="20613"/>
                  </a:cubicBezTo>
                  <a:cubicBezTo>
                    <a:pt x="12371" y="20613"/>
                    <a:pt x="12545" y="20436"/>
                    <a:pt x="12785" y="20420"/>
                  </a:cubicBezTo>
                  <a:cubicBezTo>
                    <a:pt x="12790" y="20420"/>
                    <a:pt x="12796" y="20420"/>
                    <a:pt x="12801" y="20420"/>
                  </a:cubicBezTo>
                  <a:cubicBezTo>
                    <a:pt x="12884" y="20420"/>
                    <a:pt x="12960" y="20458"/>
                    <a:pt x="13029" y="20514"/>
                  </a:cubicBezTo>
                  <a:cubicBezTo>
                    <a:pt x="13013" y="20094"/>
                    <a:pt x="13220" y="19743"/>
                    <a:pt x="13549" y="19345"/>
                  </a:cubicBezTo>
                  <a:cubicBezTo>
                    <a:pt x="13568" y="19322"/>
                    <a:pt x="13598" y="19299"/>
                    <a:pt x="13626" y="19299"/>
                  </a:cubicBezTo>
                  <a:close/>
                  <a:moveTo>
                    <a:pt x="24133" y="21305"/>
                  </a:moveTo>
                  <a:cubicBezTo>
                    <a:pt x="24159" y="21305"/>
                    <a:pt x="24181" y="21320"/>
                    <a:pt x="24191" y="21363"/>
                  </a:cubicBezTo>
                  <a:cubicBezTo>
                    <a:pt x="24259" y="21664"/>
                    <a:pt x="24472" y="21883"/>
                    <a:pt x="24650" y="22125"/>
                  </a:cubicBezTo>
                  <a:cubicBezTo>
                    <a:pt x="24670" y="22082"/>
                    <a:pt x="24689" y="22037"/>
                    <a:pt x="24710" y="21995"/>
                  </a:cubicBezTo>
                  <a:cubicBezTo>
                    <a:pt x="24727" y="21965"/>
                    <a:pt x="24766" y="21927"/>
                    <a:pt x="24804" y="21927"/>
                  </a:cubicBezTo>
                  <a:cubicBezTo>
                    <a:pt x="24809" y="21927"/>
                    <a:pt x="24814" y="21928"/>
                    <a:pt x="24819" y="21929"/>
                  </a:cubicBezTo>
                  <a:cubicBezTo>
                    <a:pt x="24976" y="21973"/>
                    <a:pt x="25131" y="22028"/>
                    <a:pt x="25280" y="22094"/>
                  </a:cubicBezTo>
                  <a:cubicBezTo>
                    <a:pt x="25308" y="22108"/>
                    <a:pt x="25277" y="22153"/>
                    <a:pt x="25252" y="22153"/>
                  </a:cubicBezTo>
                  <a:cubicBezTo>
                    <a:pt x="25250" y="22153"/>
                    <a:pt x="25248" y="22153"/>
                    <a:pt x="25246" y="22152"/>
                  </a:cubicBezTo>
                  <a:cubicBezTo>
                    <a:pt x="25155" y="22125"/>
                    <a:pt x="24992" y="22047"/>
                    <a:pt x="24895" y="22047"/>
                  </a:cubicBezTo>
                  <a:cubicBezTo>
                    <a:pt x="24856" y="22047"/>
                    <a:pt x="24827" y="22060"/>
                    <a:pt x="24819" y="22094"/>
                  </a:cubicBezTo>
                  <a:cubicBezTo>
                    <a:pt x="24798" y="22176"/>
                    <a:pt x="24767" y="22255"/>
                    <a:pt x="24740" y="22336"/>
                  </a:cubicBezTo>
                  <a:cubicBezTo>
                    <a:pt x="24728" y="22370"/>
                    <a:pt x="24650" y="22469"/>
                    <a:pt x="24592" y="22469"/>
                  </a:cubicBezTo>
                  <a:cubicBezTo>
                    <a:pt x="24578" y="22469"/>
                    <a:pt x="24565" y="22463"/>
                    <a:pt x="24555" y="22450"/>
                  </a:cubicBezTo>
                  <a:cubicBezTo>
                    <a:pt x="24367" y="22207"/>
                    <a:pt x="24152" y="21979"/>
                    <a:pt x="24029" y="21702"/>
                  </a:cubicBezTo>
                  <a:cubicBezTo>
                    <a:pt x="23976" y="21814"/>
                    <a:pt x="23945" y="21935"/>
                    <a:pt x="23937" y="22058"/>
                  </a:cubicBezTo>
                  <a:cubicBezTo>
                    <a:pt x="23933" y="22126"/>
                    <a:pt x="23817" y="22238"/>
                    <a:pt x="23746" y="22238"/>
                  </a:cubicBezTo>
                  <a:cubicBezTo>
                    <a:pt x="23719" y="22238"/>
                    <a:pt x="23697" y="22221"/>
                    <a:pt x="23693" y="22176"/>
                  </a:cubicBezTo>
                  <a:cubicBezTo>
                    <a:pt x="23685" y="22107"/>
                    <a:pt x="23679" y="22039"/>
                    <a:pt x="23672" y="21970"/>
                  </a:cubicBezTo>
                  <a:cubicBezTo>
                    <a:pt x="23668" y="21926"/>
                    <a:pt x="23661" y="21909"/>
                    <a:pt x="23652" y="21909"/>
                  </a:cubicBezTo>
                  <a:cubicBezTo>
                    <a:pt x="23629" y="21909"/>
                    <a:pt x="23592" y="22031"/>
                    <a:pt x="23543" y="22081"/>
                  </a:cubicBezTo>
                  <a:cubicBezTo>
                    <a:pt x="23395" y="22233"/>
                    <a:pt x="23259" y="22393"/>
                    <a:pt x="23123" y="22557"/>
                  </a:cubicBezTo>
                  <a:cubicBezTo>
                    <a:pt x="23095" y="22592"/>
                    <a:pt x="23041" y="22633"/>
                    <a:pt x="22993" y="22633"/>
                  </a:cubicBezTo>
                  <a:cubicBezTo>
                    <a:pt x="22970" y="22633"/>
                    <a:pt x="22948" y="22623"/>
                    <a:pt x="22931" y="22599"/>
                  </a:cubicBezTo>
                  <a:cubicBezTo>
                    <a:pt x="22776" y="22372"/>
                    <a:pt x="22602" y="22162"/>
                    <a:pt x="22442" y="21939"/>
                  </a:cubicBezTo>
                  <a:cubicBezTo>
                    <a:pt x="22323" y="22059"/>
                    <a:pt x="22215" y="22183"/>
                    <a:pt x="22206" y="22383"/>
                  </a:cubicBezTo>
                  <a:cubicBezTo>
                    <a:pt x="22203" y="22466"/>
                    <a:pt x="22109" y="22560"/>
                    <a:pt x="22027" y="22568"/>
                  </a:cubicBezTo>
                  <a:cubicBezTo>
                    <a:pt x="21858" y="22587"/>
                    <a:pt x="21812" y="22624"/>
                    <a:pt x="21752" y="22783"/>
                  </a:cubicBezTo>
                  <a:cubicBezTo>
                    <a:pt x="21733" y="22833"/>
                    <a:pt x="21649" y="22940"/>
                    <a:pt x="21576" y="22940"/>
                  </a:cubicBezTo>
                  <a:cubicBezTo>
                    <a:pt x="21558" y="22940"/>
                    <a:pt x="21541" y="22934"/>
                    <a:pt x="21525" y="22919"/>
                  </a:cubicBezTo>
                  <a:cubicBezTo>
                    <a:pt x="21305" y="22715"/>
                    <a:pt x="21124" y="22638"/>
                    <a:pt x="20931" y="22638"/>
                  </a:cubicBezTo>
                  <a:cubicBezTo>
                    <a:pt x="20756" y="22638"/>
                    <a:pt x="20570" y="22702"/>
                    <a:pt x="20337" y="22790"/>
                  </a:cubicBezTo>
                  <a:cubicBezTo>
                    <a:pt x="20332" y="22792"/>
                    <a:pt x="20327" y="22793"/>
                    <a:pt x="20323" y="22793"/>
                  </a:cubicBezTo>
                  <a:cubicBezTo>
                    <a:pt x="20295" y="22793"/>
                    <a:pt x="20318" y="22734"/>
                    <a:pt x="20339" y="22722"/>
                  </a:cubicBezTo>
                  <a:cubicBezTo>
                    <a:pt x="20659" y="22539"/>
                    <a:pt x="20910" y="22367"/>
                    <a:pt x="21167" y="22367"/>
                  </a:cubicBezTo>
                  <a:cubicBezTo>
                    <a:pt x="21314" y="22367"/>
                    <a:pt x="21463" y="22423"/>
                    <a:pt x="21628" y="22567"/>
                  </a:cubicBezTo>
                  <a:cubicBezTo>
                    <a:pt x="21710" y="22435"/>
                    <a:pt x="21818" y="22359"/>
                    <a:pt x="21983" y="22319"/>
                  </a:cubicBezTo>
                  <a:cubicBezTo>
                    <a:pt x="22050" y="22061"/>
                    <a:pt x="22230" y="21891"/>
                    <a:pt x="22420" y="21684"/>
                  </a:cubicBezTo>
                  <a:cubicBezTo>
                    <a:pt x="22452" y="21651"/>
                    <a:pt x="22506" y="21606"/>
                    <a:pt x="22554" y="21606"/>
                  </a:cubicBezTo>
                  <a:cubicBezTo>
                    <a:pt x="22577" y="21606"/>
                    <a:pt x="22598" y="21616"/>
                    <a:pt x="22615" y="21641"/>
                  </a:cubicBezTo>
                  <a:cubicBezTo>
                    <a:pt x="22766" y="21865"/>
                    <a:pt x="22935" y="22071"/>
                    <a:pt x="23092" y="22290"/>
                  </a:cubicBezTo>
                  <a:cubicBezTo>
                    <a:pt x="23288" y="22042"/>
                    <a:pt x="23520" y="21752"/>
                    <a:pt x="23804" y="21654"/>
                  </a:cubicBezTo>
                  <a:cubicBezTo>
                    <a:pt x="23810" y="21653"/>
                    <a:pt x="23815" y="21653"/>
                    <a:pt x="23821" y="21653"/>
                  </a:cubicBezTo>
                  <a:cubicBezTo>
                    <a:pt x="23826" y="21653"/>
                    <a:pt x="23832" y="21653"/>
                    <a:pt x="23837" y="21654"/>
                  </a:cubicBezTo>
                  <a:cubicBezTo>
                    <a:pt x="23879" y="21569"/>
                    <a:pt x="23927" y="21487"/>
                    <a:pt x="23981" y="21409"/>
                  </a:cubicBezTo>
                  <a:cubicBezTo>
                    <a:pt x="24007" y="21372"/>
                    <a:pt x="24080" y="21305"/>
                    <a:pt x="24133" y="21305"/>
                  </a:cubicBezTo>
                  <a:close/>
                  <a:moveTo>
                    <a:pt x="25395" y="26412"/>
                  </a:moveTo>
                  <a:cubicBezTo>
                    <a:pt x="25406" y="26412"/>
                    <a:pt x="25416" y="26412"/>
                    <a:pt x="25426" y="26413"/>
                  </a:cubicBezTo>
                  <a:cubicBezTo>
                    <a:pt x="25547" y="26420"/>
                    <a:pt x="25667" y="26428"/>
                    <a:pt x="25787" y="26428"/>
                  </a:cubicBezTo>
                  <a:cubicBezTo>
                    <a:pt x="25824" y="26428"/>
                    <a:pt x="25861" y="26428"/>
                    <a:pt x="25899" y="26426"/>
                  </a:cubicBezTo>
                  <a:cubicBezTo>
                    <a:pt x="25933" y="26426"/>
                    <a:pt x="25961" y="26445"/>
                    <a:pt x="25963" y="26481"/>
                  </a:cubicBezTo>
                  <a:cubicBezTo>
                    <a:pt x="25969" y="26555"/>
                    <a:pt x="25974" y="26628"/>
                    <a:pt x="25980" y="26703"/>
                  </a:cubicBezTo>
                  <a:cubicBezTo>
                    <a:pt x="26057" y="26645"/>
                    <a:pt x="26138" y="26588"/>
                    <a:pt x="26231" y="26570"/>
                  </a:cubicBezTo>
                  <a:cubicBezTo>
                    <a:pt x="26234" y="26570"/>
                    <a:pt x="26236" y="26570"/>
                    <a:pt x="26238" y="26570"/>
                  </a:cubicBezTo>
                  <a:cubicBezTo>
                    <a:pt x="26260" y="26570"/>
                    <a:pt x="26269" y="26595"/>
                    <a:pt x="26267" y="26615"/>
                  </a:cubicBezTo>
                  <a:cubicBezTo>
                    <a:pt x="26262" y="26655"/>
                    <a:pt x="26240" y="26692"/>
                    <a:pt x="26226" y="26728"/>
                  </a:cubicBezTo>
                  <a:cubicBezTo>
                    <a:pt x="26220" y="26742"/>
                    <a:pt x="26191" y="26762"/>
                    <a:pt x="26176" y="26762"/>
                  </a:cubicBezTo>
                  <a:cubicBezTo>
                    <a:pt x="26168" y="26762"/>
                    <a:pt x="26163" y="26757"/>
                    <a:pt x="26167" y="26742"/>
                  </a:cubicBezTo>
                  <a:cubicBezTo>
                    <a:pt x="26168" y="26735"/>
                    <a:pt x="26167" y="26732"/>
                    <a:pt x="26164" y="26732"/>
                  </a:cubicBezTo>
                  <a:cubicBezTo>
                    <a:pt x="26147" y="26732"/>
                    <a:pt x="26062" y="26835"/>
                    <a:pt x="26039" y="26854"/>
                  </a:cubicBezTo>
                  <a:cubicBezTo>
                    <a:pt x="25992" y="26892"/>
                    <a:pt x="25946" y="26926"/>
                    <a:pt x="25895" y="26961"/>
                  </a:cubicBezTo>
                  <a:cubicBezTo>
                    <a:pt x="25880" y="26973"/>
                    <a:pt x="25860" y="26979"/>
                    <a:pt x="25842" y="26979"/>
                  </a:cubicBezTo>
                  <a:cubicBezTo>
                    <a:pt x="25814" y="26979"/>
                    <a:pt x="25788" y="26964"/>
                    <a:pt x="25784" y="26929"/>
                  </a:cubicBezTo>
                  <a:cubicBezTo>
                    <a:pt x="25775" y="26842"/>
                    <a:pt x="25763" y="26754"/>
                    <a:pt x="25752" y="26668"/>
                  </a:cubicBezTo>
                  <a:cubicBezTo>
                    <a:pt x="25711" y="26670"/>
                    <a:pt x="25670" y="26672"/>
                    <a:pt x="25629" y="26672"/>
                  </a:cubicBezTo>
                  <a:cubicBezTo>
                    <a:pt x="25549" y="26672"/>
                    <a:pt x="25468" y="26667"/>
                    <a:pt x="25389" y="26656"/>
                  </a:cubicBezTo>
                  <a:cubicBezTo>
                    <a:pt x="25245" y="26636"/>
                    <a:pt x="25114" y="26573"/>
                    <a:pt x="24969" y="26550"/>
                  </a:cubicBezTo>
                  <a:cubicBezTo>
                    <a:pt x="24940" y="26545"/>
                    <a:pt x="24974" y="26497"/>
                    <a:pt x="24989" y="26494"/>
                  </a:cubicBezTo>
                  <a:cubicBezTo>
                    <a:pt x="25115" y="26461"/>
                    <a:pt x="25264" y="26412"/>
                    <a:pt x="25395" y="26412"/>
                  </a:cubicBezTo>
                  <a:close/>
                  <a:moveTo>
                    <a:pt x="11817" y="25380"/>
                  </a:moveTo>
                  <a:cubicBezTo>
                    <a:pt x="11832" y="25380"/>
                    <a:pt x="11845" y="25384"/>
                    <a:pt x="11857" y="25394"/>
                  </a:cubicBezTo>
                  <a:cubicBezTo>
                    <a:pt x="12349" y="25815"/>
                    <a:pt x="12753" y="26292"/>
                    <a:pt x="12809" y="26962"/>
                  </a:cubicBezTo>
                  <a:cubicBezTo>
                    <a:pt x="12814" y="27012"/>
                    <a:pt x="12730" y="27125"/>
                    <a:pt x="12671" y="27125"/>
                  </a:cubicBezTo>
                  <a:cubicBezTo>
                    <a:pt x="12654" y="27125"/>
                    <a:pt x="12639" y="27116"/>
                    <a:pt x="12629" y="27093"/>
                  </a:cubicBezTo>
                  <a:cubicBezTo>
                    <a:pt x="12561" y="26947"/>
                    <a:pt x="12513" y="26791"/>
                    <a:pt x="12488" y="26632"/>
                  </a:cubicBezTo>
                  <a:cubicBezTo>
                    <a:pt x="12331" y="26257"/>
                    <a:pt x="12075" y="25961"/>
                    <a:pt x="11750" y="25676"/>
                  </a:cubicBezTo>
                  <a:cubicBezTo>
                    <a:pt x="11446" y="26146"/>
                    <a:pt x="11393" y="26660"/>
                    <a:pt x="11566" y="27204"/>
                  </a:cubicBezTo>
                  <a:cubicBezTo>
                    <a:pt x="11596" y="27299"/>
                    <a:pt x="11501" y="27425"/>
                    <a:pt x="11400" y="27425"/>
                  </a:cubicBezTo>
                  <a:cubicBezTo>
                    <a:pt x="11395" y="27425"/>
                    <a:pt x="11389" y="27424"/>
                    <a:pt x="11384" y="27424"/>
                  </a:cubicBezTo>
                  <a:cubicBezTo>
                    <a:pt x="11235" y="27404"/>
                    <a:pt x="11136" y="27348"/>
                    <a:pt x="11066" y="27245"/>
                  </a:cubicBezTo>
                  <a:cubicBezTo>
                    <a:pt x="10862" y="27550"/>
                    <a:pt x="10632" y="27836"/>
                    <a:pt x="10530" y="28192"/>
                  </a:cubicBezTo>
                  <a:cubicBezTo>
                    <a:pt x="10511" y="28259"/>
                    <a:pt x="10439" y="28327"/>
                    <a:pt x="10369" y="28334"/>
                  </a:cubicBezTo>
                  <a:cubicBezTo>
                    <a:pt x="10103" y="28360"/>
                    <a:pt x="9837" y="28382"/>
                    <a:pt x="9571" y="28414"/>
                  </a:cubicBezTo>
                  <a:cubicBezTo>
                    <a:pt x="9569" y="28414"/>
                    <a:pt x="9566" y="28414"/>
                    <a:pt x="9563" y="28414"/>
                  </a:cubicBezTo>
                  <a:cubicBezTo>
                    <a:pt x="9529" y="28414"/>
                    <a:pt x="9500" y="28388"/>
                    <a:pt x="9497" y="28353"/>
                  </a:cubicBezTo>
                  <a:cubicBezTo>
                    <a:pt x="9486" y="28251"/>
                    <a:pt x="9477" y="27718"/>
                    <a:pt x="9340" y="27718"/>
                  </a:cubicBezTo>
                  <a:cubicBezTo>
                    <a:pt x="9311" y="27718"/>
                    <a:pt x="9277" y="27742"/>
                    <a:pt x="9235" y="27799"/>
                  </a:cubicBezTo>
                  <a:cubicBezTo>
                    <a:pt x="9190" y="27861"/>
                    <a:pt x="9151" y="27872"/>
                    <a:pt x="9084" y="27885"/>
                  </a:cubicBezTo>
                  <a:cubicBezTo>
                    <a:pt x="9081" y="27886"/>
                    <a:pt x="9079" y="27886"/>
                    <a:pt x="9076" y="27886"/>
                  </a:cubicBezTo>
                  <a:cubicBezTo>
                    <a:pt x="9042" y="27886"/>
                    <a:pt x="9079" y="27821"/>
                    <a:pt x="9094" y="27811"/>
                  </a:cubicBezTo>
                  <a:lnTo>
                    <a:pt x="9095" y="27811"/>
                  </a:lnTo>
                  <a:cubicBezTo>
                    <a:pt x="9315" y="27680"/>
                    <a:pt x="9281" y="27440"/>
                    <a:pt x="9567" y="27341"/>
                  </a:cubicBezTo>
                  <a:cubicBezTo>
                    <a:pt x="9579" y="27337"/>
                    <a:pt x="9592" y="27334"/>
                    <a:pt x="9605" y="27334"/>
                  </a:cubicBezTo>
                  <a:cubicBezTo>
                    <a:pt x="9643" y="27334"/>
                    <a:pt x="9676" y="27354"/>
                    <a:pt x="9681" y="27400"/>
                  </a:cubicBezTo>
                  <a:cubicBezTo>
                    <a:pt x="9700" y="27609"/>
                    <a:pt x="9718" y="27817"/>
                    <a:pt x="9733" y="28026"/>
                  </a:cubicBezTo>
                  <a:cubicBezTo>
                    <a:pt x="9740" y="28117"/>
                    <a:pt x="9759" y="28140"/>
                    <a:pt x="9798" y="28140"/>
                  </a:cubicBezTo>
                  <a:cubicBezTo>
                    <a:pt x="9832" y="28140"/>
                    <a:pt x="9880" y="28123"/>
                    <a:pt x="9949" y="28116"/>
                  </a:cubicBezTo>
                  <a:cubicBezTo>
                    <a:pt x="10085" y="28104"/>
                    <a:pt x="10224" y="28091"/>
                    <a:pt x="10360" y="28078"/>
                  </a:cubicBezTo>
                  <a:cubicBezTo>
                    <a:pt x="10515" y="27676"/>
                    <a:pt x="10798" y="27362"/>
                    <a:pt x="11015" y="26986"/>
                  </a:cubicBezTo>
                  <a:cubicBezTo>
                    <a:pt x="11032" y="26956"/>
                    <a:pt x="11116" y="26875"/>
                    <a:pt x="11172" y="26875"/>
                  </a:cubicBezTo>
                  <a:cubicBezTo>
                    <a:pt x="11193" y="26875"/>
                    <a:pt x="11210" y="26886"/>
                    <a:pt x="11219" y="26914"/>
                  </a:cubicBezTo>
                  <a:cubicBezTo>
                    <a:pt x="11229" y="26959"/>
                    <a:pt x="11246" y="27001"/>
                    <a:pt x="11271" y="27040"/>
                  </a:cubicBezTo>
                  <a:cubicBezTo>
                    <a:pt x="11188" y="26466"/>
                    <a:pt x="11331" y="25938"/>
                    <a:pt x="11703" y="25449"/>
                  </a:cubicBezTo>
                  <a:cubicBezTo>
                    <a:pt x="11725" y="25420"/>
                    <a:pt x="11774" y="25380"/>
                    <a:pt x="11817" y="25380"/>
                  </a:cubicBezTo>
                  <a:close/>
                  <a:moveTo>
                    <a:pt x="21567" y="26941"/>
                  </a:moveTo>
                  <a:cubicBezTo>
                    <a:pt x="21571" y="26941"/>
                    <a:pt x="21574" y="26943"/>
                    <a:pt x="21572" y="26951"/>
                  </a:cubicBezTo>
                  <a:cubicBezTo>
                    <a:pt x="21539" y="27088"/>
                    <a:pt x="21510" y="27189"/>
                    <a:pt x="21414" y="27189"/>
                  </a:cubicBezTo>
                  <a:cubicBezTo>
                    <a:pt x="21411" y="27189"/>
                    <a:pt x="21408" y="27189"/>
                    <a:pt x="21405" y="27189"/>
                  </a:cubicBezTo>
                  <a:cubicBezTo>
                    <a:pt x="21368" y="27387"/>
                    <a:pt x="21268" y="27558"/>
                    <a:pt x="21186" y="27751"/>
                  </a:cubicBezTo>
                  <a:cubicBezTo>
                    <a:pt x="21171" y="27788"/>
                    <a:pt x="21100" y="27874"/>
                    <a:pt x="21046" y="27874"/>
                  </a:cubicBezTo>
                  <a:cubicBezTo>
                    <a:pt x="21028" y="27874"/>
                    <a:pt x="21011" y="27865"/>
                    <a:pt x="20999" y="27842"/>
                  </a:cubicBezTo>
                  <a:cubicBezTo>
                    <a:pt x="20935" y="27723"/>
                    <a:pt x="20904" y="27677"/>
                    <a:pt x="20863" y="27677"/>
                  </a:cubicBezTo>
                  <a:cubicBezTo>
                    <a:pt x="20822" y="27677"/>
                    <a:pt x="20770" y="27725"/>
                    <a:pt x="20664" y="27791"/>
                  </a:cubicBezTo>
                  <a:cubicBezTo>
                    <a:pt x="20647" y="27803"/>
                    <a:pt x="20625" y="27810"/>
                    <a:pt x="20605" y="27810"/>
                  </a:cubicBezTo>
                  <a:cubicBezTo>
                    <a:pt x="20576" y="27810"/>
                    <a:pt x="20551" y="27795"/>
                    <a:pt x="20546" y="27757"/>
                  </a:cubicBezTo>
                  <a:cubicBezTo>
                    <a:pt x="20531" y="27618"/>
                    <a:pt x="20491" y="27482"/>
                    <a:pt x="20432" y="27356"/>
                  </a:cubicBezTo>
                  <a:cubicBezTo>
                    <a:pt x="20239" y="27545"/>
                    <a:pt x="20032" y="27640"/>
                    <a:pt x="19722" y="27640"/>
                  </a:cubicBezTo>
                  <a:cubicBezTo>
                    <a:pt x="19695" y="27640"/>
                    <a:pt x="19666" y="27640"/>
                    <a:pt x="19637" y="27638"/>
                  </a:cubicBezTo>
                  <a:cubicBezTo>
                    <a:pt x="19391" y="27626"/>
                    <a:pt x="19163" y="27565"/>
                    <a:pt x="18921" y="27515"/>
                  </a:cubicBezTo>
                  <a:cubicBezTo>
                    <a:pt x="18838" y="27498"/>
                    <a:pt x="18758" y="27490"/>
                    <a:pt x="18679" y="27490"/>
                  </a:cubicBezTo>
                  <a:cubicBezTo>
                    <a:pt x="18367" y="27490"/>
                    <a:pt x="18085" y="27612"/>
                    <a:pt x="17800" y="27771"/>
                  </a:cubicBezTo>
                  <a:cubicBezTo>
                    <a:pt x="17177" y="28120"/>
                    <a:pt x="16588" y="28430"/>
                    <a:pt x="15914" y="28670"/>
                  </a:cubicBezTo>
                  <a:cubicBezTo>
                    <a:pt x="15057" y="28973"/>
                    <a:pt x="14241" y="29297"/>
                    <a:pt x="13530" y="29879"/>
                  </a:cubicBezTo>
                  <a:cubicBezTo>
                    <a:pt x="13505" y="29899"/>
                    <a:pt x="13460" y="29928"/>
                    <a:pt x="13421" y="29928"/>
                  </a:cubicBezTo>
                  <a:cubicBezTo>
                    <a:pt x="13406" y="29928"/>
                    <a:pt x="13392" y="29924"/>
                    <a:pt x="13380" y="29912"/>
                  </a:cubicBezTo>
                  <a:cubicBezTo>
                    <a:pt x="13246" y="29779"/>
                    <a:pt x="13130" y="29648"/>
                    <a:pt x="12988" y="29648"/>
                  </a:cubicBezTo>
                  <a:cubicBezTo>
                    <a:pt x="12902" y="29648"/>
                    <a:pt x="12806" y="29697"/>
                    <a:pt x="12692" y="29823"/>
                  </a:cubicBezTo>
                  <a:cubicBezTo>
                    <a:pt x="12640" y="29880"/>
                    <a:pt x="12589" y="29900"/>
                    <a:pt x="12517" y="29937"/>
                  </a:cubicBezTo>
                  <a:cubicBezTo>
                    <a:pt x="12275" y="30062"/>
                    <a:pt x="12026" y="30128"/>
                    <a:pt x="11800" y="30290"/>
                  </a:cubicBezTo>
                  <a:cubicBezTo>
                    <a:pt x="11779" y="30305"/>
                    <a:pt x="11752" y="30315"/>
                    <a:pt x="11726" y="30315"/>
                  </a:cubicBezTo>
                  <a:cubicBezTo>
                    <a:pt x="11708" y="30315"/>
                    <a:pt x="11689" y="30310"/>
                    <a:pt x="11674" y="30299"/>
                  </a:cubicBezTo>
                  <a:cubicBezTo>
                    <a:pt x="11340" y="30063"/>
                    <a:pt x="10950" y="30115"/>
                    <a:pt x="10616" y="29904"/>
                  </a:cubicBezTo>
                  <a:cubicBezTo>
                    <a:pt x="10554" y="29864"/>
                    <a:pt x="10660" y="29770"/>
                    <a:pt x="10699" y="29762"/>
                  </a:cubicBezTo>
                  <a:cubicBezTo>
                    <a:pt x="10826" y="29736"/>
                    <a:pt x="10944" y="29721"/>
                    <a:pt x="11060" y="29721"/>
                  </a:cubicBezTo>
                  <a:cubicBezTo>
                    <a:pt x="11244" y="29721"/>
                    <a:pt x="11421" y="29758"/>
                    <a:pt x="11614" y="29844"/>
                  </a:cubicBezTo>
                  <a:cubicBezTo>
                    <a:pt x="11707" y="29885"/>
                    <a:pt x="11788" y="29902"/>
                    <a:pt x="11863" y="29902"/>
                  </a:cubicBezTo>
                  <a:cubicBezTo>
                    <a:pt x="12038" y="29902"/>
                    <a:pt x="12185" y="29812"/>
                    <a:pt x="12396" y="29730"/>
                  </a:cubicBezTo>
                  <a:cubicBezTo>
                    <a:pt x="12601" y="29650"/>
                    <a:pt x="12752" y="29402"/>
                    <a:pt x="12974" y="29364"/>
                  </a:cubicBezTo>
                  <a:cubicBezTo>
                    <a:pt x="13005" y="29359"/>
                    <a:pt x="13034" y="29356"/>
                    <a:pt x="13062" y="29356"/>
                  </a:cubicBezTo>
                  <a:cubicBezTo>
                    <a:pt x="13260" y="29356"/>
                    <a:pt x="13400" y="29473"/>
                    <a:pt x="13544" y="29614"/>
                  </a:cubicBezTo>
                  <a:cubicBezTo>
                    <a:pt x="14728" y="28706"/>
                    <a:pt x="16209" y="28453"/>
                    <a:pt x="17491" y="27716"/>
                  </a:cubicBezTo>
                  <a:cubicBezTo>
                    <a:pt x="17867" y="27498"/>
                    <a:pt x="18301" y="27221"/>
                    <a:pt x="18750" y="27221"/>
                  </a:cubicBezTo>
                  <a:cubicBezTo>
                    <a:pt x="18821" y="27221"/>
                    <a:pt x="18892" y="27228"/>
                    <a:pt x="18963" y="27243"/>
                  </a:cubicBezTo>
                  <a:cubicBezTo>
                    <a:pt x="19232" y="27299"/>
                    <a:pt x="19525" y="27385"/>
                    <a:pt x="19796" y="27385"/>
                  </a:cubicBezTo>
                  <a:cubicBezTo>
                    <a:pt x="20034" y="27385"/>
                    <a:pt x="20255" y="27320"/>
                    <a:pt x="20429" y="27111"/>
                  </a:cubicBezTo>
                  <a:cubicBezTo>
                    <a:pt x="20452" y="27083"/>
                    <a:pt x="20505" y="27042"/>
                    <a:pt x="20549" y="27042"/>
                  </a:cubicBezTo>
                  <a:cubicBezTo>
                    <a:pt x="20570" y="27042"/>
                    <a:pt x="20588" y="27051"/>
                    <a:pt x="20601" y="27075"/>
                  </a:cubicBezTo>
                  <a:cubicBezTo>
                    <a:pt x="20682" y="27226"/>
                    <a:pt x="20717" y="27358"/>
                    <a:pt x="20741" y="27511"/>
                  </a:cubicBezTo>
                  <a:cubicBezTo>
                    <a:pt x="20788" y="27460"/>
                    <a:pt x="20830" y="27410"/>
                    <a:pt x="20912" y="27381"/>
                  </a:cubicBezTo>
                  <a:cubicBezTo>
                    <a:pt x="20921" y="27377"/>
                    <a:pt x="20934" y="27374"/>
                    <a:pt x="20946" y="27374"/>
                  </a:cubicBezTo>
                  <a:cubicBezTo>
                    <a:pt x="20958" y="27374"/>
                    <a:pt x="20971" y="27378"/>
                    <a:pt x="20979" y="27387"/>
                  </a:cubicBezTo>
                  <a:cubicBezTo>
                    <a:pt x="21028" y="27410"/>
                    <a:pt x="21076" y="27431"/>
                    <a:pt x="21125" y="27453"/>
                  </a:cubicBezTo>
                  <a:cubicBezTo>
                    <a:pt x="21136" y="27457"/>
                    <a:pt x="21146" y="27464"/>
                    <a:pt x="21152" y="27475"/>
                  </a:cubicBezTo>
                  <a:cubicBezTo>
                    <a:pt x="21211" y="27359"/>
                    <a:pt x="21264" y="27241"/>
                    <a:pt x="21284" y="27110"/>
                  </a:cubicBezTo>
                  <a:cubicBezTo>
                    <a:pt x="21288" y="27079"/>
                    <a:pt x="21341" y="27001"/>
                    <a:pt x="21385" y="27001"/>
                  </a:cubicBezTo>
                  <a:cubicBezTo>
                    <a:pt x="21394" y="27001"/>
                    <a:pt x="21403" y="27005"/>
                    <a:pt x="21412" y="27013"/>
                  </a:cubicBezTo>
                  <a:cubicBezTo>
                    <a:pt x="21457" y="26994"/>
                    <a:pt x="21501" y="26973"/>
                    <a:pt x="21547" y="26952"/>
                  </a:cubicBezTo>
                  <a:cubicBezTo>
                    <a:pt x="21550" y="26947"/>
                    <a:pt x="21560" y="26941"/>
                    <a:pt x="21567" y="26941"/>
                  </a:cubicBezTo>
                  <a:close/>
                  <a:moveTo>
                    <a:pt x="9763" y="31800"/>
                  </a:moveTo>
                  <a:cubicBezTo>
                    <a:pt x="9781" y="31800"/>
                    <a:pt x="9797" y="31807"/>
                    <a:pt x="9809" y="31828"/>
                  </a:cubicBezTo>
                  <a:cubicBezTo>
                    <a:pt x="9836" y="31868"/>
                    <a:pt x="9863" y="31910"/>
                    <a:pt x="9891" y="31950"/>
                  </a:cubicBezTo>
                  <a:cubicBezTo>
                    <a:pt x="9896" y="31949"/>
                    <a:pt x="9902" y="31948"/>
                    <a:pt x="9906" y="31948"/>
                  </a:cubicBezTo>
                  <a:cubicBezTo>
                    <a:pt x="9968" y="31948"/>
                    <a:pt x="9925" y="32059"/>
                    <a:pt x="9907" y="32084"/>
                  </a:cubicBezTo>
                  <a:cubicBezTo>
                    <a:pt x="9903" y="32089"/>
                    <a:pt x="9898" y="32096"/>
                    <a:pt x="9894" y="32101"/>
                  </a:cubicBezTo>
                  <a:cubicBezTo>
                    <a:pt x="9878" y="32122"/>
                    <a:pt x="9834" y="32160"/>
                    <a:pt x="9798" y="32160"/>
                  </a:cubicBezTo>
                  <a:cubicBezTo>
                    <a:pt x="9792" y="32160"/>
                    <a:pt x="9786" y="32159"/>
                    <a:pt x="9780" y="32156"/>
                  </a:cubicBezTo>
                  <a:cubicBezTo>
                    <a:pt x="9704" y="32117"/>
                    <a:pt x="9694" y="32109"/>
                    <a:pt x="9663" y="32058"/>
                  </a:cubicBezTo>
                  <a:cubicBezTo>
                    <a:pt x="9242" y="32418"/>
                    <a:pt x="8805" y="32770"/>
                    <a:pt x="8643" y="33322"/>
                  </a:cubicBezTo>
                  <a:cubicBezTo>
                    <a:pt x="8622" y="33392"/>
                    <a:pt x="8541" y="33475"/>
                    <a:pt x="8463" y="33475"/>
                  </a:cubicBezTo>
                  <a:cubicBezTo>
                    <a:pt x="8455" y="33475"/>
                    <a:pt x="8447" y="33475"/>
                    <a:pt x="8440" y="33473"/>
                  </a:cubicBezTo>
                  <a:cubicBezTo>
                    <a:pt x="8372" y="33458"/>
                    <a:pt x="8310" y="33452"/>
                    <a:pt x="8252" y="33452"/>
                  </a:cubicBezTo>
                  <a:cubicBezTo>
                    <a:pt x="7770" y="33452"/>
                    <a:pt x="7600" y="33923"/>
                    <a:pt x="7280" y="34267"/>
                  </a:cubicBezTo>
                  <a:cubicBezTo>
                    <a:pt x="7013" y="34553"/>
                    <a:pt x="6677" y="34674"/>
                    <a:pt x="6307" y="34696"/>
                  </a:cubicBezTo>
                  <a:cubicBezTo>
                    <a:pt x="6300" y="34756"/>
                    <a:pt x="6281" y="34813"/>
                    <a:pt x="6255" y="34867"/>
                  </a:cubicBezTo>
                  <a:cubicBezTo>
                    <a:pt x="6223" y="34939"/>
                    <a:pt x="6160" y="35021"/>
                    <a:pt x="6073" y="35028"/>
                  </a:cubicBezTo>
                  <a:cubicBezTo>
                    <a:pt x="6022" y="35032"/>
                    <a:pt x="5973" y="35034"/>
                    <a:pt x="5929" y="35034"/>
                  </a:cubicBezTo>
                  <a:cubicBezTo>
                    <a:pt x="5605" y="35034"/>
                    <a:pt x="5454" y="34923"/>
                    <a:pt x="5445" y="34543"/>
                  </a:cubicBezTo>
                  <a:lnTo>
                    <a:pt x="5446" y="34543"/>
                  </a:lnTo>
                  <a:cubicBezTo>
                    <a:pt x="5446" y="34512"/>
                    <a:pt x="5492" y="34432"/>
                    <a:pt x="5534" y="34432"/>
                  </a:cubicBezTo>
                  <a:cubicBezTo>
                    <a:pt x="5543" y="34432"/>
                    <a:pt x="5552" y="34435"/>
                    <a:pt x="5560" y="34444"/>
                  </a:cubicBezTo>
                  <a:cubicBezTo>
                    <a:pt x="5729" y="34615"/>
                    <a:pt x="5817" y="34713"/>
                    <a:pt x="6032" y="34728"/>
                  </a:cubicBezTo>
                  <a:cubicBezTo>
                    <a:pt x="6028" y="34702"/>
                    <a:pt x="6023" y="34674"/>
                    <a:pt x="6018" y="34637"/>
                  </a:cubicBezTo>
                  <a:cubicBezTo>
                    <a:pt x="6003" y="34549"/>
                    <a:pt x="6108" y="34405"/>
                    <a:pt x="6205" y="34405"/>
                  </a:cubicBezTo>
                  <a:cubicBezTo>
                    <a:pt x="6206" y="34405"/>
                    <a:pt x="6208" y="34405"/>
                    <a:pt x="6209" y="34405"/>
                  </a:cubicBezTo>
                  <a:cubicBezTo>
                    <a:pt x="6237" y="34407"/>
                    <a:pt x="6265" y="34407"/>
                    <a:pt x="6291" y="34407"/>
                  </a:cubicBezTo>
                  <a:cubicBezTo>
                    <a:pt x="7012" y="34407"/>
                    <a:pt x="7175" y="33959"/>
                    <a:pt x="7628" y="33493"/>
                  </a:cubicBezTo>
                  <a:cubicBezTo>
                    <a:pt x="7841" y="33273"/>
                    <a:pt x="8064" y="33169"/>
                    <a:pt x="8333" y="33169"/>
                  </a:cubicBezTo>
                  <a:cubicBezTo>
                    <a:pt x="8376" y="33169"/>
                    <a:pt x="8421" y="33171"/>
                    <a:pt x="8466" y="33177"/>
                  </a:cubicBezTo>
                  <a:cubicBezTo>
                    <a:pt x="8710" y="32599"/>
                    <a:pt x="9195" y="32231"/>
                    <a:pt x="9678" y="31836"/>
                  </a:cubicBezTo>
                  <a:cubicBezTo>
                    <a:pt x="9700" y="31819"/>
                    <a:pt x="9733" y="31800"/>
                    <a:pt x="9763" y="31800"/>
                  </a:cubicBezTo>
                  <a:close/>
                  <a:moveTo>
                    <a:pt x="29015" y="36503"/>
                  </a:moveTo>
                  <a:cubicBezTo>
                    <a:pt x="29104" y="36503"/>
                    <a:pt x="29177" y="36522"/>
                    <a:pt x="29182" y="36587"/>
                  </a:cubicBezTo>
                  <a:cubicBezTo>
                    <a:pt x="29196" y="36750"/>
                    <a:pt x="29207" y="36905"/>
                    <a:pt x="29166" y="37052"/>
                  </a:cubicBezTo>
                  <a:cubicBezTo>
                    <a:pt x="29297" y="36993"/>
                    <a:pt x="29428" y="36934"/>
                    <a:pt x="29500" y="36802"/>
                  </a:cubicBezTo>
                  <a:cubicBezTo>
                    <a:pt x="29508" y="36789"/>
                    <a:pt x="29549" y="36750"/>
                    <a:pt x="29575" y="36750"/>
                  </a:cubicBezTo>
                  <a:cubicBezTo>
                    <a:pt x="29585" y="36750"/>
                    <a:pt x="29593" y="36755"/>
                    <a:pt x="29597" y="36769"/>
                  </a:cubicBezTo>
                  <a:cubicBezTo>
                    <a:pt x="29613" y="36821"/>
                    <a:pt x="29643" y="36885"/>
                    <a:pt x="29614" y="36937"/>
                  </a:cubicBezTo>
                  <a:cubicBezTo>
                    <a:pt x="29570" y="37022"/>
                    <a:pt x="29492" y="37016"/>
                    <a:pt x="29486" y="37141"/>
                  </a:cubicBezTo>
                  <a:cubicBezTo>
                    <a:pt x="29486" y="37151"/>
                    <a:pt x="29468" y="37168"/>
                    <a:pt x="29457" y="37168"/>
                  </a:cubicBezTo>
                  <a:cubicBezTo>
                    <a:pt x="29453" y="37168"/>
                    <a:pt x="29450" y="37165"/>
                    <a:pt x="29450" y="37158"/>
                  </a:cubicBezTo>
                  <a:cubicBezTo>
                    <a:pt x="29446" y="37101"/>
                    <a:pt x="29488" y="37023"/>
                    <a:pt x="29505" y="36958"/>
                  </a:cubicBezTo>
                  <a:lnTo>
                    <a:pt x="29505" y="36958"/>
                  </a:lnTo>
                  <a:cubicBezTo>
                    <a:pt x="29388" y="37096"/>
                    <a:pt x="29214" y="37157"/>
                    <a:pt x="29046" y="37260"/>
                  </a:cubicBezTo>
                  <a:cubicBezTo>
                    <a:pt x="29031" y="37269"/>
                    <a:pt x="29017" y="37273"/>
                    <a:pt x="29006" y="37273"/>
                  </a:cubicBezTo>
                  <a:cubicBezTo>
                    <a:pt x="28963" y="37273"/>
                    <a:pt x="28949" y="37218"/>
                    <a:pt x="28976" y="37171"/>
                  </a:cubicBezTo>
                  <a:cubicBezTo>
                    <a:pt x="29038" y="37073"/>
                    <a:pt x="29029" y="36946"/>
                    <a:pt x="29020" y="36836"/>
                  </a:cubicBezTo>
                  <a:cubicBezTo>
                    <a:pt x="29008" y="36704"/>
                    <a:pt x="28923" y="36704"/>
                    <a:pt x="28814" y="36700"/>
                  </a:cubicBezTo>
                  <a:cubicBezTo>
                    <a:pt x="28731" y="36695"/>
                    <a:pt x="28667" y="36672"/>
                    <a:pt x="28624" y="36601"/>
                  </a:cubicBezTo>
                  <a:cubicBezTo>
                    <a:pt x="28611" y="36580"/>
                    <a:pt x="28643" y="36540"/>
                    <a:pt x="28665" y="36540"/>
                  </a:cubicBezTo>
                  <a:cubicBezTo>
                    <a:pt x="28666" y="36540"/>
                    <a:pt x="28666" y="36540"/>
                    <a:pt x="28667" y="36540"/>
                  </a:cubicBezTo>
                  <a:lnTo>
                    <a:pt x="28668" y="36540"/>
                  </a:lnTo>
                  <a:cubicBezTo>
                    <a:pt x="28670" y="36540"/>
                    <a:pt x="28672" y="36540"/>
                    <a:pt x="28674" y="36540"/>
                  </a:cubicBezTo>
                  <a:cubicBezTo>
                    <a:pt x="28730" y="36540"/>
                    <a:pt x="28889" y="36503"/>
                    <a:pt x="29015" y="36503"/>
                  </a:cubicBezTo>
                  <a:close/>
                  <a:moveTo>
                    <a:pt x="26991" y="36986"/>
                  </a:moveTo>
                  <a:cubicBezTo>
                    <a:pt x="27033" y="36986"/>
                    <a:pt x="27051" y="37048"/>
                    <a:pt x="27007" y="37095"/>
                  </a:cubicBezTo>
                  <a:cubicBezTo>
                    <a:pt x="26885" y="37226"/>
                    <a:pt x="26734" y="37330"/>
                    <a:pt x="26620" y="37467"/>
                  </a:cubicBezTo>
                  <a:cubicBezTo>
                    <a:pt x="26602" y="37488"/>
                    <a:pt x="26555" y="37520"/>
                    <a:pt x="26521" y="37520"/>
                  </a:cubicBezTo>
                  <a:cubicBezTo>
                    <a:pt x="26501" y="37520"/>
                    <a:pt x="26484" y="37508"/>
                    <a:pt x="26481" y="37478"/>
                  </a:cubicBezTo>
                  <a:cubicBezTo>
                    <a:pt x="26468" y="37354"/>
                    <a:pt x="26488" y="37314"/>
                    <a:pt x="26433" y="37314"/>
                  </a:cubicBezTo>
                  <a:cubicBezTo>
                    <a:pt x="26414" y="37314"/>
                    <a:pt x="26386" y="37319"/>
                    <a:pt x="26344" y="37327"/>
                  </a:cubicBezTo>
                  <a:cubicBezTo>
                    <a:pt x="26234" y="37347"/>
                    <a:pt x="26121" y="37375"/>
                    <a:pt x="26009" y="37375"/>
                  </a:cubicBezTo>
                  <a:cubicBezTo>
                    <a:pt x="26002" y="37375"/>
                    <a:pt x="25994" y="37375"/>
                    <a:pt x="25986" y="37375"/>
                  </a:cubicBezTo>
                  <a:cubicBezTo>
                    <a:pt x="25695" y="37366"/>
                    <a:pt x="25407" y="37330"/>
                    <a:pt x="25123" y="37267"/>
                  </a:cubicBezTo>
                  <a:cubicBezTo>
                    <a:pt x="25088" y="37260"/>
                    <a:pt x="25128" y="37208"/>
                    <a:pt x="25146" y="37203"/>
                  </a:cubicBezTo>
                  <a:cubicBezTo>
                    <a:pt x="25383" y="37131"/>
                    <a:pt x="25620" y="37118"/>
                    <a:pt x="25859" y="37118"/>
                  </a:cubicBezTo>
                  <a:cubicBezTo>
                    <a:pt x="25996" y="37118"/>
                    <a:pt x="26133" y="37122"/>
                    <a:pt x="26271" y="37122"/>
                  </a:cubicBezTo>
                  <a:cubicBezTo>
                    <a:pt x="26375" y="37122"/>
                    <a:pt x="26479" y="37119"/>
                    <a:pt x="26584" y="37111"/>
                  </a:cubicBezTo>
                  <a:cubicBezTo>
                    <a:pt x="26586" y="37111"/>
                    <a:pt x="26587" y="37111"/>
                    <a:pt x="26589" y="37111"/>
                  </a:cubicBezTo>
                  <a:cubicBezTo>
                    <a:pt x="26614" y="37111"/>
                    <a:pt x="26636" y="37129"/>
                    <a:pt x="26637" y="37155"/>
                  </a:cubicBezTo>
                  <a:cubicBezTo>
                    <a:pt x="26640" y="37193"/>
                    <a:pt x="26644" y="37230"/>
                    <a:pt x="26647" y="37269"/>
                  </a:cubicBezTo>
                  <a:cubicBezTo>
                    <a:pt x="26748" y="37184"/>
                    <a:pt x="26849" y="37102"/>
                    <a:pt x="26942" y="37010"/>
                  </a:cubicBezTo>
                  <a:cubicBezTo>
                    <a:pt x="26960" y="36993"/>
                    <a:pt x="26977" y="36986"/>
                    <a:pt x="26991" y="36986"/>
                  </a:cubicBezTo>
                  <a:close/>
                  <a:moveTo>
                    <a:pt x="31165" y="39976"/>
                  </a:moveTo>
                  <a:cubicBezTo>
                    <a:pt x="31164" y="39978"/>
                    <a:pt x="31163" y="39980"/>
                    <a:pt x="31162" y="39982"/>
                  </a:cubicBezTo>
                  <a:lnTo>
                    <a:pt x="31162" y="39982"/>
                  </a:lnTo>
                  <a:cubicBezTo>
                    <a:pt x="31163" y="39980"/>
                    <a:pt x="31164" y="39978"/>
                    <a:pt x="31165" y="39976"/>
                  </a:cubicBezTo>
                  <a:close/>
                  <a:moveTo>
                    <a:pt x="16145" y="39251"/>
                  </a:moveTo>
                  <a:cubicBezTo>
                    <a:pt x="16154" y="39251"/>
                    <a:pt x="16160" y="39257"/>
                    <a:pt x="16159" y="39275"/>
                  </a:cubicBezTo>
                  <a:cubicBezTo>
                    <a:pt x="16133" y="39641"/>
                    <a:pt x="15955" y="39908"/>
                    <a:pt x="15687" y="40146"/>
                  </a:cubicBezTo>
                  <a:cubicBezTo>
                    <a:pt x="15671" y="40161"/>
                    <a:pt x="15647" y="40175"/>
                    <a:pt x="15624" y="40175"/>
                  </a:cubicBezTo>
                  <a:cubicBezTo>
                    <a:pt x="15615" y="40175"/>
                    <a:pt x="15605" y="40172"/>
                    <a:pt x="15596" y="40166"/>
                  </a:cubicBezTo>
                  <a:cubicBezTo>
                    <a:pt x="15407" y="40026"/>
                    <a:pt x="15211" y="39985"/>
                    <a:pt x="15010" y="39985"/>
                  </a:cubicBezTo>
                  <a:cubicBezTo>
                    <a:pt x="14726" y="39985"/>
                    <a:pt x="14431" y="40067"/>
                    <a:pt x="14133" y="40067"/>
                  </a:cubicBezTo>
                  <a:cubicBezTo>
                    <a:pt x="14092" y="40067"/>
                    <a:pt x="14051" y="40065"/>
                    <a:pt x="14010" y="40062"/>
                  </a:cubicBezTo>
                  <a:cubicBezTo>
                    <a:pt x="13976" y="40060"/>
                    <a:pt x="14018" y="40003"/>
                    <a:pt x="14033" y="39997"/>
                  </a:cubicBezTo>
                  <a:cubicBezTo>
                    <a:pt x="14356" y="39906"/>
                    <a:pt x="14705" y="39788"/>
                    <a:pt x="15048" y="39788"/>
                  </a:cubicBezTo>
                  <a:cubicBezTo>
                    <a:pt x="15094" y="39788"/>
                    <a:pt x="15140" y="39790"/>
                    <a:pt x="15185" y="39795"/>
                  </a:cubicBezTo>
                  <a:cubicBezTo>
                    <a:pt x="15344" y="39810"/>
                    <a:pt x="15506" y="39850"/>
                    <a:pt x="15635" y="39949"/>
                  </a:cubicBezTo>
                  <a:cubicBezTo>
                    <a:pt x="15650" y="39961"/>
                    <a:pt x="15666" y="39966"/>
                    <a:pt x="15682" y="39966"/>
                  </a:cubicBezTo>
                  <a:cubicBezTo>
                    <a:pt x="15852" y="39966"/>
                    <a:pt x="16056" y="39381"/>
                    <a:pt x="16093" y="39289"/>
                  </a:cubicBezTo>
                  <a:cubicBezTo>
                    <a:pt x="16100" y="39274"/>
                    <a:pt x="16128" y="39251"/>
                    <a:pt x="16145" y="39251"/>
                  </a:cubicBezTo>
                  <a:close/>
                  <a:moveTo>
                    <a:pt x="27926" y="38298"/>
                  </a:moveTo>
                  <a:cubicBezTo>
                    <a:pt x="28071" y="38298"/>
                    <a:pt x="28218" y="38305"/>
                    <a:pt x="28369" y="38318"/>
                  </a:cubicBezTo>
                  <a:cubicBezTo>
                    <a:pt x="28447" y="38324"/>
                    <a:pt x="28408" y="38443"/>
                    <a:pt x="28389" y="38478"/>
                  </a:cubicBezTo>
                  <a:cubicBezTo>
                    <a:pt x="28239" y="38757"/>
                    <a:pt x="28081" y="39016"/>
                    <a:pt x="27879" y="39247"/>
                  </a:cubicBezTo>
                  <a:cubicBezTo>
                    <a:pt x="28353" y="39197"/>
                    <a:pt x="28779" y="38961"/>
                    <a:pt x="29255" y="38897"/>
                  </a:cubicBezTo>
                  <a:cubicBezTo>
                    <a:pt x="29259" y="38896"/>
                    <a:pt x="29262" y="38896"/>
                    <a:pt x="29266" y="38896"/>
                  </a:cubicBezTo>
                  <a:cubicBezTo>
                    <a:pt x="29322" y="38896"/>
                    <a:pt x="29328" y="38965"/>
                    <a:pt x="29311" y="39006"/>
                  </a:cubicBezTo>
                  <a:cubicBezTo>
                    <a:pt x="29283" y="39080"/>
                    <a:pt x="29311" y="39206"/>
                    <a:pt x="29337" y="39308"/>
                  </a:cubicBezTo>
                  <a:cubicBezTo>
                    <a:pt x="29547" y="39220"/>
                    <a:pt x="29768" y="39167"/>
                    <a:pt x="29974" y="39065"/>
                  </a:cubicBezTo>
                  <a:cubicBezTo>
                    <a:pt x="29992" y="39056"/>
                    <a:pt x="30014" y="39049"/>
                    <a:pt x="30034" y="39049"/>
                  </a:cubicBezTo>
                  <a:cubicBezTo>
                    <a:pt x="30059" y="39049"/>
                    <a:pt x="30081" y="39061"/>
                    <a:pt x="30085" y="39097"/>
                  </a:cubicBezTo>
                  <a:cubicBezTo>
                    <a:pt x="30101" y="39276"/>
                    <a:pt x="30112" y="39455"/>
                    <a:pt x="30122" y="39634"/>
                  </a:cubicBezTo>
                  <a:cubicBezTo>
                    <a:pt x="30235" y="39526"/>
                    <a:pt x="30381" y="39411"/>
                    <a:pt x="30518" y="39411"/>
                  </a:cubicBezTo>
                  <a:cubicBezTo>
                    <a:pt x="30547" y="39411"/>
                    <a:pt x="30575" y="39416"/>
                    <a:pt x="30602" y="39427"/>
                  </a:cubicBezTo>
                  <a:cubicBezTo>
                    <a:pt x="30732" y="39479"/>
                    <a:pt x="30774" y="39550"/>
                    <a:pt x="30814" y="39684"/>
                  </a:cubicBezTo>
                  <a:cubicBezTo>
                    <a:pt x="30829" y="39734"/>
                    <a:pt x="30834" y="39785"/>
                    <a:pt x="30831" y="39836"/>
                  </a:cubicBezTo>
                  <a:cubicBezTo>
                    <a:pt x="30801" y="39950"/>
                    <a:pt x="30817" y="40006"/>
                    <a:pt x="30880" y="40006"/>
                  </a:cubicBezTo>
                  <a:cubicBezTo>
                    <a:pt x="30925" y="40006"/>
                    <a:pt x="30995" y="39977"/>
                    <a:pt x="31089" y="39917"/>
                  </a:cubicBezTo>
                  <a:cubicBezTo>
                    <a:pt x="31099" y="39894"/>
                    <a:pt x="31148" y="39855"/>
                    <a:pt x="31177" y="39855"/>
                  </a:cubicBezTo>
                  <a:cubicBezTo>
                    <a:pt x="31192" y="39855"/>
                    <a:pt x="31201" y="39865"/>
                    <a:pt x="31196" y="39893"/>
                  </a:cubicBezTo>
                  <a:cubicBezTo>
                    <a:pt x="31174" y="40032"/>
                    <a:pt x="31113" y="40501"/>
                    <a:pt x="30882" y="40501"/>
                  </a:cubicBezTo>
                  <a:cubicBezTo>
                    <a:pt x="30875" y="40501"/>
                    <a:pt x="30867" y="40500"/>
                    <a:pt x="30859" y="40499"/>
                  </a:cubicBezTo>
                  <a:cubicBezTo>
                    <a:pt x="30838" y="40497"/>
                    <a:pt x="30866" y="40467"/>
                    <a:pt x="30872" y="40463"/>
                  </a:cubicBezTo>
                  <a:cubicBezTo>
                    <a:pt x="30994" y="40407"/>
                    <a:pt x="31108" y="40116"/>
                    <a:pt x="31162" y="39982"/>
                  </a:cubicBezTo>
                  <a:lnTo>
                    <a:pt x="31162" y="39982"/>
                  </a:lnTo>
                  <a:cubicBezTo>
                    <a:pt x="31156" y="39997"/>
                    <a:pt x="31145" y="40011"/>
                    <a:pt x="31133" y="40021"/>
                  </a:cubicBezTo>
                  <a:cubicBezTo>
                    <a:pt x="31014" y="40123"/>
                    <a:pt x="30874" y="40196"/>
                    <a:pt x="30723" y="40236"/>
                  </a:cubicBezTo>
                  <a:cubicBezTo>
                    <a:pt x="30716" y="40237"/>
                    <a:pt x="30711" y="40238"/>
                    <a:pt x="30705" y="40238"/>
                  </a:cubicBezTo>
                  <a:cubicBezTo>
                    <a:pt x="30681" y="40238"/>
                    <a:pt x="30666" y="40222"/>
                    <a:pt x="30669" y="40191"/>
                  </a:cubicBezTo>
                  <a:cubicBezTo>
                    <a:pt x="30693" y="39906"/>
                    <a:pt x="30621" y="39615"/>
                    <a:pt x="30436" y="39615"/>
                  </a:cubicBezTo>
                  <a:cubicBezTo>
                    <a:pt x="30349" y="39615"/>
                    <a:pt x="30236" y="39680"/>
                    <a:pt x="30096" y="39842"/>
                  </a:cubicBezTo>
                  <a:cubicBezTo>
                    <a:pt x="30077" y="39863"/>
                    <a:pt x="30035" y="39892"/>
                    <a:pt x="30003" y="39892"/>
                  </a:cubicBezTo>
                  <a:cubicBezTo>
                    <a:pt x="29984" y="39892"/>
                    <a:pt x="29968" y="39881"/>
                    <a:pt x="29963" y="39852"/>
                  </a:cubicBezTo>
                  <a:cubicBezTo>
                    <a:pt x="29953" y="39785"/>
                    <a:pt x="29927" y="39326"/>
                    <a:pt x="29842" y="39326"/>
                  </a:cubicBezTo>
                  <a:cubicBezTo>
                    <a:pt x="29840" y="39326"/>
                    <a:pt x="29837" y="39327"/>
                    <a:pt x="29834" y="39328"/>
                  </a:cubicBezTo>
                  <a:cubicBezTo>
                    <a:pt x="29643" y="39396"/>
                    <a:pt x="29447" y="39447"/>
                    <a:pt x="29264" y="39538"/>
                  </a:cubicBezTo>
                  <a:cubicBezTo>
                    <a:pt x="29244" y="39548"/>
                    <a:pt x="29224" y="39554"/>
                    <a:pt x="29206" y="39554"/>
                  </a:cubicBezTo>
                  <a:cubicBezTo>
                    <a:pt x="29181" y="39554"/>
                    <a:pt x="29160" y="39541"/>
                    <a:pt x="29150" y="39506"/>
                  </a:cubicBezTo>
                  <a:cubicBezTo>
                    <a:pt x="29113" y="39361"/>
                    <a:pt x="29076" y="39268"/>
                    <a:pt x="29086" y="39150"/>
                  </a:cubicBezTo>
                  <a:lnTo>
                    <a:pt x="29086" y="39150"/>
                  </a:lnTo>
                  <a:cubicBezTo>
                    <a:pt x="28581" y="39258"/>
                    <a:pt x="28126" y="39510"/>
                    <a:pt x="27602" y="39510"/>
                  </a:cubicBezTo>
                  <a:cubicBezTo>
                    <a:pt x="27594" y="39510"/>
                    <a:pt x="27585" y="39509"/>
                    <a:pt x="27576" y="39509"/>
                  </a:cubicBezTo>
                  <a:cubicBezTo>
                    <a:pt x="27446" y="39506"/>
                    <a:pt x="27531" y="39344"/>
                    <a:pt x="27581" y="39298"/>
                  </a:cubicBezTo>
                  <a:cubicBezTo>
                    <a:pt x="27810" y="39089"/>
                    <a:pt x="27964" y="38842"/>
                    <a:pt x="28109" y="38579"/>
                  </a:cubicBezTo>
                  <a:cubicBezTo>
                    <a:pt x="27658" y="38551"/>
                    <a:pt x="27208" y="38576"/>
                    <a:pt x="26757" y="38525"/>
                  </a:cubicBezTo>
                  <a:cubicBezTo>
                    <a:pt x="26719" y="38520"/>
                    <a:pt x="26765" y="38458"/>
                    <a:pt x="26785" y="38452"/>
                  </a:cubicBezTo>
                  <a:cubicBezTo>
                    <a:pt x="27171" y="38346"/>
                    <a:pt x="27541" y="38298"/>
                    <a:pt x="27926" y="38298"/>
                  </a:cubicBezTo>
                  <a:close/>
                  <a:moveTo>
                    <a:pt x="3242" y="40504"/>
                  </a:moveTo>
                  <a:cubicBezTo>
                    <a:pt x="3242" y="40504"/>
                    <a:pt x="3241" y="40504"/>
                    <a:pt x="3240" y="40505"/>
                  </a:cubicBezTo>
                  <a:lnTo>
                    <a:pt x="3240" y="40505"/>
                  </a:lnTo>
                  <a:cubicBezTo>
                    <a:pt x="3241" y="40505"/>
                    <a:pt x="3242" y="40504"/>
                    <a:pt x="3242" y="40504"/>
                  </a:cubicBezTo>
                  <a:close/>
                  <a:moveTo>
                    <a:pt x="18127" y="42590"/>
                  </a:moveTo>
                  <a:cubicBezTo>
                    <a:pt x="18127" y="42590"/>
                    <a:pt x="18126" y="42590"/>
                    <a:pt x="18125" y="42590"/>
                  </a:cubicBezTo>
                  <a:lnTo>
                    <a:pt x="18125" y="42590"/>
                  </a:lnTo>
                  <a:cubicBezTo>
                    <a:pt x="18126" y="42590"/>
                    <a:pt x="18127" y="42590"/>
                    <a:pt x="18127" y="42590"/>
                  </a:cubicBezTo>
                  <a:close/>
                  <a:moveTo>
                    <a:pt x="18786" y="40249"/>
                  </a:moveTo>
                  <a:cubicBezTo>
                    <a:pt x="18802" y="40249"/>
                    <a:pt x="18816" y="40254"/>
                    <a:pt x="18825" y="40271"/>
                  </a:cubicBezTo>
                  <a:cubicBezTo>
                    <a:pt x="18833" y="40285"/>
                    <a:pt x="18839" y="40298"/>
                    <a:pt x="18846" y="40311"/>
                  </a:cubicBezTo>
                  <a:cubicBezTo>
                    <a:pt x="18853" y="40324"/>
                    <a:pt x="18840" y="40339"/>
                    <a:pt x="18833" y="40346"/>
                  </a:cubicBezTo>
                  <a:cubicBezTo>
                    <a:pt x="18775" y="40404"/>
                    <a:pt x="18739" y="40411"/>
                    <a:pt x="18738" y="40501"/>
                  </a:cubicBezTo>
                  <a:cubicBezTo>
                    <a:pt x="18737" y="40587"/>
                    <a:pt x="18665" y="40683"/>
                    <a:pt x="18573" y="40683"/>
                  </a:cubicBezTo>
                  <a:cubicBezTo>
                    <a:pt x="18570" y="40683"/>
                    <a:pt x="18566" y="40682"/>
                    <a:pt x="18563" y="40682"/>
                  </a:cubicBezTo>
                  <a:cubicBezTo>
                    <a:pt x="18409" y="40667"/>
                    <a:pt x="18282" y="40610"/>
                    <a:pt x="18156" y="40533"/>
                  </a:cubicBezTo>
                  <a:cubicBezTo>
                    <a:pt x="17279" y="41405"/>
                    <a:pt x="14450" y="41229"/>
                    <a:pt x="15730" y="43036"/>
                  </a:cubicBezTo>
                  <a:cubicBezTo>
                    <a:pt x="15788" y="43118"/>
                    <a:pt x="15650" y="43251"/>
                    <a:pt x="15565" y="43251"/>
                  </a:cubicBezTo>
                  <a:cubicBezTo>
                    <a:pt x="15561" y="43251"/>
                    <a:pt x="15557" y="43251"/>
                    <a:pt x="15553" y="43250"/>
                  </a:cubicBezTo>
                  <a:cubicBezTo>
                    <a:pt x="15249" y="43198"/>
                    <a:pt x="14945" y="43102"/>
                    <a:pt x="14637" y="43072"/>
                  </a:cubicBezTo>
                  <a:cubicBezTo>
                    <a:pt x="14299" y="43040"/>
                    <a:pt x="14188" y="43095"/>
                    <a:pt x="13916" y="42942"/>
                  </a:cubicBezTo>
                  <a:cubicBezTo>
                    <a:pt x="13848" y="42903"/>
                    <a:pt x="13785" y="42890"/>
                    <a:pt x="13725" y="42890"/>
                  </a:cubicBezTo>
                  <a:cubicBezTo>
                    <a:pt x="13593" y="42890"/>
                    <a:pt x="13476" y="42954"/>
                    <a:pt x="13354" y="42954"/>
                  </a:cubicBezTo>
                  <a:cubicBezTo>
                    <a:pt x="13318" y="42954"/>
                    <a:pt x="13281" y="42948"/>
                    <a:pt x="13243" y="42933"/>
                  </a:cubicBezTo>
                  <a:cubicBezTo>
                    <a:pt x="13164" y="42902"/>
                    <a:pt x="13094" y="42892"/>
                    <a:pt x="13028" y="42892"/>
                  </a:cubicBezTo>
                  <a:cubicBezTo>
                    <a:pt x="12917" y="42892"/>
                    <a:pt x="12815" y="42920"/>
                    <a:pt x="12693" y="42920"/>
                  </a:cubicBezTo>
                  <a:cubicBezTo>
                    <a:pt x="12680" y="42920"/>
                    <a:pt x="12667" y="42919"/>
                    <a:pt x="12653" y="42919"/>
                  </a:cubicBezTo>
                  <a:cubicBezTo>
                    <a:pt x="12597" y="42915"/>
                    <a:pt x="12640" y="42840"/>
                    <a:pt x="12668" y="42826"/>
                  </a:cubicBezTo>
                  <a:cubicBezTo>
                    <a:pt x="12809" y="42754"/>
                    <a:pt x="12959" y="42596"/>
                    <a:pt x="13132" y="42596"/>
                  </a:cubicBezTo>
                  <a:cubicBezTo>
                    <a:pt x="13167" y="42596"/>
                    <a:pt x="13202" y="42602"/>
                    <a:pt x="13239" y="42617"/>
                  </a:cubicBezTo>
                  <a:cubicBezTo>
                    <a:pt x="13291" y="42638"/>
                    <a:pt x="13343" y="42645"/>
                    <a:pt x="13395" y="42645"/>
                  </a:cubicBezTo>
                  <a:cubicBezTo>
                    <a:pt x="13522" y="42645"/>
                    <a:pt x="13648" y="42601"/>
                    <a:pt x="13772" y="42601"/>
                  </a:cubicBezTo>
                  <a:cubicBezTo>
                    <a:pt x="13826" y="42601"/>
                    <a:pt x="13880" y="42609"/>
                    <a:pt x="13932" y="42633"/>
                  </a:cubicBezTo>
                  <a:cubicBezTo>
                    <a:pt x="14357" y="42823"/>
                    <a:pt x="14869" y="42885"/>
                    <a:pt x="15355" y="42955"/>
                  </a:cubicBezTo>
                  <a:cubicBezTo>
                    <a:pt x="15045" y="42361"/>
                    <a:pt x="15104" y="41759"/>
                    <a:pt x="15781" y="41370"/>
                  </a:cubicBezTo>
                  <a:cubicBezTo>
                    <a:pt x="16174" y="41146"/>
                    <a:pt x="16605" y="41009"/>
                    <a:pt x="17033" y="40868"/>
                  </a:cubicBezTo>
                  <a:cubicBezTo>
                    <a:pt x="17388" y="40751"/>
                    <a:pt x="17877" y="40645"/>
                    <a:pt x="18116" y="40338"/>
                  </a:cubicBezTo>
                  <a:cubicBezTo>
                    <a:pt x="18141" y="40307"/>
                    <a:pt x="18186" y="40273"/>
                    <a:pt x="18229" y="40273"/>
                  </a:cubicBezTo>
                  <a:cubicBezTo>
                    <a:pt x="18243" y="40273"/>
                    <a:pt x="18256" y="40276"/>
                    <a:pt x="18269" y="40285"/>
                  </a:cubicBezTo>
                  <a:cubicBezTo>
                    <a:pt x="18360" y="40347"/>
                    <a:pt x="18461" y="40392"/>
                    <a:pt x="18568" y="40419"/>
                  </a:cubicBezTo>
                  <a:cubicBezTo>
                    <a:pt x="18601" y="40342"/>
                    <a:pt x="18657" y="40282"/>
                    <a:pt x="18760" y="40252"/>
                  </a:cubicBezTo>
                  <a:cubicBezTo>
                    <a:pt x="18768" y="40250"/>
                    <a:pt x="18777" y="40249"/>
                    <a:pt x="18786" y="40249"/>
                  </a:cubicBezTo>
                  <a:close/>
                  <a:moveTo>
                    <a:pt x="27459" y="44140"/>
                  </a:moveTo>
                  <a:cubicBezTo>
                    <a:pt x="27459" y="44140"/>
                    <a:pt x="27459" y="44140"/>
                    <a:pt x="27459" y="44140"/>
                  </a:cubicBezTo>
                  <a:lnTo>
                    <a:pt x="27459" y="44140"/>
                  </a:lnTo>
                  <a:cubicBezTo>
                    <a:pt x="27459" y="44140"/>
                    <a:pt x="27459" y="44140"/>
                    <a:pt x="27459" y="44140"/>
                  </a:cubicBezTo>
                  <a:close/>
                  <a:moveTo>
                    <a:pt x="26208" y="42476"/>
                  </a:moveTo>
                  <a:cubicBezTo>
                    <a:pt x="26426" y="42476"/>
                    <a:pt x="26631" y="42588"/>
                    <a:pt x="26843" y="42677"/>
                  </a:cubicBezTo>
                  <a:cubicBezTo>
                    <a:pt x="26920" y="42708"/>
                    <a:pt x="26896" y="42794"/>
                    <a:pt x="26865" y="42852"/>
                  </a:cubicBezTo>
                  <a:cubicBezTo>
                    <a:pt x="26818" y="42942"/>
                    <a:pt x="26788" y="43032"/>
                    <a:pt x="26755" y="43123"/>
                  </a:cubicBezTo>
                  <a:cubicBezTo>
                    <a:pt x="26876" y="43109"/>
                    <a:pt x="26991" y="43077"/>
                    <a:pt x="27100" y="43009"/>
                  </a:cubicBezTo>
                  <a:cubicBezTo>
                    <a:pt x="27122" y="42997"/>
                    <a:pt x="27143" y="42992"/>
                    <a:pt x="27160" y="42992"/>
                  </a:cubicBezTo>
                  <a:cubicBezTo>
                    <a:pt x="27211" y="42992"/>
                    <a:pt x="27238" y="43038"/>
                    <a:pt x="27218" y="43107"/>
                  </a:cubicBezTo>
                  <a:cubicBezTo>
                    <a:pt x="27146" y="43347"/>
                    <a:pt x="27151" y="43601"/>
                    <a:pt x="27106" y="43847"/>
                  </a:cubicBezTo>
                  <a:cubicBezTo>
                    <a:pt x="27236" y="43807"/>
                    <a:pt x="27358" y="43744"/>
                    <a:pt x="27459" y="43654"/>
                  </a:cubicBezTo>
                  <a:cubicBezTo>
                    <a:pt x="27486" y="43629"/>
                    <a:pt x="27512" y="43618"/>
                    <a:pt x="27533" y="43618"/>
                  </a:cubicBezTo>
                  <a:cubicBezTo>
                    <a:pt x="27586" y="43618"/>
                    <a:pt x="27614" y="43679"/>
                    <a:pt x="27576" y="43751"/>
                  </a:cubicBezTo>
                  <a:cubicBezTo>
                    <a:pt x="27532" y="43833"/>
                    <a:pt x="27478" y="43909"/>
                    <a:pt x="27414" y="43977"/>
                  </a:cubicBezTo>
                  <a:cubicBezTo>
                    <a:pt x="27461" y="43972"/>
                    <a:pt x="27509" y="43971"/>
                    <a:pt x="27556" y="43967"/>
                  </a:cubicBezTo>
                  <a:cubicBezTo>
                    <a:pt x="27558" y="43967"/>
                    <a:pt x="27559" y="43967"/>
                    <a:pt x="27560" y="43967"/>
                  </a:cubicBezTo>
                  <a:cubicBezTo>
                    <a:pt x="27602" y="43967"/>
                    <a:pt x="27610" y="44013"/>
                    <a:pt x="27597" y="44046"/>
                  </a:cubicBezTo>
                  <a:cubicBezTo>
                    <a:pt x="27496" y="44274"/>
                    <a:pt x="27384" y="44496"/>
                    <a:pt x="27282" y="44725"/>
                  </a:cubicBezTo>
                  <a:cubicBezTo>
                    <a:pt x="27277" y="44735"/>
                    <a:pt x="27262" y="44745"/>
                    <a:pt x="27253" y="44745"/>
                  </a:cubicBezTo>
                  <a:cubicBezTo>
                    <a:pt x="27247" y="44745"/>
                    <a:pt x="27244" y="44741"/>
                    <a:pt x="27248" y="44728"/>
                  </a:cubicBezTo>
                  <a:cubicBezTo>
                    <a:pt x="27274" y="44646"/>
                    <a:pt x="27359" y="44151"/>
                    <a:pt x="27459" y="44140"/>
                  </a:cubicBezTo>
                  <a:lnTo>
                    <a:pt x="27459" y="44140"/>
                  </a:lnTo>
                  <a:cubicBezTo>
                    <a:pt x="27361" y="44151"/>
                    <a:pt x="27265" y="44161"/>
                    <a:pt x="27169" y="44177"/>
                  </a:cubicBezTo>
                  <a:cubicBezTo>
                    <a:pt x="27164" y="44178"/>
                    <a:pt x="27160" y="44178"/>
                    <a:pt x="27156" y="44178"/>
                  </a:cubicBezTo>
                  <a:cubicBezTo>
                    <a:pt x="27091" y="44178"/>
                    <a:pt x="27128" y="44069"/>
                    <a:pt x="27152" y="44040"/>
                  </a:cubicBezTo>
                  <a:cubicBezTo>
                    <a:pt x="27155" y="44038"/>
                    <a:pt x="27157" y="44036"/>
                    <a:pt x="27159" y="44032"/>
                  </a:cubicBezTo>
                  <a:lnTo>
                    <a:pt x="27159" y="44032"/>
                  </a:lnTo>
                  <a:cubicBezTo>
                    <a:pt x="27093" y="44060"/>
                    <a:pt x="27029" y="44090"/>
                    <a:pt x="26961" y="44107"/>
                  </a:cubicBezTo>
                  <a:cubicBezTo>
                    <a:pt x="26951" y="44109"/>
                    <a:pt x="26942" y="44110"/>
                    <a:pt x="26933" y="44110"/>
                  </a:cubicBezTo>
                  <a:cubicBezTo>
                    <a:pt x="26879" y="44110"/>
                    <a:pt x="26863" y="44063"/>
                    <a:pt x="26880" y="44004"/>
                  </a:cubicBezTo>
                  <a:cubicBezTo>
                    <a:pt x="26947" y="43770"/>
                    <a:pt x="26936" y="43525"/>
                    <a:pt x="26973" y="43286"/>
                  </a:cubicBezTo>
                  <a:lnTo>
                    <a:pt x="26973" y="43286"/>
                  </a:lnTo>
                  <a:cubicBezTo>
                    <a:pt x="26833" y="43346"/>
                    <a:pt x="26685" y="43387"/>
                    <a:pt x="26534" y="43409"/>
                  </a:cubicBezTo>
                  <a:cubicBezTo>
                    <a:pt x="26529" y="43409"/>
                    <a:pt x="26524" y="43410"/>
                    <a:pt x="26520" y="43410"/>
                  </a:cubicBezTo>
                  <a:cubicBezTo>
                    <a:pt x="26438" y="43410"/>
                    <a:pt x="26465" y="43295"/>
                    <a:pt x="26487" y="43249"/>
                  </a:cubicBezTo>
                  <a:cubicBezTo>
                    <a:pt x="26535" y="43147"/>
                    <a:pt x="26564" y="43043"/>
                    <a:pt x="26597" y="42940"/>
                  </a:cubicBezTo>
                  <a:cubicBezTo>
                    <a:pt x="26369" y="42850"/>
                    <a:pt x="26132" y="42764"/>
                    <a:pt x="25933" y="42624"/>
                  </a:cubicBezTo>
                  <a:cubicBezTo>
                    <a:pt x="25892" y="42597"/>
                    <a:pt x="25958" y="42529"/>
                    <a:pt x="25984" y="42519"/>
                  </a:cubicBezTo>
                  <a:cubicBezTo>
                    <a:pt x="26061" y="42489"/>
                    <a:pt x="26135" y="42476"/>
                    <a:pt x="26208" y="42476"/>
                  </a:cubicBezTo>
                  <a:close/>
                  <a:moveTo>
                    <a:pt x="21394" y="45189"/>
                  </a:moveTo>
                  <a:cubicBezTo>
                    <a:pt x="21431" y="45189"/>
                    <a:pt x="21456" y="45215"/>
                    <a:pt x="21454" y="45256"/>
                  </a:cubicBezTo>
                  <a:cubicBezTo>
                    <a:pt x="21497" y="45231"/>
                    <a:pt x="21542" y="45217"/>
                    <a:pt x="21591" y="45217"/>
                  </a:cubicBezTo>
                  <a:cubicBezTo>
                    <a:pt x="21623" y="45217"/>
                    <a:pt x="21657" y="45223"/>
                    <a:pt x="21693" y="45238"/>
                  </a:cubicBezTo>
                  <a:cubicBezTo>
                    <a:pt x="21713" y="45246"/>
                    <a:pt x="21690" y="45282"/>
                    <a:pt x="21670" y="45282"/>
                  </a:cubicBezTo>
                  <a:cubicBezTo>
                    <a:pt x="21669" y="45282"/>
                    <a:pt x="21668" y="45282"/>
                    <a:pt x="21667" y="45282"/>
                  </a:cubicBezTo>
                  <a:cubicBezTo>
                    <a:pt x="21652" y="45278"/>
                    <a:pt x="21637" y="45276"/>
                    <a:pt x="21622" y="45276"/>
                  </a:cubicBezTo>
                  <a:cubicBezTo>
                    <a:pt x="21488" y="45276"/>
                    <a:pt x="21377" y="45433"/>
                    <a:pt x="21325" y="45530"/>
                  </a:cubicBezTo>
                  <a:cubicBezTo>
                    <a:pt x="21324" y="45530"/>
                    <a:pt x="21324" y="45530"/>
                    <a:pt x="21323" y="45530"/>
                  </a:cubicBezTo>
                  <a:cubicBezTo>
                    <a:pt x="21323" y="45530"/>
                    <a:pt x="21323" y="45530"/>
                    <a:pt x="21323" y="45530"/>
                  </a:cubicBezTo>
                  <a:cubicBezTo>
                    <a:pt x="21318" y="45537"/>
                    <a:pt x="21318" y="45543"/>
                    <a:pt x="21312" y="45550"/>
                  </a:cubicBezTo>
                  <a:cubicBezTo>
                    <a:pt x="21294" y="45570"/>
                    <a:pt x="21269" y="45581"/>
                    <a:pt x="21243" y="45581"/>
                  </a:cubicBezTo>
                  <a:cubicBezTo>
                    <a:pt x="21240" y="45581"/>
                    <a:pt x="21238" y="45581"/>
                    <a:pt x="21235" y="45581"/>
                  </a:cubicBezTo>
                  <a:cubicBezTo>
                    <a:pt x="21235" y="45582"/>
                    <a:pt x="21234" y="45583"/>
                    <a:pt x="21233" y="45584"/>
                  </a:cubicBezTo>
                  <a:cubicBezTo>
                    <a:pt x="21213" y="45612"/>
                    <a:pt x="21158" y="45659"/>
                    <a:pt x="21113" y="45659"/>
                  </a:cubicBezTo>
                  <a:cubicBezTo>
                    <a:pt x="21105" y="45659"/>
                    <a:pt x="21097" y="45657"/>
                    <a:pt x="21090" y="45654"/>
                  </a:cubicBezTo>
                  <a:cubicBezTo>
                    <a:pt x="20934" y="45578"/>
                    <a:pt x="20762" y="45544"/>
                    <a:pt x="20593" y="45508"/>
                  </a:cubicBezTo>
                  <a:cubicBezTo>
                    <a:pt x="20554" y="45500"/>
                    <a:pt x="20603" y="45438"/>
                    <a:pt x="20622" y="45433"/>
                  </a:cubicBezTo>
                  <a:cubicBezTo>
                    <a:pt x="20749" y="45389"/>
                    <a:pt x="20896" y="45328"/>
                    <a:pt x="21033" y="45328"/>
                  </a:cubicBezTo>
                  <a:cubicBezTo>
                    <a:pt x="21087" y="45328"/>
                    <a:pt x="21140" y="45337"/>
                    <a:pt x="21190" y="45362"/>
                  </a:cubicBezTo>
                  <a:cubicBezTo>
                    <a:pt x="21226" y="45322"/>
                    <a:pt x="21263" y="45282"/>
                    <a:pt x="21299" y="45241"/>
                  </a:cubicBezTo>
                  <a:cubicBezTo>
                    <a:pt x="21332" y="45204"/>
                    <a:pt x="21366" y="45189"/>
                    <a:pt x="21394" y="45189"/>
                  </a:cubicBezTo>
                  <a:close/>
                  <a:moveTo>
                    <a:pt x="33952" y="50249"/>
                  </a:moveTo>
                  <a:cubicBezTo>
                    <a:pt x="33952" y="50249"/>
                    <a:pt x="33952" y="50250"/>
                    <a:pt x="33952" y="50250"/>
                  </a:cubicBezTo>
                  <a:lnTo>
                    <a:pt x="33952" y="50250"/>
                  </a:lnTo>
                  <a:cubicBezTo>
                    <a:pt x="33952" y="50250"/>
                    <a:pt x="33952" y="50249"/>
                    <a:pt x="33952" y="50249"/>
                  </a:cubicBezTo>
                  <a:close/>
                  <a:moveTo>
                    <a:pt x="12105" y="49849"/>
                  </a:moveTo>
                  <a:cubicBezTo>
                    <a:pt x="12119" y="49849"/>
                    <a:pt x="12132" y="49853"/>
                    <a:pt x="12141" y="49863"/>
                  </a:cubicBezTo>
                  <a:cubicBezTo>
                    <a:pt x="12243" y="49972"/>
                    <a:pt x="12305" y="50098"/>
                    <a:pt x="12374" y="50227"/>
                  </a:cubicBezTo>
                  <a:cubicBezTo>
                    <a:pt x="12634" y="50048"/>
                    <a:pt x="12947" y="50011"/>
                    <a:pt x="13233" y="49872"/>
                  </a:cubicBezTo>
                  <a:cubicBezTo>
                    <a:pt x="13251" y="49862"/>
                    <a:pt x="13275" y="49855"/>
                    <a:pt x="13296" y="49855"/>
                  </a:cubicBezTo>
                  <a:cubicBezTo>
                    <a:pt x="13322" y="49855"/>
                    <a:pt x="13344" y="49867"/>
                    <a:pt x="13346" y="49903"/>
                  </a:cubicBezTo>
                  <a:cubicBezTo>
                    <a:pt x="13350" y="49953"/>
                    <a:pt x="13355" y="50003"/>
                    <a:pt x="13358" y="50051"/>
                  </a:cubicBezTo>
                  <a:cubicBezTo>
                    <a:pt x="13457" y="49934"/>
                    <a:pt x="13545" y="49864"/>
                    <a:pt x="13634" y="49864"/>
                  </a:cubicBezTo>
                  <a:cubicBezTo>
                    <a:pt x="13737" y="49864"/>
                    <a:pt x="13841" y="49961"/>
                    <a:pt x="13963" y="50188"/>
                  </a:cubicBezTo>
                  <a:cubicBezTo>
                    <a:pt x="13979" y="50218"/>
                    <a:pt x="13934" y="50281"/>
                    <a:pt x="13899" y="50281"/>
                  </a:cubicBezTo>
                  <a:cubicBezTo>
                    <a:pt x="13892" y="50281"/>
                    <a:pt x="13885" y="50278"/>
                    <a:pt x="13880" y="50273"/>
                  </a:cubicBezTo>
                  <a:cubicBezTo>
                    <a:pt x="13769" y="50174"/>
                    <a:pt x="13704" y="50066"/>
                    <a:pt x="13618" y="50066"/>
                  </a:cubicBezTo>
                  <a:cubicBezTo>
                    <a:pt x="13552" y="50066"/>
                    <a:pt x="13474" y="50130"/>
                    <a:pt x="13352" y="50309"/>
                  </a:cubicBezTo>
                  <a:cubicBezTo>
                    <a:pt x="13334" y="50336"/>
                    <a:pt x="13263" y="50399"/>
                    <a:pt x="13216" y="50399"/>
                  </a:cubicBezTo>
                  <a:cubicBezTo>
                    <a:pt x="13194" y="50399"/>
                    <a:pt x="13177" y="50386"/>
                    <a:pt x="13173" y="50349"/>
                  </a:cubicBezTo>
                  <a:cubicBezTo>
                    <a:pt x="13165" y="50268"/>
                    <a:pt x="13157" y="50187"/>
                    <a:pt x="13148" y="50104"/>
                  </a:cubicBezTo>
                  <a:cubicBezTo>
                    <a:pt x="12876" y="50214"/>
                    <a:pt x="12565" y="50254"/>
                    <a:pt x="12346" y="50460"/>
                  </a:cubicBezTo>
                  <a:cubicBezTo>
                    <a:pt x="12324" y="50481"/>
                    <a:pt x="12289" y="50500"/>
                    <a:pt x="12257" y="50500"/>
                  </a:cubicBezTo>
                  <a:cubicBezTo>
                    <a:pt x="12236" y="50500"/>
                    <a:pt x="12217" y="50492"/>
                    <a:pt x="12205" y="50470"/>
                  </a:cubicBezTo>
                  <a:cubicBezTo>
                    <a:pt x="12090" y="50269"/>
                    <a:pt x="12041" y="50214"/>
                    <a:pt x="11936" y="50214"/>
                  </a:cubicBezTo>
                  <a:cubicBezTo>
                    <a:pt x="11879" y="50214"/>
                    <a:pt x="11805" y="50230"/>
                    <a:pt x="11696" y="50248"/>
                  </a:cubicBezTo>
                  <a:cubicBezTo>
                    <a:pt x="11622" y="50260"/>
                    <a:pt x="11555" y="50265"/>
                    <a:pt x="11491" y="50265"/>
                  </a:cubicBezTo>
                  <a:cubicBezTo>
                    <a:pt x="11354" y="50265"/>
                    <a:pt x="11230" y="50241"/>
                    <a:pt x="11074" y="50208"/>
                  </a:cubicBezTo>
                  <a:cubicBezTo>
                    <a:pt x="11037" y="50199"/>
                    <a:pt x="11081" y="50141"/>
                    <a:pt x="11100" y="50135"/>
                  </a:cubicBezTo>
                  <a:cubicBezTo>
                    <a:pt x="11410" y="50051"/>
                    <a:pt x="11764" y="50046"/>
                    <a:pt x="12041" y="49871"/>
                  </a:cubicBezTo>
                  <a:cubicBezTo>
                    <a:pt x="12056" y="49860"/>
                    <a:pt x="12082" y="49849"/>
                    <a:pt x="12105" y="49849"/>
                  </a:cubicBezTo>
                  <a:close/>
                  <a:moveTo>
                    <a:pt x="33431" y="49789"/>
                  </a:moveTo>
                  <a:cubicBezTo>
                    <a:pt x="33455" y="49789"/>
                    <a:pt x="33478" y="49801"/>
                    <a:pt x="33480" y="49831"/>
                  </a:cubicBezTo>
                  <a:cubicBezTo>
                    <a:pt x="33497" y="50036"/>
                    <a:pt x="33568" y="50084"/>
                    <a:pt x="33656" y="50084"/>
                  </a:cubicBezTo>
                  <a:cubicBezTo>
                    <a:pt x="33734" y="50084"/>
                    <a:pt x="33824" y="50048"/>
                    <a:pt x="33904" y="50048"/>
                  </a:cubicBezTo>
                  <a:cubicBezTo>
                    <a:pt x="33966" y="50048"/>
                    <a:pt x="34022" y="50070"/>
                    <a:pt x="34060" y="50147"/>
                  </a:cubicBezTo>
                  <a:cubicBezTo>
                    <a:pt x="34092" y="50217"/>
                    <a:pt x="34022" y="50264"/>
                    <a:pt x="33973" y="50291"/>
                  </a:cubicBezTo>
                  <a:cubicBezTo>
                    <a:pt x="33966" y="50295"/>
                    <a:pt x="33960" y="50296"/>
                    <a:pt x="33956" y="50296"/>
                  </a:cubicBezTo>
                  <a:cubicBezTo>
                    <a:pt x="33937" y="50296"/>
                    <a:pt x="33939" y="50268"/>
                    <a:pt x="33952" y="50250"/>
                  </a:cubicBezTo>
                  <a:lnTo>
                    <a:pt x="33952" y="50250"/>
                  </a:lnTo>
                  <a:cubicBezTo>
                    <a:pt x="33913" y="50302"/>
                    <a:pt x="33739" y="50308"/>
                    <a:pt x="33590" y="50308"/>
                  </a:cubicBezTo>
                  <a:cubicBezTo>
                    <a:pt x="33542" y="50308"/>
                    <a:pt x="33496" y="50307"/>
                    <a:pt x="33459" y="50307"/>
                  </a:cubicBezTo>
                  <a:cubicBezTo>
                    <a:pt x="33427" y="50307"/>
                    <a:pt x="33402" y="50308"/>
                    <a:pt x="33384" y="50309"/>
                  </a:cubicBezTo>
                  <a:cubicBezTo>
                    <a:pt x="33383" y="50310"/>
                    <a:pt x="33381" y="50310"/>
                    <a:pt x="33379" y="50310"/>
                  </a:cubicBezTo>
                  <a:cubicBezTo>
                    <a:pt x="33354" y="50310"/>
                    <a:pt x="33332" y="50290"/>
                    <a:pt x="33330" y="50263"/>
                  </a:cubicBezTo>
                  <a:cubicBezTo>
                    <a:pt x="33329" y="50182"/>
                    <a:pt x="33320" y="50104"/>
                    <a:pt x="33311" y="50024"/>
                  </a:cubicBezTo>
                  <a:cubicBezTo>
                    <a:pt x="33113" y="50146"/>
                    <a:pt x="32914" y="50188"/>
                    <a:pt x="32706" y="50188"/>
                  </a:cubicBezTo>
                  <a:cubicBezTo>
                    <a:pt x="32505" y="50188"/>
                    <a:pt x="32295" y="50149"/>
                    <a:pt x="32070" y="50104"/>
                  </a:cubicBezTo>
                  <a:cubicBezTo>
                    <a:pt x="31998" y="50089"/>
                    <a:pt x="31936" y="50082"/>
                    <a:pt x="31879" y="50082"/>
                  </a:cubicBezTo>
                  <a:cubicBezTo>
                    <a:pt x="31658" y="50082"/>
                    <a:pt x="31535" y="50188"/>
                    <a:pt x="31322" y="50344"/>
                  </a:cubicBezTo>
                  <a:cubicBezTo>
                    <a:pt x="31124" y="50490"/>
                    <a:pt x="30924" y="50569"/>
                    <a:pt x="30682" y="50615"/>
                  </a:cubicBezTo>
                  <a:lnTo>
                    <a:pt x="30683" y="50615"/>
                  </a:lnTo>
                  <a:cubicBezTo>
                    <a:pt x="30679" y="50615"/>
                    <a:pt x="30675" y="50616"/>
                    <a:pt x="30671" y="50616"/>
                  </a:cubicBezTo>
                  <a:cubicBezTo>
                    <a:pt x="30634" y="50616"/>
                    <a:pt x="30605" y="50583"/>
                    <a:pt x="30601" y="50547"/>
                  </a:cubicBezTo>
                  <a:cubicBezTo>
                    <a:pt x="30590" y="50442"/>
                    <a:pt x="30579" y="50338"/>
                    <a:pt x="30568" y="50234"/>
                  </a:cubicBezTo>
                  <a:cubicBezTo>
                    <a:pt x="30313" y="50357"/>
                    <a:pt x="30091" y="50443"/>
                    <a:pt x="29835" y="50443"/>
                  </a:cubicBezTo>
                  <a:cubicBezTo>
                    <a:pt x="29735" y="50443"/>
                    <a:pt x="29629" y="50430"/>
                    <a:pt x="29514" y="50400"/>
                  </a:cubicBezTo>
                  <a:cubicBezTo>
                    <a:pt x="29473" y="50389"/>
                    <a:pt x="29523" y="50332"/>
                    <a:pt x="29542" y="50325"/>
                  </a:cubicBezTo>
                  <a:cubicBezTo>
                    <a:pt x="29921" y="50181"/>
                    <a:pt x="30318" y="50083"/>
                    <a:pt x="30683" y="49906"/>
                  </a:cubicBezTo>
                  <a:cubicBezTo>
                    <a:pt x="30707" y="49894"/>
                    <a:pt x="30739" y="49883"/>
                    <a:pt x="30767" y="49883"/>
                  </a:cubicBezTo>
                  <a:cubicBezTo>
                    <a:pt x="30802" y="49883"/>
                    <a:pt x="30833" y="49900"/>
                    <a:pt x="30837" y="49949"/>
                  </a:cubicBezTo>
                  <a:cubicBezTo>
                    <a:pt x="30855" y="50146"/>
                    <a:pt x="30867" y="50254"/>
                    <a:pt x="30975" y="50254"/>
                  </a:cubicBezTo>
                  <a:cubicBezTo>
                    <a:pt x="31023" y="50254"/>
                    <a:pt x="31089" y="50233"/>
                    <a:pt x="31183" y="50190"/>
                  </a:cubicBezTo>
                  <a:cubicBezTo>
                    <a:pt x="31302" y="50135"/>
                    <a:pt x="31310" y="50083"/>
                    <a:pt x="31380" y="50013"/>
                  </a:cubicBezTo>
                  <a:cubicBezTo>
                    <a:pt x="31488" y="49904"/>
                    <a:pt x="31623" y="49814"/>
                    <a:pt x="31782" y="49811"/>
                  </a:cubicBezTo>
                  <a:cubicBezTo>
                    <a:pt x="31788" y="49811"/>
                    <a:pt x="31795" y="49811"/>
                    <a:pt x="31801" y="49811"/>
                  </a:cubicBezTo>
                  <a:cubicBezTo>
                    <a:pt x="32163" y="49811"/>
                    <a:pt x="32518" y="49967"/>
                    <a:pt x="32863" y="49967"/>
                  </a:cubicBezTo>
                  <a:cubicBezTo>
                    <a:pt x="33039" y="49967"/>
                    <a:pt x="33212" y="49926"/>
                    <a:pt x="33383" y="49804"/>
                  </a:cubicBezTo>
                  <a:cubicBezTo>
                    <a:pt x="33397" y="49794"/>
                    <a:pt x="33414" y="49789"/>
                    <a:pt x="33431" y="49789"/>
                  </a:cubicBezTo>
                  <a:close/>
                  <a:moveTo>
                    <a:pt x="34409" y="53386"/>
                  </a:moveTo>
                  <a:cubicBezTo>
                    <a:pt x="34399" y="53387"/>
                    <a:pt x="34392" y="53393"/>
                    <a:pt x="34387" y="53404"/>
                  </a:cubicBezTo>
                  <a:lnTo>
                    <a:pt x="34387" y="53404"/>
                  </a:lnTo>
                  <a:cubicBezTo>
                    <a:pt x="34396" y="53394"/>
                    <a:pt x="34404" y="53386"/>
                    <a:pt x="34409" y="53386"/>
                  </a:cubicBezTo>
                  <a:close/>
                  <a:moveTo>
                    <a:pt x="35904" y="52769"/>
                  </a:moveTo>
                  <a:cubicBezTo>
                    <a:pt x="35936" y="52769"/>
                    <a:pt x="35963" y="52785"/>
                    <a:pt x="35970" y="52829"/>
                  </a:cubicBezTo>
                  <a:cubicBezTo>
                    <a:pt x="36006" y="53065"/>
                    <a:pt x="36150" y="53261"/>
                    <a:pt x="36178" y="53493"/>
                  </a:cubicBezTo>
                  <a:cubicBezTo>
                    <a:pt x="36182" y="53526"/>
                    <a:pt x="36138" y="53587"/>
                    <a:pt x="36101" y="53587"/>
                  </a:cubicBezTo>
                  <a:cubicBezTo>
                    <a:pt x="36091" y="53587"/>
                    <a:pt x="36081" y="53582"/>
                    <a:pt x="36073" y="53571"/>
                  </a:cubicBezTo>
                  <a:cubicBezTo>
                    <a:pt x="35949" y="53393"/>
                    <a:pt x="35836" y="53271"/>
                    <a:pt x="35763" y="53083"/>
                  </a:cubicBezTo>
                  <a:cubicBezTo>
                    <a:pt x="35333" y="53370"/>
                    <a:pt x="35008" y="53767"/>
                    <a:pt x="34520" y="53977"/>
                  </a:cubicBezTo>
                  <a:cubicBezTo>
                    <a:pt x="34513" y="53981"/>
                    <a:pt x="34506" y="53982"/>
                    <a:pt x="34499" y="53982"/>
                  </a:cubicBezTo>
                  <a:cubicBezTo>
                    <a:pt x="34477" y="53982"/>
                    <a:pt x="34457" y="53966"/>
                    <a:pt x="34455" y="53942"/>
                  </a:cubicBezTo>
                  <a:cubicBezTo>
                    <a:pt x="34448" y="53906"/>
                    <a:pt x="34342" y="53495"/>
                    <a:pt x="34387" y="53404"/>
                  </a:cubicBezTo>
                  <a:lnTo>
                    <a:pt x="34387" y="53404"/>
                  </a:lnTo>
                  <a:cubicBezTo>
                    <a:pt x="34375" y="53416"/>
                    <a:pt x="34361" y="53432"/>
                    <a:pt x="34352" y="53442"/>
                  </a:cubicBezTo>
                  <a:cubicBezTo>
                    <a:pt x="34154" y="53637"/>
                    <a:pt x="33901" y="53756"/>
                    <a:pt x="33704" y="53953"/>
                  </a:cubicBezTo>
                  <a:cubicBezTo>
                    <a:pt x="33686" y="53970"/>
                    <a:pt x="33645" y="53996"/>
                    <a:pt x="33612" y="53996"/>
                  </a:cubicBezTo>
                  <a:cubicBezTo>
                    <a:pt x="33605" y="53996"/>
                    <a:pt x="33598" y="53995"/>
                    <a:pt x="33592" y="53992"/>
                  </a:cubicBezTo>
                  <a:cubicBezTo>
                    <a:pt x="33138" y="53762"/>
                    <a:pt x="32612" y="53908"/>
                    <a:pt x="32387" y="53367"/>
                  </a:cubicBezTo>
                  <a:cubicBezTo>
                    <a:pt x="32375" y="53340"/>
                    <a:pt x="32407" y="53298"/>
                    <a:pt x="32436" y="53298"/>
                  </a:cubicBezTo>
                  <a:cubicBezTo>
                    <a:pt x="32442" y="53298"/>
                    <a:pt x="32446" y="53299"/>
                    <a:pt x="32451" y="53302"/>
                  </a:cubicBezTo>
                  <a:cubicBezTo>
                    <a:pt x="32672" y="53427"/>
                    <a:pt x="33194" y="53677"/>
                    <a:pt x="33559" y="53677"/>
                  </a:cubicBezTo>
                  <a:cubicBezTo>
                    <a:pt x="33668" y="53677"/>
                    <a:pt x="33763" y="53655"/>
                    <a:pt x="33832" y="53600"/>
                  </a:cubicBezTo>
                  <a:cubicBezTo>
                    <a:pt x="34042" y="53433"/>
                    <a:pt x="34246" y="53143"/>
                    <a:pt x="34521" y="53116"/>
                  </a:cubicBezTo>
                  <a:cubicBezTo>
                    <a:pt x="34524" y="53115"/>
                    <a:pt x="34527" y="53115"/>
                    <a:pt x="34530" y="53115"/>
                  </a:cubicBezTo>
                  <a:cubicBezTo>
                    <a:pt x="34564" y="53115"/>
                    <a:pt x="34593" y="53142"/>
                    <a:pt x="34595" y="53177"/>
                  </a:cubicBezTo>
                  <a:lnTo>
                    <a:pt x="34595" y="53176"/>
                  </a:lnTo>
                  <a:lnTo>
                    <a:pt x="34595" y="53176"/>
                  </a:lnTo>
                  <a:cubicBezTo>
                    <a:pt x="34598" y="53250"/>
                    <a:pt x="34551" y="53714"/>
                    <a:pt x="34725" y="53714"/>
                  </a:cubicBezTo>
                  <a:cubicBezTo>
                    <a:pt x="34766" y="53714"/>
                    <a:pt x="34819" y="53688"/>
                    <a:pt x="34888" y="53627"/>
                  </a:cubicBezTo>
                  <a:cubicBezTo>
                    <a:pt x="35030" y="53499"/>
                    <a:pt x="35159" y="53362"/>
                    <a:pt x="35290" y="53223"/>
                  </a:cubicBezTo>
                  <a:cubicBezTo>
                    <a:pt x="35450" y="53052"/>
                    <a:pt x="35634" y="52907"/>
                    <a:pt x="35835" y="52790"/>
                  </a:cubicBezTo>
                  <a:cubicBezTo>
                    <a:pt x="35857" y="52777"/>
                    <a:pt x="35881" y="52769"/>
                    <a:pt x="35904" y="52769"/>
                  </a:cubicBezTo>
                  <a:close/>
                  <a:moveTo>
                    <a:pt x="18497" y="53370"/>
                  </a:moveTo>
                  <a:cubicBezTo>
                    <a:pt x="18515" y="53370"/>
                    <a:pt x="18532" y="53378"/>
                    <a:pt x="18545" y="53399"/>
                  </a:cubicBezTo>
                  <a:cubicBezTo>
                    <a:pt x="18780" y="53777"/>
                    <a:pt x="18884" y="54173"/>
                    <a:pt x="18916" y="54614"/>
                  </a:cubicBezTo>
                  <a:cubicBezTo>
                    <a:pt x="18917" y="54630"/>
                    <a:pt x="18892" y="54658"/>
                    <a:pt x="18877" y="54658"/>
                  </a:cubicBezTo>
                  <a:cubicBezTo>
                    <a:pt x="18871" y="54658"/>
                    <a:pt x="18866" y="54654"/>
                    <a:pt x="18865" y="54645"/>
                  </a:cubicBezTo>
                  <a:cubicBezTo>
                    <a:pt x="18793" y="54289"/>
                    <a:pt x="18679" y="53990"/>
                    <a:pt x="18476" y="53708"/>
                  </a:cubicBezTo>
                  <a:cubicBezTo>
                    <a:pt x="18418" y="53829"/>
                    <a:pt x="18342" y="53941"/>
                    <a:pt x="18278" y="54071"/>
                  </a:cubicBezTo>
                  <a:cubicBezTo>
                    <a:pt x="18260" y="54107"/>
                    <a:pt x="18181" y="54181"/>
                    <a:pt x="18123" y="54181"/>
                  </a:cubicBezTo>
                  <a:cubicBezTo>
                    <a:pt x="18102" y="54181"/>
                    <a:pt x="18083" y="54170"/>
                    <a:pt x="18071" y="54144"/>
                  </a:cubicBezTo>
                  <a:cubicBezTo>
                    <a:pt x="18036" y="54066"/>
                    <a:pt x="18002" y="53990"/>
                    <a:pt x="17968" y="53912"/>
                  </a:cubicBezTo>
                  <a:cubicBezTo>
                    <a:pt x="17790" y="54034"/>
                    <a:pt x="17591" y="54104"/>
                    <a:pt x="17372" y="54144"/>
                  </a:cubicBezTo>
                  <a:cubicBezTo>
                    <a:pt x="17370" y="54145"/>
                    <a:pt x="17367" y="54145"/>
                    <a:pt x="17364" y="54145"/>
                  </a:cubicBezTo>
                  <a:cubicBezTo>
                    <a:pt x="17341" y="54145"/>
                    <a:pt x="17318" y="54132"/>
                    <a:pt x="17308" y="54110"/>
                  </a:cubicBezTo>
                  <a:cubicBezTo>
                    <a:pt x="17226" y="53887"/>
                    <a:pt x="17115" y="53801"/>
                    <a:pt x="16989" y="53801"/>
                  </a:cubicBezTo>
                  <a:cubicBezTo>
                    <a:pt x="16837" y="53801"/>
                    <a:pt x="16663" y="53925"/>
                    <a:pt x="16488" y="54085"/>
                  </a:cubicBezTo>
                  <a:cubicBezTo>
                    <a:pt x="16469" y="54102"/>
                    <a:pt x="16419" y="54130"/>
                    <a:pt x="16380" y="54130"/>
                  </a:cubicBezTo>
                  <a:cubicBezTo>
                    <a:pt x="16357" y="54130"/>
                    <a:pt x="16338" y="54121"/>
                    <a:pt x="16331" y="54095"/>
                  </a:cubicBezTo>
                  <a:cubicBezTo>
                    <a:pt x="16241" y="53803"/>
                    <a:pt x="16086" y="53658"/>
                    <a:pt x="15901" y="53658"/>
                  </a:cubicBezTo>
                  <a:cubicBezTo>
                    <a:pt x="15753" y="53658"/>
                    <a:pt x="15585" y="53752"/>
                    <a:pt x="15417" y="53937"/>
                  </a:cubicBezTo>
                  <a:cubicBezTo>
                    <a:pt x="15396" y="53962"/>
                    <a:pt x="15342" y="54010"/>
                    <a:pt x="15297" y="54010"/>
                  </a:cubicBezTo>
                  <a:cubicBezTo>
                    <a:pt x="15283" y="54010"/>
                    <a:pt x="15270" y="54005"/>
                    <a:pt x="15259" y="53993"/>
                  </a:cubicBezTo>
                  <a:cubicBezTo>
                    <a:pt x="15178" y="53904"/>
                    <a:pt x="15082" y="53875"/>
                    <a:pt x="14980" y="53875"/>
                  </a:cubicBezTo>
                  <a:cubicBezTo>
                    <a:pt x="14808" y="53875"/>
                    <a:pt x="14616" y="53957"/>
                    <a:pt x="14438" y="53975"/>
                  </a:cubicBezTo>
                  <a:cubicBezTo>
                    <a:pt x="14434" y="53975"/>
                    <a:pt x="14430" y="53975"/>
                    <a:pt x="14426" y="53975"/>
                  </a:cubicBezTo>
                  <a:cubicBezTo>
                    <a:pt x="14257" y="53975"/>
                    <a:pt x="14204" y="53573"/>
                    <a:pt x="14188" y="53471"/>
                  </a:cubicBezTo>
                  <a:cubicBezTo>
                    <a:pt x="14185" y="53448"/>
                    <a:pt x="14214" y="53407"/>
                    <a:pt x="14241" y="53407"/>
                  </a:cubicBezTo>
                  <a:cubicBezTo>
                    <a:pt x="14246" y="53407"/>
                    <a:pt x="14251" y="53408"/>
                    <a:pt x="14256" y="53412"/>
                  </a:cubicBezTo>
                  <a:cubicBezTo>
                    <a:pt x="14323" y="53460"/>
                    <a:pt x="14551" y="53730"/>
                    <a:pt x="14609" y="53730"/>
                  </a:cubicBezTo>
                  <a:cubicBezTo>
                    <a:pt x="14610" y="53730"/>
                    <a:pt x="14611" y="53730"/>
                    <a:pt x="14612" y="53730"/>
                  </a:cubicBezTo>
                  <a:lnTo>
                    <a:pt x="14613" y="53730"/>
                  </a:lnTo>
                  <a:cubicBezTo>
                    <a:pt x="14796" y="53703"/>
                    <a:pt x="14956" y="53637"/>
                    <a:pt x="15134" y="53574"/>
                  </a:cubicBezTo>
                  <a:cubicBezTo>
                    <a:pt x="15150" y="53568"/>
                    <a:pt x="15166" y="53565"/>
                    <a:pt x="15181" y="53565"/>
                  </a:cubicBezTo>
                  <a:cubicBezTo>
                    <a:pt x="15267" y="53565"/>
                    <a:pt x="15338" y="53649"/>
                    <a:pt x="15395" y="53717"/>
                  </a:cubicBezTo>
                  <a:cubicBezTo>
                    <a:pt x="15599" y="53520"/>
                    <a:pt x="15826" y="53390"/>
                    <a:pt x="16032" y="53390"/>
                  </a:cubicBezTo>
                  <a:cubicBezTo>
                    <a:pt x="16228" y="53390"/>
                    <a:pt x="16404" y="53508"/>
                    <a:pt x="16520" y="53801"/>
                  </a:cubicBezTo>
                  <a:cubicBezTo>
                    <a:pt x="16701" y="53641"/>
                    <a:pt x="16903" y="53496"/>
                    <a:pt x="17152" y="53494"/>
                  </a:cubicBezTo>
                  <a:cubicBezTo>
                    <a:pt x="17154" y="53494"/>
                    <a:pt x="17156" y="53494"/>
                    <a:pt x="17157" y="53494"/>
                  </a:cubicBezTo>
                  <a:cubicBezTo>
                    <a:pt x="17450" y="53494"/>
                    <a:pt x="17476" y="53826"/>
                    <a:pt x="17676" y="53826"/>
                  </a:cubicBezTo>
                  <a:cubicBezTo>
                    <a:pt x="17751" y="53826"/>
                    <a:pt x="17852" y="53778"/>
                    <a:pt x="18002" y="53645"/>
                  </a:cubicBezTo>
                  <a:cubicBezTo>
                    <a:pt x="18026" y="53626"/>
                    <a:pt x="18070" y="53601"/>
                    <a:pt x="18106" y="53601"/>
                  </a:cubicBezTo>
                  <a:cubicBezTo>
                    <a:pt x="18129" y="53601"/>
                    <a:pt x="18148" y="53610"/>
                    <a:pt x="18159" y="53635"/>
                  </a:cubicBezTo>
                  <a:cubicBezTo>
                    <a:pt x="18183" y="53690"/>
                    <a:pt x="18207" y="53745"/>
                    <a:pt x="18231" y="53798"/>
                  </a:cubicBezTo>
                  <a:cubicBezTo>
                    <a:pt x="18291" y="53707"/>
                    <a:pt x="18346" y="53612"/>
                    <a:pt x="18359" y="53512"/>
                  </a:cubicBezTo>
                  <a:cubicBezTo>
                    <a:pt x="18366" y="53465"/>
                    <a:pt x="18438" y="53370"/>
                    <a:pt x="18497" y="53370"/>
                  </a:cubicBezTo>
                  <a:close/>
                  <a:moveTo>
                    <a:pt x="9133" y="52885"/>
                  </a:moveTo>
                  <a:cubicBezTo>
                    <a:pt x="9724" y="52885"/>
                    <a:pt x="9977" y="53581"/>
                    <a:pt x="10523" y="53581"/>
                  </a:cubicBezTo>
                  <a:cubicBezTo>
                    <a:pt x="10608" y="53581"/>
                    <a:pt x="10699" y="53564"/>
                    <a:pt x="10800" y="53526"/>
                  </a:cubicBezTo>
                  <a:cubicBezTo>
                    <a:pt x="10813" y="53521"/>
                    <a:pt x="10826" y="53518"/>
                    <a:pt x="10840" y="53518"/>
                  </a:cubicBezTo>
                  <a:cubicBezTo>
                    <a:pt x="10878" y="53518"/>
                    <a:pt x="10913" y="53540"/>
                    <a:pt x="10917" y="53586"/>
                  </a:cubicBezTo>
                  <a:cubicBezTo>
                    <a:pt x="10927" y="53708"/>
                    <a:pt x="10928" y="53810"/>
                    <a:pt x="10907" y="53909"/>
                  </a:cubicBezTo>
                  <a:cubicBezTo>
                    <a:pt x="11157" y="53841"/>
                    <a:pt x="11413" y="53827"/>
                    <a:pt x="11645" y="53677"/>
                  </a:cubicBezTo>
                  <a:cubicBezTo>
                    <a:pt x="11667" y="53663"/>
                    <a:pt x="11695" y="53654"/>
                    <a:pt x="11721" y="53654"/>
                  </a:cubicBezTo>
                  <a:cubicBezTo>
                    <a:pt x="11758" y="53654"/>
                    <a:pt x="11790" y="53672"/>
                    <a:pt x="11794" y="53720"/>
                  </a:cubicBezTo>
                  <a:cubicBezTo>
                    <a:pt x="11805" y="53829"/>
                    <a:pt x="11815" y="53941"/>
                    <a:pt x="11825" y="54050"/>
                  </a:cubicBezTo>
                  <a:cubicBezTo>
                    <a:pt x="12022" y="53969"/>
                    <a:pt x="12224" y="53910"/>
                    <a:pt x="12417" y="53816"/>
                  </a:cubicBezTo>
                  <a:cubicBezTo>
                    <a:pt x="12439" y="53805"/>
                    <a:pt x="12473" y="53794"/>
                    <a:pt x="12503" y="53794"/>
                  </a:cubicBezTo>
                  <a:cubicBezTo>
                    <a:pt x="12540" y="53794"/>
                    <a:pt x="12571" y="53810"/>
                    <a:pt x="12571" y="53860"/>
                  </a:cubicBezTo>
                  <a:cubicBezTo>
                    <a:pt x="12570" y="54115"/>
                    <a:pt x="12555" y="54393"/>
                    <a:pt x="12429" y="54620"/>
                  </a:cubicBezTo>
                  <a:cubicBezTo>
                    <a:pt x="12420" y="54635"/>
                    <a:pt x="12386" y="54663"/>
                    <a:pt x="12364" y="54663"/>
                  </a:cubicBezTo>
                  <a:cubicBezTo>
                    <a:pt x="12353" y="54663"/>
                    <a:pt x="12344" y="54657"/>
                    <a:pt x="12343" y="54639"/>
                  </a:cubicBezTo>
                  <a:cubicBezTo>
                    <a:pt x="12312" y="54471"/>
                    <a:pt x="12309" y="54305"/>
                    <a:pt x="12298" y="54137"/>
                  </a:cubicBezTo>
                  <a:cubicBezTo>
                    <a:pt x="12104" y="54212"/>
                    <a:pt x="11902" y="54263"/>
                    <a:pt x="11713" y="54355"/>
                  </a:cubicBezTo>
                  <a:cubicBezTo>
                    <a:pt x="11689" y="54366"/>
                    <a:pt x="11659" y="54376"/>
                    <a:pt x="11632" y="54376"/>
                  </a:cubicBezTo>
                  <a:cubicBezTo>
                    <a:pt x="11598" y="54376"/>
                    <a:pt x="11569" y="54360"/>
                    <a:pt x="11565" y="54313"/>
                  </a:cubicBezTo>
                  <a:cubicBezTo>
                    <a:pt x="11555" y="54205"/>
                    <a:pt x="11544" y="54098"/>
                    <a:pt x="11534" y="53992"/>
                  </a:cubicBezTo>
                  <a:cubicBezTo>
                    <a:pt x="11260" y="54115"/>
                    <a:pt x="10973" y="54126"/>
                    <a:pt x="10690" y="54249"/>
                  </a:cubicBezTo>
                  <a:cubicBezTo>
                    <a:pt x="10673" y="54257"/>
                    <a:pt x="10658" y="54260"/>
                    <a:pt x="10645" y="54260"/>
                  </a:cubicBezTo>
                  <a:cubicBezTo>
                    <a:pt x="10569" y="54260"/>
                    <a:pt x="10568" y="54140"/>
                    <a:pt x="10605" y="54080"/>
                  </a:cubicBezTo>
                  <a:cubicBezTo>
                    <a:pt x="10638" y="54006"/>
                    <a:pt x="10653" y="53926"/>
                    <a:pt x="10648" y="53847"/>
                  </a:cubicBezTo>
                  <a:lnTo>
                    <a:pt x="10648" y="53847"/>
                  </a:lnTo>
                  <a:cubicBezTo>
                    <a:pt x="10557" y="53872"/>
                    <a:pt x="10473" y="53884"/>
                    <a:pt x="10394" y="53884"/>
                  </a:cubicBezTo>
                  <a:cubicBezTo>
                    <a:pt x="9822" y="53884"/>
                    <a:pt x="9503" y="53284"/>
                    <a:pt x="8933" y="53050"/>
                  </a:cubicBezTo>
                  <a:cubicBezTo>
                    <a:pt x="8851" y="53018"/>
                    <a:pt x="8955" y="52903"/>
                    <a:pt x="9007" y="52895"/>
                  </a:cubicBezTo>
                  <a:lnTo>
                    <a:pt x="9008" y="52895"/>
                  </a:lnTo>
                  <a:cubicBezTo>
                    <a:pt x="9051" y="52888"/>
                    <a:pt x="9093" y="52885"/>
                    <a:pt x="9133" y="52885"/>
                  </a:cubicBezTo>
                  <a:close/>
                  <a:moveTo>
                    <a:pt x="35611" y="56479"/>
                  </a:moveTo>
                  <a:cubicBezTo>
                    <a:pt x="35641" y="56479"/>
                    <a:pt x="35666" y="56495"/>
                    <a:pt x="35677" y="56539"/>
                  </a:cubicBezTo>
                  <a:cubicBezTo>
                    <a:pt x="35731" y="56774"/>
                    <a:pt x="35847" y="56981"/>
                    <a:pt x="35915" y="57208"/>
                  </a:cubicBezTo>
                  <a:cubicBezTo>
                    <a:pt x="36019" y="57076"/>
                    <a:pt x="36119" y="57000"/>
                    <a:pt x="36246" y="57000"/>
                  </a:cubicBezTo>
                  <a:cubicBezTo>
                    <a:pt x="36343" y="57000"/>
                    <a:pt x="36456" y="57044"/>
                    <a:pt x="36600" y="57141"/>
                  </a:cubicBezTo>
                  <a:cubicBezTo>
                    <a:pt x="36618" y="57155"/>
                    <a:pt x="36589" y="57195"/>
                    <a:pt x="36569" y="57195"/>
                  </a:cubicBezTo>
                  <a:cubicBezTo>
                    <a:pt x="36567" y="57195"/>
                    <a:pt x="36566" y="57194"/>
                    <a:pt x="36564" y="57193"/>
                  </a:cubicBezTo>
                  <a:cubicBezTo>
                    <a:pt x="36453" y="57148"/>
                    <a:pt x="36358" y="57098"/>
                    <a:pt x="36269" y="57098"/>
                  </a:cubicBezTo>
                  <a:cubicBezTo>
                    <a:pt x="36158" y="57098"/>
                    <a:pt x="36057" y="57177"/>
                    <a:pt x="35950" y="57445"/>
                  </a:cubicBezTo>
                  <a:cubicBezTo>
                    <a:pt x="35931" y="57491"/>
                    <a:pt x="35851" y="57576"/>
                    <a:pt x="35793" y="57576"/>
                  </a:cubicBezTo>
                  <a:cubicBezTo>
                    <a:pt x="35769" y="57576"/>
                    <a:pt x="35748" y="57561"/>
                    <a:pt x="35738" y="57521"/>
                  </a:cubicBezTo>
                  <a:cubicBezTo>
                    <a:pt x="35674" y="57268"/>
                    <a:pt x="35543" y="57047"/>
                    <a:pt x="35463" y="56804"/>
                  </a:cubicBezTo>
                  <a:cubicBezTo>
                    <a:pt x="35171" y="57023"/>
                    <a:pt x="34869" y="57228"/>
                    <a:pt x="34585" y="57457"/>
                  </a:cubicBezTo>
                  <a:cubicBezTo>
                    <a:pt x="34558" y="57479"/>
                    <a:pt x="34515" y="57505"/>
                    <a:pt x="34477" y="57505"/>
                  </a:cubicBezTo>
                  <a:cubicBezTo>
                    <a:pt x="34453" y="57505"/>
                    <a:pt x="34431" y="57495"/>
                    <a:pt x="34416" y="57468"/>
                  </a:cubicBezTo>
                  <a:cubicBezTo>
                    <a:pt x="34294" y="57245"/>
                    <a:pt x="33952" y="57207"/>
                    <a:pt x="33665" y="57207"/>
                  </a:cubicBezTo>
                  <a:cubicBezTo>
                    <a:pt x="33561" y="57207"/>
                    <a:pt x="33463" y="57212"/>
                    <a:pt x="33387" y="57215"/>
                  </a:cubicBezTo>
                  <a:cubicBezTo>
                    <a:pt x="32859" y="57236"/>
                    <a:pt x="32332" y="57312"/>
                    <a:pt x="31814" y="57421"/>
                  </a:cubicBezTo>
                  <a:cubicBezTo>
                    <a:pt x="31313" y="57526"/>
                    <a:pt x="30803" y="57651"/>
                    <a:pt x="30329" y="57844"/>
                  </a:cubicBezTo>
                  <a:cubicBezTo>
                    <a:pt x="30186" y="57902"/>
                    <a:pt x="30052" y="58002"/>
                    <a:pt x="29910" y="58052"/>
                  </a:cubicBezTo>
                  <a:cubicBezTo>
                    <a:pt x="29893" y="58058"/>
                    <a:pt x="29877" y="58061"/>
                    <a:pt x="29862" y="58061"/>
                  </a:cubicBezTo>
                  <a:cubicBezTo>
                    <a:pt x="29757" y="58061"/>
                    <a:pt x="29686" y="57934"/>
                    <a:pt x="29631" y="57835"/>
                  </a:cubicBezTo>
                  <a:cubicBezTo>
                    <a:pt x="29273" y="58210"/>
                    <a:pt x="28848" y="58270"/>
                    <a:pt x="28321" y="58412"/>
                  </a:cubicBezTo>
                  <a:cubicBezTo>
                    <a:pt x="28309" y="58416"/>
                    <a:pt x="28291" y="58420"/>
                    <a:pt x="28274" y="58420"/>
                  </a:cubicBezTo>
                  <a:cubicBezTo>
                    <a:pt x="28259" y="58420"/>
                    <a:pt x="28245" y="58417"/>
                    <a:pt x="28236" y="58406"/>
                  </a:cubicBezTo>
                  <a:cubicBezTo>
                    <a:pt x="28175" y="58332"/>
                    <a:pt x="28115" y="58258"/>
                    <a:pt x="28055" y="58185"/>
                  </a:cubicBezTo>
                  <a:cubicBezTo>
                    <a:pt x="27942" y="58323"/>
                    <a:pt x="27802" y="58471"/>
                    <a:pt x="27643" y="58485"/>
                  </a:cubicBezTo>
                  <a:cubicBezTo>
                    <a:pt x="27638" y="58485"/>
                    <a:pt x="27633" y="58485"/>
                    <a:pt x="27628" y="58485"/>
                  </a:cubicBezTo>
                  <a:cubicBezTo>
                    <a:pt x="27543" y="58485"/>
                    <a:pt x="27498" y="58413"/>
                    <a:pt x="27452" y="58352"/>
                  </a:cubicBezTo>
                  <a:cubicBezTo>
                    <a:pt x="27449" y="58348"/>
                    <a:pt x="27443" y="58346"/>
                    <a:pt x="27436" y="58346"/>
                  </a:cubicBezTo>
                  <a:cubicBezTo>
                    <a:pt x="27350" y="58346"/>
                    <a:pt x="27020" y="58611"/>
                    <a:pt x="26969" y="58648"/>
                  </a:cubicBezTo>
                  <a:cubicBezTo>
                    <a:pt x="26949" y="58661"/>
                    <a:pt x="26919" y="58672"/>
                    <a:pt x="26890" y="58672"/>
                  </a:cubicBezTo>
                  <a:cubicBezTo>
                    <a:pt x="26862" y="58672"/>
                    <a:pt x="26835" y="58662"/>
                    <a:pt x="26823" y="58633"/>
                  </a:cubicBezTo>
                  <a:cubicBezTo>
                    <a:pt x="26764" y="58485"/>
                    <a:pt x="26663" y="58367"/>
                    <a:pt x="26597" y="58224"/>
                  </a:cubicBezTo>
                  <a:cubicBezTo>
                    <a:pt x="26420" y="58355"/>
                    <a:pt x="26207" y="58469"/>
                    <a:pt x="26103" y="58642"/>
                  </a:cubicBezTo>
                  <a:cubicBezTo>
                    <a:pt x="26065" y="58703"/>
                    <a:pt x="26004" y="58762"/>
                    <a:pt x="25930" y="58771"/>
                  </a:cubicBezTo>
                  <a:cubicBezTo>
                    <a:pt x="25256" y="58844"/>
                    <a:pt x="24574" y="58997"/>
                    <a:pt x="24054" y="59457"/>
                  </a:cubicBezTo>
                  <a:cubicBezTo>
                    <a:pt x="24019" y="59488"/>
                    <a:pt x="23971" y="59512"/>
                    <a:pt x="23929" y="59512"/>
                  </a:cubicBezTo>
                  <a:cubicBezTo>
                    <a:pt x="23890" y="59512"/>
                    <a:pt x="23856" y="59492"/>
                    <a:pt x="23844" y="59437"/>
                  </a:cubicBezTo>
                  <a:cubicBezTo>
                    <a:pt x="23797" y="59242"/>
                    <a:pt x="23691" y="59070"/>
                    <a:pt x="23615" y="58886"/>
                  </a:cubicBezTo>
                  <a:cubicBezTo>
                    <a:pt x="23236" y="59333"/>
                    <a:pt x="22782" y="60181"/>
                    <a:pt x="22197" y="60181"/>
                  </a:cubicBezTo>
                  <a:cubicBezTo>
                    <a:pt x="22174" y="60181"/>
                    <a:pt x="22150" y="60180"/>
                    <a:pt x="22126" y="60177"/>
                  </a:cubicBezTo>
                  <a:cubicBezTo>
                    <a:pt x="21554" y="60110"/>
                    <a:pt x="20907" y="59897"/>
                    <a:pt x="20405" y="59622"/>
                  </a:cubicBezTo>
                  <a:cubicBezTo>
                    <a:pt x="20360" y="59598"/>
                    <a:pt x="20436" y="59523"/>
                    <a:pt x="20465" y="59520"/>
                  </a:cubicBezTo>
                  <a:lnTo>
                    <a:pt x="20466" y="59520"/>
                  </a:lnTo>
                  <a:cubicBezTo>
                    <a:pt x="20523" y="59514"/>
                    <a:pt x="20579" y="59511"/>
                    <a:pt x="20636" y="59511"/>
                  </a:cubicBezTo>
                  <a:cubicBezTo>
                    <a:pt x="21133" y="59511"/>
                    <a:pt x="21646" y="59709"/>
                    <a:pt x="22105" y="59873"/>
                  </a:cubicBezTo>
                  <a:cubicBezTo>
                    <a:pt x="22157" y="59891"/>
                    <a:pt x="22207" y="59900"/>
                    <a:pt x="22257" y="59900"/>
                  </a:cubicBezTo>
                  <a:cubicBezTo>
                    <a:pt x="22815" y="59900"/>
                    <a:pt x="23286" y="58834"/>
                    <a:pt x="23658" y="58497"/>
                  </a:cubicBezTo>
                  <a:cubicBezTo>
                    <a:pt x="23692" y="58465"/>
                    <a:pt x="23741" y="58442"/>
                    <a:pt x="23783" y="58442"/>
                  </a:cubicBezTo>
                  <a:cubicBezTo>
                    <a:pt x="23823" y="58442"/>
                    <a:pt x="23857" y="58462"/>
                    <a:pt x="23870" y="58517"/>
                  </a:cubicBezTo>
                  <a:cubicBezTo>
                    <a:pt x="23919" y="58725"/>
                    <a:pt x="24032" y="58905"/>
                    <a:pt x="24106" y="59102"/>
                  </a:cubicBezTo>
                  <a:cubicBezTo>
                    <a:pt x="24645" y="58702"/>
                    <a:pt x="25310" y="58538"/>
                    <a:pt x="25972" y="58462"/>
                  </a:cubicBezTo>
                  <a:cubicBezTo>
                    <a:pt x="26163" y="58239"/>
                    <a:pt x="26428" y="58109"/>
                    <a:pt x="26639" y="57899"/>
                  </a:cubicBezTo>
                  <a:cubicBezTo>
                    <a:pt x="26670" y="57868"/>
                    <a:pt x="26712" y="57848"/>
                    <a:pt x="26749" y="57848"/>
                  </a:cubicBezTo>
                  <a:cubicBezTo>
                    <a:pt x="26786" y="57848"/>
                    <a:pt x="26819" y="57868"/>
                    <a:pt x="26832" y="57917"/>
                  </a:cubicBezTo>
                  <a:cubicBezTo>
                    <a:pt x="26872" y="58071"/>
                    <a:pt x="26968" y="58180"/>
                    <a:pt x="27040" y="58309"/>
                  </a:cubicBezTo>
                  <a:cubicBezTo>
                    <a:pt x="27176" y="58192"/>
                    <a:pt x="27408" y="57994"/>
                    <a:pt x="27521" y="57994"/>
                  </a:cubicBezTo>
                  <a:cubicBezTo>
                    <a:pt x="27531" y="57994"/>
                    <a:pt x="27540" y="57995"/>
                    <a:pt x="27549" y="57999"/>
                  </a:cubicBezTo>
                  <a:cubicBezTo>
                    <a:pt x="27677" y="58053"/>
                    <a:pt x="27732" y="58106"/>
                    <a:pt x="27789" y="58106"/>
                  </a:cubicBezTo>
                  <a:cubicBezTo>
                    <a:pt x="27842" y="58106"/>
                    <a:pt x="27897" y="58057"/>
                    <a:pt x="28019" y="57913"/>
                  </a:cubicBezTo>
                  <a:cubicBezTo>
                    <a:pt x="28041" y="57887"/>
                    <a:pt x="28108" y="57829"/>
                    <a:pt x="28160" y="57829"/>
                  </a:cubicBezTo>
                  <a:cubicBezTo>
                    <a:pt x="28176" y="57829"/>
                    <a:pt x="28190" y="57835"/>
                    <a:pt x="28202" y="57849"/>
                  </a:cubicBezTo>
                  <a:cubicBezTo>
                    <a:pt x="28332" y="58011"/>
                    <a:pt x="28363" y="58094"/>
                    <a:pt x="28498" y="58094"/>
                  </a:cubicBezTo>
                  <a:cubicBezTo>
                    <a:pt x="28535" y="58094"/>
                    <a:pt x="28582" y="58087"/>
                    <a:pt x="28640" y="58074"/>
                  </a:cubicBezTo>
                  <a:cubicBezTo>
                    <a:pt x="29045" y="57982"/>
                    <a:pt x="29341" y="57904"/>
                    <a:pt x="29605" y="57541"/>
                  </a:cubicBezTo>
                  <a:cubicBezTo>
                    <a:pt x="29627" y="57511"/>
                    <a:pt x="29698" y="57453"/>
                    <a:pt x="29752" y="57453"/>
                  </a:cubicBezTo>
                  <a:cubicBezTo>
                    <a:pt x="29769" y="57453"/>
                    <a:pt x="29785" y="57459"/>
                    <a:pt x="29797" y="57474"/>
                  </a:cubicBezTo>
                  <a:cubicBezTo>
                    <a:pt x="29816" y="57497"/>
                    <a:pt x="30007" y="57727"/>
                    <a:pt x="29961" y="57755"/>
                  </a:cubicBezTo>
                  <a:cubicBezTo>
                    <a:pt x="30026" y="57716"/>
                    <a:pt x="30092" y="57680"/>
                    <a:pt x="30161" y="57649"/>
                  </a:cubicBezTo>
                  <a:cubicBezTo>
                    <a:pt x="30371" y="57552"/>
                    <a:pt x="30588" y="57471"/>
                    <a:pt x="30809" y="57404"/>
                  </a:cubicBezTo>
                  <a:cubicBezTo>
                    <a:pt x="31328" y="57244"/>
                    <a:pt x="31856" y="57119"/>
                    <a:pt x="32392" y="57032"/>
                  </a:cubicBezTo>
                  <a:cubicBezTo>
                    <a:pt x="32652" y="56990"/>
                    <a:pt x="33202" y="56874"/>
                    <a:pt x="33701" y="56874"/>
                  </a:cubicBezTo>
                  <a:cubicBezTo>
                    <a:pt x="34092" y="56874"/>
                    <a:pt x="34451" y="56945"/>
                    <a:pt x="34614" y="57178"/>
                  </a:cubicBezTo>
                  <a:cubicBezTo>
                    <a:pt x="34911" y="56958"/>
                    <a:pt x="35216" y="56749"/>
                    <a:pt x="35507" y="56523"/>
                  </a:cubicBezTo>
                  <a:cubicBezTo>
                    <a:pt x="35537" y="56500"/>
                    <a:pt x="35577" y="56479"/>
                    <a:pt x="35611" y="56479"/>
                  </a:cubicBezTo>
                  <a:close/>
                  <a:moveTo>
                    <a:pt x="30108" y="63556"/>
                  </a:moveTo>
                  <a:cubicBezTo>
                    <a:pt x="30282" y="63556"/>
                    <a:pt x="30414" y="63667"/>
                    <a:pt x="30435" y="63967"/>
                  </a:cubicBezTo>
                  <a:cubicBezTo>
                    <a:pt x="30528" y="63921"/>
                    <a:pt x="30605" y="63900"/>
                    <a:pt x="30668" y="63900"/>
                  </a:cubicBezTo>
                  <a:cubicBezTo>
                    <a:pt x="30893" y="63900"/>
                    <a:pt x="30927" y="64173"/>
                    <a:pt x="30814" y="64545"/>
                  </a:cubicBezTo>
                  <a:cubicBezTo>
                    <a:pt x="30811" y="64559"/>
                    <a:pt x="30779" y="64588"/>
                    <a:pt x="30760" y="64588"/>
                  </a:cubicBezTo>
                  <a:cubicBezTo>
                    <a:pt x="30752" y="64588"/>
                    <a:pt x="30746" y="64583"/>
                    <a:pt x="30745" y="64570"/>
                  </a:cubicBezTo>
                  <a:cubicBezTo>
                    <a:pt x="30732" y="64371"/>
                    <a:pt x="30684" y="64192"/>
                    <a:pt x="30536" y="64192"/>
                  </a:cubicBezTo>
                  <a:cubicBezTo>
                    <a:pt x="30481" y="64192"/>
                    <a:pt x="30411" y="64218"/>
                    <a:pt x="30323" y="64277"/>
                  </a:cubicBezTo>
                  <a:cubicBezTo>
                    <a:pt x="30305" y="64289"/>
                    <a:pt x="30278" y="64297"/>
                    <a:pt x="30252" y="64297"/>
                  </a:cubicBezTo>
                  <a:cubicBezTo>
                    <a:pt x="30216" y="64297"/>
                    <a:pt x="30184" y="64281"/>
                    <a:pt x="30184" y="64236"/>
                  </a:cubicBezTo>
                  <a:cubicBezTo>
                    <a:pt x="30185" y="63971"/>
                    <a:pt x="30090" y="63872"/>
                    <a:pt x="29957" y="63872"/>
                  </a:cubicBezTo>
                  <a:cubicBezTo>
                    <a:pt x="29816" y="63872"/>
                    <a:pt x="29633" y="63983"/>
                    <a:pt x="29479" y="64125"/>
                  </a:cubicBezTo>
                  <a:cubicBezTo>
                    <a:pt x="29456" y="64145"/>
                    <a:pt x="29404" y="64174"/>
                    <a:pt x="29362" y="64174"/>
                  </a:cubicBezTo>
                  <a:cubicBezTo>
                    <a:pt x="29337" y="64174"/>
                    <a:pt x="29316" y="64164"/>
                    <a:pt x="29306" y="64136"/>
                  </a:cubicBezTo>
                  <a:cubicBezTo>
                    <a:pt x="29275" y="64052"/>
                    <a:pt x="29233" y="63979"/>
                    <a:pt x="29197" y="63903"/>
                  </a:cubicBezTo>
                  <a:cubicBezTo>
                    <a:pt x="28766" y="64151"/>
                    <a:pt x="28267" y="64255"/>
                    <a:pt x="27855" y="64536"/>
                  </a:cubicBezTo>
                  <a:cubicBezTo>
                    <a:pt x="27847" y="64541"/>
                    <a:pt x="27840" y="64544"/>
                    <a:pt x="27835" y="64544"/>
                  </a:cubicBezTo>
                  <a:cubicBezTo>
                    <a:pt x="27815" y="64544"/>
                    <a:pt x="27808" y="64516"/>
                    <a:pt x="27822" y="64494"/>
                  </a:cubicBezTo>
                  <a:cubicBezTo>
                    <a:pt x="28172" y="63944"/>
                    <a:pt x="28761" y="63922"/>
                    <a:pt x="29279" y="63586"/>
                  </a:cubicBezTo>
                  <a:cubicBezTo>
                    <a:pt x="29299" y="63574"/>
                    <a:pt x="29332" y="63561"/>
                    <a:pt x="29363" y="63561"/>
                  </a:cubicBezTo>
                  <a:cubicBezTo>
                    <a:pt x="29390" y="63561"/>
                    <a:pt x="29415" y="63571"/>
                    <a:pt x="29425" y="63601"/>
                  </a:cubicBezTo>
                  <a:cubicBezTo>
                    <a:pt x="29450" y="63676"/>
                    <a:pt x="29483" y="63747"/>
                    <a:pt x="29516" y="63819"/>
                  </a:cubicBezTo>
                  <a:cubicBezTo>
                    <a:pt x="29709" y="63671"/>
                    <a:pt x="29931" y="63556"/>
                    <a:pt x="30108" y="63556"/>
                  </a:cubicBezTo>
                  <a:close/>
                  <a:moveTo>
                    <a:pt x="31537" y="79075"/>
                  </a:moveTo>
                  <a:cubicBezTo>
                    <a:pt x="31544" y="79075"/>
                    <a:pt x="31549" y="79079"/>
                    <a:pt x="31551" y="79090"/>
                  </a:cubicBezTo>
                  <a:cubicBezTo>
                    <a:pt x="31574" y="79212"/>
                    <a:pt x="31514" y="79351"/>
                    <a:pt x="31550" y="79465"/>
                  </a:cubicBezTo>
                  <a:cubicBezTo>
                    <a:pt x="31578" y="79551"/>
                    <a:pt x="31495" y="79644"/>
                    <a:pt x="31413" y="79659"/>
                  </a:cubicBezTo>
                  <a:cubicBezTo>
                    <a:pt x="31392" y="79663"/>
                    <a:pt x="31373" y="79664"/>
                    <a:pt x="31354" y="79664"/>
                  </a:cubicBezTo>
                  <a:cubicBezTo>
                    <a:pt x="31226" y="79664"/>
                    <a:pt x="31127" y="79593"/>
                    <a:pt x="30994" y="79593"/>
                  </a:cubicBezTo>
                  <a:cubicBezTo>
                    <a:pt x="30987" y="79593"/>
                    <a:pt x="30981" y="79593"/>
                    <a:pt x="30974" y="79593"/>
                  </a:cubicBezTo>
                  <a:cubicBezTo>
                    <a:pt x="30808" y="79603"/>
                    <a:pt x="30643" y="79630"/>
                    <a:pt x="30482" y="79676"/>
                  </a:cubicBezTo>
                  <a:cubicBezTo>
                    <a:pt x="30477" y="79678"/>
                    <a:pt x="30473" y="79678"/>
                    <a:pt x="30470" y="79678"/>
                  </a:cubicBezTo>
                  <a:cubicBezTo>
                    <a:pt x="30437" y="79678"/>
                    <a:pt x="30464" y="79620"/>
                    <a:pt x="30484" y="79609"/>
                  </a:cubicBezTo>
                  <a:lnTo>
                    <a:pt x="30485" y="79609"/>
                  </a:lnTo>
                  <a:cubicBezTo>
                    <a:pt x="30660" y="79503"/>
                    <a:pt x="30828" y="79339"/>
                    <a:pt x="31045" y="79339"/>
                  </a:cubicBezTo>
                  <a:cubicBezTo>
                    <a:pt x="31053" y="79339"/>
                    <a:pt x="31061" y="79339"/>
                    <a:pt x="31069" y="79339"/>
                  </a:cubicBezTo>
                  <a:cubicBezTo>
                    <a:pt x="31189" y="79346"/>
                    <a:pt x="31293" y="79401"/>
                    <a:pt x="31401" y="79425"/>
                  </a:cubicBezTo>
                  <a:cubicBezTo>
                    <a:pt x="31438" y="79323"/>
                    <a:pt x="31482" y="79223"/>
                    <a:pt x="31492" y="79118"/>
                  </a:cubicBezTo>
                  <a:cubicBezTo>
                    <a:pt x="31493" y="79103"/>
                    <a:pt x="31520" y="79075"/>
                    <a:pt x="31537" y="79075"/>
                  </a:cubicBezTo>
                  <a:close/>
                  <a:moveTo>
                    <a:pt x="22435" y="1"/>
                  </a:moveTo>
                  <a:cubicBezTo>
                    <a:pt x="21012" y="118"/>
                    <a:pt x="19591" y="236"/>
                    <a:pt x="18171" y="366"/>
                  </a:cubicBezTo>
                  <a:cubicBezTo>
                    <a:pt x="14967" y="662"/>
                    <a:pt x="11775" y="1055"/>
                    <a:pt x="8568" y="1294"/>
                  </a:cubicBezTo>
                  <a:cubicBezTo>
                    <a:pt x="7536" y="1371"/>
                    <a:pt x="6512" y="1512"/>
                    <a:pt x="5481" y="1594"/>
                  </a:cubicBezTo>
                  <a:cubicBezTo>
                    <a:pt x="5401" y="1600"/>
                    <a:pt x="5322" y="1603"/>
                    <a:pt x="5244" y="1603"/>
                  </a:cubicBezTo>
                  <a:cubicBezTo>
                    <a:pt x="5124" y="1603"/>
                    <a:pt x="5006" y="1597"/>
                    <a:pt x="4886" y="1587"/>
                  </a:cubicBezTo>
                  <a:cubicBezTo>
                    <a:pt x="4873" y="2309"/>
                    <a:pt x="4742" y="3015"/>
                    <a:pt x="4718" y="3736"/>
                  </a:cubicBezTo>
                  <a:cubicBezTo>
                    <a:pt x="4701" y="4207"/>
                    <a:pt x="4721" y="4687"/>
                    <a:pt x="4823" y="5148"/>
                  </a:cubicBezTo>
                  <a:cubicBezTo>
                    <a:pt x="4905" y="5520"/>
                    <a:pt x="5039" y="5841"/>
                    <a:pt x="5044" y="6223"/>
                  </a:cubicBezTo>
                  <a:cubicBezTo>
                    <a:pt x="5050" y="6799"/>
                    <a:pt x="4892" y="7378"/>
                    <a:pt x="4662" y="7912"/>
                  </a:cubicBezTo>
                  <a:cubicBezTo>
                    <a:pt x="4865" y="7892"/>
                    <a:pt x="5068" y="7868"/>
                    <a:pt x="5272" y="7849"/>
                  </a:cubicBezTo>
                  <a:cubicBezTo>
                    <a:pt x="5281" y="7848"/>
                    <a:pt x="5289" y="7848"/>
                    <a:pt x="5297" y="7848"/>
                  </a:cubicBezTo>
                  <a:cubicBezTo>
                    <a:pt x="5385" y="7848"/>
                    <a:pt x="5433" y="7897"/>
                    <a:pt x="5455" y="7964"/>
                  </a:cubicBezTo>
                  <a:cubicBezTo>
                    <a:pt x="5498" y="7953"/>
                    <a:pt x="5541" y="7948"/>
                    <a:pt x="5585" y="7948"/>
                  </a:cubicBezTo>
                  <a:cubicBezTo>
                    <a:pt x="5726" y="7948"/>
                    <a:pt x="5867" y="8002"/>
                    <a:pt x="5968" y="8107"/>
                  </a:cubicBezTo>
                  <a:cubicBezTo>
                    <a:pt x="6196" y="7754"/>
                    <a:pt x="6597" y="7567"/>
                    <a:pt x="6893" y="7248"/>
                  </a:cubicBezTo>
                  <a:cubicBezTo>
                    <a:pt x="6930" y="7207"/>
                    <a:pt x="6989" y="7159"/>
                    <a:pt x="7043" y="7159"/>
                  </a:cubicBezTo>
                  <a:cubicBezTo>
                    <a:pt x="7069" y="7159"/>
                    <a:pt x="7095" y="7170"/>
                    <a:pt x="7116" y="7199"/>
                  </a:cubicBezTo>
                  <a:cubicBezTo>
                    <a:pt x="7592" y="7833"/>
                    <a:pt x="8631" y="9192"/>
                    <a:pt x="9592" y="9192"/>
                  </a:cubicBezTo>
                  <a:cubicBezTo>
                    <a:pt x="9703" y="9192"/>
                    <a:pt x="9813" y="9174"/>
                    <a:pt x="9921" y="9135"/>
                  </a:cubicBezTo>
                  <a:cubicBezTo>
                    <a:pt x="9935" y="9130"/>
                    <a:pt x="9951" y="9127"/>
                    <a:pt x="9967" y="9127"/>
                  </a:cubicBezTo>
                  <a:cubicBezTo>
                    <a:pt x="9997" y="9127"/>
                    <a:pt x="10028" y="9137"/>
                    <a:pt x="10038" y="9167"/>
                  </a:cubicBezTo>
                  <a:cubicBezTo>
                    <a:pt x="10298" y="9891"/>
                    <a:pt x="10967" y="10234"/>
                    <a:pt x="11698" y="10234"/>
                  </a:cubicBezTo>
                  <a:cubicBezTo>
                    <a:pt x="11705" y="10234"/>
                    <a:pt x="11712" y="10234"/>
                    <a:pt x="11719" y="10234"/>
                  </a:cubicBezTo>
                  <a:cubicBezTo>
                    <a:pt x="11742" y="10132"/>
                    <a:pt x="11684" y="10071"/>
                    <a:pt x="11658" y="9961"/>
                  </a:cubicBezTo>
                  <a:cubicBezTo>
                    <a:pt x="11648" y="9919"/>
                    <a:pt x="11711" y="9842"/>
                    <a:pt x="11757" y="9842"/>
                  </a:cubicBezTo>
                  <a:cubicBezTo>
                    <a:pt x="11771" y="9842"/>
                    <a:pt x="11783" y="9848"/>
                    <a:pt x="11791" y="9863"/>
                  </a:cubicBezTo>
                  <a:cubicBezTo>
                    <a:pt x="11915" y="10081"/>
                    <a:pt x="12083" y="9949"/>
                    <a:pt x="11996" y="10257"/>
                  </a:cubicBezTo>
                  <a:cubicBezTo>
                    <a:pt x="11919" y="10535"/>
                    <a:pt x="11711" y="10566"/>
                    <a:pt x="11479" y="10566"/>
                  </a:cubicBezTo>
                  <a:cubicBezTo>
                    <a:pt x="11457" y="10566"/>
                    <a:pt x="11435" y="10566"/>
                    <a:pt x="11413" y="10566"/>
                  </a:cubicBezTo>
                  <a:cubicBezTo>
                    <a:pt x="11061" y="10560"/>
                    <a:pt x="10665" y="10444"/>
                    <a:pt x="10380" y="10235"/>
                  </a:cubicBezTo>
                  <a:cubicBezTo>
                    <a:pt x="10330" y="10199"/>
                    <a:pt x="9672" y="9504"/>
                    <a:pt x="9783" y="9478"/>
                  </a:cubicBezTo>
                  <a:lnTo>
                    <a:pt x="9783" y="9478"/>
                  </a:lnTo>
                  <a:cubicBezTo>
                    <a:pt x="9686" y="9500"/>
                    <a:pt x="9589" y="9511"/>
                    <a:pt x="9492" y="9511"/>
                  </a:cubicBezTo>
                  <a:cubicBezTo>
                    <a:pt x="8452" y="9511"/>
                    <a:pt x="7488" y="8301"/>
                    <a:pt x="6911" y="7533"/>
                  </a:cubicBezTo>
                  <a:cubicBezTo>
                    <a:pt x="6606" y="7790"/>
                    <a:pt x="6213" y="7996"/>
                    <a:pt x="6073" y="8372"/>
                  </a:cubicBezTo>
                  <a:cubicBezTo>
                    <a:pt x="6060" y="8408"/>
                    <a:pt x="5949" y="8532"/>
                    <a:pt x="5881" y="8532"/>
                  </a:cubicBezTo>
                  <a:cubicBezTo>
                    <a:pt x="5859" y="8532"/>
                    <a:pt x="5841" y="8519"/>
                    <a:pt x="5833" y="8487"/>
                  </a:cubicBezTo>
                  <a:cubicBezTo>
                    <a:pt x="5782" y="8307"/>
                    <a:pt x="5621" y="8162"/>
                    <a:pt x="5453" y="8151"/>
                  </a:cubicBezTo>
                  <a:cubicBezTo>
                    <a:pt x="5451" y="8165"/>
                    <a:pt x="5449" y="8178"/>
                    <a:pt x="5445" y="8193"/>
                  </a:cubicBezTo>
                  <a:cubicBezTo>
                    <a:pt x="4989" y="9492"/>
                    <a:pt x="4281" y="10778"/>
                    <a:pt x="4047" y="12144"/>
                  </a:cubicBezTo>
                  <a:cubicBezTo>
                    <a:pt x="3816" y="13492"/>
                    <a:pt x="4056" y="14753"/>
                    <a:pt x="4543" y="16021"/>
                  </a:cubicBezTo>
                  <a:cubicBezTo>
                    <a:pt x="4919" y="17002"/>
                    <a:pt x="5394" y="18126"/>
                    <a:pt x="4990" y="19183"/>
                  </a:cubicBezTo>
                  <a:cubicBezTo>
                    <a:pt x="4674" y="20009"/>
                    <a:pt x="4013" y="20616"/>
                    <a:pt x="3526" y="21334"/>
                  </a:cubicBezTo>
                  <a:cubicBezTo>
                    <a:pt x="3524" y="21359"/>
                    <a:pt x="3517" y="21384"/>
                    <a:pt x="3507" y="21407"/>
                  </a:cubicBezTo>
                  <a:cubicBezTo>
                    <a:pt x="3526" y="21412"/>
                    <a:pt x="3546" y="21415"/>
                    <a:pt x="3567" y="21420"/>
                  </a:cubicBezTo>
                  <a:cubicBezTo>
                    <a:pt x="3627" y="21384"/>
                    <a:pt x="3674" y="21328"/>
                    <a:pt x="3699" y="21262"/>
                  </a:cubicBezTo>
                  <a:cubicBezTo>
                    <a:pt x="3763" y="21168"/>
                    <a:pt x="3827" y="21076"/>
                    <a:pt x="3892" y="20983"/>
                  </a:cubicBezTo>
                  <a:cubicBezTo>
                    <a:pt x="4115" y="20653"/>
                    <a:pt x="4339" y="20326"/>
                    <a:pt x="4588" y="20016"/>
                  </a:cubicBezTo>
                  <a:cubicBezTo>
                    <a:pt x="4615" y="19979"/>
                    <a:pt x="4679" y="19944"/>
                    <a:pt x="4727" y="19944"/>
                  </a:cubicBezTo>
                  <a:cubicBezTo>
                    <a:pt x="4766" y="19944"/>
                    <a:pt x="4794" y="19967"/>
                    <a:pt x="4783" y="20032"/>
                  </a:cubicBezTo>
                  <a:cubicBezTo>
                    <a:pt x="4780" y="20044"/>
                    <a:pt x="4775" y="20056"/>
                    <a:pt x="4770" y="20067"/>
                  </a:cubicBezTo>
                  <a:cubicBezTo>
                    <a:pt x="5428" y="19487"/>
                    <a:pt x="6139" y="18971"/>
                    <a:pt x="6817" y="18415"/>
                  </a:cubicBezTo>
                  <a:cubicBezTo>
                    <a:pt x="7577" y="17791"/>
                    <a:pt x="8472" y="17094"/>
                    <a:pt x="8822" y="16140"/>
                  </a:cubicBezTo>
                  <a:cubicBezTo>
                    <a:pt x="8849" y="16063"/>
                    <a:pt x="8924" y="15985"/>
                    <a:pt x="9010" y="15985"/>
                  </a:cubicBezTo>
                  <a:cubicBezTo>
                    <a:pt x="9016" y="15985"/>
                    <a:pt x="9022" y="15985"/>
                    <a:pt x="9028" y="15986"/>
                  </a:cubicBezTo>
                  <a:cubicBezTo>
                    <a:pt x="9205" y="16009"/>
                    <a:pt x="9330" y="16090"/>
                    <a:pt x="9462" y="16192"/>
                  </a:cubicBezTo>
                  <a:cubicBezTo>
                    <a:pt x="9940" y="15442"/>
                    <a:pt x="10741" y="15038"/>
                    <a:pt x="11581" y="14777"/>
                  </a:cubicBezTo>
                  <a:cubicBezTo>
                    <a:pt x="11595" y="14772"/>
                    <a:pt x="11609" y="14770"/>
                    <a:pt x="11621" y="14770"/>
                  </a:cubicBezTo>
                  <a:cubicBezTo>
                    <a:pt x="11658" y="14770"/>
                    <a:pt x="11684" y="14791"/>
                    <a:pt x="11695" y="14836"/>
                  </a:cubicBezTo>
                  <a:cubicBezTo>
                    <a:pt x="11724" y="14954"/>
                    <a:pt x="11777" y="15061"/>
                    <a:pt x="11835" y="15166"/>
                  </a:cubicBezTo>
                  <a:cubicBezTo>
                    <a:pt x="12240" y="14767"/>
                    <a:pt x="12608" y="14324"/>
                    <a:pt x="13162" y="14136"/>
                  </a:cubicBezTo>
                  <a:cubicBezTo>
                    <a:pt x="13311" y="14085"/>
                    <a:pt x="13562" y="14136"/>
                    <a:pt x="13689" y="14059"/>
                  </a:cubicBezTo>
                  <a:cubicBezTo>
                    <a:pt x="13850" y="13965"/>
                    <a:pt x="14003" y="13859"/>
                    <a:pt x="14147" y="13741"/>
                  </a:cubicBezTo>
                  <a:cubicBezTo>
                    <a:pt x="14345" y="13572"/>
                    <a:pt x="14532" y="13392"/>
                    <a:pt x="14707" y="13200"/>
                  </a:cubicBezTo>
                  <a:cubicBezTo>
                    <a:pt x="14570" y="13016"/>
                    <a:pt x="14483" y="12807"/>
                    <a:pt x="14329" y="12630"/>
                  </a:cubicBezTo>
                  <a:cubicBezTo>
                    <a:pt x="14288" y="12582"/>
                    <a:pt x="14359" y="12475"/>
                    <a:pt x="14419" y="12475"/>
                  </a:cubicBezTo>
                  <a:cubicBezTo>
                    <a:pt x="14430" y="12475"/>
                    <a:pt x="14440" y="12479"/>
                    <a:pt x="14449" y="12486"/>
                  </a:cubicBezTo>
                  <a:cubicBezTo>
                    <a:pt x="14654" y="12652"/>
                    <a:pt x="14863" y="12812"/>
                    <a:pt x="15060" y="12987"/>
                  </a:cubicBezTo>
                  <a:cubicBezTo>
                    <a:pt x="15131" y="13050"/>
                    <a:pt x="15072" y="13172"/>
                    <a:pt x="15024" y="13230"/>
                  </a:cubicBezTo>
                  <a:cubicBezTo>
                    <a:pt x="14629" y="13690"/>
                    <a:pt x="14146" y="14100"/>
                    <a:pt x="13599" y="14364"/>
                  </a:cubicBezTo>
                  <a:cubicBezTo>
                    <a:pt x="13555" y="14386"/>
                    <a:pt x="13509" y="14391"/>
                    <a:pt x="13461" y="14391"/>
                  </a:cubicBezTo>
                  <a:cubicBezTo>
                    <a:pt x="13412" y="14391"/>
                    <a:pt x="13361" y="14385"/>
                    <a:pt x="13311" y="14385"/>
                  </a:cubicBezTo>
                  <a:cubicBezTo>
                    <a:pt x="13282" y="14385"/>
                    <a:pt x="13254" y="14387"/>
                    <a:pt x="13226" y="14393"/>
                  </a:cubicBezTo>
                  <a:cubicBezTo>
                    <a:pt x="12986" y="14443"/>
                    <a:pt x="12765" y="14556"/>
                    <a:pt x="12584" y="14721"/>
                  </a:cubicBezTo>
                  <a:cubicBezTo>
                    <a:pt x="12316" y="14962"/>
                    <a:pt x="12076" y="15230"/>
                    <a:pt x="11813" y="15477"/>
                  </a:cubicBezTo>
                  <a:cubicBezTo>
                    <a:pt x="11786" y="15502"/>
                    <a:pt x="11743" y="15526"/>
                    <a:pt x="11704" y="15526"/>
                  </a:cubicBezTo>
                  <a:cubicBezTo>
                    <a:pt x="11679" y="15526"/>
                    <a:pt x="11655" y="15516"/>
                    <a:pt x="11639" y="15489"/>
                  </a:cubicBezTo>
                  <a:cubicBezTo>
                    <a:pt x="11568" y="15371"/>
                    <a:pt x="11487" y="15242"/>
                    <a:pt x="11453" y="15106"/>
                  </a:cubicBezTo>
                  <a:cubicBezTo>
                    <a:pt x="11452" y="15101"/>
                    <a:pt x="11445" y="15099"/>
                    <a:pt x="11435" y="15099"/>
                  </a:cubicBezTo>
                  <a:cubicBezTo>
                    <a:pt x="11341" y="15099"/>
                    <a:pt x="10913" y="15278"/>
                    <a:pt x="10869" y="15298"/>
                  </a:cubicBezTo>
                  <a:cubicBezTo>
                    <a:pt x="10317" y="15548"/>
                    <a:pt x="9846" y="15883"/>
                    <a:pt x="9558" y="16431"/>
                  </a:cubicBezTo>
                  <a:cubicBezTo>
                    <a:pt x="9533" y="16478"/>
                    <a:pt x="9458" y="16552"/>
                    <a:pt x="9393" y="16552"/>
                  </a:cubicBezTo>
                  <a:cubicBezTo>
                    <a:pt x="9375" y="16552"/>
                    <a:pt x="9359" y="16547"/>
                    <a:pt x="9344" y="16535"/>
                  </a:cubicBezTo>
                  <a:cubicBezTo>
                    <a:pt x="9228" y="16440"/>
                    <a:pt x="9120" y="16354"/>
                    <a:pt x="8987" y="16305"/>
                  </a:cubicBezTo>
                  <a:cubicBezTo>
                    <a:pt x="8628" y="17108"/>
                    <a:pt x="7937" y="17748"/>
                    <a:pt x="7277" y="18304"/>
                  </a:cubicBezTo>
                  <a:cubicBezTo>
                    <a:pt x="6391" y="19052"/>
                    <a:pt x="5432" y="19715"/>
                    <a:pt x="4577" y="20499"/>
                  </a:cubicBezTo>
                  <a:cubicBezTo>
                    <a:pt x="4551" y="20523"/>
                    <a:pt x="4514" y="20537"/>
                    <a:pt x="4482" y="20537"/>
                  </a:cubicBezTo>
                  <a:cubicBezTo>
                    <a:pt x="4466" y="20537"/>
                    <a:pt x="4451" y="20534"/>
                    <a:pt x="4439" y="20526"/>
                  </a:cubicBezTo>
                  <a:cubicBezTo>
                    <a:pt x="4211" y="20845"/>
                    <a:pt x="3991" y="21167"/>
                    <a:pt x="3748" y="21472"/>
                  </a:cubicBezTo>
                  <a:cubicBezTo>
                    <a:pt x="4057" y="21576"/>
                    <a:pt x="4336" y="21760"/>
                    <a:pt x="4333" y="22106"/>
                  </a:cubicBezTo>
                  <a:cubicBezTo>
                    <a:pt x="4330" y="22559"/>
                    <a:pt x="4129" y="22996"/>
                    <a:pt x="4248" y="23450"/>
                  </a:cubicBezTo>
                  <a:cubicBezTo>
                    <a:pt x="4434" y="24157"/>
                    <a:pt x="4412" y="24963"/>
                    <a:pt x="4481" y="25692"/>
                  </a:cubicBezTo>
                  <a:cubicBezTo>
                    <a:pt x="4542" y="26311"/>
                    <a:pt x="5038" y="26779"/>
                    <a:pt x="5115" y="27405"/>
                  </a:cubicBezTo>
                  <a:cubicBezTo>
                    <a:pt x="5189" y="28004"/>
                    <a:pt x="4935" y="28689"/>
                    <a:pt x="4609" y="29187"/>
                  </a:cubicBezTo>
                  <a:cubicBezTo>
                    <a:pt x="4380" y="29540"/>
                    <a:pt x="4084" y="29732"/>
                    <a:pt x="4187" y="30191"/>
                  </a:cubicBezTo>
                  <a:cubicBezTo>
                    <a:pt x="4345" y="30887"/>
                    <a:pt x="4791" y="31329"/>
                    <a:pt x="4728" y="32068"/>
                  </a:cubicBezTo>
                  <a:cubicBezTo>
                    <a:pt x="4721" y="32154"/>
                    <a:pt x="4536" y="32374"/>
                    <a:pt x="4419" y="32374"/>
                  </a:cubicBezTo>
                  <a:cubicBezTo>
                    <a:pt x="4384" y="32374"/>
                    <a:pt x="4354" y="32354"/>
                    <a:pt x="4338" y="32305"/>
                  </a:cubicBezTo>
                  <a:cubicBezTo>
                    <a:pt x="4043" y="31421"/>
                    <a:pt x="3187" y="30437"/>
                    <a:pt x="3818" y="29498"/>
                  </a:cubicBezTo>
                  <a:cubicBezTo>
                    <a:pt x="4139" y="29021"/>
                    <a:pt x="4426" y="28659"/>
                    <a:pt x="4508" y="28058"/>
                  </a:cubicBezTo>
                  <a:cubicBezTo>
                    <a:pt x="4604" y="27356"/>
                    <a:pt x="3975" y="26884"/>
                    <a:pt x="3882" y="26230"/>
                  </a:cubicBezTo>
                  <a:cubicBezTo>
                    <a:pt x="3778" y="25492"/>
                    <a:pt x="3734" y="24742"/>
                    <a:pt x="3663" y="24000"/>
                  </a:cubicBezTo>
                  <a:cubicBezTo>
                    <a:pt x="3622" y="23559"/>
                    <a:pt x="3581" y="23210"/>
                    <a:pt x="3668" y="22766"/>
                  </a:cubicBezTo>
                  <a:cubicBezTo>
                    <a:pt x="3782" y="22190"/>
                    <a:pt x="3363" y="22121"/>
                    <a:pt x="2861" y="21995"/>
                  </a:cubicBezTo>
                  <a:cubicBezTo>
                    <a:pt x="2689" y="21952"/>
                    <a:pt x="2752" y="21716"/>
                    <a:pt x="2814" y="21612"/>
                  </a:cubicBezTo>
                  <a:cubicBezTo>
                    <a:pt x="3330" y="20757"/>
                    <a:pt x="4375" y="19917"/>
                    <a:pt x="4472" y="18884"/>
                  </a:cubicBezTo>
                  <a:cubicBezTo>
                    <a:pt x="4585" y="17674"/>
                    <a:pt x="3885" y="16605"/>
                    <a:pt x="3596" y="15465"/>
                  </a:cubicBezTo>
                  <a:cubicBezTo>
                    <a:pt x="3510" y="15125"/>
                    <a:pt x="3443" y="14780"/>
                    <a:pt x="3396" y="14432"/>
                  </a:cubicBezTo>
                  <a:cubicBezTo>
                    <a:pt x="3229" y="14655"/>
                    <a:pt x="3082" y="14895"/>
                    <a:pt x="3068" y="15137"/>
                  </a:cubicBezTo>
                  <a:cubicBezTo>
                    <a:pt x="3052" y="15396"/>
                    <a:pt x="3211" y="15638"/>
                    <a:pt x="3119" y="15887"/>
                  </a:cubicBezTo>
                  <a:cubicBezTo>
                    <a:pt x="2962" y="16316"/>
                    <a:pt x="2574" y="16704"/>
                    <a:pt x="2362" y="17117"/>
                  </a:cubicBezTo>
                  <a:cubicBezTo>
                    <a:pt x="1827" y="18161"/>
                    <a:pt x="1462" y="19301"/>
                    <a:pt x="1221" y="20445"/>
                  </a:cubicBezTo>
                  <a:cubicBezTo>
                    <a:pt x="850" y="22209"/>
                    <a:pt x="572" y="23992"/>
                    <a:pt x="387" y="25784"/>
                  </a:cubicBezTo>
                  <a:cubicBezTo>
                    <a:pt x="606" y="25765"/>
                    <a:pt x="798" y="25763"/>
                    <a:pt x="1021" y="25575"/>
                  </a:cubicBezTo>
                  <a:cubicBezTo>
                    <a:pt x="1040" y="25558"/>
                    <a:pt x="1085" y="25528"/>
                    <a:pt x="1122" y="25528"/>
                  </a:cubicBezTo>
                  <a:cubicBezTo>
                    <a:pt x="1136" y="25528"/>
                    <a:pt x="1149" y="25533"/>
                    <a:pt x="1159" y="25544"/>
                  </a:cubicBezTo>
                  <a:cubicBezTo>
                    <a:pt x="1207" y="25604"/>
                    <a:pt x="1263" y="25723"/>
                    <a:pt x="1326" y="25791"/>
                  </a:cubicBezTo>
                  <a:cubicBezTo>
                    <a:pt x="1431" y="25675"/>
                    <a:pt x="1555" y="25558"/>
                    <a:pt x="1570" y="25426"/>
                  </a:cubicBezTo>
                  <a:cubicBezTo>
                    <a:pt x="1576" y="25375"/>
                    <a:pt x="1674" y="25251"/>
                    <a:pt x="1744" y="25251"/>
                  </a:cubicBezTo>
                  <a:cubicBezTo>
                    <a:pt x="1764" y="25251"/>
                    <a:pt x="1783" y="25262"/>
                    <a:pt x="1795" y="25289"/>
                  </a:cubicBezTo>
                  <a:cubicBezTo>
                    <a:pt x="1896" y="25511"/>
                    <a:pt x="1991" y="25716"/>
                    <a:pt x="2048" y="25941"/>
                  </a:cubicBezTo>
                  <a:cubicBezTo>
                    <a:pt x="2097" y="25858"/>
                    <a:pt x="2140" y="25774"/>
                    <a:pt x="2157" y="25690"/>
                  </a:cubicBezTo>
                  <a:cubicBezTo>
                    <a:pt x="2170" y="25633"/>
                    <a:pt x="2224" y="25551"/>
                    <a:pt x="2291" y="25551"/>
                  </a:cubicBezTo>
                  <a:cubicBezTo>
                    <a:pt x="2326" y="25551"/>
                    <a:pt x="2360" y="25552"/>
                    <a:pt x="2394" y="25555"/>
                  </a:cubicBezTo>
                  <a:cubicBezTo>
                    <a:pt x="2410" y="25556"/>
                    <a:pt x="2432" y="25558"/>
                    <a:pt x="2438" y="25578"/>
                  </a:cubicBezTo>
                  <a:cubicBezTo>
                    <a:pt x="2500" y="25780"/>
                    <a:pt x="2467" y="25854"/>
                    <a:pt x="2434" y="26064"/>
                  </a:cubicBezTo>
                  <a:cubicBezTo>
                    <a:pt x="2432" y="26081"/>
                    <a:pt x="2398" y="26112"/>
                    <a:pt x="2379" y="26112"/>
                  </a:cubicBezTo>
                  <a:cubicBezTo>
                    <a:pt x="2372" y="26112"/>
                    <a:pt x="2367" y="26107"/>
                    <a:pt x="2368" y="26095"/>
                  </a:cubicBezTo>
                  <a:cubicBezTo>
                    <a:pt x="2370" y="25989"/>
                    <a:pt x="2383" y="25831"/>
                    <a:pt x="2307" y="25777"/>
                  </a:cubicBezTo>
                  <a:cubicBezTo>
                    <a:pt x="2249" y="25929"/>
                    <a:pt x="2143" y="26070"/>
                    <a:pt x="2081" y="26216"/>
                  </a:cubicBezTo>
                  <a:cubicBezTo>
                    <a:pt x="2064" y="26256"/>
                    <a:pt x="1980" y="26344"/>
                    <a:pt x="1924" y="26344"/>
                  </a:cubicBezTo>
                  <a:cubicBezTo>
                    <a:pt x="1900" y="26344"/>
                    <a:pt x="1881" y="26329"/>
                    <a:pt x="1874" y="26289"/>
                  </a:cubicBezTo>
                  <a:cubicBezTo>
                    <a:pt x="1834" y="26060"/>
                    <a:pt x="1749" y="25859"/>
                    <a:pt x="1655" y="25655"/>
                  </a:cubicBezTo>
                  <a:cubicBezTo>
                    <a:pt x="1570" y="25761"/>
                    <a:pt x="1468" y="25858"/>
                    <a:pt x="1399" y="25988"/>
                  </a:cubicBezTo>
                  <a:cubicBezTo>
                    <a:pt x="1377" y="26026"/>
                    <a:pt x="1313" y="26095"/>
                    <a:pt x="1257" y="26095"/>
                  </a:cubicBezTo>
                  <a:cubicBezTo>
                    <a:pt x="1249" y="26095"/>
                    <a:pt x="1241" y="26093"/>
                    <a:pt x="1233" y="26090"/>
                  </a:cubicBezTo>
                  <a:cubicBezTo>
                    <a:pt x="1103" y="26033"/>
                    <a:pt x="1074" y="25939"/>
                    <a:pt x="1000" y="25830"/>
                  </a:cubicBezTo>
                  <a:cubicBezTo>
                    <a:pt x="832" y="25956"/>
                    <a:pt x="649" y="26048"/>
                    <a:pt x="463" y="26048"/>
                  </a:cubicBezTo>
                  <a:cubicBezTo>
                    <a:pt x="429" y="26048"/>
                    <a:pt x="395" y="26045"/>
                    <a:pt x="361" y="26039"/>
                  </a:cubicBezTo>
                  <a:cubicBezTo>
                    <a:pt x="304" y="26605"/>
                    <a:pt x="257" y="27174"/>
                    <a:pt x="219" y="27742"/>
                  </a:cubicBezTo>
                  <a:cubicBezTo>
                    <a:pt x="139" y="28941"/>
                    <a:pt x="80" y="30139"/>
                    <a:pt x="68" y="31342"/>
                  </a:cubicBezTo>
                  <a:cubicBezTo>
                    <a:pt x="74" y="31346"/>
                    <a:pt x="81" y="31353"/>
                    <a:pt x="87" y="31357"/>
                  </a:cubicBezTo>
                  <a:cubicBezTo>
                    <a:pt x="157" y="31101"/>
                    <a:pt x="259" y="30852"/>
                    <a:pt x="353" y="30605"/>
                  </a:cubicBezTo>
                  <a:cubicBezTo>
                    <a:pt x="369" y="30564"/>
                    <a:pt x="447" y="30483"/>
                    <a:pt x="501" y="30483"/>
                  </a:cubicBezTo>
                  <a:cubicBezTo>
                    <a:pt x="524" y="30483"/>
                    <a:pt x="542" y="30498"/>
                    <a:pt x="550" y="30535"/>
                  </a:cubicBezTo>
                  <a:cubicBezTo>
                    <a:pt x="584" y="30707"/>
                    <a:pt x="682" y="30860"/>
                    <a:pt x="783" y="31007"/>
                  </a:cubicBezTo>
                  <a:cubicBezTo>
                    <a:pt x="830" y="30814"/>
                    <a:pt x="907" y="30629"/>
                    <a:pt x="984" y="30437"/>
                  </a:cubicBezTo>
                  <a:cubicBezTo>
                    <a:pt x="1000" y="30394"/>
                    <a:pt x="1082" y="30309"/>
                    <a:pt x="1138" y="30309"/>
                  </a:cubicBezTo>
                  <a:cubicBezTo>
                    <a:pt x="1161" y="30309"/>
                    <a:pt x="1180" y="30324"/>
                    <a:pt x="1188" y="30364"/>
                  </a:cubicBezTo>
                  <a:cubicBezTo>
                    <a:pt x="1224" y="30546"/>
                    <a:pt x="1351" y="30636"/>
                    <a:pt x="1481" y="30729"/>
                  </a:cubicBezTo>
                  <a:cubicBezTo>
                    <a:pt x="1504" y="30509"/>
                    <a:pt x="1525" y="30288"/>
                    <a:pt x="1551" y="30068"/>
                  </a:cubicBezTo>
                  <a:cubicBezTo>
                    <a:pt x="1553" y="30053"/>
                    <a:pt x="1585" y="30013"/>
                    <a:pt x="1606" y="30013"/>
                  </a:cubicBezTo>
                  <a:cubicBezTo>
                    <a:pt x="1613" y="30013"/>
                    <a:pt x="1618" y="30017"/>
                    <a:pt x="1621" y="30026"/>
                  </a:cubicBezTo>
                  <a:cubicBezTo>
                    <a:pt x="1745" y="30354"/>
                    <a:pt x="1784" y="30638"/>
                    <a:pt x="1706" y="30985"/>
                  </a:cubicBezTo>
                  <a:cubicBezTo>
                    <a:pt x="1691" y="31049"/>
                    <a:pt x="1596" y="31184"/>
                    <a:pt x="1514" y="31184"/>
                  </a:cubicBezTo>
                  <a:cubicBezTo>
                    <a:pt x="1490" y="31184"/>
                    <a:pt x="1466" y="31172"/>
                    <a:pt x="1446" y="31142"/>
                  </a:cubicBezTo>
                  <a:cubicBezTo>
                    <a:pt x="1330" y="30966"/>
                    <a:pt x="1168" y="30865"/>
                    <a:pt x="1064" y="30706"/>
                  </a:cubicBezTo>
                  <a:cubicBezTo>
                    <a:pt x="996" y="30881"/>
                    <a:pt x="942" y="31058"/>
                    <a:pt x="946" y="31255"/>
                  </a:cubicBezTo>
                  <a:cubicBezTo>
                    <a:pt x="947" y="31313"/>
                    <a:pt x="865" y="31438"/>
                    <a:pt x="796" y="31438"/>
                  </a:cubicBezTo>
                  <a:cubicBezTo>
                    <a:pt x="777" y="31438"/>
                    <a:pt x="758" y="31428"/>
                    <a:pt x="743" y="31404"/>
                  </a:cubicBezTo>
                  <a:cubicBezTo>
                    <a:pt x="636" y="31238"/>
                    <a:pt x="513" y="31077"/>
                    <a:pt x="429" y="30900"/>
                  </a:cubicBezTo>
                  <a:cubicBezTo>
                    <a:pt x="346" y="31131"/>
                    <a:pt x="266" y="31364"/>
                    <a:pt x="188" y="31598"/>
                  </a:cubicBezTo>
                  <a:cubicBezTo>
                    <a:pt x="177" y="31632"/>
                    <a:pt x="110" y="31695"/>
                    <a:pt x="64" y="31696"/>
                  </a:cubicBezTo>
                  <a:cubicBezTo>
                    <a:pt x="64" y="31788"/>
                    <a:pt x="62" y="31880"/>
                    <a:pt x="63" y="31973"/>
                  </a:cubicBezTo>
                  <a:cubicBezTo>
                    <a:pt x="68" y="32821"/>
                    <a:pt x="1" y="33703"/>
                    <a:pt x="118" y="34542"/>
                  </a:cubicBezTo>
                  <a:cubicBezTo>
                    <a:pt x="125" y="34596"/>
                    <a:pt x="130" y="34648"/>
                    <a:pt x="137" y="34701"/>
                  </a:cubicBezTo>
                  <a:cubicBezTo>
                    <a:pt x="148" y="34659"/>
                    <a:pt x="156" y="34616"/>
                    <a:pt x="167" y="34574"/>
                  </a:cubicBezTo>
                  <a:cubicBezTo>
                    <a:pt x="173" y="34558"/>
                    <a:pt x="176" y="34535"/>
                    <a:pt x="180" y="34515"/>
                  </a:cubicBezTo>
                  <a:cubicBezTo>
                    <a:pt x="157" y="34415"/>
                    <a:pt x="141" y="34313"/>
                    <a:pt x="129" y="34211"/>
                  </a:cubicBezTo>
                  <a:cubicBezTo>
                    <a:pt x="121" y="34145"/>
                    <a:pt x="189" y="34065"/>
                    <a:pt x="254" y="34060"/>
                  </a:cubicBezTo>
                  <a:cubicBezTo>
                    <a:pt x="307" y="34055"/>
                    <a:pt x="360" y="34051"/>
                    <a:pt x="413" y="34046"/>
                  </a:cubicBezTo>
                  <a:cubicBezTo>
                    <a:pt x="415" y="34046"/>
                    <a:pt x="417" y="34046"/>
                    <a:pt x="419" y="34046"/>
                  </a:cubicBezTo>
                  <a:cubicBezTo>
                    <a:pt x="466" y="34046"/>
                    <a:pt x="472" y="34099"/>
                    <a:pt x="457" y="34136"/>
                  </a:cubicBezTo>
                  <a:cubicBezTo>
                    <a:pt x="423" y="34228"/>
                    <a:pt x="392" y="34321"/>
                    <a:pt x="359" y="34415"/>
                  </a:cubicBezTo>
                  <a:cubicBezTo>
                    <a:pt x="388" y="34556"/>
                    <a:pt x="430" y="34696"/>
                    <a:pt x="504" y="34820"/>
                  </a:cubicBezTo>
                  <a:cubicBezTo>
                    <a:pt x="529" y="34862"/>
                    <a:pt x="821" y="35250"/>
                    <a:pt x="840" y="35250"/>
                  </a:cubicBezTo>
                  <a:cubicBezTo>
                    <a:pt x="840" y="35250"/>
                    <a:pt x="840" y="35250"/>
                    <a:pt x="840" y="35250"/>
                  </a:cubicBezTo>
                  <a:cubicBezTo>
                    <a:pt x="1112" y="35032"/>
                    <a:pt x="1411" y="34866"/>
                    <a:pt x="1649" y="34605"/>
                  </a:cubicBezTo>
                  <a:cubicBezTo>
                    <a:pt x="1679" y="34572"/>
                    <a:pt x="1729" y="34548"/>
                    <a:pt x="1768" y="34548"/>
                  </a:cubicBezTo>
                  <a:cubicBezTo>
                    <a:pt x="1810" y="34548"/>
                    <a:pt x="1837" y="34576"/>
                    <a:pt x="1811" y="34649"/>
                  </a:cubicBezTo>
                  <a:cubicBezTo>
                    <a:pt x="1776" y="34746"/>
                    <a:pt x="1604" y="35018"/>
                    <a:pt x="1777" y="35018"/>
                  </a:cubicBezTo>
                  <a:cubicBezTo>
                    <a:pt x="1783" y="35018"/>
                    <a:pt x="1789" y="35017"/>
                    <a:pt x="1795" y="35017"/>
                  </a:cubicBezTo>
                  <a:cubicBezTo>
                    <a:pt x="1821" y="35014"/>
                    <a:pt x="1898" y="34998"/>
                    <a:pt x="1952" y="34998"/>
                  </a:cubicBezTo>
                  <a:cubicBezTo>
                    <a:pt x="1965" y="34998"/>
                    <a:pt x="1977" y="34999"/>
                    <a:pt x="1986" y="35002"/>
                  </a:cubicBezTo>
                  <a:cubicBezTo>
                    <a:pt x="2133" y="35042"/>
                    <a:pt x="2190" y="35256"/>
                    <a:pt x="2217" y="35415"/>
                  </a:cubicBezTo>
                  <a:cubicBezTo>
                    <a:pt x="2295" y="35366"/>
                    <a:pt x="2372" y="35319"/>
                    <a:pt x="2444" y="35267"/>
                  </a:cubicBezTo>
                  <a:cubicBezTo>
                    <a:pt x="2542" y="35104"/>
                    <a:pt x="2745" y="34967"/>
                    <a:pt x="2893" y="34895"/>
                  </a:cubicBezTo>
                  <a:cubicBezTo>
                    <a:pt x="2911" y="34887"/>
                    <a:pt x="2927" y="34883"/>
                    <a:pt x="2939" y="34883"/>
                  </a:cubicBezTo>
                  <a:cubicBezTo>
                    <a:pt x="3021" y="34883"/>
                    <a:pt x="2992" y="35040"/>
                    <a:pt x="2947" y="35090"/>
                  </a:cubicBezTo>
                  <a:cubicBezTo>
                    <a:pt x="2707" y="35365"/>
                    <a:pt x="2447" y="35508"/>
                    <a:pt x="2132" y="35684"/>
                  </a:cubicBezTo>
                  <a:cubicBezTo>
                    <a:pt x="2114" y="35695"/>
                    <a:pt x="2090" y="35702"/>
                    <a:pt x="2069" y="35702"/>
                  </a:cubicBezTo>
                  <a:cubicBezTo>
                    <a:pt x="2040" y="35702"/>
                    <a:pt x="2015" y="35688"/>
                    <a:pt x="2011" y="35649"/>
                  </a:cubicBezTo>
                  <a:cubicBezTo>
                    <a:pt x="1979" y="35346"/>
                    <a:pt x="1886" y="35262"/>
                    <a:pt x="1672" y="35262"/>
                  </a:cubicBezTo>
                  <a:cubicBezTo>
                    <a:pt x="1636" y="35262"/>
                    <a:pt x="1597" y="35264"/>
                    <a:pt x="1555" y="35269"/>
                  </a:cubicBezTo>
                  <a:cubicBezTo>
                    <a:pt x="1552" y="35269"/>
                    <a:pt x="1550" y="35269"/>
                    <a:pt x="1547" y="35269"/>
                  </a:cubicBezTo>
                  <a:cubicBezTo>
                    <a:pt x="1502" y="35269"/>
                    <a:pt x="1489" y="35229"/>
                    <a:pt x="1491" y="35189"/>
                  </a:cubicBezTo>
                  <a:cubicBezTo>
                    <a:pt x="1497" y="35102"/>
                    <a:pt x="1510" y="35016"/>
                    <a:pt x="1531" y="34933"/>
                  </a:cubicBezTo>
                  <a:lnTo>
                    <a:pt x="1531" y="34933"/>
                  </a:lnTo>
                  <a:cubicBezTo>
                    <a:pt x="1305" y="35111"/>
                    <a:pt x="1059" y="35259"/>
                    <a:pt x="854" y="35462"/>
                  </a:cubicBezTo>
                  <a:cubicBezTo>
                    <a:pt x="835" y="35481"/>
                    <a:pt x="800" y="35502"/>
                    <a:pt x="768" y="35502"/>
                  </a:cubicBezTo>
                  <a:cubicBezTo>
                    <a:pt x="755" y="35502"/>
                    <a:pt x="742" y="35498"/>
                    <a:pt x="732" y="35490"/>
                  </a:cubicBezTo>
                  <a:cubicBezTo>
                    <a:pt x="481" y="35270"/>
                    <a:pt x="337" y="35025"/>
                    <a:pt x="245" y="34746"/>
                  </a:cubicBezTo>
                  <a:cubicBezTo>
                    <a:pt x="220" y="34818"/>
                    <a:pt x="194" y="34889"/>
                    <a:pt x="167" y="34960"/>
                  </a:cubicBezTo>
                  <a:cubicBezTo>
                    <a:pt x="238" y="35603"/>
                    <a:pt x="278" y="36249"/>
                    <a:pt x="335" y="36893"/>
                  </a:cubicBezTo>
                  <a:cubicBezTo>
                    <a:pt x="446" y="38172"/>
                    <a:pt x="591" y="39446"/>
                    <a:pt x="750" y="40718"/>
                  </a:cubicBezTo>
                  <a:cubicBezTo>
                    <a:pt x="775" y="40555"/>
                    <a:pt x="798" y="40393"/>
                    <a:pt x="829" y="40233"/>
                  </a:cubicBezTo>
                  <a:cubicBezTo>
                    <a:pt x="838" y="40189"/>
                    <a:pt x="917" y="40080"/>
                    <a:pt x="977" y="40080"/>
                  </a:cubicBezTo>
                  <a:cubicBezTo>
                    <a:pt x="996" y="40080"/>
                    <a:pt x="1012" y="40090"/>
                    <a:pt x="1025" y="40114"/>
                  </a:cubicBezTo>
                  <a:cubicBezTo>
                    <a:pt x="1201" y="40449"/>
                    <a:pt x="1553" y="40902"/>
                    <a:pt x="1842" y="40902"/>
                  </a:cubicBezTo>
                  <a:cubicBezTo>
                    <a:pt x="2013" y="40902"/>
                    <a:pt x="2162" y="40745"/>
                    <a:pt x="2241" y="40316"/>
                  </a:cubicBezTo>
                  <a:cubicBezTo>
                    <a:pt x="2248" y="40274"/>
                    <a:pt x="2338" y="40155"/>
                    <a:pt x="2401" y="40155"/>
                  </a:cubicBezTo>
                  <a:cubicBezTo>
                    <a:pt x="2419" y="40155"/>
                    <a:pt x="2435" y="40166"/>
                    <a:pt x="2446" y="40192"/>
                  </a:cubicBezTo>
                  <a:cubicBezTo>
                    <a:pt x="2586" y="40531"/>
                    <a:pt x="2794" y="40647"/>
                    <a:pt x="3112" y="40712"/>
                  </a:cubicBezTo>
                  <a:cubicBezTo>
                    <a:pt x="3135" y="40665"/>
                    <a:pt x="3161" y="40619"/>
                    <a:pt x="3189" y="40575"/>
                  </a:cubicBezTo>
                  <a:cubicBezTo>
                    <a:pt x="3221" y="40526"/>
                    <a:pt x="3235" y="40510"/>
                    <a:pt x="3240" y="40505"/>
                  </a:cubicBezTo>
                  <a:lnTo>
                    <a:pt x="3240" y="40505"/>
                  </a:lnTo>
                  <a:cubicBezTo>
                    <a:pt x="3239" y="40506"/>
                    <a:pt x="3238" y="40506"/>
                    <a:pt x="3237" y="40506"/>
                  </a:cubicBezTo>
                  <a:cubicBezTo>
                    <a:pt x="3231" y="40506"/>
                    <a:pt x="3224" y="40500"/>
                    <a:pt x="3221" y="40470"/>
                  </a:cubicBezTo>
                  <a:cubicBezTo>
                    <a:pt x="3214" y="40395"/>
                    <a:pt x="3297" y="40279"/>
                    <a:pt x="3379" y="40279"/>
                  </a:cubicBezTo>
                  <a:cubicBezTo>
                    <a:pt x="3395" y="40279"/>
                    <a:pt x="3410" y="40283"/>
                    <a:pt x="3424" y="40292"/>
                  </a:cubicBezTo>
                  <a:cubicBezTo>
                    <a:pt x="3644" y="40422"/>
                    <a:pt x="3849" y="40461"/>
                    <a:pt x="4097" y="40510"/>
                  </a:cubicBezTo>
                  <a:cubicBezTo>
                    <a:pt x="4205" y="40532"/>
                    <a:pt x="4125" y="40684"/>
                    <a:pt x="4092" y="40731"/>
                  </a:cubicBezTo>
                  <a:cubicBezTo>
                    <a:pt x="3910" y="40986"/>
                    <a:pt x="3782" y="41256"/>
                    <a:pt x="3569" y="41486"/>
                  </a:cubicBezTo>
                  <a:cubicBezTo>
                    <a:pt x="3555" y="41502"/>
                    <a:pt x="3538" y="41509"/>
                    <a:pt x="3524" y="41509"/>
                  </a:cubicBezTo>
                  <a:cubicBezTo>
                    <a:pt x="3503" y="41509"/>
                    <a:pt x="3491" y="41491"/>
                    <a:pt x="3509" y="41457"/>
                  </a:cubicBezTo>
                  <a:cubicBezTo>
                    <a:pt x="3627" y="41233"/>
                    <a:pt x="3697" y="41005"/>
                    <a:pt x="3810" y="40788"/>
                  </a:cubicBezTo>
                  <a:cubicBezTo>
                    <a:pt x="3643" y="40747"/>
                    <a:pt x="3499" y="40699"/>
                    <a:pt x="3363" y="40606"/>
                  </a:cubicBezTo>
                  <a:cubicBezTo>
                    <a:pt x="3326" y="40663"/>
                    <a:pt x="3287" y="40722"/>
                    <a:pt x="3267" y="40813"/>
                  </a:cubicBezTo>
                  <a:cubicBezTo>
                    <a:pt x="3253" y="40884"/>
                    <a:pt x="3189" y="40970"/>
                    <a:pt x="3110" y="40970"/>
                  </a:cubicBezTo>
                  <a:cubicBezTo>
                    <a:pt x="3103" y="40970"/>
                    <a:pt x="3097" y="40970"/>
                    <a:pt x="3091" y="40969"/>
                  </a:cubicBezTo>
                  <a:cubicBezTo>
                    <a:pt x="2758" y="40911"/>
                    <a:pt x="2529" y="40823"/>
                    <a:pt x="2366" y="40589"/>
                  </a:cubicBezTo>
                  <a:cubicBezTo>
                    <a:pt x="2276" y="40877"/>
                    <a:pt x="2117" y="41143"/>
                    <a:pt x="1790" y="41177"/>
                  </a:cubicBezTo>
                  <a:cubicBezTo>
                    <a:pt x="1775" y="41178"/>
                    <a:pt x="1760" y="41179"/>
                    <a:pt x="1745" y="41179"/>
                  </a:cubicBezTo>
                  <a:cubicBezTo>
                    <a:pt x="1422" y="41179"/>
                    <a:pt x="1147" y="40824"/>
                    <a:pt x="967" y="40521"/>
                  </a:cubicBezTo>
                  <a:cubicBezTo>
                    <a:pt x="920" y="40806"/>
                    <a:pt x="877" y="41089"/>
                    <a:pt x="833" y="41374"/>
                  </a:cubicBezTo>
                  <a:cubicBezTo>
                    <a:pt x="852" y="41521"/>
                    <a:pt x="869" y="41670"/>
                    <a:pt x="888" y="41818"/>
                  </a:cubicBezTo>
                  <a:cubicBezTo>
                    <a:pt x="987" y="42538"/>
                    <a:pt x="1099" y="43244"/>
                    <a:pt x="1039" y="43971"/>
                  </a:cubicBezTo>
                  <a:cubicBezTo>
                    <a:pt x="1010" y="44350"/>
                    <a:pt x="940" y="44736"/>
                    <a:pt x="889" y="45122"/>
                  </a:cubicBezTo>
                  <a:cubicBezTo>
                    <a:pt x="1140" y="45005"/>
                    <a:pt x="1388" y="44885"/>
                    <a:pt x="1626" y="44746"/>
                  </a:cubicBezTo>
                  <a:cubicBezTo>
                    <a:pt x="1713" y="44694"/>
                    <a:pt x="1802" y="44668"/>
                    <a:pt x="1882" y="44668"/>
                  </a:cubicBezTo>
                  <a:cubicBezTo>
                    <a:pt x="2049" y="44668"/>
                    <a:pt x="2174" y="44782"/>
                    <a:pt x="2152" y="45017"/>
                  </a:cubicBezTo>
                  <a:cubicBezTo>
                    <a:pt x="2144" y="45086"/>
                    <a:pt x="2128" y="45152"/>
                    <a:pt x="2119" y="45218"/>
                  </a:cubicBezTo>
                  <a:cubicBezTo>
                    <a:pt x="2552" y="45578"/>
                    <a:pt x="2965" y="45953"/>
                    <a:pt x="3352" y="46363"/>
                  </a:cubicBezTo>
                  <a:cubicBezTo>
                    <a:pt x="3544" y="46117"/>
                    <a:pt x="3814" y="45939"/>
                    <a:pt x="3957" y="45657"/>
                  </a:cubicBezTo>
                  <a:cubicBezTo>
                    <a:pt x="3977" y="45618"/>
                    <a:pt x="4060" y="45551"/>
                    <a:pt x="4116" y="45551"/>
                  </a:cubicBezTo>
                  <a:cubicBezTo>
                    <a:pt x="4144" y="45551"/>
                    <a:pt x="4166" y="45567"/>
                    <a:pt x="4171" y="45610"/>
                  </a:cubicBezTo>
                  <a:cubicBezTo>
                    <a:pt x="4238" y="46193"/>
                    <a:pt x="4377" y="46850"/>
                    <a:pt x="4735" y="47330"/>
                  </a:cubicBezTo>
                  <a:cubicBezTo>
                    <a:pt x="4753" y="47354"/>
                    <a:pt x="4779" y="47365"/>
                    <a:pt x="4812" y="47365"/>
                  </a:cubicBezTo>
                  <a:cubicBezTo>
                    <a:pt x="4985" y="47365"/>
                    <a:pt x="5330" y="47071"/>
                    <a:pt x="5496" y="47025"/>
                  </a:cubicBezTo>
                  <a:cubicBezTo>
                    <a:pt x="5507" y="47021"/>
                    <a:pt x="5520" y="47020"/>
                    <a:pt x="5531" y="47020"/>
                  </a:cubicBezTo>
                  <a:cubicBezTo>
                    <a:pt x="5566" y="47020"/>
                    <a:pt x="5595" y="47036"/>
                    <a:pt x="5600" y="47078"/>
                  </a:cubicBezTo>
                  <a:cubicBezTo>
                    <a:pt x="5621" y="47274"/>
                    <a:pt x="5638" y="47439"/>
                    <a:pt x="5754" y="47590"/>
                  </a:cubicBezTo>
                  <a:cubicBezTo>
                    <a:pt x="6009" y="47360"/>
                    <a:pt x="6324" y="47159"/>
                    <a:pt x="6476" y="46860"/>
                  </a:cubicBezTo>
                  <a:cubicBezTo>
                    <a:pt x="6499" y="46816"/>
                    <a:pt x="6583" y="46747"/>
                    <a:pt x="6643" y="46747"/>
                  </a:cubicBezTo>
                  <a:cubicBezTo>
                    <a:pt x="6673" y="46747"/>
                    <a:pt x="6697" y="46764"/>
                    <a:pt x="6705" y="46810"/>
                  </a:cubicBezTo>
                  <a:cubicBezTo>
                    <a:pt x="6751" y="47114"/>
                    <a:pt x="6858" y="47402"/>
                    <a:pt x="6929" y="47702"/>
                  </a:cubicBezTo>
                  <a:cubicBezTo>
                    <a:pt x="7236" y="47310"/>
                    <a:pt x="7627" y="46991"/>
                    <a:pt x="7890" y="46563"/>
                  </a:cubicBezTo>
                  <a:cubicBezTo>
                    <a:pt x="7892" y="46563"/>
                    <a:pt x="7893" y="46564"/>
                    <a:pt x="7895" y="46565"/>
                  </a:cubicBezTo>
                  <a:cubicBezTo>
                    <a:pt x="7940" y="46501"/>
                    <a:pt x="8012" y="46465"/>
                    <a:pt x="8065" y="46465"/>
                  </a:cubicBezTo>
                  <a:cubicBezTo>
                    <a:pt x="8127" y="46465"/>
                    <a:pt x="8162" y="46513"/>
                    <a:pt x="8100" y="46619"/>
                  </a:cubicBezTo>
                  <a:cubicBezTo>
                    <a:pt x="8092" y="46632"/>
                    <a:pt x="8081" y="46643"/>
                    <a:pt x="8072" y="46656"/>
                  </a:cubicBezTo>
                  <a:lnTo>
                    <a:pt x="8073" y="46656"/>
                  </a:lnTo>
                  <a:cubicBezTo>
                    <a:pt x="7944" y="46804"/>
                    <a:pt x="7868" y="46970"/>
                    <a:pt x="7743" y="47117"/>
                  </a:cubicBezTo>
                  <a:cubicBezTo>
                    <a:pt x="7733" y="47127"/>
                    <a:pt x="7720" y="47133"/>
                    <a:pt x="7706" y="47133"/>
                  </a:cubicBezTo>
                  <a:cubicBezTo>
                    <a:pt x="7702" y="47133"/>
                    <a:pt x="7698" y="47133"/>
                    <a:pt x="7695" y="47132"/>
                  </a:cubicBezTo>
                  <a:cubicBezTo>
                    <a:pt x="7431" y="47415"/>
                    <a:pt x="7144" y="47679"/>
                    <a:pt x="6943" y="48014"/>
                  </a:cubicBezTo>
                  <a:cubicBezTo>
                    <a:pt x="6919" y="48054"/>
                    <a:pt x="6832" y="48131"/>
                    <a:pt x="6771" y="48131"/>
                  </a:cubicBezTo>
                  <a:cubicBezTo>
                    <a:pt x="6741" y="48131"/>
                    <a:pt x="6718" y="48113"/>
                    <a:pt x="6711" y="48065"/>
                  </a:cubicBezTo>
                  <a:cubicBezTo>
                    <a:pt x="6666" y="47762"/>
                    <a:pt x="6561" y="47474"/>
                    <a:pt x="6491" y="47178"/>
                  </a:cubicBezTo>
                  <a:cubicBezTo>
                    <a:pt x="6277" y="47419"/>
                    <a:pt x="5992" y="47594"/>
                    <a:pt x="5770" y="47836"/>
                  </a:cubicBezTo>
                  <a:cubicBezTo>
                    <a:pt x="5745" y="47863"/>
                    <a:pt x="5687" y="47916"/>
                    <a:pt x="5637" y="47916"/>
                  </a:cubicBezTo>
                  <a:cubicBezTo>
                    <a:pt x="5621" y="47916"/>
                    <a:pt x="5607" y="47911"/>
                    <a:pt x="5594" y="47898"/>
                  </a:cubicBezTo>
                  <a:cubicBezTo>
                    <a:pt x="5491" y="47792"/>
                    <a:pt x="5443" y="47716"/>
                    <a:pt x="5399" y="47571"/>
                  </a:cubicBezTo>
                  <a:cubicBezTo>
                    <a:pt x="5360" y="47439"/>
                    <a:pt x="5427" y="47316"/>
                    <a:pt x="5372" y="47316"/>
                  </a:cubicBezTo>
                  <a:cubicBezTo>
                    <a:pt x="5352" y="47316"/>
                    <a:pt x="5316" y="47332"/>
                    <a:pt x="5254" y="47369"/>
                  </a:cubicBezTo>
                  <a:cubicBezTo>
                    <a:pt x="5075" y="47478"/>
                    <a:pt x="4896" y="47617"/>
                    <a:pt x="4691" y="47672"/>
                  </a:cubicBezTo>
                  <a:cubicBezTo>
                    <a:pt x="4678" y="47676"/>
                    <a:pt x="4666" y="47678"/>
                    <a:pt x="4655" y="47678"/>
                  </a:cubicBezTo>
                  <a:cubicBezTo>
                    <a:pt x="4632" y="47678"/>
                    <a:pt x="4614" y="47669"/>
                    <a:pt x="4597" y="47646"/>
                  </a:cubicBezTo>
                  <a:cubicBezTo>
                    <a:pt x="4232" y="47155"/>
                    <a:pt x="4054" y="46560"/>
                    <a:pt x="3964" y="45960"/>
                  </a:cubicBezTo>
                  <a:cubicBezTo>
                    <a:pt x="3779" y="46165"/>
                    <a:pt x="3550" y="46329"/>
                    <a:pt x="3423" y="46578"/>
                  </a:cubicBezTo>
                  <a:cubicBezTo>
                    <a:pt x="3405" y="46615"/>
                    <a:pt x="3332" y="46689"/>
                    <a:pt x="3275" y="46689"/>
                  </a:cubicBezTo>
                  <a:cubicBezTo>
                    <a:pt x="3259" y="46689"/>
                    <a:pt x="3245" y="46684"/>
                    <a:pt x="3233" y="46671"/>
                  </a:cubicBezTo>
                  <a:cubicBezTo>
                    <a:pt x="2866" y="46272"/>
                    <a:pt x="2470" y="45913"/>
                    <a:pt x="2062" y="45563"/>
                  </a:cubicBezTo>
                  <a:cubicBezTo>
                    <a:pt x="1963" y="46017"/>
                    <a:pt x="1800" y="46455"/>
                    <a:pt x="1610" y="46880"/>
                  </a:cubicBezTo>
                  <a:cubicBezTo>
                    <a:pt x="1776" y="46980"/>
                    <a:pt x="1943" y="47075"/>
                    <a:pt x="2085" y="47187"/>
                  </a:cubicBezTo>
                  <a:cubicBezTo>
                    <a:pt x="2496" y="47505"/>
                    <a:pt x="2501" y="47837"/>
                    <a:pt x="2538" y="48356"/>
                  </a:cubicBezTo>
                  <a:cubicBezTo>
                    <a:pt x="2624" y="49505"/>
                    <a:pt x="2219" y="50618"/>
                    <a:pt x="2463" y="51766"/>
                  </a:cubicBezTo>
                  <a:cubicBezTo>
                    <a:pt x="2640" y="52600"/>
                    <a:pt x="2952" y="53438"/>
                    <a:pt x="3235" y="54243"/>
                  </a:cubicBezTo>
                  <a:cubicBezTo>
                    <a:pt x="3487" y="54958"/>
                    <a:pt x="3746" y="55634"/>
                    <a:pt x="4102" y="56305"/>
                  </a:cubicBezTo>
                  <a:cubicBezTo>
                    <a:pt x="4477" y="57012"/>
                    <a:pt x="4492" y="57947"/>
                    <a:pt x="4703" y="58716"/>
                  </a:cubicBezTo>
                  <a:cubicBezTo>
                    <a:pt x="4791" y="59026"/>
                    <a:pt x="4992" y="59290"/>
                    <a:pt x="5266" y="59457"/>
                  </a:cubicBezTo>
                  <a:cubicBezTo>
                    <a:pt x="5440" y="59411"/>
                    <a:pt x="5588" y="59352"/>
                    <a:pt x="5575" y="59283"/>
                  </a:cubicBezTo>
                  <a:cubicBezTo>
                    <a:pt x="5553" y="59164"/>
                    <a:pt x="5537" y="59045"/>
                    <a:pt x="5528" y="58923"/>
                  </a:cubicBezTo>
                  <a:cubicBezTo>
                    <a:pt x="5515" y="58741"/>
                    <a:pt x="5511" y="58557"/>
                    <a:pt x="5516" y="58373"/>
                  </a:cubicBezTo>
                  <a:cubicBezTo>
                    <a:pt x="5532" y="57952"/>
                    <a:pt x="5595" y="57526"/>
                    <a:pt x="5726" y="57123"/>
                  </a:cubicBezTo>
                  <a:cubicBezTo>
                    <a:pt x="5865" y="56695"/>
                    <a:pt x="6084" y="56155"/>
                    <a:pt x="6531" y="55977"/>
                  </a:cubicBezTo>
                  <a:cubicBezTo>
                    <a:pt x="6503" y="55701"/>
                    <a:pt x="6477" y="55424"/>
                    <a:pt x="6450" y="55147"/>
                  </a:cubicBezTo>
                  <a:cubicBezTo>
                    <a:pt x="6442" y="55071"/>
                    <a:pt x="6519" y="54979"/>
                    <a:pt x="6596" y="54971"/>
                  </a:cubicBezTo>
                  <a:cubicBezTo>
                    <a:pt x="6837" y="54947"/>
                    <a:pt x="7025" y="54883"/>
                    <a:pt x="7233" y="54792"/>
                  </a:cubicBezTo>
                  <a:cubicBezTo>
                    <a:pt x="7085" y="54416"/>
                    <a:pt x="6974" y="54024"/>
                    <a:pt x="6862" y="53635"/>
                  </a:cubicBezTo>
                  <a:cubicBezTo>
                    <a:pt x="6855" y="53611"/>
                    <a:pt x="6884" y="53566"/>
                    <a:pt x="6909" y="53566"/>
                  </a:cubicBezTo>
                  <a:cubicBezTo>
                    <a:pt x="6916" y="53566"/>
                    <a:pt x="6922" y="53569"/>
                    <a:pt x="6928" y="53577"/>
                  </a:cubicBezTo>
                  <a:cubicBezTo>
                    <a:pt x="7169" y="53955"/>
                    <a:pt x="7404" y="54336"/>
                    <a:pt x="7588" y="54745"/>
                  </a:cubicBezTo>
                  <a:cubicBezTo>
                    <a:pt x="7619" y="54717"/>
                    <a:pt x="7686" y="54673"/>
                    <a:pt x="7734" y="54673"/>
                  </a:cubicBezTo>
                  <a:cubicBezTo>
                    <a:pt x="7763" y="54673"/>
                    <a:pt x="7785" y="54690"/>
                    <a:pt x="7786" y="54738"/>
                  </a:cubicBezTo>
                  <a:cubicBezTo>
                    <a:pt x="7787" y="54795"/>
                    <a:pt x="7788" y="54850"/>
                    <a:pt x="7791" y="54906"/>
                  </a:cubicBezTo>
                  <a:cubicBezTo>
                    <a:pt x="7794" y="54993"/>
                    <a:pt x="7713" y="55106"/>
                    <a:pt x="7619" y="55112"/>
                  </a:cubicBezTo>
                  <a:cubicBezTo>
                    <a:pt x="7614" y="55112"/>
                    <a:pt x="7609" y="55112"/>
                    <a:pt x="7604" y="55112"/>
                  </a:cubicBezTo>
                  <a:cubicBezTo>
                    <a:pt x="7576" y="55112"/>
                    <a:pt x="7549" y="55119"/>
                    <a:pt x="7522" y="55124"/>
                  </a:cubicBezTo>
                  <a:cubicBezTo>
                    <a:pt x="7503" y="55137"/>
                    <a:pt x="7484" y="55144"/>
                    <a:pt x="7463" y="55150"/>
                  </a:cubicBezTo>
                  <a:cubicBezTo>
                    <a:pt x="7439" y="55202"/>
                    <a:pt x="7354" y="55287"/>
                    <a:pt x="7301" y="55287"/>
                  </a:cubicBezTo>
                  <a:cubicBezTo>
                    <a:pt x="7279" y="55287"/>
                    <a:pt x="7262" y="55272"/>
                    <a:pt x="7258" y="55232"/>
                  </a:cubicBezTo>
                  <a:cubicBezTo>
                    <a:pt x="7244" y="55073"/>
                    <a:pt x="7274" y="55004"/>
                    <a:pt x="7236" y="55004"/>
                  </a:cubicBezTo>
                  <a:cubicBezTo>
                    <a:pt x="7215" y="55004"/>
                    <a:pt x="7174" y="55025"/>
                    <a:pt x="7094" y="55063"/>
                  </a:cubicBezTo>
                  <a:cubicBezTo>
                    <a:pt x="7043" y="55088"/>
                    <a:pt x="6989" y="55120"/>
                    <a:pt x="6933" y="55135"/>
                  </a:cubicBezTo>
                  <a:cubicBezTo>
                    <a:pt x="6848" y="55158"/>
                    <a:pt x="6760" y="55174"/>
                    <a:pt x="6672" y="55182"/>
                  </a:cubicBezTo>
                  <a:cubicBezTo>
                    <a:pt x="6696" y="55448"/>
                    <a:pt x="6722" y="55713"/>
                    <a:pt x="6745" y="55979"/>
                  </a:cubicBezTo>
                  <a:cubicBezTo>
                    <a:pt x="6754" y="56059"/>
                    <a:pt x="6678" y="56139"/>
                    <a:pt x="6603" y="56152"/>
                  </a:cubicBezTo>
                  <a:cubicBezTo>
                    <a:pt x="6021" y="56256"/>
                    <a:pt x="5829" y="57279"/>
                    <a:pt x="5759" y="57750"/>
                  </a:cubicBezTo>
                  <a:cubicBezTo>
                    <a:pt x="5683" y="58270"/>
                    <a:pt x="5643" y="58783"/>
                    <a:pt x="5749" y="59301"/>
                  </a:cubicBezTo>
                  <a:cubicBezTo>
                    <a:pt x="5758" y="59342"/>
                    <a:pt x="5717" y="59398"/>
                    <a:pt x="5682" y="59416"/>
                  </a:cubicBezTo>
                  <a:cubicBezTo>
                    <a:pt x="5596" y="59459"/>
                    <a:pt x="5509" y="59497"/>
                    <a:pt x="5418" y="59528"/>
                  </a:cubicBezTo>
                  <a:cubicBezTo>
                    <a:pt x="5473" y="59551"/>
                    <a:pt x="5524" y="59582"/>
                    <a:pt x="5581" y="59597"/>
                  </a:cubicBezTo>
                  <a:cubicBezTo>
                    <a:pt x="5961" y="59701"/>
                    <a:pt x="6336" y="59799"/>
                    <a:pt x="6578" y="60138"/>
                  </a:cubicBezTo>
                  <a:cubicBezTo>
                    <a:pt x="7287" y="61130"/>
                    <a:pt x="7594" y="62396"/>
                    <a:pt x="7897" y="63559"/>
                  </a:cubicBezTo>
                  <a:cubicBezTo>
                    <a:pt x="7933" y="63701"/>
                    <a:pt x="7968" y="63843"/>
                    <a:pt x="8003" y="63986"/>
                  </a:cubicBezTo>
                  <a:cubicBezTo>
                    <a:pt x="8093" y="63993"/>
                    <a:pt x="8153" y="64019"/>
                    <a:pt x="8195" y="64109"/>
                  </a:cubicBezTo>
                  <a:cubicBezTo>
                    <a:pt x="8221" y="64074"/>
                    <a:pt x="8246" y="64037"/>
                    <a:pt x="8272" y="64000"/>
                  </a:cubicBezTo>
                  <a:cubicBezTo>
                    <a:pt x="8281" y="63927"/>
                    <a:pt x="8363" y="63840"/>
                    <a:pt x="8433" y="63840"/>
                  </a:cubicBezTo>
                  <a:cubicBezTo>
                    <a:pt x="8447" y="63840"/>
                    <a:pt x="8461" y="63844"/>
                    <a:pt x="8474" y="63852"/>
                  </a:cubicBezTo>
                  <a:cubicBezTo>
                    <a:pt x="8479" y="63857"/>
                    <a:pt x="8486" y="63860"/>
                    <a:pt x="8491" y="63864"/>
                  </a:cubicBezTo>
                  <a:cubicBezTo>
                    <a:pt x="8503" y="63873"/>
                    <a:pt x="8504" y="63885"/>
                    <a:pt x="8508" y="63895"/>
                  </a:cubicBezTo>
                  <a:cubicBezTo>
                    <a:pt x="8561" y="63968"/>
                    <a:pt x="8631" y="64032"/>
                    <a:pt x="8690" y="64098"/>
                  </a:cubicBezTo>
                  <a:cubicBezTo>
                    <a:pt x="8765" y="64178"/>
                    <a:pt x="8780" y="64217"/>
                    <a:pt x="8798" y="64217"/>
                  </a:cubicBezTo>
                  <a:cubicBezTo>
                    <a:pt x="8809" y="64217"/>
                    <a:pt x="8821" y="64203"/>
                    <a:pt x="8848" y="64176"/>
                  </a:cubicBezTo>
                  <a:cubicBezTo>
                    <a:pt x="9048" y="63981"/>
                    <a:pt x="9376" y="64048"/>
                    <a:pt x="9618" y="63974"/>
                  </a:cubicBezTo>
                  <a:cubicBezTo>
                    <a:pt x="9628" y="63971"/>
                    <a:pt x="9637" y="63969"/>
                    <a:pt x="9647" y="63969"/>
                  </a:cubicBezTo>
                  <a:cubicBezTo>
                    <a:pt x="9675" y="63969"/>
                    <a:pt x="9699" y="63983"/>
                    <a:pt x="9701" y="64017"/>
                  </a:cubicBezTo>
                  <a:cubicBezTo>
                    <a:pt x="9707" y="64082"/>
                    <a:pt x="9712" y="64148"/>
                    <a:pt x="9718" y="64213"/>
                  </a:cubicBezTo>
                  <a:cubicBezTo>
                    <a:pt x="9919" y="64012"/>
                    <a:pt x="10111" y="63806"/>
                    <a:pt x="10347" y="63642"/>
                  </a:cubicBezTo>
                  <a:cubicBezTo>
                    <a:pt x="10579" y="63482"/>
                    <a:pt x="10850" y="63475"/>
                    <a:pt x="11082" y="63275"/>
                  </a:cubicBezTo>
                  <a:cubicBezTo>
                    <a:pt x="11205" y="63170"/>
                    <a:pt x="11293" y="63061"/>
                    <a:pt x="11440" y="63061"/>
                  </a:cubicBezTo>
                  <a:cubicBezTo>
                    <a:pt x="11459" y="63061"/>
                    <a:pt x="11478" y="63063"/>
                    <a:pt x="11499" y="63067"/>
                  </a:cubicBezTo>
                  <a:cubicBezTo>
                    <a:pt x="11547" y="63077"/>
                    <a:pt x="11568" y="63202"/>
                    <a:pt x="11576" y="63294"/>
                  </a:cubicBezTo>
                  <a:cubicBezTo>
                    <a:pt x="11769" y="63134"/>
                    <a:pt x="11960" y="63077"/>
                    <a:pt x="12230" y="62975"/>
                  </a:cubicBezTo>
                  <a:cubicBezTo>
                    <a:pt x="12238" y="62971"/>
                    <a:pt x="12247" y="62970"/>
                    <a:pt x="12256" y="62970"/>
                  </a:cubicBezTo>
                  <a:cubicBezTo>
                    <a:pt x="12281" y="62970"/>
                    <a:pt x="12304" y="62985"/>
                    <a:pt x="12306" y="63014"/>
                  </a:cubicBezTo>
                  <a:cubicBezTo>
                    <a:pt x="12314" y="63090"/>
                    <a:pt x="12320" y="63166"/>
                    <a:pt x="12328" y="63243"/>
                  </a:cubicBezTo>
                  <a:cubicBezTo>
                    <a:pt x="12402" y="63139"/>
                    <a:pt x="12492" y="63051"/>
                    <a:pt x="12626" y="63006"/>
                  </a:cubicBezTo>
                  <a:cubicBezTo>
                    <a:pt x="12663" y="62994"/>
                    <a:pt x="12703" y="62990"/>
                    <a:pt x="12744" y="62990"/>
                  </a:cubicBezTo>
                  <a:cubicBezTo>
                    <a:pt x="12822" y="62990"/>
                    <a:pt x="12903" y="63005"/>
                    <a:pt x="12978" y="63005"/>
                  </a:cubicBezTo>
                  <a:cubicBezTo>
                    <a:pt x="12985" y="63005"/>
                    <a:pt x="12993" y="63005"/>
                    <a:pt x="13000" y="63004"/>
                  </a:cubicBezTo>
                  <a:cubicBezTo>
                    <a:pt x="13172" y="62997"/>
                    <a:pt x="13428" y="62747"/>
                    <a:pt x="13583" y="62643"/>
                  </a:cubicBezTo>
                  <a:cubicBezTo>
                    <a:pt x="13597" y="62634"/>
                    <a:pt x="13613" y="62628"/>
                    <a:pt x="13628" y="62628"/>
                  </a:cubicBezTo>
                  <a:cubicBezTo>
                    <a:pt x="13644" y="62628"/>
                    <a:pt x="13660" y="62635"/>
                    <a:pt x="13671" y="62652"/>
                  </a:cubicBezTo>
                  <a:cubicBezTo>
                    <a:pt x="13847" y="62917"/>
                    <a:pt x="13746" y="62918"/>
                    <a:pt x="13636" y="63055"/>
                  </a:cubicBezTo>
                  <a:cubicBezTo>
                    <a:pt x="13631" y="63060"/>
                    <a:pt x="13620" y="63069"/>
                    <a:pt x="13611" y="63069"/>
                  </a:cubicBezTo>
                  <a:cubicBezTo>
                    <a:pt x="13607" y="63069"/>
                    <a:pt x="13603" y="63067"/>
                    <a:pt x="13601" y="63062"/>
                  </a:cubicBezTo>
                  <a:cubicBezTo>
                    <a:pt x="13585" y="63024"/>
                    <a:pt x="13589" y="63001"/>
                    <a:pt x="13611" y="62965"/>
                  </a:cubicBezTo>
                  <a:cubicBezTo>
                    <a:pt x="13636" y="62920"/>
                    <a:pt x="13627" y="62903"/>
                    <a:pt x="13598" y="62903"/>
                  </a:cubicBezTo>
                  <a:cubicBezTo>
                    <a:pt x="13519" y="62903"/>
                    <a:pt x="13296" y="63030"/>
                    <a:pt x="13253" y="63063"/>
                  </a:cubicBezTo>
                  <a:cubicBezTo>
                    <a:pt x="12914" y="63334"/>
                    <a:pt x="12575" y="63044"/>
                    <a:pt x="12327" y="63517"/>
                  </a:cubicBezTo>
                  <a:cubicBezTo>
                    <a:pt x="12313" y="63546"/>
                    <a:pt x="12249" y="63598"/>
                    <a:pt x="12206" y="63598"/>
                  </a:cubicBezTo>
                  <a:cubicBezTo>
                    <a:pt x="12186" y="63598"/>
                    <a:pt x="12170" y="63586"/>
                    <a:pt x="12166" y="63552"/>
                  </a:cubicBezTo>
                  <a:cubicBezTo>
                    <a:pt x="12162" y="63510"/>
                    <a:pt x="12174" y="63209"/>
                    <a:pt x="12090" y="63209"/>
                  </a:cubicBezTo>
                  <a:cubicBezTo>
                    <a:pt x="12086" y="63209"/>
                    <a:pt x="12083" y="63210"/>
                    <a:pt x="12079" y="63211"/>
                  </a:cubicBezTo>
                  <a:cubicBezTo>
                    <a:pt x="11852" y="63276"/>
                    <a:pt x="11748" y="63291"/>
                    <a:pt x="11549" y="63508"/>
                  </a:cubicBezTo>
                  <a:cubicBezTo>
                    <a:pt x="11529" y="63530"/>
                    <a:pt x="11486" y="63565"/>
                    <a:pt x="11450" y="63565"/>
                  </a:cubicBezTo>
                  <a:cubicBezTo>
                    <a:pt x="11434" y="63565"/>
                    <a:pt x="11419" y="63558"/>
                    <a:pt x="11408" y="63538"/>
                  </a:cubicBezTo>
                  <a:cubicBezTo>
                    <a:pt x="11362" y="63453"/>
                    <a:pt x="11385" y="63306"/>
                    <a:pt x="11313" y="63306"/>
                  </a:cubicBezTo>
                  <a:cubicBezTo>
                    <a:pt x="11281" y="63306"/>
                    <a:pt x="11230" y="63334"/>
                    <a:pt x="11147" y="63410"/>
                  </a:cubicBezTo>
                  <a:cubicBezTo>
                    <a:pt x="11025" y="63523"/>
                    <a:pt x="10896" y="63629"/>
                    <a:pt x="10763" y="63728"/>
                  </a:cubicBezTo>
                  <a:cubicBezTo>
                    <a:pt x="10663" y="63800"/>
                    <a:pt x="10597" y="63807"/>
                    <a:pt x="10535" y="63807"/>
                  </a:cubicBezTo>
                  <a:cubicBezTo>
                    <a:pt x="10518" y="63807"/>
                    <a:pt x="10502" y="63807"/>
                    <a:pt x="10485" y="63807"/>
                  </a:cubicBezTo>
                  <a:cubicBezTo>
                    <a:pt x="10403" y="63807"/>
                    <a:pt x="10315" y="63820"/>
                    <a:pt x="10152" y="63980"/>
                  </a:cubicBezTo>
                  <a:cubicBezTo>
                    <a:pt x="9988" y="64141"/>
                    <a:pt x="9833" y="64308"/>
                    <a:pt x="9666" y="64468"/>
                  </a:cubicBezTo>
                  <a:cubicBezTo>
                    <a:pt x="9648" y="64487"/>
                    <a:pt x="9616" y="64503"/>
                    <a:pt x="9588" y="64503"/>
                  </a:cubicBezTo>
                  <a:cubicBezTo>
                    <a:pt x="9563" y="64503"/>
                    <a:pt x="9542" y="64490"/>
                    <a:pt x="9538" y="64456"/>
                  </a:cubicBezTo>
                  <a:cubicBezTo>
                    <a:pt x="9519" y="64285"/>
                    <a:pt x="9418" y="64220"/>
                    <a:pt x="9291" y="64220"/>
                  </a:cubicBezTo>
                  <a:cubicBezTo>
                    <a:pt x="9131" y="64220"/>
                    <a:pt x="8930" y="64324"/>
                    <a:pt x="8802" y="64453"/>
                  </a:cubicBezTo>
                  <a:cubicBezTo>
                    <a:pt x="8783" y="64471"/>
                    <a:pt x="8745" y="64494"/>
                    <a:pt x="8712" y="64494"/>
                  </a:cubicBezTo>
                  <a:cubicBezTo>
                    <a:pt x="8699" y="64494"/>
                    <a:pt x="8687" y="64490"/>
                    <a:pt x="8677" y="64480"/>
                  </a:cubicBezTo>
                  <a:cubicBezTo>
                    <a:pt x="8569" y="64371"/>
                    <a:pt x="8451" y="64261"/>
                    <a:pt x="8350" y="64141"/>
                  </a:cubicBezTo>
                  <a:cubicBezTo>
                    <a:pt x="8285" y="64228"/>
                    <a:pt x="8247" y="64353"/>
                    <a:pt x="8155" y="64423"/>
                  </a:cubicBezTo>
                  <a:cubicBezTo>
                    <a:pt x="8144" y="64430"/>
                    <a:pt x="8131" y="64436"/>
                    <a:pt x="8119" y="64444"/>
                  </a:cubicBezTo>
                  <a:cubicBezTo>
                    <a:pt x="8209" y="64805"/>
                    <a:pt x="8304" y="65165"/>
                    <a:pt x="8420" y="65519"/>
                  </a:cubicBezTo>
                  <a:cubicBezTo>
                    <a:pt x="8653" y="66234"/>
                    <a:pt x="8940" y="66930"/>
                    <a:pt x="9175" y="67643"/>
                  </a:cubicBezTo>
                  <a:cubicBezTo>
                    <a:pt x="9417" y="68372"/>
                    <a:pt x="9608" y="69115"/>
                    <a:pt x="9712" y="69875"/>
                  </a:cubicBezTo>
                  <a:cubicBezTo>
                    <a:pt x="9763" y="70237"/>
                    <a:pt x="9489" y="70549"/>
                    <a:pt x="9197" y="70728"/>
                  </a:cubicBezTo>
                  <a:cubicBezTo>
                    <a:pt x="9086" y="70795"/>
                    <a:pt x="8972" y="70853"/>
                    <a:pt x="8862" y="70921"/>
                  </a:cubicBezTo>
                  <a:cubicBezTo>
                    <a:pt x="8851" y="70928"/>
                    <a:pt x="8840" y="70933"/>
                    <a:pt x="8828" y="70938"/>
                  </a:cubicBezTo>
                  <a:cubicBezTo>
                    <a:pt x="8850" y="70944"/>
                    <a:pt x="8883" y="70963"/>
                    <a:pt x="8922" y="71015"/>
                  </a:cubicBezTo>
                  <a:cubicBezTo>
                    <a:pt x="9111" y="71262"/>
                    <a:pt x="9351" y="71455"/>
                    <a:pt x="9573" y="71670"/>
                  </a:cubicBezTo>
                  <a:cubicBezTo>
                    <a:pt x="9954" y="72037"/>
                    <a:pt x="10144" y="72392"/>
                    <a:pt x="10258" y="72909"/>
                  </a:cubicBezTo>
                  <a:cubicBezTo>
                    <a:pt x="10523" y="74101"/>
                    <a:pt x="10057" y="75285"/>
                    <a:pt x="9802" y="76435"/>
                  </a:cubicBezTo>
                  <a:cubicBezTo>
                    <a:pt x="9776" y="76548"/>
                    <a:pt x="9754" y="76668"/>
                    <a:pt x="9735" y="76789"/>
                  </a:cubicBezTo>
                  <a:cubicBezTo>
                    <a:pt x="9735" y="76792"/>
                    <a:pt x="9739" y="76793"/>
                    <a:pt x="9740" y="76797"/>
                  </a:cubicBezTo>
                  <a:cubicBezTo>
                    <a:pt x="9769" y="76912"/>
                    <a:pt x="9837" y="77005"/>
                    <a:pt x="9913" y="77090"/>
                  </a:cubicBezTo>
                  <a:cubicBezTo>
                    <a:pt x="10014" y="76953"/>
                    <a:pt x="10118" y="76842"/>
                    <a:pt x="10302" y="76791"/>
                  </a:cubicBezTo>
                  <a:cubicBezTo>
                    <a:pt x="10320" y="76786"/>
                    <a:pt x="10336" y="76784"/>
                    <a:pt x="10351" y="76784"/>
                  </a:cubicBezTo>
                  <a:cubicBezTo>
                    <a:pt x="10422" y="76784"/>
                    <a:pt x="10462" y="76829"/>
                    <a:pt x="10537" y="76829"/>
                  </a:cubicBezTo>
                  <a:cubicBezTo>
                    <a:pt x="10569" y="76829"/>
                    <a:pt x="10608" y="76821"/>
                    <a:pt x="10659" y="76797"/>
                  </a:cubicBezTo>
                  <a:cubicBezTo>
                    <a:pt x="10904" y="76681"/>
                    <a:pt x="11062" y="76462"/>
                    <a:pt x="11204" y="76242"/>
                  </a:cubicBezTo>
                  <a:cubicBezTo>
                    <a:pt x="11231" y="76200"/>
                    <a:pt x="11334" y="76132"/>
                    <a:pt x="11396" y="76132"/>
                  </a:cubicBezTo>
                  <a:cubicBezTo>
                    <a:pt x="11432" y="76132"/>
                    <a:pt x="11454" y="76156"/>
                    <a:pt x="11438" y="76223"/>
                  </a:cubicBezTo>
                  <a:cubicBezTo>
                    <a:pt x="11415" y="76315"/>
                    <a:pt x="11537" y="76369"/>
                    <a:pt x="11579" y="76432"/>
                  </a:cubicBezTo>
                  <a:cubicBezTo>
                    <a:pt x="11597" y="76459"/>
                    <a:pt x="11554" y="76507"/>
                    <a:pt x="11526" y="76507"/>
                  </a:cubicBezTo>
                  <a:cubicBezTo>
                    <a:pt x="11522" y="76507"/>
                    <a:pt x="11517" y="76507"/>
                    <a:pt x="11513" y="76507"/>
                  </a:cubicBezTo>
                  <a:cubicBezTo>
                    <a:pt x="11441" y="76507"/>
                    <a:pt x="11366" y="76519"/>
                    <a:pt x="11305" y="76519"/>
                  </a:cubicBezTo>
                  <a:cubicBezTo>
                    <a:pt x="11288" y="76519"/>
                    <a:pt x="11273" y="76518"/>
                    <a:pt x="11258" y="76516"/>
                  </a:cubicBezTo>
                  <a:cubicBezTo>
                    <a:pt x="11116" y="76707"/>
                    <a:pt x="10953" y="76877"/>
                    <a:pt x="10742" y="77003"/>
                  </a:cubicBezTo>
                  <a:cubicBezTo>
                    <a:pt x="10640" y="77066"/>
                    <a:pt x="10527" y="77086"/>
                    <a:pt x="10411" y="77089"/>
                  </a:cubicBezTo>
                  <a:cubicBezTo>
                    <a:pt x="10215" y="77094"/>
                    <a:pt x="10072" y="77161"/>
                    <a:pt x="9951" y="77325"/>
                  </a:cubicBezTo>
                  <a:cubicBezTo>
                    <a:pt x="9931" y="77352"/>
                    <a:pt x="9878" y="77395"/>
                    <a:pt x="9834" y="77395"/>
                  </a:cubicBezTo>
                  <a:cubicBezTo>
                    <a:pt x="9820" y="77395"/>
                    <a:pt x="9807" y="77391"/>
                    <a:pt x="9797" y="77380"/>
                  </a:cubicBezTo>
                  <a:cubicBezTo>
                    <a:pt x="9789" y="77374"/>
                    <a:pt x="9786" y="77366"/>
                    <a:pt x="9779" y="77359"/>
                  </a:cubicBezTo>
                  <a:lnTo>
                    <a:pt x="9779" y="77359"/>
                  </a:lnTo>
                  <a:cubicBezTo>
                    <a:pt x="9789" y="77563"/>
                    <a:pt x="9785" y="77767"/>
                    <a:pt x="9765" y="77970"/>
                  </a:cubicBezTo>
                  <a:cubicBezTo>
                    <a:pt x="9770" y="77999"/>
                    <a:pt x="9772" y="78029"/>
                    <a:pt x="9774" y="78058"/>
                  </a:cubicBezTo>
                  <a:cubicBezTo>
                    <a:pt x="9910" y="78506"/>
                    <a:pt x="10220" y="78858"/>
                    <a:pt x="10833" y="78962"/>
                  </a:cubicBezTo>
                  <a:cubicBezTo>
                    <a:pt x="10961" y="78984"/>
                    <a:pt x="11091" y="78994"/>
                    <a:pt x="11221" y="78994"/>
                  </a:cubicBezTo>
                  <a:cubicBezTo>
                    <a:pt x="11893" y="78994"/>
                    <a:pt x="12575" y="78718"/>
                    <a:pt x="13111" y="78297"/>
                  </a:cubicBezTo>
                  <a:cubicBezTo>
                    <a:pt x="12872" y="78260"/>
                    <a:pt x="12636" y="78212"/>
                    <a:pt x="12393" y="78209"/>
                  </a:cubicBezTo>
                  <a:cubicBezTo>
                    <a:pt x="12032" y="78206"/>
                    <a:pt x="12329" y="77730"/>
                    <a:pt x="12479" y="77638"/>
                  </a:cubicBezTo>
                  <a:cubicBezTo>
                    <a:pt x="12873" y="77393"/>
                    <a:pt x="13267" y="77148"/>
                    <a:pt x="13661" y="76904"/>
                  </a:cubicBezTo>
                  <a:cubicBezTo>
                    <a:pt x="13753" y="76547"/>
                    <a:pt x="13856" y="76193"/>
                    <a:pt x="14006" y="75856"/>
                  </a:cubicBezTo>
                  <a:cubicBezTo>
                    <a:pt x="14156" y="75518"/>
                    <a:pt x="14531" y="75117"/>
                    <a:pt x="14249" y="74802"/>
                  </a:cubicBezTo>
                  <a:cubicBezTo>
                    <a:pt x="13959" y="74478"/>
                    <a:pt x="13850" y="74113"/>
                    <a:pt x="13977" y="73766"/>
                  </a:cubicBezTo>
                  <a:lnTo>
                    <a:pt x="13977" y="73766"/>
                  </a:lnTo>
                  <a:cubicBezTo>
                    <a:pt x="13960" y="73787"/>
                    <a:pt x="13942" y="73805"/>
                    <a:pt x="13922" y="73823"/>
                  </a:cubicBezTo>
                  <a:cubicBezTo>
                    <a:pt x="13896" y="73844"/>
                    <a:pt x="13868" y="73853"/>
                    <a:pt x="13845" y="73853"/>
                  </a:cubicBezTo>
                  <a:cubicBezTo>
                    <a:pt x="13788" y="73853"/>
                    <a:pt x="13753" y="73800"/>
                    <a:pt x="13803" y="73726"/>
                  </a:cubicBezTo>
                  <a:cubicBezTo>
                    <a:pt x="13872" y="73624"/>
                    <a:pt x="13915" y="73518"/>
                    <a:pt x="13957" y="73412"/>
                  </a:cubicBezTo>
                  <a:lnTo>
                    <a:pt x="13957" y="73412"/>
                  </a:lnTo>
                  <a:cubicBezTo>
                    <a:pt x="13762" y="73541"/>
                    <a:pt x="13575" y="73680"/>
                    <a:pt x="13415" y="73852"/>
                  </a:cubicBezTo>
                  <a:cubicBezTo>
                    <a:pt x="13385" y="73885"/>
                    <a:pt x="13330" y="73909"/>
                    <a:pt x="13288" y="73909"/>
                  </a:cubicBezTo>
                  <a:cubicBezTo>
                    <a:pt x="13242" y="73909"/>
                    <a:pt x="13212" y="73881"/>
                    <a:pt x="13245" y="73806"/>
                  </a:cubicBezTo>
                  <a:cubicBezTo>
                    <a:pt x="13354" y="73568"/>
                    <a:pt x="13372" y="73510"/>
                    <a:pt x="13348" y="73510"/>
                  </a:cubicBezTo>
                  <a:cubicBezTo>
                    <a:pt x="13328" y="73510"/>
                    <a:pt x="13277" y="73551"/>
                    <a:pt x="13224" y="73560"/>
                  </a:cubicBezTo>
                  <a:cubicBezTo>
                    <a:pt x="12990" y="73601"/>
                    <a:pt x="12773" y="73616"/>
                    <a:pt x="12544" y="73693"/>
                  </a:cubicBezTo>
                  <a:cubicBezTo>
                    <a:pt x="12531" y="73697"/>
                    <a:pt x="12518" y="73699"/>
                    <a:pt x="12506" y="73699"/>
                  </a:cubicBezTo>
                  <a:cubicBezTo>
                    <a:pt x="12454" y="73699"/>
                    <a:pt x="12417" y="73659"/>
                    <a:pt x="12428" y="73596"/>
                  </a:cubicBezTo>
                  <a:cubicBezTo>
                    <a:pt x="12467" y="73369"/>
                    <a:pt x="12428" y="73159"/>
                    <a:pt x="12452" y="72941"/>
                  </a:cubicBezTo>
                  <a:lnTo>
                    <a:pt x="12452" y="72941"/>
                  </a:lnTo>
                  <a:cubicBezTo>
                    <a:pt x="12182" y="72948"/>
                    <a:pt x="11979" y="73136"/>
                    <a:pt x="11794" y="73322"/>
                  </a:cubicBezTo>
                  <a:cubicBezTo>
                    <a:pt x="11786" y="73330"/>
                    <a:pt x="11778" y="73334"/>
                    <a:pt x="11772" y="73334"/>
                  </a:cubicBezTo>
                  <a:cubicBezTo>
                    <a:pt x="11754" y="73334"/>
                    <a:pt x="11747" y="73304"/>
                    <a:pt x="11765" y="73282"/>
                  </a:cubicBezTo>
                  <a:cubicBezTo>
                    <a:pt x="12002" y="72990"/>
                    <a:pt x="12282" y="72798"/>
                    <a:pt x="12623" y="72643"/>
                  </a:cubicBezTo>
                  <a:cubicBezTo>
                    <a:pt x="12637" y="72637"/>
                    <a:pt x="12650" y="72634"/>
                    <a:pt x="12662" y="72634"/>
                  </a:cubicBezTo>
                  <a:cubicBezTo>
                    <a:pt x="12713" y="72634"/>
                    <a:pt x="12745" y="72683"/>
                    <a:pt x="12738" y="72739"/>
                  </a:cubicBezTo>
                  <a:cubicBezTo>
                    <a:pt x="12711" y="72954"/>
                    <a:pt x="12742" y="73162"/>
                    <a:pt x="12720" y="73373"/>
                  </a:cubicBezTo>
                  <a:cubicBezTo>
                    <a:pt x="12960" y="73322"/>
                    <a:pt x="13207" y="73311"/>
                    <a:pt x="13436" y="73223"/>
                  </a:cubicBezTo>
                  <a:cubicBezTo>
                    <a:pt x="13448" y="73219"/>
                    <a:pt x="13460" y="73216"/>
                    <a:pt x="13473" y="73216"/>
                  </a:cubicBezTo>
                  <a:cubicBezTo>
                    <a:pt x="13509" y="73216"/>
                    <a:pt x="13544" y="73237"/>
                    <a:pt x="13546" y="73280"/>
                  </a:cubicBezTo>
                  <a:cubicBezTo>
                    <a:pt x="13550" y="73358"/>
                    <a:pt x="13547" y="73434"/>
                    <a:pt x="13538" y="73510"/>
                  </a:cubicBezTo>
                  <a:cubicBezTo>
                    <a:pt x="13729" y="73352"/>
                    <a:pt x="13932" y="73216"/>
                    <a:pt x="14146" y="73082"/>
                  </a:cubicBezTo>
                  <a:cubicBezTo>
                    <a:pt x="14167" y="73069"/>
                    <a:pt x="14185" y="73063"/>
                    <a:pt x="14201" y="73063"/>
                  </a:cubicBezTo>
                  <a:cubicBezTo>
                    <a:pt x="14258" y="73063"/>
                    <a:pt x="14276" y="73140"/>
                    <a:pt x="14240" y="73203"/>
                  </a:cubicBezTo>
                  <a:cubicBezTo>
                    <a:pt x="14233" y="73213"/>
                    <a:pt x="14229" y="73223"/>
                    <a:pt x="14223" y="73234"/>
                  </a:cubicBezTo>
                  <a:cubicBezTo>
                    <a:pt x="14279" y="73189"/>
                    <a:pt x="14349" y="73162"/>
                    <a:pt x="14421" y="73158"/>
                  </a:cubicBezTo>
                  <a:cubicBezTo>
                    <a:pt x="14437" y="73158"/>
                    <a:pt x="14453" y="73163"/>
                    <a:pt x="14464" y="73174"/>
                  </a:cubicBezTo>
                  <a:cubicBezTo>
                    <a:pt x="14749" y="72952"/>
                    <a:pt x="15061" y="72774"/>
                    <a:pt x="15342" y="72544"/>
                  </a:cubicBezTo>
                  <a:cubicBezTo>
                    <a:pt x="15681" y="72267"/>
                    <a:pt x="15821" y="71768"/>
                    <a:pt x="15965" y="71360"/>
                  </a:cubicBezTo>
                  <a:cubicBezTo>
                    <a:pt x="16292" y="70442"/>
                    <a:pt x="15849" y="69952"/>
                    <a:pt x="15104" y="69423"/>
                  </a:cubicBezTo>
                  <a:cubicBezTo>
                    <a:pt x="14991" y="69344"/>
                    <a:pt x="15103" y="69159"/>
                    <a:pt x="15157" y="69084"/>
                  </a:cubicBezTo>
                  <a:cubicBezTo>
                    <a:pt x="15222" y="68991"/>
                    <a:pt x="15294" y="68903"/>
                    <a:pt x="15368" y="68816"/>
                  </a:cubicBezTo>
                  <a:cubicBezTo>
                    <a:pt x="15352" y="68696"/>
                    <a:pt x="15355" y="68573"/>
                    <a:pt x="15374" y="68453"/>
                  </a:cubicBezTo>
                  <a:lnTo>
                    <a:pt x="15374" y="68453"/>
                  </a:lnTo>
                  <a:cubicBezTo>
                    <a:pt x="15245" y="68567"/>
                    <a:pt x="15114" y="68678"/>
                    <a:pt x="14995" y="68804"/>
                  </a:cubicBezTo>
                  <a:cubicBezTo>
                    <a:pt x="14961" y="68840"/>
                    <a:pt x="14916" y="68857"/>
                    <a:pt x="14879" y="68857"/>
                  </a:cubicBezTo>
                  <a:cubicBezTo>
                    <a:pt x="14820" y="68857"/>
                    <a:pt x="14782" y="68812"/>
                    <a:pt x="14842" y="68725"/>
                  </a:cubicBezTo>
                  <a:cubicBezTo>
                    <a:pt x="15064" y="68399"/>
                    <a:pt x="15128" y="67980"/>
                    <a:pt x="15263" y="67602"/>
                  </a:cubicBezTo>
                  <a:lnTo>
                    <a:pt x="15263" y="67602"/>
                  </a:lnTo>
                  <a:cubicBezTo>
                    <a:pt x="14953" y="67693"/>
                    <a:pt x="14622" y="67673"/>
                    <a:pt x="14324" y="67815"/>
                  </a:cubicBezTo>
                  <a:cubicBezTo>
                    <a:pt x="14312" y="67820"/>
                    <a:pt x="14300" y="67823"/>
                    <a:pt x="14289" y="67823"/>
                  </a:cubicBezTo>
                  <a:cubicBezTo>
                    <a:pt x="14252" y="67823"/>
                    <a:pt x="14219" y="67799"/>
                    <a:pt x="14215" y="67758"/>
                  </a:cubicBezTo>
                  <a:cubicBezTo>
                    <a:pt x="14194" y="67549"/>
                    <a:pt x="14175" y="67339"/>
                    <a:pt x="14154" y="67131"/>
                  </a:cubicBezTo>
                  <a:cubicBezTo>
                    <a:pt x="13745" y="67516"/>
                    <a:pt x="13255" y="67815"/>
                    <a:pt x="12781" y="68113"/>
                  </a:cubicBezTo>
                  <a:cubicBezTo>
                    <a:pt x="12751" y="68132"/>
                    <a:pt x="12726" y="68140"/>
                    <a:pt x="12706" y="68140"/>
                  </a:cubicBezTo>
                  <a:cubicBezTo>
                    <a:pt x="12626" y="68140"/>
                    <a:pt x="12637" y="68000"/>
                    <a:pt x="12689" y="67927"/>
                  </a:cubicBezTo>
                  <a:cubicBezTo>
                    <a:pt x="12950" y="67559"/>
                    <a:pt x="13011" y="67091"/>
                    <a:pt x="13107" y="66659"/>
                  </a:cubicBezTo>
                  <a:lnTo>
                    <a:pt x="13107" y="66659"/>
                  </a:lnTo>
                  <a:cubicBezTo>
                    <a:pt x="12770" y="66688"/>
                    <a:pt x="12490" y="66787"/>
                    <a:pt x="12186" y="66952"/>
                  </a:cubicBezTo>
                  <a:cubicBezTo>
                    <a:pt x="12178" y="66956"/>
                    <a:pt x="12172" y="66958"/>
                    <a:pt x="12167" y="66958"/>
                  </a:cubicBezTo>
                  <a:cubicBezTo>
                    <a:pt x="12142" y="66958"/>
                    <a:pt x="12157" y="66907"/>
                    <a:pt x="12180" y="66893"/>
                  </a:cubicBezTo>
                  <a:cubicBezTo>
                    <a:pt x="12532" y="66644"/>
                    <a:pt x="12864" y="66450"/>
                    <a:pt x="13289" y="66354"/>
                  </a:cubicBezTo>
                  <a:cubicBezTo>
                    <a:pt x="13300" y="66352"/>
                    <a:pt x="13311" y="66351"/>
                    <a:pt x="13322" y="66351"/>
                  </a:cubicBezTo>
                  <a:cubicBezTo>
                    <a:pt x="13375" y="66351"/>
                    <a:pt x="13416" y="66381"/>
                    <a:pt x="13403" y="66449"/>
                  </a:cubicBezTo>
                  <a:cubicBezTo>
                    <a:pt x="13319" y="66868"/>
                    <a:pt x="13239" y="67294"/>
                    <a:pt x="13061" y="67681"/>
                  </a:cubicBezTo>
                  <a:cubicBezTo>
                    <a:pt x="13466" y="67431"/>
                    <a:pt x="13874" y="67170"/>
                    <a:pt x="14192" y="66819"/>
                  </a:cubicBezTo>
                  <a:cubicBezTo>
                    <a:pt x="14218" y="66790"/>
                    <a:pt x="14289" y="66741"/>
                    <a:pt x="14340" y="66741"/>
                  </a:cubicBezTo>
                  <a:cubicBezTo>
                    <a:pt x="14370" y="66741"/>
                    <a:pt x="14394" y="66758"/>
                    <a:pt x="14398" y="66805"/>
                  </a:cubicBezTo>
                  <a:cubicBezTo>
                    <a:pt x="14418" y="67005"/>
                    <a:pt x="14352" y="67457"/>
                    <a:pt x="14568" y="67457"/>
                  </a:cubicBezTo>
                  <a:cubicBezTo>
                    <a:pt x="14585" y="67457"/>
                    <a:pt x="14602" y="67455"/>
                    <a:pt x="14622" y="67450"/>
                  </a:cubicBezTo>
                  <a:cubicBezTo>
                    <a:pt x="14906" y="67373"/>
                    <a:pt x="15191" y="67410"/>
                    <a:pt x="15464" y="67280"/>
                  </a:cubicBezTo>
                  <a:cubicBezTo>
                    <a:pt x="15482" y="67271"/>
                    <a:pt x="15498" y="67267"/>
                    <a:pt x="15510" y="67267"/>
                  </a:cubicBezTo>
                  <a:cubicBezTo>
                    <a:pt x="15581" y="67267"/>
                    <a:pt x="15570" y="67387"/>
                    <a:pt x="15545" y="67441"/>
                  </a:cubicBezTo>
                  <a:cubicBezTo>
                    <a:pt x="15400" y="67746"/>
                    <a:pt x="15331" y="68070"/>
                    <a:pt x="15212" y="68376"/>
                  </a:cubicBezTo>
                  <a:cubicBezTo>
                    <a:pt x="15304" y="68299"/>
                    <a:pt x="15397" y="68221"/>
                    <a:pt x="15483" y="68135"/>
                  </a:cubicBezTo>
                  <a:cubicBezTo>
                    <a:pt x="15507" y="68111"/>
                    <a:pt x="15534" y="68100"/>
                    <a:pt x="15558" y="68100"/>
                  </a:cubicBezTo>
                  <a:cubicBezTo>
                    <a:pt x="15603" y="68100"/>
                    <a:pt x="15635" y="68138"/>
                    <a:pt x="15614" y="68204"/>
                  </a:cubicBezTo>
                  <a:cubicBezTo>
                    <a:pt x="15567" y="68352"/>
                    <a:pt x="15532" y="68504"/>
                    <a:pt x="15508" y="68659"/>
                  </a:cubicBezTo>
                  <a:cubicBezTo>
                    <a:pt x="16115" y="67997"/>
                    <a:pt x="16890" y="67481"/>
                    <a:pt x="17555" y="66891"/>
                  </a:cubicBezTo>
                  <a:cubicBezTo>
                    <a:pt x="18270" y="66257"/>
                    <a:pt x="18921" y="65522"/>
                    <a:pt x="18696" y="64605"/>
                  </a:cubicBezTo>
                  <a:cubicBezTo>
                    <a:pt x="18435" y="64519"/>
                    <a:pt x="18208" y="64361"/>
                    <a:pt x="18017" y="64147"/>
                  </a:cubicBezTo>
                  <a:cubicBezTo>
                    <a:pt x="17658" y="63746"/>
                    <a:pt x="17810" y="63186"/>
                    <a:pt x="17686" y="62711"/>
                  </a:cubicBezTo>
                  <a:cubicBezTo>
                    <a:pt x="17547" y="62172"/>
                    <a:pt x="16824" y="61678"/>
                    <a:pt x="16451" y="61287"/>
                  </a:cubicBezTo>
                  <a:cubicBezTo>
                    <a:pt x="15784" y="60584"/>
                    <a:pt x="15223" y="59842"/>
                    <a:pt x="15232" y="58890"/>
                  </a:cubicBezTo>
                  <a:lnTo>
                    <a:pt x="15232" y="58890"/>
                  </a:lnTo>
                  <a:cubicBezTo>
                    <a:pt x="14585" y="59073"/>
                    <a:pt x="13905" y="59152"/>
                    <a:pt x="13294" y="59431"/>
                  </a:cubicBezTo>
                  <a:cubicBezTo>
                    <a:pt x="13257" y="59448"/>
                    <a:pt x="13220" y="59456"/>
                    <a:pt x="13184" y="59456"/>
                  </a:cubicBezTo>
                  <a:cubicBezTo>
                    <a:pt x="13104" y="59456"/>
                    <a:pt x="13031" y="59416"/>
                    <a:pt x="12983" y="59343"/>
                  </a:cubicBezTo>
                  <a:cubicBezTo>
                    <a:pt x="12729" y="58955"/>
                    <a:pt x="12626" y="58559"/>
                    <a:pt x="12564" y="58122"/>
                  </a:cubicBezTo>
                  <a:cubicBezTo>
                    <a:pt x="12326" y="58144"/>
                    <a:pt x="12087" y="58160"/>
                    <a:pt x="11849" y="58176"/>
                  </a:cubicBezTo>
                  <a:cubicBezTo>
                    <a:pt x="11842" y="58176"/>
                    <a:pt x="11835" y="58177"/>
                    <a:pt x="11828" y="58177"/>
                  </a:cubicBezTo>
                  <a:cubicBezTo>
                    <a:pt x="11701" y="58177"/>
                    <a:pt x="11602" y="58094"/>
                    <a:pt x="11590" y="57962"/>
                  </a:cubicBezTo>
                  <a:cubicBezTo>
                    <a:pt x="11571" y="57768"/>
                    <a:pt x="11590" y="57456"/>
                    <a:pt x="11350" y="57456"/>
                  </a:cubicBezTo>
                  <a:cubicBezTo>
                    <a:pt x="11341" y="57456"/>
                    <a:pt x="11332" y="57456"/>
                    <a:pt x="11322" y="57457"/>
                  </a:cubicBezTo>
                  <a:cubicBezTo>
                    <a:pt x="11309" y="57458"/>
                    <a:pt x="11297" y="57459"/>
                    <a:pt x="11286" y="57459"/>
                  </a:cubicBezTo>
                  <a:cubicBezTo>
                    <a:pt x="10836" y="57459"/>
                    <a:pt x="11275" y="56628"/>
                    <a:pt x="11638" y="56597"/>
                  </a:cubicBezTo>
                  <a:cubicBezTo>
                    <a:pt x="11673" y="56594"/>
                    <a:pt x="11707" y="56592"/>
                    <a:pt x="11740" y="56592"/>
                  </a:cubicBezTo>
                  <a:cubicBezTo>
                    <a:pt x="12144" y="56592"/>
                    <a:pt x="12318" y="56834"/>
                    <a:pt x="12411" y="57193"/>
                  </a:cubicBezTo>
                  <a:cubicBezTo>
                    <a:pt x="12662" y="57163"/>
                    <a:pt x="12911" y="57131"/>
                    <a:pt x="13163" y="57113"/>
                  </a:cubicBezTo>
                  <a:cubicBezTo>
                    <a:pt x="13170" y="57112"/>
                    <a:pt x="13178" y="57112"/>
                    <a:pt x="13185" y="57112"/>
                  </a:cubicBezTo>
                  <a:cubicBezTo>
                    <a:pt x="13316" y="57112"/>
                    <a:pt x="13421" y="57198"/>
                    <a:pt x="13432" y="57334"/>
                  </a:cubicBezTo>
                  <a:cubicBezTo>
                    <a:pt x="13466" y="57747"/>
                    <a:pt x="13519" y="58142"/>
                    <a:pt x="13666" y="58524"/>
                  </a:cubicBezTo>
                  <a:cubicBezTo>
                    <a:pt x="14364" y="58297"/>
                    <a:pt x="15094" y="58157"/>
                    <a:pt x="15767" y="57861"/>
                  </a:cubicBezTo>
                  <a:cubicBezTo>
                    <a:pt x="15812" y="57841"/>
                    <a:pt x="15854" y="57833"/>
                    <a:pt x="15892" y="57833"/>
                  </a:cubicBezTo>
                  <a:cubicBezTo>
                    <a:pt x="16051" y="57833"/>
                    <a:pt x="16151" y="57983"/>
                    <a:pt x="16129" y="58160"/>
                  </a:cubicBezTo>
                  <a:cubicBezTo>
                    <a:pt x="15955" y="59515"/>
                    <a:pt x="16916" y="60295"/>
                    <a:pt x="17770" y="61182"/>
                  </a:cubicBezTo>
                  <a:cubicBezTo>
                    <a:pt x="18167" y="61594"/>
                    <a:pt x="18486" y="61916"/>
                    <a:pt x="18529" y="62509"/>
                  </a:cubicBezTo>
                  <a:cubicBezTo>
                    <a:pt x="18566" y="63034"/>
                    <a:pt x="18557" y="63492"/>
                    <a:pt x="19057" y="63802"/>
                  </a:cubicBezTo>
                  <a:cubicBezTo>
                    <a:pt x="19670" y="64180"/>
                    <a:pt x="20835" y="63607"/>
                    <a:pt x="21130" y="64498"/>
                  </a:cubicBezTo>
                  <a:cubicBezTo>
                    <a:pt x="21141" y="64533"/>
                    <a:pt x="21145" y="64568"/>
                    <a:pt x="21153" y="64603"/>
                  </a:cubicBezTo>
                  <a:cubicBezTo>
                    <a:pt x="21223" y="64323"/>
                    <a:pt x="21334" y="64046"/>
                    <a:pt x="21432" y="63789"/>
                  </a:cubicBezTo>
                  <a:cubicBezTo>
                    <a:pt x="21454" y="63735"/>
                    <a:pt x="21508" y="63673"/>
                    <a:pt x="21571" y="63673"/>
                  </a:cubicBezTo>
                  <a:cubicBezTo>
                    <a:pt x="21576" y="63673"/>
                    <a:pt x="21581" y="63673"/>
                    <a:pt x="21587" y="63674"/>
                  </a:cubicBezTo>
                  <a:cubicBezTo>
                    <a:pt x="21720" y="63698"/>
                    <a:pt x="21783" y="63824"/>
                    <a:pt x="21884" y="63916"/>
                  </a:cubicBezTo>
                  <a:cubicBezTo>
                    <a:pt x="22181" y="63462"/>
                    <a:pt x="22574" y="63094"/>
                    <a:pt x="23010" y="62769"/>
                  </a:cubicBezTo>
                  <a:cubicBezTo>
                    <a:pt x="23030" y="62754"/>
                    <a:pt x="23060" y="62739"/>
                    <a:pt x="23085" y="62739"/>
                  </a:cubicBezTo>
                  <a:cubicBezTo>
                    <a:pt x="23106" y="62739"/>
                    <a:pt x="23123" y="62749"/>
                    <a:pt x="23128" y="62780"/>
                  </a:cubicBezTo>
                  <a:cubicBezTo>
                    <a:pt x="23159" y="62944"/>
                    <a:pt x="23269" y="63075"/>
                    <a:pt x="23300" y="63240"/>
                  </a:cubicBezTo>
                  <a:cubicBezTo>
                    <a:pt x="23309" y="63286"/>
                    <a:pt x="23330" y="63303"/>
                    <a:pt x="23356" y="63303"/>
                  </a:cubicBezTo>
                  <a:cubicBezTo>
                    <a:pt x="23410" y="63303"/>
                    <a:pt x="23485" y="63231"/>
                    <a:pt x="23510" y="63219"/>
                  </a:cubicBezTo>
                  <a:cubicBezTo>
                    <a:pt x="23852" y="63055"/>
                    <a:pt x="24157" y="62958"/>
                    <a:pt x="24420" y="62652"/>
                  </a:cubicBezTo>
                  <a:cubicBezTo>
                    <a:pt x="24440" y="62628"/>
                    <a:pt x="24478" y="62594"/>
                    <a:pt x="24514" y="62594"/>
                  </a:cubicBezTo>
                  <a:cubicBezTo>
                    <a:pt x="24520" y="62594"/>
                    <a:pt x="24525" y="62595"/>
                    <a:pt x="24531" y="62597"/>
                  </a:cubicBezTo>
                  <a:cubicBezTo>
                    <a:pt x="24604" y="62623"/>
                    <a:pt x="24673" y="62634"/>
                    <a:pt x="24738" y="62634"/>
                  </a:cubicBezTo>
                  <a:cubicBezTo>
                    <a:pt x="25263" y="62634"/>
                    <a:pt x="25566" y="61886"/>
                    <a:pt x="25695" y="61453"/>
                  </a:cubicBezTo>
                  <a:cubicBezTo>
                    <a:pt x="25712" y="61402"/>
                    <a:pt x="25788" y="61318"/>
                    <a:pt x="25852" y="61318"/>
                  </a:cubicBezTo>
                  <a:cubicBezTo>
                    <a:pt x="25873" y="61318"/>
                    <a:pt x="25893" y="61327"/>
                    <a:pt x="25908" y="61350"/>
                  </a:cubicBezTo>
                  <a:cubicBezTo>
                    <a:pt x="26021" y="61517"/>
                    <a:pt x="26132" y="61685"/>
                    <a:pt x="26241" y="61854"/>
                  </a:cubicBezTo>
                  <a:cubicBezTo>
                    <a:pt x="26584" y="61550"/>
                    <a:pt x="27013" y="61346"/>
                    <a:pt x="27260" y="60946"/>
                  </a:cubicBezTo>
                  <a:cubicBezTo>
                    <a:pt x="27287" y="60902"/>
                    <a:pt x="27360" y="60828"/>
                    <a:pt x="27423" y="60828"/>
                  </a:cubicBezTo>
                  <a:cubicBezTo>
                    <a:pt x="27447" y="60828"/>
                    <a:pt x="27469" y="60839"/>
                    <a:pt x="27486" y="60866"/>
                  </a:cubicBezTo>
                  <a:cubicBezTo>
                    <a:pt x="27524" y="60927"/>
                    <a:pt x="27562" y="60986"/>
                    <a:pt x="27599" y="61046"/>
                  </a:cubicBezTo>
                  <a:cubicBezTo>
                    <a:pt x="27666" y="60964"/>
                    <a:pt x="27736" y="60898"/>
                    <a:pt x="27828" y="60848"/>
                  </a:cubicBezTo>
                  <a:cubicBezTo>
                    <a:pt x="27738" y="60639"/>
                    <a:pt x="27529" y="60643"/>
                    <a:pt x="27295" y="60535"/>
                  </a:cubicBezTo>
                  <a:cubicBezTo>
                    <a:pt x="27257" y="60517"/>
                    <a:pt x="27302" y="60456"/>
                    <a:pt x="27332" y="60456"/>
                  </a:cubicBezTo>
                  <a:cubicBezTo>
                    <a:pt x="27480" y="60452"/>
                    <a:pt x="27612" y="60436"/>
                    <a:pt x="27724" y="60436"/>
                  </a:cubicBezTo>
                  <a:cubicBezTo>
                    <a:pt x="27942" y="60436"/>
                    <a:pt x="28087" y="60498"/>
                    <a:pt x="28133" y="60832"/>
                  </a:cubicBezTo>
                  <a:cubicBezTo>
                    <a:pt x="28146" y="60938"/>
                    <a:pt x="28041" y="61038"/>
                    <a:pt x="27947" y="61058"/>
                  </a:cubicBezTo>
                  <a:cubicBezTo>
                    <a:pt x="27783" y="61093"/>
                    <a:pt x="27714" y="61223"/>
                    <a:pt x="27631" y="61341"/>
                  </a:cubicBezTo>
                  <a:cubicBezTo>
                    <a:pt x="27604" y="61379"/>
                    <a:pt x="27545" y="61422"/>
                    <a:pt x="27494" y="61422"/>
                  </a:cubicBezTo>
                  <a:cubicBezTo>
                    <a:pt x="27469" y="61422"/>
                    <a:pt x="27446" y="61411"/>
                    <a:pt x="27429" y="61385"/>
                  </a:cubicBezTo>
                  <a:cubicBezTo>
                    <a:pt x="27391" y="61324"/>
                    <a:pt x="27354" y="61264"/>
                    <a:pt x="27315" y="61202"/>
                  </a:cubicBezTo>
                  <a:cubicBezTo>
                    <a:pt x="27006" y="61561"/>
                    <a:pt x="26586" y="61759"/>
                    <a:pt x="26257" y="62114"/>
                  </a:cubicBezTo>
                  <a:cubicBezTo>
                    <a:pt x="26227" y="62146"/>
                    <a:pt x="26170" y="62193"/>
                    <a:pt x="26120" y="62193"/>
                  </a:cubicBezTo>
                  <a:cubicBezTo>
                    <a:pt x="26097" y="62193"/>
                    <a:pt x="26076" y="62183"/>
                    <a:pt x="26059" y="62156"/>
                  </a:cubicBezTo>
                  <a:cubicBezTo>
                    <a:pt x="25971" y="62012"/>
                    <a:pt x="25885" y="61865"/>
                    <a:pt x="25800" y="61718"/>
                  </a:cubicBezTo>
                  <a:cubicBezTo>
                    <a:pt x="25620" y="62171"/>
                    <a:pt x="25329" y="62712"/>
                    <a:pt x="24872" y="62828"/>
                  </a:cubicBezTo>
                  <a:cubicBezTo>
                    <a:pt x="24605" y="62895"/>
                    <a:pt x="24481" y="62850"/>
                    <a:pt x="24233" y="63015"/>
                  </a:cubicBezTo>
                  <a:cubicBezTo>
                    <a:pt x="23927" y="63221"/>
                    <a:pt x="23568" y="63303"/>
                    <a:pt x="23268" y="63520"/>
                  </a:cubicBezTo>
                  <a:cubicBezTo>
                    <a:pt x="23257" y="63528"/>
                    <a:pt x="23244" y="63532"/>
                    <a:pt x="23232" y="63532"/>
                  </a:cubicBezTo>
                  <a:cubicBezTo>
                    <a:pt x="23212" y="63532"/>
                    <a:pt x="23194" y="63521"/>
                    <a:pt x="23190" y="63497"/>
                  </a:cubicBezTo>
                  <a:cubicBezTo>
                    <a:pt x="23146" y="63273"/>
                    <a:pt x="23063" y="63184"/>
                    <a:pt x="22993" y="62993"/>
                  </a:cubicBezTo>
                  <a:cubicBezTo>
                    <a:pt x="22992" y="62992"/>
                    <a:pt x="22991" y="62992"/>
                    <a:pt x="22990" y="62992"/>
                  </a:cubicBezTo>
                  <a:cubicBezTo>
                    <a:pt x="22960" y="62992"/>
                    <a:pt x="22693" y="63225"/>
                    <a:pt x="22680" y="63237"/>
                  </a:cubicBezTo>
                  <a:cubicBezTo>
                    <a:pt x="22392" y="63494"/>
                    <a:pt x="22147" y="63757"/>
                    <a:pt x="21951" y="64090"/>
                  </a:cubicBezTo>
                  <a:cubicBezTo>
                    <a:pt x="21928" y="64131"/>
                    <a:pt x="21881" y="64176"/>
                    <a:pt x="21831" y="64176"/>
                  </a:cubicBezTo>
                  <a:cubicBezTo>
                    <a:pt x="21818" y="64176"/>
                    <a:pt x="21805" y="64173"/>
                    <a:pt x="21792" y="64166"/>
                  </a:cubicBezTo>
                  <a:cubicBezTo>
                    <a:pt x="21738" y="64137"/>
                    <a:pt x="21633" y="64017"/>
                    <a:pt x="21550" y="63945"/>
                  </a:cubicBezTo>
                  <a:cubicBezTo>
                    <a:pt x="21407" y="64307"/>
                    <a:pt x="21264" y="64684"/>
                    <a:pt x="21248" y="65072"/>
                  </a:cubicBezTo>
                  <a:cubicBezTo>
                    <a:pt x="21248" y="65094"/>
                    <a:pt x="21228" y="65117"/>
                    <a:pt x="21206" y="65138"/>
                  </a:cubicBezTo>
                  <a:cubicBezTo>
                    <a:pt x="21190" y="65341"/>
                    <a:pt x="21145" y="65540"/>
                    <a:pt x="21070" y="65730"/>
                  </a:cubicBezTo>
                  <a:cubicBezTo>
                    <a:pt x="20931" y="66095"/>
                    <a:pt x="20649" y="66474"/>
                    <a:pt x="20583" y="66861"/>
                  </a:cubicBezTo>
                  <a:cubicBezTo>
                    <a:pt x="20496" y="67390"/>
                    <a:pt x="20895" y="67986"/>
                    <a:pt x="21137" y="68438"/>
                  </a:cubicBezTo>
                  <a:cubicBezTo>
                    <a:pt x="21307" y="68755"/>
                    <a:pt x="21458" y="69079"/>
                    <a:pt x="21657" y="69380"/>
                  </a:cubicBezTo>
                  <a:cubicBezTo>
                    <a:pt x="22082" y="70027"/>
                    <a:pt x="22523" y="70665"/>
                    <a:pt x="22999" y="71278"/>
                  </a:cubicBezTo>
                  <a:cubicBezTo>
                    <a:pt x="23161" y="71488"/>
                    <a:pt x="23329" y="71696"/>
                    <a:pt x="23498" y="71902"/>
                  </a:cubicBezTo>
                  <a:cubicBezTo>
                    <a:pt x="23471" y="71783"/>
                    <a:pt x="23430" y="71673"/>
                    <a:pt x="23401" y="71553"/>
                  </a:cubicBezTo>
                  <a:cubicBezTo>
                    <a:pt x="23401" y="71544"/>
                    <a:pt x="23404" y="71535"/>
                    <a:pt x="23411" y="71529"/>
                  </a:cubicBezTo>
                  <a:cubicBezTo>
                    <a:pt x="23329" y="71201"/>
                    <a:pt x="23234" y="70878"/>
                    <a:pt x="23122" y="70556"/>
                  </a:cubicBezTo>
                  <a:cubicBezTo>
                    <a:pt x="23099" y="70491"/>
                    <a:pt x="23181" y="70356"/>
                    <a:pt x="23258" y="70356"/>
                  </a:cubicBezTo>
                  <a:cubicBezTo>
                    <a:pt x="23273" y="70356"/>
                    <a:pt x="23288" y="70361"/>
                    <a:pt x="23301" y="70372"/>
                  </a:cubicBezTo>
                  <a:lnTo>
                    <a:pt x="23641" y="70653"/>
                  </a:lnTo>
                  <a:cubicBezTo>
                    <a:pt x="23708" y="70381"/>
                    <a:pt x="23772" y="70120"/>
                    <a:pt x="23696" y="69830"/>
                  </a:cubicBezTo>
                  <a:cubicBezTo>
                    <a:pt x="23676" y="69755"/>
                    <a:pt x="23775" y="69659"/>
                    <a:pt x="23844" y="69652"/>
                  </a:cubicBezTo>
                  <a:cubicBezTo>
                    <a:pt x="24012" y="69636"/>
                    <a:pt x="24297" y="69556"/>
                    <a:pt x="24502" y="69556"/>
                  </a:cubicBezTo>
                  <a:cubicBezTo>
                    <a:pt x="24548" y="69556"/>
                    <a:pt x="24590" y="69560"/>
                    <a:pt x="24626" y="69570"/>
                  </a:cubicBezTo>
                  <a:cubicBezTo>
                    <a:pt x="24721" y="69595"/>
                    <a:pt x="24756" y="69722"/>
                    <a:pt x="24873" y="69757"/>
                  </a:cubicBezTo>
                  <a:cubicBezTo>
                    <a:pt x="24887" y="69760"/>
                    <a:pt x="24897" y="69764"/>
                    <a:pt x="24911" y="69768"/>
                  </a:cubicBezTo>
                  <a:cubicBezTo>
                    <a:pt x="24934" y="69560"/>
                    <a:pt x="24932" y="69358"/>
                    <a:pt x="24889" y="69143"/>
                  </a:cubicBezTo>
                  <a:cubicBezTo>
                    <a:pt x="24883" y="69118"/>
                    <a:pt x="24921" y="69070"/>
                    <a:pt x="24950" y="69070"/>
                  </a:cubicBezTo>
                  <a:cubicBezTo>
                    <a:pt x="24958" y="69070"/>
                    <a:pt x="24965" y="69073"/>
                    <a:pt x="24971" y="69082"/>
                  </a:cubicBezTo>
                  <a:cubicBezTo>
                    <a:pt x="25156" y="69380"/>
                    <a:pt x="25218" y="69579"/>
                    <a:pt x="25152" y="69928"/>
                  </a:cubicBezTo>
                  <a:cubicBezTo>
                    <a:pt x="25139" y="70000"/>
                    <a:pt x="25052" y="70135"/>
                    <a:pt x="24960" y="70135"/>
                  </a:cubicBezTo>
                  <a:cubicBezTo>
                    <a:pt x="24948" y="70135"/>
                    <a:pt x="24936" y="70133"/>
                    <a:pt x="24925" y="70128"/>
                  </a:cubicBezTo>
                  <a:cubicBezTo>
                    <a:pt x="24787" y="70073"/>
                    <a:pt x="24600" y="70029"/>
                    <a:pt x="24512" y="69896"/>
                  </a:cubicBezTo>
                  <a:cubicBezTo>
                    <a:pt x="24475" y="69841"/>
                    <a:pt x="24381" y="69823"/>
                    <a:pt x="24270" y="69823"/>
                  </a:cubicBezTo>
                  <a:cubicBezTo>
                    <a:pt x="24159" y="69823"/>
                    <a:pt x="24030" y="69841"/>
                    <a:pt x="23925" y="69858"/>
                  </a:cubicBezTo>
                  <a:cubicBezTo>
                    <a:pt x="23965" y="70193"/>
                    <a:pt x="23860" y="70478"/>
                    <a:pt x="23790" y="70826"/>
                  </a:cubicBezTo>
                  <a:cubicBezTo>
                    <a:pt x="23781" y="70876"/>
                    <a:pt x="23713" y="70980"/>
                    <a:pt x="23646" y="70980"/>
                  </a:cubicBezTo>
                  <a:cubicBezTo>
                    <a:pt x="23632" y="70980"/>
                    <a:pt x="23618" y="70975"/>
                    <a:pt x="23604" y="70964"/>
                  </a:cubicBezTo>
                  <a:cubicBezTo>
                    <a:pt x="23552" y="70920"/>
                    <a:pt x="23500" y="70878"/>
                    <a:pt x="23448" y="70834"/>
                  </a:cubicBezTo>
                  <a:lnTo>
                    <a:pt x="23448" y="70834"/>
                  </a:lnTo>
                  <a:cubicBezTo>
                    <a:pt x="23544" y="71189"/>
                    <a:pt x="23613" y="71550"/>
                    <a:pt x="23634" y="71922"/>
                  </a:cubicBezTo>
                  <a:cubicBezTo>
                    <a:pt x="23635" y="71948"/>
                    <a:pt x="23610" y="71983"/>
                    <a:pt x="23582" y="72003"/>
                  </a:cubicBezTo>
                  <a:cubicBezTo>
                    <a:pt x="23984" y="72486"/>
                    <a:pt x="24404" y="72954"/>
                    <a:pt x="24856" y="73389"/>
                  </a:cubicBezTo>
                  <a:cubicBezTo>
                    <a:pt x="25242" y="73761"/>
                    <a:pt x="25716" y="74243"/>
                    <a:pt x="26262" y="74396"/>
                  </a:cubicBezTo>
                  <a:cubicBezTo>
                    <a:pt x="26232" y="74175"/>
                    <a:pt x="26189" y="73956"/>
                    <a:pt x="26129" y="73742"/>
                  </a:cubicBezTo>
                  <a:cubicBezTo>
                    <a:pt x="26110" y="73671"/>
                    <a:pt x="26202" y="73531"/>
                    <a:pt x="26277" y="73531"/>
                  </a:cubicBezTo>
                  <a:cubicBezTo>
                    <a:pt x="26297" y="73531"/>
                    <a:pt x="26316" y="73541"/>
                    <a:pt x="26332" y="73566"/>
                  </a:cubicBezTo>
                  <a:cubicBezTo>
                    <a:pt x="26383" y="73670"/>
                    <a:pt x="26455" y="73761"/>
                    <a:pt x="26544" y="73833"/>
                  </a:cubicBezTo>
                  <a:cubicBezTo>
                    <a:pt x="26602" y="73812"/>
                    <a:pt x="26661" y="73791"/>
                    <a:pt x="26719" y="73770"/>
                  </a:cubicBezTo>
                  <a:cubicBezTo>
                    <a:pt x="26682" y="73612"/>
                    <a:pt x="26619" y="73511"/>
                    <a:pt x="26521" y="73385"/>
                  </a:cubicBezTo>
                  <a:cubicBezTo>
                    <a:pt x="26476" y="73308"/>
                    <a:pt x="26590" y="73167"/>
                    <a:pt x="26678" y="73167"/>
                  </a:cubicBezTo>
                  <a:cubicBezTo>
                    <a:pt x="26693" y="73167"/>
                    <a:pt x="26708" y="73171"/>
                    <a:pt x="26720" y="73181"/>
                  </a:cubicBezTo>
                  <a:cubicBezTo>
                    <a:pt x="26720" y="73178"/>
                    <a:pt x="26722" y="73178"/>
                    <a:pt x="26722" y="73177"/>
                  </a:cubicBezTo>
                  <a:cubicBezTo>
                    <a:pt x="26746" y="73203"/>
                    <a:pt x="26767" y="73214"/>
                    <a:pt x="26787" y="73214"/>
                  </a:cubicBezTo>
                  <a:cubicBezTo>
                    <a:pt x="26841" y="73214"/>
                    <a:pt x="26885" y="73139"/>
                    <a:pt x="26931" y="73095"/>
                  </a:cubicBezTo>
                  <a:cubicBezTo>
                    <a:pt x="26961" y="73067"/>
                    <a:pt x="26989" y="73054"/>
                    <a:pt x="27013" y="73054"/>
                  </a:cubicBezTo>
                  <a:cubicBezTo>
                    <a:pt x="27068" y="73054"/>
                    <a:pt x="27097" y="73123"/>
                    <a:pt x="27058" y="73200"/>
                  </a:cubicBezTo>
                  <a:cubicBezTo>
                    <a:pt x="27013" y="73291"/>
                    <a:pt x="26952" y="73392"/>
                    <a:pt x="26881" y="73461"/>
                  </a:cubicBezTo>
                  <a:cubicBezTo>
                    <a:pt x="26964" y="73664"/>
                    <a:pt x="26986" y="73887"/>
                    <a:pt x="26801" y="74049"/>
                  </a:cubicBezTo>
                  <a:cubicBezTo>
                    <a:pt x="26733" y="74109"/>
                    <a:pt x="26665" y="74133"/>
                    <a:pt x="26601" y="74133"/>
                  </a:cubicBezTo>
                  <a:cubicBezTo>
                    <a:pt x="26542" y="74133"/>
                    <a:pt x="26485" y="74113"/>
                    <a:pt x="26431" y="74080"/>
                  </a:cubicBezTo>
                  <a:lnTo>
                    <a:pt x="26431" y="74080"/>
                  </a:lnTo>
                  <a:cubicBezTo>
                    <a:pt x="26447" y="74198"/>
                    <a:pt x="26455" y="74316"/>
                    <a:pt x="26458" y="74436"/>
                  </a:cubicBezTo>
                  <a:cubicBezTo>
                    <a:pt x="26463" y="74437"/>
                    <a:pt x="26468" y="74439"/>
                    <a:pt x="26472" y="74439"/>
                  </a:cubicBezTo>
                  <a:cubicBezTo>
                    <a:pt x="26741" y="74468"/>
                    <a:pt x="26605" y="74867"/>
                    <a:pt x="26540" y="74995"/>
                  </a:cubicBezTo>
                  <a:cubicBezTo>
                    <a:pt x="26236" y="75602"/>
                    <a:pt x="26124" y="76277"/>
                    <a:pt x="25876" y="76897"/>
                  </a:cubicBezTo>
                  <a:cubicBezTo>
                    <a:pt x="26401" y="76851"/>
                    <a:pt x="26927" y="76814"/>
                    <a:pt x="27453" y="76814"/>
                  </a:cubicBezTo>
                  <a:cubicBezTo>
                    <a:pt x="27846" y="76814"/>
                    <a:pt x="28239" y="76835"/>
                    <a:pt x="28632" y="76887"/>
                  </a:cubicBezTo>
                  <a:cubicBezTo>
                    <a:pt x="28826" y="76914"/>
                    <a:pt x="28808" y="77191"/>
                    <a:pt x="28758" y="77317"/>
                  </a:cubicBezTo>
                  <a:cubicBezTo>
                    <a:pt x="28683" y="77502"/>
                    <a:pt x="28597" y="77679"/>
                    <a:pt x="28506" y="77851"/>
                  </a:cubicBezTo>
                  <a:cubicBezTo>
                    <a:pt x="28516" y="77924"/>
                    <a:pt x="28512" y="77997"/>
                    <a:pt x="28497" y="78068"/>
                  </a:cubicBezTo>
                  <a:cubicBezTo>
                    <a:pt x="28485" y="78139"/>
                    <a:pt x="28421" y="78222"/>
                    <a:pt x="28344" y="78228"/>
                  </a:cubicBezTo>
                  <a:cubicBezTo>
                    <a:pt x="28325" y="78230"/>
                    <a:pt x="28307" y="78231"/>
                    <a:pt x="28287" y="78231"/>
                  </a:cubicBezTo>
                  <a:cubicBezTo>
                    <a:pt x="27998" y="78708"/>
                    <a:pt x="27666" y="79155"/>
                    <a:pt x="27317" y="79599"/>
                  </a:cubicBezTo>
                  <a:cubicBezTo>
                    <a:pt x="27220" y="79721"/>
                    <a:pt x="27136" y="79823"/>
                    <a:pt x="27064" y="79944"/>
                  </a:cubicBezTo>
                  <a:cubicBezTo>
                    <a:pt x="27046" y="79976"/>
                    <a:pt x="27031" y="80009"/>
                    <a:pt x="27019" y="80042"/>
                  </a:cubicBezTo>
                  <a:cubicBezTo>
                    <a:pt x="27056" y="80187"/>
                    <a:pt x="27301" y="80291"/>
                    <a:pt x="27462" y="80344"/>
                  </a:cubicBezTo>
                  <a:cubicBezTo>
                    <a:pt x="28273" y="80606"/>
                    <a:pt x="29206" y="80763"/>
                    <a:pt x="30101" y="80763"/>
                  </a:cubicBezTo>
                  <a:cubicBezTo>
                    <a:pt x="30420" y="80763"/>
                    <a:pt x="30735" y="80743"/>
                    <a:pt x="31038" y="80700"/>
                  </a:cubicBezTo>
                  <a:cubicBezTo>
                    <a:pt x="32163" y="80541"/>
                    <a:pt x="33004" y="79989"/>
                    <a:pt x="33628" y="79117"/>
                  </a:cubicBezTo>
                  <a:cubicBezTo>
                    <a:pt x="33381" y="79051"/>
                    <a:pt x="33161" y="78929"/>
                    <a:pt x="32934" y="78742"/>
                  </a:cubicBezTo>
                  <a:cubicBezTo>
                    <a:pt x="32784" y="78617"/>
                    <a:pt x="32868" y="78375"/>
                    <a:pt x="32946" y="78239"/>
                  </a:cubicBezTo>
                  <a:cubicBezTo>
                    <a:pt x="33277" y="77645"/>
                    <a:pt x="33922" y="76903"/>
                    <a:pt x="34169" y="76158"/>
                  </a:cubicBezTo>
                  <a:cubicBezTo>
                    <a:pt x="34168" y="76152"/>
                    <a:pt x="34167" y="76147"/>
                    <a:pt x="34167" y="76141"/>
                  </a:cubicBezTo>
                  <a:cubicBezTo>
                    <a:pt x="34093" y="75742"/>
                    <a:pt x="33972" y="75375"/>
                    <a:pt x="33665" y="75100"/>
                  </a:cubicBezTo>
                  <a:cubicBezTo>
                    <a:pt x="33627" y="75261"/>
                    <a:pt x="33577" y="75415"/>
                    <a:pt x="33587" y="75598"/>
                  </a:cubicBezTo>
                  <a:cubicBezTo>
                    <a:pt x="33591" y="75656"/>
                    <a:pt x="33496" y="75815"/>
                    <a:pt x="33416" y="75815"/>
                  </a:cubicBezTo>
                  <a:cubicBezTo>
                    <a:pt x="33399" y="75815"/>
                    <a:pt x="33382" y="75807"/>
                    <a:pt x="33367" y="75790"/>
                  </a:cubicBezTo>
                  <a:cubicBezTo>
                    <a:pt x="33280" y="75692"/>
                    <a:pt x="33184" y="75651"/>
                    <a:pt x="33089" y="75651"/>
                  </a:cubicBezTo>
                  <a:cubicBezTo>
                    <a:pt x="32939" y="75651"/>
                    <a:pt x="32791" y="75754"/>
                    <a:pt x="32686" y="75898"/>
                  </a:cubicBezTo>
                  <a:cubicBezTo>
                    <a:pt x="32680" y="75951"/>
                    <a:pt x="32644" y="76002"/>
                    <a:pt x="32605" y="76036"/>
                  </a:cubicBezTo>
                  <a:cubicBezTo>
                    <a:pt x="32592" y="76047"/>
                    <a:pt x="32578" y="76060"/>
                    <a:pt x="32565" y="76071"/>
                  </a:cubicBezTo>
                  <a:cubicBezTo>
                    <a:pt x="32531" y="76101"/>
                    <a:pt x="32500" y="76113"/>
                    <a:pt x="32475" y="76113"/>
                  </a:cubicBezTo>
                  <a:cubicBezTo>
                    <a:pt x="32452" y="76113"/>
                    <a:pt x="32433" y="76104"/>
                    <a:pt x="32419" y="76088"/>
                  </a:cubicBezTo>
                  <a:cubicBezTo>
                    <a:pt x="32331" y="76211"/>
                    <a:pt x="31976" y="76565"/>
                    <a:pt x="31901" y="76654"/>
                  </a:cubicBezTo>
                  <a:cubicBezTo>
                    <a:pt x="31868" y="76693"/>
                    <a:pt x="31806" y="76737"/>
                    <a:pt x="31755" y="76737"/>
                  </a:cubicBezTo>
                  <a:cubicBezTo>
                    <a:pt x="31722" y="76737"/>
                    <a:pt x="31694" y="76719"/>
                    <a:pt x="31682" y="76670"/>
                  </a:cubicBezTo>
                  <a:cubicBezTo>
                    <a:pt x="31631" y="76460"/>
                    <a:pt x="31554" y="76380"/>
                    <a:pt x="31456" y="76380"/>
                  </a:cubicBezTo>
                  <a:cubicBezTo>
                    <a:pt x="31352" y="76380"/>
                    <a:pt x="31224" y="76470"/>
                    <a:pt x="31077" y="76592"/>
                  </a:cubicBezTo>
                  <a:cubicBezTo>
                    <a:pt x="31062" y="76605"/>
                    <a:pt x="31048" y="76610"/>
                    <a:pt x="31036" y="76610"/>
                  </a:cubicBezTo>
                  <a:cubicBezTo>
                    <a:pt x="31007" y="76610"/>
                    <a:pt x="30992" y="76580"/>
                    <a:pt x="31015" y="76541"/>
                  </a:cubicBezTo>
                  <a:cubicBezTo>
                    <a:pt x="31191" y="76228"/>
                    <a:pt x="31367" y="76066"/>
                    <a:pt x="31729" y="76010"/>
                  </a:cubicBezTo>
                  <a:cubicBezTo>
                    <a:pt x="31732" y="76010"/>
                    <a:pt x="31736" y="76009"/>
                    <a:pt x="31739" y="76009"/>
                  </a:cubicBezTo>
                  <a:cubicBezTo>
                    <a:pt x="31766" y="76009"/>
                    <a:pt x="31799" y="76023"/>
                    <a:pt x="31807" y="76049"/>
                  </a:cubicBezTo>
                  <a:cubicBezTo>
                    <a:pt x="31839" y="76153"/>
                    <a:pt x="31876" y="76247"/>
                    <a:pt x="31911" y="76346"/>
                  </a:cubicBezTo>
                  <a:cubicBezTo>
                    <a:pt x="32006" y="76251"/>
                    <a:pt x="32100" y="76154"/>
                    <a:pt x="32180" y="76049"/>
                  </a:cubicBezTo>
                  <a:cubicBezTo>
                    <a:pt x="32239" y="75970"/>
                    <a:pt x="32291" y="75822"/>
                    <a:pt x="32390" y="75763"/>
                  </a:cubicBezTo>
                  <a:cubicBezTo>
                    <a:pt x="32442" y="75732"/>
                    <a:pt x="32491" y="75714"/>
                    <a:pt x="32535" y="75714"/>
                  </a:cubicBezTo>
                  <a:cubicBezTo>
                    <a:pt x="32544" y="75714"/>
                    <a:pt x="32552" y="75714"/>
                    <a:pt x="32561" y="75716"/>
                  </a:cubicBezTo>
                  <a:cubicBezTo>
                    <a:pt x="32717" y="75477"/>
                    <a:pt x="32906" y="75293"/>
                    <a:pt x="33120" y="75293"/>
                  </a:cubicBezTo>
                  <a:cubicBezTo>
                    <a:pt x="33211" y="75293"/>
                    <a:pt x="33306" y="75326"/>
                    <a:pt x="33406" y="75402"/>
                  </a:cubicBezTo>
                  <a:cubicBezTo>
                    <a:pt x="33451" y="75247"/>
                    <a:pt x="33506" y="75098"/>
                    <a:pt x="33516" y="74932"/>
                  </a:cubicBezTo>
                  <a:cubicBezTo>
                    <a:pt x="33519" y="74880"/>
                    <a:pt x="33586" y="74794"/>
                    <a:pt x="33649" y="74794"/>
                  </a:cubicBezTo>
                  <a:cubicBezTo>
                    <a:pt x="33662" y="74794"/>
                    <a:pt x="33675" y="74798"/>
                    <a:pt x="33686" y="74806"/>
                  </a:cubicBezTo>
                  <a:cubicBezTo>
                    <a:pt x="33996" y="75026"/>
                    <a:pt x="34168" y="75326"/>
                    <a:pt x="34264" y="75661"/>
                  </a:cubicBezTo>
                  <a:cubicBezTo>
                    <a:pt x="34276" y="75396"/>
                    <a:pt x="34221" y="75136"/>
                    <a:pt x="34058" y="74885"/>
                  </a:cubicBezTo>
                  <a:cubicBezTo>
                    <a:pt x="33849" y="74560"/>
                    <a:pt x="33576" y="74212"/>
                    <a:pt x="33585" y="73806"/>
                  </a:cubicBezTo>
                  <a:lnTo>
                    <a:pt x="33585" y="73806"/>
                  </a:lnTo>
                  <a:cubicBezTo>
                    <a:pt x="33571" y="73813"/>
                    <a:pt x="33557" y="73817"/>
                    <a:pt x="33545" y="73817"/>
                  </a:cubicBezTo>
                  <a:cubicBezTo>
                    <a:pt x="33524" y="73817"/>
                    <a:pt x="33508" y="73804"/>
                    <a:pt x="33503" y="73768"/>
                  </a:cubicBezTo>
                  <a:cubicBezTo>
                    <a:pt x="33444" y="73350"/>
                    <a:pt x="33247" y="73155"/>
                    <a:pt x="33017" y="73155"/>
                  </a:cubicBezTo>
                  <a:cubicBezTo>
                    <a:pt x="32803" y="73155"/>
                    <a:pt x="32562" y="73323"/>
                    <a:pt x="32378" y="73638"/>
                  </a:cubicBezTo>
                  <a:cubicBezTo>
                    <a:pt x="32356" y="73676"/>
                    <a:pt x="32292" y="73732"/>
                    <a:pt x="32243" y="73732"/>
                  </a:cubicBezTo>
                  <a:cubicBezTo>
                    <a:pt x="32219" y="73732"/>
                    <a:pt x="32198" y="73718"/>
                    <a:pt x="32189" y="73680"/>
                  </a:cubicBezTo>
                  <a:cubicBezTo>
                    <a:pt x="32118" y="73390"/>
                    <a:pt x="31970" y="73136"/>
                    <a:pt x="31892" y="72852"/>
                  </a:cubicBezTo>
                  <a:cubicBezTo>
                    <a:pt x="31700" y="72965"/>
                    <a:pt x="31478" y="73067"/>
                    <a:pt x="31268" y="73067"/>
                  </a:cubicBezTo>
                  <a:cubicBezTo>
                    <a:pt x="31118" y="73067"/>
                    <a:pt x="30973" y="73015"/>
                    <a:pt x="30851" y="72876"/>
                  </a:cubicBezTo>
                  <a:cubicBezTo>
                    <a:pt x="30632" y="72632"/>
                    <a:pt x="30579" y="72283"/>
                    <a:pt x="30359" y="72283"/>
                  </a:cubicBezTo>
                  <a:cubicBezTo>
                    <a:pt x="30277" y="72283"/>
                    <a:pt x="30172" y="72331"/>
                    <a:pt x="30027" y="72451"/>
                  </a:cubicBezTo>
                  <a:cubicBezTo>
                    <a:pt x="30017" y="72459"/>
                    <a:pt x="30008" y="72462"/>
                    <a:pt x="30001" y="72462"/>
                  </a:cubicBezTo>
                  <a:cubicBezTo>
                    <a:pt x="29978" y="72462"/>
                    <a:pt x="29970" y="72432"/>
                    <a:pt x="29993" y="72407"/>
                  </a:cubicBezTo>
                  <a:cubicBezTo>
                    <a:pt x="30130" y="72258"/>
                    <a:pt x="30370" y="72012"/>
                    <a:pt x="30590" y="72012"/>
                  </a:cubicBezTo>
                  <a:cubicBezTo>
                    <a:pt x="30678" y="72012"/>
                    <a:pt x="30762" y="72051"/>
                    <a:pt x="30835" y="72150"/>
                  </a:cubicBezTo>
                  <a:cubicBezTo>
                    <a:pt x="30946" y="72300"/>
                    <a:pt x="30987" y="72503"/>
                    <a:pt x="31115" y="72640"/>
                  </a:cubicBezTo>
                  <a:cubicBezTo>
                    <a:pt x="31209" y="72742"/>
                    <a:pt x="31312" y="72780"/>
                    <a:pt x="31419" y="72780"/>
                  </a:cubicBezTo>
                  <a:cubicBezTo>
                    <a:pt x="31605" y="72780"/>
                    <a:pt x="31802" y="72662"/>
                    <a:pt x="31975" y="72554"/>
                  </a:cubicBezTo>
                  <a:cubicBezTo>
                    <a:pt x="31997" y="72540"/>
                    <a:pt x="32022" y="72532"/>
                    <a:pt x="32044" y="72532"/>
                  </a:cubicBezTo>
                  <a:cubicBezTo>
                    <a:pt x="32077" y="72532"/>
                    <a:pt x="32106" y="72550"/>
                    <a:pt x="32114" y="72593"/>
                  </a:cubicBezTo>
                  <a:cubicBezTo>
                    <a:pt x="32168" y="72869"/>
                    <a:pt x="32290" y="73115"/>
                    <a:pt x="32362" y="73382"/>
                  </a:cubicBezTo>
                  <a:cubicBezTo>
                    <a:pt x="32585" y="73107"/>
                    <a:pt x="32872" y="72933"/>
                    <a:pt x="33125" y="72933"/>
                  </a:cubicBezTo>
                  <a:cubicBezTo>
                    <a:pt x="33352" y="72933"/>
                    <a:pt x="33552" y="73074"/>
                    <a:pt x="33654" y="73410"/>
                  </a:cubicBezTo>
                  <a:cubicBezTo>
                    <a:pt x="33656" y="73406"/>
                    <a:pt x="33658" y="73403"/>
                    <a:pt x="33660" y="73398"/>
                  </a:cubicBezTo>
                  <a:cubicBezTo>
                    <a:pt x="33766" y="73014"/>
                    <a:pt x="33951" y="72636"/>
                    <a:pt x="34149" y="72304"/>
                  </a:cubicBezTo>
                  <a:cubicBezTo>
                    <a:pt x="34715" y="71364"/>
                    <a:pt x="35485" y="70595"/>
                    <a:pt x="36276" y="69847"/>
                  </a:cubicBezTo>
                  <a:cubicBezTo>
                    <a:pt x="36681" y="69465"/>
                    <a:pt x="37092" y="69083"/>
                    <a:pt x="37459" y="68664"/>
                  </a:cubicBezTo>
                  <a:cubicBezTo>
                    <a:pt x="37439" y="68601"/>
                    <a:pt x="37409" y="68539"/>
                    <a:pt x="37370" y="68485"/>
                  </a:cubicBezTo>
                  <a:cubicBezTo>
                    <a:pt x="37286" y="68372"/>
                    <a:pt x="37191" y="68329"/>
                    <a:pt x="37093" y="68329"/>
                  </a:cubicBezTo>
                  <a:cubicBezTo>
                    <a:pt x="36876" y="68329"/>
                    <a:pt x="36645" y="68543"/>
                    <a:pt x="36483" y="68695"/>
                  </a:cubicBezTo>
                  <a:cubicBezTo>
                    <a:pt x="36460" y="68717"/>
                    <a:pt x="36433" y="68727"/>
                    <a:pt x="36410" y="68727"/>
                  </a:cubicBezTo>
                  <a:cubicBezTo>
                    <a:pt x="36368" y="68727"/>
                    <a:pt x="36337" y="68693"/>
                    <a:pt x="36358" y="68630"/>
                  </a:cubicBezTo>
                  <a:cubicBezTo>
                    <a:pt x="36445" y="68377"/>
                    <a:pt x="36516" y="68119"/>
                    <a:pt x="36592" y="67863"/>
                  </a:cubicBezTo>
                  <a:cubicBezTo>
                    <a:pt x="36562" y="67793"/>
                    <a:pt x="36540" y="67721"/>
                    <a:pt x="36527" y="67647"/>
                  </a:cubicBezTo>
                  <a:cubicBezTo>
                    <a:pt x="36013" y="67804"/>
                    <a:pt x="35599" y="68171"/>
                    <a:pt x="35186" y="68512"/>
                  </a:cubicBezTo>
                  <a:cubicBezTo>
                    <a:pt x="35165" y="68529"/>
                    <a:pt x="35123" y="68557"/>
                    <a:pt x="35087" y="68557"/>
                  </a:cubicBezTo>
                  <a:cubicBezTo>
                    <a:pt x="35073" y="68557"/>
                    <a:pt x="35060" y="68553"/>
                    <a:pt x="35050" y="68542"/>
                  </a:cubicBezTo>
                  <a:cubicBezTo>
                    <a:pt x="34932" y="68415"/>
                    <a:pt x="34876" y="68310"/>
                    <a:pt x="34844" y="68164"/>
                  </a:cubicBezTo>
                  <a:cubicBezTo>
                    <a:pt x="34514" y="68441"/>
                    <a:pt x="34111" y="68624"/>
                    <a:pt x="33812" y="68940"/>
                  </a:cubicBezTo>
                  <a:cubicBezTo>
                    <a:pt x="33786" y="68967"/>
                    <a:pt x="33715" y="69006"/>
                    <a:pt x="33666" y="69006"/>
                  </a:cubicBezTo>
                  <a:cubicBezTo>
                    <a:pt x="33630" y="69006"/>
                    <a:pt x="33607" y="68985"/>
                    <a:pt x="33623" y="68923"/>
                  </a:cubicBezTo>
                  <a:cubicBezTo>
                    <a:pt x="33705" y="68605"/>
                    <a:pt x="33619" y="68284"/>
                    <a:pt x="33648" y="67965"/>
                  </a:cubicBezTo>
                  <a:lnTo>
                    <a:pt x="33648" y="67965"/>
                  </a:lnTo>
                  <a:cubicBezTo>
                    <a:pt x="33163" y="68236"/>
                    <a:pt x="32588" y="68251"/>
                    <a:pt x="32102" y="68516"/>
                  </a:cubicBezTo>
                  <a:cubicBezTo>
                    <a:pt x="32080" y="68529"/>
                    <a:pt x="32054" y="68535"/>
                    <a:pt x="32031" y="68535"/>
                  </a:cubicBezTo>
                  <a:cubicBezTo>
                    <a:pt x="31984" y="68535"/>
                    <a:pt x="31946" y="68508"/>
                    <a:pt x="31959" y="68442"/>
                  </a:cubicBezTo>
                  <a:cubicBezTo>
                    <a:pt x="32015" y="68169"/>
                    <a:pt x="31970" y="67907"/>
                    <a:pt x="31992" y="67639"/>
                  </a:cubicBezTo>
                  <a:lnTo>
                    <a:pt x="31992" y="67639"/>
                  </a:lnTo>
                  <a:cubicBezTo>
                    <a:pt x="31537" y="67835"/>
                    <a:pt x="31077" y="68021"/>
                    <a:pt x="30678" y="68323"/>
                  </a:cubicBezTo>
                  <a:cubicBezTo>
                    <a:pt x="30646" y="68347"/>
                    <a:pt x="30591" y="68375"/>
                    <a:pt x="30546" y="68375"/>
                  </a:cubicBezTo>
                  <a:cubicBezTo>
                    <a:pt x="30511" y="68375"/>
                    <a:pt x="30482" y="68357"/>
                    <a:pt x="30476" y="68304"/>
                  </a:cubicBezTo>
                  <a:cubicBezTo>
                    <a:pt x="30452" y="68047"/>
                    <a:pt x="30427" y="67790"/>
                    <a:pt x="30401" y="67533"/>
                  </a:cubicBezTo>
                  <a:cubicBezTo>
                    <a:pt x="29957" y="67911"/>
                    <a:pt x="29531" y="68312"/>
                    <a:pt x="29152" y="68758"/>
                  </a:cubicBezTo>
                  <a:cubicBezTo>
                    <a:pt x="29122" y="68795"/>
                    <a:pt x="29041" y="68850"/>
                    <a:pt x="28981" y="68850"/>
                  </a:cubicBezTo>
                  <a:cubicBezTo>
                    <a:pt x="28945" y="68850"/>
                    <a:pt x="28917" y="68830"/>
                    <a:pt x="28912" y="68776"/>
                  </a:cubicBezTo>
                  <a:cubicBezTo>
                    <a:pt x="28890" y="68549"/>
                    <a:pt x="28962" y="68395"/>
                    <a:pt x="28782" y="68395"/>
                  </a:cubicBezTo>
                  <a:cubicBezTo>
                    <a:pt x="28761" y="68395"/>
                    <a:pt x="28737" y="68397"/>
                    <a:pt x="28709" y="68402"/>
                  </a:cubicBezTo>
                  <a:cubicBezTo>
                    <a:pt x="28524" y="68429"/>
                    <a:pt x="28279" y="68442"/>
                    <a:pt x="28131" y="68569"/>
                  </a:cubicBezTo>
                  <a:cubicBezTo>
                    <a:pt x="28098" y="68597"/>
                    <a:pt x="28050" y="68625"/>
                    <a:pt x="28006" y="68625"/>
                  </a:cubicBezTo>
                  <a:cubicBezTo>
                    <a:pt x="27978" y="68625"/>
                    <a:pt x="27952" y="68613"/>
                    <a:pt x="27934" y="68583"/>
                  </a:cubicBezTo>
                  <a:cubicBezTo>
                    <a:pt x="27599" y="68050"/>
                    <a:pt x="27261" y="67422"/>
                    <a:pt x="26765" y="67026"/>
                  </a:cubicBezTo>
                  <a:cubicBezTo>
                    <a:pt x="26727" y="66995"/>
                    <a:pt x="26788" y="66908"/>
                    <a:pt x="26833" y="66908"/>
                  </a:cubicBezTo>
                  <a:cubicBezTo>
                    <a:pt x="26837" y="66908"/>
                    <a:pt x="26841" y="66909"/>
                    <a:pt x="26845" y="66910"/>
                  </a:cubicBezTo>
                  <a:cubicBezTo>
                    <a:pt x="27476" y="67188"/>
                    <a:pt x="27821" y="67694"/>
                    <a:pt x="28172" y="68254"/>
                  </a:cubicBezTo>
                  <a:cubicBezTo>
                    <a:pt x="28440" y="68103"/>
                    <a:pt x="28780" y="68069"/>
                    <a:pt x="29079" y="68039"/>
                  </a:cubicBezTo>
                  <a:cubicBezTo>
                    <a:pt x="29082" y="68039"/>
                    <a:pt x="29086" y="68039"/>
                    <a:pt x="29089" y="68039"/>
                  </a:cubicBezTo>
                  <a:cubicBezTo>
                    <a:pt x="29131" y="68039"/>
                    <a:pt x="29167" y="68071"/>
                    <a:pt x="29170" y="68115"/>
                  </a:cubicBezTo>
                  <a:cubicBezTo>
                    <a:pt x="29179" y="68202"/>
                    <a:pt x="29185" y="68289"/>
                    <a:pt x="29194" y="68376"/>
                  </a:cubicBezTo>
                  <a:cubicBezTo>
                    <a:pt x="29593" y="67938"/>
                    <a:pt x="30023" y="67526"/>
                    <a:pt x="30481" y="67149"/>
                  </a:cubicBezTo>
                  <a:cubicBezTo>
                    <a:pt x="30512" y="67124"/>
                    <a:pt x="30567" y="67097"/>
                    <a:pt x="30612" y="67097"/>
                  </a:cubicBezTo>
                  <a:cubicBezTo>
                    <a:pt x="30648" y="67097"/>
                    <a:pt x="30679" y="67115"/>
                    <a:pt x="30684" y="67168"/>
                  </a:cubicBezTo>
                  <a:cubicBezTo>
                    <a:pt x="30709" y="67439"/>
                    <a:pt x="30735" y="67709"/>
                    <a:pt x="30760" y="67980"/>
                  </a:cubicBezTo>
                  <a:cubicBezTo>
                    <a:pt x="31204" y="67686"/>
                    <a:pt x="31689" y="67483"/>
                    <a:pt x="32180" y="67274"/>
                  </a:cubicBezTo>
                  <a:cubicBezTo>
                    <a:pt x="32194" y="67268"/>
                    <a:pt x="32208" y="67265"/>
                    <a:pt x="32221" y="67265"/>
                  </a:cubicBezTo>
                  <a:cubicBezTo>
                    <a:pt x="32275" y="67265"/>
                    <a:pt x="32317" y="67312"/>
                    <a:pt x="32302" y="67374"/>
                  </a:cubicBezTo>
                  <a:cubicBezTo>
                    <a:pt x="32238" y="67653"/>
                    <a:pt x="32276" y="67926"/>
                    <a:pt x="32241" y="68201"/>
                  </a:cubicBezTo>
                  <a:cubicBezTo>
                    <a:pt x="32749" y="67992"/>
                    <a:pt x="33321" y="67966"/>
                    <a:pt x="33782" y="67635"/>
                  </a:cubicBezTo>
                  <a:cubicBezTo>
                    <a:pt x="33801" y="67621"/>
                    <a:pt x="33824" y="67614"/>
                    <a:pt x="33846" y="67614"/>
                  </a:cubicBezTo>
                  <a:cubicBezTo>
                    <a:pt x="33894" y="67614"/>
                    <a:pt x="33936" y="67646"/>
                    <a:pt x="33921" y="67707"/>
                  </a:cubicBezTo>
                  <a:cubicBezTo>
                    <a:pt x="33840" y="68014"/>
                    <a:pt x="33911" y="68326"/>
                    <a:pt x="33888" y="68636"/>
                  </a:cubicBezTo>
                  <a:cubicBezTo>
                    <a:pt x="34209" y="68384"/>
                    <a:pt x="34586" y="68205"/>
                    <a:pt x="34870" y="67906"/>
                  </a:cubicBezTo>
                  <a:cubicBezTo>
                    <a:pt x="34897" y="67879"/>
                    <a:pt x="34959" y="67834"/>
                    <a:pt x="35005" y="67834"/>
                  </a:cubicBezTo>
                  <a:cubicBezTo>
                    <a:pt x="35032" y="67834"/>
                    <a:pt x="35053" y="67849"/>
                    <a:pt x="35058" y="67892"/>
                  </a:cubicBezTo>
                  <a:cubicBezTo>
                    <a:pt x="35061" y="68028"/>
                    <a:pt x="35114" y="68148"/>
                    <a:pt x="35204" y="68257"/>
                  </a:cubicBezTo>
                  <a:cubicBezTo>
                    <a:pt x="35607" y="67926"/>
                    <a:pt x="36016" y="67600"/>
                    <a:pt x="36503" y="67431"/>
                  </a:cubicBezTo>
                  <a:cubicBezTo>
                    <a:pt x="36496" y="67204"/>
                    <a:pt x="36536" y="66964"/>
                    <a:pt x="36589" y="66745"/>
                  </a:cubicBezTo>
                  <a:cubicBezTo>
                    <a:pt x="36793" y="65916"/>
                    <a:pt x="37104" y="65133"/>
                    <a:pt x="37383" y="64329"/>
                  </a:cubicBezTo>
                  <a:cubicBezTo>
                    <a:pt x="37667" y="63516"/>
                    <a:pt x="37707" y="62603"/>
                    <a:pt x="37723" y="61707"/>
                  </a:cubicBezTo>
                  <a:lnTo>
                    <a:pt x="37723" y="61707"/>
                  </a:lnTo>
                  <a:cubicBezTo>
                    <a:pt x="37559" y="61834"/>
                    <a:pt x="37358" y="62141"/>
                    <a:pt x="37318" y="62208"/>
                  </a:cubicBezTo>
                  <a:cubicBezTo>
                    <a:pt x="37090" y="62580"/>
                    <a:pt x="36905" y="62975"/>
                    <a:pt x="36703" y="63361"/>
                  </a:cubicBezTo>
                  <a:cubicBezTo>
                    <a:pt x="36675" y="63412"/>
                    <a:pt x="36624" y="63439"/>
                    <a:pt x="36585" y="63439"/>
                  </a:cubicBezTo>
                  <a:cubicBezTo>
                    <a:pt x="36538" y="63439"/>
                    <a:pt x="36506" y="63400"/>
                    <a:pt x="36549" y="63319"/>
                  </a:cubicBezTo>
                  <a:cubicBezTo>
                    <a:pt x="36752" y="62938"/>
                    <a:pt x="36823" y="62540"/>
                    <a:pt x="36735" y="62126"/>
                  </a:cubicBezTo>
                  <a:lnTo>
                    <a:pt x="36735" y="62126"/>
                  </a:lnTo>
                  <a:cubicBezTo>
                    <a:pt x="36551" y="62327"/>
                    <a:pt x="36366" y="62523"/>
                    <a:pt x="36223" y="62761"/>
                  </a:cubicBezTo>
                  <a:cubicBezTo>
                    <a:pt x="36203" y="62793"/>
                    <a:pt x="36132" y="62864"/>
                    <a:pt x="36078" y="62864"/>
                  </a:cubicBezTo>
                  <a:cubicBezTo>
                    <a:pt x="36059" y="62864"/>
                    <a:pt x="36041" y="62854"/>
                    <a:pt x="36030" y="62829"/>
                  </a:cubicBezTo>
                  <a:cubicBezTo>
                    <a:pt x="35997" y="62755"/>
                    <a:pt x="35963" y="62680"/>
                    <a:pt x="35930" y="62607"/>
                  </a:cubicBezTo>
                  <a:cubicBezTo>
                    <a:pt x="35808" y="62722"/>
                    <a:pt x="35683" y="62835"/>
                    <a:pt x="35568" y="62963"/>
                  </a:cubicBezTo>
                  <a:cubicBezTo>
                    <a:pt x="35538" y="62996"/>
                    <a:pt x="35484" y="63028"/>
                    <a:pt x="35443" y="63028"/>
                  </a:cubicBezTo>
                  <a:cubicBezTo>
                    <a:pt x="35409" y="63028"/>
                    <a:pt x="35384" y="63007"/>
                    <a:pt x="35387" y="62946"/>
                  </a:cubicBezTo>
                  <a:cubicBezTo>
                    <a:pt x="35404" y="62593"/>
                    <a:pt x="35274" y="62282"/>
                    <a:pt x="35193" y="61952"/>
                  </a:cubicBezTo>
                  <a:cubicBezTo>
                    <a:pt x="34980" y="62155"/>
                    <a:pt x="34750" y="62340"/>
                    <a:pt x="34595" y="62596"/>
                  </a:cubicBezTo>
                  <a:cubicBezTo>
                    <a:pt x="34572" y="62635"/>
                    <a:pt x="34481" y="62713"/>
                    <a:pt x="34420" y="62713"/>
                  </a:cubicBezTo>
                  <a:cubicBezTo>
                    <a:pt x="34391" y="62713"/>
                    <a:pt x="34369" y="62695"/>
                    <a:pt x="34364" y="62648"/>
                  </a:cubicBezTo>
                  <a:cubicBezTo>
                    <a:pt x="34358" y="62603"/>
                    <a:pt x="34354" y="62558"/>
                    <a:pt x="34349" y="62513"/>
                  </a:cubicBezTo>
                  <a:cubicBezTo>
                    <a:pt x="34171" y="62686"/>
                    <a:pt x="33954" y="62845"/>
                    <a:pt x="33733" y="62845"/>
                  </a:cubicBezTo>
                  <a:cubicBezTo>
                    <a:pt x="33635" y="62845"/>
                    <a:pt x="33536" y="62814"/>
                    <a:pt x="33439" y="62738"/>
                  </a:cubicBezTo>
                  <a:cubicBezTo>
                    <a:pt x="33386" y="62696"/>
                    <a:pt x="33295" y="62433"/>
                    <a:pt x="33209" y="62433"/>
                  </a:cubicBezTo>
                  <a:cubicBezTo>
                    <a:pt x="33204" y="62433"/>
                    <a:pt x="33200" y="62434"/>
                    <a:pt x="33195" y="62435"/>
                  </a:cubicBezTo>
                  <a:cubicBezTo>
                    <a:pt x="32969" y="62513"/>
                    <a:pt x="32744" y="62596"/>
                    <a:pt x="32517" y="62670"/>
                  </a:cubicBezTo>
                  <a:cubicBezTo>
                    <a:pt x="32312" y="62735"/>
                    <a:pt x="32076" y="62841"/>
                    <a:pt x="31853" y="62841"/>
                  </a:cubicBezTo>
                  <a:cubicBezTo>
                    <a:pt x="31782" y="62841"/>
                    <a:pt x="31713" y="62830"/>
                    <a:pt x="31646" y="62804"/>
                  </a:cubicBezTo>
                  <a:cubicBezTo>
                    <a:pt x="31580" y="62779"/>
                    <a:pt x="31645" y="62683"/>
                    <a:pt x="31683" y="62663"/>
                  </a:cubicBezTo>
                  <a:cubicBezTo>
                    <a:pt x="32195" y="62399"/>
                    <a:pt x="32846" y="62272"/>
                    <a:pt x="33400" y="62099"/>
                  </a:cubicBezTo>
                  <a:cubicBezTo>
                    <a:pt x="33412" y="62095"/>
                    <a:pt x="33428" y="62092"/>
                    <a:pt x="33444" y="62092"/>
                  </a:cubicBezTo>
                  <a:cubicBezTo>
                    <a:pt x="33471" y="62092"/>
                    <a:pt x="33498" y="62101"/>
                    <a:pt x="33507" y="62129"/>
                  </a:cubicBezTo>
                  <a:cubicBezTo>
                    <a:pt x="33546" y="62260"/>
                    <a:pt x="33608" y="62533"/>
                    <a:pt x="33793" y="62550"/>
                  </a:cubicBezTo>
                  <a:cubicBezTo>
                    <a:pt x="33805" y="62551"/>
                    <a:pt x="33817" y="62552"/>
                    <a:pt x="33828" y="62552"/>
                  </a:cubicBezTo>
                  <a:cubicBezTo>
                    <a:pt x="34065" y="62552"/>
                    <a:pt x="34245" y="62340"/>
                    <a:pt x="34385" y="62183"/>
                  </a:cubicBezTo>
                  <a:cubicBezTo>
                    <a:pt x="34411" y="62152"/>
                    <a:pt x="34483" y="62102"/>
                    <a:pt x="34536" y="62102"/>
                  </a:cubicBezTo>
                  <a:cubicBezTo>
                    <a:pt x="34566" y="62102"/>
                    <a:pt x="34590" y="62119"/>
                    <a:pt x="34595" y="62167"/>
                  </a:cubicBezTo>
                  <a:cubicBezTo>
                    <a:pt x="34598" y="62203"/>
                    <a:pt x="34600" y="62240"/>
                    <a:pt x="34604" y="62276"/>
                  </a:cubicBezTo>
                  <a:cubicBezTo>
                    <a:pt x="34795" y="62067"/>
                    <a:pt x="35011" y="61889"/>
                    <a:pt x="35208" y="61676"/>
                  </a:cubicBezTo>
                  <a:cubicBezTo>
                    <a:pt x="35236" y="61646"/>
                    <a:pt x="35297" y="61603"/>
                    <a:pt x="35343" y="61603"/>
                  </a:cubicBezTo>
                  <a:cubicBezTo>
                    <a:pt x="35371" y="61603"/>
                    <a:pt x="35394" y="61619"/>
                    <a:pt x="35401" y="61662"/>
                  </a:cubicBezTo>
                  <a:cubicBezTo>
                    <a:pt x="35463" y="62019"/>
                    <a:pt x="35586" y="62328"/>
                    <a:pt x="35608" y="62678"/>
                  </a:cubicBezTo>
                  <a:cubicBezTo>
                    <a:pt x="35725" y="62567"/>
                    <a:pt x="35844" y="62459"/>
                    <a:pt x="35957" y="62343"/>
                  </a:cubicBezTo>
                  <a:cubicBezTo>
                    <a:pt x="35976" y="62323"/>
                    <a:pt x="36017" y="62301"/>
                    <a:pt x="36052" y="62301"/>
                  </a:cubicBezTo>
                  <a:cubicBezTo>
                    <a:pt x="36073" y="62301"/>
                    <a:pt x="36092" y="62310"/>
                    <a:pt x="36102" y="62333"/>
                  </a:cubicBezTo>
                  <a:cubicBezTo>
                    <a:pt x="36130" y="62392"/>
                    <a:pt x="36156" y="62455"/>
                    <a:pt x="36183" y="62516"/>
                  </a:cubicBezTo>
                  <a:cubicBezTo>
                    <a:pt x="36355" y="62284"/>
                    <a:pt x="36556" y="62081"/>
                    <a:pt x="36750" y="61860"/>
                  </a:cubicBezTo>
                  <a:cubicBezTo>
                    <a:pt x="36767" y="61841"/>
                    <a:pt x="36831" y="61791"/>
                    <a:pt x="36876" y="61791"/>
                  </a:cubicBezTo>
                  <a:cubicBezTo>
                    <a:pt x="36895" y="61791"/>
                    <a:pt x="36910" y="61800"/>
                    <a:pt x="36917" y="61824"/>
                  </a:cubicBezTo>
                  <a:cubicBezTo>
                    <a:pt x="36976" y="62036"/>
                    <a:pt x="36997" y="62258"/>
                    <a:pt x="36976" y="62478"/>
                  </a:cubicBezTo>
                  <a:cubicBezTo>
                    <a:pt x="37173" y="62117"/>
                    <a:pt x="37404" y="61779"/>
                    <a:pt x="37725" y="61539"/>
                  </a:cubicBezTo>
                  <a:cubicBezTo>
                    <a:pt x="37730" y="61187"/>
                    <a:pt x="37734" y="60838"/>
                    <a:pt x="37748" y="60501"/>
                  </a:cubicBezTo>
                  <a:cubicBezTo>
                    <a:pt x="37785" y="59641"/>
                    <a:pt x="37824" y="58781"/>
                    <a:pt x="37887" y="57921"/>
                  </a:cubicBezTo>
                  <a:cubicBezTo>
                    <a:pt x="37699" y="57881"/>
                    <a:pt x="37773" y="57623"/>
                    <a:pt x="37924" y="57456"/>
                  </a:cubicBezTo>
                  <a:cubicBezTo>
                    <a:pt x="37966" y="56971"/>
                    <a:pt x="38014" y="56487"/>
                    <a:pt x="38080" y="56006"/>
                  </a:cubicBezTo>
                  <a:cubicBezTo>
                    <a:pt x="38289" y="54507"/>
                    <a:pt x="38662" y="53058"/>
                    <a:pt x="39065" y="51603"/>
                  </a:cubicBezTo>
                  <a:cubicBezTo>
                    <a:pt x="39177" y="51197"/>
                    <a:pt x="39303" y="50785"/>
                    <a:pt x="39422" y="50367"/>
                  </a:cubicBezTo>
                  <a:cubicBezTo>
                    <a:pt x="39433" y="50306"/>
                    <a:pt x="39449" y="50248"/>
                    <a:pt x="39460" y="50180"/>
                  </a:cubicBezTo>
                  <a:cubicBezTo>
                    <a:pt x="39464" y="50167"/>
                    <a:pt x="39473" y="50157"/>
                    <a:pt x="39484" y="50150"/>
                  </a:cubicBezTo>
                  <a:cubicBezTo>
                    <a:pt x="39503" y="50082"/>
                    <a:pt x="39519" y="50016"/>
                    <a:pt x="39537" y="49948"/>
                  </a:cubicBezTo>
                  <a:cubicBezTo>
                    <a:pt x="39537" y="49930"/>
                    <a:pt x="39537" y="49911"/>
                    <a:pt x="39536" y="49891"/>
                  </a:cubicBezTo>
                  <a:cubicBezTo>
                    <a:pt x="39515" y="49677"/>
                    <a:pt x="39472" y="49466"/>
                    <a:pt x="39411" y="49260"/>
                  </a:cubicBezTo>
                  <a:cubicBezTo>
                    <a:pt x="39380" y="49408"/>
                    <a:pt x="39347" y="49554"/>
                    <a:pt x="39324" y="49703"/>
                  </a:cubicBezTo>
                  <a:cubicBezTo>
                    <a:pt x="39323" y="49713"/>
                    <a:pt x="39303" y="49732"/>
                    <a:pt x="39292" y="49732"/>
                  </a:cubicBezTo>
                  <a:cubicBezTo>
                    <a:pt x="39288" y="49732"/>
                    <a:pt x="39285" y="49729"/>
                    <a:pt x="39285" y="49722"/>
                  </a:cubicBezTo>
                  <a:cubicBezTo>
                    <a:pt x="39288" y="49592"/>
                    <a:pt x="39297" y="49462"/>
                    <a:pt x="39310" y="49332"/>
                  </a:cubicBezTo>
                  <a:lnTo>
                    <a:pt x="39310" y="49332"/>
                  </a:lnTo>
                  <a:cubicBezTo>
                    <a:pt x="39030" y="49555"/>
                    <a:pt x="38794" y="49822"/>
                    <a:pt x="38563" y="50100"/>
                  </a:cubicBezTo>
                  <a:cubicBezTo>
                    <a:pt x="38539" y="50130"/>
                    <a:pt x="38487" y="50166"/>
                    <a:pt x="38446" y="50166"/>
                  </a:cubicBezTo>
                  <a:cubicBezTo>
                    <a:pt x="38421" y="50166"/>
                    <a:pt x="38399" y="50152"/>
                    <a:pt x="38392" y="50113"/>
                  </a:cubicBezTo>
                  <a:cubicBezTo>
                    <a:pt x="38357" y="49918"/>
                    <a:pt x="38305" y="49748"/>
                    <a:pt x="38316" y="49559"/>
                  </a:cubicBezTo>
                  <a:lnTo>
                    <a:pt x="38316" y="49559"/>
                  </a:lnTo>
                  <a:cubicBezTo>
                    <a:pt x="38149" y="49629"/>
                    <a:pt x="37987" y="49751"/>
                    <a:pt x="37863" y="49866"/>
                  </a:cubicBezTo>
                  <a:cubicBezTo>
                    <a:pt x="37841" y="49886"/>
                    <a:pt x="37807" y="49904"/>
                    <a:pt x="37776" y="49904"/>
                  </a:cubicBezTo>
                  <a:cubicBezTo>
                    <a:pt x="37756" y="49904"/>
                    <a:pt x="37737" y="49896"/>
                    <a:pt x="37724" y="49875"/>
                  </a:cubicBezTo>
                  <a:cubicBezTo>
                    <a:pt x="37654" y="49758"/>
                    <a:pt x="37609" y="49636"/>
                    <a:pt x="37548" y="49514"/>
                  </a:cubicBezTo>
                  <a:cubicBezTo>
                    <a:pt x="37535" y="49490"/>
                    <a:pt x="37567" y="49449"/>
                    <a:pt x="37594" y="49449"/>
                  </a:cubicBezTo>
                  <a:cubicBezTo>
                    <a:pt x="37598" y="49449"/>
                    <a:pt x="37603" y="49450"/>
                    <a:pt x="37607" y="49453"/>
                  </a:cubicBezTo>
                  <a:cubicBezTo>
                    <a:pt x="37697" y="49510"/>
                    <a:pt x="37775" y="49575"/>
                    <a:pt x="37857" y="49640"/>
                  </a:cubicBezTo>
                  <a:cubicBezTo>
                    <a:pt x="38024" y="49482"/>
                    <a:pt x="38248" y="49339"/>
                    <a:pt x="38456" y="49288"/>
                  </a:cubicBezTo>
                  <a:cubicBezTo>
                    <a:pt x="38465" y="49286"/>
                    <a:pt x="38475" y="49285"/>
                    <a:pt x="38484" y="49285"/>
                  </a:cubicBezTo>
                  <a:cubicBezTo>
                    <a:pt x="38527" y="49285"/>
                    <a:pt x="38561" y="49310"/>
                    <a:pt x="38549" y="49365"/>
                  </a:cubicBezTo>
                  <a:cubicBezTo>
                    <a:pt x="38511" y="49535"/>
                    <a:pt x="38542" y="49679"/>
                    <a:pt x="38576" y="49832"/>
                  </a:cubicBezTo>
                  <a:cubicBezTo>
                    <a:pt x="38808" y="49559"/>
                    <a:pt x="39053" y="49306"/>
                    <a:pt x="39340" y="49092"/>
                  </a:cubicBezTo>
                  <a:cubicBezTo>
                    <a:pt x="39438" y="48376"/>
                    <a:pt x="39634" y="47676"/>
                    <a:pt x="39715" y="46957"/>
                  </a:cubicBezTo>
                  <a:lnTo>
                    <a:pt x="39715" y="46957"/>
                  </a:lnTo>
                  <a:cubicBezTo>
                    <a:pt x="39516" y="47106"/>
                    <a:pt x="39288" y="47215"/>
                    <a:pt x="39111" y="47392"/>
                  </a:cubicBezTo>
                  <a:cubicBezTo>
                    <a:pt x="39091" y="47412"/>
                    <a:pt x="39060" y="47427"/>
                    <a:pt x="39033" y="47427"/>
                  </a:cubicBezTo>
                  <a:cubicBezTo>
                    <a:pt x="39008" y="47427"/>
                    <a:pt x="38986" y="47414"/>
                    <a:pt x="38980" y="47379"/>
                  </a:cubicBezTo>
                  <a:cubicBezTo>
                    <a:pt x="38919" y="47042"/>
                    <a:pt x="38807" y="46718"/>
                    <a:pt x="38848" y="46379"/>
                  </a:cubicBezTo>
                  <a:lnTo>
                    <a:pt x="38848" y="46379"/>
                  </a:lnTo>
                  <a:cubicBezTo>
                    <a:pt x="38539" y="46554"/>
                    <a:pt x="38218" y="46710"/>
                    <a:pt x="37912" y="46892"/>
                  </a:cubicBezTo>
                  <a:cubicBezTo>
                    <a:pt x="37892" y="46905"/>
                    <a:pt x="37871" y="46912"/>
                    <a:pt x="37852" y="46912"/>
                  </a:cubicBezTo>
                  <a:cubicBezTo>
                    <a:pt x="37824" y="46912"/>
                    <a:pt x="37800" y="46896"/>
                    <a:pt x="37790" y="46857"/>
                  </a:cubicBezTo>
                  <a:cubicBezTo>
                    <a:pt x="37739" y="46651"/>
                    <a:pt x="37657" y="46458"/>
                    <a:pt x="37599" y="46257"/>
                  </a:cubicBezTo>
                  <a:cubicBezTo>
                    <a:pt x="37411" y="46474"/>
                    <a:pt x="37165" y="46643"/>
                    <a:pt x="37038" y="46907"/>
                  </a:cubicBezTo>
                  <a:cubicBezTo>
                    <a:pt x="37019" y="46947"/>
                    <a:pt x="36938" y="47012"/>
                    <a:pt x="36882" y="47012"/>
                  </a:cubicBezTo>
                  <a:cubicBezTo>
                    <a:pt x="36855" y="47012"/>
                    <a:pt x="36833" y="46996"/>
                    <a:pt x="36828" y="46954"/>
                  </a:cubicBezTo>
                  <a:cubicBezTo>
                    <a:pt x="36811" y="46825"/>
                    <a:pt x="36799" y="46700"/>
                    <a:pt x="36786" y="46573"/>
                  </a:cubicBezTo>
                  <a:cubicBezTo>
                    <a:pt x="36783" y="46541"/>
                    <a:pt x="36775" y="46529"/>
                    <a:pt x="36762" y="46529"/>
                  </a:cubicBezTo>
                  <a:cubicBezTo>
                    <a:pt x="36728" y="46529"/>
                    <a:pt x="36663" y="46626"/>
                    <a:pt x="36599" y="46680"/>
                  </a:cubicBezTo>
                  <a:cubicBezTo>
                    <a:pt x="36460" y="46799"/>
                    <a:pt x="36325" y="46923"/>
                    <a:pt x="36193" y="47050"/>
                  </a:cubicBezTo>
                  <a:cubicBezTo>
                    <a:pt x="36169" y="47073"/>
                    <a:pt x="36125" y="47094"/>
                    <a:pt x="36088" y="47094"/>
                  </a:cubicBezTo>
                  <a:cubicBezTo>
                    <a:pt x="36056" y="47094"/>
                    <a:pt x="36028" y="47078"/>
                    <a:pt x="36023" y="47034"/>
                  </a:cubicBezTo>
                  <a:cubicBezTo>
                    <a:pt x="35998" y="46785"/>
                    <a:pt x="35971" y="46538"/>
                    <a:pt x="35944" y="46290"/>
                  </a:cubicBezTo>
                  <a:cubicBezTo>
                    <a:pt x="35839" y="46366"/>
                    <a:pt x="35723" y="46431"/>
                    <a:pt x="35625" y="46495"/>
                  </a:cubicBezTo>
                  <a:cubicBezTo>
                    <a:pt x="35605" y="46508"/>
                    <a:pt x="35572" y="46520"/>
                    <a:pt x="35541" y="46520"/>
                  </a:cubicBezTo>
                  <a:cubicBezTo>
                    <a:pt x="35514" y="46520"/>
                    <a:pt x="35489" y="46510"/>
                    <a:pt x="35479" y="46481"/>
                  </a:cubicBezTo>
                  <a:cubicBezTo>
                    <a:pt x="35314" y="45998"/>
                    <a:pt x="35053" y="45758"/>
                    <a:pt x="34722" y="45758"/>
                  </a:cubicBezTo>
                  <a:cubicBezTo>
                    <a:pt x="34504" y="45758"/>
                    <a:pt x="34256" y="45862"/>
                    <a:pt x="33986" y="46070"/>
                  </a:cubicBezTo>
                  <a:cubicBezTo>
                    <a:pt x="33975" y="46078"/>
                    <a:pt x="33965" y="46082"/>
                    <a:pt x="33956" y="46082"/>
                  </a:cubicBezTo>
                  <a:cubicBezTo>
                    <a:pt x="33931" y="46082"/>
                    <a:pt x="33922" y="46049"/>
                    <a:pt x="33949" y="46020"/>
                  </a:cubicBezTo>
                  <a:cubicBezTo>
                    <a:pt x="34214" y="45736"/>
                    <a:pt x="34572" y="45425"/>
                    <a:pt x="34981" y="45425"/>
                  </a:cubicBezTo>
                  <a:cubicBezTo>
                    <a:pt x="34998" y="45425"/>
                    <a:pt x="35015" y="45425"/>
                    <a:pt x="35032" y="45426"/>
                  </a:cubicBezTo>
                  <a:cubicBezTo>
                    <a:pt x="35425" y="45450"/>
                    <a:pt x="35610" y="45826"/>
                    <a:pt x="35716" y="46162"/>
                  </a:cubicBezTo>
                  <a:cubicBezTo>
                    <a:pt x="35743" y="46143"/>
                    <a:pt x="35773" y="46127"/>
                    <a:pt x="35800" y="46108"/>
                  </a:cubicBezTo>
                  <a:cubicBezTo>
                    <a:pt x="35822" y="46093"/>
                    <a:pt x="35912" y="46000"/>
                    <a:pt x="35951" y="45978"/>
                  </a:cubicBezTo>
                  <a:cubicBezTo>
                    <a:pt x="35988" y="45912"/>
                    <a:pt x="36051" y="45852"/>
                    <a:pt x="36118" y="45852"/>
                  </a:cubicBezTo>
                  <a:cubicBezTo>
                    <a:pt x="36126" y="45852"/>
                    <a:pt x="36134" y="45853"/>
                    <a:pt x="36143" y="45855"/>
                  </a:cubicBezTo>
                  <a:cubicBezTo>
                    <a:pt x="36153" y="45857"/>
                    <a:pt x="36160" y="45860"/>
                    <a:pt x="36170" y="45862"/>
                  </a:cubicBezTo>
                  <a:cubicBezTo>
                    <a:pt x="36228" y="45876"/>
                    <a:pt x="36229" y="45954"/>
                    <a:pt x="36209" y="45997"/>
                  </a:cubicBezTo>
                  <a:cubicBezTo>
                    <a:pt x="36208" y="46002"/>
                    <a:pt x="36204" y="46005"/>
                    <a:pt x="36202" y="46009"/>
                  </a:cubicBezTo>
                  <a:cubicBezTo>
                    <a:pt x="36223" y="46245"/>
                    <a:pt x="36242" y="46479"/>
                    <a:pt x="36261" y="46714"/>
                  </a:cubicBezTo>
                  <a:cubicBezTo>
                    <a:pt x="36447" y="46534"/>
                    <a:pt x="36648" y="46348"/>
                    <a:pt x="36878" y="46255"/>
                  </a:cubicBezTo>
                  <a:cubicBezTo>
                    <a:pt x="36895" y="46248"/>
                    <a:pt x="36911" y="46244"/>
                    <a:pt x="36925" y="46244"/>
                  </a:cubicBezTo>
                  <a:cubicBezTo>
                    <a:pt x="37031" y="46244"/>
                    <a:pt x="37056" y="46421"/>
                    <a:pt x="37063" y="46581"/>
                  </a:cubicBezTo>
                  <a:cubicBezTo>
                    <a:pt x="37243" y="46388"/>
                    <a:pt x="37457" y="46224"/>
                    <a:pt x="37579" y="45985"/>
                  </a:cubicBezTo>
                  <a:cubicBezTo>
                    <a:pt x="37600" y="45946"/>
                    <a:pt x="37672" y="45886"/>
                    <a:pt x="37724" y="45886"/>
                  </a:cubicBezTo>
                  <a:cubicBezTo>
                    <a:pt x="37750" y="45886"/>
                    <a:pt x="37771" y="45901"/>
                    <a:pt x="37778" y="45942"/>
                  </a:cubicBezTo>
                  <a:cubicBezTo>
                    <a:pt x="37823" y="46184"/>
                    <a:pt x="37921" y="46402"/>
                    <a:pt x="37987" y="46635"/>
                  </a:cubicBezTo>
                  <a:cubicBezTo>
                    <a:pt x="38308" y="46453"/>
                    <a:pt x="38643" y="46296"/>
                    <a:pt x="38960" y="46107"/>
                  </a:cubicBezTo>
                  <a:cubicBezTo>
                    <a:pt x="38977" y="46097"/>
                    <a:pt x="38998" y="46092"/>
                    <a:pt x="39017" y="46092"/>
                  </a:cubicBezTo>
                  <a:cubicBezTo>
                    <a:pt x="39057" y="46092"/>
                    <a:pt x="39092" y="46114"/>
                    <a:pt x="39078" y="46168"/>
                  </a:cubicBezTo>
                  <a:cubicBezTo>
                    <a:pt x="38990" y="46504"/>
                    <a:pt x="39102" y="46826"/>
                    <a:pt x="39157" y="47156"/>
                  </a:cubicBezTo>
                  <a:cubicBezTo>
                    <a:pt x="39341" y="47013"/>
                    <a:pt x="39550" y="46903"/>
                    <a:pt x="39728" y="46752"/>
                  </a:cubicBezTo>
                  <a:cubicBezTo>
                    <a:pt x="39685" y="46636"/>
                    <a:pt x="39635" y="46524"/>
                    <a:pt x="39577" y="46414"/>
                  </a:cubicBezTo>
                  <a:cubicBezTo>
                    <a:pt x="39529" y="46334"/>
                    <a:pt x="39482" y="46253"/>
                    <a:pt x="39438" y="46169"/>
                  </a:cubicBezTo>
                  <a:cubicBezTo>
                    <a:pt x="39069" y="45590"/>
                    <a:pt x="38530" y="45116"/>
                    <a:pt x="38013" y="44570"/>
                  </a:cubicBezTo>
                  <a:cubicBezTo>
                    <a:pt x="37638" y="44176"/>
                    <a:pt x="37214" y="43645"/>
                    <a:pt x="37050" y="43122"/>
                  </a:cubicBezTo>
                  <a:cubicBezTo>
                    <a:pt x="37001" y="42963"/>
                    <a:pt x="36961" y="42801"/>
                    <a:pt x="36935" y="42637"/>
                  </a:cubicBezTo>
                  <a:cubicBezTo>
                    <a:pt x="36923" y="42646"/>
                    <a:pt x="36910" y="42654"/>
                    <a:pt x="36900" y="42654"/>
                  </a:cubicBezTo>
                  <a:cubicBezTo>
                    <a:pt x="36893" y="42654"/>
                    <a:pt x="36887" y="42649"/>
                    <a:pt x="36887" y="42636"/>
                  </a:cubicBezTo>
                  <a:cubicBezTo>
                    <a:pt x="36881" y="42454"/>
                    <a:pt x="36842" y="42300"/>
                    <a:pt x="36770" y="42163"/>
                  </a:cubicBezTo>
                  <a:cubicBezTo>
                    <a:pt x="36730" y="42113"/>
                    <a:pt x="36689" y="42068"/>
                    <a:pt x="36649" y="42020"/>
                  </a:cubicBezTo>
                  <a:cubicBezTo>
                    <a:pt x="36631" y="41996"/>
                    <a:pt x="36616" y="41972"/>
                    <a:pt x="36599" y="41948"/>
                  </a:cubicBezTo>
                  <a:cubicBezTo>
                    <a:pt x="36471" y="42113"/>
                    <a:pt x="36316" y="42250"/>
                    <a:pt x="36241" y="42462"/>
                  </a:cubicBezTo>
                  <a:cubicBezTo>
                    <a:pt x="36227" y="42503"/>
                    <a:pt x="36162" y="42578"/>
                    <a:pt x="36108" y="42578"/>
                  </a:cubicBezTo>
                  <a:cubicBezTo>
                    <a:pt x="36090" y="42578"/>
                    <a:pt x="36073" y="42570"/>
                    <a:pt x="36060" y="42549"/>
                  </a:cubicBezTo>
                  <a:cubicBezTo>
                    <a:pt x="35962" y="42395"/>
                    <a:pt x="35855" y="42334"/>
                    <a:pt x="35749" y="42334"/>
                  </a:cubicBezTo>
                  <a:cubicBezTo>
                    <a:pt x="35576" y="42334"/>
                    <a:pt x="35405" y="42495"/>
                    <a:pt x="35275" y="42690"/>
                  </a:cubicBezTo>
                  <a:cubicBezTo>
                    <a:pt x="35259" y="42715"/>
                    <a:pt x="35190" y="42785"/>
                    <a:pt x="35141" y="42785"/>
                  </a:cubicBezTo>
                  <a:cubicBezTo>
                    <a:pt x="35124" y="42785"/>
                    <a:pt x="35109" y="42776"/>
                    <a:pt x="35100" y="42752"/>
                  </a:cubicBezTo>
                  <a:cubicBezTo>
                    <a:pt x="35077" y="42694"/>
                    <a:pt x="35051" y="42637"/>
                    <a:pt x="35021" y="42583"/>
                  </a:cubicBezTo>
                  <a:cubicBezTo>
                    <a:pt x="34882" y="42777"/>
                    <a:pt x="34704" y="42942"/>
                    <a:pt x="34545" y="43122"/>
                  </a:cubicBezTo>
                  <a:cubicBezTo>
                    <a:pt x="34520" y="43151"/>
                    <a:pt x="34457" y="43194"/>
                    <a:pt x="34410" y="43194"/>
                  </a:cubicBezTo>
                  <a:cubicBezTo>
                    <a:pt x="34382" y="43194"/>
                    <a:pt x="34360" y="43179"/>
                    <a:pt x="34354" y="43135"/>
                  </a:cubicBezTo>
                  <a:cubicBezTo>
                    <a:pt x="34331" y="42955"/>
                    <a:pt x="34306" y="42773"/>
                    <a:pt x="34283" y="42591"/>
                  </a:cubicBezTo>
                  <a:cubicBezTo>
                    <a:pt x="34119" y="42748"/>
                    <a:pt x="33961" y="42901"/>
                    <a:pt x="33859" y="43124"/>
                  </a:cubicBezTo>
                  <a:cubicBezTo>
                    <a:pt x="33823" y="43201"/>
                    <a:pt x="33750" y="43298"/>
                    <a:pt x="33657" y="43298"/>
                  </a:cubicBezTo>
                  <a:cubicBezTo>
                    <a:pt x="33648" y="43298"/>
                    <a:pt x="33640" y="43297"/>
                    <a:pt x="33631" y="43295"/>
                  </a:cubicBezTo>
                  <a:cubicBezTo>
                    <a:pt x="33525" y="43274"/>
                    <a:pt x="33449" y="43234"/>
                    <a:pt x="33371" y="43181"/>
                  </a:cubicBezTo>
                  <a:cubicBezTo>
                    <a:pt x="33227" y="43377"/>
                    <a:pt x="33048" y="43545"/>
                    <a:pt x="32884" y="43729"/>
                  </a:cubicBezTo>
                  <a:cubicBezTo>
                    <a:pt x="32855" y="43763"/>
                    <a:pt x="32772" y="43820"/>
                    <a:pt x="32713" y="43820"/>
                  </a:cubicBezTo>
                  <a:cubicBezTo>
                    <a:pt x="32679" y="43820"/>
                    <a:pt x="32652" y="43801"/>
                    <a:pt x="32648" y="43747"/>
                  </a:cubicBezTo>
                  <a:cubicBezTo>
                    <a:pt x="32625" y="43435"/>
                    <a:pt x="32650" y="43125"/>
                    <a:pt x="32669" y="42815"/>
                  </a:cubicBezTo>
                  <a:cubicBezTo>
                    <a:pt x="32671" y="42794"/>
                    <a:pt x="32714" y="42744"/>
                    <a:pt x="32741" y="42744"/>
                  </a:cubicBezTo>
                  <a:cubicBezTo>
                    <a:pt x="32749" y="42744"/>
                    <a:pt x="32755" y="42749"/>
                    <a:pt x="32759" y="42760"/>
                  </a:cubicBezTo>
                  <a:cubicBezTo>
                    <a:pt x="32817" y="42963"/>
                    <a:pt x="32869" y="43166"/>
                    <a:pt x="32910" y="43372"/>
                  </a:cubicBezTo>
                  <a:cubicBezTo>
                    <a:pt x="33042" y="43233"/>
                    <a:pt x="33173" y="43091"/>
                    <a:pt x="33265" y="42921"/>
                  </a:cubicBezTo>
                  <a:cubicBezTo>
                    <a:pt x="33292" y="42868"/>
                    <a:pt x="33373" y="42787"/>
                    <a:pt x="33446" y="42787"/>
                  </a:cubicBezTo>
                  <a:cubicBezTo>
                    <a:pt x="33466" y="42787"/>
                    <a:pt x="33485" y="42792"/>
                    <a:pt x="33502" y="42806"/>
                  </a:cubicBezTo>
                  <a:cubicBezTo>
                    <a:pt x="33560" y="42863"/>
                    <a:pt x="33630" y="42907"/>
                    <a:pt x="33706" y="42936"/>
                  </a:cubicBezTo>
                  <a:cubicBezTo>
                    <a:pt x="33876" y="42673"/>
                    <a:pt x="34089" y="42484"/>
                    <a:pt x="34317" y="42241"/>
                  </a:cubicBezTo>
                  <a:cubicBezTo>
                    <a:pt x="34347" y="42209"/>
                    <a:pt x="34427" y="42153"/>
                    <a:pt x="34485" y="42153"/>
                  </a:cubicBezTo>
                  <a:cubicBezTo>
                    <a:pt x="34518" y="42153"/>
                    <a:pt x="34544" y="42171"/>
                    <a:pt x="34549" y="42224"/>
                  </a:cubicBezTo>
                  <a:cubicBezTo>
                    <a:pt x="34564" y="42420"/>
                    <a:pt x="34574" y="42617"/>
                    <a:pt x="34585" y="42812"/>
                  </a:cubicBezTo>
                  <a:cubicBezTo>
                    <a:pt x="34727" y="42664"/>
                    <a:pt x="34870" y="42515"/>
                    <a:pt x="34972" y="42335"/>
                  </a:cubicBezTo>
                  <a:cubicBezTo>
                    <a:pt x="34987" y="42308"/>
                    <a:pt x="35066" y="42233"/>
                    <a:pt x="35118" y="42233"/>
                  </a:cubicBezTo>
                  <a:cubicBezTo>
                    <a:pt x="35137" y="42233"/>
                    <a:pt x="35152" y="42242"/>
                    <a:pt x="35160" y="42268"/>
                  </a:cubicBezTo>
                  <a:cubicBezTo>
                    <a:pt x="35184" y="42339"/>
                    <a:pt x="35212" y="42409"/>
                    <a:pt x="35244" y="42475"/>
                  </a:cubicBezTo>
                  <a:cubicBezTo>
                    <a:pt x="35412" y="42270"/>
                    <a:pt x="35615" y="42107"/>
                    <a:pt x="35819" y="42107"/>
                  </a:cubicBezTo>
                  <a:cubicBezTo>
                    <a:pt x="35934" y="42107"/>
                    <a:pt x="36049" y="42159"/>
                    <a:pt x="36158" y="42284"/>
                  </a:cubicBezTo>
                  <a:cubicBezTo>
                    <a:pt x="36262" y="42120"/>
                    <a:pt x="36400" y="41987"/>
                    <a:pt x="36508" y="41818"/>
                  </a:cubicBezTo>
                  <a:cubicBezTo>
                    <a:pt x="35997" y="41075"/>
                    <a:pt x="35823" y="40249"/>
                    <a:pt x="35901" y="39354"/>
                  </a:cubicBezTo>
                  <a:cubicBezTo>
                    <a:pt x="35192" y="39263"/>
                    <a:pt x="34483" y="39169"/>
                    <a:pt x="33770" y="39169"/>
                  </a:cubicBezTo>
                  <a:cubicBezTo>
                    <a:pt x="33585" y="39169"/>
                    <a:pt x="33400" y="39176"/>
                    <a:pt x="33215" y="39190"/>
                  </a:cubicBezTo>
                  <a:cubicBezTo>
                    <a:pt x="33209" y="39190"/>
                    <a:pt x="33204" y="39190"/>
                    <a:pt x="33199" y="39190"/>
                  </a:cubicBezTo>
                  <a:cubicBezTo>
                    <a:pt x="33093" y="39190"/>
                    <a:pt x="33000" y="39121"/>
                    <a:pt x="32996" y="39008"/>
                  </a:cubicBezTo>
                  <a:cubicBezTo>
                    <a:pt x="32993" y="38961"/>
                    <a:pt x="32997" y="38913"/>
                    <a:pt x="32998" y="38866"/>
                  </a:cubicBezTo>
                  <a:lnTo>
                    <a:pt x="32998" y="38866"/>
                  </a:lnTo>
                  <a:cubicBezTo>
                    <a:pt x="32976" y="38882"/>
                    <a:pt x="32953" y="38894"/>
                    <a:pt x="32931" y="38894"/>
                  </a:cubicBezTo>
                  <a:cubicBezTo>
                    <a:pt x="32922" y="38894"/>
                    <a:pt x="32914" y="38892"/>
                    <a:pt x="32906" y="38889"/>
                  </a:cubicBezTo>
                  <a:cubicBezTo>
                    <a:pt x="32835" y="38861"/>
                    <a:pt x="32737" y="38776"/>
                    <a:pt x="32653" y="38776"/>
                  </a:cubicBezTo>
                  <a:cubicBezTo>
                    <a:pt x="32633" y="38776"/>
                    <a:pt x="32614" y="38780"/>
                    <a:pt x="32597" y="38792"/>
                  </a:cubicBezTo>
                  <a:cubicBezTo>
                    <a:pt x="32511" y="38847"/>
                    <a:pt x="32439" y="38915"/>
                    <a:pt x="32349" y="38964"/>
                  </a:cubicBezTo>
                  <a:cubicBezTo>
                    <a:pt x="32342" y="38968"/>
                    <a:pt x="32336" y="38970"/>
                    <a:pt x="32330" y="38970"/>
                  </a:cubicBezTo>
                  <a:cubicBezTo>
                    <a:pt x="32308" y="38970"/>
                    <a:pt x="32309" y="38936"/>
                    <a:pt x="32325" y="38915"/>
                  </a:cubicBezTo>
                  <a:cubicBezTo>
                    <a:pt x="32419" y="38796"/>
                    <a:pt x="32533" y="38541"/>
                    <a:pt x="32694" y="38492"/>
                  </a:cubicBezTo>
                  <a:cubicBezTo>
                    <a:pt x="32724" y="38483"/>
                    <a:pt x="32753" y="38479"/>
                    <a:pt x="32781" y="38479"/>
                  </a:cubicBezTo>
                  <a:cubicBezTo>
                    <a:pt x="32851" y="38479"/>
                    <a:pt x="32914" y="38504"/>
                    <a:pt x="32970" y="38544"/>
                  </a:cubicBezTo>
                  <a:cubicBezTo>
                    <a:pt x="32985" y="38511"/>
                    <a:pt x="33008" y="38482"/>
                    <a:pt x="33035" y="38458"/>
                  </a:cubicBezTo>
                  <a:cubicBezTo>
                    <a:pt x="33133" y="37880"/>
                    <a:pt x="33374" y="37319"/>
                    <a:pt x="33441" y="36737"/>
                  </a:cubicBezTo>
                  <a:cubicBezTo>
                    <a:pt x="33480" y="36410"/>
                    <a:pt x="33453" y="35962"/>
                    <a:pt x="33058" y="35870"/>
                  </a:cubicBezTo>
                  <a:cubicBezTo>
                    <a:pt x="32748" y="35798"/>
                    <a:pt x="32429" y="35827"/>
                    <a:pt x="32114" y="35784"/>
                  </a:cubicBezTo>
                  <a:cubicBezTo>
                    <a:pt x="32029" y="35772"/>
                    <a:pt x="31945" y="35753"/>
                    <a:pt x="31863" y="35729"/>
                  </a:cubicBezTo>
                  <a:cubicBezTo>
                    <a:pt x="31816" y="35930"/>
                    <a:pt x="31762" y="36132"/>
                    <a:pt x="31708" y="36333"/>
                  </a:cubicBezTo>
                  <a:cubicBezTo>
                    <a:pt x="31626" y="36639"/>
                    <a:pt x="31539" y="36946"/>
                    <a:pt x="31482" y="37258"/>
                  </a:cubicBezTo>
                  <a:cubicBezTo>
                    <a:pt x="31458" y="37391"/>
                    <a:pt x="31339" y="37754"/>
                    <a:pt x="31411" y="37880"/>
                  </a:cubicBezTo>
                  <a:cubicBezTo>
                    <a:pt x="31597" y="38208"/>
                    <a:pt x="31925" y="38467"/>
                    <a:pt x="32000" y="38854"/>
                  </a:cubicBezTo>
                  <a:cubicBezTo>
                    <a:pt x="32120" y="39460"/>
                    <a:pt x="31688" y="40236"/>
                    <a:pt x="31505" y="40800"/>
                  </a:cubicBezTo>
                  <a:cubicBezTo>
                    <a:pt x="31341" y="41307"/>
                    <a:pt x="30914" y="42321"/>
                    <a:pt x="31395" y="42770"/>
                  </a:cubicBezTo>
                  <a:cubicBezTo>
                    <a:pt x="31539" y="42903"/>
                    <a:pt x="31421" y="43143"/>
                    <a:pt x="31321" y="43263"/>
                  </a:cubicBezTo>
                  <a:cubicBezTo>
                    <a:pt x="30710" y="43996"/>
                    <a:pt x="29950" y="44695"/>
                    <a:pt x="29493" y="45549"/>
                  </a:cubicBezTo>
                  <a:cubicBezTo>
                    <a:pt x="29672" y="45630"/>
                    <a:pt x="29531" y="45993"/>
                    <a:pt x="29439" y="46110"/>
                  </a:cubicBezTo>
                  <a:cubicBezTo>
                    <a:pt x="28915" y="46772"/>
                    <a:pt x="28487" y="47492"/>
                    <a:pt x="28136" y="48249"/>
                  </a:cubicBezTo>
                  <a:cubicBezTo>
                    <a:pt x="28250" y="48211"/>
                    <a:pt x="28369" y="48191"/>
                    <a:pt x="28489" y="48189"/>
                  </a:cubicBezTo>
                  <a:cubicBezTo>
                    <a:pt x="29072" y="48183"/>
                    <a:pt x="29319" y="47991"/>
                    <a:pt x="29568" y="47432"/>
                  </a:cubicBezTo>
                  <a:cubicBezTo>
                    <a:pt x="29587" y="47389"/>
                    <a:pt x="29683" y="47271"/>
                    <a:pt x="29754" y="47271"/>
                  </a:cubicBezTo>
                  <a:cubicBezTo>
                    <a:pt x="29778" y="47271"/>
                    <a:pt x="29799" y="47283"/>
                    <a:pt x="29813" y="47315"/>
                  </a:cubicBezTo>
                  <a:cubicBezTo>
                    <a:pt x="29949" y="47606"/>
                    <a:pt x="30128" y="47701"/>
                    <a:pt x="30330" y="47701"/>
                  </a:cubicBezTo>
                  <a:cubicBezTo>
                    <a:pt x="30625" y="47701"/>
                    <a:pt x="30967" y="47499"/>
                    <a:pt x="31293" y="47410"/>
                  </a:cubicBezTo>
                  <a:cubicBezTo>
                    <a:pt x="31382" y="47385"/>
                    <a:pt x="31466" y="47374"/>
                    <a:pt x="31546" y="47374"/>
                  </a:cubicBezTo>
                  <a:cubicBezTo>
                    <a:pt x="31950" y="47374"/>
                    <a:pt x="32223" y="47673"/>
                    <a:pt x="32339" y="48100"/>
                  </a:cubicBezTo>
                  <a:cubicBezTo>
                    <a:pt x="32354" y="48156"/>
                    <a:pt x="32276" y="48250"/>
                    <a:pt x="32214" y="48250"/>
                  </a:cubicBezTo>
                  <a:cubicBezTo>
                    <a:pt x="32197" y="48250"/>
                    <a:pt x="32181" y="48242"/>
                    <a:pt x="32169" y="48225"/>
                  </a:cubicBezTo>
                  <a:cubicBezTo>
                    <a:pt x="31976" y="47951"/>
                    <a:pt x="31779" y="47662"/>
                    <a:pt x="31439" y="47662"/>
                  </a:cubicBezTo>
                  <a:cubicBezTo>
                    <a:pt x="31394" y="47662"/>
                    <a:pt x="31346" y="47667"/>
                    <a:pt x="31295" y="47678"/>
                  </a:cubicBezTo>
                  <a:cubicBezTo>
                    <a:pt x="31035" y="47736"/>
                    <a:pt x="30802" y="47868"/>
                    <a:pt x="30550" y="47947"/>
                  </a:cubicBezTo>
                  <a:cubicBezTo>
                    <a:pt x="30426" y="47986"/>
                    <a:pt x="30313" y="48006"/>
                    <a:pt x="30209" y="48006"/>
                  </a:cubicBezTo>
                  <a:cubicBezTo>
                    <a:pt x="29985" y="48006"/>
                    <a:pt x="29807" y="47912"/>
                    <a:pt x="29667" y="47708"/>
                  </a:cubicBezTo>
                  <a:cubicBezTo>
                    <a:pt x="29497" y="48030"/>
                    <a:pt x="29276" y="48319"/>
                    <a:pt x="28910" y="48433"/>
                  </a:cubicBezTo>
                  <a:cubicBezTo>
                    <a:pt x="28615" y="48526"/>
                    <a:pt x="28300" y="48516"/>
                    <a:pt x="27991" y="48555"/>
                  </a:cubicBezTo>
                  <a:cubicBezTo>
                    <a:pt x="27865" y="48851"/>
                    <a:pt x="27751" y="49152"/>
                    <a:pt x="27649" y="49459"/>
                  </a:cubicBezTo>
                  <a:cubicBezTo>
                    <a:pt x="27270" y="50613"/>
                    <a:pt x="27099" y="51996"/>
                    <a:pt x="28105" y="52883"/>
                  </a:cubicBezTo>
                  <a:cubicBezTo>
                    <a:pt x="28271" y="53029"/>
                    <a:pt x="28179" y="53273"/>
                    <a:pt x="28052" y="53453"/>
                  </a:cubicBezTo>
                  <a:cubicBezTo>
                    <a:pt x="28680" y="53289"/>
                    <a:pt x="29348" y="53211"/>
                    <a:pt x="29878" y="52826"/>
                  </a:cubicBezTo>
                  <a:cubicBezTo>
                    <a:pt x="29892" y="52815"/>
                    <a:pt x="29921" y="52805"/>
                    <a:pt x="29946" y="52805"/>
                  </a:cubicBezTo>
                  <a:cubicBezTo>
                    <a:pt x="29969" y="52805"/>
                    <a:pt x="29990" y="52813"/>
                    <a:pt x="29996" y="52837"/>
                  </a:cubicBezTo>
                  <a:cubicBezTo>
                    <a:pt x="30053" y="53042"/>
                    <a:pt x="30184" y="53198"/>
                    <a:pt x="30309" y="53362"/>
                  </a:cubicBezTo>
                  <a:cubicBezTo>
                    <a:pt x="30406" y="53271"/>
                    <a:pt x="30524" y="53201"/>
                    <a:pt x="30637" y="53109"/>
                  </a:cubicBezTo>
                  <a:cubicBezTo>
                    <a:pt x="30654" y="53095"/>
                    <a:pt x="30688" y="53072"/>
                    <a:pt x="30715" y="53072"/>
                  </a:cubicBezTo>
                  <a:cubicBezTo>
                    <a:pt x="30721" y="53072"/>
                    <a:pt x="30727" y="53073"/>
                    <a:pt x="30732" y="53075"/>
                  </a:cubicBezTo>
                  <a:cubicBezTo>
                    <a:pt x="30852" y="53133"/>
                    <a:pt x="30892" y="53213"/>
                    <a:pt x="30950" y="53337"/>
                  </a:cubicBezTo>
                  <a:cubicBezTo>
                    <a:pt x="30964" y="53366"/>
                    <a:pt x="30921" y="53429"/>
                    <a:pt x="30887" y="53429"/>
                  </a:cubicBezTo>
                  <a:cubicBezTo>
                    <a:pt x="30881" y="53429"/>
                    <a:pt x="30875" y="53427"/>
                    <a:pt x="30869" y="53421"/>
                  </a:cubicBezTo>
                  <a:cubicBezTo>
                    <a:pt x="30812" y="53361"/>
                    <a:pt x="30738" y="53332"/>
                    <a:pt x="30664" y="53332"/>
                  </a:cubicBezTo>
                  <a:cubicBezTo>
                    <a:pt x="30547" y="53332"/>
                    <a:pt x="30429" y="53403"/>
                    <a:pt x="30375" y="53536"/>
                  </a:cubicBezTo>
                  <a:cubicBezTo>
                    <a:pt x="30355" y="53584"/>
                    <a:pt x="30286" y="53668"/>
                    <a:pt x="30225" y="53668"/>
                  </a:cubicBezTo>
                  <a:cubicBezTo>
                    <a:pt x="30204" y="53668"/>
                    <a:pt x="30185" y="53658"/>
                    <a:pt x="30168" y="53635"/>
                  </a:cubicBezTo>
                  <a:cubicBezTo>
                    <a:pt x="30035" y="53451"/>
                    <a:pt x="29887" y="53296"/>
                    <a:pt x="29808" y="53086"/>
                  </a:cubicBezTo>
                  <a:cubicBezTo>
                    <a:pt x="29365" y="53370"/>
                    <a:pt x="28857" y="53482"/>
                    <a:pt x="28347" y="53609"/>
                  </a:cubicBezTo>
                  <a:cubicBezTo>
                    <a:pt x="28131" y="53663"/>
                    <a:pt x="27929" y="53736"/>
                    <a:pt x="27729" y="53813"/>
                  </a:cubicBezTo>
                  <a:cubicBezTo>
                    <a:pt x="27523" y="54082"/>
                    <a:pt x="27401" y="54420"/>
                    <a:pt x="27259" y="54745"/>
                  </a:cubicBezTo>
                  <a:cubicBezTo>
                    <a:pt x="27535" y="54828"/>
                    <a:pt x="27812" y="54906"/>
                    <a:pt x="28052" y="55079"/>
                  </a:cubicBezTo>
                  <a:cubicBezTo>
                    <a:pt x="28167" y="55163"/>
                    <a:pt x="28126" y="55336"/>
                    <a:pt x="28096" y="55445"/>
                  </a:cubicBezTo>
                  <a:cubicBezTo>
                    <a:pt x="27774" y="56552"/>
                    <a:pt x="27082" y="57680"/>
                    <a:pt x="25939" y="58079"/>
                  </a:cubicBezTo>
                  <a:cubicBezTo>
                    <a:pt x="25613" y="58192"/>
                    <a:pt x="25279" y="58244"/>
                    <a:pt x="24946" y="58244"/>
                  </a:cubicBezTo>
                  <a:cubicBezTo>
                    <a:pt x="24311" y="58244"/>
                    <a:pt x="23680" y="58056"/>
                    <a:pt x="23112" y="57747"/>
                  </a:cubicBezTo>
                  <a:cubicBezTo>
                    <a:pt x="21535" y="56893"/>
                    <a:pt x="20263" y="55054"/>
                    <a:pt x="20940" y="53295"/>
                  </a:cubicBezTo>
                  <a:cubicBezTo>
                    <a:pt x="20338" y="53116"/>
                    <a:pt x="19916" y="52780"/>
                    <a:pt x="19717" y="52127"/>
                  </a:cubicBezTo>
                  <a:cubicBezTo>
                    <a:pt x="19505" y="51425"/>
                    <a:pt x="19255" y="50938"/>
                    <a:pt x="18544" y="50662"/>
                  </a:cubicBezTo>
                  <a:cubicBezTo>
                    <a:pt x="18342" y="50582"/>
                    <a:pt x="18095" y="50500"/>
                    <a:pt x="17882" y="50387"/>
                  </a:cubicBezTo>
                  <a:cubicBezTo>
                    <a:pt x="17877" y="50425"/>
                    <a:pt x="17870" y="50464"/>
                    <a:pt x="17861" y="50502"/>
                  </a:cubicBezTo>
                  <a:cubicBezTo>
                    <a:pt x="17858" y="50510"/>
                    <a:pt x="17844" y="50520"/>
                    <a:pt x="17835" y="50520"/>
                  </a:cubicBezTo>
                  <a:cubicBezTo>
                    <a:pt x="17830" y="50520"/>
                    <a:pt x="17827" y="50517"/>
                    <a:pt x="17828" y="50508"/>
                  </a:cubicBezTo>
                  <a:cubicBezTo>
                    <a:pt x="17838" y="50454"/>
                    <a:pt x="17822" y="50397"/>
                    <a:pt x="17793" y="50340"/>
                  </a:cubicBezTo>
                  <a:cubicBezTo>
                    <a:pt x="17720" y="50296"/>
                    <a:pt x="17653" y="50245"/>
                    <a:pt x="17592" y="50185"/>
                  </a:cubicBezTo>
                  <a:cubicBezTo>
                    <a:pt x="17522" y="50116"/>
                    <a:pt x="17459" y="50041"/>
                    <a:pt x="17395" y="49966"/>
                  </a:cubicBezTo>
                  <a:cubicBezTo>
                    <a:pt x="17342" y="49934"/>
                    <a:pt x="17285" y="49908"/>
                    <a:pt x="17226" y="49886"/>
                  </a:cubicBezTo>
                  <a:cubicBezTo>
                    <a:pt x="17102" y="49845"/>
                    <a:pt x="16979" y="49826"/>
                    <a:pt x="16857" y="49826"/>
                  </a:cubicBezTo>
                  <a:cubicBezTo>
                    <a:pt x="16620" y="49826"/>
                    <a:pt x="16390" y="49900"/>
                    <a:pt x="16175" y="50036"/>
                  </a:cubicBezTo>
                  <a:cubicBezTo>
                    <a:pt x="16170" y="50039"/>
                    <a:pt x="16165" y="50041"/>
                    <a:pt x="16161" y="50041"/>
                  </a:cubicBezTo>
                  <a:cubicBezTo>
                    <a:pt x="16146" y="50041"/>
                    <a:pt x="16148" y="50014"/>
                    <a:pt x="16159" y="50000"/>
                  </a:cubicBezTo>
                  <a:cubicBezTo>
                    <a:pt x="16356" y="49725"/>
                    <a:pt x="16663" y="49572"/>
                    <a:pt x="16982" y="49572"/>
                  </a:cubicBezTo>
                  <a:cubicBezTo>
                    <a:pt x="17020" y="49572"/>
                    <a:pt x="17058" y="49574"/>
                    <a:pt x="17096" y="49578"/>
                  </a:cubicBezTo>
                  <a:cubicBezTo>
                    <a:pt x="16984" y="49422"/>
                    <a:pt x="16872" y="49267"/>
                    <a:pt x="16752" y="49121"/>
                  </a:cubicBezTo>
                  <a:cubicBezTo>
                    <a:pt x="16377" y="48665"/>
                    <a:pt x="15998" y="48209"/>
                    <a:pt x="15647" y="47732"/>
                  </a:cubicBezTo>
                  <a:lnTo>
                    <a:pt x="15647" y="47732"/>
                  </a:lnTo>
                  <a:cubicBezTo>
                    <a:pt x="15657" y="47782"/>
                    <a:pt x="15670" y="47829"/>
                    <a:pt x="15669" y="47881"/>
                  </a:cubicBezTo>
                  <a:cubicBezTo>
                    <a:pt x="15669" y="47893"/>
                    <a:pt x="15649" y="47922"/>
                    <a:pt x="15635" y="47922"/>
                  </a:cubicBezTo>
                  <a:cubicBezTo>
                    <a:pt x="15631" y="47922"/>
                    <a:pt x="15627" y="47920"/>
                    <a:pt x="15625" y="47914"/>
                  </a:cubicBezTo>
                  <a:cubicBezTo>
                    <a:pt x="15510" y="47677"/>
                    <a:pt x="15356" y="47461"/>
                    <a:pt x="15170" y="47275"/>
                  </a:cubicBezTo>
                  <a:cubicBezTo>
                    <a:pt x="15117" y="47435"/>
                    <a:pt x="15033" y="47579"/>
                    <a:pt x="14959" y="47746"/>
                  </a:cubicBezTo>
                  <a:cubicBezTo>
                    <a:pt x="14947" y="47772"/>
                    <a:pt x="14874" y="47859"/>
                    <a:pt x="14824" y="47859"/>
                  </a:cubicBezTo>
                  <a:cubicBezTo>
                    <a:pt x="14808" y="47859"/>
                    <a:pt x="14795" y="47850"/>
                    <a:pt x="14787" y="47828"/>
                  </a:cubicBezTo>
                  <a:cubicBezTo>
                    <a:pt x="14690" y="47556"/>
                    <a:pt x="14567" y="47318"/>
                    <a:pt x="14354" y="47318"/>
                  </a:cubicBezTo>
                  <a:cubicBezTo>
                    <a:pt x="14259" y="47318"/>
                    <a:pt x="14146" y="47366"/>
                    <a:pt x="14009" y="47479"/>
                  </a:cubicBezTo>
                  <a:cubicBezTo>
                    <a:pt x="13988" y="47496"/>
                    <a:pt x="13957" y="47515"/>
                    <a:pt x="13928" y="47515"/>
                  </a:cubicBezTo>
                  <a:cubicBezTo>
                    <a:pt x="13916" y="47515"/>
                    <a:pt x="13904" y="47511"/>
                    <a:pt x="13893" y="47503"/>
                  </a:cubicBezTo>
                  <a:cubicBezTo>
                    <a:pt x="13732" y="47378"/>
                    <a:pt x="13607" y="47326"/>
                    <a:pt x="13479" y="47326"/>
                  </a:cubicBezTo>
                  <a:cubicBezTo>
                    <a:pt x="13340" y="47326"/>
                    <a:pt x="13199" y="47388"/>
                    <a:pt x="13007" y="47484"/>
                  </a:cubicBezTo>
                  <a:cubicBezTo>
                    <a:pt x="12990" y="47493"/>
                    <a:pt x="12966" y="47503"/>
                    <a:pt x="12944" y="47503"/>
                  </a:cubicBezTo>
                  <a:cubicBezTo>
                    <a:pt x="12926" y="47503"/>
                    <a:pt x="12909" y="47495"/>
                    <a:pt x="12901" y="47474"/>
                  </a:cubicBezTo>
                  <a:cubicBezTo>
                    <a:pt x="12849" y="47347"/>
                    <a:pt x="12763" y="47303"/>
                    <a:pt x="12659" y="47303"/>
                  </a:cubicBezTo>
                  <a:cubicBezTo>
                    <a:pt x="12432" y="47303"/>
                    <a:pt x="12119" y="47514"/>
                    <a:pt x="11892" y="47530"/>
                  </a:cubicBezTo>
                  <a:cubicBezTo>
                    <a:pt x="11314" y="47571"/>
                    <a:pt x="10769" y="47459"/>
                    <a:pt x="10362" y="47984"/>
                  </a:cubicBezTo>
                  <a:cubicBezTo>
                    <a:pt x="10354" y="47995"/>
                    <a:pt x="10339" y="48002"/>
                    <a:pt x="10327" y="48002"/>
                  </a:cubicBezTo>
                  <a:cubicBezTo>
                    <a:pt x="10313" y="48002"/>
                    <a:pt x="10302" y="47993"/>
                    <a:pt x="10313" y="47970"/>
                  </a:cubicBezTo>
                  <a:cubicBezTo>
                    <a:pt x="10798" y="46915"/>
                    <a:pt x="11936" y="47569"/>
                    <a:pt x="12741" y="46992"/>
                  </a:cubicBezTo>
                  <a:cubicBezTo>
                    <a:pt x="12755" y="46981"/>
                    <a:pt x="12778" y="46973"/>
                    <a:pt x="12799" y="46973"/>
                  </a:cubicBezTo>
                  <a:cubicBezTo>
                    <a:pt x="12813" y="46973"/>
                    <a:pt x="12826" y="46976"/>
                    <a:pt x="12836" y="46985"/>
                  </a:cubicBezTo>
                  <a:cubicBezTo>
                    <a:pt x="12908" y="47049"/>
                    <a:pt x="13008" y="47215"/>
                    <a:pt x="13122" y="47215"/>
                  </a:cubicBezTo>
                  <a:cubicBezTo>
                    <a:pt x="13138" y="47215"/>
                    <a:pt x="13154" y="47211"/>
                    <a:pt x="13171" y="47204"/>
                  </a:cubicBezTo>
                  <a:cubicBezTo>
                    <a:pt x="13277" y="47156"/>
                    <a:pt x="13417" y="47078"/>
                    <a:pt x="13541" y="47078"/>
                  </a:cubicBezTo>
                  <a:cubicBezTo>
                    <a:pt x="13660" y="47079"/>
                    <a:pt x="13921" y="47233"/>
                    <a:pt x="14035" y="47233"/>
                  </a:cubicBezTo>
                  <a:cubicBezTo>
                    <a:pt x="14050" y="47233"/>
                    <a:pt x="14062" y="47231"/>
                    <a:pt x="14071" y="47225"/>
                  </a:cubicBezTo>
                  <a:cubicBezTo>
                    <a:pt x="14207" y="47139"/>
                    <a:pt x="14327" y="47100"/>
                    <a:pt x="14432" y="47100"/>
                  </a:cubicBezTo>
                  <a:cubicBezTo>
                    <a:pt x="14651" y="47100"/>
                    <a:pt x="14806" y="47268"/>
                    <a:pt x="14908" y="47523"/>
                  </a:cubicBezTo>
                  <a:cubicBezTo>
                    <a:pt x="14975" y="47389"/>
                    <a:pt x="15036" y="47251"/>
                    <a:pt x="15050" y="47107"/>
                  </a:cubicBezTo>
                  <a:cubicBezTo>
                    <a:pt x="15053" y="47074"/>
                    <a:pt x="15099" y="47008"/>
                    <a:pt x="15146" y="46988"/>
                  </a:cubicBezTo>
                  <a:cubicBezTo>
                    <a:pt x="15093" y="46902"/>
                    <a:pt x="15040" y="46817"/>
                    <a:pt x="14989" y="46730"/>
                  </a:cubicBezTo>
                  <a:cubicBezTo>
                    <a:pt x="14640" y="46762"/>
                    <a:pt x="14293" y="46787"/>
                    <a:pt x="13943" y="46797"/>
                  </a:cubicBezTo>
                  <a:cubicBezTo>
                    <a:pt x="13940" y="46797"/>
                    <a:pt x="13938" y="46797"/>
                    <a:pt x="13935" y="46797"/>
                  </a:cubicBezTo>
                  <a:cubicBezTo>
                    <a:pt x="13726" y="46797"/>
                    <a:pt x="13713" y="46599"/>
                    <a:pt x="13762" y="46439"/>
                  </a:cubicBezTo>
                  <a:cubicBezTo>
                    <a:pt x="14234" y="44885"/>
                    <a:pt x="12703" y="44166"/>
                    <a:pt x="11382" y="44166"/>
                  </a:cubicBezTo>
                  <a:cubicBezTo>
                    <a:pt x="11122" y="44166"/>
                    <a:pt x="10871" y="44193"/>
                    <a:pt x="10645" y="44248"/>
                  </a:cubicBezTo>
                  <a:cubicBezTo>
                    <a:pt x="10608" y="44257"/>
                    <a:pt x="10574" y="44261"/>
                    <a:pt x="10544" y="44261"/>
                  </a:cubicBezTo>
                  <a:cubicBezTo>
                    <a:pt x="10295" y="44261"/>
                    <a:pt x="10264" y="43981"/>
                    <a:pt x="10399" y="43761"/>
                  </a:cubicBezTo>
                  <a:cubicBezTo>
                    <a:pt x="10483" y="43626"/>
                    <a:pt x="10481" y="43427"/>
                    <a:pt x="10465" y="43234"/>
                  </a:cubicBezTo>
                  <a:lnTo>
                    <a:pt x="10465" y="43234"/>
                  </a:lnTo>
                  <a:cubicBezTo>
                    <a:pt x="10119" y="43367"/>
                    <a:pt x="9739" y="43416"/>
                    <a:pt x="9393" y="43574"/>
                  </a:cubicBezTo>
                  <a:cubicBezTo>
                    <a:pt x="9367" y="43585"/>
                    <a:pt x="9331" y="43592"/>
                    <a:pt x="9295" y="43592"/>
                  </a:cubicBezTo>
                  <a:cubicBezTo>
                    <a:pt x="9252" y="43592"/>
                    <a:pt x="9209" y="43582"/>
                    <a:pt x="9183" y="43554"/>
                  </a:cubicBezTo>
                  <a:cubicBezTo>
                    <a:pt x="8919" y="43279"/>
                    <a:pt x="8832" y="43058"/>
                    <a:pt x="8807" y="42712"/>
                  </a:cubicBezTo>
                  <a:cubicBezTo>
                    <a:pt x="8660" y="42775"/>
                    <a:pt x="8520" y="42869"/>
                    <a:pt x="8373" y="42922"/>
                  </a:cubicBezTo>
                  <a:cubicBezTo>
                    <a:pt x="8339" y="42934"/>
                    <a:pt x="8309" y="42939"/>
                    <a:pt x="8282" y="42939"/>
                  </a:cubicBezTo>
                  <a:cubicBezTo>
                    <a:pt x="8106" y="42939"/>
                    <a:pt x="8099" y="42698"/>
                    <a:pt x="8187" y="42552"/>
                  </a:cubicBezTo>
                  <a:cubicBezTo>
                    <a:pt x="8364" y="42263"/>
                    <a:pt x="8444" y="41894"/>
                    <a:pt x="8533" y="41544"/>
                  </a:cubicBezTo>
                  <a:lnTo>
                    <a:pt x="8533" y="41544"/>
                  </a:lnTo>
                  <a:cubicBezTo>
                    <a:pt x="8316" y="41570"/>
                    <a:pt x="8102" y="41613"/>
                    <a:pt x="7884" y="41613"/>
                  </a:cubicBezTo>
                  <a:cubicBezTo>
                    <a:pt x="7847" y="41613"/>
                    <a:pt x="7811" y="41612"/>
                    <a:pt x="7775" y="41609"/>
                  </a:cubicBezTo>
                  <a:cubicBezTo>
                    <a:pt x="7729" y="41606"/>
                    <a:pt x="7706" y="41591"/>
                    <a:pt x="7697" y="41544"/>
                  </a:cubicBezTo>
                  <a:cubicBezTo>
                    <a:pt x="7619" y="41180"/>
                    <a:pt x="7392" y="40832"/>
                    <a:pt x="7268" y="40481"/>
                  </a:cubicBezTo>
                  <a:cubicBezTo>
                    <a:pt x="7135" y="40107"/>
                    <a:pt x="7020" y="39726"/>
                    <a:pt x="6875" y="39355"/>
                  </a:cubicBezTo>
                  <a:cubicBezTo>
                    <a:pt x="6626" y="38720"/>
                    <a:pt x="6374" y="38041"/>
                    <a:pt x="6020" y="37457"/>
                  </a:cubicBezTo>
                  <a:cubicBezTo>
                    <a:pt x="5939" y="37323"/>
                    <a:pt x="6155" y="37033"/>
                    <a:pt x="6315" y="37033"/>
                  </a:cubicBezTo>
                  <a:cubicBezTo>
                    <a:pt x="6346" y="37033"/>
                    <a:pt x="6374" y="37043"/>
                    <a:pt x="6398" y="37067"/>
                  </a:cubicBezTo>
                  <a:cubicBezTo>
                    <a:pt x="7024" y="37702"/>
                    <a:pt x="7365" y="38594"/>
                    <a:pt x="7660" y="39417"/>
                  </a:cubicBezTo>
                  <a:cubicBezTo>
                    <a:pt x="7744" y="39656"/>
                    <a:pt x="7823" y="39898"/>
                    <a:pt x="7879" y="40143"/>
                  </a:cubicBezTo>
                  <a:cubicBezTo>
                    <a:pt x="8248" y="39380"/>
                    <a:pt x="8670" y="38643"/>
                    <a:pt x="9053" y="37886"/>
                  </a:cubicBezTo>
                  <a:cubicBezTo>
                    <a:pt x="9337" y="37323"/>
                    <a:pt x="9613" y="36747"/>
                    <a:pt x="9804" y="36144"/>
                  </a:cubicBezTo>
                  <a:cubicBezTo>
                    <a:pt x="9960" y="35651"/>
                    <a:pt x="10031" y="35145"/>
                    <a:pt x="10180" y="34651"/>
                  </a:cubicBezTo>
                  <a:cubicBezTo>
                    <a:pt x="10186" y="34628"/>
                    <a:pt x="10229" y="34586"/>
                    <a:pt x="10258" y="34586"/>
                  </a:cubicBezTo>
                  <a:cubicBezTo>
                    <a:pt x="10271" y="34586"/>
                    <a:pt x="10281" y="34594"/>
                    <a:pt x="10286" y="34614"/>
                  </a:cubicBezTo>
                  <a:cubicBezTo>
                    <a:pt x="10473" y="35526"/>
                    <a:pt x="9891" y="36665"/>
                    <a:pt x="9507" y="37462"/>
                  </a:cubicBezTo>
                  <a:cubicBezTo>
                    <a:pt x="9015" y="38481"/>
                    <a:pt x="8430" y="39451"/>
                    <a:pt x="7961" y="40480"/>
                  </a:cubicBezTo>
                  <a:lnTo>
                    <a:pt x="7961" y="40480"/>
                  </a:lnTo>
                  <a:cubicBezTo>
                    <a:pt x="8330" y="40391"/>
                    <a:pt x="8689" y="40415"/>
                    <a:pt x="9077" y="40408"/>
                  </a:cubicBezTo>
                  <a:cubicBezTo>
                    <a:pt x="9078" y="40408"/>
                    <a:pt x="9078" y="40408"/>
                    <a:pt x="9079" y="40408"/>
                  </a:cubicBezTo>
                  <a:cubicBezTo>
                    <a:pt x="9172" y="40408"/>
                    <a:pt x="9163" y="40516"/>
                    <a:pt x="9126" y="40574"/>
                  </a:cubicBezTo>
                  <a:cubicBezTo>
                    <a:pt x="9082" y="40637"/>
                    <a:pt x="9034" y="40699"/>
                    <a:pt x="8983" y="40757"/>
                  </a:cubicBezTo>
                  <a:cubicBezTo>
                    <a:pt x="9008" y="40745"/>
                    <a:pt x="9032" y="40730"/>
                    <a:pt x="9058" y="40718"/>
                  </a:cubicBezTo>
                  <a:cubicBezTo>
                    <a:pt x="9100" y="40701"/>
                    <a:pt x="9137" y="40694"/>
                    <a:pt x="9171" y="40694"/>
                  </a:cubicBezTo>
                  <a:cubicBezTo>
                    <a:pt x="9350" y="40694"/>
                    <a:pt x="9414" y="40907"/>
                    <a:pt x="9348" y="41084"/>
                  </a:cubicBezTo>
                  <a:cubicBezTo>
                    <a:pt x="9224" y="41408"/>
                    <a:pt x="9118" y="41746"/>
                    <a:pt x="8981" y="42068"/>
                  </a:cubicBezTo>
                  <a:cubicBezTo>
                    <a:pt x="9039" y="42032"/>
                    <a:pt x="9100" y="42002"/>
                    <a:pt x="9163" y="41978"/>
                  </a:cubicBezTo>
                  <a:cubicBezTo>
                    <a:pt x="9195" y="41966"/>
                    <a:pt x="9226" y="41960"/>
                    <a:pt x="9255" y="41960"/>
                  </a:cubicBezTo>
                  <a:cubicBezTo>
                    <a:pt x="9342" y="41960"/>
                    <a:pt x="9409" y="42013"/>
                    <a:pt x="9430" y="42117"/>
                  </a:cubicBezTo>
                  <a:cubicBezTo>
                    <a:pt x="9475" y="42345"/>
                    <a:pt x="9471" y="42582"/>
                    <a:pt x="9479" y="42815"/>
                  </a:cubicBezTo>
                  <a:cubicBezTo>
                    <a:pt x="9478" y="42779"/>
                    <a:pt x="9480" y="42766"/>
                    <a:pt x="9488" y="42766"/>
                  </a:cubicBezTo>
                  <a:cubicBezTo>
                    <a:pt x="9501" y="42766"/>
                    <a:pt x="9530" y="42805"/>
                    <a:pt x="9583" y="42844"/>
                  </a:cubicBezTo>
                  <a:cubicBezTo>
                    <a:pt x="9740" y="42753"/>
                    <a:pt x="9901" y="42671"/>
                    <a:pt x="10067" y="42601"/>
                  </a:cubicBezTo>
                  <a:cubicBezTo>
                    <a:pt x="10251" y="42524"/>
                    <a:pt x="10538" y="42462"/>
                    <a:pt x="10686" y="42327"/>
                  </a:cubicBezTo>
                  <a:cubicBezTo>
                    <a:pt x="10766" y="42253"/>
                    <a:pt x="10914" y="42182"/>
                    <a:pt x="11037" y="42182"/>
                  </a:cubicBezTo>
                  <a:cubicBezTo>
                    <a:pt x="11141" y="42182"/>
                    <a:pt x="11228" y="42233"/>
                    <a:pt x="11240" y="42378"/>
                  </a:cubicBezTo>
                  <a:cubicBezTo>
                    <a:pt x="11265" y="42694"/>
                    <a:pt x="11283" y="43035"/>
                    <a:pt x="11227" y="43356"/>
                  </a:cubicBezTo>
                  <a:cubicBezTo>
                    <a:pt x="11406" y="43334"/>
                    <a:pt x="11590" y="43323"/>
                    <a:pt x="11775" y="43323"/>
                  </a:cubicBezTo>
                  <a:cubicBezTo>
                    <a:pt x="12470" y="43323"/>
                    <a:pt x="13180" y="43483"/>
                    <a:pt x="13750" y="43845"/>
                  </a:cubicBezTo>
                  <a:cubicBezTo>
                    <a:pt x="14580" y="44373"/>
                    <a:pt x="14697" y="45146"/>
                    <a:pt x="14512" y="45992"/>
                  </a:cubicBezTo>
                  <a:cubicBezTo>
                    <a:pt x="14556" y="45985"/>
                    <a:pt x="14599" y="45981"/>
                    <a:pt x="14642" y="45976"/>
                  </a:cubicBezTo>
                  <a:cubicBezTo>
                    <a:pt x="14640" y="45949"/>
                    <a:pt x="14678" y="45911"/>
                    <a:pt x="14699" y="45910"/>
                  </a:cubicBezTo>
                  <a:cubicBezTo>
                    <a:pt x="14915" y="45897"/>
                    <a:pt x="15368" y="45949"/>
                    <a:pt x="15488" y="45705"/>
                  </a:cubicBezTo>
                  <a:cubicBezTo>
                    <a:pt x="15604" y="45471"/>
                    <a:pt x="15595" y="45222"/>
                    <a:pt x="15577" y="44969"/>
                  </a:cubicBezTo>
                  <a:cubicBezTo>
                    <a:pt x="15570" y="44872"/>
                    <a:pt x="15661" y="44762"/>
                    <a:pt x="15759" y="44749"/>
                  </a:cubicBezTo>
                  <a:cubicBezTo>
                    <a:pt x="16755" y="44621"/>
                    <a:pt x="17844" y="43842"/>
                    <a:pt x="17939" y="42784"/>
                  </a:cubicBezTo>
                  <a:cubicBezTo>
                    <a:pt x="17947" y="42698"/>
                    <a:pt x="18037" y="42599"/>
                    <a:pt x="18125" y="42590"/>
                  </a:cubicBezTo>
                  <a:lnTo>
                    <a:pt x="18125" y="42590"/>
                  </a:lnTo>
                  <a:cubicBezTo>
                    <a:pt x="18124" y="42591"/>
                    <a:pt x="18122" y="42591"/>
                    <a:pt x="18122" y="42591"/>
                  </a:cubicBezTo>
                  <a:cubicBezTo>
                    <a:pt x="18111" y="42591"/>
                    <a:pt x="18216" y="42574"/>
                    <a:pt x="18292" y="42567"/>
                  </a:cubicBezTo>
                  <a:cubicBezTo>
                    <a:pt x="18319" y="42540"/>
                    <a:pt x="18347" y="42516"/>
                    <a:pt x="18379" y="42495"/>
                  </a:cubicBezTo>
                  <a:cubicBezTo>
                    <a:pt x="18355" y="42480"/>
                    <a:pt x="18334" y="42467"/>
                    <a:pt x="18308" y="42452"/>
                  </a:cubicBezTo>
                  <a:cubicBezTo>
                    <a:pt x="18250" y="42422"/>
                    <a:pt x="18344" y="42319"/>
                    <a:pt x="18395" y="42319"/>
                  </a:cubicBezTo>
                  <a:cubicBezTo>
                    <a:pt x="18397" y="42319"/>
                    <a:pt x="18399" y="42319"/>
                    <a:pt x="18401" y="42319"/>
                  </a:cubicBezTo>
                  <a:cubicBezTo>
                    <a:pt x="18425" y="42323"/>
                    <a:pt x="18451" y="42325"/>
                    <a:pt x="18478" y="42325"/>
                  </a:cubicBezTo>
                  <a:cubicBezTo>
                    <a:pt x="18540" y="42325"/>
                    <a:pt x="18609" y="42317"/>
                    <a:pt x="18675" y="42317"/>
                  </a:cubicBezTo>
                  <a:cubicBezTo>
                    <a:pt x="18777" y="42317"/>
                    <a:pt x="18873" y="42335"/>
                    <a:pt x="18931" y="42428"/>
                  </a:cubicBezTo>
                  <a:cubicBezTo>
                    <a:pt x="19078" y="42669"/>
                    <a:pt x="18973" y="43013"/>
                    <a:pt x="18917" y="43262"/>
                  </a:cubicBezTo>
                  <a:cubicBezTo>
                    <a:pt x="18895" y="43356"/>
                    <a:pt x="18816" y="43469"/>
                    <a:pt x="18709" y="43477"/>
                  </a:cubicBezTo>
                  <a:cubicBezTo>
                    <a:pt x="18603" y="43483"/>
                    <a:pt x="18500" y="43486"/>
                    <a:pt x="18395" y="43495"/>
                  </a:cubicBezTo>
                  <a:cubicBezTo>
                    <a:pt x="18393" y="43495"/>
                    <a:pt x="18391" y="43495"/>
                    <a:pt x="18389" y="43495"/>
                  </a:cubicBezTo>
                  <a:cubicBezTo>
                    <a:pt x="18350" y="43495"/>
                    <a:pt x="18313" y="43469"/>
                    <a:pt x="18313" y="43427"/>
                  </a:cubicBezTo>
                  <a:cubicBezTo>
                    <a:pt x="18315" y="43224"/>
                    <a:pt x="18362" y="43025"/>
                    <a:pt x="18386" y="42823"/>
                  </a:cubicBezTo>
                  <a:lnTo>
                    <a:pt x="18386" y="42823"/>
                  </a:lnTo>
                  <a:cubicBezTo>
                    <a:pt x="18327" y="42857"/>
                    <a:pt x="18253" y="42869"/>
                    <a:pt x="18177" y="42874"/>
                  </a:cubicBezTo>
                  <a:cubicBezTo>
                    <a:pt x="17974" y="43960"/>
                    <a:pt x="16895" y="44797"/>
                    <a:pt x="15836" y="45003"/>
                  </a:cubicBezTo>
                  <a:cubicBezTo>
                    <a:pt x="15821" y="45308"/>
                    <a:pt x="15727" y="45663"/>
                    <a:pt x="15548" y="45898"/>
                  </a:cubicBezTo>
                  <a:cubicBezTo>
                    <a:pt x="15587" y="45916"/>
                    <a:pt x="15618" y="45946"/>
                    <a:pt x="15638" y="45983"/>
                  </a:cubicBezTo>
                  <a:cubicBezTo>
                    <a:pt x="16163" y="46979"/>
                    <a:pt x="16905" y="47821"/>
                    <a:pt x="17595" y="48702"/>
                  </a:cubicBezTo>
                  <a:cubicBezTo>
                    <a:pt x="17834" y="49007"/>
                    <a:pt x="18051" y="49420"/>
                    <a:pt x="18421" y="49581"/>
                  </a:cubicBezTo>
                  <a:cubicBezTo>
                    <a:pt x="18741" y="49720"/>
                    <a:pt x="19071" y="49829"/>
                    <a:pt x="19386" y="49975"/>
                  </a:cubicBezTo>
                  <a:cubicBezTo>
                    <a:pt x="19926" y="50223"/>
                    <a:pt x="20225" y="50740"/>
                    <a:pt x="20392" y="51292"/>
                  </a:cubicBezTo>
                  <a:cubicBezTo>
                    <a:pt x="20616" y="52027"/>
                    <a:pt x="20919" y="52353"/>
                    <a:pt x="21702" y="52516"/>
                  </a:cubicBezTo>
                  <a:cubicBezTo>
                    <a:pt x="21741" y="52524"/>
                    <a:pt x="21775" y="52545"/>
                    <a:pt x="21800" y="52575"/>
                  </a:cubicBezTo>
                  <a:cubicBezTo>
                    <a:pt x="21871" y="52515"/>
                    <a:pt x="21942" y="52457"/>
                    <a:pt x="22016" y="52401"/>
                  </a:cubicBezTo>
                  <a:cubicBezTo>
                    <a:pt x="21820" y="52353"/>
                    <a:pt x="21630" y="52278"/>
                    <a:pt x="21440" y="52205"/>
                  </a:cubicBezTo>
                  <a:cubicBezTo>
                    <a:pt x="21380" y="52182"/>
                    <a:pt x="21374" y="52112"/>
                    <a:pt x="21397" y="52060"/>
                  </a:cubicBezTo>
                  <a:cubicBezTo>
                    <a:pt x="21683" y="51400"/>
                    <a:pt x="22277" y="50898"/>
                    <a:pt x="22443" y="50193"/>
                  </a:cubicBezTo>
                  <a:lnTo>
                    <a:pt x="22443" y="50193"/>
                  </a:lnTo>
                  <a:cubicBezTo>
                    <a:pt x="22271" y="50210"/>
                    <a:pt x="22098" y="50226"/>
                    <a:pt x="21925" y="50244"/>
                  </a:cubicBezTo>
                  <a:cubicBezTo>
                    <a:pt x="21920" y="50244"/>
                    <a:pt x="21915" y="50244"/>
                    <a:pt x="21911" y="50244"/>
                  </a:cubicBezTo>
                  <a:cubicBezTo>
                    <a:pt x="21778" y="50244"/>
                    <a:pt x="21856" y="50060"/>
                    <a:pt x="21896" y="50003"/>
                  </a:cubicBezTo>
                  <a:cubicBezTo>
                    <a:pt x="22167" y="49617"/>
                    <a:pt x="22208" y="49125"/>
                    <a:pt x="22427" y="48703"/>
                  </a:cubicBezTo>
                  <a:cubicBezTo>
                    <a:pt x="22272" y="48653"/>
                    <a:pt x="22150" y="48557"/>
                    <a:pt x="22013" y="48445"/>
                  </a:cubicBezTo>
                  <a:cubicBezTo>
                    <a:pt x="21961" y="48402"/>
                    <a:pt x="21986" y="48309"/>
                    <a:pt x="22018" y="48263"/>
                  </a:cubicBezTo>
                  <a:cubicBezTo>
                    <a:pt x="22455" y="47607"/>
                    <a:pt x="23185" y="47241"/>
                    <a:pt x="23663" y="46634"/>
                  </a:cubicBezTo>
                  <a:cubicBezTo>
                    <a:pt x="22972" y="46361"/>
                    <a:pt x="22567" y="45896"/>
                    <a:pt x="23109" y="45187"/>
                  </a:cubicBezTo>
                  <a:cubicBezTo>
                    <a:pt x="23560" y="44597"/>
                    <a:pt x="24704" y="43903"/>
                    <a:pt x="24381" y="43043"/>
                  </a:cubicBezTo>
                  <a:cubicBezTo>
                    <a:pt x="24345" y="42945"/>
                    <a:pt x="24474" y="42763"/>
                    <a:pt x="24578" y="42763"/>
                  </a:cubicBezTo>
                  <a:cubicBezTo>
                    <a:pt x="24606" y="42763"/>
                    <a:pt x="24632" y="42776"/>
                    <a:pt x="24652" y="42807"/>
                  </a:cubicBezTo>
                  <a:cubicBezTo>
                    <a:pt x="25085" y="43456"/>
                    <a:pt x="24367" y="44184"/>
                    <a:pt x="23947" y="44620"/>
                  </a:cubicBezTo>
                  <a:cubicBezTo>
                    <a:pt x="23694" y="44883"/>
                    <a:pt x="23307" y="45178"/>
                    <a:pt x="23174" y="45531"/>
                  </a:cubicBezTo>
                  <a:cubicBezTo>
                    <a:pt x="22994" y="46012"/>
                    <a:pt x="23650" y="46237"/>
                    <a:pt x="23992" y="46354"/>
                  </a:cubicBezTo>
                  <a:cubicBezTo>
                    <a:pt x="24076" y="46383"/>
                    <a:pt x="24055" y="46494"/>
                    <a:pt x="24017" y="46552"/>
                  </a:cubicBezTo>
                  <a:cubicBezTo>
                    <a:pt x="23571" y="47218"/>
                    <a:pt x="22823" y="47584"/>
                    <a:pt x="22345" y="48212"/>
                  </a:cubicBezTo>
                  <a:cubicBezTo>
                    <a:pt x="22465" y="48304"/>
                    <a:pt x="22582" y="48383"/>
                    <a:pt x="22741" y="48402"/>
                  </a:cubicBezTo>
                  <a:cubicBezTo>
                    <a:pt x="22859" y="48419"/>
                    <a:pt x="22768" y="48597"/>
                    <a:pt x="22736" y="48642"/>
                  </a:cubicBezTo>
                  <a:cubicBezTo>
                    <a:pt x="22458" y="49018"/>
                    <a:pt x="22407" y="49483"/>
                    <a:pt x="22218" y="49894"/>
                  </a:cubicBezTo>
                  <a:cubicBezTo>
                    <a:pt x="22374" y="49879"/>
                    <a:pt x="22529" y="49865"/>
                    <a:pt x="22683" y="49851"/>
                  </a:cubicBezTo>
                  <a:cubicBezTo>
                    <a:pt x="22686" y="49851"/>
                    <a:pt x="22690" y="49850"/>
                    <a:pt x="22693" y="49850"/>
                  </a:cubicBezTo>
                  <a:cubicBezTo>
                    <a:pt x="22753" y="49850"/>
                    <a:pt x="22780" y="49907"/>
                    <a:pt x="22772" y="49964"/>
                  </a:cubicBezTo>
                  <a:cubicBezTo>
                    <a:pt x="22647" y="50754"/>
                    <a:pt x="22055" y="51248"/>
                    <a:pt x="21718" y="51930"/>
                  </a:cubicBezTo>
                  <a:cubicBezTo>
                    <a:pt x="21942" y="52019"/>
                    <a:pt x="22175" y="52119"/>
                    <a:pt x="22416" y="52133"/>
                  </a:cubicBezTo>
                  <a:cubicBezTo>
                    <a:pt x="22599" y="52145"/>
                    <a:pt x="22447" y="52371"/>
                    <a:pt x="22372" y="52423"/>
                  </a:cubicBezTo>
                  <a:cubicBezTo>
                    <a:pt x="22182" y="52554"/>
                    <a:pt x="22007" y="52705"/>
                    <a:pt x="21830" y="52854"/>
                  </a:cubicBezTo>
                  <a:cubicBezTo>
                    <a:pt x="21814" y="52912"/>
                    <a:pt x="21792" y="52968"/>
                    <a:pt x="21764" y="53022"/>
                  </a:cubicBezTo>
                  <a:cubicBezTo>
                    <a:pt x="20917" y="54473"/>
                    <a:pt x="22377" y="56184"/>
                    <a:pt x="23587" y="56869"/>
                  </a:cubicBezTo>
                  <a:cubicBezTo>
                    <a:pt x="24081" y="57149"/>
                    <a:pt x="24703" y="57387"/>
                    <a:pt x="25302" y="57387"/>
                  </a:cubicBezTo>
                  <a:cubicBezTo>
                    <a:pt x="25475" y="57387"/>
                    <a:pt x="25646" y="57367"/>
                    <a:pt x="25812" y="57323"/>
                  </a:cubicBezTo>
                  <a:cubicBezTo>
                    <a:pt x="26604" y="57111"/>
                    <a:pt x="27008" y="56516"/>
                    <a:pt x="27260" y="55795"/>
                  </a:cubicBezTo>
                  <a:cubicBezTo>
                    <a:pt x="27016" y="55668"/>
                    <a:pt x="26727" y="55616"/>
                    <a:pt x="26469" y="55525"/>
                  </a:cubicBezTo>
                  <a:cubicBezTo>
                    <a:pt x="26181" y="55422"/>
                    <a:pt x="26365" y="55052"/>
                    <a:pt x="26484" y="54891"/>
                  </a:cubicBezTo>
                  <a:cubicBezTo>
                    <a:pt x="26686" y="54620"/>
                    <a:pt x="26756" y="54249"/>
                    <a:pt x="26894" y="53941"/>
                  </a:cubicBezTo>
                  <a:lnTo>
                    <a:pt x="26894" y="53941"/>
                  </a:lnTo>
                  <a:cubicBezTo>
                    <a:pt x="26679" y="54012"/>
                    <a:pt x="26509" y="54187"/>
                    <a:pt x="26359" y="54367"/>
                  </a:cubicBezTo>
                  <a:cubicBezTo>
                    <a:pt x="26350" y="54379"/>
                    <a:pt x="26338" y="54385"/>
                    <a:pt x="26328" y="54385"/>
                  </a:cubicBezTo>
                  <a:cubicBezTo>
                    <a:pt x="26312" y="54385"/>
                    <a:pt x="26301" y="54370"/>
                    <a:pt x="26314" y="54344"/>
                  </a:cubicBezTo>
                  <a:cubicBezTo>
                    <a:pt x="26458" y="54079"/>
                    <a:pt x="26626" y="53865"/>
                    <a:pt x="26881" y="53699"/>
                  </a:cubicBezTo>
                  <a:cubicBezTo>
                    <a:pt x="26934" y="53665"/>
                    <a:pt x="26994" y="53645"/>
                    <a:pt x="27056" y="53641"/>
                  </a:cubicBezTo>
                  <a:cubicBezTo>
                    <a:pt x="27090" y="53586"/>
                    <a:pt x="27127" y="53533"/>
                    <a:pt x="27166" y="53481"/>
                  </a:cubicBezTo>
                  <a:cubicBezTo>
                    <a:pt x="26242" y="52447"/>
                    <a:pt x="26383" y="50920"/>
                    <a:pt x="26789" y="49657"/>
                  </a:cubicBezTo>
                  <a:cubicBezTo>
                    <a:pt x="27180" y="48447"/>
                    <a:pt x="27854" y="47244"/>
                    <a:pt x="28640" y="46215"/>
                  </a:cubicBezTo>
                  <a:cubicBezTo>
                    <a:pt x="28616" y="46139"/>
                    <a:pt x="28622" y="46055"/>
                    <a:pt x="28654" y="45982"/>
                  </a:cubicBezTo>
                  <a:cubicBezTo>
                    <a:pt x="29119" y="44912"/>
                    <a:pt x="29928" y="44079"/>
                    <a:pt x="30684" y="43213"/>
                  </a:cubicBezTo>
                  <a:cubicBezTo>
                    <a:pt x="30427" y="42770"/>
                    <a:pt x="30542" y="42171"/>
                    <a:pt x="30658" y="41692"/>
                  </a:cubicBezTo>
                  <a:cubicBezTo>
                    <a:pt x="30834" y="40968"/>
                    <a:pt x="31142" y="40286"/>
                    <a:pt x="31340" y="39569"/>
                  </a:cubicBezTo>
                  <a:cubicBezTo>
                    <a:pt x="31471" y="39092"/>
                    <a:pt x="31060" y="38750"/>
                    <a:pt x="30875" y="38348"/>
                  </a:cubicBezTo>
                  <a:cubicBezTo>
                    <a:pt x="30724" y="38019"/>
                    <a:pt x="30956" y="37434"/>
                    <a:pt x="31037" y="37106"/>
                  </a:cubicBezTo>
                  <a:cubicBezTo>
                    <a:pt x="31170" y="36569"/>
                    <a:pt x="31326" y="36053"/>
                    <a:pt x="31432" y="35530"/>
                  </a:cubicBezTo>
                  <a:cubicBezTo>
                    <a:pt x="30601" y="34902"/>
                    <a:pt x="31480" y="33360"/>
                    <a:pt x="31556" y="32374"/>
                  </a:cubicBezTo>
                  <a:cubicBezTo>
                    <a:pt x="31212" y="32324"/>
                    <a:pt x="30797" y="32191"/>
                    <a:pt x="30452" y="32191"/>
                  </a:cubicBezTo>
                  <a:cubicBezTo>
                    <a:pt x="30319" y="32191"/>
                    <a:pt x="30197" y="32211"/>
                    <a:pt x="30093" y="32262"/>
                  </a:cubicBezTo>
                  <a:cubicBezTo>
                    <a:pt x="30032" y="32293"/>
                    <a:pt x="29919" y="32338"/>
                    <a:pt x="29822" y="32338"/>
                  </a:cubicBezTo>
                  <a:cubicBezTo>
                    <a:pt x="29744" y="32338"/>
                    <a:pt x="29676" y="32309"/>
                    <a:pt x="29651" y="32221"/>
                  </a:cubicBezTo>
                  <a:cubicBezTo>
                    <a:pt x="29588" y="31992"/>
                    <a:pt x="29540" y="31758"/>
                    <a:pt x="29506" y="31522"/>
                  </a:cubicBezTo>
                  <a:cubicBezTo>
                    <a:pt x="29464" y="31499"/>
                    <a:pt x="29420" y="31486"/>
                    <a:pt x="29371" y="31486"/>
                  </a:cubicBezTo>
                  <a:cubicBezTo>
                    <a:pt x="29276" y="31486"/>
                    <a:pt x="29165" y="31534"/>
                    <a:pt x="29027" y="31639"/>
                  </a:cubicBezTo>
                  <a:cubicBezTo>
                    <a:pt x="28859" y="31766"/>
                    <a:pt x="28690" y="31902"/>
                    <a:pt x="28497" y="31991"/>
                  </a:cubicBezTo>
                  <a:cubicBezTo>
                    <a:pt x="27928" y="32252"/>
                    <a:pt x="27221" y="32333"/>
                    <a:pt x="26604" y="32401"/>
                  </a:cubicBezTo>
                  <a:cubicBezTo>
                    <a:pt x="25282" y="32549"/>
                    <a:pt x="23650" y="32511"/>
                    <a:pt x="22464" y="33193"/>
                  </a:cubicBezTo>
                  <a:cubicBezTo>
                    <a:pt x="22456" y="33198"/>
                    <a:pt x="22449" y="33200"/>
                    <a:pt x="22443" y="33200"/>
                  </a:cubicBezTo>
                  <a:cubicBezTo>
                    <a:pt x="22417" y="33200"/>
                    <a:pt x="22424" y="33152"/>
                    <a:pt x="22448" y="33132"/>
                  </a:cubicBezTo>
                  <a:cubicBezTo>
                    <a:pt x="23672" y="32152"/>
                    <a:pt x="25521" y="32314"/>
                    <a:pt x="26997" y="32107"/>
                  </a:cubicBezTo>
                  <a:cubicBezTo>
                    <a:pt x="27459" y="32041"/>
                    <a:pt x="27999" y="31993"/>
                    <a:pt x="28425" y="31798"/>
                  </a:cubicBezTo>
                  <a:cubicBezTo>
                    <a:pt x="28715" y="31665"/>
                    <a:pt x="28930" y="31428"/>
                    <a:pt x="29210" y="31284"/>
                  </a:cubicBezTo>
                  <a:cubicBezTo>
                    <a:pt x="29285" y="31245"/>
                    <a:pt x="29375" y="31206"/>
                    <a:pt x="29464" y="31194"/>
                  </a:cubicBezTo>
                  <a:cubicBezTo>
                    <a:pt x="29393" y="30465"/>
                    <a:pt x="29444" y="29739"/>
                    <a:pt x="29518" y="28994"/>
                  </a:cubicBezTo>
                  <a:lnTo>
                    <a:pt x="29518" y="28994"/>
                  </a:lnTo>
                  <a:cubicBezTo>
                    <a:pt x="29295" y="29015"/>
                    <a:pt x="29070" y="29035"/>
                    <a:pt x="28847" y="29057"/>
                  </a:cubicBezTo>
                  <a:cubicBezTo>
                    <a:pt x="28838" y="29058"/>
                    <a:pt x="28830" y="29058"/>
                    <a:pt x="28821" y="29058"/>
                  </a:cubicBezTo>
                  <a:cubicBezTo>
                    <a:pt x="28690" y="29058"/>
                    <a:pt x="28628" y="28971"/>
                    <a:pt x="28597" y="28850"/>
                  </a:cubicBezTo>
                  <a:cubicBezTo>
                    <a:pt x="28573" y="28754"/>
                    <a:pt x="28562" y="28660"/>
                    <a:pt x="28547" y="28564"/>
                  </a:cubicBezTo>
                  <a:cubicBezTo>
                    <a:pt x="28051" y="29110"/>
                    <a:pt x="27492" y="29567"/>
                    <a:pt x="26773" y="29807"/>
                  </a:cubicBezTo>
                  <a:cubicBezTo>
                    <a:pt x="26761" y="29810"/>
                    <a:pt x="26751" y="29812"/>
                    <a:pt x="26741" y="29812"/>
                  </a:cubicBezTo>
                  <a:cubicBezTo>
                    <a:pt x="26711" y="29812"/>
                    <a:pt x="26691" y="29794"/>
                    <a:pt x="26682" y="29760"/>
                  </a:cubicBezTo>
                  <a:cubicBezTo>
                    <a:pt x="26616" y="29521"/>
                    <a:pt x="26437" y="29335"/>
                    <a:pt x="26336" y="29112"/>
                  </a:cubicBezTo>
                  <a:cubicBezTo>
                    <a:pt x="25638" y="29864"/>
                    <a:pt x="24643" y="31056"/>
                    <a:pt x="23578" y="31056"/>
                  </a:cubicBezTo>
                  <a:cubicBezTo>
                    <a:pt x="23339" y="31056"/>
                    <a:pt x="23097" y="30996"/>
                    <a:pt x="22854" y="30858"/>
                  </a:cubicBezTo>
                  <a:cubicBezTo>
                    <a:pt x="22509" y="31258"/>
                    <a:pt x="22113" y="31651"/>
                    <a:pt x="21590" y="31780"/>
                  </a:cubicBezTo>
                  <a:cubicBezTo>
                    <a:pt x="21126" y="31894"/>
                    <a:pt x="20564" y="32279"/>
                    <a:pt x="20228" y="32636"/>
                  </a:cubicBezTo>
                  <a:cubicBezTo>
                    <a:pt x="20200" y="32665"/>
                    <a:pt x="20148" y="32713"/>
                    <a:pt x="20099" y="32713"/>
                  </a:cubicBezTo>
                  <a:cubicBezTo>
                    <a:pt x="20084" y="32713"/>
                    <a:pt x="20069" y="32708"/>
                    <a:pt x="20056" y="32697"/>
                  </a:cubicBezTo>
                  <a:cubicBezTo>
                    <a:pt x="19907" y="32573"/>
                    <a:pt x="19757" y="32450"/>
                    <a:pt x="19606" y="32326"/>
                  </a:cubicBezTo>
                  <a:cubicBezTo>
                    <a:pt x="18991" y="33115"/>
                    <a:pt x="18082" y="33632"/>
                    <a:pt x="17526" y="34464"/>
                  </a:cubicBezTo>
                  <a:cubicBezTo>
                    <a:pt x="17502" y="34502"/>
                    <a:pt x="17447" y="34564"/>
                    <a:pt x="17393" y="34564"/>
                  </a:cubicBezTo>
                  <a:cubicBezTo>
                    <a:pt x="17379" y="34564"/>
                    <a:pt x="17366" y="34560"/>
                    <a:pt x="17352" y="34550"/>
                  </a:cubicBezTo>
                  <a:cubicBezTo>
                    <a:pt x="17319" y="34522"/>
                    <a:pt x="17284" y="34495"/>
                    <a:pt x="17249" y="34468"/>
                  </a:cubicBezTo>
                  <a:cubicBezTo>
                    <a:pt x="17088" y="34682"/>
                    <a:pt x="16933" y="34877"/>
                    <a:pt x="16694" y="35025"/>
                  </a:cubicBezTo>
                  <a:cubicBezTo>
                    <a:pt x="16687" y="35029"/>
                    <a:pt x="16681" y="35030"/>
                    <a:pt x="16677" y="35030"/>
                  </a:cubicBezTo>
                  <a:cubicBezTo>
                    <a:pt x="16655" y="35030"/>
                    <a:pt x="16661" y="34989"/>
                    <a:pt x="16680" y="34973"/>
                  </a:cubicBezTo>
                  <a:cubicBezTo>
                    <a:pt x="16916" y="34763"/>
                    <a:pt x="17022" y="34490"/>
                    <a:pt x="17199" y="34242"/>
                  </a:cubicBezTo>
                  <a:cubicBezTo>
                    <a:pt x="17222" y="34212"/>
                    <a:pt x="17273" y="34172"/>
                    <a:pt x="17319" y="34172"/>
                  </a:cubicBezTo>
                  <a:cubicBezTo>
                    <a:pt x="17333" y="34172"/>
                    <a:pt x="17347" y="34176"/>
                    <a:pt x="17359" y="34185"/>
                  </a:cubicBezTo>
                  <a:cubicBezTo>
                    <a:pt x="17395" y="34215"/>
                    <a:pt x="17429" y="34247"/>
                    <a:pt x="17464" y="34278"/>
                  </a:cubicBezTo>
                  <a:cubicBezTo>
                    <a:pt x="18081" y="33485"/>
                    <a:pt x="18961" y="32945"/>
                    <a:pt x="19535" y="32119"/>
                  </a:cubicBezTo>
                  <a:cubicBezTo>
                    <a:pt x="19563" y="32079"/>
                    <a:pt x="19626" y="32005"/>
                    <a:pt x="19686" y="32005"/>
                  </a:cubicBezTo>
                  <a:cubicBezTo>
                    <a:pt x="19702" y="32005"/>
                    <a:pt x="19718" y="32010"/>
                    <a:pt x="19732" y="32022"/>
                  </a:cubicBezTo>
                  <a:cubicBezTo>
                    <a:pt x="19889" y="32152"/>
                    <a:pt x="20045" y="32282"/>
                    <a:pt x="20200" y="32412"/>
                  </a:cubicBezTo>
                  <a:cubicBezTo>
                    <a:pt x="20543" y="32097"/>
                    <a:pt x="20960" y="31877"/>
                    <a:pt x="21311" y="31570"/>
                  </a:cubicBezTo>
                  <a:cubicBezTo>
                    <a:pt x="21486" y="31417"/>
                    <a:pt x="21771" y="31550"/>
                    <a:pt x="21992" y="31405"/>
                  </a:cubicBezTo>
                  <a:cubicBezTo>
                    <a:pt x="22309" y="31201"/>
                    <a:pt x="22559" y="30942"/>
                    <a:pt x="22803" y="30656"/>
                  </a:cubicBezTo>
                  <a:cubicBezTo>
                    <a:pt x="22831" y="30623"/>
                    <a:pt x="22875" y="30588"/>
                    <a:pt x="22919" y="30588"/>
                  </a:cubicBezTo>
                  <a:cubicBezTo>
                    <a:pt x="22933" y="30588"/>
                    <a:pt x="22947" y="30591"/>
                    <a:pt x="22960" y="30600"/>
                  </a:cubicBezTo>
                  <a:cubicBezTo>
                    <a:pt x="23198" y="30751"/>
                    <a:pt x="23436" y="30816"/>
                    <a:pt x="23671" y="30816"/>
                  </a:cubicBezTo>
                  <a:cubicBezTo>
                    <a:pt x="24711" y="30816"/>
                    <a:pt x="25688" y="29545"/>
                    <a:pt x="26332" y="28873"/>
                  </a:cubicBezTo>
                  <a:cubicBezTo>
                    <a:pt x="26360" y="28844"/>
                    <a:pt x="26409" y="28808"/>
                    <a:pt x="26449" y="28808"/>
                  </a:cubicBezTo>
                  <a:cubicBezTo>
                    <a:pt x="26474" y="28808"/>
                    <a:pt x="26495" y="28822"/>
                    <a:pt x="26506" y="28861"/>
                  </a:cubicBezTo>
                  <a:cubicBezTo>
                    <a:pt x="26555" y="29047"/>
                    <a:pt x="26694" y="29205"/>
                    <a:pt x="26787" y="29370"/>
                  </a:cubicBezTo>
                  <a:cubicBezTo>
                    <a:pt x="26855" y="29492"/>
                    <a:pt x="26870" y="29545"/>
                    <a:pt x="26919" y="29545"/>
                  </a:cubicBezTo>
                  <a:cubicBezTo>
                    <a:pt x="26954" y="29545"/>
                    <a:pt x="27007" y="29517"/>
                    <a:pt x="27110" y="29470"/>
                  </a:cubicBezTo>
                  <a:cubicBezTo>
                    <a:pt x="27672" y="29213"/>
                    <a:pt x="28109" y="28807"/>
                    <a:pt x="28512" y="28353"/>
                  </a:cubicBezTo>
                  <a:cubicBezTo>
                    <a:pt x="28468" y="27883"/>
                    <a:pt x="28509" y="27412"/>
                    <a:pt x="28561" y="26938"/>
                  </a:cubicBezTo>
                  <a:cubicBezTo>
                    <a:pt x="28633" y="26266"/>
                    <a:pt x="28608" y="25670"/>
                    <a:pt x="28495" y="25008"/>
                  </a:cubicBezTo>
                  <a:cubicBezTo>
                    <a:pt x="28323" y="23992"/>
                    <a:pt x="27690" y="23132"/>
                    <a:pt x="27436" y="22138"/>
                  </a:cubicBezTo>
                  <a:cubicBezTo>
                    <a:pt x="27106" y="20846"/>
                    <a:pt x="27230" y="19428"/>
                    <a:pt x="27077" y="18103"/>
                  </a:cubicBezTo>
                  <a:cubicBezTo>
                    <a:pt x="26929" y="16840"/>
                    <a:pt x="26686" y="15588"/>
                    <a:pt x="26266" y="14383"/>
                  </a:cubicBezTo>
                  <a:cubicBezTo>
                    <a:pt x="25808" y="13069"/>
                    <a:pt x="25114" y="11860"/>
                    <a:pt x="24659" y="10546"/>
                  </a:cubicBezTo>
                  <a:cubicBezTo>
                    <a:pt x="24303" y="9523"/>
                    <a:pt x="24028" y="8476"/>
                    <a:pt x="23795" y="7420"/>
                  </a:cubicBezTo>
                  <a:cubicBezTo>
                    <a:pt x="23775" y="7497"/>
                    <a:pt x="23734" y="7563"/>
                    <a:pt x="23635" y="7647"/>
                  </a:cubicBezTo>
                  <a:cubicBezTo>
                    <a:pt x="23498" y="7763"/>
                    <a:pt x="23275" y="7794"/>
                    <a:pt x="23077" y="7817"/>
                  </a:cubicBezTo>
                  <a:cubicBezTo>
                    <a:pt x="23244" y="8513"/>
                    <a:pt x="22792" y="9244"/>
                    <a:pt x="22400" y="9784"/>
                  </a:cubicBezTo>
                  <a:cubicBezTo>
                    <a:pt x="22376" y="9818"/>
                    <a:pt x="22300" y="9879"/>
                    <a:pt x="22241" y="9879"/>
                  </a:cubicBezTo>
                  <a:cubicBezTo>
                    <a:pt x="22222" y="9879"/>
                    <a:pt x="22205" y="9873"/>
                    <a:pt x="22192" y="9858"/>
                  </a:cubicBezTo>
                  <a:cubicBezTo>
                    <a:pt x="22063" y="9707"/>
                    <a:pt x="21876" y="9512"/>
                    <a:pt x="21677" y="9512"/>
                  </a:cubicBezTo>
                  <a:cubicBezTo>
                    <a:pt x="21572" y="9512"/>
                    <a:pt x="21464" y="9566"/>
                    <a:pt x="21359" y="9708"/>
                  </a:cubicBezTo>
                  <a:cubicBezTo>
                    <a:pt x="21221" y="9895"/>
                    <a:pt x="21139" y="10095"/>
                    <a:pt x="21067" y="10314"/>
                  </a:cubicBezTo>
                  <a:cubicBezTo>
                    <a:pt x="21052" y="10363"/>
                    <a:pt x="20922" y="10506"/>
                    <a:pt x="20839" y="10506"/>
                  </a:cubicBezTo>
                  <a:cubicBezTo>
                    <a:pt x="20812" y="10506"/>
                    <a:pt x="20790" y="10492"/>
                    <a:pt x="20778" y="10454"/>
                  </a:cubicBezTo>
                  <a:cubicBezTo>
                    <a:pt x="20705" y="10218"/>
                    <a:pt x="20590" y="9887"/>
                    <a:pt x="20320" y="9887"/>
                  </a:cubicBezTo>
                  <a:cubicBezTo>
                    <a:pt x="20278" y="9887"/>
                    <a:pt x="20233" y="9895"/>
                    <a:pt x="20183" y="9912"/>
                  </a:cubicBezTo>
                  <a:cubicBezTo>
                    <a:pt x="19985" y="9982"/>
                    <a:pt x="19804" y="10075"/>
                    <a:pt x="19615" y="10165"/>
                  </a:cubicBezTo>
                  <a:cubicBezTo>
                    <a:pt x="19610" y="10168"/>
                    <a:pt x="19605" y="10169"/>
                    <a:pt x="19602" y="10169"/>
                  </a:cubicBezTo>
                  <a:cubicBezTo>
                    <a:pt x="19577" y="10169"/>
                    <a:pt x="19592" y="10117"/>
                    <a:pt x="19609" y="10105"/>
                  </a:cubicBezTo>
                  <a:cubicBezTo>
                    <a:pt x="19931" y="9849"/>
                    <a:pt x="20255" y="9614"/>
                    <a:pt x="20529" y="9614"/>
                  </a:cubicBezTo>
                  <a:cubicBezTo>
                    <a:pt x="20696" y="9614"/>
                    <a:pt x="20844" y="9702"/>
                    <a:pt x="20962" y="9926"/>
                  </a:cubicBezTo>
                  <a:cubicBezTo>
                    <a:pt x="21170" y="9542"/>
                    <a:pt x="21481" y="9214"/>
                    <a:pt x="21828" y="9214"/>
                  </a:cubicBezTo>
                  <a:cubicBezTo>
                    <a:pt x="21996" y="9214"/>
                    <a:pt x="22174" y="9292"/>
                    <a:pt x="22351" y="9478"/>
                  </a:cubicBezTo>
                  <a:cubicBezTo>
                    <a:pt x="22714" y="8986"/>
                    <a:pt x="22915" y="8408"/>
                    <a:pt x="22820" y="7790"/>
                  </a:cubicBezTo>
                  <a:cubicBezTo>
                    <a:pt x="22808" y="7713"/>
                    <a:pt x="22894" y="7612"/>
                    <a:pt x="22970" y="7608"/>
                  </a:cubicBezTo>
                  <a:cubicBezTo>
                    <a:pt x="23586" y="7579"/>
                    <a:pt x="23645" y="7404"/>
                    <a:pt x="23643" y="6815"/>
                  </a:cubicBezTo>
                  <a:cubicBezTo>
                    <a:pt x="23643" y="6764"/>
                    <a:pt x="23640" y="6711"/>
                    <a:pt x="23638" y="6659"/>
                  </a:cubicBezTo>
                  <a:cubicBezTo>
                    <a:pt x="23209" y="4435"/>
                    <a:pt x="23068" y="2173"/>
                    <a:pt x="2243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0"/>
            <p:cNvSpPr/>
            <p:nvPr/>
          </p:nvSpPr>
          <p:spPr>
            <a:xfrm>
              <a:off x="531075" y="1260038"/>
              <a:ext cx="250" cy="150"/>
            </a:xfrm>
            <a:custGeom>
              <a:avLst/>
              <a:gdLst/>
              <a:ahLst/>
              <a:cxnLst/>
              <a:rect l="l" t="t" r="r" b="b"/>
              <a:pathLst>
                <a:path w="10" h="6" extrusionOk="0">
                  <a:moveTo>
                    <a:pt x="10" y="1"/>
                  </a:moveTo>
                  <a:cubicBezTo>
                    <a:pt x="7" y="1"/>
                    <a:pt x="3" y="1"/>
                    <a:pt x="0" y="2"/>
                  </a:cubicBezTo>
                  <a:lnTo>
                    <a:pt x="0" y="5"/>
                  </a:lnTo>
                  <a:cubicBezTo>
                    <a:pt x="5" y="5"/>
                    <a:pt x="6" y="2"/>
                    <a:pt x="1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0"/>
            <p:cNvSpPr/>
            <p:nvPr/>
          </p:nvSpPr>
          <p:spPr>
            <a:xfrm>
              <a:off x="985600" y="1473313"/>
              <a:ext cx="4450" cy="10375"/>
            </a:xfrm>
            <a:custGeom>
              <a:avLst/>
              <a:gdLst/>
              <a:ahLst/>
              <a:cxnLst/>
              <a:rect l="l" t="t" r="r" b="b"/>
              <a:pathLst>
                <a:path w="178" h="415" extrusionOk="0">
                  <a:moveTo>
                    <a:pt x="135" y="1"/>
                  </a:moveTo>
                  <a:cubicBezTo>
                    <a:pt x="124" y="80"/>
                    <a:pt x="110" y="163"/>
                    <a:pt x="100" y="243"/>
                  </a:cubicBezTo>
                  <a:cubicBezTo>
                    <a:pt x="87" y="348"/>
                    <a:pt x="0" y="414"/>
                    <a:pt x="74" y="414"/>
                  </a:cubicBezTo>
                  <a:cubicBezTo>
                    <a:pt x="83" y="414"/>
                    <a:pt x="95" y="413"/>
                    <a:pt x="110" y="411"/>
                  </a:cubicBezTo>
                  <a:cubicBezTo>
                    <a:pt x="124" y="410"/>
                    <a:pt x="136" y="408"/>
                    <a:pt x="149" y="406"/>
                  </a:cubicBezTo>
                  <a:cubicBezTo>
                    <a:pt x="175" y="238"/>
                    <a:pt x="177" y="109"/>
                    <a:pt x="13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0"/>
            <p:cNvSpPr/>
            <p:nvPr/>
          </p:nvSpPr>
          <p:spPr>
            <a:xfrm>
              <a:off x="709125" y="2030988"/>
              <a:ext cx="1150" cy="1825"/>
            </a:xfrm>
            <a:custGeom>
              <a:avLst/>
              <a:gdLst/>
              <a:ahLst/>
              <a:cxnLst/>
              <a:rect l="l" t="t" r="r" b="b"/>
              <a:pathLst>
                <a:path w="46" h="73" extrusionOk="0">
                  <a:moveTo>
                    <a:pt x="26" y="0"/>
                  </a:moveTo>
                  <a:lnTo>
                    <a:pt x="26" y="0"/>
                  </a:lnTo>
                  <a:cubicBezTo>
                    <a:pt x="6" y="50"/>
                    <a:pt x="1" y="70"/>
                    <a:pt x="46" y="73"/>
                  </a:cubicBezTo>
                  <a:cubicBezTo>
                    <a:pt x="39" y="50"/>
                    <a:pt x="33" y="24"/>
                    <a:pt x="2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0"/>
            <p:cNvSpPr/>
            <p:nvPr/>
          </p:nvSpPr>
          <p:spPr>
            <a:xfrm>
              <a:off x="544275" y="1552588"/>
              <a:ext cx="6000" cy="10425"/>
            </a:xfrm>
            <a:custGeom>
              <a:avLst/>
              <a:gdLst/>
              <a:ahLst/>
              <a:cxnLst/>
              <a:rect l="l" t="t" r="r" b="b"/>
              <a:pathLst>
                <a:path w="240" h="417" extrusionOk="0">
                  <a:moveTo>
                    <a:pt x="239" y="0"/>
                  </a:moveTo>
                  <a:lnTo>
                    <a:pt x="239" y="0"/>
                  </a:lnTo>
                  <a:cubicBezTo>
                    <a:pt x="161" y="35"/>
                    <a:pt x="80" y="67"/>
                    <a:pt x="1" y="99"/>
                  </a:cubicBezTo>
                  <a:cubicBezTo>
                    <a:pt x="16" y="211"/>
                    <a:pt x="55" y="320"/>
                    <a:pt x="117" y="416"/>
                  </a:cubicBezTo>
                  <a:cubicBezTo>
                    <a:pt x="163" y="279"/>
                    <a:pt x="205" y="141"/>
                    <a:pt x="23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0"/>
            <p:cNvSpPr/>
            <p:nvPr/>
          </p:nvSpPr>
          <p:spPr>
            <a:xfrm>
              <a:off x="393350" y="1592713"/>
              <a:ext cx="330025" cy="1500750"/>
            </a:xfrm>
            <a:custGeom>
              <a:avLst/>
              <a:gdLst/>
              <a:ahLst/>
              <a:cxnLst/>
              <a:rect l="l" t="t" r="r" b="b"/>
              <a:pathLst>
                <a:path w="13201" h="60030" extrusionOk="0">
                  <a:moveTo>
                    <a:pt x="6483" y="0"/>
                  </a:moveTo>
                  <a:cubicBezTo>
                    <a:pt x="6187" y="582"/>
                    <a:pt x="5846" y="1217"/>
                    <a:pt x="5791" y="1841"/>
                  </a:cubicBezTo>
                  <a:cubicBezTo>
                    <a:pt x="5672" y="3158"/>
                    <a:pt x="5600" y="4628"/>
                    <a:pt x="5933" y="5929"/>
                  </a:cubicBezTo>
                  <a:cubicBezTo>
                    <a:pt x="5949" y="5929"/>
                    <a:pt x="5967" y="5929"/>
                    <a:pt x="5984" y="5929"/>
                  </a:cubicBezTo>
                  <a:cubicBezTo>
                    <a:pt x="6353" y="5929"/>
                    <a:pt x="6769" y="6001"/>
                    <a:pt x="6944" y="6345"/>
                  </a:cubicBezTo>
                  <a:cubicBezTo>
                    <a:pt x="7128" y="6708"/>
                    <a:pt x="7046" y="7150"/>
                    <a:pt x="6925" y="7521"/>
                  </a:cubicBezTo>
                  <a:cubicBezTo>
                    <a:pt x="6637" y="8396"/>
                    <a:pt x="6053" y="9131"/>
                    <a:pt x="5645" y="9946"/>
                  </a:cubicBezTo>
                  <a:cubicBezTo>
                    <a:pt x="6503" y="9807"/>
                    <a:pt x="7263" y="9239"/>
                    <a:pt x="8045" y="8878"/>
                  </a:cubicBezTo>
                  <a:cubicBezTo>
                    <a:pt x="8089" y="8858"/>
                    <a:pt x="8132" y="8849"/>
                    <a:pt x="8173" y="8849"/>
                  </a:cubicBezTo>
                  <a:cubicBezTo>
                    <a:pt x="8298" y="8849"/>
                    <a:pt x="8399" y="8938"/>
                    <a:pt x="8426" y="9075"/>
                  </a:cubicBezTo>
                  <a:cubicBezTo>
                    <a:pt x="8549" y="9710"/>
                    <a:pt x="8050" y="10322"/>
                    <a:pt x="7704" y="10824"/>
                  </a:cubicBezTo>
                  <a:cubicBezTo>
                    <a:pt x="7650" y="10902"/>
                    <a:pt x="7592" y="10978"/>
                    <a:pt x="7535" y="11054"/>
                  </a:cubicBezTo>
                  <a:cubicBezTo>
                    <a:pt x="7663" y="11068"/>
                    <a:pt x="7789" y="11083"/>
                    <a:pt x="7917" y="11083"/>
                  </a:cubicBezTo>
                  <a:cubicBezTo>
                    <a:pt x="7926" y="11083"/>
                    <a:pt x="7934" y="11083"/>
                    <a:pt x="7942" y="11083"/>
                  </a:cubicBezTo>
                  <a:cubicBezTo>
                    <a:pt x="7943" y="11083"/>
                    <a:pt x="7944" y="11083"/>
                    <a:pt x="7944" y="11083"/>
                  </a:cubicBezTo>
                  <a:cubicBezTo>
                    <a:pt x="8025" y="11083"/>
                    <a:pt x="8034" y="11159"/>
                    <a:pt x="8014" y="11222"/>
                  </a:cubicBezTo>
                  <a:cubicBezTo>
                    <a:pt x="7893" y="11577"/>
                    <a:pt x="7904" y="11888"/>
                    <a:pt x="8133" y="12160"/>
                  </a:cubicBezTo>
                  <a:cubicBezTo>
                    <a:pt x="8170" y="12103"/>
                    <a:pt x="8215" y="12051"/>
                    <a:pt x="8264" y="12005"/>
                  </a:cubicBezTo>
                  <a:cubicBezTo>
                    <a:pt x="8284" y="11988"/>
                    <a:pt x="8304" y="11979"/>
                    <a:pt x="8322" y="11979"/>
                  </a:cubicBezTo>
                  <a:cubicBezTo>
                    <a:pt x="8354" y="11979"/>
                    <a:pt x="8375" y="12006"/>
                    <a:pt x="8361" y="12054"/>
                  </a:cubicBezTo>
                  <a:cubicBezTo>
                    <a:pt x="8323" y="12198"/>
                    <a:pt x="8302" y="12308"/>
                    <a:pt x="8223" y="12434"/>
                  </a:cubicBezTo>
                  <a:cubicBezTo>
                    <a:pt x="8194" y="12479"/>
                    <a:pt x="8113" y="12568"/>
                    <a:pt x="8042" y="12568"/>
                  </a:cubicBezTo>
                  <a:cubicBezTo>
                    <a:pt x="8024" y="12568"/>
                    <a:pt x="8006" y="12562"/>
                    <a:pt x="7989" y="12547"/>
                  </a:cubicBezTo>
                  <a:cubicBezTo>
                    <a:pt x="7638" y="12222"/>
                    <a:pt x="7600" y="11800"/>
                    <a:pt x="7723" y="11373"/>
                  </a:cubicBezTo>
                  <a:cubicBezTo>
                    <a:pt x="7589" y="11362"/>
                    <a:pt x="7456" y="11351"/>
                    <a:pt x="7322" y="11342"/>
                  </a:cubicBezTo>
                  <a:cubicBezTo>
                    <a:pt x="6984" y="11774"/>
                    <a:pt x="6615" y="12181"/>
                    <a:pt x="6228" y="12574"/>
                  </a:cubicBezTo>
                  <a:cubicBezTo>
                    <a:pt x="5539" y="13272"/>
                    <a:pt x="4844" y="13944"/>
                    <a:pt x="4169" y="14640"/>
                  </a:cubicBezTo>
                  <a:cubicBezTo>
                    <a:pt x="4163" y="14701"/>
                    <a:pt x="4152" y="14761"/>
                    <a:pt x="4146" y="14822"/>
                  </a:cubicBezTo>
                  <a:cubicBezTo>
                    <a:pt x="4442" y="14794"/>
                    <a:pt x="4738" y="14761"/>
                    <a:pt x="5035" y="14733"/>
                  </a:cubicBezTo>
                  <a:cubicBezTo>
                    <a:pt x="5038" y="14732"/>
                    <a:pt x="5042" y="14732"/>
                    <a:pt x="5045" y="14732"/>
                  </a:cubicBezTo>
                  <a:cubicBezTo>
                    <a:pt x="5078" y="14732"/>
                    <a:pt x="5108" y="14759"/>
                    <a:pt x="5110" y="14794"/>
                  </a:cubicBezTo>
                  <a:cubicBezTo>
                    <a:pt x="5121" y="14902"/>
                    <a:pt x="5132" y="15012"/>
                    <a:pt x="5143" y="15121"/>
                  </a:cubicBezTo>
                  <a:cubicBezTo>
                    <a:pt x="5214" y="15084"/>
                    <a:pt x="5282" y="15042"/>
                    <a:pt x="5359" y="15017"/>
                  </a:cubicBezTo>
                  <a:cubicBezTo>
                    <a:pt x="5375" y="15012"/>
                    <a:pt x="5388" y="15010"/>
                    <a:pt x="5400" y="15010"/>
                  </a:cubicBezTo>
                  <a:cubicBezTo>
                    <a:pt x="5485" y="15010"/>
                    <a:pt x="5486" y="15118"/>
                    <a:pt x="5446" y="15189"/>
                  </a:cubicBezTo>
                  <a:cubicBezTo>
                    <a:pt x="5436" y="15209"/>
                    <a:pt x="5425" y="15226"/>
                    <a:pt x="5415" y="15244"/>
                  </a:cubicBezTo>
                  <a:cubicBezTo>
                    <a:pt x="5410" y="15273"/>
                    <a:pt x="5394" y="15299"/>
                    <a:pt x="5372" y="15319"/>
                  </a:cubicBezTo>
                  <a:cubicBezTo>
                    <a:pt x="5365" y="15331"/>
                    <a:pt x="5357" y="15346"/>
                    <a:pt x="5349" y="15358"/>
                  </a:cubicBezTo>
                  <a:cubicBezTo>
                    <a:pt x="5348" y="15361"/>
                    <a:pt x="5322" y="15390"/>
                    <a:pt x="5306" y="15410"/>
                  </a:cubicBezTo>
                  <a:cubicBezTo>
                    <a:pt x="5306" y="15411"/>
                    <a:pt x="5306" y="15412"/>
                    <a:pt x="5307" y="15412"/>
                  </a:cubicBezTo>
                  <a:cubicBezTo>
                    <a:pt x="5296" y="15424"/>
                    <a:pt x="5291" y="15429"/>
                    <a:pt x="5291" y="15429"/>
                  </a:cubicBezTo>
                  <a:cubicBezTo>
                    <a:pt x="5290" y="15429"/>
                    <a:pt x="5297" y="15420"/>
                    <a:pt x="5306" y="15410"/>
                  </a:cubicBezTo>
                  <a:cubicBezTo>
                    <a:pt x="5303" y="15408"/>
                    <a:pt x="5302" y="15404"/>
                    <a:pt x="5301" y="15402"/>
                  </a:cubicBezTo>
                  <a:cubicBezTo>
                    <a:pt x="5256" y="15446"/>
                    <a:pt x="5191" y="15492"/>
                    <a:pt x="5147" y="15492"/>
                  </a:cubicBezTo>
                  <a:cubicBezTo>
                    <a:pt x="5120" y="15492"/>
                    <a:pt x="5102" y="15474"/>
                    <a:pt x="5102" y="15426"/>
                  </a:cubicBezTo>
                  <a:cubicBezTo>
                    <a:pt x="5103" y="15413"/>
                    <a:pt x="5105" y="15400"/>
                    <a:pt x="5109" y="15388"/>
                  </a:cubicBezTo>
                  <a:lnTo>
                    <a:pt x="5109" y="15388"/>
                  </a:lnTo>
                  <a:cubicBezTo>
                    <a:pt x="5076" y="15405"/>
                    <a:pt x="5041" y="15420"/>
                    <a:pt x="5005" y="15431"/>
                  </a:cubicBezTo>
                  <a:cubicBezTo>
                    <a:pt x="4993" y="15434"/>
                    <a:pt x="4980" y="15436"/>
                    <a:pt x="4968" y="15436"/>
                  </a:cubicBezTo>
                  <a:cubicBezTo>
                    <a:pt x="4933" y="15436"/>
                    <a:pt x="4903" y="15420"/>
                    <a:pt x="4899" y="15376"/>
                  </a:cubicBezTo>
                  <a:cubicBezTo>
                    <a:pt x="4888" y="15255"/>
                    <a:pt x="4876" y="15133"/>
                    <a:pt x="4865" y="15013"/>
                  </a:cubicBezTo>
                  <a:cubicBezTo>
                    <a:pt x="4566" y="15040"/>
                    <a:pt x="4268" y="15065"/>
                    <a:pt x="3970" y="15091"/>
                  </a:cubicBezTo>
                  <a:cubicBezTo>
                    <a:pt x="3967" y="15092"/>
                    <a:pt x="3965" y="15092"/>
                    <a:pt x="3963" y="15092"/>
                  </a:cubicBezTo>
                  <a:cubicBezTo>
                    <a:pt x="3916" y="15092"/>
                    <a:pt x="3891" y="15048"/>
                    <a:pt x="3900" y="15003"/>
                  </a:cubicBezTo>
                  <a:cubicBezTo>
                    <a:pt x="3906" y="14971"/>
                    <a:pt x="3908" y="14937"/>
                    <a:pt x="3913" y="14905"/>
                  </a:cubicBezTo>
                  <a:lnTo>
                    <a:pt x="3913" y="14905"/>
                  </a:lnTo>
                  <a:cubicBezTo>
                    <a:pt x="3543" y="15293"/>
                    <a:pt x="3179" y="15687"/>
                    <a:pt x="2832" y="16101"/>
                  </a:cubicBezTo>
                  <a:cubicBezTo>
                    <a:pt x="2578" y="16407"/>
                    <a:pt x="2315" y="16705"/>
                    <a:pt x="2077" y="17023"/>
                  </a:cubicBezTo>
                  <a:cubicBezTo>
                    <a:pt x="2052" y="17055"/>
                    <a:pt x="2025" y="17097"/>
                    <a:pt x="2003" y="17134"/>
                  </a:cubicBezTo>
                  <a:cubicBezTo>
                    <a:pt x="2010" y="17217"/>
                    <a:pt x="2019" y="17301"/>
                    <a:pt x="2028" y="17384"/>
                  </a:cubicBezTo>
                  <a:cubicBezTo>
                    <a:pt x="2037" y="17483"/>
                    <a:pt x="2024" y="17514"/>
                    <a:pt x="2038" y="17514"/>
                  </a:cubicBezTo>
                  <a:cubicBezTo>
                    <a:pt x="2047" y="17514"/>
                    <a:pt x="2069" y="17499"/>
                    <a:pt x="2121" y="17482"/>
                  </a:cubicBezTo>
                  <a:cubicBezTo>
                    <a:pt x="2334" y="17410"/>
                    <a:pt x="2543" y="17321"/>
                    <a:pt x="2764" y="17279"/>
                  </a:cubicBezTo>
                  <a:cubicBezTo>
                    <a:pt x="2767" y="17278"/>
                    <a:pt x="2770" y="17278"/>
                    <a:pt x="2774" y="17278"/>
                  </a:cubicBezTo>
                  <a:cubicBezTo>
                    <a:pt x="2803" y="17278"/>
                    <a:pt x="2828" y="17305"/>
                    <a:pt x="2830" y="17334"/>
                  </a:cubicBezTo>
                  <a:cubicBezTo>
                    <a:pt x="2854" y="17572"/>
                    <a:pt x="2784" y="17861"/>
                    <a:pt x="3008" y="17861"/>
                  </a:cubicBezTo>
                  <a:cubicBezTo>
                    <a:pt x="3052" y="17861"/>
                    <a:pt x="3106" y="17851"/>
                    <a:pt x="3173" y="17827"/>
                  </a:cubicBezTo>
                  <a:cubicBezTo>
                    <a:pt x="3372" y="17757"/>
                    <a:pt x="3558" y="17700"/>
                    <a:pt x="3765" y="17663"/>
                  </a:cubicBezTo>
                  <a:cubicBezTo>
                    <a:pt x="3772" y="17661"/>
                    <a:pt x="3777" y="17661"/>
                    <a:pt x="3783" y="17661"/>
                  </a:cubicBezTo>
                  <a:cubicBezTo>
                    <a:pt x="3855" y="17661"/>
                    <a:pt x="3829" y="17772"/>
                    <a:pt x="3809" y="17813"/>
                  </a:cubicBezTo>
                  <a:cubicBezTo>
                    <a:pt x="3731" y="17970"/>
                    <a:pt x="3806" y="18252"/>
                    <a:pt x="3812" y="18421"/>
                  </a:cubicBezTo>
                  <a:cubicBezTo>
                    <a:pt x="3819" y="18626"/>
                    <a:pt x="3875" y="18732"/>
                    <a:pt x="4014" y="18732"/>
                  </a:cubicBezTo>
                  <a:cubicBezTo>
                    <a:pt x="4111" y="18732"/>
                    <a:pt x="4247" y="18680"/>
                    <a:pt x="4435" y="18573"/>
                  </a:cubicBezTo>
                  <a:cubicBezTo>
                    <a:pt x="4457" y="18560"/>
                    <a:pt x="4479" y="18554"/>
                    <a:pt x="4498" y="18554"/>
                  </a:cubicBezTo>
                  <a:cubicBezTo>
                    <a:pt x="4539" y="18554"/>
                    <a:pt x="4568" y="18583"/>
                    <a:pt x="4566" y="18642"/>
                  </a:cubicBezTo>
                  <a:cubicBezTo>
                    <a:pt x="4561" y="18764"/>
                    <a:pt x="4533" y="18881"/>
                    <a:pt x="4499" y="18997"/>
                  </a:cubicBezTo>
                  <a:cubicBezTo>
                    <a:pt x="4969" y="18828"/>
                    <a:pt x="5453" y="18729"/>
                    <a:pt x="5868" y="18430"/>
                  </a:cubicBezTo>
                  <a:cubicBezTo>
                    <a:pt x="5889" y="18415"/>
                    <a:pt x="5912" y="18407"/>
                    <a:pt x="5933" y="18407"/>
                  </a:cubicBezTo>
                  <a:cubicBezTo>
                    <a:pt x="5980" y="18407"/>
                    <a:pt x="6019" y="18441"/>
                    <a:pt x="6007" y="18502"/>
                  </a:cubicBezTo>
                  <a:cubicBezTo>
                    <a:pt x="5940" y="18851"/>
                    <a:pt x="5934" y="19208"/>
                    <a:pt x="5870" y="19555"/>
                  </a:cubicBezTo>
                  <a:cubicBezTo>
                    <a:pt x="6182" y="19324"/>
                    <a:pt x="6541" y="19169"/>
                    <a:pt x="6882" y="18968"/>
                  </a:cubicBezTo>
                  <a:cubicBezTo>
                    <a:pt x="6906" y="18954"/>
                    <a:pt x="6932" y="18947"/>
                    <a:pt x="6955" y="18947"/>
                  </a:cubicBezTo>
                  <a:cubicBezTo>
                    <a:pt x="7004" y="18947"/>
                    <a:pt x="7043" y="18978"/>
                    <a:pt x="7031" y="19046"/>
                  </a:cubicBezTo>
                  <a:cubicBezTo>
                    <a:pt x="6984" y="19325"/>
                    <a:pt x="7045" y="19554"/>
                    <a:pt x="7100" y="19807"/>
                  </a:cubicBezTo>
                  <a:cubicBezTo>
                    <a:pt x="7311" y="19651"/>
                    <a:pt x="7555" y="19543"/>
                    <a:pt x="7813" y="19492"/>
                  </a:cubicBezTo>
                  <a:cubicBezTo>
                    <a:pt x="7825" y="19490"/>
                    <a:pt x="7835" y="19489"/>
                    <a:pt x="7843" y="19489"/>
                  </a:cubicBezTo>
                  <a:cubicBezTo>
                    <a:pt x="7983" y="19489"/>
                    <a:pt x="7823" y="19753"/>
                    <a:pt x="7768" y="19790"/>
                  </a:cubicBezTo>
                  <a:cubicBezTo>
                    <a:pt x="7436" y="20018"/>
                    <a:pt x="7177" y="20268"/>
                    <a:pt x="6896" y="20559"/>
                  </a:cubicBezTo>
                  <a:cubicBezTo>
                    <a:pt x="6883" y="20572"/>
                    <a:pt x="6870" y="20578"/>
                    <a:pt x="6860" y="20578"/>
                  </a:cubicBezTo>
                  <a:cubicBezTo>
                    <a:pt x="6839" y="20578"/>
                    <a:pt x="6830" y="20554"/>
                    <a:pt x="6853" y="20523"/>
                  </a:cubicBezTo>
                  <a:cubicBezTo>
                    <a:pt x="6977" y="20348"/>
                    <a:pt x="7103" y="20168"/>
                    <a:pt x="7242" y="19999"/>
                  </a:cubicBezTo>
                  <a:lnTo>
                    <a:pt x="7242" y="19999"/>
                  </a:lnTo>
                  <a:cubicBezTo>
                    <a:pt x="7169" y="20042"/>
                    <a:pt x="7101" y="20095"/>
                    <a:pt x="7039" y="20153"/>
                  </a:cubicBezTo>
                  <a:cubicBezTo>
                    <a:pt x="7010" y="20180"/>
                    <a:pt x="6962" y="20203"/>
                    <a:pt x="6921" y="20203"/>
                  </a:cubicBezTo>
                  <a:cubicBezTo>
                    <a:pt x="6884" y="20203"/>
                    <a:pt x="6852" y="20184"/>
                    <a:pt x="6845" y="20134"/>
                  </a:cubicBezTo>
                  <a:cubicBezTo>
                    <a:pt x="6802" y="19829"/>
                    <a:pt x="6729" y="19592"/>
                    <a:pt x="6748" y="19303"/>
                  </a:cubicBezTo>
                  <a:lnTo>
                    <a:pt x="6748" y="19303"/>
                  </a:lnTo>
                  <a:cubicBezTo>
                    <a:pt x="6402" y="19480"/>
                    <a:pt x="6033" y="19632"/>
                    <a:pt x="5762" y="19915"/>
                  </a:cubicBezTo>
                  <a:cubicBezTo>
                    <a:pt x="5723" y="19956"/>
                    <a:pt x="5662" y="19985"/>
                    <a:pt x="5617" y="19985"/>
                  </a:cubicBezTo>
                  <a:cubicBezTo>
                    <a:pt x="5567" y="19985"/>
                    <a:pt x="5534" y="19951"/>
                    <a:pt x="5562" y="19861"/>
                  </a:cubicBezTo>
                  <a:cubicBezTo>
                    <a:pt x="5671" y="19511"/>
                    <a:pt x="5675" y="19135"/>
                    <a:pt x="5727" y="18770"/>
                  </a:cubicBezTo>
                  <a:lnTo>
                    <a:pt x="5727" y="18770"/>
                  </a:lnTo>
                  <a:cubicBezTo>
                    <a:pt x="5288" y="19026"/>
                    <a:pt x="4789" y="19116"/>
                    <a:pt x="4314" y="19304"/>
                  </a:cubicBezTo>
                  <a:cubicBezTo>
                    <a:pt x="4301" y="19309"/>
                    <a:pt x="4289" y="19311"/>
                    <a:pt x="4279" y="19311"/>
                  </a:cubicBezTo>
                  <a:cubicBezTo>
                    <a:pt x="4221" y="19311"/>
                    <a:pt x="4200" y="19243"/>
                    <a:pt x="4221" y="19186"/>
                  </a:cubicBezTo>
                  <a:cubicBezTo>
                    <a:pt x="4260" y="19082"/>
                    <a:pt x="4288" y="18974"/>
                    <a:pt x="4307" y="18865"/>
                  </a:cubicBezTo>
                  <a:lnTo>
                    <a:pt x="4307" y="18865"/>
                  </a:lnTo>
                  <a:cubicBezTo>
                    <a:pt x="4177" y="18922"/>
                    <a:pt x="4061" y="18951"/>
                    <a:pt x="3936" y="18951"/>
                  </a:cubicBezTo>
                  <a:cubicBezTo>
                    <a:pt x="3829" y="18951"/>
                    <a:pt x="3714" y="18930"/>
                    <a:pt x="3578" y="18885"/>
                  </a:cubicBezTo>
                  <a:cubicBezTo>
                    <a:pt x="3524" y="18867"/>
                    <a:pt x="3532" y="18811"/>
                    <a:pt x="3543" y="18769"/>
                  </a:cubicBezTo>
                  <a:cubicBezTo>
                    <a:pt x="3617" y="18488"/>
                    <a:pt x="3522" y="18208"/>
                    <a:pt x="3573" y="17938"/>
                  </a:cubicBezTo>
                  <a:lnTo>
                    <a:pt x="3573" y="17938"/>
                  </a:lnTo>
                  <a:cubicBezTo>
                    <a:pt x="3289" y="18003"/>
                    <a:pt x="3021" y="18112"/>
                    <a:pt x="2733" y="18164"/>
                  </a:cubicBezTo>
                  <a:cubicBezTo>
                    <a:pt x="2730" y="18164"/>
                    <a:pt x="2727" y="18164"/>
                    <a:pt x="2724" y="18164"/>
                  </a:cubicBezTo>
                  <a:cubicBezTo>
                    <a:pt x="2693" y="18164"/>
                    <a:pt x="2666" y="18140"/>
                    <a:pt x="2664" y="18108"/>
                  </a:cubicBezTo>
                  <a:cubicBezTo>
                    <a:pt x="2647" y="17919"/>
                    <a:pt x="2707" y="17578"/>
                    <a:pt x="2511" y="17578"/>
                  </a:cubicBezTo>
                  <a:cubicBezTo>
                    <a:pt x="2486" y="17578"/>
                    <a:pt x="2458" y="17583"/>
                    <a:pt x="2425" y="17595"/>
                  </a:cubicBezTo>
                  <a:cubicBezTo>
                    <a:pt x="2251" y="17656"/>
                    <a:pt x="2078" y="17722"/>
                    <a:pt x="1896" y="17756"/>
                  </a:cubicBezTo>
                  <a:cubicBezTo>
                    <a:pt x="1890" y="17914"/>
                    <a:pt x="1882" y="18070"/>
                    <a:pt x="1858" y="18227"/>
                  </a:cubicBezTo>
                  <a:cubicBezTo>
                    <a:pt x="1575" y="20034"/>
                    <a:pt x="1517" y="21885"/>
                    <a:pt x="1547" y="23711"/>
                  </a:cubicBezTo>
                  <a:cubicBezTo>
                    <a:pt x="1553" y="24039"/>
                    <a:pt x="1563" y="24370"/>
                    <a:pt x="1573" y="24698"/>
                  </a:cubicBezTo>
                  <a:cubicBezTo>
                    <a:pt x="2231" y="24594"/>
                    <a:pt x="2922" y="24604"/>
                    <a:pt x="3442" y="24120"/>
                  </a:cubicBezTo>
                  <a:cubicBezTo>
                    <a:pt x="3466" y="24099"/>
                    <a:pt x="3520" y="24065"/>
                    <a:pt x="3563" y="24065"/>
                  </a:cubicBezTo>
                  <a:cubicBezTo>
                    <a:pt x="3580" y="24065"/>
                    <a:pt x="3595" y="24071"/>
                    <a:pt x="3606" y="24084"/>
                  </a:cubicBezTo>
                  <a:cubicBezTo>
                    <a:pt x="3644" y="24127"/>
                    <a:pt x="3675" y="24173"/>
                    <a:pt x="3702" y="24221"/>
                  </a:cubicBezTo>
                  <a:cubicBezTo>
                    <a:pt x="3910" y="23922"/>
                    <a:pt x="4187" y="23647"/>
                    <a:pt x="4540" y="23563"/>
                  </a:cubicBezTo>
                  <a:cubicBezTo>
                    <a:pt x="4656" y="23535"/>
                    <a:pt x="4752" y="23521"/>
                    <a:pt x="4832" y="23521"/>
                  </a:cubicBezTo>
                  <a:cubicBezTo>
                    <a:pt x="5088" y="23521"/>
                    <a:pt x="5179" y="23669"/>
                    <a:pt x="5226" y="24007"/>
                  </a:cubicBezTo>
                  <a:cubicBezTo>
                    <a:pt x="5392" y="23933"/>
                    <a:pt x="5562" y="23871"/>
                    <a:pt x="5725" y="23787"/>
                  </a:cubicBezTo>
                  <a:cubicBezTo>
                    <a:pt x="5747" y="23776"/>
                    <a:pt x="5774" y="23768"/>
                    <a:pt x="5799" y="23768"/>
                  </a:cubicBezTo>
                  <a:cubicBezTo>
                    <a:pt x="5830" y="23768"/>
                    <a:pt x="5857" y="23782"/>
                    <a:pt x="5861" y="23826"/>
                  </a:cubicBezTo>
                  <a:cubicBezTo>
                    <a:pt x="5876" y="23971"/>
                    <a:pt x="5895" y="24111"/>
                    <a:pt x="5960" y="24237"/>
                  </a:cubicBezTo>
                  <a:cubicBezTo>
                    <a:pt x="6058" y="24151"/>
                    <a:pt x="6157" y="24065"/>
                    <a:pt x="6250" y="23972"/>
                  </a:cubicBezTo>
                  <a:cubicBezTo>
                    <a:pt x="6274" y="23948"/>
                    <a:pt x="6314" y="23927"/>
                    <a:pt x="6351" y="23927"/>
                  </a:cubicBezTo>
                  <a:cubicBezTo>
                    <a:pt x="6375" y="23927"/>
                    <a:pt x="6398" y="23937"/>
                    <a:pt x="6413" y="23961"/>
                  </a:cubicBezTo>
                  <a:cubicBezTo>
                    <a:pt x="6577" y="24234"/>
                    <a:pt x="6748" y="24553"/>
                    <a:pt x="6735" y="24881"/>
                  </a:cubicBezTo>
                  <a:cubicBezTo>
                    <a:pt x="6734" y="24901"/>
                    <a:pt x="6706" y="24934"/>
                    <a:pt x="6683" y="24934"/>
                  </a:cubicBezTo>
                  <a:cubicBezTo>
                    <a:pt x="6676" y="24934"/>
                    <a:pt x="6670" y="24931"/>
                    <a:pt x="6665" y="24923"/>
                  </a:cubicBezTo>
                  <a:cubicBezTo>
                    <a:pt x="6514" y="24703"/>
                    <a:pt x="6370" y="24481"/>
                    <a:pt x="6231" y="24254"/>
                  </a:cubicBezTo>
                  <a:cubicBezTo>
                    <a:pt x="6134" y="24341"/>
                    <a:pt x="6033" y="24425"/>
                    <a:pt x="5939" y="24518"/>
                  </a:cubicBezTo>
                  <a:cubicBezTo>
                    <a:pt x="5914" y="24544"/>
                    <a:pt x="5878" y="24563"/>
                    <a:pt x="5844" y="24563"/>
                  </a:cubicBezTo>
                  <a:cubicBezTo>
                    <a:pt x="5820" y="24563"/>
                    <a:pt x="5796" y="24553"/>
                    <a:pt x="5779" y="24529"/>
                  </a:cubicBezTo>
                  <a:cubicBezTo>
                    <a:pt x="5678" y="24393"/>
                    <a:pt x="5645" y="24234"/>
                    <a:pt x="5624" y="24071"/>
                  </a:cubicBezTo>
                  <a:cubicBezTo>
                    <a:pt x="5459" y="24145"/>
                    <a:pt x="5289" y="24210"/>
                    <a:pt x="5126" y="24293"/>
                  </a:cubicBezTo>
                  <a:cubicBezTo>
                    <a:pt x="5104" y="24304"/>
                    <a:pt x="5077" y="24313"/>
                    <a:pt x="5052" y="24313"/>
                  </a:cubicBezTo>
                  <a:cubicBezTo>
                    <a:pt x="5020" y="24313"/>
                    <a:pt x="4992" y="24298"/>
                    <a:pt x="4987" y="24254"/>
                  </a:cubicBezTo>
                  <a:cubicBezTo>
                    <a:pt x="4952" y="23927"/>
                    <a:pt x="4821" y="23805"/>
                    <a:pt x="4656" y="23805"/>
                  </a:cubicBezTo>
                  <a:cubicBezTo>
                    <a:pt x="4340" y="23805"/>
                    <a:pt x="3896" y="24250"/>
                    <a:pt x="3737" y="24564"/>
                  </a:cubicBezTo>
                  <a:cubicBezTo>
                    <a:pt x="3712" y="24612"/>
                    <a:pt x="3625" y="24684"/>
                    <a:pt x="3561" y="24684"/>
                  </a:cubicBezTo>
                  <a:cubicBezTo>
                    <a:pt x="3529" y="24684"/>
                    <a:pt x="3504" y="24666"/>
                    <a:pt x="3495" y="24617"/>
                  </a:cubicBezTo>
                  <a:cubicBezTo>
                    <a:pt x="3466" y="24554"/>
                    <a:pt x="3437" y="24493"/>
                    <a:pt x="3408" y="24430"/>
                  </a:cubicBezTo>
                  <a:cubicBezTo>
                    <a:pt x="3247" y="24537"/>
                    <a:pt x="3071" y="24596"/>
                    <a:pt x="2901" y="24704"/>
                  </a:cubicBezTo>
                  <a:cubicBezTo>
                    <a:pt x="2650" y="24866"/>
                    <a:pt x="2742" y="24876"/>
                    <a:pt x="2480" y="24888"/>
                  </a:cubicBezTo>
                  <a:cubicBezTo>
                    <a:pt x="2197" y="24900"/>
                    <a:pt x="1884" y="25005"/>
                    <a:pt x="1585" y="25040"/>
                  </a:cubicBezTo>
                  <a:cubicBezTo>
                    <a:pt x="1599" y="25404"/>
                    <a:pt x="1615" y="25766"/>
                    <a:pt x="1639" y="26128"/>
                  </a:cubicBezTo>
                  <a:cubicBezTo>
                    <a:pt x="1683" y="26820"/>
                    <a:pt x="1800" y="27527"/>
                    <a:pt x="1802" y="28221"/>
                  </a:cubicBezTo>
                  <a:cubicBezTo>
                    <a:pt x="1806" y="28989"/>
                    <a:pt x="1507" y="29752"/>
                    <a:pt x="1556" y="30514"/>
                  </a:cubicBezTo>
                  <a:cubicBezTo>
                    <a:pt x="1587" y="30980"/>
                    <a:pt x="1865" y="31058"/>
                    <a:pt x="2131" y="31389"/>
                  </a:cubicBezTo>
                  <a:cubicBezTo>
                    <a:pt x="2299" y="31601"/>
                    <a:pt x="2397" y="31822"/>
                    <a:pt x="2442" y="32045"/>
                  </a:cubicBezTo>
                  <a:cubicBezTo>
                    <a:pt x="2468" y="32000"/>
                    <a:pt x="2520" y="31957"/>
                    <a:pt x="2555" y="31957"/>
                  </a:cubicBezTo>
                  <a:cubicBezTo>
                    <a:pt x="2573" y="31957"/>
                    <a:pt x="2586" y="31968"/>
                    <a:pt x="2589" y="31997"/>
                  </a:cubicBezTo>
                  <a:cubicBezTo>
                    <a:pt x="2599" y="32096"/>
                    <a:pt x="2625" y="32140"/>
                    <a:pt x="2674" y="32186"/>
                  </a:cubicBezTo>
                  <a:cubicBezTo>
                    <a:pt x="2756" y="32087"/>
                    <a:pt x="2871" y="32000"/>
                    <a:pt x="2952" y="31933"/>
                  </a:cubicBezTo>
                  <a:cubicBezTo>
                    <a:pt x="2973" y="31915"/>
                    <a:pt x="3001" y="31900"/>
                    <a:pt x="3027" y="31900"/>
                  </a:cubicBezTo>
                  <a:cubicBezTo>
                    <a:pt x="3043" y="31900"/>
                    <a:pt x="3059" y="31907"/>
                    <a:pt x="3071" y="31924"/>
                  </a:cubicBezTo>
                  <a:cubicBezTo>
                    <a:pt x="3173" y="32073"/>
                    <a:pt x="3301" y="32215"/>
                    <a:pt x="3389" y="32374"/>
                  </a:cubicBezTo>
                  <a:cubicBezTo>
                    <a:pt x="3505" y="32149"/>
                    <a:pt x="3633" y="31913"/>
                    <a:pt x="3640" y="31673"/>
                  </a:cubicBezTo>
                  <a:cubicBezTo>
                    <a:pt x="3642" y="31605"/>
                    <a:pt x="3751" y="31482"/>
                    <a:pt x="3816" y="31482"/>
                  </a:cubicBezTo>
                  <a:cubicBezTo>
                    <a:pt x="3839" y="31482"/>
                    <a:pt x="3857" y="31498"/>
                    <a:pt x="3861" y="31539"/>
                  </a:cubicBezTo>
                  <a:cubicBezTo>
                    <a:pt x="3871" y="31634"/>
                    <a:pt x="3881" y="31731"/>
                    <a:pt x="3893" y="31826"/>
                  </a:cubicBezTo>
                  <a:cubicBezTo>
                    <a:pt x="3906" y="31919"/>
                    <a:pt x="3895" y="31948"/>
                    <a:pt x="3903" y="31948"/>
                  </a:cubicBezTo>
                  <a:cubicBezTo>
                    <a:pt x="3908" y="31948"/>
                    <a:pt x="3920" y="31937"/>
                    <a:pt x="3951" y="31922"/>
                  </a:cubicBezTo>
                  <a:cubicBezTo>
                    <a:pt x="4173" y="31818"/>
                    <a:pt x="4349" y="31632"/>
                    <a:pt x="4582" y="31555"/>
                  </a:cubicBezTo>
                  <a:cubicBezTo>
                    <a:pt x="4595" y="31550"/>
                    <a:pt x="4608" y="31548"/>
                    <a:pt x="4620" y="31548"/>
                  </a:cubicBezTo>
                  <a:cubicBezTo>
                    <a:pt x="4656" y="31548"/>
                    <a:pt x="4688" y="31567"/>
                    <a:pt x="4692" y="31610"/>
                  </a:cubicBezTo>
                  <a:cubicBezTo>
                    <a:pt x="4702" y="31707"/>
                    <a:pt x="4712" y="31804"/>
                    <a:pt x="4721" y="31899"/>
                  </a:cubicBezTo>
                  <a:cubicBezTo>
                    <a:pt x="4724" y="31933"/>
                    <a:pt x="4729" y="31967"/>
                    <a:pt x="4736" y="32000"/>
                  </a:cubicBezTo>
                  <a:cubicBezTo>
                    <a:pt x="4898" y="31961"/>
                    <a:pt x="5043" y="31768"/>
                    <a:pt x="5169" y="31570"/>
                  </a:cubicBezTo>
                  <a:lnTo>
                    <a:pt x="5169" y="31570"/>
                  </a:lnTo>
                  <a:cubicBezTo>
                    <a:pt x="5105" y="31592"/>
                    <a:pt x="5043" y="31616"/>
                    <a:pt x="4973" y="31626"/>
                  </a:cubicBezTo>
                  <a:cubicBezTo>
                    <a:pt x="4969" y="31626"/>
                    <a:pt x="4965" y="31627"/>
                    <a:pt x="4961" y="31627"/>
                  </a:cubicBezTo>
                  <a:cubicBezTo>
                    <a:pt x="4911" y="31627"/>
                    <a:pt x="4891" y="31574"/>
                    <a:pt x="4898" y="31529"/>
                  </a:cubicBezTo>
                  <a:cubicBezTo>
                    <a:pt x="4937" y="31190"/>
                    <a:pt x="5039" y="30868"/>
                    <a:pt x="5062" y="30524"/>
                  </a:cubicBezTo>
                  <a:cubicBezTo>
                    <a:pt x="5062" y="30507"/>
                    <a:pt x="5093" y="30479"/>
                    <a:pt x="5111" y="30479"/>
                  </a:cubicBezTo>
                  <a:cubicBezTo>
                    <a:pt x="5118" y="30479"/>
                    <a:pt x="5123" y="30483"/>
                    <a:pt x="5124" y="30494"/>
                  </a:cubicBezTo>
                  <a:cubicBezTo>
                    <a:pt x="5147" y="30734"/>
                    <a:pt x="5090" y="30997"/>
                    <a:pt x="5126" y="31230"/>
                  </a:cubicBezTo>
                  <a:cubicBezTo>
                    <a:pt x="5135" y="31288"/>
                    <a:pt x="5161" y="31310"/>
                    <a:pt x="5194" y="31310"/>
                  </a:cubicBezTo>
                  <a:cubicBezTo>
                    <a:pt x="5275" y="31310"/>
                    <a:pt x="5404" y="31186"/>
                    <a:pt x="5473" y="31145"/>
                  </a:cubicBezTo>
                  <a:cubicBezTo>
                    <a:pt x="5506" y="31125"/>
                    <a:pt x="5533" y="31117"/>
                    <a:pt x="5554" y="31117"/>
                  </a:cubicBezTo>
                  <a:cubicBezTo>
                    <a:pt x="5645" y="31117"/>
                    <a:pt x="5638" y="31268"/>
                    <a:pt x="5574" y="31351"/>
                  </a:cubicBezTo>
                  <a:cubicBezTo>
                    <a:pt x="5309" y="31691"/>
                    <a:pt x="5050" y="32303"/>
                    <a:pt x="4552" y="32317"/>
                  </a:cubicBezTo>
                  <a:cubicBezTo>
                    <a:pt x="4551" y="32317"/>
                    <a:pt x="4550" y="32317"/>
                    <a:pt x="4549" y="32317"/>
                  </a:cubicBezTo>
                  <a:cubicBezTo>
                    <a:pt x="4510" y="32317"/>
                    <a:pt x="4472" y="32294"/>
                    <a:pt x="4471" y="32249"/>
                  </a:cubicBezTo>
                  <a:cubicBezTo>
                    <a:pt x="4468" y="32151"/>
                    <a:pt x="4459" y="32054"/>
                    <a:pt x="4450" y="31956"/>
                  </a:cubicBezTo>
                  <a:cubicBezTo>
                    <a:pt x="4445" y="31917"/>
                    <a:pt x="4445" y="31877"/>
                    <a:pt x="4448" y="31838"/>
                  </a:cubicBezTo>
                  <a:lnTo>
                    <a:pt x="4448" y="31838"/>
                  </a:lnTo>
                  <a:cubicBezTo>
                    <a:pt x="4441" y="31859"/>
                    <a:pt x="4427" y="31875"/>
                    <a:pt x="4410" y="31887"/>
                  </a:cubicBezTo>
                  <a:cubicBezTo>
                    <a:pt x="4193" y="32039"/>
                    <a:pt x="4008" y="32165"/>
                    <a:pt x="3747" y="32217"/>
                  </a:cubicBezTo>
                  <a:cubicBezTo>
                    <a:pt x="3743" y="32217"/>
                    <a:pt x="3739" y="32218"/>
                    <a:pt x="3736" y="32218"/>
                  </a:cubicBezTo>
                  <a:cubicBezTo>
                    <a:pt x="3707" y="32218"/>
                    <a:pt x="3684" y="32193"/>
                    <a:pt x="3679" y="32164"/>
                  </a:cubicBezTo>
                  <a:cubicBezTo>
                    <a:pt x="3605" y="32308"/>
                    <a:pt x="3524" y="32451"/>
                    <a:pt x="3453" y="32599"/>
                  </a:cubicBezTo>
                  <a:cubicBezTo>
                    <a:pt x="3436" y="32638"/>
                    <a:pt x="3366" y="32715"/>
                    <a:pt x="3315" y="32715"/>
                  </a:cubicBezTo>
                  <a:cubicBezTo>
                    <a:pt x="3294" y="32715"/>
                    <a:pt x="3276" y="32702"/>
                    <a:pt x="3267" y="32666"/>
                  </a:cubicBezTo>
                  <a:cubicBezTo>
                    <a:pt x="3218" y="32471"/>
                    <a:pt x="3061" y="32298"/>
                    <a:pt x="2940" y="32133"/>
                  </a:cubicBezTo>
                  <a:cubicBezTo>
                    <a:pt x="2929" y="32142"/>
                    <a:pt x="2918" y="32151"/>
                    <a:pt x="2907" y="32161"/>
                  </a:cubicBezTo>
                  <a:cubicBezTo>
                    <a:pt x="2861" y="32200"/>
                    <a:pt x="2819" y="32243"/>
                    <a:pt x="2776" y="32287"/>
                  </a:cubicBezTo>
                  <a:cubicBezTo>
                    <a:pt x="2803" y="32346"/>
                    <a:pt x="2718" y="32443"/>
                    <a:pt x="2655" y="32443"/>
                  </a:cubicBezTo>
                  <a:cubicBezTo>
                    <a:pt x="2651" y="32443"/>
                    <a:pt x="2647" y="32443"/>
                    <a:pt x="2644" y="32442"/>
                  </a:cubicBezTo>
                  <a:lnTo>
                    <a:pt x="2644" y="32442"/>
                  </a:lnTo>
                  <a:cubicBezTo>
                    <a:pt x="2666" y="32513"/>
                    <a:pt x="2705" y="32579"/>
                    <a:pt x="2759" y="32630"/>
                  </a:cubicBezTo>
                  <a:cubicBezTo>
                    <a:pt x="2783" y="32655"/>
                    <a:pt x="2744" y="32708"/>
                    <a:pt x="2711" y="32708"/>
                  </a:cubicBezTo>
                  <a:cubicBezTo>
                    <a:pt x="2706" y="32708"/>
                    <a:pt x="2701" y="32707"/>
                    <a:pt x="2697" y="32705"/>
                  </a:cubicBezTo>
                  <a:cubicBezTo>
                    <a:pt x="2554" y="32622"/>
                    <a:pt x="2497" y="32543"/>
                    <a:pt x="2470" y="32435"/>
                  </a:cubicBezTo>
                  <a:cubicBezTo>
                    <a:pt x="2432" y="33015"/>
                    <a:pt x="2079" y="33585"/>
                    <a:pt x="1638" y="34017"/>
                  </a:cubicBezTo>
                  <a:cubicBezTo>
                    <a:pt x="1310" y="34339"/>
                    <a:pt x="668" y="34713"/>
                    <a:pt x="519" y="35167"/>
                  </a:cubicBezTo>
                  <a:cubicBezTo>
                    <a:pt x="359" y="35652"/>
                    <a:pt x="406" y="36268"/>
                    <a:pt x="420" y="36771"/>
                  </a:cubicBezTo>
                  <a:cubicBezTo>
                    <a:pt x="424" y="36854"/>
                    <a:pt x="430" y="36939"/>
                    <a:pt x="434" y="37022"/>
                  </a:cubicBezTo>
                  <a:cubicBezTo>
                    <a:pt x="493" y="36991"/>
                    <a:pt x="555" y="36965"/>
                    <a:pt x="620" y="36943"/>
                  </a:cubicBezTo>
                  <a:cubicBezTo>
                    <a:pt x="629" y="36940"/>
                    <a:pt x="639" y="36938"/>
                    <a:pt x="649" y="36938"/>
                  </a:cubicBezTo>
                  <a:cubicBezTo>
                    <a:pt x="658" y="36938"/>
                    <a:pt x="668" y="36940"/>
                    <a:pt x="678" y="36943"/>
                  </a:cubicBezTo>
                  <a:cubicBezTo>
                    <a:pt x="799" y="36807"/>
                    <a:pt x="940" y="36690"/>
                    <a:pt x="1095" y="36595"/>
                  </a:cubicBezTo>
                  <a:cubicBezTo>
                    <a:pt x="1139" y="36569"/>
                    <a:pt x="1190" y="36562"/>
                    <a:pt x="1244" y="36562"/>
                  </a:cubicBezTo>
                  <a:cubicBezTo>
                    <a:pt x="1305" y="36562"/>
                    <a:pt x="1371" y="36571"/>
                    <a:pt x="1437" y="36571"/>
                  </a:cubicBezTo>
                  <a:cubicBezTo>
                    <a:pt x="1508" y="36571"/>
                    <a:pt x="1579" y="36561"/>
                    <a:pt x="1647" y="36520"/>
                  </a:cubicBezTo>
                  <a:cubicBezTo>
                    <a:pt x="1728" y="36471"/>
                    <a:pt x="1848" y="36435"/>
                    <a:pt x="1962" y="36435"/>
                  </a:cubicBezTo>
                  <a:cubicBezTo>
                    <a:pt x="2065" y="36435"/>
                    <a:pt x="2163" y="36464"/>
                    <a:pt x="2228" y="36537"/>
                  </a:cubicBezTo>
                  <a:cubicBezTo>
                    <a:pt x="2323" y="36644"/>
                    <a:pt x="2367" y="36733"/>
                    <a:pt x="2412" y="36874"/>
                  </a:cubicBezTo>
                  <a:cubicBezTo>
                    <a:pt x="2424" y="36914"/>
                    <a:pt x="2426" y="36955"/>
                    <a:pt x="2417" y="36996"/>
                  </a:cubicBezTo>
                  <a:cubicBezTo>
                    <a:pt x="2545" y="36942"/>
                    <a:pt x="2660" y="36860"/>
                    <a:pt x="2752" y="36756"/>
                  </a:cubicBezTo>
                  <a:cubicBezTo>
                    <a:pt x="2767" y="36714"/>
                    <a:pt x="2831" y="36634"/>
                    <a:pt x="2889" y="36634"/>
                  </a:cubicBezTo>
                  <a:cubicBezTo>
                    <a:pt x="2902" y="36634"/>
                    <a:pt x="2915" y="36639"/>
                    <a:pt x="2927" y="36649"/>
                  </a:cubicBezTo>
                  <a:cubicBezTo>
                    <a:pt x="2999" y="36709"/>
                    <a:pt x="3066" y="36775"/>
                    <a:pt x="3126" y="36846"/>
                  </a:cubicBezTo>
                  <a:cubicBezTo>
                    <a:pt x="3297" y="36619"/>
                    <a:pt x="3562" y="36430"/>
                    <a:pt x="3777" y="36430"/>
                  </a:cubicBezTo>
                  <a:cubicBezTo>
                    <a:pt x="3956" y="36430"/>
                    <a:pt x="4101" y="36562"/>
                    <a:pt x="4127" y="36916"/>
                  </a:cubicBezTo>
                  <a:cubicBezTo>
                    <a:pt x="4131" y="36956"/>
                    <a:pt x="4073" y="37037"/>
                    <a:pt x="4026" y="37037"/>
                  </a:cubicBezTo>
                  <a:cubicBezTo>
                    <a:pt x="4013" y="37037"/>
                    <a:pt x="4001" y="37031"/>
                    <a:pt x="3991" y="37015"/>
                  </a:cubicBezTo>
                  <a:cubicBezTo>
                    <a:pt x="3919" y="36903"/>
                    <a:pt x="3861" y="36790"/>
                    <a:pt x="3782" y="36683"/>
                  </a:cubicBezTo>
                  <a:cubicBezTo>
                    <a:pt x="3776" y="36675"/>
                    <a:pt x="3778" y="36666"/>
                    <a:pt x="3783" y="36655"/>
                  </a:cubicBezTo>
                  <a:cubicBezTo>
                    <a:pt x="3731" y="36611"/>
                    <a:pt x="3674" y="36585"/>
                    <a:pt x="3613" y="36585"/>
                  </a:cubicBezTo>
                  <a:cubicBezTo>
                    <a:pt x="3489" y="36585"/>
                    <a:pt x="3349" y="36694"/>
                    <a:pt x="3208" y="36984"/>
                  </a:cubicBezTo>
                  <a:cubicBezTo>
                    <a:pt x="3208" y="37028"/>
                    <a:pt x="3174" y="37073"/>
                    <a:pt x="3146" y="37101"/>
                  </a:cubicBezTo>
                  <a:cubicBezTo>
                    <a:pt x="3139" y="37107"/>
                    <a:pt x="3133" y="37115"/>
                    <a:pt x="3125" y="37120"/>
                  </a:cubicBezTo>
                  <a:cubicBezTo>
                    <a:pt x="3099" y="37145"/>
                    <a:pt x="3076" y="37156"/>
                    <a:pt x="3056" y="37156"/>
                  </a:cubicBezTo>
                  <a:cubicBezTo>
                    <a:pt x="3024" y="37156"/>
                    <a:pt x="3003" y="37127"/>
                    <a:pt x="3003" y="37089"/>
                  </a:cubicBezTo>
                  <a:cubicBezTo>
                    <a:pt x="2958" y="37021"/>
                    <a:pt x="2902" y="36961"/>
                    <a:pt x="2838" y="36910"/>
                  </a:cubicBezTo>
                  <a:cubicBezTo>
                    <a:pt x="2708" y="37065"/>
                    <a:pt x="2497" y="37178"/>
                    <a:pt x="2324" y="37230"/>
                  </a:cubicBezTo>
                  <a:cubicBezTo>
                    <a:pt x="2314" y="37233"/>
                    <a:pt x="2304" y="37234"/>
                    <a:pt x="2294" y="37234"/>
                  </a:cubicBezTo>
                  <a:cubicBezTo>
                    <a:pt x="2265" y="37234"/>
                    <a:pt x="2242" y="37220"/>
                    <a:pt x="2236" y="37185"/>
                  </a:cubicBezTo>
                  <a:cubicBezTo>
                    <a:pt x="2187" y="36889"/>
                    <a:pt x="2055" y="36688"/>
                    <a:pt x="1848" y="36688"/>
                  </a:cubicBezTo>
                  <a:cubicBezTo>
                    <a:pt x="1744" y="36688"/>
                    <a:pt x="1620" y="36739"/>
                    <a:pt x="1478" y="36854"/>
                  </a:cubicBezTo>
                  <a:cubicBezTo>
                    <a:pt x="1436" y="36888"/>
                    <a:pt x="1371" y="36927"/>
                    <a:pt x="1318" y="36931"/>
                  </a:cubicBezTo>
                  <a:cubicBezTo>
                    <a:pt x="1317" y="36931"/>
                    <a:pt x="1317" y="36931"/>
                    <a:pt x="1317" y="36931"/>
                  </a:cubicBezTo>
                  <a:cubicBezTo>
                    <a:pt x="1289" y="36931"/>
                    <a:pt x="1104" y="36840"/>
                    <a:pt x="1084" y="36840"/>
                  </a:cubicBezTo>
                  <a:cubicBezTo>
                    <a:pt x="1083" y="36840"/>
                    <a:pt x="1083" y="36840"/>
                    <a:pt x="1082" y="36840"/>
                  </a:cubicBezTo>
                  <a:cubicBezTo>
                    <a:pt x="941" y="36947"/>
                    <a:pt x="792" y="37038"/>
                    <a:pt x="705" y="37204"/>
                  </a:cubicBezTo>
                  <a:cubicBezTo>
                    <a:pt x="683" y="37244"/>
                    <a:pt x="606" y="37309"/>
                    <a:pt x="550" y="37309"/>
                  </a:cubicBezTo>
                  <a:cubicBezTo>
                    <a:pt x="523" y="37309"/>
                    <a:pt x="500" y="37293"/>
                    <a:pt x="493" y="37251"/>
                  </a:cubicBezTo>
                  <a:cubicBezTo>
                    <a:pt x="492" y="37243"/>
                    <a:pt x="492" y="37236"/>
                    <a:pt x="494" y="37229"/>
                  </a:cubicBezTo>
                  <a:lnTo>
                    <a:pt x="494" y="37229"/>
                  </a:lnTo>
                  <a:cubicBezTo>
                    <a:pt x="477" y="37236"/>
                    <a:pt x="462" y="37244"/>
                    <a:pt x="446" y="37249"/>
                  </a:cubicBezTo>
                  <a:cubicBezTo>
                    <a:pt x="469" y="37725"/>
                    <a:pt x="501" y="38200"/>
                    <a:pt x="547" y="38674"/>
                  </a:cubicBezTo>
                  <a:cubicBezTo>
                    <a:pt x="570" y="38660"/>
                    <a:pt x="595" y="38651"/>
                    <a:pt x="618" y="38651"/>
                  </a:cubicBezTo>
                  <a:cubicBezTo>
                    <a:pt x="635" y="38651"/>
                    <a:pt x="651" y="38656"/>
                    <a:pt x="666" y="38670"/>
                  </a:cubicBezTo>
                  <a:cubicBezTo>
                    <a:pt x="812" y="38809"/>
                    <a:pt x="821" y="38906"/>
                    <a:pt x="1052" y="38937"/>
                  </a:cubicBezTo>
                  <a:cubicBezTo>
                    <a:pt x="1182" y="38953"/>
                    <a:pt x="1301" y="38962"/>
                    <a:pt x="1418" y="38962"/>
                  </a:cubicBezTo>
                  <a:cubicBezTo>
                    <a:pt x="1606" y="38962"/>
                    <a:pt x="1787" y="38939"/>
                    <a:pt x="1995" y="38886"/>
                  </a:cubicBezTo>
                  <a:cubicBezTo>
                    <a:pt x="2004" y="38884"/>
                    <a:pt x="2014" y="38882"/>
                    <a:pt x="2024" y="38882"/>
                  </a:cubicBezTo>
                  <a:cubicBezTo>
                    <a:pt x="2034" y="38882"/>
                    <a:pt x="2044" y="38884"/>
                    <a:pt x="2053" y="38886"/>
                  </a:cubicBezTo>
                  <a:cubicBezTo>
                    <a:pt x="2178" y="38714"/>
                    <a:pt x="2311" y="38535"/>
                    <a:pt x="2520" y="38524"/>
                  </a:cubicBezTo>
                  <a:cubicBezTo>
                    <a:pt x="2521" y="38524"/>
                    <a:pt x="2522" y="38524"/>
                    <a:pt x="2523" y="38524"/>
                  </a:cubicBezTo>
                  <a:cubicBezTo>
                    <a:pt x="2549" y="38524"/>
                    <a:pt x="2575" y="38540"/>
                    <a:pt x="2575" y="38569"/>
                  </a:cubicBezTo>
                  <a:cubicBezTo>
                    <a:pt x="2585" y="38888"/>
                    <a:pt x="2598" y="39190"/>
                    <a:pt x="2485" y="39492"/>
                  </a:cubicBezTo>
                  <a:cubicBezTo>
                    <a:pt x="2480" y="39506"/>
                    <a:pt x="2454" y="39525"/>
                    <a:pt x="2439" y="39525"/>
                  </a:cubicBezTo>
                  <a:cubicBezTo>
                    <a:pt x="2431" y="39525"/>
                    <a:pt x="2426" y="39519"/>
                    <a:pt x="2429" y="39504"/>
                  </a:cubicBezTo>
                  <a:cubicBezTo>
                    <a:pt x="2436" y="39471"/>
                    <a:pt x="2463" y="38734"/>
                    <a:pt x="2393" y="38734"/>
                  </a:cubicBezTo>
                  <a:cubicBezTo>
                    <a:pt x="2393" y="38734"/>
                    <a:pt x="2392" y="38734"/>
                    <a:pt x="2392" y="38734"/>
                  </a:cubicBezTo>
                  <a:cubicBezTo>
                    <a:pt x="2310" y="38743"/>
                    <a:pt x="2108" y="39086"/>
                    <a:pt x="2050" y="39158"/>
                  </a:cubicBezTo>
                  <a:cubicBezTo>
                    <a:pt x="2028" y="39185"/>
                    <a:pt x="1972" y="39222"/>
                    <a:pt x="1930" y="39222"/>
                  </a:cubicBezTo>
                  <a:cubicBezTo>
                    <a:pt x="1905" y="39222"/>
                    <a:pt x="1885" y="39208"/>
                    <a:pt x="1880" y="39170"/>
                  </a:cubicBezTo>
                  <a:cubicBezTo>
                    <a:pt x="1878" y="39152"/>
                    <a:pt x="1866" y="39145"/>
                    <a:pt x="1847" y="39145"/>
                  </a:cubicBezTo>
                  <a:cubicBezTo>
                    <a:pt x="1762" y="39145"/>
                    <a:pt x="1534" y="39287"/>
                    <a:pt x="1410" y="39287"/>
                  </a:cubicBezTo>
                  <a:cubicBezTo>
                    <a:pt x="1398" y="39287"/>
                    <a:pt x="1387" y="39285"/>
                    <a:pt x="1377" y="39282"/>
                  </a:cubicBezTo>
                  <a:cubicBezTo>
                    <a:pt x="1125" y="39207"/>
                    <a:pt x="857" y="39187"/>
                    <a:pt x="598" y="39158"/>
                  </a:cubicBezTo>
                  <a:lnTo>
                    <a:pt x="598" y="39158"/>
                  </a:lnTo>
                  <a:cubicBezTo>
                    <a:pt x="652" y="39673"/>
                    <a:pt x="714" y="40187"/>
                    <a:pt x="778" y="40700"/>
                  </a:cubicBezTo>
                  <a:cubicBezTo>
                    <a:pt x="915" y="41796"/>
                    <a:pt x="992" y="42861"/>
                    <a:pt x="1032" y="43964"/>
                  </a:cubicBezTo>
                  <a:cubicBezTo>
                    <a:pt x="1068" y="44928"/>
                    <a:pt x="1101" y="45930"/>
                    <a:pt x="1024" y="46912"/>
                  </a:cubicBezTo>
                  <a:cubicBezTo>
                    <a:pt x="1504" y="46898"/>
                    <a:pt x="1999" y="46866"/>
                    <a:pt x="2278" y="46417"/>
                  </a:cubicBezTo>
                  <a:cubicBezTo>
                    <a:pt x="2304" y="46375"/>
                    <a:pt x="2353" y="46322"/>
                    <a:pt x="2408" y="46322"/>
                  </a:cubicBezTo>
                  <a:cubicBezTo>
                    <a:pt x="2415" y="46322"/>
                    <a:pt x="2421" y="46322"/>
                    <a:pt x="2428" y="46324"/>
                  </a:cubicBezTo>
                  <a:cubicBezTo>
                    <a:pt x="2531" y="46349"/>
                    <a:pt x="2578" y="46398"/>
                    <a:pt x="2641" y="46465"/>
                  </a:cubicBezTo>
                  <a:cubicBezTo>
                    <a:pt x="2681" y="46432"/>
                    <a:pt x="2719" y="46413"/>
                    <a:pt x="2782" y="46413"/>
                  </a:cubicBezTo>
                  <a:cubicBezTo>
                    <a:pt x="2794" y="46413"/>
                    <a:pt x="2806" y="46413"/>
                    <a:pt x="2820" y="46415"/>
                  </a:cubicBezTo>
                  <a:cubicBezTo>
                    <a:pt x="2833" y="46418"/>
                    <a:pt x="2845" y="46428"/>
                    <a:pt x="2852" y="46441"/>
                  </a:cubicBezTo>
                  <a:cubicBezTo>
                    <a:pt x="2877" y="46505"/>
                    <a:pt x="2868" y="46526"/>
                    <a:pt x="2864" y="46594"/>
                  </a:cubicBezTo>
                  <a:cubicBezTo>
                    <a:pt x="2862" y="46620"/>
                    <a:pt x="2819" y="46672"/>
                    <a:pt x="2787" y="46672"/>
                  </a:cubicBezTo>
                  <a:cubicBezTo>
                    <a:pt x="2777" y="46672"/>
                    <a:pt x="2768" y="46667"/>
                    <a:pt x="2762" y="46656"/>
                  </a:cubicBezTo>
                  <a:cubicBezTo>
                    <a:pt x="2748" y="46643"/>
                    <a:pt x="2734" y="46637"/>
                    <a:pt x="2720" y="46637"/>
                  </a:cubicBezTo>
                  <a:cubicBezTo>
                    <a:pt x="2692" y="46637"/>
                    <a:pt x="2665" y="46665"/>
                    <a:pt x="2638" y="46720"/>
                  </a:cubicBezTo>
                  <a:cubicBezTo>
                    <a:pt x="2619" y="46737"/>
                    <a:pt x="2574" y="46766"/>
                    <a:pt x="2538" y="46766"/>
                  </a:cubicBezTo>
                  <a:cubicBezTo>
                    <a:pt x="2523" y="46766"/>
                    <a:pt x="2510" y="46761"/>
                    <a:pt x="2500" y="46750"/>
                  </a:cubicBezTo>
                  <a:cubicBezTo>
                    <a:pt x="2458" y="46688"/>
                    <a:pt x="2400" y="46642"/>
                    <a:pt x="2341" y="46598"/>
                  </a:cubicBezTo>
                  <a:cubicBezTo>
                    <a:pt x="1995" y="47025"/>
                    <a:pt x="1523" y="47100"/>
                    <a:pt x="1007" y="47130"/>
                  </a:cubicBezTo>
                  <a:cubicBezTo>
                    <a:pt x="897" y="48278"/>
                    <a:pt x="618" y="49390"/>
                    <a:pt x="0" y="50373"/>
                  </a:cubicBezTo>
                  <a:cubicBezTo>
                    <a:pt x="150" y="50467"/>
                    <a:pt x="295" y="50571"/>
                    <a:pt x="432" y="50684"/>
                  </a:cubicBezTo>
                  <a:cubicBezTo>
                    <a:pt x="577" y="50803"/>
                    <a:pt x="752" y="51005"/>
                    <a:pt x="948" y="51025"/>
                  </a:cubicBezTo>
                  <a:cubicBezTo>
                    <a:pt x="1291" y="51063"/>
                    <a:pt x="1027" y="51598"/>
                    <a:pt x="931" y="51722"/>
                  </a:cubicBezTo>
                  <a:cubicBezTo>
                    <a:pt x="609" y="52143"/>
                    <a:pt x="419" y="52643"/>
                    <a:pt x="158" y="53103"/>
                  </a:cubicBezTo>
                  <a:cubicBezTo>
                    <a:pt x="951" y="54389"/>
                    <a:pt x="1231" y="55977"/>
                    <a:pt x="1812" y="57357"/>
                  </a:cubicBezTo>
                  <a:cubicBezTo>
                    <a:pt x="2339" y="58620"/>
                    <a:pt x="3120" y="59930"/>
                    <a:pt x="4518" y="60030"/>
                  </a:cubicBezTo>
                  <a:cubicBezTo>
                    <a:pt x="4554" y="59461"/>
                    <a:pt x="4540" y="58893"/>
                    <a:pt x="4509" y="58326"/>
                  </a:cubicBezTo>
                  <a:cubicBezTo>
                    <a:pt x="4489" y="58335"/>
                    <a:pt x="4470" y="58342"/>
                    <a:pt x="4450" y="58348"/>
                  </a:cubicBezTo>
                  <a:cubicBezTo>
                    <a:pt x="4441" y="58351"/>
                    <a:pt x="4433" y="58352"/>
                    <a:pt x="4425" y="58352"/>
                  </a:cubicBezTo>
                  <a:cubicBezTo>
                    <a:pt x="4411" y="58352"/>
                    <a:pt x="4400" y="58347"/>
                    <a:pt x="4389" y="58331"/>
                  </a:cubicBezTo>
                  <a:cubicBezTo>
                    <a:pt x="4321" y="58232"/>
                    <a:pt x="4242" y="58120"/>
                    <a:pt x="4140" y="58120"/>
                  </a:cubicBezTo>
                  <a:cubicBezTo>
                    <a:pt x="4100" y="58120"/>
                    <a:pt x="4057" y="58137"/>
                    <a:pt x="4009" y="58178"/>
                  </a:cubicBezTo>
                  <a:cubicBezTo>
                    <a:pt x="3919" y="58254"/>
                    <a:pt x="3834" y="58334"/>
                    <a:pt x="3748" y="58415"/>
                  </a:cubicBezTo>
                  <a:cubicBezTo>
                    <a:pt x="3727" y="58434"/>
                    <a:pt x="3693" y="58454"/>
                    <a:pt x="3662" y="58454"/>
                  </a:cubicBezTo>
                  <a:cubicBezTo>
                    <a:pt x="3649" y="58454"/>
                    <a:pt x="3637" y="58451"/>
                    <a:pt x="3626" y="58442"/>
                  </a:cubicBezTo>
                  <a:cubicBezTo>
                    <a:pt x="3524" y="58364"/>
                    <a:pt x="3448" y="58253"/>
                    <a:pt x="3337" y="58191"/>
                  </a:cubicBezTo>
                  <a:cubicBezTo>
                    <a:pt x="3302" y="58172"/>
                    <a:pt x="3362" y="58116"/>
                    <a:pt x="3383" y="58113"/>
                  </a:cubicBezTo>
                  <a:cubicBezTo>
                    <a:pt x="3418" y="58107"/>
                    <a:pt x="3450" y="58104"/>
                    <a:pt x="3480" y="58104"/>
                  </a:cubicBezTo>
                  <a:cubicBezTo>
                    <a:pt x="3579" y="58104"/>
                    <a:pt x="3660" y="58136"/>
                    <a:pt x="3744" y="58196"/>
                  </a:cubicBezTo>
                  <a:cubicBezTo>
                    <a:pt x="3883" y="58069"/>
                    <a:pt x="4044" y="57922"/>
                    <a:pt x="4203" y="57922"/>
                  </a:cubicBezTo>
                  <a:cubicBezTo>
                    <a:pt x="4282" y="57922"/>
                    <a:pt x="4360" y="57958"/>
                    <a:pt x="4435" y="58050"/>
                  </a:cubicBezTo>
                  <a:cubicBezTo>
                    <a:pt x="4464" y="58086"/>
                    <a:pt x="4483" y="58109"/>
                    <a:pt x="4499" y="58126"/>
                  </a:cubicBezTo>
                  <a:cubicBezTo>
                    <a:pt x="4446" y="57225"/>
                    <a:pt x="4371" y="56326"/>
                    <a:pt x="4426" y="55428"/>
                  </a:cubicBezTo>
                  <a:lnTo>
                    <a:pt x="4426" y="55428"/>
                  </a:lnTo>
                  <a:cubicBezTo>
                    <a:pt x="4371" y="55443"/>
                    <a:pt x="4309" y="55481"/>
                    <a:pt x="4233" y="55551"/>
                  </a:cubicBezTo>
                  <a:cubicBezTo>
                    <a:pt x="4215" y="55568"/>
                    <a:pt x="4173" y="55588"/>
                    <a:pt x="4140" y="55588"/>
                  </a:cubicBezTo>
                  <a:cubicBezTo>
                    <a:pt x="4113" y="55588"/>
                    <a:pt x="4091" y="55575"/>
                    <a:pt x="4091" y="55538"/>
                  </a:cubicBezTo>
                  <a:cubicBezTo>
                    <a:pt x="4092" y="55422"/>
                    <a:pt x="4109" y="55238"/>
                    <a:pt x="4039" y="55135"/>
                  </a:cubicBezTo>
                  <a:cubicBezTo>
                    <a:pt x="4002" y="55082"/>
                    <a:pt x="3962" y="55061"/>
                    <a:pt x="3922" y="55061"/>
                  </a:cubicBezTo>
                  <a:cubicBezTo>
                    <a:pt x="3794" y="55061"/>
                    <a:pt x="3664" y="55275"/>
                    <a:pt x="3621" y="55345"/>
                  </a:cubicBezTo>
                  <a:cubicBezTo>
                    <a:pt x="3594" y="55389"/>
                    <a:pt x="3539" y="55447"/>
                    <a:pt x="3481" y="55447"/>
                  </a:cubicBezTo>
                  <a:cubicBezTo>
                    <a:pt x="3474" y="55447"/>
                    <a:pt x="3467" y="55446"/>
                    <a:pt x="3460" y="55445"/>
                  </a:cubicBezTo>
                  <a:cubicBezTo>
                    <a:pt x="3374" y="55421"/>
                    <a:pt x="3296" y="55411"/>
                    <a:pt x="3221" y="55411"/>
                  </a:cubicBezTo>
                  <a:cubicBezTo>
                    <a:pt x="2997" y="55411"/>
                    <a:pt x="2807" y="55498"/>
                    <a:pt x="2565" y="55549"/>
                  </a:cubicBezTo>
                  <a:cubicBezTo>
                    <a:pt x="2563" y="55549"/>
                    <a:pt x="2562" y="55549"/>
                    <a:pt x="2560" y="55549"/>
                  </a:cubicBezTo>
                  <a:cubicBezTo>
                    <a:pt x="2536" y="55549"/>
                    <a:pt x="2562" y="55504"/>
                    <a:pt x="2573" y="55497"/>
                  </a:cubicBezTo>
                  <a:cubicBezTo>
                    <a:pt x="2858" y="55324"/>
                    <a:pt x="3056" y="55153"/>
                    <a:pt x="3334" y="55153"/>
                  </a:cubicBezTo>
                  <a:cubicBezTo>
                    <a:pt x="3395" y="55153"/>
                    <a:pt x="3459" y="55161"/>
                    <a:pt x="3529" y="55179"/>
                  </a:cubicBezTo>
                  <a:cubicBezTo>
                    <a:pt x="3659" y="55005"/>
                    <a:pt x="3825" y="54823"/>
                    <a:pt x="4050" y="54823"/>
                  </a:cubicBezTo>
                  <a:cubicBezTo>
                    <a:pt x="4050" y="54823"/>
                    <a:pt x="4051" y="54823"/>
                    <a:pt x="4052" y="54823"/>
                  </a:cubicBezTo>
                  <a:cubicBezTo>
                    <a:pt x="4255" y="54825"/>
                    <a:pt x="4294" y="55081"/>
                    <a:pt x="4300" y="55271"/>
                  </a:cubicBezTo>
                  <a:cubicBezTo>
                    <a:pt x="4344" y="55233"/>
                    <a:pt x="4392" y="55202"/>
                    <a:pt x="4442" y="55175"/>
                  </a:cubicBezTo>
                  <a:cubicBezTo>
                    <a:pt x="4480" y="54748"/>
                    <a:pt x="4555" y="54324"/>
                    <a:pt x="4669" y="53911"/>
                  </a:cubicBezTo>
                  <a:cubicBezTo>
                    <a:pt x="4757" y="53593"/>
                    <a:pt x="4937" y="53178"/>
                    <a:pt x="5125" y="52724"/>
                  </a:cubicBezTo>
                  <a:cubicBezTo>
                    <a:pt x="5066" y="52552"/>
                    <a:pt x="4994" y="52387"/>
                    <a:pt x="4910" y="52226"/>
                  </a:cubicBezTo>
                  <a:cubicBezTo>
                    <a:pt x="4770" y="52399"/>
                    <a:pt x="4631" y="52532"/>
                    <a:pt x="4588" y="52809"/>
                  </a:cubicBezTo>
                  <a:cubicBezTo>
                    <a:pt x="4580" y="52863"/>
                    <a:pt x="4514" y="52960"/>
                    <a:pt x="4446" y="52960"/>
                  </a:cubicBezTo>
                  <a:cubicBezTo>
                    <a:pt x="4439" y="52960"/>
                    <a:pt x="4431" y="52958"/>
                    <a:pt x="4423" y="52955"/>
                  </a:cubicBezTo>
                  <a:cubicBezTo>
                    <a:pt x="4353" y="52929"/>
                    <a:pt x="4286" y="52919"/>
                    <a:pt x="4221" y="52919"/>
                  </a:cubicBezTo>
                  <a:cubicBezTo>
                    <a:pt x="4012" y="52919"/>
                    <a:pt x="3821" y="53025"/>
                    <a:pt x="3596" y="53036"/>
                  </a:cubicBezTo>
                  <a:cubicBezTo>
                    <a:pt x="3362" y="53047"/>
                    <a:pt x="3358" y="53029"/>
                    <a:pt x="3112" y="53183"/>
                  </a:cubicBezTo>
                  <a:cubicBezTo>
                    <a:pt x="3095" y="53194"/>
                    <a:pt x="3073" y="53201"/>
                    <a:pt x="3052" y="53201"/>
                  </a:cubicBezTo>
                  <a:cubicBezTo>
                    <a:pt x="3023" y="53201"/>
                    <a:pt x="2998" y="53187"/>
                    <a:pt x="2995" y="53149"/>
                  </a:cubicBezTo>
                  <a:cubicBezTo>
                    <a:pt x="2985" y="53054"/>
                    <a:pt x="2976" y="52955"/>
                    <a:pt x="2968" y="52858"/>
                  </a:cubicBezTo>
                  <a:cubicBezTo>
                    <a:pt x="2538" y="53231"/>
                    <a:pt x="2008" y="53376"/>
                    <a:pt x="1535" y="53699"/>
                  </a:cubicBezTo>
                  <a:cubicBezTo>
                    <a:pt x="1528" y="53704"/>
                    <a:pt x="1522" y="53706"/>
                    <a:pt x="1517" y="53706"/>
                  </a:cubicBezTo>
                  <a:cubicBezTo>
                    <a:pt x="1496" y="53706"/>
                    <a:pt x="1495" y="53670"/>
                    <a:pt x="1512" y="53652"/>
                  </a:cubicBezTo>
                  <a:cubicBezTo>
                    <a:pt x="1947" y="53183"/>
                    <a:pt x="2565" y="53071"/>
                    <a:pt x="2997" y="52603"/>
                  </a:cubicBezTo>
                  <a:cubicBezTo>
                    <a:pt x="3019" y="52579"/>
                    <a:pt x="3078" y="52538"/>
                    <a:pt x="3120" y="52538"/>
                  </a:cubicBezTo>
                  <a:cubicBezTo>
                    <a:pt x="3145" y="52538"/>
                    <a:pt x="3164" y="52552"/>
                    <a:pt x="3168" y="52591"/>
                  </a:cubicBezTo>
                  <a:cubicBezTo>
                    <a:pt x="3179" y="52698"/>
                    <a:pt x="3189" y="52804"/>
                    <a:pt x="3197" y="52912"/>
                  </a:cubicBezTo>
                  <a:cubicBezTo>
                    <a:pt x="3293" y="52843"/>
                    <a:pt x="3411" y="52762"/>
                    <a:pt x="3513" y="52762"/>
                  </a:cubicBezTo>
                  <a:cubicBezTo>
                    <a:pt x="3542" y="52762"/>
                    <a:pt x="3570" y="52769"/>
                    <a:pt x="3596" y="52785"/>
                  </a:cubicBezTo>
                  <a:cubicBezTo>
                    <a:pt x="3632" y="52807"/>
                    <a:pt x="3677" y="52816"/>
                    <a:pt x="3729" y="52816"/>
                  </a:cubicBezTo>
                  <a:cubicBezTo>
                    <a:pt x="3912" y="52816"/>
                    <a:pt x="4176" y="52710"/>
                    <a:pt x="4393" y="52710"/>
                  </a:cubicBezTo>
                  <a:cubicBezTo>
                    <a:pt x="4405" y="52710"/>
                    <a:pt x="4417" y="52711"/>
                    <a:pt x="4428" y="52711"/>
                  </a:cubicBezTo>
                  <a:cubicBezTo>
                    <a:pt x="4519" y="52428"/>
                    <a:pt x="4697" y="52303"/>
                    <a:pt x="4876" y="52021"/>
                  </a:cubicBezTo>
                  <a:cubicBezTo>
                    <a:pt x="4895" y="51991"/>
                    <a:pt x="4954" y="51931"/>
                    <a:pt x="5001" y="51931"/>
                  </a:cubicBezTo>
                  <a:cubicBezTo>
                    <a:pt x="5018" y="51931"/>
                    <a:pt x="5034" y="51939"/>
                    <a:pt x="5045" y="51961"/>
                  </a:cubicBezTo>
                  <a:cubicBezTo>
                    <a:pt x="5129" y="52117"/>
                    <a:pt x="5193" y="52285"/>
                    <a:pt x="5235" y="52458"/>
                  </a:cubicBezTo>
                  <a:cubicBezTo>
                    <a:pt x="5685" y="51337"/>
                    <a:pt x="6090" y="50052"/>
                    <a:pt x="5350" y="49377"/>
                  </a:cubicBezTo>
                  <a:lnTo>
                    <a:pt x="5350" y="49377"/>
                  </a:lnTo>
                  <a:cubicBezTo>
                    <a:pt x="5365" y="49557"/>
                    <a:pt x="5387" y="49718"/>
                    <a:pt x="5528" y="49879"/>
                  </a:cubicBezTo>
                  <a:cubicBezTo>
                    <a:pt x="5550" y="49905"/>
                    <a:pt x="5511" y="49960"/>
                    <a:pt x="5481" y="49960"/>
                  </a:cubicBezTo>
                  <a:cubicBezTo>
                    <a:pt x="5475" y="49960"/>
                    <a:pt x="5470" y="49959"/>
                    <a:pt x="5465" y="49954"/>
                  </a:cubicBezTo>
                  <a:cubicBezTo>
                    <a:pt x="5329" y="49828"/>
                    <a:pt x="5255" y="49693"/>
                    <a:pt x="5232" y="49506"/>
                  </a:cubicBezTo>
                  <a:cubicBezTo>
                    <a:pt x="5222" y="49418"/>
                    <a:pt x="5225" y="49385"/>
                    <a:pt x="5214" y="49385"/>
                  </a:cubicBezTo>
                  <a:cubicBezTo>
                    <a:pt x="5201" y="49385"/>
                    <a:pt x="5170" y="49425"/>
                    <a:pt x="5086" y="49479"/>
                  </a:cubicBezTo>
                  <a:cubicBezTo>
                    <a:pt x="5051" y="49501"/>
                    <a:pt x="5015" y="49524"/>
                    <a:pt x="4980" y="49547"/>
                  </a:cubicBezTo>
                  <a:cubicBezTo>
                    <a:pt x="4968" y="49554"/>
                    <a:pt x="4955" y="49558"/>
                    <a:pt x="4942" y="49558"/>
                  </a:cubicBezTo>
                  <a:cubicBezTo>
                    <a:pt x="4924" y="49558"/>
                    <a:pt x="4907" y="49549"/>
                    <a:pt x="4904" y="49525"/>
                  </a:cubicBezTo>
                  <a:cubicBezTo>
                    <a:pt x="4893" y="49434"/>
                    <a:pt x="4854" y="48957"/>
                    <a:pt x="4690" y="48957"/>
                  </a:cubicBezTo>
                  <a:cubicBezTo>
                    <a:pt x="4686" y="48957"/>
                    <a:pt x="4682" y="48957"/>
                    <a:pt x="4678" y="48958"/>
                  </a:cubicBezTo>
                  <a:cubicBezTo>
                    <a:pt x="4667" y="48961"/>
                    <a:pt x="4656" y="48963"/>
                    <a:pt x="4644" y="48965"/>
                  </a:cubicBezTo>
                  <a:cubicBezTo>
                    <a:pt x="4619" y="49057"/>
                    <a:pt x="4596" y="49153"/>
                    <a:pt x="4549" y="49234"/>
                  </a:cubicBezTo>
                  <a:cubicBezTo>
                    <a:pt x="4377" y="49530"/>
                    <a:pt x="4008" y="49622"/>
                    <a:pt x="3826" y="49950"/>
                  </a:cubicBezTo>
                  <a:cubicBezTo>
                    <a:pt x="3807" y="49986"/>
                    <a:pt x="3712" y="50063"/>
                    <a:pt x="3653" y="50063"/>
                  </a:cubicBezTo>
                  <a:cubicBezTo>
                    <a:pt x="3625" y="50063"/>
                    <a:pt x="3605" y="50046"/>
                    <a:pt x="3603" y="50000"/>
                  </a:cubicBezTo>
                  <a:cubicBezTo>
                    <a:pt x="3590" y="49415"/>
                    <a:pt x="3346" y="49093"/>
                    <a:pt x="2894" y="49093"/>
                  </a:cubicBezTo>
                  <a:cubicBezTo>
                    <a:pt x="2765" y="49093"/>
                    <a:pt x="2619" y="49119"/>
                    <a:pt x="2457" y="49173"/>
                  </a:cubicBezTo>
                  <a:cubicBezTo>
                    <a:pt x="1860" y="49370"/>
                    <a:pt x="1348" y="49672"/>
                    <a:pt x="859" y="50064"/>
                  </a:cubicBezTo>
                  <a:cubicBezTo>
                    <a:pt x="849" y="50072"/>
                    <a:pt x="841" y="50075"/>
                    <a:pt x="834" y="50075"/>
                  </a:cubicBezTo>
                  <a:cubicBezTo>
                    <a:pt x="813" y="50075"/>
                    <a:pt x="805" y="50047"/>
                    <a:pt x="826" y="50022"/>
                  </a:cubicBezTo>
                  <a:cubicBezTo>
                    <a:pt x="1252" y="49554"/>
                    <a:pt x="2398" y="48800"/>
                    <a:pt x="3153" y="48800"/>
                  </a:cubicBezTo>
                  <a:cubicBezTo>
                    <a:pt x="3562" y="48800"/>
                    <a:pt x="3856" y="49021"/>
                    <a:pt x="3860" y="49626"/>
                  </a:cubicBezTo>
                  <a:cubicBezTo>
                    <a:pt x="4102" y="49388"/>
                    <a:pt x="4377" y="49202"/>
                    <a:pt x="4512" y="48884"/>
                  </a:cubicBezTo>
                  <a:cubicBezTo>
                    <a:pt x="4531" y="48839"/>
                    <a:pt x="4574" y="48784"/>
                    <a:pt x="4628" y="48781"/>
                  </a:cubicBezTo>
                  <a:cubicBezTo>
                    <a:pt x="4645" y="48781"/>
                    <a:pt x="4661" y="48780"/>
                    <a:pt x="4675" y="48780"/>
                  </a:cubicBezTo>
                  <a:cubicBezTo>
                    <a:pt x="4730" y="48780"/>
                    <a:pt x="4767" y="48787"/>
                    <a:pt x="4798" y="48799"/>
                  </a:cubicBezTo>
                  <a:cubicBezTo>
                    <a:pt x="4827" y="48625"/>
                    <a:pt x="4953" y="48436"/>
                    <a:pt x="5066" y="48348"/>
                  </a:cubicBezTo>
                  <a:cubicBezTo>
                    <a:pt x="5425" y="48067"/>
                    <a:pt x="5724" y="47725"/>
                    <a:pt x="5999" y="47362"/>
                  </a:cubicBezTo>
                  <a:cubicBezTo>
                    <a:pt x="6669" y="46480"/>
                    <a:pt x="7252" y="45536"/>
                    <a:pt x="7740" y="44544"/>
                  </a:cubicBezTo>
                  <a:cubicBezTo>
                    <a:pt x="7719" y="44498"/>
                    <a:pt x="7688" y="44479"/>
                    <a:pt x="7649" y="44479"/>
                  </a:cubicBezTo>
                  <a:cubicBezTo>
                    <a:pt x="7434" y="44479"/>
                    <a:pt x="6996" y="45089"/>
                    <a:pt x="6977" y="45130"/>
                  </a:cubicBezTo>
                  <a:cubicBezTo>
                    <a:pt x="6955" y="45180"/>
                    <a:pt x="6886" y="45229"/>
                    <a:pt x="6842" y="45229"/>
                  </a:cubicBezTo>
                  <a:cubicBezTo>
                    <a:pt x="6812" y="45229"/>
                    <a:pt x="6794" y="45206"/>
                    <a:pt x="6811" y="45145"/>
                  </a:cubicBezTo>
                  <a:cubicBezTo>
                    <a:pt x="6855" y="44985"/>
                    <a:pt x="6882" y="44823"/>
                    <a:pt x="6915" y="44663"/>
                  </a:cubicBezTo>
                  <a:lnTo>
                    <a:pt x="6915" y="44663"/>
                  </a:lnTo>
                  <a:cubicBezTo>
                    <a:pt x="6669" y="44808"/>
                    <a:pt x="6382" y="44850"/>
                    <a:pt x="6122" y="44983"/>
                  </a:cubicBezTo>
                  <a:cubicBezTo>
                    <a:pt x="6104" y="44992"/>
                    <a:pt x="6082" y="45000"/>
                    <a:pt x="6061" y="45000"/>
                  </a:cubicBezTo>
                  <a:cubicBezTo>
                    <a:pt x="6034" y="45000"/>
                    <a:pt x="6011" y="44987"/>
                    <a:pt x="6008" y="44950"/>
                  </a:cubicBezTo>
                  <a:cubicBezTo>
                    <a:pt x="5999" y="44872"/>
                    <a:pt x="5992" y="44794"/>
                    <a:pt x="5984" y="44716"/>
                  </a:cubicBezTo>
                  <a:cubicBezTo>
                    <a:pt x="5768" y="44832"/>
                    <a:pt x="5551" y="44926"/>
                    <a:pt x="5306" y="44972"/>
                  </a:cubicBezTo>
                  <a:cubicBezTo>
                    <a:pt x="5302" y="44972"/>
                    <a:pt x="5299" y="44973"/>
                    <a:pt x="5296" y="44973"/>
                  </a:cubicBezTo>
                  <a:cubicBezTo>
                    <a:pt x="5265" y="44973"/>
                    <a:pt x="5245" y="44946"/>
                    <a:pt x="5240" y="44918"/>
                  </a:cubicBezTo>
                  <a:cubicBezTo>
                    <a:pt x="5224" y="44801"/>
                    <a:pt x="5182" y="44689"/>
                    <a:pt x="5120" y="44590"/>
                  </a:cubicBezTo>
                  <a:cubicBezTo>
                    <a:pt x="4977" y="44650"/>
                    <a:pt x="4830" y="44681"/>
                    <a:pt x="4680" y="44733"/>
                  </a:cubicBezTo>
                  <a:cubicBezTo>
                    <a:pt x="4674" y="44735"/>
                    <a:pt x="4670" y="44736"/>
                    <a:pt x="4667" y="44736"/>
                  </a:cubicBezTo>
                  <a:cubicBezTo>
                    <a:pt x="4638" y="44736"/>
                    <a:pt x="4664" y="44680"/>
                    <a:pt x="4682" y="44668"/>
                  </a:cubicBezTo>
                  <a:cubicBezTo>
                    <a:pt x="4836" y="44564"/>
                    <a:pt x="5028" y="44478"/>
                    <a:pt x="5158" y="44344"/>
                  </a:cubicBezTo>
                  <a:cubicBezTo>
                    <a:pt x="5176" y="44325"/>
                    <a:pt x="5224" y="44296"/>
                    <a:pt x="5261" y="44296"/>
                  </a:cubicBezTo>
                  <a:cubicBezTo>
                    <a:pt x="5276" y="44296"/>
                    <a:pt x="5290" y="44301"/>
                    <a:pt x="5299" y="44313"/>
                  </a:cubicBezTo>
                  <a:cubicBezTo>
                    <a:pt x="5366" y="44396"/>
                    <a:pt x="5419" y="44454"/>
                    <a:pt x="5436" y="44566"/>
                  </a:cubicBezTo>
                  <a:cubicBezTo>
                    <a:pt x="5449" y="44659"/>
                    <a:pt x="5501" y="44693"/>
                    <a:pt x="5570" y="44693"/>
                  </a:cubicBezTo>
                  <a:cubicBezTo>
                    <a:pt x="5722" y="44693"/>
                    <a:pt x="5959" y="44532"/>
                    <a:pt x="6072" y="44467"/>
                  </a:cubicBezTo>
                  <a:cubicBezTo>
                    <a:pt x="6089" y="44458"/>
                    <a:pt x="6111" y="44450"/>
                    <a:pt x="6132" y="44450"/>
                  </a:cubicBezTo>
                  <a:cubicBezTo>
                    <a:pt x="6160" y="44450"/>
                    <a:pt x="6184" y="44464"/>
                    <a:pt x="6187" y="44501"/>
                  </a:cubicBezTo>
                  <a:cubicBezTo>
                    <a:pt x="6195" y="44583"/>
                    <a:pt x="6203" y="44668"/>
                    <a:pt x="6210" y="44750"/>
                  </a:cubicBezTo>
                  <a:cubicBezTo>
                    <a:pt x="6483" y="44643"/>
                    <a:pt x="6794" y="44604"/>
                    <a:pt x="7012" y="44399"/>
                  </a:cubicBezTo>
                  <a:cubicBezTo>
                    <a:pt x="7037" y="44376"/>
                    <a:pt x="7064" y="44365"/>
                    <a:pt x="7087" y="44365"/>
                  </a:cubicBezTo>
                  <a:cubicBezTo>
                    <a:pt x="7129" y="44365"/>
                    <a:pt x="7159" y="44402"/>
                    <a:pt x="7140" y="44466"/>
                  </a:cubicBezTo>
                  <a:cubicBezTo>
                    <a:pt x="7111" y="44565"/>
                    <a:pt x="7090" y="44663"/>
                    <a:pt x="7069" y="44762"/>
                  </a:cubicBezTo>
                  <a:cubicBezTo>
                    <a:pt x="7262" y="44544"/>
                    <a:pt x="7502" y="44384"/>
                    <a:pt x="7782" y="44215"/>
                  </a:cubicBezTo>
                  <a:cubicBezTo>
                    <a:pt x="7797" y="44205"/>
                    <a:pt x="7813" y="44200"/>
                    <a:pt x="7827" y="44200"/>
                  </a:cubicBezTo>
                  <a:cubicBezTo>
                    <a:pt x="7850" y="44200"/>
                    <a:pt x="7869" y="44213"/>
                    <a:pt x="7877" y="44242"/>
                  </a:cubicBezTo>
                  <a:cubicBezTo>
                    <a:pt x="7877" y="44243"/>
                    <a:pt x="7878" y="44245"/>
                    <a:pt x="7878" y="44247"/>
                  </a:cubicBezTo>
                  <a:cubicBezTo>
                    <a:pt x="8311" y="43319"/>
                    <a:pt x="8658" y="42357"/>
                    <a:pt x="8870" y="41403"/>
                  </a:cubicBezTo>
                  <a:cubicBezTo>
                    <a:pt x="8890" y="41310"/>
                    <a:pt x="8907" y="41219"/>
                    <a:pt x="8925" y="41129"/>
                  </a:cubicBezTo>
                  <a:cubicBezTo>
                    <a:pt x="8835" y="40861"/>
                    <a:pt x="8719" y="40603"/>
                    <a:pt x="8579" y="40358"/>
                  </a:cubicBezTo>
                  <a:cubicBezTo>
                    <a:pt x="8533" y="40480"/>
                    <a:pt x="8486" y="40603"/>
                    <a:pt x="8442" y="40727"/>
                  </a:cubicBezTo>
                  <a:cubicBezTo>
                    <a:pt x="8442" y="40731"/>
                    <a:pt x="8444" y="40734"/>
                    <a:pt x="8444" y="40739"/>
                  </a:cubicBezTo>
                  <a:cubicBezTo>
                    <a:pt x="8442" y="40801"/>
                    <a:pt x="8409" y="40859"/>
                    <a:pt x="8354" y="40891"/>
                  </a:cubicBezTo>
                  <a:cubicBezTo>
                    <a:pt x="8346" y="40894"/>
                    <a:pt x="8340" y="40897"/>
                    <a:pt x="8333" y="40902"/>
                  </a:cubicBezTo>
                  <a:cubicBezTo>
                    <a:pt x="8316" y="40911"/>
                    <a:pt x="8299" y="40915"/>
                    <a:pt x="8283" y="40915"/>
                  </a:cubicBezTo>
                  <a:cubicBezTo>
                    <a:pt x="8238" y="40915"/>
                    <a:pt x="8207" y="40878"/>
                    <a:pt x="8232" y="40818"/>
                  </a:cubicBezTo>
                  <a:cubicBezTo>
                    <a:pt x="8240" y="40800"/>
                    <a:pt x="8246" y="40783"/>
                    <a:pt x="8254" y="40765"/>
                  </a:cubicBezTo>
                  <a:lnTo>
                    <a:pt x="8254" y="40765"/>
                  </a:lnTo>
                  <a:cubicBezTo>
                    <a:pt x="8237" y="40780"/>
                    <a:pt x="8230" y="40789"/>
                    <a:pt x="8225" y="40789"/>
                  </a:cubicBezTo>
                  <a:cubicBezTo>
                    <a:pt x="8216" y="40789"/>
                    <a:pt x="8211" y="40762"/>
                    <a:pt x="8162" y="40697"/>
                  </a:cubicBezTo>
                  <a:cubicBezTo>
                    <a:pt x="8099" y="40613"/>
                    <a:pt x="8033" y="40532"/>
                    <a:pt x="7965" y="40451"/>
                  </a:cubicBezTo>
                  <a:cubicBezTo>
                    <a:pt x="7956" y="40440"/>
                    <a:pt x="7947" y="40428"/>
                    <a:pt x="7938" y="40417"/>
                  </a:cubicBezTo>
                  <a:cubicBezTo>
                    <a:pt x="7823" y="40657"/>
                    <a:pt x="7694" y="40909"/>
                    <a:pt x="7680" y="41162"/>
                  </a:cubicBezTo>
                  <a:cubicBezTo>
                    <a:pt x="7676" y="41216"/>
                    <a:pt x="7563" y="41348"/>
                    <a:pt x="7491" y="41348"/>
                  </a:cubicBezTo>
                  <a:cubicBezTo>
                    <a:pt x="7469" y="41348"/>
                    <a:pt x="7451" y="41336"/>
                    <a:pt x="7441" y="41306"/>
                  </a:cubicBezTo>
                  <a:cubicBezTo>
                    <a:pt x="7391" y="41157"/>
                    <a:pt x="7277" y="41044"/>
                    <a:pt x="7162" y="40941"/>
                  </a:cubicBezTo>
                  <a:cubicBezTo>
                    <a:pt x="7144" y="40925"/>
                    <a:pt x="7125" y="40918"/>
                    <a:pt x="7104" y="40918"/>
                  </a:cubicBezTo>
                  <a:cubicBezTo>
                    <a:pt x="7012" y="40918"/>
                    <a:pt x="6906" y="41067"/>
                    <a:pt x="6825" y="41165"/>
                  </a:cubicBezTo>
                  <a:cubicBezTo>
                    <a:pt x="6539" y="41508"/>
                    <a:pt x="6341" y="41889"/>
                    <a:pt x="6179" y="42302"/>
                  </a:cubicBezTo>
                  <a:cubicBezTo>
                    <a:pt x="6157" y="42359"/>
                    <a:pt x="6061" y="42459"/>
                    <a:pt x="5991" y="42459"/>
                  </a:cubicBezTo>
                  <a:cubicBezTo>
                    <a:pt x="5961" y="42459"/>
                    <a:pt x="5936" y="42441"/>
                    <a:pt x="5923" y="42393"/>
                  </a:cubicBezTo>
                  <a:cubicBezTo>
                    <a:pt x="5868" y="42190"/>
                    <a:pt x="5788" y="42004"/>
                    <a:pt x="5731" y="41806"/>
                  </a:cubicBezTo>
                  <a:cubicBezTo>
                    <a:pt x="5597" y="41971"/>
                    <a:pt x="5462" y="42135"/>
                    <a:pt x="5328" y="42298"/>
                  </a:cubicBezTo>
                  <a:cubicBezTo>
                    <a:pt x="5295" y="42337"/>
                    <a:pt x="5229" y="42382"/>
                    <a:pt x="5176" y="42382"/>
                  </a:cubicBezTo>
                  <a:cubicBezTo>
                    <a:pt x="5143" y="42382"/>
                    <a:pt x="5115" y="42364"/>
                    <a:pt x="5104" y="42314"/>
                  </a:cubicBezTo>
                  <a:cubicBezTo>
                    <a:pt x="5061" y="42100"/>
                    <a:pt x="4968" y="41908"/>
                    <a:pt x="4904" y="41704"/>
                  </a:cubicBezTo>
                  <a:cubicBezTo>
                    <a:pt x="4788" y="41799"/>
                    <a:pt x="4666" y="41876"/>
                    <a:pt x="4506" y="41926"/>
                  </a:cubicBezTo>
                  <a:cubicBezTo>
                    <a:pt x="4450" y="41942"/>
                    <a:pt x="4392" y="41947"/>
                    <a:pt x="4333" y="41947"/>
                  </a:cubicBezTo>
                  <a:cubicBezTo>
                    <a:pt x="4252" y="41947"/>
                    <a:pt x="4169" y="41938"/>
                    <a:pt x="4089" y="41938"/>
                  </a:cubicBezTo>
                  <a:cubicBezTo>
                    <a:pt x="4027" y="41938"/>
                    <a:pt x="3967" y="41944"/>
                    <a:pt x="3911" y="41963"/>
                  </a:cubicBezTo>
                  <a:cubicBezTo>
                    <a:pt x="3898" y="41967"/>
                    <a:pt x="3888" y="41969"/>
                    <a:pt x="3879" y="41969"/>
                  </a:cubicBezTo>
                  <a:cubicBezTo>
                    <a:pt x="3805" y="41969"/>
                    <a:pt x="3866" y="41826"/>
                    <a:pt x="3916" y="41794"/>
                  </a:cubicBezTo>
                  <a:cubicBezTo>
                    <a:pt x="4233" y="41602"/>
                    <a:pt x="4652" y="41658"/>
                    <a:pt x="4922" y="41375"/>
                  </a:cubicBezTo>
                  <a:cubicBezTo>
                    <a:pt x="4957" y="41339"/>
                    <a:pt x="5030" y="41286"/>
                    <a:pt x="5087" y="41286"/>
                  </a:cubicBezTo>
                  <a:cubicBezTo>
                    <a:pt x="5121" y="41286"/>
                    <a:pt x="5149" y="41305"/>
                    <a:pt x="5159" y="41359"/>
                  </a:cubicBezTo>
                  <a:cubicBezTo>
                    <a:pt x="5197" y="41565"/>
                    <a:pt x="5278" y="41753"/>
                    <a:pt x="5337" y="41950"/>
                  </a:cubicBezTo>
                  <a:cubicBezTo>
                    <a:pt x="5471" y="41788"/>
                    <a:pt x="5607" y="41626"/>
                    <a:pt x="5740" y="41464"/>
                  </a:cubicBezTo>
                  <a:cubicBezTo>
                    <a:pt x="5770" y="41427"/>
                    <a:pt x="5838" y="41381"/>
                    <a:pt x="5890" y="41381"/>
                  </a:cubicBezTo>
                  <a:cubicBezTo>
                    <a:pt x="5923" y="41381"/>
                    <a:pt x="5950" y="41399"/>
                    <a:pt x="5959" y="41448"/>
                  </a:cubicBezTo>
                  <a:cubicBezTo>
                    <a:pt x="5991" y="41622"/>
                    <a:pt x="6050" y="41781"/>
                    <a:pt x="6104" y="41941"/>
                  </a:cubicBezTo>
                  <a:cubicBezTo>
                    <a:pt x="6349" y="41422"/>
                    <a:pt x="6670" y="40914"/>
                    <a:pt x="7181" y="40643"/>
                  </a:cubicBezTo>
                  <a:cubicBezTo>
                    <a:pt x="7202" y="40632"/>
                    <a:pt x="7228" y="40621"/>
                    <a:pt x="7253" y="40621"/>
                  </a:cubicBezTo>
                  <a:cubicBezTo>
                    <a:pt x="7268" y="40621"/>
                    <a:pt x="7282" y="40625"/>
                    <a:pt x="7295" y="40636"/>
                  </a:cubicBezTo>
                  <a:cubicBezTo>
                    <a:pt x="7388" y="40711"/>
                    <a:pt x="7473" y="40797"/>
                    <a:pt x="7550" y="40890"/>
                  </a:cubicBezTo>
                  <a:cubicBezTo>
                    <a:pt x="7557" y="40873"/>
                    <a:pt x="7564" y="40857"/>
                    <a:pt x="7570" y="40840"/>
                  </a:cubicBezTo>
                  <a:cubicBezTo>
                    <a:pt x="7630" y="40711"/>
                    <a:pt x="7691" y="40584"/>
                    <a:pt x="7748" y="40454"/>
                  </a:cubicBezTo>
                  <a:cubicBezTo>
                    <a:pt x="7758" y="40382"/>
                    <a:pt x="7797" y="40337"/>
                    <a:pt x="7848" y="40305"/>
                  </a:cubicBezTo>
                  <a:cubicBezTo>
                    <a:pt x="7840" y="40294"/>
                    <a:pt x="7830" y="40285"/>
                    <a:pt x="7822" y="40274"/>
                  </a:cubicBezTo>
                  <a:cubicBezTo>
                    <a:pt x="7788" y="40223"/>
                    <a:pt x="7851" y="40147"/>
                    <a:pt x="7882" y="40115"/>
                  </a:cubicBezTo>
                  <a:cubicBezTo>
                    <a:pt x="7883" y="40114"/>
                    <a:pt x="7884" y="40113"/>
                    <a:pt x="7886" y="40113"/>
                  </a:cubicBezTo>
                  <a:cubicBezTo>
                    <a:pt x="7905" y="40093"/>
                    <a:pt x="7937" y="40075"/>
                    <a:pt x="7967" y="40075"/>
                  </a:cubicBezTo>
                  <a:cubicBezTo>
                    <a:pt x="7980" y="40075"/>
                    <a:pt x="7993" y="40078"/>
                    <a:pt x="8004" y="40087"/>
                  </a:cubicBezTo>
                  <a:cubicBezTo>
                    <a:pt x="8011" y="40092"/>
                    <a:pt x="8020" y="40099"/>
                    <a:pt x="8027" y="40104"/>
                  </a:cubicBezTo>
                  <a:cubicBezTo>
                    <a:pt x="8041" y="40115"/>
                    <a:pt x="8047" y="40132"/>
                    <a:pt x="8046" y="40149"/>
                  </a:cubicBezTo>
                  <a:cubicBezTo>
                    <a:pt x="8132" y="40254"/>
                    <a:pt x="8267" y="40380"/>
                    <a:pt x="8357" y="40510"/>
                  </a:cubicBezTo>
                  <a:cubicBezTo>
                    <a:pt x="8405" y="40390"/>
                    <a:pt x="8454" y="40270"/>
                    <a:pt x="8503" y="40150"/>
                  </a:cubicBezTo>
                  <a:cubicBezTo>
                    <a:pt x="8516" y="40117"/>
                    <a:pt x="8574" y="40047"/>
                    <a:pt x="8621" y="40047"/>
                  </a:cubicBezTo>
                  <a:cubicBezTo>
                    <a:pt x="8637" y="40047"/>
                    <a:pt x="8651" y="40054"/>
                    <a:pt x="8662" y="40073"/>
                  </a:cubicBezTo>
                  <a:cubicBezTo>
                    <a:pt x="8791" y="40302"/>
                    <a:pt x="8906" y="40547"/>
                    <a:pt x="8975" y="40803"/>
                  </a:cubicBezTo>
                  <a:cubicBezTo>
                    <a:pt x="9046" y="40187"/>
                    <a:pt x="8952" y="39642"/>
                    <a:pt x="8405" y="39154"/>
                  </a:cubicBezTo>
                  <a:cubicBezTo>
                    <a:pt x="7894" y="38698"/>
                    <a:pt x="7517" y="37995"/>
                    <a:pt x="7547" y="37290"/>
                  </a:cubicBezTo>
                  <a:cubicBezTo>
                    <a:pt x="7480" y="37018"/>
                    <a:pt x="7389" y="36756"/>
                    <a:pt x="7219" y="36519"/>
                  </a:cubicBezTo>
                  <a:cubicBezTo>
                    <a:pt x="7066" y="36717"/>
                    <a:pt x="6870" y="36880"/>
                    <a:pt x="6797" y="37131"/>
                  </a:cubicBezTo>
                  <a:cubicBezTo>
                    <a:pt x="6777" y="37198"/>
                    <a:pt x="6664" y="37280"/>
                    <a:pt x="6594" y="37280"/>
                  </a:cubicBezTo>
                  <a:cubicBezTo>
                    <a:pt x="6556" y="37280"/>
                    <a:pt x="6531" y="37254"/>
                    <a:pt x="6543" y="37187"/>
                  </a:cubicBezTo>
                  <a:cubicBezTo>
                    <a:pt x="6600" y="36872"/>
                    <a:pt x="6457" y="36763"/>
                    <a:pt x="6265" y="36763"/>
                  </a:cubicBezTo>
                  <a:cubicBezTo>
                    <a:pt x="6112" y="36763"/>
                    <a:pt x="5928" y="36832"/>
                    <a:pt x="5788" y="36922"/>
                  </a:cubicBezTo>
                  <a:cubicBezTo>
                    <a:pt x="5769" y="36935"/>
                    <a:pt x="5736" y="36949"/>
                    <a:pt x="5706" y="36949"/>
                  </a:cubicBezTo>
                  <a:cubicBezTo>
                    <a:pt x="5689" y="36949"/>
                    <a:pt x="5672" y="36945"/>
                    <a:pt x="5660" y="36932"/>
                  </a:cubicBezTo>
                  <a:cubicBezTo>
                    <a:pt x="5574" y="36841"/>
                    <a:pt x="5493" y="36802"/>
                    <a:pt x="5402" y="36802"/>
                  </a:cubicBezTo>
                  <a:cubicBezTo>
                    <a:pt x="5322" y="36802"/>
                    <a:pt x="5236" y="36833"/>
                    <a:pt x="5133" y="36884"/>
                  </a:cubicBezTo>
                  <a:cubicBezTo>
                    <a:pt x="5126" y="36888"/>
                    <a:pt x="5120" y="36889"/>
                    <a:pt x="5115" y="36889"/>
                  </a:cubicBezTo>
                  <a:cubicBezTo>
                    <a:pt x="5092" y="36889"/>
                    <a:pt x="5100" y="36849"/>
                    <a:pt x="5120" y="36832"/>
                  </a:cubicBezTo>
                  <a:cubicBezTo>
                    <a:pt x="5288" y="36682"/>
                    <a:pt x="5434" y="36475"/>
                    <a:pt x="5673" y="36475"/>
                  </a:cubicBezTo>
                  <a:cubicBezTo>
                    <a:pt x="5674" y="36475"/>
                    <a:pt x="5675" y="36475"/>
                    <a:pt x="5677" y="36475"/>
                  </a:cubicBezTo>
                  <a:cubicBezTo>
                    <a:pt x="5741" y="36476"/>
                    <a:pt x="5799" y="36591"/>
                    <a:pt x="5861" y="36591"/>
                  </a:cubicBezTo>
                  <a:cubicBezTo>
                    <a:pt x="5870" y="36591"/>
                    <a:pt x="5879" y="36588"/>
                    <a:pt x="5889" y="36582"/>
                  </a:cubicBezTo>
                  <a:cubicBezTo>
                    <a:pt x="5974" y="36526"/>
                    <a:pt x="6077" y="36497"/>
                    <a:pt x="6174" y="36466"/>
                  </a:cubicBezTo>
                  <a:cubicBezTo>
                    <a:pt x="6247" y="36443"/>
                    <a:pt x="6315" y="36433"/>
                    <a:pt x="6378" y="36433"/>
                  </a:cubicBezTo>
                  <a:cubicBezTo>
                    <a:pt x="6602" y="36433"/>
                    <a:pt x="6752" y="36570"/>
                    <a:pt x="6803" y="36769"/>
                  </a:cubicBezTo>
                  <a:cubicBezTo>
                    <a:pt x="6931" y="36620"/>
                    <a:pt x="7069" y="36481"/>
                    <a:pt x="7162" y="36305"/>
                  </a:cubicBezTo>
                  <a:cubicBezTo>
                    <a:pt x="7178" y="36277"/>
                    <a:pt x="7248" y="36203"/>
                    <a:pt x="7300" y="36203"/>
                  </a:cubicBezTo>
                  <a:cubicBezTo>
                    <a:pt x="7314" y="36203"/>
                    <a:pt x="7326" y="36208"/>
                    <a:pt x="7336" y="36221"/>
                  </a:cubicBezTo>
                  <a:cubicBezTo>
                    <a:pt x="7470" y="36388"/>
                    <a:pt x="7572" y="36578"/>
                    <a:pt x="7637" y="36781"/>
                  </a:cubicBezTo>
                  <a:cubicBezTo>
                    <a:pt x="8078" y="34800"/>
                    <a:pt x="8737" y="32847"/>
                    <a:pt x="9262" y="30889"/>
                  </a:cubicBezTo>
                  <a:cubicBezTo>
                    <a:pt x="9275" y="30841"/>
                    <a:pt x="9287" y="30793"/>
                    <a:pt x="9300" y="30745"/>
                  </a:cubicBezTo>
                  <a:lnTo>
                    <a:pt x="9300" y="30745"/>
                  </a:lnTo>
                  <a:cubicBezTo>
                    <a:pt x="9298" y="30745"/>
                    <a:pt x="9296" y="30746"/>
                    <a:pt x="9294" y="30746"/>
                  </a:cubicBezTo>
                  <a:cubicBezTo>
                    <a:pt x="9288" y="30746"/>
                    <a:pt x="9282" y="30743"/>
                    <a:pt x="9281" y="30732"/>
                  </a:cubicBezTo>
                  <a:cubicBezTo>
                    <a:pt x="9235" y="30442"/>
                    <a:pt x="9183" y="30155"/>
                    <a:pt x="9144" y="29865"/>
                  </a:cubicBezTo>
                  <a:cubicBezTo>
                    <a:pt x="9110" y="29904"/>
                    <a:pt x="9070" y="29936"/>
                    <a:pt x="9025" y="29959"/>
                  </a:cubicBezTo>
                  <a:cubicBezTo>
                    <a:pt x="9010" y="29968"/>
                    <a:pt x="8988" y="29975"/>
                    <a:pt x="8968" y="29975"/>
                  </a:cubicBezTo>
                  <a:cubicBezTo>
                    <a:pt x="8943" y="29975"/>
                    <a:pt x="8921" y="29963"/>
                    <a:pt x="8921" y="29930"/>
                  </a:cubicBezTo>
                  <a:cubicBezTo>
                    <a:pt x="8916" y="29613"/>
                    <a:pt x="8814" y="29340"/>
                    <a:pt x="8602" y="29340"/>
                  </a:cubicBezTo>
                  <a:cubicBezTo>
                    <a:pt x="8493" y="29340"/>
                    <a:pt x="8356" y="29411"/>
                    <a:pt x="8188" y="29585"/>
                  </a:cubicBezTo>
                  <a:cubicBezTo>
                    <a:pt x="8158" y="29616"/>
                    <a:pt x="8099" y="29658"/>
                    <a:pt x="8053" y="29658"/>
                  </a:cubicBezTo>
                  <a:cubicBezTo>
                    <a:pt x="8025" y="29658"/>
                    <a:pt x="8002" y="29642"/>
                    <a:pt x="7993" y="29598"/>
                  </a:cubicBezTo>
                  <a:cubicBezTo>
                    <a:pt x="7911" y="29198"/>
                    <a:pt x="7721" y="29049"/>
                    <a:pt x="7496" y="29049"/>
                  </a:cubicBezTo>
                  <a:cubicBezTo>
                    <a:pt x="7128" y="29049"/>
                    <a:pt x="6667" y="29448"/>
                    <a:pt x="6430" y="29802"/>
                  </a:cubicBezTo>
                  <a:cubicBezTo>
                    <a:pt x="6421" y="29817"/>
                    <a:pt x="6405" y="29825"/>
                    <a:pt x="6393" y="29825"/>
                  </a:cubicBezTo>
                  <a:cubicBezTo>
                    <a:pt x="6380" y="29825"/>
                    <a:pt x="6372" y="29815"/>
                    <a:pt x="6383" y="29790"/>
                  </a:cubicBezTo>
                  <a:cubicBezTo>
                    <a:pt x="6607" y="29335"/>
                    <a:pt x="7254" y="28745"/>
                    <a:pt x="7722" y="28745"/>
                  </a:cubicBezTo>
                  <a:cubicBezTo>
                    <a:pt x="7964" y="28745"/>
                    <a:pt x="8158" y="28904"/>
                    <a:pt x="8219" y="29325"/>
                  </a:cubicBezTo>
                  <a:cubicBezTo>
                    <a:pt x="8369" y="29215"/>
                    <a:pt x="8533" y="29117"/>
                    <a:pt x="8713" y="29117"/>
                  </a:cubicBezTo>
                  <a:cubicBezTo>
                    <a:pt x="8762" y="29117"/>
                    <a:pt x="8813" y="29125"/>
                    <a:pt x="8865" y="29141"/>
                  </a:cubicBezTo>
                  <a:cubicBezTo>
                    <a:pt x="8969" y="29173"/>
                    <a:pt x="9020" y="29285"/>
                    <a:pt x="9061" y="29373"/>
                  </a:cubicBezTo>
                  <a:cubicBezTo>
                    <a:pt x="9120" y="29498"/>
                    <a:pt x="9057" y="29693"/>
                    <a:pt x="9080" y="29693"/>
                  </a:cubicBezTo>
                  <a:cubicBezTo>
                    <a:pt x="9087" y="29693"/>
                    <a:pt x="9104" y="29671"/>
                    <a:pt x="9138" y="29618"/>
                  </a:cubicBezTo>
                  <a:cubicBezTo>
                    <a:pt x="9154" y="29593"/>
                    <a:pt x="9220" y="29535"/>
                    <a:pt x="9264" y="29535"/>
                  </a:cubicBezTo>
                  <a:cubicBezTo>
                    <a:pt x="9284" y="29535"/>
                    <a:pt x="9299" y="29547"/>
                    <a:pt x="9301" y="29581"/>
                  </a:cubicBezTo>
                  <a:cubicBezTo>
                    <a:pt x="9326" y="29916"/>
                    <a:pt x="9332" y="30252"/>
                    <a:pt x="9342" y="30586"/>
                  </a:cubicBezTo>
                  <a:cubicBezTo>
                    <a:pt x="9832" y="28749"/>
                    <a:pt x="10306" y="26877"/>
                    <a:pt x="10891" y="25048"/>
                  </a:cubicBezTo>
                  <a:cubicBezTo>
                    <a:pt x="10880" y="25047"/>
                    <a:pt x="10869" y="25046"/>
                    <a:pt x="10858" y="25046"/>
                  </a:cubicBezTo>
                  <a:cubicBezTo>
                    <a:pt x="10840" y="25046"/>
                    <a:pt x="10822" y="25048"/>
                    <a:pt x="10805" y="25051"/>
                  </a:cubicBezTo>
                  <a:cubicBezTo>
                    <a:pt x="10646" y="25088"/>
                    <a:pt x="10444" y="25059"/>
                    <a:pt x="10300" y="25154"/>
                  </a:cubicBezTo>
                  <a:cubicBezTo>
                    <a:pt x="10291" y="25160"/>
                    <a:pt x="10274" y="25166"/>
                    <a:pt x="10259" y="25166"/>
                  </a:cubicBezTo>
                  <a:cubicBezTo>
                    <a:pt x="10245" y="25166"/>
                    <a:pt x="10233" y="25161"/>
                    <a:pt x="10228" y="25146"/>
                  </a:cubicBezTo>
                  <a:cubicBezTo>
                    <a:pt x="10119" y="24813"/>
                    <a:pt x="10107" y="24486"/>
                    <a:pt x="10087" y="24137"/>
                  </a:cubicBezTo>
                  <a:cubicBezTo>
                    <a:pt x="10068" y="23784"/>
                    <a:pt x="9807" y="23611"/>
                    <a:pt x="9518" y="23611"/>
                  </a:cubicBezTo>
                  <a:cubicBezTo>
                    <a:pt x="9281" y="23611"/>
                    <a:pt x="9023" y="23728"/>
                    <a:pt x="8864" y="23957"/>
                  </a:cubicBezTo>
                  <a:cubicBezTo>
                    <a:pt x="8837" y="23997"/>
                    <a:pt x="8781" y="24060"/>
                    <a:pt x="8725" y="24060"/>
                  </a:cubicBezTo>
                  <a:cubicBezTo>
                    <a:pt x="8710" y="24060"/>
                    <a:pt x="8695" y="24056"/>
                    <a:pt x="8681" y="24046"/>
                  </a:cubicBezTo>
                  <a:cubicBezTo>
                    <a:pt x="8471" y="23894"/>
                    <a:pt x="8626" y="23948"/>
                    <a:pt x="8473" y="23679"/>
                  </a:cubicBezTo>
                  <a:cubicBezTo>
                    <a:pt x="8378" y="23512"/>
                    <a:pt x="8188" y="23489"/>
                    <a:pt x="8038" y="23389"/>
                  </a:cubicBezTo>
                  <a:cubicBezTo>
                    <a:pt x="8004" y="23366"/>
                    <a:pt x="8062" y="23313"/>
                    <a:pt x="8084" y="23309"/>
                  </a:cubicBezTo>
                  <a:cubicBezTo>
                    <a:pt x="8189" y="23294"/>
                    <a:pt x="8300" y="23267"/>
                    <a:pt x="8406" y="23267"/>
                  </a:cubicBezTo>
                  <a:cubicBezTo>
                    <a:pt x="8500" y="23267"/>
                    <a:pt x="8589" y="23288"/>
                    <a:pt x="8666" y="23356"/>
                  </a:cubicBezTo>
                  <a:cubicBezTo>
                    <a:pt x="8785" y="23463"/>
                    <a:pt x="8758" y="23624"/>
                    <a:pt x="8822" y="23751"/>
                  </a:cubicBezTo>
                  <a:cubicBezTo>
                    <a:pt x="9048" y="23512"/>
                    <a:pt x="9281" y="23407"/>
                    <a:pt x="9543" y="23407"/>
                  </a:cubicBezTo>
                  <a:cubicBezTo>
                    <a:pt x="9749" y="23407"/>
                    <a:pt x="9972" y="23471"/>
                    <a:pt x="10223" y="23587"/>
                  </a:cubicBezTo>
                  <a:cubicBezTo>
                    <a:pt x="10243" y="23597"/>
                    <a:pt x="10258" y="23609"/>
                    <a:pt x="10259" y="23634"/>
                  </a:cubicBezTo>
                  <a:cubicBezTo>
                    <a:pt x="10267" y="23751"/>
                    <a:pt x="10377" y="24967"/>
                    <a:pt x="10348" y="24987"/>
                  </a:cubicBezTo>
                  <a:cubicBezTo>
                    <a:pt x="10506" y="24882"/>
                    <a:pt x="10752" y="24911"/>
                    <a:pt x="10950" y="24865"/>
                  </a:cubicBezTo>
                  <a:cubicBezTo>
                    <a:pt x="11309" y="23761"/>
                    <a:pt x="11713" y="22676"/>
                    <a:pt x="12186" y="21624"/>
                  </a:cubicBezTo>
                  <a:cubicBezTo>
                    <a:pt x="12054" y="21501"/>
                    <a:pt x="11921" y="21375"/>
                    <a:pt x="11787" y="21251"/>
                  </a:cubicBezTo>
                  <a:cubicBezTo>
                    <a:pt x="11688" y="21158"/>
                    <a:pt x="11766" y="20983"/>
                    <a:pt x="11840" y="20900"/>
                  </a:cubicBezTo>
                  <a:cubicBezTo>
                    <a:pt x="12313" y="20368"/>
                    <a:pt x="12786" y="19818"/>
                    <a:pt x="13201" y="19234"/>
                  </a:cubicBezTo>
                  <a:cubicBezTo>
                    <a:pt x="13073" y="18866"/>
                    <a:pt x="12951" y="18497"/>
                    <a:pt x="12834" y="18127"/>
                  </a:cubicBezTo>
                  <a:cubicBezTo>
                    <a:pt x="12812" y="18170"/>
                    <a:pt x="12762" y="18219"/>
                    <a:pt x="12729" y="18219"/>
                  </a:cubicBezTo>
                  <a:cubicBezTo>
                    <a:pt x="12713" y="18219"/>
                    <a:pt x="12701" y="18208"/>
                    <a:pt x="12697" y="18180"/>
                  </a:cubicBezTo>
                  <a:cubicBezTo>
                    <a:pt x="12681" y="18055"/>
                    <a:pt x="12690" y="17977"/>
                    <a:pt x="12728" y="17883"/>
                  </a:cubicBezTo>
                  <a:cubicBezTo>
                    <a:pt x="12642" y="17853"/>
                    <a:pt x="12660" y="17825"/>
                    <a:pt x="12571" y="17825"/>
                  </a:cubicBezTo>
                  <a:cubicBezTo>
                    <a:pt x="12548" y="17825"/>
                    <a:pt x="12519" y="17827"/>
                    <a:pt x="12479" y="17831"/>
                  </a:cubicBezTo>
                  <a:cubicBezTo>
                    <a:pt x="12476" y="17831"/>
                    <a:pt x="12474" y="17831"/>
                    <a:pt x="12472" y="17831"/>
                  </a:cubicBezTo>
                  <a:cubicBezTo>
                    <a:pt x="12420" y="17831"/>
                    <a:pt x="12414" y="17772"/>
                    <a:pt x="12428" y="17733"/>
                  </a:cubicBezTo>
                  <a:cubicBezTo>
                    <a:pt x="12527" y="17482"/>
                    <a:pt x="12513" y="17235"/>
                    <a:pt x="12507" y="16979"/>
                  </a:cubicBezTo>
                  <a:cubicBezTo>
                    <a:pt x="12500" y="16953"/>
                    <a:pt x="12493" y="16926"/>
                    <a:pt x="12485" y="16899"/>
                  </a:cubicBezTo>
                  <a:cubicBezTo>
                    <a:pt x="12475" y="16858"/>
                    <a:pt x="12465" y="16816"/>
                    <a:pt x="12456" y="16773"/>
                  </a:cubicBezTo>
                  <a:cubicBezTo>
                    <a:pt x="12433" y="16765"/>
                    <a:pt x="12405" y="16762"/>
                    <a:pt x="12375" y="16762"/>
                  </a:cubicBezTo>
                  <a:cubicBezTo>
                    <a:pt x="12293" y="16762"/>
                    <a:pt x="12195" y="16784"/>
                    <a:pt x="12157" y="16788"/>
                  </a:cubicBezTo>
                  <a:cubicBezTo>
                    <a:pt x="12120" y="16792"/>
                    <a:pt x="12082" y="16794"/>
                    <a:pt x="12044" y="16794"/>
                  </a:cubicBezTo>
                  <a:cubicBezTo>
                    <a:pt x="11853" y="16794"/>
                    <a:pt x="11654" y="16755"/>
                    <a:pt x="11461" y="16755"/>
                  </a:cubicBezTo>
                  <a:cubicBezTo>
                    <a:pt x="11439" y="16755"/>
                    <a:pt x="11416" y="16756"/>
                    <a:pt x="11394" y="16757"/>
                  </a:cubicBezTo>
                  <a:cubicBezTo>
                    <a:pt x="11393" y="16757"/>
                    <a:pt x="11391" y="16757"/>
                    <a:pt x="11390" y="16757"/>
                  </a:cubicBezTo>
                  <a:cubicBezTo>
                    <a:pt x="11325" y="16757"/>
                    <a:pt x="11322" y="16692"/>
                    <a:pt x="11336" y="16645"/>
                  </a:cubicBezTo>
                  <a:cubicBezTo>
                    <a:pt x="11462" y="16234"/>
                    <a:pt x="11310" y="16087"/>
                    <a:pt x="11085" y="16087"/>
                  </a:cubicBezTo>
                  <a:cubicBezTo>
                    <a:pt x="10914" y="16087"/>
                    <a:pt x="10702" y="16171"/>
                    <a:pt x="10539" y="16290"/>
                  </a:cubicBezTo>
                  <a:cubicBezTo>
                    <a:pt x="10519" y="16304"/>
                    <a:pt x="10499" y="16310"/>
                    <a:pt x="10481" y="16310"/>
                  </a:cubicBezTo>
                  <a:cubicBezTo>
                    <a:pt x="10427" y="16310"/>
                    <a:pt x="10388" y="16256"/>
                    <a:pt x="10419" y="16191"/>
                  </a:cubicBezTo>
                  <a:cubicBezTo>
                    <a:pt x="10544" y="15919"/>
                    <a:pt x="10608" y="15631"/>
                    <a:pt x="10690" y="15346"/>
                  </a:cubicBezTo>
                  <a:lnTo>
                    <a:pt x="10690" y="15346"/>
                  </a:lnTo>
                  <a:cubicBezTo>
                    <a:pt x="10271" y="15411"/>
                    <a:pt x="9867" y="15531"/>
                    <a:pt x="9467" y="15671"/>
                  </a:cubicBezTo>
                  <a:cubicBezTo>
                    <a:pt x="9450" y="15677"/>
                    <a:pt x="9435" y="15680"/>
                    <a:pt x="9423" y="15680"/>
                  </a:cubicBezTo>
                  <a:cubicBezTo>
                    <a:pt x="9337" y="15680"/>
                    <a:pt x="9334" y="15563"/>
                    <a:pt x="9377" y="15492"/>
                  </a:cubicBezTo>
                  <a:cubicBezTo>
                    <a:pt x="9449" y="15372"/>
                    <a:pt x="9500" y="15242"/>
                    <a:pt x="9556" y="15114"/>
                  </a:cubicBezTo>
                  <a:cubicBezTo>
                    <a:pt x="9491" y="15114"/>
                    <a:pt x="9427" y="15112"/>
                    <a:pt x="9362" y="15112"/>
                  </a:cubicBezTo>
                  <a:cubicBezTo>
                    <a:pt x="9197" y="15112"/>
                    <a:pt x="9033" y="15123"/>
                    <a:pt x="8878" y="15190"/>
                  </a:cubicBezTo>
                  <a:cubicBezTo>
                    <a:pt x="8864" y="15196"/>
                    <a:pt x="8850" y="15198"/>
                    <a:pt x="8837" y="15198"/>
                  </a:cubicBezTo>
                  <a:cubicBezTo>
                    <a:pt x="8795" y="15198"/>
                    <a:pt x="8757" y="15172"/>
                    <a:pt x="8753" y="15125"/>
                  </a:cubicBezTo>
                  <a:cubicBezTo>
                    <a:pt x="8742" y="14998"/>
                    <a:pt x="8741" y="14893"/>
                    <a:pt x="8763" y="14791"/>
                  </a:cubicBezTo>
                  <a:lnTo>
                    <a:pt x="8763" y="14791"/>
                  </a:lnTo>
                  <a:cubicBezTo>
                    <a:pt x="8672" y="14816"/>
                    <a:pt x="8585" y="14841"/>
                    <a:pt x="8495" y="14867"/>
                  </a:cubicBezTo>
                  <a:cubicBezTo>
                    <a:pt x="8471" y="14889"/>
                    <a:pt x="8411" y="14926"/>
                    <a:pt x="8364" y="14926"/>
                  </a:cubicBezTo>
                  <a:cubicBezTo>
                    <a:pt x="8345" y="14926"/>
                    <a:pt x="8328" y="14920"/>
                    <a:pt x="8317" y="14905"/>
                  </a:cubicBezTo>
                  <a:cubicBezTo>
                    <a:pt x="8250" y="14823"/>
                    <a:pt x="8192" y="14744"/>
                    <a:pt x="8161" y="14666"/>
                  </a:cubicBezTo>
                  <a:cubicBezTo>
                    <a:pt x="8000" y="14749"/>
                    <a:pt x="7844" y="14840"/>
                    <a:pt x="7714" y="14965"/>
                  </a:cubicBezTo>
                  <a:cubicBezTo>
                    <a:pt x="7702" y="14976"/>
                    <a:pt x="7692" y="14980"/>
                    <a:pt x="7684" y="14980"/>
                  </a:cubicBezTo>
                  <a:cubicBezTo>
                    <a:pt x="7660" y="14980"/>
                    <a:pt x="7651" y="14943"/>
                    <a:pt x="7674" y="14914"/>
                  </a:cubicBezTo>
                  <a:cubicBezTo>
                    <a:pt x="7851" y="14705"/>
                    <a:pt x="8043" y="14511"/>
                    <a:pt x="8250" y="14331"/>
                  </a:cubicBezTo>
                  <a:cubicBezTo>
                    <a:pt x="8290" y="14296"/>
                    <a:pt x="8328" y="14281"/>
                    <a:pt x="8359" y="14281"/>
                  </a:cubicBezTo>
                  <a:cubicBezTo>
                    <a:pt x="8422" y="14281"/>
                    <a:pt x="8460" y="14340"/>
                    <a:pt x="8448" y="14410"/>
                  </a:cubicBezTo>
                  <a:cubicBezTo>
                    <a:pt x="8468" y="14455"/>
                    <a:pt x="8492" y="14498"/>
                    <a:pt x="8519" y="14538"/>
                  </a:cubicBezTo>
                  <a:cubicBezTo>
                    <a:pt x="8635" y="14458"/>
                    <a:pt x="8752" y="14418"/>
                    <a:pt x="8892" y="14418"/>
                  </a:cubicBezTo>
                  <a:cubicBezTo>
                    <a:pt x="8945" y="14418"/>
                    <a:pt x="9001" y="14424"/>
                    <a:pt x="9062" y="14435"/>
                  </a:cubicBezTo>
                  <a:cubicBezTo>
                    <a:pt x="9149" y="14451"/>
                    <a:pt x="9115" y="14579"/>
                    <a:pt x="9085" y="14626"/>
                  </a:cubicBezTo>
                  <a:cubicBezTo>
                    <a:pt x="9054" y="14697"/>
                    <a:pt x="9040" y="14772"/>
                    <a:pt x="9044" y="14848"/>
                  </a:cubicBezTo>
                  <a:cubicBezTo>
                    <a:pt x="9211" y="14801"/>
                    <a:pt x="9384" y="14797"/>
                    <a:pt x="9558" y="14797"/>
                  </a:cubicBezTo>
                  <a:cubicBezTo>
                    <a:pt x="9588" y="14797"/>
                    <a:pt x="9617" y="14798"/>
                    <a:pt x="9647" y="14798"/>
                  </a:cubicBezTo>
                  <a:cubicBezTo>
                    <a:pt x="9705" y="14798"/>
                    <a:pt x="9762" y="14797"/>
                    <a:pt x="9820" y="14795"/>
                  </a:cubicBezTo>
                  <a:cubicBezTo>
                    <a:pt x="9822" y="14795"/>
                    <a:pt x="9824" y="14795"/>
                    <a:pt x="9825" y="14795"/>
                  </a:cubicBezTo>
                  <a:cubicBezTo>
                    <a:pt x="9930" y="14795"/>
                    <a:pt x="9914" y="14920"/>
                    <a:pt x="9876" y="14984"/>
                  </a:cubicBezTo>
                  <a:cubicBezTo>
                    <a:pt x="9813" y="15086"/>
                    <a:pt x="9767" y="15195"/>
                    <a:pt x="9721" y="15304"/>
                  </a:cubicBezTo>
                  <a:cubicBezTo>
                    <a:pt x="10113" y="15178"/>
                    <a:pt x="10510" y="15072"/>
                    <a:pt x="10922" y="15021"/>
                  </a:cubicBezTo>
                  <a:cubicBezTo>
                    <a:pt x="10926" y="15021"/>
                    <a:pt x="10930" y="15021"/>
                    <a:pt x="10934" y="15021"/>
                  </a:cubicBezTo>
                  <a:cubicBezTo>
                    <a:pt x="11008" y="15021"/>
                    <a:pt x="11013" y="15108"/>
                    <a:pt x="10993" y="15163"/>
                  </a:cubicBezTo>
                  <a:cubicBezTo>
                    <a:pt x="10903" y="15426"/>
                    <a:pt x="10831" y="15689"/>
                    <a:pt x="10732" y="15946"/>
                  </a:cubicBezTo>
                  <a:cubicBezTo>
                    <a:pt x="10874" y="15879"/>
                    <a:pt x="11013" y="15844"/>
                    <a:pt x="11136" y="15844"/>
                  </a:cubicBezTo>
                  <a:cubicBezTo>
                    <a:pt x="11449" y="15844"/>
                    <a:pt x="11661" y="16064"/>
                    <a:pt x="11562" y="16516"/>
                  </a:cubicBezTo>
                  <a:cubicBezTo>
                    <a:pt x="11595" y="16515"/>
                    <a:pt x="11627" y="16515"/>
                    <a:pt x="11660" y="16515"/>
                  </a:cubicBezTo>
                  <a:cubicBezTo>
                    <a:pt x="11893" y="16515"/>
                    <a:pt x="12123" y="16529"/>
                    <a:pt x="12355" y="16529"/>
                  </a:cubicBezTo>
                  <a:cubicBezTo>
                    <a:pt x="12369" y="16529"/>
                    <a:pt x="12384" y="16529"/>
                    <a:pt x="12398" y="16529"/>
                  </a:cubicBezTo>
                  <a:cubicBezTo>
                    <a:pt x="12132" y="15411"/>
                    <a:pt x="11851" y="14188"/>
                    <a:pt x="11196" y="13251"/>
                  </a:cubicBezTo>
                  <a:cubicBezTo>
                    <a:pt x="10900" y="12826"/>
                    <a:pt x="10417" y="12873"/>
                    <a:pt x="10006" y="12635"/>
                  </a:cubicBezTo>
                  <a:cubicBezTo>
                    <a:pt x="9682" y="12448"/>
                    <a:pt x="9371" y="12103"/>
                    <a:pt x="9307" y="11725"/>
                  </a:cubicBezTo>
                  <a:cubicBezTo>
                    <a:pt x="9173" y="10947"/>
                    <a:pt x="9045" y="10141"/>
                    <a:pt x="8814" y="9387"/>
                  </a:cubicBezTo>
                  <a:cubicBezTo>
                    <a:pt x="8681" y="8956"/>
                    <a:pt x="8661" y="8507"/>
                    <a:pt x="8504" y="8076"/>
                  </a:cubicBezTo>
                  <a:cubicBezTo>
                    <a:pt x="8369" y="7710"/>
                    <a:pt x="8233" y="7342"/>
                    <a:pt x="8107" y="6973"/>
                  </a:cubicBezTo>
                  <a:cubicBezTo>
                    <a:pt x="7872" y="6286"/>
                    <a:pt x="7625" y="5587"/>
                    <a:pt x="7435" y="4889"/>
                  </a:cubicBezTo>
                  <a:cubicBezTo>
                    <a:pt x="7134" y="3788"/>
                    <a:pt x="7367" y="2709"/>
                    <a:pt x="7245" y="1597"/>
                  </a:cubicBezTo>
                  <a:cubicBezTo>
                    <a:pt x="7214" y="1302"/>
                    <a:pt x="7239" y="677"/>
                    <a:pt x="7065" y="437"/>
                  </a:cubicBezTo>
                  <a:cubicBezTo>
                    <a:pt x="6958" y="289"/>
                    <a:pt x="6742" y="192"/>
                    <a:pt x="6596" y="90"/>
                  </a:cubicBezTo>
                  <a:cubicBezTo>
                    <a:pt x="6556" y="63"/>
                    <a:pt x="6519" y="32"/>
                    <a:pt x="648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0"/>
            <p:cNvSpPr/>
            <p:nvPr/>
          </p:nvSpPr>
          <p:spPr>
            <a:xfrm>
              <a:off x="1206300" y="2147663"/>
              <a:ext cx="171150" cy="33200"/>
            </a:xfrm>
            <a:custGeom>
              <a:avLst/>
              <a:gdLst/>
              <a:ahLst/>
              <a:cxnLst/>
              <a:rect l="l" t="t" r="r" b="b"/>
              <a:pathLst>
                <a:path w="6846" h="1328" extrusionOk="0">
                  <a:moveTo>
                    <a:pt x="3129" y="0"/>
                  </a:moveTo>
                  <a:cubicBezTo>
                    <a:pt x="3093" y="0"/>
                    <a:pt x="3052" y="19"/>
                    <a:pt x="3021" y="39"/>
                  </a:cubicBezTo>
                  <a:cubicBezTo>
                    <a:pt x="2719" y="238"/>
                    <a:pt x="2272" y="326"/>
                    <a:pt x="1950" y="489"/>
                  </a:cubicBezTo>
                  <a:cubicBezTo>
                    <a:pt x="1809" y="559"/>
                    <a:pt x="1726" y="703"/>
                    <a:pt x="1657" y="850"/>
                  </a:cubicBezTo>
                  <a:cubicBezTo>
                    <a:pt x="1645" y="786"/>
                    <a:pt x="1638" y="720"/>
                    <a:pt x="1632" y="665"/>
                  </a:cubicBezTo>
                  <a:cubicBezTo>
                    <a:pt x="1626" y="635"/>
                    <a:pt x="1601" y="614"/>
                    <a:pt x="1572" y="614"/>
                  </a:cubicBezTo>
                  <a:cubicBezTo>
                    <a:pt x="1566" y="614"/>
                    <a:pt x="1561" y="615"/>
                    <a:pt x="1555" y="617"/>
                  </a:cubicBezTo>
                  <a:cubicBezTo>
                    <a:pt x="1377" y="668"/>
                    <a:pt x="1290" y="781"/>
                    <a:pt x="1166" y="882"/>
                  </a:cubicBezTo>
                  <a:cubicBezTo>
                    <a:pt x="1181" y="664"/>
                    <a:pt x="1143" y="459"/>
                    <a:pt x="1093" y="233"/>
                  </a:cubicBezTo>
                  <a:cubicBezTo>
                    <a:pt x="1086" y="197"/>
                    <a:pt x="1060" y="183"/>
                    <a:pt x="1032" y="183"/>
                  </a:cubicBezTo>
                  <a:cubicBezTo>
                    <a:pt x="1006" y="183"/>
                    <a:pt x="979" y="195"/>
                    <a:pt x="960" y="212"/>
                  </a:cubicBezTo>
                  <a:cubicBezTo>
                    <a:pt x="786" y="376"/>
                    <a:pt x="649" y="562"/>
                    <a:pt x="519" y="757"/>
                  </a:cubicBezTo>
                  <a:cubicBezTo>
                    <a:pt x="446" y="607"/>
                    <a:pt x="335" y="472"/>
                    <a:pt x="178" y="472"/>
                  </a:cubicBezTo>
                  <a:cubicBezTo>
                    <a:pt x="135" y="472"/>
                    <a:pt x="89" y="482"/>
                    <a:pt x="39" y="505"/>
                  </a:cubicBezTo>
                  <a:cubicBezTo>
                    <a:pt x="26" y="512"/>
                    <a:pt x="0" y="552"/>
                    <a:pt x="27" y="558"/>
                  </a:cubicBezTo>
                  <a:cubicBezTo>
                    <a:pt x="253" y="604"/>
                    <a:pt x="317" y="884"/>
                    <a:pt x="365" y="1071"/>
                  </a:cubicBezTo>
                  <a:cubicBezTo>
                    <a:pt x="374" y="1107"/>
                    <a:pt x="394" y="1121"/>
                    <a:pt x="417" y="1121"/>
                  </a:cubicBezTo>
                  <a:cubicBezTo>
                    <a:pt x="464" y="1121"/>
                    <a:pt x="526" y="1067"/>
                    <a:pt x="547" y="1034"/>
                  </a:cubicBezTo>
                  <a:cubicBezTo>
                    <a:pt x="660" y="862"/>
                    <a:pt x="773" y="697"/>
                    <a:pt x="906" y="545"/>
                  </a:cubicBezTo>
                  <a:cubicBezTo>
                    <a:pt x="945" y="738"/>
                    <a:pt x="968" y="925"/>
                    <a:pt x="943" y="1130"/>
                  </a:cubicBezTo>
                  <a:cubicBezTo>
                    <a:pt x="938" y="1174"/>
                    <a:pt x="969" y="1202"/>
                    <a:pt x="1005" y="1202"/>
                  </a:cubicBezTo>
                  <a:cubicBezTo>
                    <a:pt x="1017" y="1202"/>
                    <a:pt x="1030" y="1199"/>
                    <a:pt x="1042" y="1192"/>
                  </a:cubicBezTo>
                  <a:cubicBezTo>
                    <a:pt x="1159" y="1128"/>
                    <a:pt x="1329" y="908"/>
                    <a:pt x="1442" y="890"/>
                  </a:cubicBezTo>
                  <a:lnTo>
                    <a:pt x="1442" y="890"/>
                  </a:lnTo>
                  <a:cubicBezTo>
                    <a:pt x="1319" y="910"/>
                    <a:pt x="1473" y="1247"/>
                    <a:pt x="1507" y="1296"/>
                  </a:cubicBezTo>
                  <a:cubicBezTo>
                    <a:pt x="1523" y="1319"/>
                    <a:pt x="1543" y="1327"/>
                    <a:pt x="1564" y="1327"/>
                  </a:cubicBezTo>
                  <a:cubicBezTo>
                    <a:pt x="1619" y="1327"/>
                    <a:pt x="1682" y="1266"/>
                    <a:pt x="1706" y="1225"/>
                  </a:cubicBezTo>
                  <a:cubicBezTo>
                    <a:pt x="1776" y="1111"/>
                    <a:pt x="1832" y="1009"/>
                    <a:pt x="1895" y="890"/>
                  </a:cubicBezTo>
                  <a:cubicBezTo>
                    <a:pt x="1948" y="795"/>
                    <a:pt x="2206" y="740"/>
                    <a:pt x="2301" y="698"/>
                  </a:cubicBezTo>
                  <a:cubicBezTo>
                    <a:pt x="2512" y="602"/>
                    <a:pt x="2729" y="527"/>
                    <a:pt x="2934" y="420"/>
                  </a:cubicBezTo>
                  <a:cubicBezTo>
                    <a:pt x="2940" y="452"/>
                    <a:pt x="2948" y="482"/>
                    <a:pt x="2954" y="513"/>
                  </a:cubicBezTo>
                  <a:cubicBezTo>
                    <a:pt x="2962" y="555"/>
                    <a:pt x="2999" y="583"/>
                    <a:pt x="3039" y="583"/>
                  </a:cubicBezTo>
                  <a:cubicBezTo>
                    <a:pt x="3046" y="583"/>
                    <a:pt x="3053" y="582"/>
                    <a:pt x="3061" y="581"/>
                  </a:cubicBezTo>
                  <a:cubicBezTo>
                    <a:pt x="3189" y="552"/>
                    <a:pt x="3281" y="530"/>
                    <a:pt x="3365" y="530"/>
                  </a:cubicBezTo>
                  <a:cubicBezTo>
                    <a:pt x="3462" y="530"/>
                    <a:pt x="3549" y="559"/>
                    <a:pt x="3671" y="640"/>
                  </a:cubicBezTo>
                  <a:cubicBezTo>
                    <a:pt x="3685" y="649"/>
                    <a:pt x="3700" y="652"/>
                    <a:pt x="3716" y="652"/>
                  </a:cubicBezTo>
                  <a:cubicBezTo>
                    <a:pt x="3738" y="652"/>
                    <a:pt x="3760" y="646"/>
                    <a:pt x="3778" y="635"/>
                  </a:cubicBezTo>
                  <a:cubicBezTo>
                    <a:pt x="4098" y="463"/>
                    <a:pt x="4430" y="420"/>
                    <a:pt x="4768" y="420"/>
                  </a:cubicBezTo>
                  <a:cubicBezTo>
                    <a:pt x="5102" y="420"/>
                    <a:pt x="5441" y="462"/>
                    <a:pt x="5781" y="462"/>
                  </a:cubicBezTo>
                  <a:cubicBezTo>
                    <a:pt x="5813" y="462"/>
                    <a:pt x="5846" y="461"/>
                    <a:pt x="5879" y="460"/>
                  </a:cubicBezTo>
                  <a:cubicBezTo>
                    <a:pt x="6041" y="457"/>
                    <a:pt x="6309" y="348"/>
                    <a:pt x="6491" y="348"/>
                  </a:cubicBezTo>
                  <a:cubicBezTo>
                    <a:pt x="6531" y="348"/>
                    <a:pt x="6567" y="353"/>
                    <a:pt x="6597" y="366"/>
                  </a:cubicBezTo>
                  <a:lnTo>
                    <a:pt x="6597" y="366"/>
                  </a:lnTo>
                  <a:cubicBezTo>
                    <a:pt x="6594" y="365"/>
                    <a:pt x="6593" y="365"/>
                    <a:pt x="6591" y="365"/>
                  </a:cubicBezTo>
                  <a:cubicBezTo>
                    <a:pt x="6574" y="365"/>
                    <a:pt x="6584" y="412"/>
                    <a:pt x="6586" y="421"/>
                  </a:cubicBezTo>
                  <a:cubicBezTo>
                    <a:pt x="6587" y="458"/>
                    <a:pt x="6596" y="494"/>
                    <a:pt x="6611" y="528"/>
                  </a:cubicBezTo>
                  <a:cubicBezTo>
                    <a:pt x="6615" y="570"/>
                    <a:pt x="6627" y="587"/>
                    <a:pt x="6645" y="587"/>
                  </a:cubicBezTo>
                  <a:cubicBezTo>
                    <a:pt x="6654" y="587"/>
                    <a:pt x="6664" y="583"/>
                    <a:pt x="6676" y="576"/>
                  </a:cubicBezTo>
                  <a:lnTo>
                    <a:pt x="6676" y="576"/>
                  </a:lnTo>
                  <a:cubicBezTo>
                    <a:pt x="6671" y="583"/>
                    <a:pt x="6668" y="589"/>
                    <a:pt x="6666" y="596"/>
                  </a:cubicBezTo>
                  <a:cubicBezTo>
                    <a:pt x="6666" y="603"/>
                    <a:pt x="6665" y="610"/>
                    <a:pt x="6663" y="617"/>
                  </a:cubicBezTo>
                  <a:cubicBezTo>
                    <a:pt x="6662" y="630"/>
                    <a:pt x="6667" y="635"/>
                    <a:pt x="6673" y="635"/>
                  </a:cubicBezTo>
                  <a:cubicBezTo>
                    <a:pt x="6687" y="635"/>
                    <a:pt x="6711" y="613"/>
                    <a:pt x="6714" y="599"/>
                  </a:cubicBezTo>
                  <a:cubicBezTo>
                    <a:pt x="6742" y="480"/>
                    <a:pt x="6765" y="374"/>
                    <a:pt x="6819" y="260"/>
                  </a:cubicBezTo>
                  <a:cubicBezTo>
                    <a:pt x="6842" y="211"/>
                    <a:pt x="6845" y="152"/>
                    <a:pt x="6804" y="114"/>
                  </a:cubicBezTo>
                  <a:cubicBezTo>
                    <a:pt x="6721" y="36"/>
                    <a:pt x="6619" y="11"/>
                    <a:pt x="6507" y="11"/>
                  </a:cubicBezTo>
                  <a:cubicBezTo>
                    <a:pt x="6304" y="11"/>
                    <a:pt x="6071" y="95"/>
                    <a:pt x="5879" y="100"/>
                  </a:cubicBezTo>
                  <a:cubicBezTo>
                    <a:pt x="5862" y="101"/>
                    <a:pt x="5845" y="101"/>
                    <a:pt x="5828" y="101"/>
                  </a:cubicBezTo>
                  <a:cubicBezTo>
                    <a:pt x="5493" y="101"/>
                    <a:pt x="5159" y="41"/>
                    <a:pt x="4824" y="41"/>
                  </a:cubicBezTo>
                  <a:cubicBezTo>
                    <a:pt x="4772" y="41"/>
                    <a:pt x="4719" y="42"/>
                    <a:pt x="4667" y="46"/>
                  </a:cubicBezTo>
                  <a:cubicBezTo>
                    <a:pt x="4461" y="59"/>
                    <a:pt x="4123" y="210"/>
                    <a:pt x="3887" y="210"/>
                  </a:cubicBezTo>
                  <a:cubicBezTo>
                    <a:pt x="3822" y="210"/>
                    <a:pt x="3765" y="199"/>
                    <a:pt x="3720" y="170"/>
                  </a:cubicBezTo>
                  <a:cubicBezTo>
                    <a:pt x="3676" y="142"/>
                    <a:pt x="3631" y="133"/>
                    <a:pt x="3588" y="133"/>
                  </a:cubicBezTo>
                  <a:cubicBezTo>
                    <a:pt x="3486" y="133"/>
                    <a:pt x="3390" y="184"/>
                    <a:pt x="3317" y="184"/>
                  </a:cubicBezTo>
                  <a:cubicBezTo>
                    <a:pt x="3265" y="184"/>
                    <a:pt x="3225" y="158"/>
                    <a:pt x="3205" y="68"/>
                  </a:cubicBezTo>
                  <a:cubicBezTo>
                    <a:pt x="3194" y="18"/>
                    <a:pt x="3164" y="0"/>
                    <a:pt x="312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0"/>
            <p:cNvSpPr/>
            <p:nvPr/>
          </p:nvSpPr>
          <p:spPr>
            <a:xfrm>
              <a:off x="1203825" y="2168538"/>
              <a:ext cx="3450" cy="4125"/>
            </a:xfrm>
            <a:custGeom>
              <a:avLst/>
              <a:gdLst/>
              <a:ahLst/>
              <a:cxnLst/>
              <a:rect l="l" t="t" r="r" b="b"/>
              <a:pathLst>
                <a:path w="138" h="165" extrusionOk="0">
                  <a:moveTo>
                    <a:pt x="112" y="1"/>
                  </a:moveTo>
                  <a:cubicBezTo>
                    <a:pt x="105" y="1"/>
                    <a:pt x="96" y="5"/>
                    <a:pt x="89" y="14"/>
                  </a:cubicBezTo>
                  <a:cubicBezTo>
                    <a:pt x="68" y="41"/>
                    <a:pt x="49" y="65"/>
                    <a:pt x="29" y="91"/>
                  </a:cubicBezTo>
                  <a:cubicBezTo>
                    <a:pt x="1" y="123"/>
                    <a:pt x="6" y="151"/>
                    <a:pt x="24" y="159"/>
                  </a:cubicBezTo>
                  <a:cubicBezTo>
                    <a:pt x="28" y="163"/>
                    <a:pt x="34" y="165"/>
                    <a:pt x="39" y="165"/>
                  </a:cubicBezTo>
                  <a:cubicBezTo>
                    <a:pt x="54" y="165"/>
                    <a:pt x="70" y="153"/>
                    <a:pt x="82" y="125"/>
                  </a:cubicBezTo>
                  <a:cubicBezTo>
                    <a:pt x="97" y="96"/>
                    <a:pt x="111" y="67"/>
                    <a:pt x="127" y="38"/>
                  </a:cubicBezTo>
                  <a:cubicBezTo>
                    <a:pt x="138" y="17"/>
                    <a:pt x="127" y="1"/>
                    <a:pt x="11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0"/>
            <p:cNvSpPr/>
            <p:nvPr/>
          </p:nvSpPr>
          <p:spPr>
            <a:xfrm>
              <a:off x="1163025" y="2184688"/>
              <a:ext cx="9375" cy="16000"/>
            </a:xfrm>
            <a:custGeom>
              <a:avLst/>
              <a:gdLst/>
              <a:ahLst/>
              <a:cxnLst/>
              <a:rect l="l" t="t" r="r" b="b"/>
              <a:pathLst>
                <a:path w="375" h="640" extrusionOk="0">
                  <a:moveTo>
                    <a:pt x="350" y="1"/>
                  </a:moveTo>
                  <a:cubicBezTo>
                    <a:pt x="335" y="1"/>
                    <a:pt x="309" y="27"/>
                    <a:pt x="305" y="41"/>
                  </a:cubicBezTo>
                  <a:cubicBezTo>
                    <a:pt x="278" y="123"/>
                    <a:pt x="270" y="250"/>
                    <a:pt x="244" y="350"/>
                  </a:cubicBezTo>
                  <a:cubicBezTo>
                    <a:pt x="206" y="337"/>
                    <a:pt x="167" y="330"/>
                    <a:pt x="126" y="330"/>
                  </a:cubicBezTo>
                  <a:cubicBezTo>
                    <a:pt x="57" y="331"/>
                    <a:pt x="0" y="415"/>
                    <a:pt x="14" y="479"/>
                  </a:cubicBezTo>
                  <a:cubicBezTo>
                    <a:pt x="29" y="564"/>
                    <a:pt x="84" y="639"/>
                    <a:pt x="167" y="639"/>
                  </a:cubicBezTo>
                  <a:cubicBezTo>
                    <a:pt x="184" y="639"/>
                    <a:pt x="202" y="636"/>
                    <a:pt x="221" y="629"/>
                  </a:cubicBezTo>
                  <a:cubicBezTo>
                    <a:pt x="284" y="607"/>
                    <a:pt x="342" y="549"/>
                    <a:pt x="352" y="480"/>
                  </a:cubicBezTo>
                  <a:cubicBezTo>
                    <a:pt x="375" y="324"/>
                    <a:pt x="348" y="176"/>
                    <a:pt x="360" y="21"/>
                  </a:cubicBezTo>
                  <a:cubicBezTo>
                    <a:pt x="361" y="6"/>
                    <a:pt x="357" y="1"/>
                    <a:pt x="35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0"/>
            <p:cNvSpPr/>
            <p:nvPr/>
          </p:nvSpPr>
          <p:spPr>
            <a:xfrm>
              <a:off x="1260175" y="2264213"/>
              <a:ext cx="18200" cy="15675"/>
            </a:xfrm>
            <a:custGeom>
              <a:avLst/>
              <a:gdLst/>
              <a:ahLst/>
              <a:cxnLst/>
              <a:rect l="l" t="t" r="r" b="b"/>
              <a:pathLst>
                <a:path w="728" h="627" extrusionOk="0">
                  <a:moveTo>
                    <a:pt x="557" y="1"/>
                  </a:moveTo>
                  <a:cubicBezTo>
                    <a:pt x="528" y="1"/>
                    <a:pt x="496" y="15"/>
                    <a:pt x="474" y="31"/>
                  </a:cubicBezTo>
                  <a:cubicBezTo>
                    <a:pt x="279" y="181"/>
                    <a:pt x="176" y="363"/>
                    <a:pt x="29" y="552"/>
                  </a:cubicBezTo>
                  <a:cubicBezTo>
                    <a:pt x="15" y="569"/>
                    <a:pt x="0" y="626"/>
                    <a:pt x="28" y="626"/>
                  </a:cubicBezTo>
                  <a:cubicBezTo>
                    <a:pt x="32" y="626"/>
                    <a:pt x="38" y="625"/>
                    <a:pt x="45" y="621"/>
                  </a:cubicBezTo>
                  <a:cubicBezTo>
                    <a:pt x="198" y="545"/>
                    <a:pt x="307" y="460"/>
                    <a:pt x="424" y="355"/>
                  </a:cubicBezTo>
                  <a:cubicBezTo>
                    <a:pt x="446" y="413"/>
                    <a:pt x="467" y="471"/>
                    <a:pt x="484" y="530"/>
                  </a:cubicBezTo>
                  <a:cubicBezTo>
                    <a:pt x="493" y="562"/>
                    <a:pt x="509" y="574"/>
                    <a:pt x="528" y="574"/>
                  </a:cubicBezTo>
                  <a:cubicBezTo>
                    <a:pt x="573" y="574"/>
                    <a:pt x="633" y="504"/>
                    <a:pt x="650" y="471"/>
                  </a:cubicBezTo>
                  <a:cubicBezTo>
                    <a:pt x="696" y="384"/>
                    <a:pt x="699" y="309"/>
                    <a:pt x="722" y="223"/>
                  </a:cubicBezTo>
                  <a:cubicBezTo>
                    <a:pt x="728" y="191"/>
                    <a:pt x="715" y="178"/>
                    <a:pt x="697" y="178"/>
                  </a:cubicBezTo>
                  <a:cubicBezTo>
                    <a:pt x="679" y="178"/>
                    <a:pt x="656" y="192"/>
                    <a:pt x="644" y="213"/>
                  </a:cubicBezTo>
                  <a:cubicBezTo>
                    <a:pt x="643" y="215"/>
                    <a:pt x="641" y="219"/>
                    <a:pt x="639" y="221"/>
                  </a:cubicBezTo>
                  <a:cubicBezTo>
                    <a:pt x="633" y="165"/>
                    <a:pt x="628" y="109"/>
                    <a:pt x="618" y="53"/>
                  </a:cubicBezTo>
                  <a:cubicBezTo>
                    <a:pt x="611" y="15"/>
                    <a:pt x="586" y="1"/>
                    <a:pt x="557"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0"/>
            <p:cNvSpPr/>
            <p:nvPr/>
          </p:nvSpPr>
          <p:spPr>
            <a:xfrm>
              <a:off x="1230000" y="2282413"/>
              <a:ext cx="10925" cy="14100"/>
            </a:xfrm>
            <a:custGeom>
              <a:avLst/>
              <a:gdLst/>
              <a:ahLst/>
              <a:cxnLst/>
              <a:rect l="l" t="t" r="r" b="b"/>
              <a:pathLst>
                <a:path w="437" h="564" extrusionOk="0">
                  <a:moveTo>
                    <a:pt x="311" y="1"/>
                  </a:moveTo>
                  <a:cubicBezTo>
                    <a:pt x="206" y="1"/>
                    <a:pt x="33" y="298"/>
                    <a:pt x="13" y="330"/>
                  </a:cubicBezTo>
                  <a:cubicBezTo>
                    <a:pt x="0" y="352"/>
                    <a:pt x="3" y="387"/>
                    <a:pt x="23" y="387"/>
                  </a:cubicBezTo>
                  <a:cubicBezTo>
                    <a:pt x="29" y="387"/>
                    <a:pt x="36" y="384"/>
                    <a:pt x="45" y="378"/>
                  </a:cubicBezTo>
                  <a:cubicBezTo>
                    <a:pt x="78" y="354"/>
                    <a:pt x="123" y="346"/>
                    <a:pt x="154" y="320"/>
                  </a:cubicBezTo>
                  <a:cubicBezTo>
                    <a:pt x="173" y="305"/>
                    <a:pt x="192" y="287"/>
                    <a:pt x="212" y="271"/>
                  </a:cubicBezTo>
                  <a:lnTo>
                    <a:pt x="212" y="271"/>
                  </a:lnTo>
                  <a:cubicBezTo>
                    <a:pt x="211" y="360"/>
                    <a:pt x="188" y="457"/>
                    <a:pt x="163" y="538"/>
                  </a:cubicBezTo>
                  <a:cubicBezTo>
                    <a:pt x="157" y="556"/>
                    <a:pt x="163" y="564"/>
                    <a:pt x="172" y="564"/>
                  </a:cubicBezTo>
                  <a:cubicBezTo>
                    <a:pt x="186" y="564"/>
                    <a:pt x="206" y="550"/>
                    <a:pt x="213" y="535"/>
                  </a:cubicBezTo>
                  <a:cubicBezTo>
                    <a:pt x="272" y="403"/>
                    <a:pt x="436" y="197"/>
                    <a:pt x="365" y="43"/>
                  </a:cubicBezTo>
                  <a:cubicBezTo>
                    <a:pt x="351" y="13"/>
                    <a:pt x="333" y="1"/>
                    <a:pt x="31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0"/>
            <p:cNvSpPr/>
            <p:nvPr/>
          </p:nvSpPr>
          <p:spPr>
            <a:xfrm>
              <a:off x="1125850" y="2094038"/>
              <a:ext cx="32275" cy="20225"/>
            </a:xfrm>
            <a:custGeom>
              <a:avLst/>
              <a:gdLst/>
              <a:ahLst/>
              <a:cxnLst/>
              <a:rect l="l" t="t" r="r" b="b"/>
              <a:pathLst>
                <a:path w="1291" h="809" extrusionOk="0">
                  <a:moveTo>
                    <a:pt x="1238" y="0"/>
                  </a:moveTo>
                  <a:cubicBezTo>
                    <a:pt x="1230" y="0"/>
                    <a:pt x="1221" y="5"/>
                    <a:pt x="1213" y="13"/>
                  </a:cubicBezTo>
                  <a:cubicBezTo>
                    <a:pt x="1167" y="63"/>
                    <a:pt x="1129" y="117"/>
                    <a:pt x="1097" y="178"/>
                  </a:cubicBezTo>
                  <a:cubicBezTo>
                    <a:pt x="867" y="256"/>
                    <a:pt x="690" y="424"/>
                    <a:pt x="466" y="506"/>
                  </a:cubicBezTo>
                  <a:cubicBezTo>
                    <a:pt x="440" y="417"/>
                    <a:pt x="394" y="300"/>
                    <a:pt x="314" y="300"/>
                  </a:cubicBezTo>
                  <a:cubicBezTo>
                    <a:pt x="298" y="300"/>
                    <a:pt x="281" y="305"/>
                    <a:pt x="262" y="315"/>
                  </a:cubicBezTo>
                  <a:cubicBezTo>
                    <a:pt x="138" y="383"/>
                    <a:pt x="105" y="509"/>
                    <a:pt x="21" y="614"/>
                  </a:cubicBezTo>
                  <a:cubicBezTo>
                    <a:pt x="11" y="626"/>
                    <a:pt x="1" y="670"/>
                    <a:pt x="20" y="670"/>
                  </a:cubicBezTo>
                  <a:cubicBezTo>
                    <a:pt x="23" y="670"/>
                    <a:pt x="27" y="669"/>
                    <a:pt x="32" y="666"/>
                  </a:cubicBezTo>
                  <a:cubicBezTo>
                    <a:pt x="87" y="635"/>
                    <a:pt x="137" y="605"/>
                    <a:pt x="190" y="573"/>
                  </a:cubicBezTo>
                  <a:cubicBezTo>
                    <a:pt x="194" y="570"/>
                    <a:pt x="198" y="569"/>
                    <a:pt x="201" y="569"/>
                  </a:cubicBezTo>
                  <a:cubicBezTo>
                    <a:pt x="239" y="569"/>
                    <a:pt x="250" y="702"/>
                    <a:pt x="262" y="756"/>
                  </a:cubicBezTo>
                  <a:cubicBezTo>
                    <a:pt x="268" y="788"/>
                    <a:pt x="295" y="809"/>
                    <a:pt x="324" y="809"/>
                  </a:cubicBezTo>
                  <a:cubicBezTo>
                    <a:pt x="330" y="809"/>
                    <a:pt x="335" y="808"/>
                    <a:pt x="341" y="807"/>
                  </a:cubicBezTo>
                  <a:cubicBezTo>
                    <a:pt x="637" y="723"/>
                    <a:pt x="846" y="494"/>
                    <a:pt x="1138" y="396"/>
                  </a:cubicBezTo>
                  <a:cubicBezTo>
                    <a:pt x="1218" y="370"/>
                    <a:pt x="1291" y="275"/>
                    <a:pt x="1271" y="188"/>
                  </a:cubicBezTo>
                  <a:cubicBezTo>
                    <a:pt x="1257" y="126"/>
                    <a:pt x="1241" y="103"/>
                    <a:pt x="1254" y="29"/>
                  </a:cubicBezTo>
                  <a:cubicBezTo>
                    <a:pt x="1258" y="9"/>
                    <a:pt x="1249" y="0"/>
                    <a:pt x="1238"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0"/>
            <p:cNvSpPr/>
            <p:nvPr/>
          </p:nvSpPr>
          <p:spPr>
            <a:xfrm>
              <a:off x="1101700" y="2116813"/>
              <a:ext cx="25675" cy="21500"/>
            </a:xfrm>
            <a:custGeom>
              <a:avLst/>
              <a:gdLst/>
              <a:ahLst/>
              <a:cxnLst/>
              <a:rect l="l" t="t" r="r" b="b"/>
              <a:pathLst>
                <a:path w="1027" h="860" extrusionOk="0">
                  <a:moveTo>
                    <a:pt x="982" y="1"/>
                  </a:moveTo>
                  <a:cubicBezTo>
                    <a:pt x="971" y="1"/>
                    <a:pt x="956" y="8"/>
                    <a:pt x="941" y="26"/>
                  </a:cubicBezTo>
                  <a:cubicBezTo>
                    <a:pt x="870" y="110"/>
                    <a:pt x="751" y="154"/>
                    <a:pt x="670" y="230"/>
                  </a:cubicBezTo>
                  <a:cubicBezTo>
                    <a:pt x="577" y="319"/>
                    <a:pt x="514" y="424"/>
                    <a:pt x="460" y="535"/>
                  </a:cubicBezTo>
                  <a:cubicBezTo>
                    <a:pt x="414" y="473"/>
                    <a:pt x="355" y="421"/>
                    <a:pt x="289" y="421"/>
                  </a:cubicBezTo>
                  <a:cubicBezTo>
                    <a:pt x="260" y="421"/>
                    <a:pt x="229" y="431"/>
                    <a:pt x="197" y="455"/>
                  </a:cubicBezTo>
                  <a:cubicBezTo>
                    <a:pt x="64" y="550"/>
                    <a:pt x="96" y="695"/>
                    <a:pt x="13" y="814"/>
                  </a:cubicBezTo>
                  <a:cubicBezTo>
                    <a:pt x="2" y="826"/>
                    <a:pt x="1" y="859"/>
                    <a:pt x="18" y="859"/>
                  </a:cubicBezTo>
                  <a:cubicBezTo>
                    <a:pt x="21" y="859"/>
                    <a:pt x="25" y="858"/>
                    <a:pt x="30" y="855"/>
                  </a:cubicBezTo>
                  <a:cubicBezTo>
                    <a:pt x="87" y="823"/>
                    <a:pt x="133" y="778"/>
                    <a:pt x="183" y="736"/>
                  </a:cubicBezTo>
                  <a:cubicBezTo>
                    <a:pt x="195" y="725"/>
                    <a:pt x="206" y="713"/>
                    <a:pt x="216" y="700"/>
                  </a:cubicBezTo>
                  <a:cubicBezTo>
                    <a:pt x="277" y="725"/>
                    <a:pt x="335" y="792"/>
                    <a:pt x="389" y="830"/>
                  </a:cubicBezTo>
                  <a:cubicBezTo>
                    <a:pt x="399" y="837"/>
                    <a:pt x="409" y="840"/>
                    <a:pt x="419" y="840"/>
                  </a:cubicBezTo>
                  <a:cubicBezTo>
                    <a:pt x="473" y="840"/>
                    <a:pt x="527" y="752"/>
                    <a:pt x="535" y="713"/>
                  </a:cubicBezTo>
                  <a:cubicBezTo>
                    <a:pt x="578" y="525"/>
                    <a:pt x="672" y="391"/>
                    <a:pt x="817" y="270"/>
                  </a:cubicBezTo>
                  <a:cubicBezTo>
                    <a:pt x="883" y="213"/>
                    <a:pt x="953" y="158"/>
                    <a:pt x="1000" y="85"/>
                  </a:cubicBezTo>
                  <a:cubicBezTo>
                    <a:pt x="1027" y="45"/>
                    <a:pt x="1012" y="1"/>
                    <a:pt x="98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0"/>
            <p:cNvSpPr/>
            <p:nvPr/>
          </p:nvSpPr>
          <p:spPr>
            <a:xfrm>
              <a:off x="1365625" y="2019888"/>
              <a:ext cx="21625" cy="14850"/>
            </a:xfrm>
            <a:custGeom>
              <a:avLst/>
              <a:gdLst/>
              <a:ahLst/>
              <a:cxnLst/>
              <a:rect l="l" t="t" r="r" b="b"/>
              <a:pathLst>
                <a:path w="865" h="594" extrusionOk="0">
                  <a:moveTo>
                    <a:pt x="640" y="1"/>
                  </a:moveTo>
                  <a:cubicBezTo>
                    <a:pt x="636" y="1"/>
                    <a:pt x="631" y="1"/>
                    <a:pt x="627" y="2"/>
                  </a:cubicBezTo>
                  <a:cubicBezTo>
                    <a:pt x="495" y="41"/>
                    <a:pt x="398" y="106"/>
                    <a:pt x="304" y="206"/>
                  </a:cubicBezTo>
                  <a:cubicBezTo>
                    <a:pt x="211" y="305"/>
                    <a:pt x="154" y="460"/>
                    <a:pt x="38" y="536"/>
                  </a:cubicBezTo>
                  <a:cubicBezTo>
                    <a:pt x="26" y="543"/>
                    <a:pt x="1" y="592"/>
                    <a:pt x="29" y="593"/>
                  </a:cubicBezTo>
                  <a:cubicBezTo>
                    <a:pt x="34" y="593"/>
                    <a:pt x="39" y="594"/>
                    <a:pt x="45" y="594"/>
                  </a:cubicBezTo>
                  <a:cubicBezTo>
                    <a:pt x="191" y="594"/>
                    <a:pt x="269" y="474"/>
                    <a:pt x="353" y="364"/>
                  </a:cubicBezTo>
                  <a:cubicBezTo>
                    <a:pt x="410" y="290"/>
                    <a:pt x="457" y="251"/>
                    <a:pt x="504" y="251"/>
                  </a:cubicBezTo>
                  <a:cubicBezTo>
                    <a:pt x="548" y="251"/>
                    <a:pt x="592" y="286"/>
                    <a:pt x="642" y="358"/>
                  </a:cubicBezTo>
                  <a:cubicBezTo>
                    <a:pt x="677" y="407"/>
                    <a:pt x="723" y="435"/>
                    <a:pt x="758" y="476"/>
                  </a:cubicBezTo>
                  <a:cubicBezTo>
                    <a:pt x="766" y="486"/>
                    <a:pt x="775" y="490"/>
                    <a:pt x="784" y="490"/>
                  </a:cubicBezTo>
                  <a:cubicBezTo>
                    <a:pt x="824" y="490"/>
                    <a:pt x="865" y="409"/>
                    <a:pt x="850" y="373"/>
                  </a:cubicBezTo>
                  <a:cubicBezTo>
                    <a:pt x="798" y="252"/>
                    <a:pt x="748" y="137"/>
                    <a:pt x="678" y="21"/>
                  </a:cubicBezTo>
                  <a:cubicBezTo>
                    <a:pt x="669" y="8"/>
                    <a:pt x="655" y="1"/>
                    <a:pt x="64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0"/>
            <p:cNvSpPr/>
            <p:nvPr/>
          </p:nvSpPr>
          <p:spPr>
            <a:xfrm>
              <a:off x="1276725" y="2032988"/>
              <a:ext cx="80900" cy="19575"/>
            </a:xfrm>
            <a:custGeom>
              <a:avLst/>
              <a:gdLst/>
              <a:ahLst/>
              <a:cxnLst/>
              <a:rect l="l" t="t" r="r" b="b"/>
              <a:pathLst>
                <a:path w="3236" h="783" extrusionOk="0">
                  <a:moveTo>
                    <a:pt x="689" y="0"/>
                  </a:moveTo>
                  <a:cubicBezTo>
                    <a:pt x="675" y="0"/>
                    <a:pt x="659" y="4"/>
                    <a:pt x="643" y="12"/>
                  </a:cubicBezTo>
                  <a:cubicBezTo>
                    <a:pt x="455" y="102"/>
                    <a:pt x="308" y="257"/>
                    <a:pt x="134" y="370"/>
                  </a:cubicBezTo>
                  <a:cubicBezTo>
                    <a:pt x="79" y="405"/>
                    <a:pt x="1" y="619"/>
                    <a:pt x="99" y="619"/>
                  </a:cubicBezTo>
                  <a:cubicBezTo>
                    <a:pt x="108" y="619"/>
                    <a:pt x="118" y="617"/>
                    <a:pt x="129" y="614"/>
                  </a:cubicBezTo>
                  <a:cubicBezTo>
                    <a:pt x="249" y="578"/>
                    <a:pt x="329" y="510"/>
                    <a:pt x="427" y="431"/>
                  </a:cubicBezTo>
                  <a:cubicBezTo>
                    <a:pt x="464" y="402"/>
                    <a:pt x="496" y="389"/>
                    <a:pt x="525" y="389"/>
                  </a:cubicBezTo>
                  <a:cubicBezTo>
                    <a:pt x="648" y="389"/>
                    <a:pt x="708" y="621"/>
                    <a:pt x="769" y="756"/>
                  </a:cubicBezTo>
                  <a:cubicBezTo>
                    <a:pt x="777" y="775"/>
                    <a:pt x="793" y="782"/>
                    <a:pt x="810" y="782"/>
                  </a:cubicBezTo>
                  <a:cubicBezTo>
                    <a:pt x="838" y="782"/>
                    <a:pt x="870" y="766"/>
                    <a:pt x="887" y="753"/>
                  </a:cubicBezTo>
                  <a:cubicBezTo>
                    <a:pt x="1213" y="502"/>
                    <a:pt x="1550" y="339"/>
                    <a:pt x="1951" y="249"/>
                  </a:cubicBezTo>
                  <a:cubicBezTo>
                    <a:pt x="2082" y="218"/>
                    <a:pt x="2210" y="208"/>
                    <a:pt x="2337" y="208"/>
                  </a:cubicBezTo>
                  <a:cubicBezTo>
                    <a:pt x="2622" y="208"/>
                    <a:pt x="2901" y="261"/>
                    <a:pt x="3192" y="262"/>
                  </a:cubicBezTo>
                  <a:cubicBezTo>
                    <a:pt x="3209" y="262"/>
                    <a:pt x="3236" y="227"/>
                    <a:pt x="3216" y="215"/>
                  </a:cubicBezTo>
                  <a:cubicBezTo>
                    <a:pt x="3006" y="84"/>
                    <a:pt x="2759" y="38"/>
                    <a:pt x="2507" y="38"/>
                  </a:cubicBezTo>
                  <a:cubicBezTo>
                    <a:pt x="2273" y="38"/>
                    <a:pt x="2035" y="78"/>
                    <a:pt x="1819" y="126"/>
                  </a:cubicBezTo>
                  <a:cubicBezTo>
                    <a:pt x="1593" y="175"/>
                    <a:pt x="1371" y="267"/>
                    <a:pt x="1160" y="363"/>
                  </a:cubicBezTo>
                  <a:cubicBezTo>
                    <a:pt x="1088" y="397"/>
                    <a:pt x="1033" y="413"/>
                    <a:pt x="990" y="413"/>
                  </a:cubicBezTo>
                  <a:cubicBezTo>
                    <a:pt x="863" y="413"/>
                    <a:pt x="835" y="278"/>
                    <a:pt x="758" y="55"/>
                  </a:cubicBezTo>
                  <a:cubicBezTo>
                    <a:pt x="744" y="18"/>
                    <a:pt x="720" y="0"/>
                    <a:pt x="68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0"/>
            <p:cNvSpPr/>
            <p:nvPr/>
          </p:nvSpPr>
          <p:spPr>
            <a:xfrm>
              <a:off x="1230650" y="2046563"/>
              <a:ext cx="24175" cy="21425"/>
            </a:xfrm>
            <a:custGeom>
              <a:avLst/>
              <a:gdLst/>
              <a:ahLst/>
              <a:cxnLst/>
              <a:rect l="l" t="t" r="r" b="b"/>
              <a:pathLst>
                <a:path w="967" h="857" extrusionOk="0">
                  <a:moveTo>
                    <a:pt x="51" y="0"/>
                  </a:moveTo>
                  <a:cubicBezTo>
                    <a:pt x="22" y="0"/>
                    <a:pt x="0" y="47"/>
                    <a:pt x="4" y="70"/>
                  </a:cubicBezTo>
                  <a:cubicBezTo>
                    <a:pt x="23" y="163"/>
                    <a:pt x="95" y="296"/>
                    <a:pt x="164" y="360"/>
                  </a:cubicBezTo>
                  <a:cubicBezTo>
                    <a:pt x="311" y="493"/>
                    <a:pt x="364" y="608"/>
                    <a:pt x="403" y="802"/>
                  </a:cubicBezTo>
                  <a:cubicBezTo>
                    <a:pt x="407" y="834"/>
                    <a:pt x="436" y="857"/>
                    <a:pt x="467" y="857"/>
                  </a:cubicBezTo>
                  <a:cubicBezTo>
                    <a:pt x="473" y="857"/>
                    <a:pt x="479" y="856"/>
                    <a:pt x="485" y="854"/>
                  </a:cubicBezTo>
                  <a:cubicBezTo>
                    <a:pt x="521" y="843"/>
                    <a:pt x="556" y="828"/>
                    <a:pt x="594" y="817"/>
                  </a:cubicBezTo>
                  <a:cubicBezTo>
                    <a:pt x="658" y="798"/>
                    <a:pt x="719" y="732"/>
                    <a:pt x="729" y="664"/>
                  </a:cubicBezTo>
                  <a:cubicBezTo>
                    <a:pt x="733" y="629"/>
                    <a:pt x="750" y="597"/>
                    <a:pt x="761" y="563"/>
                  </a:cubicBezTo>
                  <a:lnTo>
                    <a:pt x="761" y="563"/>
                  </a:lnTo>
                  <a:cubicBezTo>
                    <a:pt x="760" y="585"/>
                    <a:pt x="769" y="594"/>
                    <a:pt x="782" y="594"/>
                  </a:cubicBezTo>
                  <a:cubicBezTo>
                    <a:pt x="808" y="594"/>
                    <a:pt x="848" y="562"/>
                    <a:pt x="856" y="539"/>
                  </a:cubicBezTo>
                  <a:cubicBezTo>
                    <a:pt x="869" y="503"/>
                    <a:pt x="967" y="218"/>
                    <a:pt x="864" y="218"/>
                  </a:cubicBezTo>
                  <a:cubicBezTo>
                    <a:pt x="853" y="218"/>
                    <a:pt x="839" y="221"/>
                    <a:pt x="823" y="229"/>
                  </a:cubicBezTo>
                  <a:cubicBezTo>
                    <a:pt x="740" y="266"/>
                    <a:pt x="678" y="353"/>
                    <a:pt x="631" y="447"/>
                  </a:cubicBezTo>
                  <a:cubicBezTo>
                    <a:pt x="612" y="341"/>
                    <a:pt x="561" y="244"/>
                    <a:pt x="486" y="168"/>
                  </a:cubicBezTo>
                  <a:cubicBezTo>
                    <a:pt x="375" y="59"/>
                    <a:pt x="205" y="32"/>
                    <a:pt x="57" y="1"/>
                  </a:cubicBezTo>
                  <a:cubicBezTo>
                    <a:pt x="55" y="1"/>
                    <a:pt x="53" y="0"/>
                    <a:pt x="5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0"/>
            <p:cNvSpPr/>
            <p:nvPr/>
          </p:nvSpPr>
          <p:spPr>
            <a:xfrm>
              <a:off x="1299825" y="1880988"/>
              <a:ext cx="119525" cy="36025"/>
            </a:xfrm>
            <a:custGeom>
              <a:avLst/>
              <a:gdLst/>
              <a:ahLst/>
              <a:cxnLst/>
              <a:rect l="l" t="t" r="r" b="b"/>
              <a:pathLst>
                <a:path w="4781" h="1441" extrusionOk="0">
                  <a:moveTo>
                    <a:pt x="4357" y="1"/>
                  </a:moveTo>
                  <a:cubicBezTo>
                    <a:pt x="4309" y="1"/>
                    <a:pt x="4239" y="95"/>
                    <a:pt x="4228" y="128"/>
                  </a:cubicBezTo>
                  <a:cubicBezTo>
                    <a:pt x="4158" y="345"/>
                    <a:pt x="4052" y="545"/>
                    <a:pt x="3960" y="752"/>
                  </a:cubicBezTo>
                  <a:cubicBezTo>
                    <a:pt x="3935" y="653"/>
                    <a:pt x="3913" y="519"/>
                    <a:pt x="3817" y="464"/>
                  </a:cubicBezTo>
                  <a:cubicBezTo>
                    <a:pt x="3808" y="458"/>
                    <a:pt x="3798" y="456"/>
                    <a:pt x="3788" y="456"/>
                  </a:cubicBezTo>
                  <a:cubicBezTo>
                    <a:pt x="3747" y="456"/>
                    <a:pt x="3708" y="499"/>
                    <a:pt x="3688" y="529"/>
                  </a:cubicBezTo>
                  <a:cubicBezTo>
                    <a:pt x="3526" y="776"/>
                    <a:pt x="3382" y="937"/>
                    <a:pt x="3267" y="1183"/>
                  </a:cubicBezTo>
                  <a:cubicBezTo>
                    <a:pt x="3166" y="1019"/>
                    <a:pt x="3079" y="849"/>
                    <a:pt x="2970" y="688"/>
                  </a:cubicBezTo>
                  <a:cubicBezTo>
                    <a:pt x="2962" y="677"/>
                    <a:pt x="2951" y="673"/>
                    <a:pt x="2940" y="673"/>
                  </a:cubicBezTo>
                  <a:cubicBezTo>
                    <a:pt x="2924" y="673"/>
                    <a:pt x="2906" y="683"/>
                    <a:pt x="2893" y="692"/>
                  </a:cubicBezTo>
                  <a:cubicBezTo>
                    <a:pt x="2804" y="750"/>
                    <a:pt x="2754" y="828"/>
                    <a:pt x="2696" y="916"/>
                  </a:cubicBezTo>
                  <a:cubicBezTo>
                    <a:pt x="2687" y="930"/>
                    <a:pt x="2648" y="935"/>
                    <a:pt x="2593" y="935"/>
                  </a:cubicBezTo>
                  <a:cubicBezTo>
                    <a:pt x="2433" y="935"/>
                    <a:pt x="2136" y="892"/>
                    <a:pt x="2018" y="892"/>
                  </a:cubicBezTo>
                  <a:cubicBezTo>
                    <a:pt x="2012" y="892"/>
                    <a:pt x="2006" y="892"/>
                    <a:pt x="2001" y="892"/>
                  </a:cubicBezTo>
                  <a:cubicBezTo>
                    <a:pt x="1339" y="923"/>
                    <a:pt x="718" y="1239"/>
                    <a:pt x="56" y="1258"/>
                  </a:cubicBezTo>
                  <a:cubicBezTo>
                    <a:pt x="31" y="1258"/>
                    <a:pt x="0" y="1322"/>
                    <a:pt x="31" y="1322"/>
                  </a:cubicBezTo>
                  <a:cubicBezTo>
                    <a:pt x="397" y="1322"/>
                    <a:pt x="726" y="1300"/>
                    <a:pt x="1084" y="1218"/>
                  </a:cubicBezTo>
                  <a:cubicBezTo>
                    <a:pt x="1340" y="1160"/>
                    <a:pt x="1797" y="1012"/>
                    <a:pt x="2170" y="1012"/>
                  </a:cubicBezTo>
                  <a:cubicBezTo>
                    <a:pt x="2346" y="1012"/>
                    <a:pt x="2503" y="1045"/>
                    <a:pt x="2612" y="1136"/>
                  </a:cubicBezTo>
                  <a:cubicBezTo>
                    <a:pt x="2617" y="1141"/>
                    <a:pt x="2624" y="1143"/>
                    <a:pt x="2631" y="1143"/>
                  </a:cubicBezTo>
                  <a:cubicBezTo>
                    <a:pt x="2654" y="1143"/>
                    <a:pt x="2682" y="1120"/>
                    <a:pt x="2695" y="1106"/>
                  </a:cubicBezTo>
                  <a:cubicBezTo>
                    <a:pt x="2769" y="1027"/>
                    <a:pt x="2828" y="995"/>
                    <a:pt x="2878" y="995"/>
                  </a:cubicBezTo>
                  <a:cubicBezTo>
                    <a:pt x="3011" y="995"/>
                    <a:pt x="3078" y="1228"/>
                    <a:pt x="3200" y="1409"/>
                  </a:cubicBezTo>
                  <a:cubicBezTo>
                    <a:pt x="3209" y="1422"/>
                    <a:pt x="3220" y="1428"/>
                    <a:pt x="3231" y="1428"/>
                  </a:cubicBezTo>
                  <a:cubicBezTo>
                    <a:pt x="3268" y="1428"/>
                    <a:pt x="3312" y="1376"/>
                    <a:pt x="3321" y="1349"/>
                  </a:cubicBezTo>
                  <a:cubicBezTo>
                    <a:pt x="3417" y="1078"/>
                    <a:pt x="3573" y="915"/>
                    <a:pt x="3733" y="713"/>
                  </a:cubicBezTo>
                  <a:cubicBezTo>
                    <a:pt x="3846" y="827"/>
                    <a:pt x="3751" y="1006"/>
                    <a:pt x="3885" y="1069"/>
                  </a:cubicBezTo>
                  <a:cubicBezTo>
                    <a:pt x="3896" y="1074"/>
                    <a:pt x="3906" y="1076"/>
                    <a:pt x="3916" y="1076"/>
                  </a:cubicBezTo>
                  <a:cubicBezTo>
                    <a:pt x="3976" y="1076"/>
                    <a:pt x="4023" y="996"/>
                    <a:pt x="4038" y="948"/>
                  </a:cubicBezTo>
                  <a:cubicBezTo>
                    <a:pt x="4101" y="745"/>
                    <a:pt x="4199" y="558"/>
                    <a:pt x="4287" y="366"/>
                  </a:cubicBezTo>
                  <a:cubicBezTo>
                    <a:pt x="4347" y="567"/>
                    <a:pt x="4410" y="766"/>
                    <a:pt x="4478" y="964"/>
                  </a:cubicBezTo>
                  <a:cubicBezTo>
                    <a:pt x="4478" y="966"/>
                    <a:pt x="4476" y="970"/>
                    <a:pt x="4477" y="972"/>
                  </a:cubicBezTo>
                  <a:cubicBezTo>
                    <a:pt x="4499" y="1148"/>
                    <a:pt x="4516" y="1290"/>
                    <a:pt x="4637" y="1421"/>
                  </a:cubicBezTo>
                  <a:cubicBezTo>
                    <a:pt x="4649" y="1435"/>
                    <a:pt x="4661" y="1440"/>
                    <a:pt x="4674" y="1440"/>
                  </a:cubicBezTo>
                  <a:cubicBezTo>
                    <a:pt x="4727" y="1440"/>
                    <a:pt x="4780" y="1342"/>
                    <a:pt x="4770" y="1295"/>
                  </a:cubicBezTo>
                  <a:cubicBezTo>
                    <a:pt x="4683" y="867"/>
                    <a:pt x="4503" y="467"/>
                    <a:pt x="4396" y="44"/>
                  </a:cubicBezTo>
                  <a:cubicBezTo>
                    <a:pt x="4388" y="13"/>
                    <a:pt x="4374" y="1"/>
                    <a:pt x="4357"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0"/>
            <p:cNvSpPr/>
            <p:nvPr/>
          </p:nvSpPr>
          <p:spPr>
            <a:xfrm>
              <a:off x="1265575" y="1911088"/>
              <a:ext cx="30200" cy="10375"/>
            </a:xfrm>
            <a:custGeom>
              <a:avLst/>
              <a:gdLst/>
              <a:ahLst/>
              <a:cxnLst/>
              <a:rect l="l" t="t" r="r" b="b"/>
              <a:pathLst>
                <a:path w="1208" h="415" extrusionOk="0">
                  <a:moveTo>
                    <a:pt x="1190" y="0"/>
                  </a:moveTo>
                  <a:cubicBezTo>
                    <a:pt x="1187" y="0"/>
                    <a:pt x="1184" y="1"/>
                    <a:pt x="1180" y="3"/>
                  </a:cubicBezTo>
                  <a:cubicBezTo>
                    <a:pt x="1024" y="82"/>
                    <a:pt x="834" y="124"/>
                    <a:pt x="664" y="147"/>
                  </a:cubicBezTo>
                  <a:cubicBezTo>
                    <a:pt x="641" y="151"/>
                    <a:pt x="618" y="152"/>
                    <a:pt x="595" y="152"/>
                  </a:cubicBezTo>
                  <a:cubicBezTo>
                    <a:pt x="489" y="152"/>
                    <a:pt x="398" y="122"/>
                    <a:pt x="304" y="122"/>
                  </a:cubicBezTo>
                  <a:cubicBezTo>
                    <a:pt x="248" y="122"/>
                    <a:pt x="191" y="133"/>
                    <a:pt x="129" y="168"/>
                  </a:cubicBezTo>
                  <a:cubicBezTo>
                    <a:pt x="88" y="191"/>
                    <a:pt x="0" y="297"/>
                    <a:pt x="52" y="349"/>
                  </a:cubicBezTo>
                  <a:cubicBezTo>
                    <a:pt x="99" y="397"/>
                    <a:pt x="156" y="414"/>
                    <a:pt x="217" y="414"/>
                  </a:cubicBezTo>
                  <a:cubicBezTo>
                    <a:pt x="348" y="414"/>
                    <a:pt x="500" y="336"/>
                    <a:pt x="626" y="312"/>
                  </a:cubicBezTo>
                  <a:cubicBezTo>
                    <a:pt x="838" y="269"/>
                    <a:pt x="1008" y="164"/>
                    <a:pt x="1185" y="49"/>
                  </a:cubicBezTo>
                  <a:cubicBezTo>
                    <a:pt x="1200" y="40"/>
                    <a:pt x="1208" y="0"/>
                    <a:pt x="1190"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0"/>
            <p:cNvSpPr/>
            <p:nvPr/>
          </p:nvSpPr>
          <p:spPr>
            <a:xfrm>
              <a:off x="1034000" y="1946263"/>
              <a:ext cx="32875" cy="18850"/>
            </a:xfrm>
            <a:custGeom>
              <a:avLst/>
              <a:gdLst/>
              <a:ahLst/>
              <a:cxnLst/>
              <a:rect l="l" t="t" r="r" b="b"/>
              <a:pathLst>
                <a:path w="1315" h="754" extrusionOk="0">
                  <a:moveTo>
                    <a:pt x="1257" y="0"/>
                  </a:moveTo>
                  <a:cubicBezTo>
                    <a:pt x="1247" y="0"/>
                    <a:pt x="1231" y="22"/>
                    <a:pt x="1233" y="34"/>
                  </a:cubicBezTo>
                  <a:cubicBezTo>
                    <a:pt x="1270" y="302"/>
                    <a:pt x="1063" y="407"/>
                    <a:pt x="832" y="464"/>
                  </a:cubicBezTo>
                  <a:cubicBezTo>
                    <a:pt x="586" y="525"/>
                    <a:pt x="317" y="540"/>
                    <a:pt x="65" y="581"/>
                  </a:cubicBezTo>
                  <a:cubicBezTo>
                    <a:pt x="44" y="584"/>
                    <a:pt x="1" y="644"/>
                    <a:pt x="33" y="657"/>
                  </a:cubicBezTo>
                  <a:cubicBezTo>
                    <a:pt x="188" y="720"/>
                    <a:pt x="347" y="753"/>
                    <a:pt x="506" y="753"/>
                  </a:cubicBezTo>
                  <a:cubicBezTo>
                    <a:pt x="701" y="753"/>
                    <a:pt x="895" y="702"/>
                    <a:pt x="1073" y="587"/>
                  </a:cubicBezTo>
                  <a:cubicBezTo>
                    <a:pt x="1297" y="443"/>
                    <a:pt x="1315" y="245"/>
                    <a:pt x="1264" y="9"/>
                  </a:cubicBezTo>
                  <a:cubicBezTo>
                    <a:pt x="1263" y="3"/>
                    <a:pt x="1261" y="0"/>
                    <a:pt x="1257"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0"/>
            <p:cNvSpPr/>
            <p:nvPr/>
          </p:nvSpPr>
          <p:spPr>
            <a:xfrm>
              <a:off x="1403175" y="1769863"/>
              <a:ext cx="30875" cy="16025"/>
            </a:xfrm>
            <a:custGeom>
              <a:avLst/>
              <a:gdLst/>
              <a:ahLst/>
              <a:cxnLst/>
              <a:rect l="l" t="t" r="r" b="b"/>
              <a:pathLst>
                <a:path w="1235" h="641" extrusionOk="0">
                  <a:moveTo>
                    <a:pt x="168" y="1"/>
                  </a:moveTo>
                  <a:cubicBezTo>
                    <a:pt x="132" y="1"/>
                    <a:pt x="97" y="4"/>
                    <a:pt x="62" y="11"/>
                  </a:cubicBezTo>
                  <a:cubicBezTo>
                    <a:pt x="39" y="15"/>
                    <a:pt x="1" y="63"/>
                    <a:pt x="23" y="85"/>
                  </a:cubicBezTo>
                  <a:cubicBezTo>
                    <a:pt x="221" y="283"/>
                    <a:pt x="537" y="325"/>
                    <a:pt x="746" y="524"/>
                  </a:cubicBezTo>
                  <a:cubicBezTo>
                    <a:pt x="753" y="531"/>
                    <a:pt x="761" y="533"/>
                    <a:pt x="769" y="533"/>
                  </a:cubicBezTo>
                  <a:cubicBezTo>
                    <a:pt x="802" y="533"/>
                    <a:pt x="842" y="488"/>
                    <a:pt x="855" y="469"/>
                  </a:cubicBezTo>
                  <a:cubicBezTo>
                    <a:pt x="921" y="377"/>
                    <a:pt x="1006" y="287"/>
                    <a:pt x="1099" y="230"/>
                  </a:cubicBezTo>
                  <a:lnTo>
                    <a:pt x="1099" y="230"/>
                  </a:lnTo>
                  <a:cubicBezTo>
                    <a:pt x="1068" y="365"/>
                    <a:pt x="1015" y="495"/>
                    <a:pt x="943" y="616"/>
                  </a:cubicBezTo>
                  <a:cubicBezTo>
                    <a:pt x="934" y="630"/>
                    <a:pt x="940" y="641"/>
                    <a:pt x="948" y="641"/>
                  </a:cubicBezTo>
                  <a:cubicBezTo>
                    <a:pt x="953" y="641"/>
                    <a:pt x="959" y="637"/>
                    <a:pt x="965" y="629"/>
                  </a:cubicBezTo>
                  <a:cubicBezTo>
                    <a:pt x="1069" y="471"/>
                    <a:pt x="1159" y="315"/>
                    <a:pt x="1222" y="137"/>
                  </a:cubicBezTo>
                  <a:cubicBezTo>
                    <a:pt x="1232" y="107"/>
                    <a:pt x="1235" y="65"/>
                    <a:pt x="1193" y="65"/>
                  </a:cubicBezTo>
                  <a:cubicBezTo>
                    <a:pt x="1192" y="65"/>
                    <a:pt x="1191" y="65"/>
                    <a:pt x="1190" y="66"/>
                  </a:cubicBezTo>
                  <a:cubicBezTo>
                    <a:pt x="1037" y="75"/>
                    <a:pt x="921" y="191"/>
                    <a:pt x="821" y="312"/>
                  </a:cubicBezTo>
                  <a:cubicBezTo>
                    <a:pt x="661" y="141"/>
                    <a:pt x="405" y="1"/>
                    <a:pt x="16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0"/>
            <p:cNvSpPr/>
            <p:nvPr/>
          </p:nvSpPr>
          <p:spPr>
            <a:xfrm>
              <a:off x="1284575" y="1776463"/>
              <a:ext cx="73575" cy="13600"/>
            </a:xfrm>
            <a:custGeom>
              <a:avLst/>
              <a:gdLst/>
              <a:ahLst/>
              <a:cxnLst/>
              <a:rect l="l" t="t" r="r" b="b"/>
              <a:pathLst>
                <a:path w="2943" h="544" extrusionOk="0">
                  <a:moveTo>
                    <a:pt x="1211" y="0"/>
                  </a:moveTo>
                  <a:cubicBezTo>
                    <a:pt x="811" y="0"/>
                    <a:pt x="413" y="118"/>
                    <a:pt x="47" y="269"/>
                  </a:cubicBezTo>
                  <a:cubicBezTo>
                    <a:pt x="33" y="275"/>
                    <a:pt x="0" y="334"/>
                    <a:pt x="32" y="334"/>
                  </a:cubicBezTo>
                  <a:cubicBezTo>
                    <a:pt x="32" y="334"/>
                    <a:pt x="32" y="334"/>
                    <a:pt x="32" y="334"/>
                  </a:cubicBezTo>
                  <a:cubicBezTo>
                    <a:pt x="452" y="328"/>
                    <a:pt x="833" y="259"/>
                    <a:pt x="1206" y="259"/>
                  </a:cubicBezTo>
                  <a:cubicBezTo>
                    <a:pt x="1551" y="259"/>
                    <a:pt x="1889" y="318"/>
                    <a:pt x="2244" y="538"/>
                  </a:cubicBezTo>
                  <a:cubicBezTo>
                    <a:pt x="2250" y="542"/>
                    <a:pt x="2257" y="543"/>
                    <a:pt x="2263" y="543"/>
                  </a:cubicBezTo>
                  <a:cubicBezTo>
                    <a:pt x="2280" y="543"/>
                    <a:pt x="2296" y="534"/>
                    <a:pt x="2309" y="524"/>
                  </a:cubicBezTo>
                  <a:cubicBezTo>
                    <a:pt x="2470" y="403"/>
                    <a:pt x="2697" y="296"/>
                    <a:pt x="2895" y="244"/>
                  </a:cubicBezTo>
                  <a:cubicBezTo>
                    <a:pt x="2918" y="237"/>
                    <a:pt x="2942" y="180"/>
                    <a:pt x="2913" y="180"/>
                  </a:cubicBezTo>
                  <a:cubicBezTo>
                    <a:pt x="2911" y="180"/>
                    <a:pt x="2910" y="180"/>
                    <a:pt x="2908" y="180"/>
                  </a:cubicBezTo>
                  <a:cubicBezTo>
                    <a:pt x="2733" y="215"/>
                    <a:pt x="2585" y="241"/>
                    <a:pt x="2419" y="312"/>
                  </a:cubicBezTo>
                  <a:cubicBezTo>
                    <a:pt x="2405" y="318"/>
                    <a:pt x="2389" y="321"/>
                    <a:pt x="2370" y="321"/>
                  </a:cubicBezTo>
                  <a:cubicBezTo>
                    <a:pt x="2192" y="321"/>
                    <a:pt x="1795" y="87"/>
                    <a:pt x="1642" y="50"/>
                  </a:cubicBezTo>
                  <a:cubicBezTo>
                    <a:pt x="1499" y="15"/>
                    <a:pt x="1355" y="0"/>
                    <a:pt x="121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0"/>
            <p:cNvSpPr/>
            <p:nvPr/>
          </p:nvSpPr>
          <p:spPr>
            <a:xfrm>
              <a:off x="1300450" y="1685638"/>
              <a:ext cx="23325" cy="11275"/>
            </a:xfrm>
            <a:custGeom>
              <a:avLst/>
              <a:gdLst/>
              <a:ahLst/>
              <a:cxnLst/>
              <a:rect l="l" t="t" r="r" b="b"/>
              <a:pathLst>
                <a:path w="933" h="451" extrusionOk="0">
                  <a:moveTo>
                    <a:pt x="788" y="1"/>
                  </a:moveTo>
                  <a:cubicBezTo>
                    <a:pt x="516" y="1"/>
                    <a:pt x="153" y="130"/>
                    <a:pt x="23" y="347"/>
                  </a:cubicBezTo>
                  <a:cubicBezTo>
                    <a:pt x="16" y="359"/>
                    <a:pt x="0" y="396"/>
                    <a:pt x="21" y="404"/>
                  </a:cubicBezTo>
                  <a:cubicBezTo>
                    <a:pt x="44" y="413"/>
                    <a:pt x="66" y="417"/>
                    <a:pt x="87" y="417"/>
                  </a:cubicBezTo>
                  <a:cubicBezTo>
                    <a:pt x="166" y="417"/>
                    <a:pt x="238" y="364"/>
                    <a:pt x="316" y="329"/>
                  </a:cubicBezTo>
                  <a:cubicBezTo>
                    <a:pt x="474" y="260"/>
                    <a:pt x="640" y="222"/>
                    <a:pt x="797" y="151"/>
                  </a:cubicBezTo>
                  <a:lnTo>
                    <a:pt x="797" y="151"/>
                  </a:lnTo>
                  <a:cubicBezTo>
                    <a:pt x="769" y="245"/>
                    <a:pt x="754" y="339"/>
                    <a:pt x="713" y="430"/>
                  </a:cubicBezTo>
                  <a:cubicBezTo>
                    <a:pt x="706" y="443"/>
                    <a:pt x="712" y="450"/>
                    <a:pt x="720" y="450"/>
                  </a:cubicBezTo>
                  <a:cubicBezTo>
                    <a:pt x="726" y="450"/>
                    <a:pt x="733" y="447"/>
                    <a:pt x="738" y="439"/>
                  </a:cubicBezTo>
                  <a:cubicBezTo>
                    <a:pt x="804" y="327"/>
                    <a:pt x="834" y="201"/>
                    <a:pt x="901" y="91"/>
                  </a:cubicBezTo>
                  <a:cubicBezTo>
                    <a:pt x="913" y="70"/>
                    <a:pt x="932" y="13"/>
                    <a:pt x="892" y="8"/>
                  </a:cubicBezTo>
                  <a:cubicBezTo>
                    <a:pt x="859" y="3"/>
                    <a:pt x="825" y="1"/>
                    <a:pt x="78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0"/>
            <p:cNvSpPr/>
            <p:nvPr/>
          </p:nvSpPr>
          <p:spPr>
            <a:xfrm>
              <a:off x="1406125" y="1677013"/>
              <a:ext cx="31400" cy="13350"/>
            </a:xfrm>
            <a:custGeom>
              <a:avLst/>
              <a:gdLst/>
              <a:ahLst/>
              <a:cxnLst/>
              <a:rect l="l" t="t" r="r" b="b"/>
              <a:pathLst>
                <a:path w="1256" h="534" extrusionOk="0">
                  <a:moveTo>
                    <a:pt x="1221" y="1"/>
                  </a:moveTo>
                  <a:cubicBezTo>
                    <a:pt x="1219" y="1"/>
                    <a:pt x="1217" y="1"/>
                    <a:pt x="1214" y="2"/>
                  </a:cubicBezTo>
                  <a:cubicBezTo>
                    <a:pt x="1149" y="10"/>
                    <a:pt x="1079" y="4"/>
                    <a:pt x="1012" y="12"/>
                  </a:cubicBezTo>
                  <a:cubicBezTo>
                    <a:pt x="923" y="25"/>
                    <a:pt x="844" y="132"/>
                    <a:pt x="744" y="154"/>
                  </a:cubicBezTo>
                  <a:cubicBezTo>
                    <a:pt x="643" y="174"/>
                    <a:pt x="533" y="166"/>
                    <a:pt x="430" y="183"/>
                  </a:cubicBezTo>
                  <a:cubicBezTo>
                    <a:pt x="278" y="208"/>
                    <a:pt x="173" y="282"/>
                    <a:pt x="58" y="380"/>
                  </a:cubicBezTo>
                  <a:cubicBezTo>
                    <a:pt x="44" y="391"/>
                    <a:pt x="1" y="465"/>
                    <a:pt x="47" y="468"/>
                  </a:cubicBezTo>
                  <a:cubicBezTo>
                    <a:pt x="69" y="469"/>
                    <a:pt x="91" y="469"/>
                    <a:pt x="113" y="469"/>
                  </a:cubicBezTo>
                  <a:cubicBezTo>
                    <a:pt x="318" y="469"/>
                    <a:pt x="538" y="425"/>
                    <a:pt x="732" y="364"/>
                  </a:cubicBezTo>
                  <a:cubicBezTo>
                    <a:pt x="813" y="336"/>
                    <a:pt x="886" y="291"/>
                    <a:pt x="947" y="232"/>
                  </a:cubicBezTo>
                  <a:cubicBezTo>
                    <a:pt x="1002" y="181"/>
                    <a:pt x="1071" y="149"/>
                    <a:pt x="1148" y="121"/>
                  </a:cubicBezTo>
                  <a:lnTo>
                    <a:pt x="1148" y="121"/>
                  </a:lnTo>
                  <a:cubicBezTo>
                    <a:pt x="1121" y="255"/>
                    <a:pt x="1134" y="394"/>
                    <a:pt x="1075" y="520"/>
                  </a:cubicBezTo>
                  <a:cubicBezTo>
                    <a:pt x="1071" y="530"/>
                    <a:pt x="1074" y="534"/>
                    <a:pt x="1080" y="534"/>
                  </a:cubicBezTo>
                  <a:cubicBezTo>
                    <a:pt x="1085" y="534"/>
                    <a:pt x="1093" y="530"/>
                    <a:pt x="1096" y="522"/>
                  </a:cubicBezTo>
                  <a:cubicBezTo>
                    <a:pt x="1167" y="381"/>
                    <a:pt x="1149" y="207"/>
                    <a:pt x="1232" y="72"/>
                  </a:cubicBezTo>
                  <a:cubicBezTo>
                    <a:pt x="1244" y="51"/>
                    <a:pt x="1256" y="1"/>
                    <a:pt x="122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0"/>
            <p:cNvSpPr/>
            <p:nvPr/>
          </p:nvSpPr>
          <p:spPr>
            <a:xfrm>
              <a:off x="1396475" y="1601588"/>
              <a:ext cx="8225" cy="5600"/>
            </a:xfrm>
            <a:custGeom>
              <a:avLst/>
              <a:gdLst/>
              <a:ahLst/>
              <a:cxnLst/>
              <a:rect l="l" t="t" r="r" b="b"/>
              <a:pathLst>
                <a:path w="329" h="224" extrusionOk="0">
                  <a:moveTo>
                    <a:pt x="188" y="1"/>
                  </a:moveTo>
                  <a:cubicBezTo>
                    <a:pt x="134" y="1"/>
                    <a:pt x="73" y="31"/>
                    <a:pt x="23" y="80"/>
                  </a:cubicBezTo>
                  <a:cubicBezTo>
                    <a:pt x="9" y="93"/>
                    <a:pt x="1" y="120"/>
                    <a:pt x="15" y="136"/>
                  </a:cubicBezTo>
                  <a:cubicBezTo>
                    <a:pt x="76" y="194"/>
                    <a:pt x="178" y="129"/>
                    <a:pt x="227" y="209"/>
                  </a:cubicBezTo>
                  <a:cubicBezTo>
                    <a:pt x="233" y="219"/>
                    <a:pt x="241" y="223"/>
                    <a:pt x="250" y="223"/>
                  </a:cubicBezTo>
                  <a:cubicBezTo>
                    <a:pt x="284" y="223"/>
                    <a:pt x="329" y="151"/>
                    <a:pt x="320" y="120"/>
                  </a:cubicBezTo>
                  <a:cubicBezTo>
                    <a:pt x="296" y="35"/>
                    <a:pt x="246" y="1"/>
                    <a:pt x="18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0"/>
            <p:cNvSpPr/>
            <p:nvPr/>
          </p:nvSpPr>
          <p:spPr>
            <a:xfrm>
              <a:off x="817075" y="2029013"/>
              <a:ext cx="117550" cy="30500"/>
            </a:xfrm>
            <a:custGeom>
              <a:avLst/>
              <a:gdLst/>
              <a:ahLst/>
              <a:cxnLst/>
              <a:rect l="l" t="t" r="r" b="b"/>
              <a:pathLst>
                <a:path w="4702" h="1220" extrusionOk="0">
                  <a:moveTo>
                    <a:pt x="2065" y="1"/>
                  </a:moveTo>
                  <a:cubicBezTo>
                    <a:pt x="1367" y="1"/>
                    <a:pt x="600" y="158"/>
                    <a:pt x="46" y="445"/>
                  </a:cubicBezTo>
                  <a:cubicBezTo>
                    <a:pt x="28" y="453"/>
                    <a:pt x="0" y="511"/>
                    <a:pt x="33" y="511"/>
                  </a:cubicBezTo>
                  <a:cubicBezTo>
                    <a:pt x="34" y="511"/>
                    <a:pt x="36" y="511"/>
                    <a:pt x="37" y="510"/>
                  </a:cubicBezTo>
                  <a:cubicBezTo>
                    <a:pt x="775" y="390"/>
                    <a:pt x="1473" y="198"/>
                    <a:pt x="2219" y="198"/>
                  </a:cubicBezTo>
                  <a:cubicBezTo>
                    <a:pt x="2301" y="198"/>
                    <a:pt x="2383" y="200"/>
                    <a:pt x="2466" y="205"/>
                  </a:cubicBezTo>
                  <a:cubicBezTo>
                    <a:pt x="2616" y="216"/>
                    <a:pt x="2765" y="241"/>
                    <a:pt x="2909" y="280"/>
                  </a:cubicBezTo>
                  <a:cubicBezTo>
                    <a:pt x="3032" y="309"/>
                    <a:pt x="3199" y="471"/>
                    <a:pt x="3309" y="485"/>
                  </a:cubicBezTo>
                  <a:cubicBezTo>
                    <a:pt x="3336" y="489"/>
                    <a:pt x="3363" y="490"/>
                    <a:pt x="3391" y="490"/>
                  </a:cubicBezTo>
                  <a:cubicBezTo>
                    <a:pt x="3508" y="490"/>
                    <a:pt x="3633" y="464"/>
                    <a:pt x="3749" y="464"/>
                  </a:cubicBezTo>
                  <a:cubicBezTo>
                    <a:pt x="3753" y="464"/>
                    <a:pt x="3757" y="464"/>
                    <a:pt x="3761" y="464"/>
                  </a:cubicBezTo>
                  <a:cubicBezTo>
                    <a:pt x="3894" y="466"/>
                    <a:pt x="3952" y="768"/>
                    <a:pt x="3991" y="865"/>
                  </a:cubicBezTo>
                  <a:cubicBezTo>
                    <a:pt x="4005" y="899"/>
                    <a:pt x="4026" y="913"/>
                    <a:pt x="4050" y="913"/>
                  </a:cubicBezTo>
                  <a:cubicBezTo>
                    <a:pt x="4093" y="913"/>
                    <a:pt x="4143" y="868"/>
                    <a:pt x="4168" y="830"/>
                  </a:cubicBezTo>
                  <a:cubicBezTo>
                    <a:pt x="4227" y="740"/>
                    <a:pt x="4277" y="705"/>
                    <a:pt x="4319" y="705"/>
                  </a:cubicBezTo>
                  <a:cubicBezTo>
                    <a:pt x="4365" y="705"/>
                    <a:pt x="4401" y="747"/>
                    <a:pt x="4429" y="807"/>
                  </a:cubicBezTo>
                  <a:cubicBezTo>
                    <a:pt x="4421" y="815"/>
                    <a:pt x="4416" y="826"/>
                    <a:pt x="4420" y="833"/>
                  </a:cubicBezTo>
                  <a:cubicBezTo>
                    <a:pt x="4481" y="935"/>
                    <a:pt x="4448" y="1037"/>
                    <a:pt x="4448" y="1144"/>
                  </a:cubicBezTo>
                  <a:cubicBezTo>
                    <a:pt x="4448" y="1169"/>
                    <a:pt x="4458" y="1191"/>
                    <a:pt x="4485" y="1198"/>
                  </a:cubicBezTo>
                  <a:cubicBezTo>
                    <a:pt x="4511" y="1204"/>
                    <a:pt x="4537" y="1211"/>
                    <a:pt x="4565" y="1217"/>
                  </a:cubicBezTo>
                  <a:cubicBezTo>
                    <a:pt x="4570" y="1218"/>
                    <a:pt x="4574" y="1219"/>
                    <a:pt x="4579" y="1219"/>
                  </a:cubicBezTo>
                  <a:cubicBezTo>
                    <a:pt x="4642" y="1219"/>
                    <a:pt x="4701" y="1118"/>
                    <a:pt x="4698" y="1065"/>
                  </a:cubicBezTo>
                  <a:cubicBezTo>
                    <a:pt x="4684" y="833"/>
                    <a:pt x="4700" y="606"/>
                    <a:pt x="4675" y="375"/>
                  </a:cubicBezTo>
                  <a:cubicBezTo>
                    <a:pt x="4672" y="353"/>
                    <a:pt x="4650" y="328"/>
                    <a:pt x="4627" y="328"/>
                  </a:cubicBezTo>
                  <a:cubicBezTo>
                    <a:pt x="4626" y="328"/>
                    <a:pt x="4625" y="328"/>
                    <a:pt x="4624" y="328"/>
                  </a:cubicBezTo>
                  <a:cubicBezTo>
                    <a:pt x="4428" y="328"/>
                    <a:pt x="4277" y="430"/>
                    <a:pt x="4153" y="568"/>
                  </a:cubicBezTo>
                  <a:cubicBezTo>
                    <a:pt x="4103" y="414"/>
                    <a:pt x="4030" y="220"/>
                    <a:pt x="3880" y="220"/>
                  </a:cubicBezTo>
                  <a:cubicBezTo>
                    <a:pt x="3867" y="220"/>
                    <a:pt x="3853" y="222"/>
                    <a:pt x="3838" y="225"/>
                  </a:cubicBezTo>
                  <a:cubicBezTo>
                    <a:pt x="3714" y="253"/>
                    <a:pt x="3606" y="292"/>
                    <a:pt x="3496" y="292"/>
                  </a:cubicBezTo>
                  <a:cubicBezTo>
                    <a:pt x="3421" y="292"/>
                    <a:pt x="3344" y="273"/>
                    <a:pt x="3262" y="219"/>
                  </a:cubicBezTo>
                  <a:cubicBezTo>
                    <a:pt x="3118" y="126"/>
                    <a:pt x="2933" y="91"/>
                    <a:pt x="2772" y="62"/>
                  </a:cubicBezTo>
                  <a:cubicBezTo>
                    <a:pt x="2553" y="21"/>
                    <a:pt x="2313" y="1"/>
                    <a:pt x="206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0"/>
            <p:cNvSpPr/>
            <p:nvPr/>
          </p:nvSpPr>
          <p:spPr>
            <a:xfrm>
              <a:off x="865225" y="2157513"/>
              <a:ext cx="19500" cy="17150"/>
            </a:xfrm>
            <a:custGeom>
              <a:avLst/>
              <a:gdLst/>
              <a:ahLst/>
              <a:cxnLst/>
              <a:rect l="l" t="t" r="r" b="b"/>
              <a:pathLst>
                <a:path w="780" h="686" extrusionOk="0">
                  <a:moveTo>
                    <a:pt x="175" y="1"/>
                  </a:moveTo>
                  <a:cubicBezTo>
                    <a:pt x="136" y="1"/>
                    <a:pt x="99" y="15"/>
                    <a:pt x="61" y="46"/>
                  </a:cubicBezTo>
                  <a:cubicBezTo>
                    <a:pt x="40" y="62"/>
                    <a:pt x="1" y="118"/>
                    <a:pt x="28" y="145"/>
                  </a:cubicBezTo>
                  <a:cubicBezTo>
                    <a:pt x="69" y="187"/>
                    <a:pt x="102" y="179"/>
                    <a:pt x="155" y="201"/>
                  </a:cubicBezTo>
                  <a:cubicBezTo>
                    <a:pt x="209" y="223"/>
                    <a:pt x="256" y="264"/>
                    <a:pt x="305" y="294"/>
                  </a:cubicBezTo>
                  <a:cubicBezTo>
                    <a:pt x="349" y="320"/>
                    <a:pt x="394" y="330"/>
                    <a:pt x="438" y="330"/>
                  </a:cubicBezTo>
                  <a:cubicBezTo>
                    <a:pt x="488" y="330"/>
                    <a:pt x="538" y="317"/>
                    <a:pt x="587" y="296"/>
                  </a:cubicBezTo>
                  <a:cubicBezTo>
                    <a:pt x="617" y="407"/>
                    <a:pt x="645" y="516"/>
                    <a:pt x="595" y="627"/>
                  </a:cubicBezTo>
                  <a:cubicBezTo>
                    <a:pt x="576" y="666"/>
                    <a:pt x="592" y="686"/>
                    <a:pt x="616" y="686"/>
                  </a:cubicBezTo>
                  <a:cubicBezTo>
                    <a:pt x="633" y="686"/>
                    <a:pt x="655" y="675"/>
                    <a:pt x="669" y="653"/>
                  </a:cubicBezTo>
                  <a:cubicBezTo>
                    <a:pt x="780" y="485"/>
                    <a:pt x="757" y="319"/>
                    <a:pt x="720" y="130"/>
                  </a:cubicBezTo>
                  <a:cubicBezTo>
                    <a:pt x="715" y="106"/>
                    <a:pt x="697" y="96"/>
                    <a:pt x="677" y="96"/>
                  </a:cubicBezTo>
                  <a:cubicBezTo>
                    <a:pt x="668" y="96"/>
                    <a:pt x="658" y="98"/>
                    <a:pt x="649" y="104"/>
                  </a:cubicBezTo>
                  <a:cubicBezTo>
                    <a:pt x="599" y="130"/>
                    <a:pt x="557" y="140"/>
                    <a:pt x="518" y="140"/>
                  </a:cubicBezTo>
                  <a:cubicBezTo>
                    <a:pt x="442" y="140"/>
                    <a:pt x="379" y="97"/>
                    <a:pt x="296" y="43"/>
                  </a:cubicBezTo>
                  <a:cubicBezTo>
                    <a:pt x="254" y="16"/>
                    <a:pt x="214" y="1"/>
                    <a:pt x="17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0"/>
            <p:cNvSpPr/>
            <p:nvPr/>
          </p:nvSpPr>
          <p:spPr>
            <a:xfrm>
              <a:off x="825525" y="2273163"/>
              <a:ext cx="13550" cy="3825"/>
            </a:xfrm>
            <a:custGeom>
              <a:avLst/>
              <a:gdLst/>
              <a:ahLst/>
              <a:cxnLst/>
              <a:rect l="l" t="t" r="r" b="b"/>
              <a:pathLst>
                <a:path w="542" h="153" extrusionOk="0">
                  <a:moveTo>
                    <a:pt x="491" y="0"/>
                  </a:moveTo>
                  <a:cubicBezTo>
                    <a:pt x="489" y="0"/>
                    <a:pt x="488" y="0"/>
                    <a:pt x="486" y="1"/>
                  </a:cubicBezTo>
                  <a:cubicBezTo>
                    <a:pt x="397" y="9"/>
                    <a:pt x="292" y="26"/>
                    <a:pt x="193" y="26"/>
                  </a:cubicBezTo>
                  <a:cubicBezTo>
                    <a:pt x="140" y="26"/>
                    <a:pt x="89" y="21"/>
                    <a:pt x="43" y="8"/>
                  </a:cubicBezTo>
                  <a:cubicBezTo>
                    <a:pt x="41" y="8"/>
                    <a:pt x="40" y="8"/>
                    <a:pt x="38" y="8"/>
                  </a:cubicBezTo>
                  <a:cubicBezTo>
                    <a:pt x="18" y="8"/>
                    <a:pt x="0" y="48"/>
                    <a:pt x="16" y="61"/>
                  </a:cubicBezTo>
                  <a:cubicBezTo>
                    <a:pt x="88" y="128"/>
                    <a:pt x="153" y="152"/>
                    <a:pt x="221" y="152"/>
                  </a:cubicBezTo>
                  <a:cubicBezTo>
                    <a:pt x="295" y="152"/>
                    <a:pt x="372" y="124"/>
                    <a:pt x="466" y="93"/>
                  </a:cubicBezTo>
                  <a:cubicBezTo>
                    <a:pt x="496" y="82"/>
                    <a:pt x="541" y="0"/>
                    <a:pt x="49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0"/>
            <p:cNvSpPr/>
            <p:nvPr/>
          </p:nvSpPr>
          <p:spPr>
            <a:xfrm>
              <a:off x="750500" y="1893163"/>
              <a:ext cx="49550" cy="47525"/>
            </a:xfrm>
            <a:custGeom>
              <a:avLst/>
              <a:gdLst/>
              <a:ahLst/>
              <a:cxnLst/>
              <a:rect l="l" t="t" r="r" b="b"/>
              <a:pathLst>
                <a:path w="1982" h="1901" extrusionOk="0">
                  <a:moveTo>
                    <a:pt x="1845" y="1"/>
                  </a:moveTo>
                  <a:cubicBezTo>
                    <a:pt x="1833" y="1"/>
                    <a:pt x="1814" y="19"/>
                    <a:pt x="1812" y="30"/>
                  </a:cubicBezTo>
                  <a:cubicBezTo>
                    <a:pt x="1780" y="160"/>
                    <a:pt x="1764" y="292"/>
                    <a:pt x="1764" y="426"/>
                  </a:cubicBezTo>
                  <a:cubicBezTo>
                    <a:pt x="1730" y="416"/>
                    <a:pt x="1695" y="406"/>
                    <a:pt x="1662" y="396"/>
                  </a:cubicBezTo>
                  <a:cubicBezTo>
                    <a:pt x="1657" y="395"/>
                    <a:pt x="1651" y="394"/>
                    <a:pt x="1646" y="394"/>
                  </a:cubicBezTo>
                  <a:cubicBezTo>
                    <a:pt x="1576" y="394"/>
                    <a:pt x="1508" y="512"/>
                    <a:pt x="1511" y="568"/>
                  </a:cubicBezTo>
                  <a:cubicBezTo>
                    <a:pt x="1527" y="802"/>
                    <a:pt x="1456" y="1037"/>
                    <a:pt x="1404" y="1269"/>
                  </a:cubicBezTo>
                  <a:cubicBezTo>
                    <a:pt x="1267" y="1271"/>
                    <a:pt x="1176" y="1336"/>
                    <a:pt x="1090" y="1451"/>
                  </a:cubicBezTo>
                  <a:cubicBezTo>
                    <a:pt x="972" y="1396"/>
                    <a:pt x="868" y="1371"/>
                    <a:pt x="773" y="1371"/>
                  </a:cubicBezTo>
                  <a:cubicBezTo>
                    <a:pt x="491" y="1371"/>
                    <a:pt x="284" y="1585"/>
                    <a:pt x="21" y="1847"/>
                  </a:cubicBezTo>
                  <a:cubicBezTo>
                    <a:pt x="2" y="1864"/>
                    <a:pt x="1" y="1900"/>
                    <a:pt x="20" y="1900"/>
                  </a:cubicBezTo>
                  <a:cubicBezTo>
                    <a:pt x="25" y="1900"/>
                    <a:pt x="31" y="1898"/>
                    <a:pt x="38" y="1893"/>
                  </a:cubicBezTo>
                  <a:cubicBezTo>
                    <a:pt x="256" y="1741"/>
                    <a:pt x="414" y="1643"/>
                    <a:pt x="597" y="1643"/>
                  </a:cubicBezTo>
                  <a:cubicBezTo>
                    <a:pt x="713" y="1643"/>
                    <a:pt x="839" y="1682"/>
                    <a:pt x="996" y="1771"/>
                  </a:cubicBezTo>
                  <a:cubicBezTo>
                    <a:pt x="1009" y="1779"/>
                    <a:pt x="1022" y="1782"/>
                    <a:pt x="1035" y="1782"/>
                  </a:cubicBezTo>
                  <a:cubicBezTo>
                    <a:pt x="1090" y="1782"/>
                    <a:pt x="1144" y="1726"/>
                    <a:pt x="1170" y="1684"/>
                  </a:cubicBezTo>
                  <a:cubicBezTo>
                    <a:pt x="1214" y="1599"/>
                    <a:pt x="1268" y="1556"/>
                    <a:pt x="1332" y="1556"/>
                  </a:cubicBezTo>
                  <a:cubicBezTo>
                    <a:pt x="1359" y="1556"/>
                    <a:pt x="1388" y="1564"/>
                    <a:pt x="1419" y="1579"/>
                  </a:cubicBezTo>
                  <a:cubicBezTo>
                    <a:pt x="1427" y="1581"/>
                    <a:pt x="1434" y="1581"/>
                    <a:pt x="1441" y="1581"/>
                  </a:cubicBezTo>
                  <a:cubicBezTo>
                    <a:pt x="1534" y="1581"/>
                    <a:pt x="1595" y="1441"/>
                    <a:pt x="1604" y="1370"/>
                  </a:cubicBezTo>
                  <a:cubicBezTo>
                    <a:pt x="1635" y="1137"/>
                    <a:pt x="1700" y="905"/>
                    <a:pt x="1713" y="671"/>
                  </a:cubicBezTo>
                  <a:cubicBezTo>
                    <a:pt x="1744" y="684"/>
                    <a:pt x="1767" y="705"/>
                    <a:pt x="1778" y="752"/>
                  </a:cubicBezTo>
                  <a:cubicBezTo>
                    <a:pt x="1785" y="781"/>
                    <a:pt x="1802" y="794"/>
                    <a:pt x="1822" y="794"/>
                  </a:cubicBezTo>
                  <a:cubicBezTo>
                    <a:pt x="1884" y="794"/>
                    <a:pt x="1981" y="681"/>
                    <a:pt x="1957" y="611"/>
                  </a:cubicBezTo>
                  <a:cubicBezTo>
                    <a:pt x="1951" y="575"/>
                    <a:pt x="1943" y="540"/>
                    <a:pt x="1936" y="505"/>
                  </a:cubicBezTo>
                  <a:cubicBezTo>
                    <a:pt x="1933" y="494"/>
                    <a:pt x="1922" y="492"/>
                    <a:pt x="1917" y="486"/>
                  </a:cubicBezTo>
                  <a:cubicBezTo>
                    <a:pt x="1869" y="333"/>
                    <a:pt x="1838" y="192"/>
                    <a:pt x="1852" y="15"/>
                  </a:cubicBezTo>
                  <a:cubicBezTo>
                    <a:pt x="1853" y="5"/>
                    <a:pt x="1850" y="1"/>
                    <a:pt x="184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0"/>
            <p:cNvSpPr/>
            <p:nvPr/>
          </p:nvSpPr>
          <p:spPr>
            <a:xfrm>
              <a:off x="1779900" y="2160213"/>
              <a:ext cx="49425" cy="30725"/>
            </a:xfrm>
            <a:custGeom>
              <a:avLst/>
              <a:gdLst/>
              <a:ahLst/>
              <a:cxnLst/>
              <a:rect l="l" t="t" r="r" b="b"/>
              <a:pathLst>
                <a:path w="1977" h="1229" extrusionOk="0">
                  <a:moveTo>
                    <a:pt x="1757" y="0"/>
                  </a:moveTo>
                  <a:cubicBezTo>
                    <a:pt x="1745" y="0"/>
                    <a:pt x="1730" y="24"/>
                    <a:pt x="1731" y="33"/>
                  </a:cubicBezTo>
                  <a:cubicBezTo>
                    <a:pt x="1731" y="95"/>
                    <a:pt x="1733" y="159"/>
                    <a:pt x="1735" y="221"/>
                  </a:cubicBezTo>
                  <a:cubicBezTo>
                    <a:pt x="1717" y="206"/>
                    <a:pt x="1699" y="189"/>
                    <a:pt x="1684" y="172"/>
                  </a:cubicBezTo>
                  <a:cubicBezTo>
                    <a:pt x="1667" y="153"/>
                    <a:pt x="1650" y="146"/>
                    <a:pt x="1632" y="146"/>
                  </a:cubicBezTo>
                  <a:cubicBezTo>
                    <a:pt x="1608" y="146"/>
                    <a:pt x="1583" y="159"/>
                    <a:pt x="1559" y="175"/>
                  </a:cubicBezTo>
                  <a:cubicBezTo>
                    <a:pt x="1435" y="258"/>
                    <a:pt x="1384" y="404"/>
                    <a:pt x="1355" y="548"/>
                  </a:cubicBezTo>
                  <a:cubicBezTo>
                    <a:pt x="1204" y="591"/>
                    <a:pt x="1053" y="586"/>
                    <a:pt x="898" y="620"/>
                  </a:cubicBezTo>
                  <a:cubicBezTo>
                    <a:pt x="731" y="658"/>
                    <a:pt x="594" y="777"/>
                    <a:pt x="479" y="904"/>
                  </a:cubicBezTo>
                  <a:cubicBezTo>
                    <a:pt x="397" y="820"/>
                    <a:pt x="281" y="799"/>
                    <a:pt x="162" y="799"/>
                  </a:cubicBezTo>
                  <a:cubicBezTo>
                    <a:pt x="129" y="799"/>
                    <a:pt x="96" y="801"/>
                    <a:pt x="63" y="803"/>
                  </a:cubicBezTo>
                  <a:cubicBezTo>
                    <a:pt x="33" y="804"/>
                    <a:pt x="1" y="865"/>
                    <a:pt x="28" y="887"/>
                  </a:cubicBezTo>
                  <a:cubicBezTo>
                    <a:pt x="125" y="967"/>
                    <a:pt x="282" y="1056"/>
                    <a:pt x="329" y="1178"/>
                  </a:cubicBezTo>
                  <a:cubicBezTo>
                    <a:pt x="343" y="1214"/>
                    <a:pt x="367" y="1228"/>
                    <a:pt x="394" y="1228"/>
                  </a:cubicBezTo>
                  <a:cubicBezTo>
                    <a:pt x="429" y="1228"/>
                    <a:pt x="467" y="1204"/>
                    <a:pt x="493" y="1174"/>
                  </a:cubicBezTo>
                  <a:cubicBezTo>
                    <a:pt x="626" y="1022"/>
                    <a:pt x="749" y="903"/>
                    <a:pt x="954" y="875"/>
                  </a:cubicBezTo>
                  <a:cubicBezTo>
                    <a:pt x="1086" y="857"/>
                    <a:pt x="1209" y="857"/>
                    <a:pt x="1337" y="815"/>
                  </a:cubicBezTo>
                  <a:cubicBezTo>
                    <a:pt x="1410" y="790"/>
                    <a:pt x="1480" y="760"/>
                    <a:pt x="1523" y="694"/>
                  </a:cubicBezTo>
                  <a:cubicBezTo>
                    <a:pt x="1553" y="645"/>
                    <a:pt x="1553" y="549"/>
                    <a:pt x="1569" y="476"/>
                  </a:cubicBezTo>
                  <a:cubicBezTo>
                    <a:pt x="1628" y="530"/>
                    <a:pt x="1693" y="569"/>
                    <a:pt x="1779" y="569"/>
                  </a:cubicBezTo>
                  <a:cubicBezTo>
                    <a:pt x="1783" y="569"/>
                    <a:pt x="1786" y="569"/>
                    <a:pt x="1790" y="569"/>
                  </a:cubicBezTo>
                  <a:cubicBezTo>
                    <a:pt x="1887" y="565"/>
                    <a:pt x="1977" y="435"/>
                    <a:pt x="1932" y="344"/>
                  </a:cubicBezTo>
                  <a:cubicBezTo>
                    <a:pt x="1876" y="231"/>
                    <a:pt x="1822" y="117"/>
                    <a:pt x="1765" y="5"/>
                  </a:cubicBezTo>
                  <a:cubicBezTo>
                    <a:pt x="1762" y="2"/>
                    <a:pt x="1760" y="0"/>
                    <a:pt x="1757"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0"/>
            <p:cNvSpPr/>
            <p:nvPr/>
          </p:nvSpPr>
          <p:spPr>
            <a:xfrm>
              <a:off x="1751350" y="2194988"/>
              <a:ext cx="16900" cy="29550"/>
            </a:xfrm>
            <a:custGeom>
              <a:avLst/>
              <a:gdLst/>
              <a:ahLst/>
              <a:cxnLst/>
              <a:rect l="l" t="t" r="r" b="b"/>
              <a:pathLst>
                <a:path w="676" h="1182" extrusionOk="0">
                  <a:moveTo>
                    <a:pt x="668" y="1"/>
                  </a:moveTo>
                  <a:cubicBezTo>
                    <a:pt x="660" y="1"/>
                    <a:pt x="647" y="12"/>
                    <a:pt x="644" y="21"/>
                  </a:cubicBezTo>
                  <a:cubicBezTo>
                    <a:pt x="567" y="270"/>
                    <a:pt x="509" y="524"/>
                    <a:pt x="470" y="781"/>
                  </a:cubicBezTo>
                  <a:cubicBezTo>
                    <a:pt x="268" y="839"/>
                    <a:pt x="101" y="957"/>
                    <a:pt x="9" y="1152"/>
                  </a:cubicBezTo>
                  <a:cubicBezTo>
                    <a:pt x="1" y="1170"/>
                    <a:pt x="8" y="1181"/>
                    <a:pt x="20" y="1181"/>
                  </a:cubicBezTo>
                  <a:cubicBezTo>
                    <a:pt x="26" y="1181"/>
                    <a:pt x="33" y="1178"/>
                    <a:pt x="40" y="1171"/>
                  </a:cubicBezTo>
                  <a:cubicBezTo>
                    <a:pt x="169" y="1044"/>
                    <a:pt x="323" y="948"/>
                    <a:pt x="494" y="888"/>
                  </a:cubicBezTo>
                  <a:cubicBezTo>
                    <a:pt x="531" y="875"/>
                    <a:pt x="556" y="840"/>
                    <a:pt x="560" y="800"/>
                  </a:cubicBezTo>
                  <a:cubicBezTo>
                    <a:pt x="584" y="537"/>
                    <a:pt x="622" y="275"/>
                    <a:pt x="674" y="15"/>
                  </a:cubicBezTo>
                  <a:cubicBezTo>
                    <a:pt x="676" y="5"/>
                    <a:pt x="673" y="1"/>
                    <a:pt x="66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0"/>
            <p:cNvSpPr/>
            <p:nvPr/>
          </p:nvSpPr>
          <p:spPr>
            <a:xfrm>
              <a:off x="1887825" y="2227438"/>
              <a:ext cx="35400" cy="30575"/>
            </a:xfrm>
            <a:custGeom>
              <a:avLst/>
              <a:gdLst/>
              <a:ahLst/>
              <a:cxnLst/>
              <a:rect l="l" t="t" r="r" b="b"/>
              <a:pathLst>
                <a:path w="1416" h="1223" extrusionOk="0">
                  <a:moveTo>
                    <a:pt x="505" y="0"/>
                  </a:moveTo>
                  <a:cubicBezTo>
                    <a:pt x="478" y="0"/>
                    <a:pt x="449" y="33"/>
                    <a:pt x="437" y="51"/>
                  </a:cubicBezTo>
                  <a:cubicBezTo>
                    <a:pt x="358" y="163"/>
                    <a:pt x="273" y="269"/>
                    <a:pt x="186" y="377"/>
                  </a:cubicBezTo>
                  <a:cubicBezTo>
                    <a:pt x="153" y="418"/>
                    <a:pt x="114" y="459"/>
                    <a:pt x="86" y="505"/>
                  </a:cubicBezTo>
                  <a:cubicBezTo>
                    <a:pt x="76" y="521"/>
                    <a:pt x="68" y="539"/>
                    <a:pt x="60" y="557"/>
                  </a:cubicBezTo>
                  <a:cubicBezTo>
                    <a:pt x="53" y="569"/>
                    <a:pt x="46" y="581"/>
                    <a:pt x="38" y="593"/>
                  </a:cubicBezTo>
                  <a:cubicBezTo>
                    <a:pt x="36" y="595"/>
                    <a:pt x="38" y="597"/>
                    <a:pt x="37" y="599"/>
                  </a:cubicBezTo>
                  <a:cubicBezTo>
                    <a:pt x="37" y="599"/>
                    <a:pt x="36" y="599"/>
                    <a:pt x="36" y="599"/>
                  </a:cubicBezTo>
                  <a:cubicBezTo>
                    <a:pt x="36" y="599"/>
                    <a:pt x="36" y="599"/>
                    <a:pt x="35" y="599"/>
                  </a:cubicBezTo>
                  <a:cubicBezTo>
                    <a:pt x="29" y="605"/>
                    <a:pt x="22" y="614"/>
                    <a:pt x="17" y="623"/>
                  </a:cubicBezTo>
                  <a:cubicBezTo>
                    <a:pt x="9" y="636"/>
                    <a:pt x="0" y="674"/>
                    <a:pt x="24" y="674"/>
                  </a:cubicBezTo>
                  <a:cubicBezTo>
                    <a:pt x="26" y="674"/>
                    <a:pt x="28" y="674"/>
                    <a:pt x="30" y="673"/>
                  </a:cubicBezTo>
                  <a:cubicBezTo>
                    <a:pt x="101" y="658"/>
                    <a:pt x="177" y="563"/>
                    <a:pt x="219" y="511"/>
                  </a:cubicBezTo>
                  <a:cubicBezTo>
                    <a:pt x="307" y="402"/>
                    <a:pt x="395" y="290"/>
                    <a:pt x="474" y="174"/>
                  </a:cubicBezTo>
                  <a:cubicBezTo>
                    <a:pt x="859" y="413"/>
                    <a:pt x="1237" y="776"/>
                    <a:pt x="1377" y="1214"/>
                  </a:cubicBezTo>
                  <a:cubicBezTo>
                    <a:pt x="1378" y="1220"/>
                    <a:pt x="1382" y="1222"/>
                    <a:pt x="1385" y="1222"/>
                  </a:cubicBezTo>
                  <a:cubicBezTo>
                    <a:pt x="1397" y="1222"/>
                    <a:pt x="1415" y="1197"/>
                    <a:pt x="1413" y="1184"/>
                  </a:cubicBezTo>
                  <a:cubicBezTo>
                    <a:pt x="1307" y="684"/>
                    <a:pt x="927" y="298"/>
                    <a:pt x="524" y="7"/>
                  </a:cubicBezTo>
                  <a:cubicBezTo>
                    <a:pt x="518" y="2"/>
                    <a:pt x="512" y="0"/>
                    <a:pt x="505"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0"/>
            <p:cNvSpPr/>
            <p:nvPr/>
          </p:nvSpPr>
          <p:spPr>
            <a:xfrm>
              <a:off x="1813775" y="2251663"/>
              <a:ext cx="59875" cy="41850"/>
            </a:xfrm>
            <a:custGeom>
              <a:avLst/>
              <a:gdLst/>
              <a:ahLst/>
              <a:cxnLst/>
              <a:rect l="l" t="t" r="r" b="b"/>
              <a:pathLst>
                <a:path w="2395" h="1674" extrusionOk="0">
                  <a:moveTo>
                    <a:pt x="2331" y="0"/>
                  </a:moveTo>
                  <a:cubicBezTo>
                    <a:pt x="2321" y="0"/>
                    <a:pt x="2307" y="10"/>
                    <a:pt x="2302" y="21"/>
                  </a:cubicBezTo>
                  <a:cubicBezTo>
                    <a:pt x="2295" y="41"/>
                    <a:pt x="2259" y="151"/>
                    <a:pt x="2218" y="181"/>
                  </a:cubicBezTo>
                  <a:cubicBezTo>
                    <a:pt x="2107" y="108"/>
                    <a:pt x="1961" y="82"/>
                    <a:pt x="1833" y="49"/>
                  </a:cubicBezTo>
                  <a:cubicBezTo>
                    <a:pt x="1829" y="48"/>
                    <a:pt x="1825" y="47"/>
                    <a:pt x="1821" y="47"/>
                  </a:cubicBezTo>
                  <a:cubicBezTo>
                    <a:pt x="1780" y="47"/>
                    <a:pt x="1743" y="103"/>
                    <a:pt x="1729" y="133"/>
                  </a:cubicBezTo>
                  <a:cubicBezTo>
                    <a:pt x="1351" y="888"/>
                    <a:pt x="258" y="799"/>
                    <a:pt x="6" y="1648"/>
                  </a:cubicBezTo>
                  <a:cubicBezTo>
                    <a:pt x="1" y="1666"/>
                    <a:pt x="7" y="1673"/>
                    <a:pt x="16" y="1673"/>
                  </a:cubicBezTo>
                  <a:cubicBezTo>
                    <a:pt x="27" y="1673"/>
                    <a:pt x="41" y="1665"/>
                    <a:pt x="49" y="1655"/>
                  </a:cubicBezTo>
                  <a:cubicBezTo>
                    <a:pt x="415" y="1146"/>
                    <a:pt x="915" y="1078"/>
                    <a:pt x="1383" y="729"/>
                  </a:cubicBezTo>
                  <a:cubicBezTo>
                    <a:pt x="1540" y="613"/>
                    <a:pt x="1674" y="471"/>
                    <a:pt x="1781" y="309"/>
                  </a:cubicBezTo>
                  <a:cubicBezTo>
                    <a:pt x="1802" y="278"/>
                    <a:pt x="1833" y="265"/>
                    <a:pt x="1871" y="265"/>
                  </a:cubicBezTo>
                  <a:cubicBezTo>
                    <a:pt x="1931" y="265"/>
                    <a:pt x="2008" y="296"/>
                    <a:pt x="2089" y="335"/>
                  </a:cubicBezTo>
                  <a:cubicBezTo>
                    <a:pt x="2089" y="353"/>
                    <a:pt x="2096" y="368"/>
                    <a:pt x="2118" y="368"/>
                  </a:cubicBezTo>
                  <a:cubicBezTo>
                    <a:pt x="2119" y="368"/>
                    <a:pt x="2120" y="368"/>
                    <a:pt x="2121" y="368"/>
                  </a:cubicBezTo>
                  <a:cubicBezTo>
                    <a:pt x="2394" y="365"/>
                    <a:pt x="2295" y="223"/>
                    <a:pt x="2341" y="20"/>
                  </a:cubicBezTo>
                  <a:cubicBezTo>
                    <a:pt x="2344" y="6"/>
                    <a:pt x="2339" y="0"/>
                    <a:pt x="233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0"/>
            <p:cNvSpPr/>
            <p:nvPr/>
          </p:nvSpPr>
          <p:spPr>
            <a:xfrm>
              <a:off x="1792650" y="2304188"/>
              <a:ext cx="13050" cy="13350"/>
            </a:xfrm>
            <a:custGeom>
              <a:avLst/>
              <a:gdLst/>
              <a:ahLst/>
              <a:cxnLst/>
              <a:rect l="l" t="t" r="r" b="b"/>
              <a:pathLst>
                <a:path w="522" h="534" extrusionOk="0">
                  <a:moveTo>
                    <a:pt x="336" y="0"/>
                  </a:moveTo>
                  <a:cubicBezTo>
                    <a:pt x="260" y="0"/>
                    <a:pt x="197" y="34"/>
                    <a:pt x="135" y="114"/>
                  </a:cubicBezTo>
                  <a:cubicBezTo>
                    <a:pt x="54" y="221"/>
                    <a:pt x="1" y="401"/>
                    <a:pt x="64" y="524"/>
                  </a:cubicBezTo>
                  <a:cubicBezTo>
                    <a:pt x="67" y="531"/>
                    <a:pt x="72" y="533"/>
                    <a:pt x="77" y="533"/>
                  </a:cubicBezTo>
                  <a:cubicBezTo>
                    <a:pt x="92" y="533"/>
                    <a:pt x="111" y="516"/>
                    <a:pt x="117" y="507"/>
                  </a:cubicBezTo>
                  <a:cubicBezTo>
                    <a:pt x="199" y="350"/>
                    <a:pt x="184" y="136"/>
                    <a:pt x="397" y="136"/>
                  </a:cubicBezTo>
                  <a:cubicBezTo>
                    <a:pt x="405" y="136"/>
                    <a:pt x="412" y="137"/>
                    <a:pt x="420" y="137"/>
                  </a:cubicBezTo>
                  <a:cubicBezTo>
                    <a:pt x="421" y="137"/>
                    <a:pt x="421" y="137"/>
                    <a:pt x="422" y="137"/>
                  </a:cubicBezTo>
                  <a:cubicBezTo>
                    <a:pt x="468" y="137"/>
                    <a:pt x="522" y="46"/>
                    <a:pt x="467" y="27"/>
                  </a:cubicBezTo>
                  <a:cubicBezTo>
                    <a:pt x="419" y="10"/>
                    <a:pt x="376" y="0"/>
                    <a:pt x="33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0"/>
            <p:cNvSpPr/>
            <p:nvPr/>
          </p:nvSpPr>
          <p:spPr>
            <a:xfrm>
              <a:off x="1875950" y="2322438"/>
              <a:ext cx="24400" cy="15325"/>
            </a:xfrm>
            <a:custGeom>
              <a:avLst/>
              <a:gdLst/>
              <a:ahLst/>
              <a:cxnLst/>
              <a:rect l="l" t="t" r="r" b="b"/>
              <a:pathLst>
                <a:path w="976" h="613" extrusionOk="0">
                  <a:moveTo>
                    <a:pt x="931" y="1"/>
                  </a:moveTo>
                  <a:cubicBezTo>
                    <a:pt x="929" y="1"/>
                    <a:pt x="928" y="1"/>
                    <a:pt x="926" y="1"/>
                  </a:cubicBezTo>
                  <a:cubicBezTo>
                    <a:pt x="786" y="18"/>
                    <a:pt x="677" y="77"/>
                    <a:pt x="552" y="147"/>
                  </a:cubicBezTo>
                  <a:cubicBezTo>
                    <a:pt x="359" y="256"/>
                    <a:pt x="144" y="375"/>
                    <a:pt x="18" y="561"/>
                  </a:cubicBezTo>
                  <a:cubicBezTo>
                    <a:pt x="10" y="572"/>
                    <a:pt x="1" y="613"/>
                    <a:pt x="24" y="613"/>
                  </a:cubicBezTo>
                  <a:cubicBezTo>
                    <a:pt x="26" y="613"/>
                    <a:pt x="28" y="612"/>
                    <a:pt x="31" y="612"/>
                  </a:cubicBezTo>
                  <a:cubicBezTo>
                    <a:pt x="219" y="560"/>
                    <a:pt x="382" y="395"/>
                    <a:pt x="549" y="296"/>
                  </a:cubicBezTo>
                  <a:cubicBezTo>
                    <a:pt x="663" y="226"/>
                    <a:pt x="791" y="140"/>
                    <a:pt x="915" y="87"/>
                  </a:cubicBezTo>
                  <a:cubicBezTo>
                    <a:pt x="941" y="76"/>
                    <a:pt x="975" y="1"/>
                    <a:pt x="93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0"/>
            <p:cNvSpPr/>
            <p:nvPr/>
          </p:nvSpPr>
          <p:spPr>
            <a:xfrm>
              <a:off x="1838175" y="2355263"/>
              <a:ext cx="14025" cy="10275"/>
            </a:xfrm>
            <a:custGeom>
              <a:avLst/>
              <a:gdLst/>
              <a:ahLst/>
              <a:cxnLst/>
              <a:rect l="l" t="t" r="r" b="b"/>
              <a:pathLst>
                <a:path w="561" h="411" extrusionOk="0">
                  <a:moveTo>
                    <a:pt x="390" y="0"/>
                  </a:moveTo>
                  <a:cubicBezTo>
                    <a:pt x="381" y="0"/>
                    <a:pt x="372" y="1"/>
                    <a:pt x="361" y="2"/>
                  </a:cubicBezTo>
                  <a:cubicBezTo>
                    <a:pt x="294" y="12"/>
                    <a:pt x="228" y="38"/>
                    <a:pt x="173" y="80"/>
                  </a:cubicBezTo>
                  <a:cubicBezTo>
                    <a:pt x="75" y="154"/>
                    <a:pt x="12" y="267"/>
                    <a:pt x="3" y="391"/>
                  </a:cubicBezTo>
                  <a:cubicBezTo>
                    <a:pt x="1" y="405"/>
                    <a:pt x="7" y="411"/>
                    <a:pt x="15" y="411"/>
                  </a:cubicBezTo>
                  <a:cubicBezTo>
                    <a:pt x="28" y="411"/>
                    <a:pt x="46" y="399"/>
                    <a:pt x="52" y="388"/>
                  </a:cubicBezTo>
                  <a:cubicBezTo>
                    <a:pt x="108" y="286"/>
                    <a:pt x="185" y="243"/>
                    <a:pt x="286" y="196"/>
                  </a:cubicBezTo>
                  <a:cubicBezTo>
                    <a:pt x="348" y="167"/>
                    <a:pt x="441" y="103"/>
                    <a:pt x="503" y="84"/>
                  </a:cubicBezTo>
                  <a:cubicBezTo>
                    <a:pt x="528" y="77"/>
                    <a:pt x="561" y="11"/>
                    <a:pt x="524" y="11"/>
                  </a:cubicBezTo>
                  <a:cubicBezTo>
                    <a:pt x="523" y="11"/>
                    <a:pt x="521" y="11"/>
                    <a:pt x="519" y="11"/>
                  </a:cubicBezTo>
                  <a:cubicBezTo>
                    <a:pt x="511" y="12"/>
                    <a:pt x="504" y="12"/>
                    <a:pt x="497" y="12"/>
                  </a:cubicBezTo>
                  <a:cubicBezTo>
                    <a:pt x="460" y="12"/>
                    <a:pt x="429" y="0"/>
                    <a:pt x="390"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0"/>
            <p:cNvSpPr/>
            <p:nvPr/>
          </p:nvSpPr>
          <p:spPr>
            <a:xfrm>
              <a:off x="1905075" y="2414788"/>
              <a:ext cx="9075" cy="7975"/>
            </a:xfrm>
            <a:custGeom>
              <a:avLst/>
              <a:gdLst/>
              <a:ahLst/>
              <a:cxnLst/>
              <a:rect l="l" t="t" r="r" b="b"/>
              <a:pathLst>
                <a:path w="363" h="319" extrusionOk="0">
                  <a:moveTo>
                    <a:pt x="313" y="0"/>
                  </a:moveTo>
                  <a:cubicBezTo>
                    <a:pt x="281" y="0"/>
                    <a:pt x="232" y="45"/>
                    <a:pt x="203" y="90"/>
                  </a:cubicBezTo>
                  <a:cubicBezTo>
                    <a:pt x="199" y="90"/>
                    <a:pt x="200" y="87"/>
                    <a:pt x="197" y="87"/>
                  </a:cubicBezTo>
                  <a:cubicBezTo>
                    <a:pt x="197" y="87"/>
                    <a:pt x="196" y="87"/>
                    <a:pt x="195" y="87"/>
                  </a:cubicBezTo>
                  <a:cubicBezTo>
                    <a:pt x="155" y="103"/>
                    <a:pt x="112" y="111"/>
                    <a:pt x="70" y="113"/>
                  </a:cubicBezTo>
                  <a:cubicBezTo>
                    <a:pt x="69" y="113"/>
                    <a:pt x="69" y="113"/>
                    <a:pt x="69" y="113"/>
                  </a:cubicBezTo>
                  <a:cubicBezTo>
                    <a:pt x="39" y="113"/>
                    <a:pt x="1" y="161"/>
                    <a:pt x="21" y="188"/>
                  </a:cubicBezTo>
                  <a:cubicBezTo>
                    <a:pt x="42" y="215"/>
                    <a:pt x="57" y="246"/>
                    <a:pt x="76" y="274"/>
                  </a:cubicBezTo>
                  <a:cubicBezTo>
                    <a:pt x="84" y="293"/>
                    <a:pt x="94" y="318"/>
                    <a:pt x="120" y="318"/>
                  </a:cubicBezTo>
                  <a:cubicBezTo>
                    <a:pt x="277" y="313"/>
                    <a:pt x="363" y="194"/>
                    <a:pt x="346" y="41"/>
                  </a:cubicBezTo>
                  <a:cubicBezTo>
                    <a:pt x="343" y="12"/>
                    <a:pt x="330" y="0"/>
                    <a:pt x="31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0"/>
            <p:cNvSpPr/>
            <p:nvPr/>
          </p:nvSpPr>
          <p:spPr>
            <a:xfrm>
              <a:off x="1928775" y="2417738"/>
              <a:ext cx="9375" cy="14050"/>
            </a:xfrm>
            <a:custGeom>
              <a:avLst/>
              <a:gdLst/>
              <a:ahLst/>
              <a:cxnLst/>
              <a:rect l="l" t="t" r="r" b="b"/>
              <a:pathLst>
                <a:path w="375" h="562" extrusionOk="0">
                  <a:moveTo>
                    <a:pt x="209" y="1"/>
                  </a:moveTo>
                  <a:cubicBezTo>
                    <a:pt x="205" y="1"/>
                    <a:pt x="201" y="1"/>
                    <a:pt x="197" y="1"/>
                  </a:cubicBezTo>
                  <a:cubicBezTo>
                    <a:pt x="117" y="7"/>
                    <a:pt x="45" y="126"/>
                    <a:pt x="31" y="194"/>
                  </a:cubicBezTo>
                  <a:cubicBezTo>
                    <a:pt x="26" y="212"/>
                    <a:pt x="33" y="229"/>
                    <a:pt x="32" y="246"/>
                  </a:cubicBezTo>
                  <a:cubicBezTo>
                    <a:pt x="14" y="262"/>
                    <a:pt x="0" y="282"/>
                    <a:pt x="13" y="299"/>
                  </a:cubicBezTo>
                  <a:cubicBezTo>
                    <a:pt x="20" y="309"/>
                    <a:pt x="26" y="320"/>
                    <a:pt x="33" y="330"/>
                  </a:cubicBezTo>
                  <a:cubicBezTo>
                    <a:pt x="42" y="407"/>
                    <a:pt x="70" y="479"/>
                    <a:pt x="116" y="541"/>
                  </a:cubicBezTo>
                  <a:cubicBezTo>
                    <a:pt x="127" y="555"/>
                    <a:pt x="141" y="562"/>
                    <a:pt x="157" y="562"/>
                  </a:cubicBezTo>
                  <a:cubicBezTo>
                    <a:pt x="218" y="562"/>
                    <a:pt x="296" y="457"/>
                    <a:pt x="277" y="388"/>
                  </a:cubicBezTo>
                  <a:cubicBezTo>
                    <a:pt x="264" y="355"/>
                    <a:pt x="253" y="322"/>
                    <a:pt x="241" y="288"/>
                  </a:cubicBezTo>
                  <a:cubicBezTo>
                    <a:pt x="362" y="219"/>
                    <a:pt x="375" y="1"/>
                    <a:pt x="20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0"/>
            <p:cNvSpPr/>
            <p:nvPr/>
          </p:nvSpPr>
          <p:spPr>
            <a:xfrm>
              <a:off x="1708850" y="2059063"/>
              <a:ext cx="38750" cy="26700"/>
            </a:xfrm>
            <a:custGeom>
              <a:avLst/>
              <a:gdLst/>
              <a:ahLst/>
              <a:cxnLst/>
              <a:rect l="l" t="t" r="r" b="b"/>
              <a:pathLst>
                <a:path w="1550" h="1068" extrusionOk="0">
                  <a:moveTo>
                    <a:pt x="1379" y="0"/>
                  </a:moveTo>
                  <a:cubicBezTo>
                    <a:pt x="1359" y="0"/>
                    <a:pt x="1334" y="38"/>
                    <a:pt x="1332" y="56"/>
                  </a:cubicBezTo>
                  <a:cubicBezTo>
                    <a:pt x="1324" y="236"/>
                    <a:pt x="1307" y="411"/>
                    <a:pt x="1305" y="587"/>
                  </a:cubicBezTo>
                  <a:cubicBezTo>
                    <a:pt x="1219" y="484"/>
                    <a:pt x="1149" y="311"/>
                    <a:pt x="1089" y="234"/>
                  </a:cubicBezTo>
                  <a:cubicBezTo>
                    <a:pt x="1077" y="217"/>
                    <a:pt x="1058" y="207"/>
                    <a:pt x="1039" y="207"/>
                  </a:cubicBezTo>
                  <a:cubicBezTo>
                    <a:pt x="1033" y="207"/>
                    <a:pt x="1027" y="208"/>
                    <a:pt x="1021" y="210"/>
                  </a:cubicBezTo>
                  <a:cubicBezTo>
                    <a:pt x="762" y="284"/>
                    <a:pt x="730" y="504"/>
                    <a:pt x="635" y="743"/>
                  </a:cubicBezTo>
                  <a:cubicBezTo>
                    <a:pt x="585" y="867"/>
                    <a:pt x="536" y="897"/>
                    <a:pt x="464" y="897"/>
                  </a:cubicBezTo>
                  <a:cubicBezTo>
                    <a:pt x="412" y="897"/>
                    <a:pt x="347" y="881"/>
                    <a:pt x="262" y="875"/>
                  </a:cubicBezTo>
                  <a:cubicBezTo>
                    <a:pt x="254" y="875"/>
                    <a:pt x="247" y="874"/>
                    <a:pt x="239" y="874"/>
                  </a:cubicBezTo>
                  <a:cubicBezTo>
                    <a:pt x="154" y="874"/>
                    <a:pt x="72" y="913"/>
                    <a:pt x="19" y="981"/>
                  </a:cubicBezTo>
                  <a:cubicBezTo>
                    <a:pt x="5" y="999"/>
                    <a:pt x="0" y="1036"/>
                    <a:pt x="20" y="1036"/>
                  </a:cubicBezTo>
                  <a:cubicBezTo>
                    <a:pt x="24" y="1036"/>
                    <a:pt x="31" y="1034"/>
                    <a:pt x="39" y="1028"/>
                  </a:cubicBezTo>
                  <a:cubicBezTo>
                    <a:pt x="69" y="1009"/>
                    <a:pt x="106" y="1002"/>
                    <a:pt x="148" y="1002"/>
                  </a:cubicBezTo>
                  <a:cubicBezTo>
                    <a:pt x="275" y="1002"/>
                    <a:pt x="440" y="1067"/>
                    <a:pt x="550" y="1067"/>
                  </a:cubicBezTo>
                  <a:cubicBezTo>
                    <a:pt x="555" y="1067"/>
                    <a:pt x="560" y="1067"/>
                    <a:pt x="565" y="1067"/>
                  </a:cubicBezTo>
                  <a:cubicBezTo>
                    <a:pt x="658" y="1061"/>
                    <a:pt x="731" y="829"/>
                    <a:pt x="766" y="760"/>
                  </a:cubicBezTo>
                  <a:cubicBezTo>
                    <a:pt x="813" y="668"/>
                    <a:pt x="860" y="577"/>
                    <a:pt x="913" y="488"/>
                  </a:cubicBezTo>
                  <a:cubicBezTo>
                    <a:pt x="919" y="487"/>
                    <a:pt x="924" y="486"/>
                    <a:pt x="933" y="484"/>
                  </a:cubicBezTo>
                  <a:lnTo>
                    <a:pt x="933" y="484"/>
                  </a:lnTo>
                  <a:cubicBezTo>
                    <a:pt x="927" y="486"/>
                    <a:pt x="1053" y="721"/>
                    <a:pt x="1062" y="737"/>
                  </a:cubicBezTo>
                  <a:cubicBezTo>
                    <a:pt x="1135" y="872"/>
                    <a:pt x="1187" y="946"/>
                    <a:pt x="1294" y="946"/>
                  </a:cubicBezTo>
                  <a:cubicBezTo>
                    <a:pt x="1323" y="946"/>
                    <a:pt x="1356" y="941"/>
                    <a:pt x="1394" y="930"/>
                  </a:cubicBezTo>
                  <a:cubicBezTo>
                    <a:pt x="1475" y="907"/>
                    <a:pt x="1550" y="803"/>
                    <a:pt x="1529" y="718"/>
                  </a:cubicBezTo>
                  <a:cubicBezTo>
                    <a:pt x="1473" y="487"/>
                    <a:pt x="1477" y="237"/>
                    <a:pt x="1395" y="15"/>
                  </a:cubicBezTo>
                  <a:cubicBezTo>
                    <a:pt x="1391" y="4"/>
                    <a:pt x="1385" y="0"/>
                    <a:pt x="137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0"/>
            <p:cNvSpPr/>
            <p:nvPr/>
          </p:nvSpPr>
          <p:spPr>
            <a:xfrm>
              <a:off x="1693100" y="2092763"/>
              <a:ext cx="11525" cy="9400"/>
            </a:xfrm>
            <a:custGeom>
              <a:avLst/>
              <a:gdLst/>
              <a:ahLst/>
              <a:cxnLst/>
              <a:rect l="l" t="t" r="r" b="b"/>
              <a:pathLst>
                <a:path w="461" h="376" extrusionOk="0">
                  <a:moveTo>
                    <a:pt x="429" y="1"/>
                  </a:moveTo>
                  <a:cubicBezTo>
                    <a:pt x="418" y="1"/>
                    <a:pt x="405" y="8"/>
                    <a:pt x="393" y="25"/>
                  </a:cubicBezTo>
                  <a:cubicBezTo>
                    <a:pt x="298" y="166"/>
                    <a:pt x="191" y="235"/>
                    <a:pt x="44" y="317"/>
                  </a:cubicBezTo>
                  <a:cubicBezTo>
                    <a:pt x="33" y="324"/>
                    <a:pt x="0" y="375"/>
                    <a:pt x="31" y="375"/>
                  </a:cubicBezTo>
                  <a:cubicBezTo>
                    <a:pt x="34" y="375"/>
                    <a:pt x="37" y="375"/>
                    <a:pt x="40" y="375"/>
                  </a:cubicBezTo>
                  <a:cubicBezTo>
                    <a:pt x="235" y="375"/>
                    <a:pt x="351" y="209"/>
                    <a:pt x="442" y="56"/>
                  </a:cubicBezTo>
                  <a:cubicBezTo>
                    <a:pt x="460" y="24"/>
                    <a:pt x="449" y="1"/>
                    <a:pt x="42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0"/>
            <p:cNvSpPr/>
            <p:nvPr/>
          </p:nvSpPr>
          <p:spPr>
            <a:xfrm>
              <a:off x="1694850" y="2107238"/>
              <a:ext cx="8050" cy="6725"/>
            </a:xfrm>
            <a:custGeom>
              <a:avLst/>
              <a:gdLst/>
              <a:ahLst/>
              <a:cxnLst/>
              <a:rect l="l" t="t" r="r" b="b"/>
              <a:pathLst>
                <a:path w="322" h="269" extrusionOk="0">
                  <a:moveTo>
                    <a:pt x="194" y="0"/>
                  </a:moveTo>
                  <a:cubicBezTo>
                    <a:pt x="157" y="0"/>
                    <a:pt x="108" y="17"/>
                    <a:pt x="45" y="53"/>
                  </a:cubicBezTo>
                  <a:cubicBezTo>
                    <a:pt x="32" y="62"/>
                    <a:pt x="0" y="107"/>
                    <a:pt x="32" y="113"/>
                  </a:cubicBezTo>
                  <a:cubicBezTo>
                    <a:pt x="179" y="142"/>
                    <a:pt x="219" y="98"/>
                    <a:pt x="284" y="260"/>
                  </a:cubicBezTo>
                  <a:cubicBezTo>
                    <a:pt x="286" y="266"/>
                    <a:pt x="290" y="268"/>
                    <a:pt x="294" y="268"/>
                  </a:cubicBezTo>
                  <a:cubicBezTo>
                    <a:pt x="306" y="268"/>
                    <a:pt x="322" y="247"/>
                    <a:pt x="321" y="236"/>
                  </a:cubicBezTo>
                  <a:cubicBezTo>
                    <a:pt x="309" y="91"/>
                    <a:pt x="282" y="0"/>
                    <a:pt x="194"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0"/>
            <p:cNvSpPr/>
            <p:nvPr/>
          </p:nvSpPr>
          <p:spPr>
            <a:xfrm>
              <a:off x="1865500" y="1908638"/>
              <a:ext cx="25150" cy="19450"/>
            </a:xfrm>
            <a:custGeom>
              <a:avLst/>
              <a:gdLst/>
              <a:ahLst/>
              <a:cxnLst/>
              <a:rect l="l" t="t" r="r" b="b"/>
              <a:pathLst>
                <a:path w="1006" h="778" extrusionOk="0">
                  <a:moveTo>
                    <a:pt x="292" y="0"/>
                  </a:moveTo>
                  <a:cubicBezTo>
                    <a:pt x="219" y="0"/>
                    <a:pt x="144" y="13"/>
                    <a:pt x="68" y="38"/>
                  </a:cubicBezTo>
                  <a:cubicBezTo>
                    <a:pt x="43" y="46"/>
                    <a:pt x="0" y="104"/>
                    <a:pt x="42" y="120"/>
                  </a:cubicBezTo>
                  <a:cubicBezTo>
                    <a:pt x="285" y="206"/>
                    <a:pt x="527" y="285"/>
                    <a:pt x="712" y="475"/>
                  </a:cubicBezTo>
                  <a:cubicBezTo>
                    <a:pt x="775" y="541"/>
                    <a:pt x="829" y="612"/>
                    <a:pt x="887" y="680"/>
                  </a:cubicBezTo>
                  <a:cubicBezTo>
                    <a:pt x="914" y="714"/>
                    <a:pt x="952" y="720"/>
                    <a:pt x="968" y="768"/>
                  </a:cubicBezTo>
                  <a:cubicBezTo>
                    <a:pt x="969" y="775"/>
                    <a:pt x="973" y="777"/>
                    <a:pt x="977" y="777"/>
                  </a:cubicBezTo>
                  <a:cubicBezTo>
                    <a:pt x="988" y="777"/>
                    <a:pt x="1005" y="753"/>
                    <a:pt x="1003" y="741"/>
                  </a:cubicBezTo>
                  <a:cubicBezTo>
                    <a:pt x="968" y="562"/>
                    <a:pt x="958" y="434"/>
                    <a:pt x="834" y="279"/>
                  </a:cubicBezTo>
                  <a:cubicBezTo>
                    <a:pt x="689" y="99"/>
                    <a:pt x="499" y="0"/>
                    <a:pt x="29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0"/>
            <p:cNvSpPr/>
            <p:nvPr/>
          </p:nvSpPr>
          <p:spPr>
            <a:xfrm>
              <a:off x="1809075" y="1915738"/>
              <a:ext cx="44100" cy="11025"/>
            </a:xfrm>
            <a:custGeom>
              <a:avLst/>
              <a:gdLst/>
              <a:ahLst/>
              <a:cxnLst/>
              <a:rect l="l" t="t" r="r" b="b"/>
              <a:pathLst>
                <a:path w="1764" h="441" extrusionOk="0">
                  <a:moveTo>
                    <a:pt x="631" y="1"/>
                  </a:moveTo>
                  <a:cubicBezTo>
                    <a:pt x="628" y="1"/>
                    <a:pt x="625" y="1"/>
                    <a:pt x="623" y="2"/>
                  </a:cubicBezTo>
                  <a:cubicBezTo>
                    <a:pt x="362" y="71"/>
                    <a:pt x="222" y="233"/>
                    <a:pt x="20" y="402"/>
                  </a:cubicBezTo>
                  <a:cubicBezTo>
                    <a:pt x="10" y="410"/>
                    <a:pt x="1" y="441"/>
                    <a:pt x="15" y="441"/>
                  </a:cubicBezTo>
                  <a:cubicBezTo>
                    <a:pt x="17" y="441"/>
                    <a:pt x="20" y="440"/>
                    <a:pt x="23" y="439"/>
                  </a:cubicBezTo>
                  <a:cubicBezTo>
                    <a:pt x="109" y="399"/>
                    <a:pt x="190" y="351"/>
                    <a:pt x="264" y="294"/>
                  </a:cubicBezTo>
                  <a:cubicBezTo>
                    <a:pt x="313" y="254"/>
                    <a:pt x="367" y="217"/>
                    <a:pt x="423" y="187"/>
                  </a:cubicBezTo>
                  <a:cubicBezTo>
                    <a:pt x="453" y="170"/>
                    <a:pt x="479" y="163"/>
                    <a:pt x="501" y="163"/>
                  </a:cubicBezTo>
                  <a:cubicBezTo>
                    <a:pt x="609" y="163"/>
                    <a:pt x="617" y="343"/>
                    <a:pt x="637" y="416"/>
                  </a:cubicBezTo>
                  <a:cubicBezTo>
                    <a:pt x="639" y="428"/>
                    <a:pt x="650" y="436"/>
                    <a:pt x="661" y="436"/>
                  </a:cubicBezTo>
                  <a:cubicBezTo>
                    <a:pt x="663" y="436"/>
                    <a:pt x="665" y="436"/>
                    <a:pt x="667" y="435"/>
                  </a:cubicBezTo>
                  <a:cubicBezTo>
                    <a:pt x="1019" y="342"/>
                    <a:pt x="1378" y="279"/>
                    <a:pt x="1727" y="169"/>
                  </a:cubicBezTo>
                  <a:cubicBezTo>
                    <a:pt x="1741" y="165"/>
                    <a:pt x="1764" y="123"/>
                    <a:pt x="1741" y="123"/>
                  </a:cubicBezTo>
                  <a:cubicBezTo>
                    <a:pt x="1740" y="123"/>
                    <a:pt x="1739" y="123"/>
                    <a:pt x="1738" y="123"/>
                  </a:cubicBezTo>
                  <a:cubicBezTo>
                    <a:pt x="1540" y="149"/>
                    <a:pt x="1346" y="192"/>
                    <a:pt x="1151" y="235"/>
                  </a:cubicBezTo>
                  <a:lnTo>
                    <a:pt x="813" y="307"/>
                  </a:lnTo>
                  <a:cubicBezTo>
                    <a:pt x="805" y="309"/>
                    <a:pt x="797" y="310"/>
                    <a:pt x="790" y="310"/>
                  </a:cubicBezTo>
                  <a:cubicBezTo>
                    <a:pt x="672" y="310"/>
                    <a:pt x="673" y="91"/>
                    <a:pt x="660" y="26"/>
                  </a:cubicBezTo>
                  <a:cubicBezTo>
                    <a:pt x="657" y="11"/>
                    <a:pt x="645" y="1"/>
                    <a:pt x="63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0"/>
            <p:cNvSpPr/>
            <p:nvPr/>
          </p:nvSpPr>
          <p:spPr>
            <a:xfrm>
              <a:off x="1789525" y="1919188"/>
              <a:ext cx="16775" cy="12200"/>
            </a:xfrm>
            <a:custGeom>
              <a:avLst/>
              <a:gdLst/>
              <a:ahLst/>
              <a:cxnLst/>
              <a:rect l="l" t="t" r="r" b="b"/>
              <a:pathLst>
                <a:path w="671" h="488" extrusionOk="0">
                  <a:moveTo>
                    <a:pt x="302" y="0"/>
                  </a:moveTo>
                  <a:cubicBezTo>
                    <a:pt x="180" y="0"/>
                    <a:pt x="66" y="141"/>
                    <a:pt x="8" y="227"/>
                  </a:cubicBezTo>
                  <a:cubicBezTo>
                    <a:pt x="2" y="236"/>
                    <a:pt x="0" y="261"/>
                    <a:pt x="12" y="261"/>
                  </a:cubicBezTo>
                  <a:cubicBezTo>
                    <a:pt x="14" y="261"/>
                    <a:pt x="17" y="260"/>
                    <a:pt x="21" y="258"/>
                  </a:cubicBezTo>
                  <a:cubicBezTo>
                    <a:pt x="94" y="212"/>
                    <a:pt x="175" y="139"/>
                    <a:pt x="263" y="139"/>
                  </a:cubicBezTo>
                  <a:cubicBezTo>
                    <a:pt x="282" y="139"/>
                    <a:pt x="301" y="142"/>
                    <a:pt x="321" y="150"/>
                  </a:cubicBezTo>
                  <a:cubicBezTo>
                    <a:pt x="440" y="195"/>
                    <a:pt x="522" y="373"/>
                    <a:pt x="582" y="476"/>
                  </a:cubicBezTo>
                  <a:cubicBezTo>
                    <a:pt x="587" y="484"/>
                    <a:pt x="593" y="488"/>
                    <a:pt x="601" y="488"/>
                  </a:cubicBezTo>
                  <a:cubicBezTo>
                    <a:pt x="630" y="488"/>
                    <a:pt x="671" y="423"/>
                    <a:pt x="656" y="392"/>
                  </a:cubicBezTo>
                  <a:cubicBezTo>
                    <a:pt x="590" y="245"/>
                    <a:pt x="512" y="36"/>
                    <a:pt x="330" y="3"/>
                  </a:cubicBezTo>
                  <a:cubicBezTo>
                    <a:pt x="321" y="1"/>
                    <a:pt x="311" y="0"/>
                    <a:pt x="30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0"/>
            <p:cNvSpPr/>
            <p:nvPr/>
          </p:nvSpPr>
          <p:spPr>
            <a:xfrm>
              <a:off x="1774300" y="1924438"/>
              <a:ext cx="11450" cy="7475"/>
            </a:xfrm>
            <a:custGeom>
              <a:avLst/>
              <a:gdLst/>
              <a:ahLst/>
              <a:cxnLst/>
              <a:rect l="l" t="t" r="r" b="b"/>
              <a:pathLst>
                <a:path w="458" h="299" extrusionOk="0">
                  <a:moveTo>
                    <a:pt x="267" y="1"/>
                  </a:moveTo>
                  <a:cubicBezTo>
                    <a:pt x="122" y="1"/>
                    <a:pt x="0" y="106"/>
                    <a:pt x="2" y="283"/>
                  </a:cubicBezTo>
                  <a:cubicBezTo>
                    <a:pt x="2" y="294"/>
                    <a:pt x="7" y="298"/>
                    <a:pt x="13" y="298"/>
                  </a:cubicBezTo>
                  <a:cubicBezTo>
                    <a:pt x="21" y="298"/>
                    <a:pt x="33" y="290"/>
                    <a:pt x="38" y="282"/>
                  </a:cubicBezTo>
                  <a:cubicBezTo>
                    <a:pt x="76" y="215"/>
                    <a:pt x="120" y="120"/>
                    <a:pt x="201" y="98"/>
                  </a:cubicBezTo>
                  <a:cubicBezTo>
                    <a:pt x="219" y="94"/>
                    <a:pt x="239" y="92"/>
                    <a:pt x="260" y="92"/>
                  </a:cubicBezTo>
                  <a:cubicBezTo>
                    <a:pt x="304" y="92"/>
                    <a:pt x="352" y="99"/>
                    <a:pt x="393" y="99"/>
                  </a:cubicBezTo>
                  <a:cubicBezTo>
                    <a:pt x="399" y="99"/>
                    <a:pt x="405" y="98"/>
                    <a:pt x="410" y="98"/>
                  </a:cubicBezTo>
                  <a:cubicBezTo>
                    <a:pt x="426" y="98"/>
                    <a:pt x="458" y="62"/>
                    <a:pt x="436" y="49"/>
                  </a:cubicBezTo>
                  <a:cubicBezTo>
                    <a:pt x="380" y="16"/>
                    <a:pt x="322" y="1"/>
                    <a:pt x="267"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0"/>
            <p:cNvSpPr/>
            <p:nvPr/>
          </p:nvSpPr>
          <p:spPr>
            <a:xfrm>
              <a:off x="1705450" y="1934513"/>
              <a:ext cx="63500" cy="26750"/>
            </a:xfrm>
            <a:custGeom>
              <a:avLst/>
              <a:gdLst/>
              <a:ahLst/>
              <a:cxnLst/>
              <a:rect l="l" t="t" r="r" b="b"/>
              <a:pathLst>
                <a:path w="2540" h="1070" extrusionOk="0">
                  <a:moveTo>
                    <a:pt x="2502" y="0"/>
                  </a:moveTo>
                  <a:cubicBezTo>
                    <a:pt x="2498" y="0"/>
                    <a:pt x="2492" y="1"/>
                    <a:pt x="2485" y="4"/>
                  </a:cubicBezTo>
                  <a:cubicBezTo>
                    <a:pt x="2243" y="93"/>
                    <a:pt x="2015" y="210"/>
                    <a:pt x="1791" y="339"/>
                  </a:cubicBezTo>
                  <a:cubicBezTo>
                    <a:pt x="1659" y="414"/>
                    <a:pt x="1314" y="750"/>
                    <a:pt x="1126" y="750"/>
                  </a:cubicBezTo>
                  <a:cubicBezTo>
                    <a:pt x="1098" y="750"/>
                    <a:pt x="1073" y="743"/>
                    <a:pt x="1053" y="726"/>
                  </a:cubicBezTo>
                  <a:cubicBezTo>
                    <a:pt x="990" y="672"/>
                    <a:pt x="916" y="650"/>
                    <a:pt x="835" y="650"/>
                  </a:cubicBezTo>
                  <a:cubicBezTo>
                    <a:pt x="562" y="650"/>
                    <a:pt x="224" y="903"/>
                    <a:pt x="53" y="1002"/>
                  </a:cubicBezTo>
                  <a:cubicBezTo>
                    <a:pt x="41" y="1008"/>
                    <a:pt x="1" y="1069"/>
                    <a:pt x="38" y="1069"/>
                  </a:cubicBezTo>
                  <a:cubicBezTo>
                    <a:pt x="332" y="1069"/>
                    <a:pt x="535" y="893"/>
                    <a:pt x="788" y="893"/>
                  </a:cubicBezTo>
                  <a:cubicBezTo>
                    <a:pt x="878" y="893"/>
                    <a:pt x="974" y="915"/>
                    <a:pt x="1083" y="975"/>
                  </a:cubicBezTo>
                  <a:cubicBezTo>
                    <a:pt x="1090" y="979"/>
                    <a:pt x="1097" y="981"/>
                    <a:pt x="1103" y="981"/>
                  </a:cubicBezTo>
                  <a:cubicBezTo>
                    <a:pt x="1125" y="981"/>
                    <a:pt x="1144" y="963"/>
                    <a:pt x="1158" y="949"/>
                  </a:cubicBezTo>
                  <a:cubicBezTo>
                    <a:pt x="1559" y="569"/>
                    <a:pt x="2004" y="343"/>
                    <a:pt x="2484" y="89"/>
                  </a:cubicBezTo>
                  <a:cubicBezTo>
                    <a:pt x="2513" y="72"/>
                    <a:pt x="2539" y="0"/>
                    <a:pt x="250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0"/>
            <p:cNvSpPr/>
            <p:nvPr/>
          </p:nvSpPr>
          <p:spPr>
            <a:xfrm>
              <a:off x="1693625" y="1961788"/>
              <a:ext cx="10700" cy="21525"/>
            </a:xfrm>
            <a:custGeom>
              <a:avLst/>
              <a:gdLst/>
              <a:ahLst/>
              <a:cxnLst/>
              <a:rect l="l" t="t" r="r" b="b"/>
              <a:pathLst>
                <a:path w="428" h="861" extrusionOk="0">
                  <a:moveTo>
                    <a:pt x="379" y="0"/>
                  </a:moveTo>
                  <a:cubicBezTo>
                    <a:pt x="340" y="0"/>
                    <a:pt x="287" y="39"/>
                    <a:pt x="268" y="86"/>
                  </a:cubicBezTo>
                  <a:cubicBezTo>
                    <a:pt x="167" y="334"/>
                    <a:pt x="0" y="571"/>
                    <a:pt x="28" y="846"/>
                  </a:cubicBezTo>
                  <a:cubicBezTo>
                    <a:pt x="30" y="857"/>
                    <a:pt x="35" y="861"/>
                    <a:pt x="42" y="861"/>
                  </a:cubicBezTo>
                  <a:cubicBezTo>
                    <a:pt x="56" y="861"/>
                    <a:pt x="77" y="843"/>
                    <a:pt x="81" y="835"/>
                  </a:cubicBezTo>
                  <a:cubicBezTo>
                    <a:pt x="231" y="602"/>
                    <a:pt x="373" y="358"/>
                    <a:pt x="418" y="79"/>
                  </a:cubicBezTo>
                  <a:cubicBezTo>
                    <a:pt x="427" y="22"/>
                    <a:pt x="407" y="0"/>
                    <a:pt x="37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0"/>
            <p:cNvSpPr/>
            <p:nvPr/>
          </p:nvSpPr>
          <p:spPr>
            <a:xfrm>
              <a:off x="1674725" y="1982488"/>
              <a:ext cx="15300" cy="10700"/>
            </a:xfrm>
            <a:custGeom>
              <a:avLst/>
              <a:gdLst/>
              <a:ahLst/>
              <a:cxnLst/>
              <a:rect l="l" t="t" r="r" b="b"/>
              <a:pathLst>
                <a:path w="612" h="428" extrusionOk="0">
                  <a:moveTo>
                    <a:pt x="73" y="1"/>
                  </a:moveTo>
                  <a:cubicBezTo>
                    <a:pt x="37" y="1"/>
                    <a:pt x="1" y="57"/>
                    <a:pt x="13" y="88"/>
                  </a:cubicBezTo>
                  <a:cubicBezTo>
                    <a:pt x="78" y="254"/>
                    <a:pt x="131" y="320"/>
                    <a:pt x="301" y="400"/>
                  </a:cubicBezTo>
                  <a:cubicBezTo>
                    <a:pt x="344" y="421"/>
                    <a:pt x="382" y="428"/>
                    <a:pt x="420" y="428"/>
                  </a:cubicBezTo>
                  <a:cubicBezTo>
                    <a:pt x="465" y="428"/>
                    <a:pt x="510" y="417"/>
                    <a:pt x="563" y="410"/>
                  </a:cubicBezTo>
                  <a:cubicBezTo>
                    <a:pt x="584" y="406"/>
                    <a:pt x="612" y="352"/>
                    <a:pt x="583" y="351"/>
                  </a:cubicBezTo>
                  <a:cubicBezTo>
                    <a:pt x="526" y="348"/>
                    <a:pt x="460" y="257"/>
                    <a:pt x="412" y="224"/>
                  </a:cubicBezTo>
                  <a:cubicBezTo>
                    <a:pt x="294" y="139"/>
                    <a:pt x="217" y="68"/>
                    <a:pt x="86" y="4"/>
                  </a:cubicBezTo>
                  <a:cubicBezTo>
                    <a:pt x="82" y="2"/>
                    <a:pt x="77" y="1"/>
                    <a:pt x="73"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0"/>
            <p:cNvSpPr/>
            <p:nvPr/>
          </p:nvSpPr>
          <p:spPr>
            <a:xfrm>
              <a:off x="1618150" y="1853588"/>
              <a:ext cx="18875" cy="25225"/>
            </a:xfrm>
            <a:custGeom>
              <a:avLst/>
              <a:gdLst/>
              <a:ahLst/>
              <a:cxnLst/>
              <a:rect l="l" t="t" r="r" b="b"/>
              <a:pathLst>
                <a:path w="755" h="1009" extrusionOk="0">
                  <a:moveTo>
                    <a:pt x="731" y="1"/>
                  </a:moveTo>
                  <a:cubicBezTo>
                    <a:pt x="728" y="1"/>
                    <a:pt x="723" y="2"/>
                    <a:pt x="717" y="5"/>
                  </a:cubicBezTo>
                  <a:cubicBezTo>
                    <a:pt x="558" y="98"/>
                    <a:pt x="395" y="171"/>
                    <a:pt x="284" y="323"/>
                  </a:cubicBezTo>
                  <a:cubicBezTo>
                    <a:pt x="135" y="527"/>
                    <a:pt x="41" y="723"/>
                    <a:pt x="5" y="974"/>
                  </a:cubicBezTo>
                  <a:cubicBezTo>
                    <a:pt x="1" y="999"/>
                    <a:pt x="10" y="1009"/>
                    <a:pt x="23" y="1009"/>
                  </a:cubicBezTo>
                  <a:cubicBezTo>
                    <a:pt x="36" y="1009"/>
                    <a:pt x="53" y="998"/>
                    <a:pt x="64" y="982"/>
                  </a:cubicBezTo>
                  <a:cubicBezTo>
                    <a:pt x="162" y="837"/>
                    <a:pt x="265" y="696"/>
                    <a:pt x="359" y="547"/>
                  </a:cubicBezTo>
                  <a:cubicBezTo>
                    <a:pt x="459" y="388"/>
                    <a:pt x="570" y="182"/>
                    <a:pt x="724" y="71"/>
                  </a:cubicBezTo>
                  <a:cubicBezTo>
                    <a:pt x="742" y="57"/>
                    <a:pt x="755" y="1"/>
                    <a:pt x="73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0"/>
            <p:cNvSpPr/>
            <p:nvPr/>
          </p:nvSpPr>
          <p:spPr>
            <a:xfrm>
              <a:off x="1583825" y="1891788"/>
              <a:ext cx="32250" cy="21225"/>
            </a:xfrm>
            <a:custGeom>
              <a:avLst/>
              <a:gdLst/>
              <a:ahLst/>
              <a:cxnLst/>
              <a:rect l="l" t="t" r="r" b="b"/>
              <a:pathLst>
                <a:path w="1290" h="849" extrusionOk="0">
                  <a:moveTo>
                    <a:pt x="1008" y="1"/>
                  </a:moveTo>
                  <a:cubicBezTo>
                    <a:pt x="950" y="1"/>
                    <a:pt x="889" y="16"/>
                    <a:pt x="813" y="45"/>
                  </a:cubicBezTo>
                  <a:cubicBezTo>
                    <a:pt x="530" y="156"/>
                    <a:pt x="302" y="423"/>
                    <a:pt x="98" y="634"/>
                  </a:cubicBezTo>
                  <a:cubicBezTo>
                    <a:pt x="1" y="733"/>
                    <a:pt x="39" y="848"/>
                    <a:pt x="115" y="848"/>
                  </a:cubicBezTo>
                  <a:cubicBezTo>
                    <a:pt x="149" y="848"/>
                    <a:pt x="190" y="825"/>
                    <a:pt x="230" y="767"/>
                  </a:cubicBezTo>
                  <a:cubicBezTo>
                    <a:pt x="380" y="551"/>
                    <a:pt x="733" y="151"/>
                    <a:pt x="1068" y="151"/>
                  </a:cubicBezTo>
                  <a:cubicBezTo>
                    <a:pt x="1117" y="151"/>
                    <a:pt x="1166" y="160"/>
                    <a:pt x="1214" y="179"/>
                  </a:cubicBezTo>
                  <a:cubicBezTo>
                    <a:pt x="1217" y="180"/>
                    <a:pt x="1220" y="181"/>
                    <a:pt x="1223" y="181"/>
                  </a:cubicBezTo>
                  <a:cubicBezTo>
                    <a:pt x="1255" y="181"/>
                    <a:pt x="1289" y="124"/>
                    <a:pt x="1262" y="103"/>
                  </a:cubicBezTo>
                  <a:cubicBezTo>
                    <a:pt x="1168" y="34"/>
                    <a:pt x="1093" y="1"/>
                    <a:pt x="100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0"/>
            <p:cNvSpPr/>
            <p:nvPr/>
          </p:nvSpPr>
          <p:spPr>
            <a:xfrm>
              <a:off x="1817500" y="1768288"/>
              <a:ext cx="27000" cy="19425"/>
            </a:xfrm>
            <a:custGeom>
              <a:avLst/>
              <a:gdLst/>
              <a:ahLst/>
              <a:cxnLst/>
              <a:rect l="l" t="t" r="r" b="b"/>
              <a:pathLst>
                <a:path w="1080" h="777" extrusionOk="0">
                  <a:moveTo>
                    <a:pt x="328" y="1"/>
                  </a:moveTo>
                  <a:cubicBezTo>
                    <a:pt x="265" y="1"/>
                    <a:pt x="201" y="5"/>
                    <a:pt x="137" y="5"/>
                  </a:cubicBezTo>
                  <a:cubicBezTo>
                    <a:pt x="113" y="5"/>
                    <a:pt x="90" y="4"/>
                    <a:pt x="66" y="3"/>
                  </a:cubicBezTo>
                  <a:cubicBezTo>
                    <a:pt x="65" y="3"/>
                    <a:pt x="65" y="3"/>
                    <a:pt x="64" y="3"/>
                  </a:cubicBezTo>
                  <a:cubicBezTo>
                    <a:pt x="34" y="3"/>
                    <a:pt x="1" y="51"/>
                    <a:pt x="18" y="78"/>
                  </a:cubicBezTo>
                  <a:cubicBezTo>
                    <a:pt x="93" y="195"/>
                    <a:pt x="205" y="242"/>
                    <a:pt x="335" y="277"/>
                  </a:cubicBezTo>
                  <a:cubicBezTo>
                    <a:pt x="579" y="344"/>
                    <a:pt x="668" y="483"/>
                    <a:pt x="739" y="724"/>
                  </a:cubicBezTo>
                  <a:cubicBezTo>
                    <a:pt x="750" y="762"/>
                    <a:pt x="769" y="776"/>
                    <a:pt x="792" y="776"/>
                  </a:cubicBezTo>
                  <a:cubicBezTo>
                    <a:pt x="846" y="776"/>
                    <a:pt x="919" y="691"/>
                    <a:pt x="939" y="653"/>
                  </a:cubicBezTo>
                  <a:cubicBezTo>
                    <a:pt x="964" y="602"/>
                    <a:pt x="986" y="550"/>
                    <a:pt x="1005" y="497"/>
                  </a:cubicBezTo>
                  <a:cubicBezTo>
                    <a:pt x="1013" y="534"/>
                    <a:pt x="1025" y="572"/>
                    <a:pt x="1035" y="609"/>
                  </a:cubicBezTo>
                  <a:cubicBezTo>
                    <a:pt x="1037" y="616"/>
                    <a:pt x="1041" y="618"/>
                    <a:pt x="1045" y="618"/>
                  </a:cubicBezTo>
                  <a:cubicBezTo>
                    <a:pt x="1059" y="618"/>
                    <a:pt x="1079" y="591"/>
                    <a:pt x="1077" y="576"/>
                  </a:cubicBezTo>
                  <a:cubicBezTo>
                    <a:pt x="1060" y="488"/>
                    <a:pt x="1049" y="400"/>
                    <a:pt x="1045" y="311"/>
                  </a:cubicBezTo>
                  <a:cubicBezTo>
                    <a:pt x="1052" y="243"/>
                    <a:pt x="1052" y="177"/>
                    <a:pt x="1033" y="115"/>
                  </a:cubicBezTo>
                  <a:cubicBezTo>
                    <a:pt x="1031" y="116"/>
                    <a:pt x="1029" y="119"/>
                    <a:pt x="1027" y="120"/>
                  </a:cubicBezTo>
                  <a:cubicBezTo>
                    <a:pt x="1021" y="98"/>
                    <a:pt x="1009" y="89"/>
                    <a:pt x="994" y="89"/>
                  </a:cubicBezTo>
                  <a:cubicBezTo>
                    <a:pt x="952" y="89"/>
                    <a:pt x="889" y="158"/>
                    <a:pt x="888" y="207"/>
                  </a:cubicBezTo>
                  <a:cubicBezTo>
                    <a:pt x="885" y="246"/>
                    <a:pt x="879" y="283"/>
                    <a:pt x="869" y="319"/>
                  </a:cubicBezTo>
                  <a:cubicBezTo>
                    <a:pt x="812" y="204"/>
                    <a:pt x="730" y="104"/>
                    <a:pt x="603" y="50"/>
                  </a:cubicBezTo>
                  <a:cubicBezTo>
                    <a:pt x="511" y="9"/>
                    <a:pt x="420" y="1"/>
                    <a:pt x="32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0"/>
            <p:cNvSpPr/>
            <p:nvPr/>
          </p:nvSpPr>
          <p:spPr>
            <a:xfrm>
              <a:off x="1765975" y="1790363"/>
              <a:ext cx="16300" cy="8250"/>
            </a:xfrm>
            <a:custGeom>
              <a:avLst/>
              <a:gdLst/>
              <a:ahLst/>
              <a:cxnLst/>
              <a:rect l="l" t="t" r="r" b="b"/>
              <a:pathLst>
                <a:path w="652" h="330" extrusionOk="0">
                  <a:moveTo>
                    <a:pt x="459" y="1"/>
                  </a:moveTo>
                  <a:cubicBezTo>
                    <a:pt x="454" y="1"/>
                    <a:pt x="450" y="1"/>
                    <a:pt x="445" y="2"/>
                  </a:cubicBezTo>
                  <a:cubicBezTo>
                    <a:pt x="271" y="18"/>
                    <a:pt x="144" y="144"/>
                    <a:pt x="25" y="265"/>
                  </a:cubicBezTo>
                  <a:cubicBezTo>
                    <a:pt x="10" y="280"/>
                    <a:pt x="1" y="330"/>
                    <a:pt x="25" y="330"/>
                  </a:cubicBezTo>
                  <a:cubicBezTo>
                    <a:pt x="29" y="330"/>
                    <a:pt x="34" y="328"/>
                    <a:pt x="39" y="325"/>
                  </a:cubicBezTo>
                  <a:cubicBezTo>
                    <a:pt x="131" y="282"/>
                    <a:pt x="226" y="278"/>
                    <a:pt x="327" y="265"/>
                  </a:cubicBezTo>
                  <a:cubicBezTo>
                    <a:pt x="384" y="258"/>
                    <a:pt x="438" y="232"/>
                    <a:pt x="493" y="232"/>
                  </a:cubicBezTo>
                  <a:cubicBezTo>
                    <a:pt x="508" y="232"/>
                    <a:pt x="524" y="234"/>
                    <a:pt x="539" y="239"/>
                  </a:cubicBezTo>
                  <a:cubicBezTo>
                    <a:pt x="542" y="240"/>
                    <a:pt x="546" y="240"/>
                    <a:pt x="549" y="240"/>
                  </a:cubicBezTo>
                  <a:cubicBezTo>
                    <a:pt x="596" y="240"/>
                    <a:pt x="651" y="137"/>
                    <a:pt x="607" y="108"/>
                  </a:cubicBezTo>
                  <a:cubicBezTo>
                    <a:pt x="571" y="86"/>
                    <a:pt x="538" y="57"/>
                    <a:pt x="510" y="26"/>
                  </a:cubicBezTo>
                  <a:cubicBezTo>
                    <a:pt x="497" y="6"/>
                    <a:pt x="479" y="1"/>
                    <a:pt x="45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0"/>
            <p:cNvSpPr/>
            <p:nvPr/>
          </p:nvSpPr>
          <p:spPr>
            <a:xfrm>
              <a:off x="1758925" y="1631163"/>
              <a:ext cx="64825" cy="14200"/>
            </a:xfrm>
            <a:custGeom>
              <a:avLst/>
              <a:gdLst/>
              <a:ahLst/>
              <a:cxnLst/>
              <a:rect l="l" t="t" r="r" b="b"/>
              <a:pathLst>
                <a:path w="2593" h="568" extrusionOk="0">
                  <a:moveTo>
                    <a:pt x="2535" y="1"/>
                  </a:moveTo>
                  <a:cubicBezTo>
                    <a:pt x="2529" y="1"/>
                    <a:pt x="2523" y="2"/>
                    <a:pt x="2516" y="4"/>
                  </a:cubicBezTo>
                  <a:cubicBezTo>
                    <a:pt x="2388" y="49"/>
                    <a:pt x="2266" y="108"/>
                    <a:pt x="2151" y="181"/>
                  </a:cubicBezTo>
                  <a:cubicBezTo>
                    <a:pt x="2055" y="241"/>
                    <a:pt x="1979" y="259"/>
                    <a:pt x="1897" y="259"/>
                  </a:cubicBezTo>
                  <a:cubicBezTo>
                    <a:pt x="1808" y="259"/>
                    <a:pt x="1714" y="238"/>
                    <a:pt x="1584" y="225"/>
                  </a:cubicBezTo>
                  <a:cubicBezTo>
                    <a:pt x="1429" y="210"/>
                    <a:pt x="1275" y="200"/>
                    <a:pt x="1123" y="200"/>
                  </a:cubicBezTo>
                  <a:cubicBezTo>
                    <a:pt x="741" y="200"/>
                    <a:pt x="373" y="266"/>
                    <a:pt x="45" y="495"/>
                  </a:cubicBezTo>
                  <a:cubicBezTo>
                    <a:pt x="31" y="504"/>
                    <a:pt x="1" y="563"/>
                    <a:pt x="36" y="565"/>
                  </a:cubicBezTo>
                  <a:cubicBezTo>
                    <a:pt x="63" y="567"/>
                    <a:pt x="90" y="567"/>
                    <a:pt x="117" y="567"/>
                  </a:cubicBezTo>
                  <a:cubicBezTo>
                    <a:pt x="313" y="567"/>
                    <a:pt x="498" y="532"/>
                    <a:pt x="694" y="504"/>
                  </a:cubicBezTo>
                  <a:cubicBezTo>
                    <a:pt x="805" y="488"/>
                    <a:pt x="916" y="482"/>
                    <a:pt x="1028" y="482"/>
                  </a:cubicBezTo>
                  <a:cubicBezTo>
                    <a:pt x="1284" y="482"/>
                    <a:pt x="1541" y="514"/>
                    <a:pt x="1791" y="540"/>
                  </a:cubicBezTo>
                  <a:cubicBezTo>
                    <a:pt x="1809" y="542"/>
                    <a:pt x="1827" y="543"/>
                    <a:pt x="1844" y="543"/>
                  </a:cubicBezTo>
                  <a:cubicBezTo>
                    <a:pt x="2121" y="543"/>
                    <a:pt x="2281" y="312"/>
                    <a:pt x="2513" y="154"/>
                  </a:cubicBezTo>
                  <a:cubicBezTo>
                    <a:pt x="2545" y="132"/>
                    <a:pt x="2593" y="1"/>
                    <a:pt x="253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0"/>
            <p:cNvSpPr/>
            <p:nvPr/>
          </p:nvSpPr>
          <p:spPr>
            <a:xfrm>
              <a:off x="1734550" y="1639663"/>
              <a:ext cx="21275" cy="6575"/>
            </a:xfrm>
            <a:custGeom>
              <a:avLst/>
              <a:gdLst/>
              <a:ahLst/>
              <a:cxnLst/>
              <a:rect l="l" t="t" r="r" b="b"/>
              <a:pathLst>
                <a:path w="851" h="263" extrusionOk="0">
                  <a:moveTo>
                    <a:pt x="422" y="1"/>
                  </a:moveTo>
                  <a:cubicBezTo>
                    <a:pt x="289" y="1"/>
                    <a:pt x="153" y="56"/>
                    <a:pt x="27" y="167"/>
                  </a:cubicBezTo>
                  <a:cubicBezTo>
                    <a:pt x="20" y="174"/>
                    <a:pt x="0" y="215"/>
                    <a:pt x="20" y="215"/>
                  </a:cubicBezTo>
                  <a:cubicBezTo>
                    <a:pt x="22" y="215"/>
                    <a:pt x="24" y="215"/>
                    <a:pt x="26" y="214"/>
                  </a:cubicBezTo>
                  <a:cubicBezTo>
                    <a:pt x="143" y="179"/>
                    <a:pt x="247" y="119"/>
                    <a:pt x="370" y="101"/>
                  </a:cubicBezTo>
                  <a:cubicBezTo>
                    <a:pt x="387" y="98"/>
                    <a:pt x="405" y="97"/>
                    <a:pt x="422" y="97"/>
                  </a:cubicBezTo>
                  <a:cubicBezTo>
                    <a:pt x="564" y="97"/>
                    <a:pt x="685" y="180"/>
                    <a:pt x="800" y="260"/>
                  </a:cubicBezTo>
                  <a:cubicBezTo>
                    <a:pt x="802" y="262"/>
                    <a:pt x="805" y="263"/>
                    <a:pt x="808" y="263"/>
                  </a:cubicBezTo>
                  <a:cubicBezTo>
                    <a:pt x="828" y="263"/>
                    <a:pt x="850" y="224"/>
                    <a:pt x="837" y="210"/>
                  </a:cubicBezTo>
                  <a:cubicBezTo>
                    <a:pt x="714" y="70"/>
                    <a:pt x="570" y="1"/>
                    <a:pt x="42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0"/>
            <p:cNvSpPr/>
            <p:nvPr/>
          </p:nvSpPr>
          <p:spPr>
            <a:xfrm>
              <a:off x="1715175" y="1659063"/>
              <a:ext cx="11775" cy="9825"/>
            </a:xfrm>
            <a:custGeom>
              <a:avLst/>
              <a:gdLst/>
              <a:ahLst/>
              <a:cxnLst/>
              <a:rect l="l" t="t" r="r" b="b"/>
              <a:pathLst>
                <a:path w="471" h="393" extrusionOk="0">
                  <a:moveTo>
                    <a:pt x="422" y="1"/>
                  </a:moveTo>
                  <a:cubicBezTo>
                    <a:pt x="419" y="1"/>
                    <a:pt x="416" y="1"/>
                    <a:pt x="412" y="2"/>
                  </a:cubicBezTo>
                  <a:cubicBezTo>
                    <a:pt x="220" y="42"/>
                    <a:pt x="68" y="169"/>
                    <a:pt x="5" y="358"/>
                  </a:cubicBezTo>
                  <a:cubicBezTo>
                    <a:pt x="0" y="372"/>
                    <a:pt x="5" y="392"/>
                    <a:pt x="17" y="392"/>
                  </a:cubicBezTo>
                  <a:cubicBezTo>
                    <a:pt x="21" y="392"/>
                    <a:pt x="25" y="390"/>
                    <a:pt x="31" y="385"/>
                  </a:cubicBezTo>
                  <a:cubicBezTo>
                    <a:pt x="149" y="273"/>
                    <a:pt x="222" y="169"/>
                    <a:pt x="386" y="111"/>
                  </a:cubicBezTo>
                  <a:cubicBezTo>
                    <a:pt x="422" y="98"/>
                    <a:pt x="471" y="1"/>
                    <a:pt x="42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0"/>
            <p:cNvSpPr/>
            <p:nvPr/>
          </p:nvSpPr>
          <p:spPr>
            <a:xfrm>
              <a:off x="1689150" y="1675763"/>
              <a:ext cx="24500" cy="7175"/>
            </a:xfrm>
            <a:custGeom>
              <a:avLst/>
              <a:gdLst/>
              <a:ahLst/>
              <a:cxnLst/>
              <a:rect l="l" t="t" r="r" b="b"/>
              <a:pathLst>
                <a:path w="980" h="287" extrusionOk="0">
                  <a:moveTo>
                    <a:pt x="948" y="0"/>
                  </a:moveTo>
                  <a:cubicBezTo>
                    <a:pt x="943" y="0"/>
                    <a:pt x="936" y="3"/>
                    <a:pt x="927" y="8"/>
                  </a:cubicBezTo>
                  <a:cubicBezTo>
                    <a:pt x="882" y="35"/>
                    <a:pt x="817" y="42"/>
                    <a:pt x="752" y="42"/>
                  </a:cubicBezTo>
                  <a:cubicBezTo>
                    <a:pt x="694" y="42"/>
                    <a:pt x="636" y="37"/>
                    <a:pt x="590" y="36"/>
                  </a:cubicBezTo>
                  <a:cubicBezTo>
                    <a:pt x="581" y="36"/>
                    <a:pt x="573" y="36"/>
                    <a:pt x="564" y="36"/>
                  </a:cubicBezTo>
                  <a:cubicBezTo>
                    <a:pt x="389" y="36"/>
                    <a:pt x="246" y="57"/>
                    <a:pt x="71" y="99"/>
                  </a:cubicBezTo>
                  <a:cubicBezTo>
                    <a:pt x="51" y="104"/>
                    <a:pt x="1" y="166"/>
                    <a:pt x="37" y="180"/>
                  </a:cubicBezTo>
                  <a:cubicBezTo>
                    <a:pt x="188" y="235"/>
                    <a:pt x="319" y="286"/>
                    <a:pt x="476" y="286"/>
                  </a:cubicBezTo>
                  <a:cubicBezTo>
                    <a:pt x="504" y="286"/>
                    <a:pt x="532" y="285"/>
                    <a:pt x="562" y="281"/>
                  </a:cubicBezTo>
                  <a:cubicBezTo>
                    <a:pt x="729" y="262"/>
                    <a:pt x="815" y="205"/>
                    <a:pt x="936" y="97"/>
                  </a:cubicBezTo>
                  <a:cubicBezTo>
                    <a:pt x="958" y="79"/>
                    <a:pt x="980" y="0"/>
                    <a:pt x="948"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0"/>
            <p:cNvSpPr/>
            <p:nvPr/>
          </p:nvSpPr>
          <p:spPr>
            <a:xfrm>
              <a:off x="1553325" y="1722888"/>
              <a:ext cx="33675" cy="15650"/>
            </a:xfrm>
            <a:custGeom>
              <a:avLst/>
              <a:gdLst/>
              <a:ahLst/>
              <a:cxnLst/>
              <a:rect l="l" t="t" r="r" b="b"/>
              <a:pathLst>
                <a:path w="1347" h="626" extrusionOk="0">
                  <a:moveTo>
                    <a:pt x="1297" y="1"/>
                  </a:moveTo>
                  <a:cubicBezTo>
                    <a:pt x="1288" y="1"/>
                    <a:pt x="1277" y="4"/>
                    <a:pt x="1264" y="12"/>
                  </a:cubicBezTo>
                  <a:cubicBezTo>
                    <a:pt x="1102" y="112"/>
                    <a:pt x="966" y="137"/>
                    <a:pt x="873" y="267"/>
                  </a:cubicBezTo>
                  <a:cubicBezTo>
                    <a:pt x="824" y="256"/>
                    <a:pt x="777" y="250"/>
                    <a:pt x="731" y="250"/>
                  </a:cubicBezTo>
                  <a:cubicBezTo>
                    <a:pt x="478" y="250"/>
                    <a:pt x="260" y="407"/>
                    <a:pt x="40" y="556"/>
                  </a:cubicBezTo>
                  <a:cubicBezTo>
                    <a:pt x="24" y="566"/>
                    <a:pt x="0" y="614"/>
                    <a:pt x="31" y="620"/>
                  </a:cubicBezTo>
                  <a:cubicBezTo>
                    <a:pt x="54" y="624"/>
                    <a:pt x="77" y="626"/>
                    <a:pt x="98" y="626"/>
                  </a:cubicBezTo>
                  <a:cubicBezTo>
                    <a:pt x="176" y="626"/>
                    <a:pt x="243" y="601"/>
                    <a:pt x="322" y="571"/>
                  </a:cubicBezTo>
                  <a:cubicBezTo>
                    <a:pt x="454" y="523"/>
                    <a:pt x="557" y="483"/>
                    <a:pt x="676" y="483"/>
                  </a:cubicBezTo>
                  <a:cubicBezTo>
                    <a:pt x="727" y="483"/>
                    <a:pt x="780" y="490"/>
                    <a:pt x="841" y="507"/>
                  </a:cubicBezTo>
                  <a:cubicBezTo>
                    <a:pt x="846" y="508"/>
                    <a:pt x="851" y="509"/>
                    <a:pt x="857" y="509"/>
                  </a:cubicBezTo>
                  <a:cubicBezTo>
                    <a:pt x="916" y="509"/>
                    <a:pt x="964" y="420"/>
                    <a:pt x="977" y="377"/>
                  </a:cubicBezTo>
                  <a:cubicBezTo>
                    <a:pt x="1006" y="283"/>
                    <a:pt x="1203" y="217"/>
                    <a:pt x="1278" y="156"/>
                  </a:cubicBezTo>
                  <a:cubicBezTo>
                    <a:pt x="1316" y="125"/>
                    <a:pt x="1347" y="1"/>
                    <a:pt x="1297"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0"/>
            <p:cNvSpPr/>
            <p:nvPr/>
          </p:nvSpPr>
          <p:spPr>
            <a:xfrm>
              <a:off x="1519325" y="1743213"/>
              <a:ext cx="31725" cy="16675"/>
            </a:xfrm>
            <a:custGeom>
              <a:avLst/>
              <a:gdLst/>
              <a:ahLst/>
              <a:cxnLst/>
              <a:rect l="l" t="t" r="r" b="b"/>
              <a:pathLst>
                <a:path w="1269" h="667" extrusionOk="0">
                  <a:moveTo>
                    <a:pt x="1252" y="0"/>
                  </a:moveTo>
                  <a:cubicBezTo>
                    <a:pt x="1249" y="0"/>
                    <a:pt x="1244" y="2"/>
                    <a:pt x="1238" y="7"/>
                  </a:cubicBezTo>
                  <a:cubicBezTo>
                    <a:pt x="1078" y="123"/>
                    <a:pt x="847" y="185"/>
                    <a:pt x="663" y="262"/>
                  </a:cubicBezTo>
                  <a:cubicBezTo>
                    <a:pt x="450" y="351"/>
                    <a:pt x="247" y="468"/>
                    <a:pt x="51" y="593"/>
                  </a:cubicBezTo>
                  <a:cubicBezTo>
                    <a:pt x="36" y="602"/>
                    <a:pt x="1" y="666"/>
                    <a:pt x="34" y="666"/>
                  </a:cubicBezTo>
                  <a:cubicBezTo>
                    <a:pt x="36" y="666"/>
                    <a:pt x="39" y="666"/>
                    <a:pt x="42" y="665"/>
                  </a:cubicBezTo>
                  <a:cubicBezTo>
                    <a:pt x="251" y="618"/>
                    <a:pt x="461" y="568"/>
                    <a:pt x="659" y="485"/>
                  </a:cubicBezTo>
                  <a:cubicBezTo>
                    <a:pt x="900" y="384"/>
                    <a:pt x="1053" y="216"/>
                    <a:pt x="1248" y="49"/>
                  </a:cubicBezTo>
                  <a:cubicBezTo>
                    <a:pt x="1264" y="37"/>
                    <a:pt x="1269" y="0"/>
                    <a:pt x="125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0"/>
            <p:cNvSpPr/>
            <p:nvPr/>
          </p:nvSpPr>
          <p:spPr>
            <a:xfrm>
              <a:off x="1699275" y="1772388"/>
              <a:ext cx="37400" cy="13525"/>
            </a:xfrm>
            <a:custGeom>
              <a:avLst/>
              <a:gdLst/>
              <a:ahLst/>
              <a:cxnLst/>
              <a:rect l="l" t="t" r="r" b="b"/>
              <a:pathLst>
                <a:path w="1496" h="541" extrusionOk="0">
                  <a:moveTo>
                    <a:pt x="1232" y="1"/>
                  </a:moveTo>
                  <a:cubicBezTo>
                    <a:pt x="1218" y="1"/>
                    <a:pt x="1203" y="5"/>
                    <a:pt x="1189" y="12"/>
                  </a:cubicBezTo>
                  <a:cubicBezTo>
                    <a:pt x="808" y="195"/>
                    <a:pt x="380" y="180"/>
                    <a:pt x="44" y="467"/>
                  </a:cubicBezTo>
                  <a:cubicBezTo>
                    <a:pt x="30" y="478"/>
                    <a:pt x="1" y="540"/>
                    <a:pt x="33" y="540"/>
                  </a:cubicBezTo>
                  <a:cubicBezTo>
                    <a:pt x="36" y="540"/>
                    <a:pt x="39" y="540"/>
                    <a:pt x="42" y="539"/>
                  </a:cubicBezTo>
                  <a:cubicBezTo>
                    <a:pt x="402" y="460"/>
                    <a:pt x="777" y="456"/>
                    <a:pt x="1112" y="287"/>
                  </a:cubicBezTo>
                  <a:cubicBezTo>
                    <a:pt x="1133" y="335"/>
                    <a:pt x="1166" y="376"/>
                    <a:pt x="1207" y="409"/>
                  </a:cubicBezTo>
                  <a:cubicBezTo>
                    <a:pt x="1233" y="429"/>
                    <a:pt x="1259" y="435"/>
                    <a:pt x="1283" y="435"/>
                  </a:cubicBezTo>
                  <a:cubicBezTo>
                    <a:pt x="1327" y="435"/>
                    <a:pt x="1369" y="415"/>
                    <a:pt x="1411" y="415"/>
                  </a:cubicBezTo>
                  <a:cubicBezTo>
                    <a:pt x="1425" y="415"/>
                    <a:pt x="1439" y="417"/>
                    <a:pt x="1453" y="423"/>
                  </a:cubicBezTo>
                  <a:cubicBezTo>
                    <a:pt x="1455" y="424"/>
                    <a:pt x="1457" y="424"/>
                    <a:pt x="1459" y="424"/>
                  </a:cubicBezTo>
                  <a:cubicBezTo>
                    <a:pt x="1476" y="424"/>
                    <a:pt x="1496" y="392"/>
                    <a:pt x="1481" y="381"/>
                  </a:cubicBezTo>
                  <a:cubicBezTo>
                    <a:pt x="1410" y="330"/>
                    <a:pt x="1309" y="120"/>
                    <a:pt x="1292" y="50"/>
                  </a:cubicBezTo>
                  <a:cubicBezTo>
                    <a:pt x="1284" y="16"/>
                    <a:pt x="1260" y="1"/>
                    <a:pt x="123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0"/>
            <p:cNvSpPr/>
            <p:nvPr/>
          </p:nvSpPr>
          <p:spPr>
            <a:xfrm>
              <a:off x="860425" y="1768313"/>
              <a:ext cx="87225" cy="11175"/>
            </a:xfrm>
            <a:custGeom>
              <a:avLst/>
              <a:gdLst/>
              <a:ahLst/>
              <a:cxnLst/>
              <a:rect l="l" t="t" r="r" b="b"/>
              <a:pathLst>
                <a:path w="3489" h="447" extrusionOk="0">
                  <a:moveTo>
                    <a:pt x="3204" y="0"/>
                  </a:moveTo>
                  <a:cubicBezTo>
                    <a:pt x="3202" y="0"/>
                    <a:pt x="3201" y="1"/>
                    <a:pt x="3199" y="1"/>
                  </a:cubicBezTo>
                  <a:cubicBezTo>
                    <a:pt x="2720" y="49"/>
                    <a:pt x="2247" y="122"/>
                    <a:pt x="1771" y="189"/>
                  </a:cubicBezTo>
                  <a:cubicBezTo>
                    <a:pt x="1190" y="270"/>
                    <a:pt x="623" y="287"/>
                    <a:pt x="39" y="321"/>
                  </a:cubicBezTo>
                  <a:cubicBezTo>
                    <a:pt x="22" y="322"/>
                    <a:pt x="0" y="365"/>
                    <a:pt x="23" y="370"/>
                  </a:cubicBezTo>
                  <a:cubicBezTo>
                    <a:pt x="252" y="425"/>
                    <a:pt x="496" y="446"/>
                    <a:pt x="746" y="446"/>
                  </a:cubicBezTo>
                  <a:cubicBezTo>
                    <a:pt x="1305" y="446"/>
                    <a:pt x="1893" y="340"/>
                    <a:pt x="2406" y="263"/>
                  </a:cubicBezTo>
                  <a:cubicBezTo>
                    <a:pt x="2611" y="233"/>
                    <a:pt x="2817" y="204"/>
                    <a:pt x="3022" y="178"/>
                  </a:cubicBezTo>
                  <a:cubicBezTo>
                    <a:pt x="3031" y="177"/>
                    <a:pt x="3039" y="176"/>
                    <a:pt x="3047" y="176"/>
                  </a:cubicBezTo>
                  <a:cubicBezTo>
                    <a:pt x="3179" y="176"/>
                    <a:pt x="3147" y="337"/>
                    <a:pt x="3217" y="390"/>
                  </a:cubicBezTo>
                  <a:cubicBezTo>
                    <a:pt x="3249" y="414"/>
                    <a:pt x="3278" y="423"/>
                    <a:pt x="3307" y="423"/>
                  </a:cubicBezTo>
                  <a:cubicBezTo>
                    <a:pt x="3356" y="423"/>
                    <a:pt x="3403" y="396"/>
                    <a:pt x="3461" y="370"/>
                  </a:cubicBezTo>
                  <a:cubicBezTo>
                    <a:pt x="3473" y="365"/>
                    <a:pt x="3489" y="328"/>
                    <a:pt x="3470" y="328"/>
                  </a:cubicBezTo>
                  <a:cubicBezTo>
                    <a:pt x="3469" y="328"/>
                    <a:pt x="3468" y="328"/>
                    <a:pt x="3466" y="329"/>
                  </a:cubicBezTo>
                  <a:cubicBezTo>
                    <a:pt x="3448" y="333"/>
                    <a:pt x="3432" y="335"/>
                    <a:pt x="3418" y="335"/>
                  </a:cubicBezTo>
                  <a:cubicBezTo>
                    <a:pt x="3280" y="335"/>
                    <a:pt x="3279" y="173"/>
                    <a:pt x="3245" y="30"/>
                  </a:cubicBezTo>
                  <a:cubicBezTo>
                    <a:pt x="3240" y="8"/>
                    <a:pt x="3224" y="0"/>
                    <a:pt x="3204"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0"/>
            <p:cNvSpPr/>
            <p:nvPr/>
          </p:nvSpPr>
          <p:spPr>
            <a:xfrm>
              <a:off x="819175" y="1775288"/>
              <a:ext cx="32550" cy="4775"/>
            </a:xfrm>
            <a:custGeom>
              <a:avLst/>
              <a:gdLst/>
              <a:ahLst/>
              <a:cxnLst/>
              <a:rect l="l" t="t" r="r" b="b"/>
              <a:pathLst>
                <a:path w="1302" h="191" extrusionOk="0">
                  <a:moveTo>
                    <a:pt x="546" y="1"/>
                  </a:moveTo>
                  <a:cubicBezTo>
                    <a:pt x="382" y="1"/>
                    <a:pt x="217" y="25"/>
                    <a:pt x="39" y="83"/>
                  </a:cubicBezTo>
                  <a:cubicBezTo>
                    <a:pt x="24" y="88"/>
                    <a:pt x="1" y="129"/>
                    <a:pt x="27" y="129"/>
                  </a:cubicBezTo>
                  <a:cubicBezTo>
                    <a:pt x="27" y="129"/>
                    <a:pt x="27" y="129"/>
                    <a:pt x="28" y="129"/>
                  </a:cubicBezTo>
                  <a:cubicBezTo>
                    <a:pt x="149" y="118"/>
                    <a:pt x="271" y="113"/>
                    <a:pt x="394" y="113"/>
                  </a:cubicBezTo>
                  <a:cubicBezTo>
                    <a:pt x="681" y="113"/>
                    <a:pt x="968" y="141"/>
                    <a:pt x="1250" y="190"/>
                  </a:cubicBezTo>
                  <a:cubicBezTo>
                    <a:pt x="1251" y="190"/>
                    <a:pt x="1252" y="190"/>
                    <a:pt x="1253" y="190"/>
                  </a:cubicBezTo>
                  <a:cubicBezTo>
                    <a:pt x="1276" y="190"/>
                    <a:pt x="1301" y="141"/>
                    <a:pt x="1274" y="133"/>
                  </a:cubicBezTo>
                  <a:cubicBezTo>
                    <a:pt x="1017" y="53"/>
                    <a:pt x="784" y="1"/>
                    <a:pt x="54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0"/>
            <p:cNvSpPr/>
            <p:nvPr/>
          </p:nvSpPr>
          <p:spPr>
            <a:xfrm>
              <a:off x="801800" y="1675613"/>
              <a:ext cx="34950" cy="9550"/>
            </a:xfrm>
            <a:custGeom>
              <a:avLst/>
              <a:gdLst/>
              <a:ahLst/>
              <a:cxnLst/>
              <a:rect l="l" t="t" r="r" b="b"/>
              <a:pathLst>
                <a:path w="1398" h="382" extrusionOk="0">
                  <a:moveTo>
                    <a:pt x="448" y="0"/>
                  </a:moveTo>
                  <a:cubicBezTo>
                    <a:pt x="319" y="0"/>
                    <a:pt x="193" y="27"/>
                    <a:pt x="66" y="108"/>
                  </a:cubicBezTo>
                  <a:cubicBezTo>
                    <a:pt x="51" y="118"/>
                    <a:pt x="1" y="180"/>
                    <a:pt x="37" y="194"/>
                  </a:cubicBezTo>
                  <a:cubicBezTo>
                    <a:pt x="256" y="276"/>
                    <a:pt x="493" y="247"/>
                    <a:pt x="721" y="272"/>
                  </a:cubicBezTo>
                  <a:cubicBezTo>
                    <a:pt x="897" y="292"/>
                    <a:pt x="1122" y="326"/>
                    <a:pt x="1288" y="379"/>
                  </a:cubicBezTo>
                  <a:cubicBezTo>
                    <a:pt x="1292" y="380"/>
                    <a:pt x="1296" y="381"/>
                    <a:pt x="1300" y="381"/>
                  </a:cubicBezTo>
                  <a:cubicBezTo>
                    <a:pt x="1350" y="381"/>
                    <a:pt x="1397" y="280"/>
                    <a:pt x="1358" y="248"/>
                  </a:cubicBezTo>
                  <a:cubicBezTo>
                    <a:pt x="1205" y="117"/>
                    <a:pt x="1016" y="84"/>
                    <a:pt x="817" y="47"/>
                  </a:cubicBezTo>
                  <a:cubicBezTo>
                    <a:pt x="688" y="23"/>
                    <a:pt x="567" y="0"/>
                    <a:pt x="448"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0"/>
            <p:cNvSpPr/>
            <p:nvPr/>
          </p:nvSpPr>
          <p:spPr>
            <a:xfrm>
              <a:off x="1124225" y="1509163"/>
              <a:ext cx="44175" cy="76775"/>
            </a:xfrm>
            <a:custGeom>
              <a:avLst/>
              <a:gdLst/>
              <a:ahLst/>
              <a:cxnLst/>
              <a:rect l="l" t="t" r="r" b="b"/>
              <a:pathLst>
                <a:path w="1767" h="3071" extrusionOk="0">
                  <a:moveTo>
                    <a:pt x="1682" y="0"/>
                  </a:moveTo>
                  <a:cubicBezTo>
                    <a:pt x="1676" y="0"/>
                    <a:pt x="1666" y="10"/>
                    <a:pt x="1664" y="16"/>
                  </a:cubicBezTo>
                  <a:cubicBezTo>
                    <a:pt x="1649" y="115"/>
                    <a:pt x="1637" y="214"/>
                    <a:pt x="1621" y="314"/>
                  </a:cubicBezTo>
                  <a:cubicBezTo>
                    <a:pt x="1430" y="206"/>
                    <a:pt x="1222" y="152"/>
                    <a:pt x="1027" y="40"/>
                  </a:cubicBezTo>
                  <a:cubicBezTo>
                    <a:pt x="1014" y="33"/>
                    <a:pt x="1000" y="29"/>
                    <a:pt x="986" y="29"/>
                  </a:cubicBezTo>
                  <a:cubicBezTo>
                    <a:pt x="890" y="29"/>
                    <a:pt x="787" y="194"/>
                    <a:pt x="819" y="273"/>
                  </a:cubicBezTo>
                  <a:cubicBezTo>
                    <a:pt x="936" y="561"/>
                    <a:pt x="918" y="869"/>
                    <a:pt x="986" y="1163"/>
                  </a:cubicBezTo>
                  <a:cubicBezTo>
                    <a:pt x="341" y="1527"/>
                    <a:pt x="350" y="2408"/>
                    <a:pt x="13" y="3025"/>
                  </a:cubicBezTo>
                  <a:cubicBezTo>
                    <a:pt x="1" y="3047"/>
                    <a:pt x="6" y="3071"/>
                    <a:pt x="22" y="3071"/>
                  </a:cubicBezTo>
                  <a:cubicBezTo>
                    <a:pt x="28" y="3071"/>
                    <a:pt x="36" y="3067"/>
                    <a:pt x="45" y="3057"/>
                  </a:cubicBezTo>
                  <a:cubicBezTo>
                    <a:pt x="218" y="2863"/>
                    <a:pt x="358" y="2687"/>
                    <a:pt x="468" y="2450"/>
                  </a:cubicBezTo>
                  <a:cubicBezTo>
                    <a:pt x="647" y="2069"/>
                    <a:pt x="663" y="1550"/>
                    <a:pt x="1135" y="1406"/>
                  </a:cubicBezTo>
                  <a:cubicBezTo>
                    <a:pt x="1254" y="1370"/>
                    <a:pt x="1360" y="1212"/>
                    <a:pt x="1302" y="1091"/>
                  </a:cubicBezTo>
                  <a:cubicBezTo>
                    <a:pt x="1200" y="877"/>
                    <a:pt x="1186" y="648"/>
                    <a:pt x="1148" y="420"/>
                  </a:cubicBezTo>
                  <a:lnTo>
                    <a:pt x="1148" y="420"/>
                  </a:lnTo>
                  <a:cubicBezTo>
                    <a:pt x="1306" y="464"/>
                    <a:pt x="1466" y="499"/>
                    <a:pt x="1626" y="552"/>
                  </a:cubicBezTo>
                  <a:cubicBezTo>
                    <a:pt x="1631" y="554"/>
                    <a:pt x="1636" y="555"/>
                    <a:pt x="1641" y="555"/>
                  </a:cubicBezTo>
                  <a:cubicBezTo>
                    <a:pt x="1702" y="555"/>
                    <a:pt x="1766" y="430"/>
                    <a:pt x="1733" y="383"/>
                  </a:cubicBezTo>
                  <a:cubicBezTo>
                    <a:pt x="1661" y="285"/>
                    <a:pt x="1684" y="121"/>
                    <a:pt x="1687" y="9"/>
                  </a:cubicBezTo>
                  <a:cubicBezTo>
                    <a:pt x="1687" y="2"/>
                    <a:pt x="1685" y="0"/>
                    <a:pt x="168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0"/>
            <p:cNvSpPr/>
            <p:nvPr/>
          </p:nvSpPr>
          <p:spPr>
            <a:xfrm>
              <a:off x="1113225" y="1606638"/>
              <a:ext cx="7975" cy="18000"/>
            </a:xfrm>
            <a:custGeom>
              <a:avLst/>
              <a:gdLst/>
              <a:ahLst/>
              <a:cxnLst/>
              <a:rect l="l" t="t" r="r" b="b"/>
              <a:pathLst>
                <a:path w="319" h="720" extrusionOk="0">
                  <a:moveTo>
                    <a:pt x="266" y="0"/>
                  </a:moveTo>
                  <a:cubicBezTo>
                    <a:pt x="243" y="0"/>
                    <a:pt x="214" y="16"/>
                    <a:pt x="194" y="46"/>
                  </a:cubicBezTo>
                  <a:cubicBezTo>
                    <a:pt x="74" y="227"/>
                    <a:pt x="15" y="482"/>
                    <a:pt x="2" y="692"/>
                  </a:cubicBezTo>
                  <a:cubicBezTo>
                    <a:pt x="1" y="711"/>
                    <a:pt x="12" y="720"/>
                    <a:pt x="26" y="720"/>
                  </a:cubicBezTo>
                  <a:cubicBezTo>
                    <a:pt x="34" y="720"/>
                    <a:pt x="43" y="716"/>
                    <a:pt x="50" y="710"/>
                  </a:cubicBezTo>
                  <a:cubicBezTo>
                    <a:pt x="234" y="557"/>
                    <a:pt x="208" y="290"/>
                    <a:pt x="295" y="82"/>
                  </a:cubicBezTo>
                  <a:cubicBezTo>
                    <a:pt x="319" y="27"/>
                    <a:pt x="298" y="0"/>
                    <a:pt x="26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0"/>
            <p:cNvSpPr/>
            <p:nvPr/>
          </p:nvSpPr>
          <p:spPr>
            <a:xfrm>
              <a:off x="1080400" y="1728263"/>
              <a:ext cx="51825" cy="22975"/>
            </a:xfrm>
            <a:custGeom>
              <a:avLst/>
              <a:gdLst/>
              <a:ahLst/>
              <a:cxnLst/>
              <a:rect l="l" t="t" r="r" b="b"/>
              <a:pathLst>
                <a:path w="2073" h="919" extrusionOk="0">
                  <a:moveTo>
                    <a:pt x="1458" y="0"/>
                  </a:moveTo>
                  <a:cubicBezTo>
                    <a:pt x="873" y="0"/>
                    <a:pt x="227" y="363"/>
                    <a:pt x="11" y="847"/>
                  </a:cubicBezTo>
                  <a:cubicBezTo>
                    <a:pt x="0" y="871"/>
                    <a:pt x="5" y="918"/>
                    <a:pt x="33" y="918"/>
                  </a:cubicBezTo>
                  <a:cubicBezTo>
                    <a:pt x="39" y="918"/>
                    <a:pt x="46" y="916"/>
                    <a:pt x="54" y="911"/>
                  </a:cubicBezTo>
                  <a:cubicBezTo>
                    <a:pt x="372" y="708"/>
                    <a:pt x="656" y="496"/>
                    <a:pt x="1026" y="389"/>
                  </a:cubicBezTo>
                  <a:cubicBezTo>
                    <a:pt x="1348" y="295"/>
                    <a:pt x="1671" y="304"/>
                    <a:pt x="1997" y="240"/>
                  </a:cubicBezTo>
                  <a:cubicBezTo>
                    <a:pt x="2024" y="235"/>
                    <a:pt x="2072" y="170"/>
                    <a:pt x="2036" y="149"/>
                  </a:cubicBezTo>
                  <a:cubicBezTo>
                    <a:pt x="1866" y="46"/>
                    <a:pt x="1666" y="0"/>
                    <a:pt x="1458"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0"/>
            <p:cNvSpPr/>
            <p:nvPr/>
          </p:nvSpPr>
          <p:spPr>
            <a:xfrm>
              <a:off x="1199125" y="1475788"/>
              <a:ext cx="33675" cy="29325"/>
            </a:xfrm>
            <a:custGeom>
              <a:avLst/>
              <a:gdLst/>
              <a:ahLst/>
              <a:cxnLst/>
              <a:rect l="l" t="t" r="r" b="b"/>
              <a:pathLst>
                <a:path w="1347" h="1173" extrusionOk="0">
                  <a:moveTo>
                    <a:pt x="122" y="0"/>
                  </a:moveTo>
                  <a:cubicBezTo>
                    <a:pt x="100" y="0"/>
                    <a:pt x="78" y="2"/>
                    <a:pt x="55" y="6"/>
                  </a:cubicBezTo>
                  <a:cubicBezTo>
                    <a:pt x="26" y="10"/>
                    <a:pt x="1" y="56"/>
                    <a:pt x="14" y="83"/>
                  </a:cubicBezTo>
                  <a:cubicBezTo>
                    <a:pt x="130" y="305"/>
                    <a:pt x="425" y="429"/>
                    <a:pt x="619" y="581"/>
                  </a:cubicBezTo>
                  <a:cubicBezTo>
                    <a:pt x="843" y="756"/>
                    <a:pt x="1035" y="945"/>
                    <a:pt x="1224" y="1157"/>
                  </a:cubicBezTo>
                  <a:cubicBezTo>
                    <a:pt x="1234" y="1167"/>
                    <a:pt x="1244" y="1172"/>
                    <a:pt x="1255" y="1172"/>
                  </a:cubicBezTo>
                  <a:cubicBezTo>
                    <a:pt x="1301" y="1172"/>
                    <a:pt x="1347" y="1081"/>
                    <a:pt x="1329" y="1039"/>
                  </a:cubicBezTo>
                  <a:cubicBezTo>
                    <a:pt x="1223" y="802"/>
                    <a:pt x="1007" y="588"/>
                    <a:pt x="818" y="413"/>
                  </a:cubicBezTo>
                  <a:cubicBezTo>
                    <a:pt x="634" y="242"/>
                    <a:pt x="389" y="0"/>
                    <a:pt x="12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0"/>
            <p:cNvSpPr/>
            <p:nvPr/>
          </p:nvSpPr>
          <p:spPr>
            <a:xfrm>
              <a:off x="1200000" y="1402638"/>
              <a:ext cx="76150" cy="19825"/>
            </a:xfrm>
            <a:custGeom>
              <a:avLst/>
              <a:gdLst/>
              <a:ahLst/>
              <a:cxnLst/>
              <a:rect l="l" t="t" r="r" b="b"/>
              <a:pathLst>
                <a:path w="3046" h="793" extrusionOk="0">
                  <a:moveTo>
                    <a:pt x="1193" y="0"/>
                  </a:moveTo>
                  <a:cubicBezTo>
                    <a:pt x="801" y="0"/>
                    <a:pt x="375" y="87"/>
                    <a:pt x="59" y="166"/>
                  </a:cubicBezTo>
                  <a:cubicBezTo>
                    <a:pt x="42" y="170"/>
                    <a:pt x="1" y="222"/>
                    <a:pt x="30" y="233"/>
                  </a:cubicBezTo>
                  <a:cubicBezTo>
                    <a:pt x="226" y="307"/>
                    <a:pt x="426" y="325"/>
                    <a:pt x="627" y="325"/>
                  </a:cubicBezTo>
                  <a:cubicBezTo>
                    <a:pt x="817" y="325"/>
                    <a:pt x="1008" y="309"/>
                    <a:pt x="1197" y="309"/>
                  </a:cubicBezTo>
                  <a:cubicBezTo>
                    <a:pt x="1477" y="309"/>
                    <a:pt x="1753" y="344"/>
                    <a:pt x="2016" y="520"/>
                  </a:cubicBezTo>
                  <a:cubicBezTo>
                    <a:pt x="2234" y="665"/>
                    <a:pt x="2446" y="792"/>
                    <a:pt x="2662" y="792"/>
                  </a:cubicBezTo>
                  <a:cubicBezTo>
                    <a:pt x="2782" y="792"/>
                    <a:pt x="2904" y="753"/>
                    <a:pt x="3028" y="655"/>
                  </a:cubicBezTo>
                  <a:cubicBezTo>
                    <a:pt x="3038" y="648"/>
                    <a:pt x="3045" y="618"/>
                    <a:pt x="3033" y="618"/>
                  </a:cubicBezTo>
                  <a:cubicBezTo>
                    <a:pt x="3031" y="618"/>
                    <a:pt x="3028" y="619"/>
                    <a:pt x="3025" y="621"/>
                  </a:cubicBezTo>
                  <a:cubicBezTo>
                    <a:pt x="2981" y="645"/>
                    <a:pt x="2931" y="656"/>
                    <a:pt x="2879" y="656"/>
                  </a:cubicBezTo>
                  <a:cubicBezTo>
                    <a:pt x="2525" y="656"/>
                    <a:pt x="2011" y="171"/>
                    <a:pt x="1743" y="78"/>
                  </a:cubicBezTo>
                  <a:cubicBezTo>
                    <a:pt x="1580" y="22"/>
                    <a:pt x="1391" y="0"/>
                    <a:pt x="119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0"/>
            <p:cNvSpPr/>
            <p:nvPr/>
          </p:nvSpPr>
          <p:spPr>
            <a:xfrm>
              <a:off x="932525" y="1532713"/>
              <a:ext cx="35575" cy="18800"/>
            </a:xfrm>
            <a:custGeom>
              <a:avLst/>
              <a:gdLst/>
              <a:ahLst/>
              <a:cxnLst/>
              <a:rect l="l" t="t" r="r" b="b"/>
              <a:pathLst>
                <a:path w="1423" h="752" extrusionOk="0">
                  <a:moveTo>
                    <a:pt x="674" y="0"/>
                  </a:moveTo>
                  <a:cubicBezTo>
                    <a:pt x="670" y="0"/>
                    <a:pt x="665" y="0"/>
                    <a:pt x="660" y="1"/>
                  </a:cubicBezTo>
                  <a:lnTo>
                    <a:pt x="453" y="33"/>
                  </a:lnTo>
                  <a:cubicBezTo>
                    <a:pt x="354" y="47"/>
                    <a:pt x="297" y="169"/>
                    <a:pt x="285" y="257"/>
                  </a:cubicBezTo>
                  <a:cubicBezTo>
                    <a:pt x="270" y="383"/>
                    <a:pt x="187" y="395"/>
                    <a:pt x="88" y="463"/>
                  </a:cubicBezTo>
                  <a:cubicBezTo>
                    <a:pt x="36" y="498"/>
                    <a:pt x="1" y="574"/>
                    <a:pt x="0" y="634"/>
                  </a:cubicBezTo>
                  <a:cubicBezTo>
                    <a:pt x="0" y="654"/>
                    <a:pt x="9" y="679"/>
                    <a:pt x="33" y="682"/>
                  </a:cubicBezTo>
                  <a:cubicBezTo>
                    <a:pt x="52" y="683"/>
                    <a:pt x="71" y="684"/>
                    <a:pt x="89" y="684"/>
                  </a:cubicBezTo>
                  <a:cubicBezTo>
                    <a:pt x="337" y="684"/>
                    <a:pt x="480" y="533"/>
                    <a:pt x="528" y="306"/>
                  </a:cubicBezTo>
                  <a:lnTo>
                    <a:pt x="551" y="299"/>
                  </a:lnTo>
                  <a:lnTo>
                    <a:pt x="551" y="299"/>
                  </a:lnTo>
                  <a:cubicBezTo>
                    <a:pt x="531" y="307"/>
                    <a:pt x="552" y="311"/>
                    <a:pt x="587" y="358"/>
                  </a:cubicBezTo>
                  <a:cubicBezTo>
                    <a:pt x="675" y="479"/>
                    <a:pt x="805" y="587"/>
                    <a:pt x="863" y="727"/>
                  </a:cubicBezTo>
                  <a:cubicBezTo>
                    <a:pt x="870" y="746"/>
                    <a:pt x="887" y="752"/>
                    <a:pt x="904" y="752"/>
                  </a:cubicBezTo>
                  <a:cubicBezTo>
                    <a:pt x="922" y="752"/>
                    <a:pt x="940" y="746"/>
                    <a:pt x="952" y="741"/>
                  </a:cubicBezTo>
                  <a:cubicBezTo>
                    <a:pt x="1119" y="673"/>
                    <a:pt x="1249" y="504"/>
                    <a:pt x="1367" y="375"/>
                  </a:cubicBezTo>
                  <a:cubicBezTo>
                    <a:pt x="1422" y="314"/>
                    <a:pt x="1410" y="224"/>
                    <a:pt x="1358" y="224"/>
                  </a:cubicBezTo>
                  <a:cubicBezTo>
                    <a:pt x="1341" y="224"/>
                    <a:pt x="1318" y="235"/>
                    <a:pt x="1293" y="260"/>
                  </a:cubicBezTo>
                  <a:cubicBezTo>
                    <a:pt x="1219" y="333"/>
                    <a:pt x="1123" y="429"/>
                    <a:pt x="1024" y="476"/>
                  </a:cubicBezTo>
                  <a:cubicBezTo>
                    <a:pt x="944" y="327"/>
                    <a:pt x="788" y="217"/>
                    <a:pt x="741" y="54"/>
                  </a:cubicBezTo>
                  <a:cubicBezTo>
                    <a:pt x="731" y="18"/>
                    <a:pt x="707" y="0"/>
                    <a:pt x="674"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0"/>
            <p:cNvSpPr/>
            <p:nvPr/>
          </p:nvSpPr>
          <p:spPr>
            <a:xfrm>
              <a:off x="913850" y="1492713"/>
              <a:ext cx="26450" cy="21850"/>
            </a:xfrm>
            <a:custGeom>
              <a:avLst/>
              <a:gdLst/>
              <a:ahLst/>
              <a:cxnLst/>
              <a:rect l="l" t="t" r="r" b="b"/>
              <a:pathLst>
                <a:path w="1058" h="874" extrusionOk="0">
                  <a:moveTo>
                    <a:pt x="1016" y="0"/>
                  </a:moveTo>
                  <a:cubicBezTo>
                    <a:pt x="998" y="0"/>
                    <a:pt x="976" y="12"/>
                    <a:pt x="960" y="38"/>
                  </a:cubicBezTo>
                  <a:cubicBezTo>
                    <a:pt x="881" y="161"/>
                    <a:pt x="891" y="308"/>
                    <a:pt x="843" y="437"/>
                  </a:cubicBezTo>
                  <a:cubicBezTo>
                    <a:pt x="812" y="443"/>
                    <a:pt x="781" y="449"/>
                    <a:pt x="752" y="449"/>
                  </a:cubicBezTo>
                  <a:cubicBezTo>
                    <a:pt x="727" y="449"/>
                    <a:pt x="704" y="445"/>
                    <a:pt x="683" y="431"/>
                  </a:cubicBezTo>
                  <a:cubicBezTo>
                    <a:pt x="634" y="402"/>
                    <a:pt x="570" y="383"/>
                    <a:pt x="509" y="383"/>
                  </a:cubicBezTo>
                  <a:cubicBezTo>
                    <a:pt x="470" y="383"/>
                    <a:pt x="433" y="390"/>
                    <a:pt x="401" y="406"/>
                  </a:cubicBezTo>
                  <a:cubicBezTo>
                    <a:pt x="226" y="494"/>
                    <a:pt x="164" y="696"/>
                    <a:pt x="53" y="786"/>
                  </a:cubicBezTo>
                  <a:cubicBezTo>
                    <a:pt x="35" y="799"/>
                    <a:pt x="0" y="861"/>
                    <a:pt x="42" y="870"/>
                  </a:cubicBezTo>
                  <a:cubicBezTo>
                    <a:pt x="51" y="872"/>
                    <a:pt x="61" y="873"/>
                    <a:pt x="70" y="873"/>
                  </a:cubicBezTo>
                  <a:cubicBezTo>
                    <a:pt x="145" y="873"/>
                    <a:pt x="214" y="811"/>
                    <a:pt x="264" y="761"/>
                  </a:cubicBezTo>
                  <a:cubicBezTo>
                    <a:pt x="310" y="715"/>
                    <a:pt x="337" y="645"/>
                    <a:pt x="405" y="624"/>
                  </a:cubicBezTo>
                  <a:cubicBezTo>
                    <a:pt x="415" y="621"/>
                    <a:pt x="425" y="620"/>
                    <a:pt x="434" y="620"/>
                  </a:cubicBezTo>
                  <a:cubicBezTo>
                    <a:pt x="505" y="620"/>
                    <a:pt x="564" y="692"/>
                    <a:pt x="629" y="692"/>
                  </a:cubicBezTo>
                  <a:cubicBezTo>
                    <a:pt x="637" y="692"/>
                    <a:pt x="644" y="691"/>
                    <a:pt x="652" y="689"/>
                  </a:cubicBezTo>
                  <a:cubicBezTo>
                    <a:pt x="734" y="667"/>
                    <a:pt x="861" y="657"/>
                    <a:pt x="921" y="590"/>
                  </a:cubicBezTo>
                  <a:cubicBezTo>
                    <a:pt x="1048" y="448"/>
                    <a:pt x="982" y="231"/>
                    <a:pt x="1042" y="66"/>
                  </a:cubicBezTo>
                  <a:cubicBezTo>
                    <a:pt x="1057" y="23"/>
                    <a:pt x="1041" y="0"/>
                    <a:pt x="101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0"/>
            <p:cNvSpPr/>
            <p:nvPr/>
          </p:nvSpPr>
          <p:spPr>
            <a:xfrm>
              <a:off x="990100" y="1500988"/>
              <a:ext cx="10925" cy="7500"/>
            </a:xfrm>
            <a:custGeom>
              <a:avLst/>
              <a:gdLst/>
              <a:ahLst/>
              <a:cxnLst/>
              <a:rect l="l" t="t" r="r" b="b"/>
              <a:pathLst>
                <a:path w="437" h="300" extrusionOk="0">
                  <a:moveTo>
                    <a:pt x="326" y="1"/>
                  </a:moveTo>
                  <a:cubicBezTo>
                    <a:pt x="190" y="1"/>
                    <a:pt x="87" y="121"/>
                    <a:pt x="27" y="234"/>
                  </a:cubicBezTo>
                  <a:cubicBezTo>
                    <a:pt x="19" y="247"/>
                    <a:pt x="0" y="300"/>
                    <a:pt x="33" y="300"/>
                  </a:cubicBezTo>
                  <a:cubicBezTo>
                    <a:pt x="100" y="300"/>
                    <a:pt x="232" y="234"/>
                    <a:pt x="290" y="234"/>
                  </a:cubicBezTo>
                  <a:cubicBezTo>
                    <a:pt x="302" y="234"/>
                    <a:pt x="310" y="236"/>
                    <a:pt x="315" y="243"/>
                  </a:cubicBezTo>
                  <a:cubicBezTo>
                    <a:pt x="324" y="256"/>
                    <a:pt x="334" y="262"/>
                    <a:pt x="345" y="262"/>
                  </a:cubicBezTo>
                  <a:cubicBezTo>
                    <a:pt x="388" y="262"/>
                    <a:pt x="437" y="167"/>
                    <a:pt x="432" y="131"/>
                  </a:cubicBezTo>
                  <a:cubicBezTo>
                    <a:pt x="427" y="99"/>
                    <a:pt x="416" y="77"/>
                    <a:pt x="410" y="46"/>
                  </a:cubicBezTo>
                  <a:cubicBezTo>
                    <a:pt x="406" y="25"/>
                    <a:pt x="389" y="7"/>
                    <a:pt x="367" y="4"/>
                  </a:cubicBezTo>
                  <a:cubicBezTo>
                    <a:pt x="353" y="2"/>
                    <a:pt x="339" y="1"/>
                    <a:pt x="32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0"/>
            <p:cNvSpPr/>
            <p:nvPr/>
          </p:nvSpPr>
          <p:spPr>
            <a:xfrm>
              <a:off x="841050" y="1417363"/>
              <a:ext cx="56325" cy="33700"/>
            </a:xfrm>
            <a:custGeom>
              <a:avLst/>
              <a:gdLst/>
              <a:ahLst/>
              <a:cxnLst/>
              <a:rect l="l" t="t" r="r" b="b"/>
              <a:pathLst>
                <a:path w="2253" h="1348" extrusionOk="0">
                  <a:moveTo>
                    <a:pt x="2236" y="0"/>
                  </a:moveTo>
                  <a:cubicBezTo>
                    <a:pt x="2229" y="0"/>
                    <a:pt x="2221" y="5"/>
                    <a:pt x="2215" y="14"/>
                  </a:cubicBezTo>
                  <a:cubicBezTo>
                    <a:pt x="2034" y="317"/>
                    <a:pt x="1797" y="582"/>
                    <a:pt x="1516" y="797"/>
                  </a:cubicBezTo>
                  <a:cubicBezTo>
                    <a:pt x="1455" y="842"/>
                    <a:pt x="1290" y="983"/>
                    <a:pt x="1163" y="983"/>
                  </a:cubicBezTo>
                  <a:cubicBezTo>
                    <a:pt x="1124" y="983"/>
                    <a:pt x="1089" y="969"/>
                    <a:pt x="1061" y="935"/>
                  </a:cubicBezTo>
                  <a:cubicBezTo>
                    <a:pt x="1008" y="871"/>
                    <a:pt x="926" y="803"/>
                    <a:pt x="845" y="777"/>
                  </a:cubicBezTo>
                  <a:cubicBezTo>
                    <a:pt x="803" y="763"/>
                    <a:pt x="762" y="757"/>
                    <a:pt x="723" y="757"/>
                  </a:cubicBezTo>
                  <a:cubicBezTo>
                    <a:pt x="447" y="757"/>
                    <a:pt x="226" y="1053"/>
                    <a:pt x="52" y="1240"/>
                  </a:cubicBezTo>
                  <a:cubicBezTo>
                    <a:pt x="28" y="1265"/>
                    <a:pt x="1" y="1347"/>
                    <a:pt x="56" y="1347"/>
                  </a:cubicBezTo>
                  <a:cubicBezTo>
                    <a:pt x="58" y="1347"/>
                    <a:pt x="60" y="1347"/>
                    <a:pt x="63" y="1347"/>
                  </a:cubicBezTo>
                  <a:cubicBezTo>
                    <a:pt x="192" y="1334"/>
                    <a:pt x="245" y="1317"/>
                    <a:pt x="345" y="1237"/>
                  </a:cubicBezTo>
                  <a:cubicBezTo>
                    <a:pt x="463" y="1144"/>
                    <a:pt x="548" y="1096"/>
                    <a:pt x="630" y="1096"/>
                  </a:cubicBezTo>
                  <a:cubicBezTo>
                    <a:pt x="724" y="1096"/>
                    <a:pt x="812" y="1161"/>
                    <a:pt x="942" y="1293"/>
                  </a:cubicBezTo>
                  <a:cubicBezTo>
                    <a:pt x="961" y="1312"/>
                    <a:pt x="980" y="1321"/>
                    <a:pt x="1001" y="1321"/>
                  </a:cubicBezTo>
                  <a:cubicBezTo>
                    <a:pt x="1016" y="1321"/>
                    <a:pt x="1030" y="1317"/>
                    <a:pt x="1047" y="1309"/>
                  </a:cubicBezTo>
                  <a:cubicBezTo>
                    <a:pt x="1625" y="1011"/>
                    <a:pt x="2025" y="649"/>
                    <a:pt x="2246" y="25"/>
                  </a:cubicBezTo>
                  <a:cubicBezTo>
                    <a:pt x="2252" y="9"/>
                    <a:pt x="2245" y="0"/>
                    <a:pt x="223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0"/>
            <p:cNvSpPr/>
            <p:nvPr/>
          </p:nvSpPr>
          <p:spPr>
            <a:xfrm>
              <a:off x="1189300" y="1290788"/>
              <a:ext cx="25500" cy="10025"/>
            </a:xfrm>
            <a:custGeom>
              <a:avLst/>
              <a:gdLst/>
              <a:ahLst/>
              <a:cxnLst/>
              <a:rect l="l" t="t" r="r" b="b"/>
              <a:pathLst>
                <a:path w="1020" h="401" extrusionOk="0">
                  <a:moveTo>
                    <a:pt x="996" y="1"/>
                  </a:moveTo>
                  <a:cubicBezTo>
                    <a:pt x="995" y="1"/>
                    <a:pt x="993" y="1"/>
                    <a:pt x="991" y="2"/>
                  </a:cubicBezTo>
                  <a:cubicBezTo>
                    <a:pt x="672" y="66"/>
                    <a:pt x="342" y="132"/>
                    <a:pt x="61" y="308"/>
                  </a:cubicBezTo>
                  <a:cubicBezTo>
                    <a:pt x="44" y="319"/>
                    <a:pt x="1" y="378"/>
                    <a:pt x="42" y="388"/>
                  </a:cubicBezTo>
                  <a:cubicBezTo>
                    <a:pt x="81" y="397"/>
                    <a:pt x="118" y="401"/>
                    <a:pt x="155" y="401"/>
                  </a:cubicBezTo>
                  <a:cubicBezTo>
                    <a:pt x="453" y="401"/>
                    <a:pt x="703" y="138"/>
                    <a:pt x="978" y="55"/>
                  </a:cubicBezTo>
                  <a:cubicBezTo>
                    <a:pt x="996" y="50"/>
                    <a:pt x="1020" y="1"/>
                    <a:pt x="99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0"/>
            <p:cNvSpPr/>
            <p:nvPr/>
          </p:nvSpPr>
          <p:spPr>
            <a:xfrm>
              <a:off x="1088700" y="1300038"/>
              <a:ext cx="93800" cy="17450"/>
            </a:xfrm>
            <a:custGeom>
              <a:avLst/>
              <a:gdLst/>
              <a:ahLst/>
              <a:cxnLst/>
              <a:rect l="l" t="t" r="r" b="b"/>
              <a:pathLst>
                <a:path w="3752" h="698" extrusionOk="0">
                  <a:moveTo>
                    <a:pt x="1823" y="0"/>
                  </a:moveTo>
                  <a:cubicBezTo>
                    <a:pt x="1145" y="0"/>
                    <a:pt x="564" y="219"/>
                    <a:pt x="31" y="636"/>
                  </a:cubicBezTo>
                  <a:cubicBezTo>
                    <a:pt x="15" y="648"/>
                    <a:pt x="1" y="697"/>
                    <a:pt x="24" y="697"/>
                  </a:cubicBezTo>
                  <a:cubicBezTo>
                    <a:pt x="27" y="697"/>
                    <a:pt x="32" y="696"/>
                    <a:pt x="37" y="694"/>
                  </a:cubicBezTo>
                  <a:cubicBezTo>
                    <a:pt x="521" y="470"/>
                    <a:pt x="1198" y="226"/>
                    <a:pt x="1818" y="226"/>
                  </a:cubicBezTo>
                  <a:cubicBezTo>
                    <a:pt x="2191" y="226"/>
                    <a:pt x="2542" y="315"/>
                    <a:pt x="2818" y="550"/>
                  </a:cubicBezTo>
                  <a:cubicBezTo>
                    <a:pt x="2823" y="554"/>
                    <a:pt x="2830" y="555"/>
                    <a:pt x="2837" y="555"/>
                  </a:cubicBezTo>
                  <a:cubicBezTo>
                    <a:pt x="2848" y="555"/>
                    <a:pt x="2859" y="551"/>
                    <a:pt x="2867" y="547"/>
                  </a:cubicBezTo>
                  <a:cubicBezTo>
                    <a:pt x="3134" y="403"/>
                    <a:pt x="3428" y="383"/>
                    <a:pt x="3686" y="231"/>
                  </a:cubicBezTo>
                  <a:cubicBezTo>
                    <a:pt x="3722" y="210"/>
                    <a:pt x="3752" y="113"/>
                    <a:pt x="3711" y="113"/>
                  </a:cubicBezTo>
                  <a:cubicBezTo>
                    <a:pt x="3706" y="113"/>
                    <a:pt x="3698" y="115"/>
                    <a:pt x="3689" y="120"/>
                  </a:cubicBezTo>
                  <a:cubicBezTo>
                    <a:pt x="3478" y="233"/>
                    <a:pt x="3266" y="238"/>
                    <a:pt x="3049" y="323"/>
                  </a:cubicBezTo>
                  <a:cubicBezTo>
                    <a:pt x="3015" y="336"/>
                    <a:pt x="2985" y="342"/>
                    <a:pt x="2957" y="342"/>
                  </a:cubicBezTo>
                  <a:cubicBezTo>
                    <a:pt x="2842" y="342"/>
                    <a:pt x="2771" y="244"/>
                    <a:pt x="2669" y="180"/>
                  </a:cubicBezTo>
                  <a:cubicBezTo>
                    <a:pt x="2423" y="27"/>
                    <a:pt x="2120" y="1"/>
                    <a:pt x="1838" y="0"/>
                  </a:cubicBezTo>
                  <a:cubicBezTo>
                    <a:pt x="1833" y="0"/>
                    <a:pt x="1828" y="0"/>
                    <a:pt x="182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0"/>
            <p:cNvSpPr/>
            <p:nvPr/>
          </p:nvSpPr>
          <p:spPr>
            <a:xfrm>
              <a:off x="622475" y="1700238"/>
              <a:ext cx="25275" cy="21650"/>
            </a:xfrm>
            <a:custGeom>
              <a:avLst/>
              <a:gdLst/>
              <a:ahLst/>
              <a:cxnLst/>
              <a:rect l="l" t="t" r="r" b="b"/>
              <a:pathLst>
                <a:path w="1011" h="866" extrusionOk="0">
                  <a:moveTo>
                    <a:pt x="921" y="1"/>
                  </a:moveTo>
                  <a:cubicBezTo>
                    <a:pt x="905" y="1"/>
                    <a:pt x="883" y="31"/>
                    <a:pt x="884" y="45"/>
                  </a:cubicBezTo>
                  <a:cubicBezTo>
                    <a:pt x="890" y="230"/>
                    <a:pt x="843" y="412"/>
                    <a:pt x="788" y="589"/>
                  </a:cubicBezTo>
                  <a:cubicBezTo>
                    <a:pt x="767" y="580"/>
                    <a:pt x="751" y="562"/>
                    <a:pt x="706" y="532"/>
                  </a:cubicBezTo>
                  <a:cubicBezTo>
                    <a:pt x="629" y="477"/>
                    <a:pt x="525" y="459"/>
                    <a:pt x="433" y="457"/>
                  </a:cubicBezTo>
                  <a:cubicBezTo>
                    <a:pt x="428" y="456"/>
                    <a:pt x="423" y="456"/>
                    <a:pt x="419" y="456"/>
                  </a:cubicBezTo>
                  <a:cubicBezTo>
                    <a:pt x="253" y="456"/>
                    <a:pt x="190" y="552"/>
                    <a:pt x="58" y="632"/>
                  </a:cubicBezTo>
                  <a:cubicBezTo>
                    <a:pt x="42" y="640"/>
                    <a:pt x="1" y="701"/>
                    <a:pt x="40" y="705"/>
                  </a:cubicBezTo>
                  <a:cubicBezTo>
                    <a:pt x="83" y="708"/>
                    <a:pt x="116" y="724"/>
                    <a:pt x="156" y="730"/>
                  </a:cubicBezTo>
                  <a:cubicBezTo>
                    <a:pt x="172" y="733"/>
                    <a:pt x="187" y="734"/>
                    <a:pt x="203" y="734"/>
                  </a:cubicBezTo>
                  <a:cubicBezTo>
                    <a:pt x="257" y="734"/>
                    <a:pt x="310" y="720"/>
                    <a:pt x="364" y="720"/>
                  </a:cubicBezTo>
                  <a:cubicBezTo>
                    <a:pt x="365" y="720"/>
                    <a:pt x="367" y="720"/>
                    <a:pt x="368" y="720"/>
                  </a:cubicBezTo>
                  <a:cubicBezTo>
                    <a:pt x="483" y="722"/>
                    <a:pt x="574" y="787"/>
                    <a:pt x="658" y="856"/>
                  </a:cubicBezTo>
                  <a:cubicBezTo>
                    <a:pt x="667" y="863"/>
                    <a:pt x="679" y="866"/>
                    <a:pt x="692" y="866"/>
                  </a:cubicBezTo>
                  <a:cubicBezTo>
                    <a:pt x="732" y="866"/>
                    <a:pt x="786" y="841"/>
                    <a:pt x="812" y="834"/>
                  </a:cubicBezTo>
                  <a:cubicBezTo>
                    <a:pt x="874" y="818"/>
                    <a:pt x="927" y="753"/>
                    <a:pt x="938" y="691"/>
                  </a:cubicBezTo>
                  <a:cubicBezTo>
                    <a:pt x="979" y="457"/>
                    <a:pt x="1011" y="243"/>
                    <a:pt x="934" y="13"/>
                  </a:cubicBezTo>
                  <a:cubicBezTo>
                    <a:pt x="931" y="4"/>
                    <a:pt x="926" y="1"/>
                    <a:pt x="92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0"/>
            <p:cNvSpPr/>
            <p:nvPr/>
          </p:nvSpPr>
          <p:spPr>
            <a:xfrm>
              <a:off x="1419000" y="963413"/>
              <a:ext cx="88525" cy="75125"/>
            </a:xfrm>
            <a:custGeom>
              <a:avLst/>
              <a:gdLst/>
              <a:ahLst/>
              <a:cxnLst/>
              <a:rect l="l" t="t" r="r" b="b"/>
              <a:pathLst>
                <a:path w="3541" h="3005" extrusionOk="0">
                  <a:moveTo>
                    <a:pt x="2959" y="1"/>
                  </a:moveTo>
                  <a:cubicBezTo>
                    <a:pt x="2927" y="1"/>
                    <a:pt x="2893" y="32"/>
                    <a:pt x="2874" y="52"/>
                  </a:cubicBezTo>
                  <a:cubicBezTo>
                    <a:pt x="1937" y="1044"/>
                    <a:pt x="653" y="1742"/>
                    <a:pt x="8" y="2982"/>
                  </a:cubicBezTo>
                  <a:cubicBezTo>
                    <a:pt x="0" y="2997"/>
                    <a:pt x="7" y="3004"/>
                    <a:pt x="17" y="3004"/>
                  </a:cubicBezTo>
                  <a:cubicBezTo>
                    <a:pt x="24" y="3004"/>
                    <a:pt x="32" y="3000"/>
                    <a:pt x="38" y="2993"/>
                  </a:cubicBezTo>
                  <a:cubicBezTo>
                    <a:pt x="494" y="2310"/>
                    <a:pt x="1088" y="1744"/>
                    <a:pt x="1738" y="1250"/>
                  </a:cubicBezTo>
                  <a:cubicBezTo>
                    <a:pt x="1993" y="1056"/>
                    <a:pt x="2250" y="874"/>
                    <a:pt x="2490" y="662"/>
                  </a:cubicBezTo>
                  <a:cubicBezTo>
                    <a:pt x="2578" y="584"/>
                    <a:pt x="2662" y="503"/>
                    <a:pt x="2746" y="421"/>
                  </a:cubicBezTo>
                  <a:cubicBezTo>
                    <a:pt x="2829" y="343"/>
                    <a:pt x="2908" y="313"/>
                    <a:pt x="2987" y="313"/>
                  </a:cubicBezTo>
                  <a:cubicBezTo>
                    <a:pt x="3103" y="313"/>
                    <a:pt x="3219" y="376"/>
                    <a:pt x="3351" y="440"/>
                  </a:cubicBezTo>
                  <a:cubicBezTo>
                    <a:pt x="3360" y="444"/>
                    <a:pt x="3369" y="446"/>
                    <a:pt x="3378" y="446"/>
                  </a:cubicBezTo>
                  <a:cubicBezTo>
                    <a:pt x="3457" y="446"/>
                    <a:pt x="3541" y="299"/>
                    <a:pt x="3473" y="247"/>
                  </a:cubicBezTo>
                  <a:cubicBezTo>
                    <a:pt x="3315" y="126"/>
                    <a:pt x="3160" y="60"/>
                    <a:pt x="2971" y="2"/>
                  </a:cubicBezTo>
                  <a:cubicBezTo>
                    <a:pt x="2967" y="1"/>
                    <a:pt x="2963" y="1"/>
                    <a:pt x="295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0"/>
            <p:cNvSpPr/>
            <p:nvPr/>
          </p:nvSpPr>
          <p:spPr>
            <a:xfrm>
              <a:off x="1589250" y="1336488"/>
              <a:ext cx="35700" cy="10100"/>
            </a:xfrm>
            <a:custGeom>
              <a:avLst/>
              <a:gdLst/>
              <a:ahLst/>
              <a:cxnLst/>
              <a:rect l="l" t="t" r="r" b="b"/>
              <a:pathLst>
                <a:path w="1428" h="404" extrusionOk="0">
                  <a:moveTo>
                    <a:pt x="643" y="0"/>
                  </a:moveTo>
                  <a:cubicBezTo>
                    <a:pt x="413" y="0"/>
                    <a:pt x="233" y="80"/>
                    <a:pt x="33" y="215"/>
                  </a:cubicBezTo>
                  <a:cubicBezTo>
                    <a:pt x="20" y="225"/>
                    <a:pt x="1" y="271"/>
                    <a:pt x="29" y="271"/>
                  </a:cubicBezTo>
                  <a:cubicBezTo>
                    <a:pt x="30" y="271"/>
                    <a:pt x="31" y="271"/>
                    <a:pt x="33" y="271"/>
                  </a:cubicBezTo>
                  <a:cubicBezTo>
                    <a:pt x="230" y="239"/>
                    <a:pt x="434" y="196"/>
                    <a:pt x="634" y="180"/>
                  </a:cubicBezTo>
                  <a:cubicBezTo>
                    <a:pt x="654" y="179"/>
                    <a:pt x="674" y="178"/>
                    <a:pt x="694" y="178"/>
                  </a:cubicBezTo>
                  <a:cubicBezTo>
                    <a:pt x="939" y="178"/>
                    <a:pt x="1162" y="299"/>
                    <a:pt x="1381" y="402"/>
                  </a:cubicBezTo>
                  <a:cubicBezTo>
                    <a:pt x="1383" y="403"/>
                    <a:pt x="1385" y="404"/>
                    <a:pt x="1387" y="404"/>
                  </a:cubicBezTo>
                  <a:cubicBezTo>
                    <a:pt x="1406" y="404"/>
                    <a:pt x="1427" y="371"/>
                    <a:pt x="1416" y="355"/>
                  </a:cubicBezTo>
                  <a:cubicBezTo>
                    <a:pt x="1252" y="142"/>
                    <a:pt x="1023" y="34"/>
                    <a:pt x="756" y="6"/>
                  </a:cubicBezTo>
                  <a:cubicBezTo>
                    <a:pt x="717" y="2"/>
                    <a:pt x="680" y="0"/>
                    <a:pt x="64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0"/>
            <p:cNvSpPr/>
            <p:nvPr/>
          </p:nvSpPr>
          <p:spPr>
            <a:xfrm>
              <a:off x="1566350" y="1403513"/>
              <a:ext cx="14350" cy="8425"/>
            </a:xfrm>
            <a:custGeom>
              <a:avLst/>
              <a:gdLst/>
              <a:ahLst/>
              <a:cxnLst/>
              <a:rect l="l" t="t" r="r" b="b"/>
              <a:pathLst>
                <a:path w="574" h="337" extrusionOk="0">
                  <a:moveTo>
                    <a:pt x="330" y="1"/>
                  </a:moveTo>
                  <a:cubicBezTo>
                    <a:pt x="287" y="1"/>
                    <a:pt x="241" y="10"/>
                    <a:pt x="187" y="32"/>
                  </a:cubicBezTo>
                  <a:cubicBezTo>
                    <a:pt x="70" y="80"/>
                    <a:pt x="19" y="200"/>
                    <a:pt x="2" y="316"/>
                  </a:cubicBezTo>
                  <a:cubicBezTo>
                    <a:pt x="0" y="331"/>
                    <a:pt x="5" y="337"/>
                    <a:pt x="12" y="337"/>
                  </a:cubicBezTo>
                  <a:cubicBezTo>
                    <a:pt x="23" y="337"/>
                    <a:pt x="38" y="325"/>
                    <a:pt x="44" y="313"/>
                  </a:cubicBezTo>
                  <a:cubicBezTo>
                    <a:pt x="122" y="162"/>
                    <a:pt x="300" y="118"/>
                    <a:pt x="461" y="118"/>
                  </a:cubicBezTo>
                  <a:cubicBezTo>
                    <a:pt x="479" y="118"/>
                    <a:pt x="496" y="119"/>
                    <a:pt x="513" y="120"/>
                  </a:cubicBezTo>
                  <a:cubicBezTo>
                    <a:pt x="513" y="120"/>
                    <a:pt x="514" y="120"/>
                    <a:pt x="514" y="120"/>
                  </a:cubicBezTo>
                  <a:cubicBezTo>
                    <a:pt x="536" y="120"/>
                    <a:pt x="573" y="67"/>
                    <a:pt x="546" y="56"/>
                  </a:cubicBezTo>
                  <a:cubicBezTo>
                    <a:pt x="463" y="25"/>
                    <a:pt x="400" y="1"/>
                    <a:pt x="33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0"/>
            <p:cNvSpPr/>
            <p:nvPr/>
          </p:nvSpPr>
          <p:spPr>
            <a:xfrm>
              <a:off x="1597725" y="1485138"/>
              <a:ext cx="19725" cy="12175"/>
            </a:xfrm>
            <a:custGeom>
              <a:avLst/>
              <a:gdLst/>
              <a:ahLst/>
              <a:cxnLst/>
              <a:rect l="l" t="t" r="r" b="b"/>
              <a:pathLst>
                <a:path w="789" h="487" extrusionOk="0">
                  <a:moveTo>
                    <a:pt x="777" y="1"/>
                  </a:moveTo>
                  <a:cubicBezTo>
                    <a:pt x="766" y="1"/>
                    <a:pt x="749" y="15"/>
                    <a:pt x="744" y="29"/>
                  </a:cubicBezTo>
                  <a:cubicBezTo>
                    <a:pt x="719" y="107"/>
                    <a:pt x="676" y="185"/>
                    <a:pt x="630" y="260"/>
                  </a:cubicBezTo>
                  <a:cubicBezTo>
                    <a:pt x="558" y="203"/>
                    <a:pt x="482" y="172"/>
                    <a:pt x="401" y="172"/>
                  </a:cubicBezTo>
                  <a:cubicBezTo>
                    <a:pt x="341" y="172"/>
                    <a:pt x="279" y="189"/>
                    <a:pt x="215" y="228"/>
                  </a:cubicBezTo>
                  <a:cubicBezTo>
                    <a:pt x="160" y="260"/>
                    <a:pt x="0" y="358"/>
                    <a:pt x="34" y="443"/>
                  </a:cubicBezTo>
                  <a:cubicBezTo>
                    <a:pt x="43" y="462"/>
                    <a:pt x="53" y="472"/>
                    <a:pt x="72" y="472"/>
                  </a:cubicBezTo>
                  <a:cubicBezTo>
                    <a:pt x="75" y="472"/>
                    <a:pt x="78" y="472"/>
                    <a:pt x="81" y="472"/>
                  </a:cubicBezTo>
                  <a:cubicBezTo>
                    <a:pt x="129" y="466"/>
                    <a:pt x="170" y="438"/>
                    <a:pt x="211" y="414"/>
                  </a:cubicBezTo>
                  <a:cubicBezTo>
                    <a:pt x="258" y="387"/>
                    <a:pt x="300" y="376"/>
                    <a:pt x="340" y="376"/>
                  </a:cubicBezTo>
                  <a:cubicBezTo>
                    <a:pt x="419" y="376"/>
                    <a:pt x="491" y="420"/>
                    <a:pt x="569" y="477"/>
                  </a:cubicBezTo>
                  <a:cubicBezTo>
                    <a:pt x="577" y="484"/>
                    <a:pt x="586" y="486"/>
                    <a:pt x="595" y="486"/>
                  </a:cubicBezTo>
                  <a:cubicBezTo>
                    <a:pt x="636" y="486"/>
                    <a:pt x="679" y="425"/>
                    <a:pt x="693" y="397"/>
                  </a:cubicBezTo>
                  <a:cubicBezTo>
                    <a:pt x="752" y="273"/>
                    <a:pt x="759" y="153"/>
                    <a:pt x="786" y="21"/>
                  </a:cubicBezTo>
                  <a:cubicBezTo>
                    <a:pt x="789" y="6"/>
                    <a:pt x="784" y="1"/>
                    <a:pt x="777"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0"/>
            <p:cNvSpPr/>
            <p:nvPr/>
          </p:nvSpPr>
          <p:spPr>
            <a:xfrm>
              <a:off x="1555625" y="1534813"/>
              <a:ext cx="21700" cy="18375"/>
            </a:xfrm>
            <a:custGeom>
              <a:avLst/>
              <a:gdLst/>
              <a:ahLst/>
              <a:cxnLst/>
              <a:rect l="l" t="t" r="r" b="b"/>
              <a:pathLst>
                <a:path w="868" h="735" extrusionOk="0">
                  <a:moveTo>
                    <a:pt x="823" y="1"/>
                  </a:moveTo>
                  <a:cubicBezTo>
                    <a:pt x="809" y="1"/>
                    <a:pt x="792" y="8"/>
                    <a:pt x="777" y="25"/>
                  </a:cubicBezTo>
                  <a:cubicBezTo>
                    <a:pt x="698" y="116"/>
                    <a:pt x="627" y="215"/>
                    <a:pt x="592" y="325"/>
                  </a:cubicBezTo>
                  <a:cubicBezTo>
                    <a:pt x="378" y="358"/>
                    <a:pt x="232" y="503"/>
                    <a:pt x="47" y="641"/>
                  </a:cubicBezTo>
                  <a:cubicBezTo>
                    <a:pt x="28" y="656"/>
                    <a:pt x="0" y="710"/>
                    <a:pt x="36" y="721"/>
                  </a:cubicBezTo>
                  <a:cubicBezTo>
                    <a:pt x="67" y="730"/>
                    <a:pt x="97" y="734"/>
                    <a:pt x="126" y="734"/>
                  </a:cubicBezTo>
                  <a:cubicBezTo>
                    <a:pt x="179" y="734"/>
                    <a:pt x="230" y="719"/>
                    <a:pt x="277" y="683"/>
                  </a:cubicBezTo>
                  <a:cubicBezTo>
                    <a:pt x="386" y="600"/>
                    <a:pt x="450" y="544"/>
                    <a:pt x="587" y="544"/>
                  </a:cubicBezTo>
                  <a:cubicBezTo>
                    <a:pt x="596" y="544"/>
                    <a:pt x="605" y="545"/>
                    <a:pt x="614" y="545"/>
                  </a:cubicBezTo>
                  <a:cubicBezTo>
                    <a:pt x="616" y="545"/>
                    <a:pt x="617" y="545"/>
                    <a:pt x="619" y="545"/>
                  </a:cubicBezTo>
                  <a:cubicBezTo>
                    <a:pt x="708" y="545"/>
                    <a:pt x="765" y="432"/>
                    <a:pt x="756" y="356"/>
                  </a:cubicBezTo>
                  <a:cubicBezTo>
                    <a:pt x="746" y="259"/>
                    <a:pt x="814" y="159"/>
                    <a:pt x="850" y="72"/>
                  </a:cubicBezTo>
                  <a:cubicBezTo>
                    <a:pt x="868" y="30"/>
                    <a:pt x="850" y="1"/>
                    <a:pt x="823"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0"/>
            <p:cNvSpPr/>
            <p:nvPr/>
          </p:nvSpPr>
          <p:spPr>
            <a:xfrm>
              <a:off x="1463775" y="1285713"/>
              <a:ext cx="56850" cy="55925"/>
            </a:xfrm>
            <a:custGeom>
              <a:avLst/>
              <a:gdLst/>
              <a:ahLst/>
              <a:cxnLst/>
              <a:rect l="l" t="t" r="r" b="b"/>
              <a:pathLst>
                <a:path w="2274" h="2237" extrusionOk="0">
                  <a:moveTo>
                    <a:pt x="2249" y="0"/>
                  </a:moveTo>
                  <a:cubicBezTo>
                    <a:pt x="2237" y="0"/>
                    <a:pt x="2218" y="13"/>
                    <a:pt x="2211" y="26"/>
                  </a:cubicBezTo>
                  <a:cubicBezTo>
                    <a:pt x="2187" y="72"/>
                    <a:pt x="2079" y="414"/>
                    <a:pt x="2087" y="414"/>
                  </a:cubicBezTo>
                  <a:cubicBezTo>
                    <a:pt x="2087" y="414"/>
                    <a:pt x="2087" y="414"/>
                    <a:pt x="2087" y="414"/>
                  </a:cubicBezTo>
                  <a:lnTo>
                    <a:pt x="2087" y="414"/>
                  </a:lnTo>
                  <a:cubicBezTo>
                    <a:pt x="1987" y="429"/>
                    <a:pt x="1903" y="484"/>
                    <a:pt x="1814" y="526"/>
                  </a:cubicBezTo>
                  <a:cubicBezTo>
                    <a:pt x="1604" y="629"/>
                    <a:pt x="1411" y="764"/>
                    <a:pt x="1276" y="957"/>
                  </a:cubicBezTo>
                  <a:cubicBezTo>
                    <a:pt x="1202" y="1065"/>
                    <a:pt x="1128" y="1285"/>
                    <a:pt x="970" y="1299"/>
                  </a:cubicBezTo>
                  <a:cubicBezTo>
                    <a:pt x="828" y="1313"/>
                    <a:pt x="654" y="1392"/>
                    <a:pt x="548" y="1478"/>
                  </a:cubicBezTo>
                  <a:cubicBezTo>
                    <a:pt x="319" y="1665"/>
                    <a:pt x="129" y="1894"/>
                    <a:pt x="17" y="2170"/>
                  </a:cubicBezTo>
                  <a:cubicBezTo>
                    <a:pt x="1" y="2210"/>
                    <a:pt x="17" y="2236"/>
                    <a:pt x="42" y="2236"/>
                  </a:cubicBezTo>
                  <a:cubicBezTo>
                    <a:pt x="55" y="2236"/>
                    <a:pt x="71" y="2229"/>
                    <a:pt x="86" y="2213"/>
                  </a:cubicBezTo>
                  <a:cubicBezTo>
                    <a:pt x="395" y="1881"/>
                    <a:pt x="571" y="1543"/>
                    <a:pt x="1077" y="1495"/>
                  </a:cubicBezTo>
                  <a:cubicBezTo>
                    <a:pt x="1111" y="1491"/>
                    <a:pt x="1144" y="1454"/>
                    <a:pt x="1160" y="1427"/>
                  </a:cubicBezTo>
                  <a:cubicBezTo>
                    <a:pt x="1298" y="1209"/>
                    <a:pt x="1377" y="1014"/>
                    <a:pt x="1579" y="848"/>
                  </a:cubicBezTo>
                  <a:cubicBezTo>
                    <a:pt x="1741" y="715"/>
                    <a:pt x="1978" y="694"/>
                    <a:pt x="2134" y="571"/>
                  </a:cubicBezTo>
                  <a:cubicBezTo>
                    <a:pt x="2274" y="461"/>
                    <a:pt x="2222" y="165"/>
                    <a:pt x="2258" y="24"/>
                  </a:cubicBezTo>
                  <a:cubicBezTo>
                    <a:pt x="2263" y="7"/>
                    <a:pt x="2258" y="0"/>
                    <a:pt x="224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0"/>
            <p:cNvSpPr/>
            <p:nvPr/>
          </p:nvSpPr>
          <p:spPr>
            <a:xfrm>
              <a:off x="1537450" y="1259338"/>
              <a:ext cx="38000" cy="20875"/>
            </a:xfrm>
            <a:custGeom>
              <a:avLst/>
              <a:gdLst/>
              <a:ahLst/>
              <a:cxnLst/>
              <a:rect l="l" t="t" r="r" b="b"/>
              <a:pathLst>
                <a:path w="1520" h="835" extrusionOk="0">
                  <a:moveTo>
                    <a:pt x="1499" y="0"/>
                  </a:moveTo>
                  <a:cubicBezTo>
                    <a:pt x="1495" y="0"/>
                    <a:pt x="1490" y="2"/>
                    <a:pt x="1484" y="6"/>
                  </a:cubicBezTo>
                  <a:cubicBezTo>
                    <a:pt x="1321" y="104"/>
                    <a:pt x="1089" y="83"/>
                    <a:pt x="908" y="160"/>
                  </a:cubicBezTo>
                  <a:cubicBezTo>
                    <a:pt x="720" y="240"/>
                    <a:pt x="594" y="405"/>
                    <a:pt x="495" y="579"/>
                  </a:cubicBezTo>
                  <a:cubicBezTo>
                    <a:pt x="459" y="567"/>
                    <a:pt x="489" y="498"/>
                    <a:pt x="449" y="411"/>
                  </a:cubicBezTo>
                  <a:cubicBezTo>
                    <a:pt x="424" y="355"/>
                    <a:pt x="402" y="317"/>
                    <a:pt x="341" y="301"/>
                  </a:cubicBezTo>
                  <a:cubicBezTo>
                    <a:pt x="334" y="299"/>
                    <a:pt x="327" y="299"/>
                    <a:pt x="320" y="299"/>
                  </a:cubicBezTo>
                  <a:cubicBezTo>
                    <a:pt x="224" y="299"/>
                    <a:pt x="166" y="455"/>
                    <a:pt x="74" y="455"/>
                  </a:cubicBezTo>
                  <a:cubicBezTo>
                    <a:pt x="64" y="455"/>
                    <a:pt x="55" y="453"/>
                    <a:pt x="45" y="450"/>
                  </a:cubicBezTo>
                  <a:cubicBezTo>
                    <a:pt x="43" y="450"/>
                    <a:pt x="42" y="449"/>
                    <a:pt x="41" y="449"/>
                  </a:cubicBezTo>
                  <a:cubicBezTo>
                    <a:pt x="23" y="449"/>
                    <a:pt x="1" y="491"/>
                    <a:pt x="18" y="498"/>
                  </a:cubicBezTo>
                  <a:cubicBezTo>
                    <a:pt x="34" y="505"/>
                    <a:pt x="48" y="508"/>
                    <a:pt x="61" y="508"/>
                  </a:cubicBezTo>
                  <a:cubicBezTo>
                    <a:pt x="89" y="508"/>
                    <a:pt x="113" y="495"/>
                    <a:pt x="148" y="485"/>
                  </a:cubicBezTo>
                  <a:cubicBezTo>
                    <a:pt x="180" y="476"/>
                    <a:pt x="207" y="472"/>
                    <a:pt x="229" y="472"/>
                  </a:cubicBezTo>
                  <a:cubicBezTo>
                    <a:pt x="347" y="472"/>
                    <a:pt x="333" y="597"/>
                    <a:pt x="327" y="767"/>
                  </a:cubicBezTo>
                  <a:cubicBezTo>
                    <a:pt x="325" y="807"/>
                    <a:pt x="347" y="834"/>
                    <a:pt x="386" y="834"/>
                  </a:cubicBezTo>
                  <a:cubicBezTo>
                    <a:pt x="389" y="834"/>
                    <a:pt x="392" y="834"/>
                    <a:pt x="395" y="834"/>
                  </a:cubicBezTo>
                  <a:cubicBezTo>
                    <a:pt x="680" y="800"/>
                    <a:pt x="704" y="468"/>
                    <a:pt x="987" y="372"/>
                  </a:cubicBezTo>
                  <a:cubicBezTo>
                    <a:pt x="1196" y="302"/>
                    <a:pt x="1359" y="243"/>
                    <a:pt x="1497" y="61"/>
                  </a:cubicBezTo>
                  <a:cubicBezTo>
                    <a:pt x="1507" y="48"/>
                    <a:pt x="1519" y="0"/>
                    <a:pt x="149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0"/>
            <p:cNvSpPr/>
            <p:nvPr/>
          </p:nvSpPr>
          <p:spPr>
            <a:xfrm>
              <a:off x="1535675" y="1219688"/>
              <a:ext cx="8725" cy="8950"/>
            </a:xfrm>
            <a:custGeom>
              <a:avLst/>
              <a:gdLst/>
              <a:ahLst/>
              <a:cxnLst/>
              <a:rect l="l" t="t" r="r" b="b"/>
              <a:pathLst>
                <a:path w="349" h="358" extrusionOk="0">
                  <a:moveTo>
                    <a:pt x="302" y="0"/>
                  </a:moveTo>
                  <a:cubicBezTo>
                    <a:pt x="286" y="0"/>
                    <a:pt x="268" y="7"/>
                    <a:pt x="253" y="17"/>
                  </a:cubicBezTo>
                  <a:cubicBezTo>
                    <a:pt x="151" y="96"/>
                    <a:pt x="36" y="183"/>
                    <a:pt x="4" y="315"/>
                  </a:cubicBezTo>
                  <a:cubicBezTo>
                    <a:pt x="2" y="324"/>
                    <a:pt x="1" y="347"/>
                    <a:pt x="14" y="351"/>
                  </a:cubicBezTo>
                  <a:cubicBezTo>
                    <a:pt x="25" y="355"/>
                    <a:pt x="36" y="357"/>
                    <a:pt x="48" y="357"/>
                  </a:cubicBezTo>
                  <a:cubicBezTo>
                    <a:pt x="113" y="357"/>
                    <a:pt x="183" y="297"/>
                    <a:pt x="240" y="231"/>
                  </a:cubicBezTo>
                  <a:lnTo>
                    <a:pt x="240" y="231"/>
                  </a:lnTo>
                  <a:cubicBezTo>
                    <a:pt x="237" y="242"/>
                    <a:pt x="234" y="253"/>
                    <a:pt x="230" y="264"/>
                  </a:cubicBezTo>
                  <a:cubicBezTo>
                    <a:pt x="226" y="279"/>
                    <a:pt x="231" y="285"/>
                    <a:pt x="239" y="285"/>
                  </a:cubicBezTo>
                  <a:cubicBezTo>
                    <a:pt x="250" y="285"/>
                    <a:pt x="267" y="273"/>
                    <a:pt x="273" y="261"/>
                  </a:cubicBezTo>
                  <a:cubicBezTo>
                    <a:pt x="298" y="209"/>
                    <a:pt x="319" y="153"/>
                    <a:pt x="333" y="97"/>
                  </a:cubicBezTo>
                  <a:cubicBezTo>
                    <a:pt x="335" y="94"/>
                    <a:pt x="339" y="90"/>
                    <a:pt x="340" y="87"/>
                  </a:cubicBezTo>
                  <a:lnTo>
                    <a:pt x="340" y="87"/>
                  </a:lnTo>
                  <a:lnTo>
                    <a:pt x="337" y="88"/>
                  </a:lnTo>
                  <a:cubicBezTo>
                    <a:pt x="340" y="76"/>
                    <a:pt x="343" y="64"/>
                    <a:pt x="345" y="51"/>
                  </a:cubicBezTo>
                  <a:cubicBezTo>
                    <a:pt x="349" y="15"/>
                    <a:pt x="328" y="0"/>
                    <a:pt x="30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0"/>
            <p:cNvSpPr/>
            <p:nvPr/>
          </p:nvSpPr>
          <p:spPr>
            <a:xfrm>
              <a:off x="1569900" y="1196538"/>
              <a:ext cx="20700" cy="13350"/>
            </a:xfrm>
            <a:custGeom>
              <a:avLst/>
              <a:gdLst/>
              <a:ahLst/>
              <a:cxnLst/>
              <a:rect l="l" t="t" r="r" b="b"/>
              <a:pathLst>
                <a:path w="828" h="534" extrusionOk="0">
                  <a:moveTo>
                    <a:pt x="619" y="1"/>
                  </a:moveTo>
                  <a:cubicBezTo>
                    <a:pt x="604" y="1"/>
                    <a:pt x="587" y="31"/>
                    <a:pt x="600" y="43"/>
                  </a:cubicBezTo>
                  <a:cubicBezTo>
                    <a:pt x="712" y="140"/>
                    <a:pt x="486" y="221"/>
                    <a:pt x="398" y="265"/>
                  </a:cubicBezTo>
                  <a:cubicBezTo>
                    <a:pt x="279" y="323"/>
                    <a:pt x="152" y="370"/>
                    <a:pt x="44" y="448"/>
                  </a:cubicBezTo>
                  <a:cubicBezTo>
                    <a:pt x="33" y="456"/>
                    <a:pt x="0" y="508"/>
                    <a:pt x="28" y="518"/>
                  </a:cubicBezTo>
                  <a:cubicBezTo>
                    <a:pt x="56" y="528"/>
                    <a:pt x="90" y="533"/>
                    <a:pt x="128" y="533"/>
                  </a:cubicBezTo>
                  <a:cubicBezTo>
                    <a:pt x="387" y="533"/>
                    <a:pt x="828" y="306"/>
                    <a:pt x="742" y="46"/>
                  </a:cubicBezTo>
                  <a:cubicBezTo>
                    <a:pt x="737" y="29"/>
                    <a:pt x="722" y="18"/>
                    <a:pt x="705" y="18"/>
                  </a:cubicBezTo>
                  <a:cubicBezTo>
                    <a:pt x="703" y="18"/>
                    <a:pt x="700" y="18"/>
                    <a:pt x="697" y="19"/>
                  </a:cubicBezTo>
                  <a:cubicBezTo>
                    <a:pt x="673" y="13"/>
                    <a:pt x="649" y="8"/>
                    <a:pt x="625" y="2"/>
                  </a:cubicBezTo>
                  <a:cubicBezTo>
                    <a:pt x="623" y="1"/>
                    <a:pt x="621" y="1"/>
                    <a:pt x="61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0"/>
            <p:cNvSpPr/>
            <p:nvPr/>
          </p:nvSpPr>
          <p:spPr>
            <a:xfrm>
              <a:off x="1259250" y="965388"/>
              <a:ext cx="62225" cy="54050"/>
            </a:xfrm>
            <a:custGeom>
              <a:avLst/>
              <a:gdLst/>
              <a:ahLst/>
              <a:cxnLst/>
              <a:rect l="l" t="t" r="r" b="b"/>
              <a:pathLst>
                <a:path w="2489" h="2162" extrusionOk="0">
                  <a:moveTo>
                    <a:pt x="2465" y="0"/>
                  </a:moveTo>
                  <a:cubicBezTo>
                    <a:pt x="2458" y="0"/>
                    <a:pt x="2448" y="4"/>
                    <a:pt x="2439" y="13"/>
                  </a:cubicBezTo>
                  <a:cubicBezTo>
                    <a:pt x="2229" y="219"/>
                    <a:pt x="2084" y="415"/>
                    <a:pt x="2002" y="680"/>
                  </a:cubicBezTo>
                  <a:cubicBezTo>
                    <a:pt x="1703" y="760"/>
                    <a:pt x="1413" y="878"/>
                    <a:pt x="1226" y="1143"/>
                  </a:cubicBezTo>
                  <a:cubicBezTo>
                    <a:pt x="1130" y="1280"/>
                    <a:pt x="1005" y="1638"/>
                    <a:pt x="830" y="1700"/>
                  </a:cubicBezTo>
                  <a:cubicBezTo>
                    <a:pt x="555" y="1799"/>
                    <a:pt x="342" y="1990"/>
                    <a:pt x="56" y="2084"/>
                  </a:cubicBezTo>
                  <a:cubicBezTo>
                    <a:pt x="30" y="2093"/>
                    <a:pt x="0" y="2162"/>
                    <a:pt x="31" y="2162"/>
                  </a:cubicBezTo>
                  <a:cubicBezTo>
                    <a:pt x="34" y="2162"/>
                    <a:pt x="36" y="2161"/>
                    <a:pt x="39" y="2161"/>
                  </a:cubicBezTo>
                  <a:cubicBezTo>
                    <a:pt x="317" y="2087"/>
                    <a:pt x="737" y="1908"/>
                    <a:pt x="957" y="1735"/>
                  </a:cubicBezTo>
                  <a:cubicBezTo>
                    <a:pt x="1021" y="1684"/>
                    <a:pt x="1197" y="1375"/>
                    <a:pt x="1231" y="1335"/>
                  </a:cubicBezTo>
                  <a:cubicBezTo>
                    <a:pt x="1432" y="1094"/>
                    <a:pt x="1748" y="988"/>
                    <a:pt x="2039" y="916"/>
                  </a:cubicBezTo>
                  <a:cubicBezTo>
                    <a:pt x="2105" y="899"/>
                    <a:pt x="2163" y="828"/>
                    <a:pt x="2173" y="762"/>
                  </a:cubicBezTo>
                  <a:cubicBezTo>
                    <a:pt x="2219" y="489"/>
                    <a:pt x="2374" y="285"/>
                    <a:pt x="2479" y="38"/>
                  </a:cubicBezTo>
                  <a:cubicBezTo>
                    <a:pt x="2489" y="15"/>
                    <a:pt x="2480" y="0"/>
                    <a:pt x="2465"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0"/>
            <p:cNvSpPr/>
            <p:nvPr/>
          </p:nvSpPr>
          <p:spPr>
            <a:xfrm>
              <a:off x="1412850" y="881088"/>
              <a:ext cx="63650" cy="20725"/>
            </a:xfrm>
            <a:custGeom>
              <a:avLst/>
              <a:gdLst/>
              <a:ahLst/>
              <a:cxnLst/>
              <a:rect l="l" t="t" r="r" b="b"/>
              <a:pathLst>
                <a:path w="2546" h="829" extrusionOk="0">
                  <a:moveTo>
                    <a:pt x="2525" y="1"/>
                  </a:moveTo>
                  <a:cubicBezTo>
                    <a:pt x="2524" y="1"/>
                    <a:pt x="2523" y="1"/>
                    <a:pt x="2522" y="1"/>
                  </a:cubicBezTo>
                  <a:cubicBezTo>
                    <a:pt x="2166" y="46"/>
                    <a:pt x="1824" y="198"/>
                    <a:pt x="1487" y="314"/>
                  </a:cubicBezTo>
                  <a:cubicBezTo>
                    <a:pt x="1008" y="479"/>
                    <a:pt x="509" y="596"/>
                    <a:pt x="37" y="776"/>
                  </a:cubicBezTo>
                  <a:cubicBezTo>
                    <a:pt x="21" y="783"/>
                    <a:pt x="1" y="828"/>
                    <a:pt x="30" y="828"/>
                  </a:cubicBezTo>
                  <a:cubicBezTo>
                    <a:pt x="30" y="828"/>
                    <a:pt x="31" y="828"/>
                    <a:pt x="32" y="828"/>
                  </a:cubicBezTo>
                  <a:cubicBezTo>
                    <a:pt x="512" y="789"/>
                    <a:pt x="1004" y="569"/>
                    <a:pt x="1462" y="422"/>
                  </a:cubicBezTo>
                  <a:cubicBezTo>
                    <a:pt x="1816" y="308"/>
                    <a:pt x="2165" y="174"/>
                    <a:pt x="2516" y="45"/>
                  </a:cubicBezTo>
                  <a:cubicBezTo>
                    <a:pt x="2530" y="39"/>
                    <a:pt x="2546" y="1"/>
                    <a:pt x="252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0"/>
            <p:cNvSpPr/>
            <p:nvPr/>
          </p:nvSpPr>
          <p:spPr>
            <a:xfrm>
              <a:off x="858950" y="1174713"/>
              <a:ext cx="143000" cy="92100"/>
            </a:xfrm>
            <a:custGeom>
              <a:avLst/>
              <a:gdLst/>
              <a:ahLst/>
              <a:cxnLst/>
              <a:rect l="l" t="t" r="r" b="b"/>
              <a:pathLst>
                <a:path w="5720" h="3684" extrusionOk="0">
                  <a:moveTo>
                    <a:pt x="5475" y="1"/>
                  </a:moveTo>
                  <a:cubicBezTo>
                    <a:pt x="5471" y="1"/>
                    <a:pt x="5466" y="1"/>
                    <a:pt x="5462" y="2"/>
                  </a:cubicBezTo>
                  <a:cubicBezTo>
                    <a:pt x="4412" y="264"/>
                    <a:pt x="3551" y="1050"/>
                    <a:pt x="2670" y="1639"/>
                  </a:cubicBezTo>
                  <a:cubicBezTo>
                    <a:pt x="1748" y="2254"/>
                    <a:pt x="641" y="2668"/>
                    <a:pt x="17" y="3635"/>
                  </a:cubicBezTo>
                  <a:cubicBezTo>
                    <a:pt x="0" y="3659"/>
                    <a:pt x="8" y="3684"/>
                    <a:pt x="26" y="3684"/>
                  </a:cubicBezTo>
                  <a:cubicBezTo>
                    <a:pt x="33" y="3684"/>
                    <a:pt x="42" y="3680"/>
                    <a:pt x="52" y="3670"/>
                  </a:cubicBezTo>
                  <a:cubicBezTo>
                    <a:pt x="890" y="2847"/>
                    <a:pt x="1895" y="2368"/>
                    <a:pt x="2859" y="1727"/>
                  </a:cubicBezTo>
                  <a:cubicBezTo>
                    <a:pt x="3392" y="1372"/>
                    <a:pt x="3896" y="982"/>
                    <a:pt x="4443" y="650"/>
                  </a:cubicBezTo>
                  <a:cubicBezTo>
                    <a:pt x="4705" y="491"/>
                    <a:pt x="4983" y="361"/>
                    <a:pt x="5272" y="264"/>
                  </a:cubicBezTo>
                  <a:cubicBezTo>
                    <a:pt x="5297" y="255"/>
                    <a:pt x="5320" y="251"/>
                    <a:pt x="5340" y="251"/>
                  </a:cubicBezTo>
                  <a:cubicBezTo>
                    <a:pt x="5433" y="251"/>
                    <a:pt x="5484" y="331"/>
                    <a:pt x="5561" y="425"/>
                  </a:cubicBezTo>
                  <a:cubicBezTo>
                    <a:pt x="5574" y="442"/>
                    <a:pt x="5589" y="449"/>
                    <a:pt x="5603" y="449"/>
                  </a:cubicBezTo>
                  <a:cubicBezTo>
                    <a:pt x="5664" y="449"/>
                    <a:pt x="5720" y="323"/>
                    <a:pt x="5694" y="275"/>
                  </a:cubicBezTo>
                  <a:lnTo>
                    <a:pt x="5696" y="275"/>
                  </a:lnTo>
                  <a:cubicBezTo>
                    <a:pt x="5632" y="195"/>
                    <a:pt x="5582" y="103"/>
                    <a:pt x="5518" y="23"/>
                  </a:cubicBezTo>
                  <a:cubicBezTo>
                    <a:pt x="5508" y="8"/>
                    <a:pt x="5492" y="1"/>
                    <a:pt x="547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0"/>
            <p:cNvSpPr/>
            <p:nvPr/>
          </p:nvSpPr>
          <p:spPr>
            <a:xfrm>
              <a:off x="825000" y="1268413"/>
              <a:ext cx="13775" cy="10100"/>
            </a:xfrm>
            <a:custGeom>
              <a:avLst/>
              <a:gdLst/>
              <a:ahLst/>
              <a:cxnLst/>
              <a:rect l="l" t="t" r="r" b="b"/>
              <a:pathLst>
                <a:path w="551" h="404" extrusionOk="0">
                  <a:moveTo>
                    <a:pt x="231" y="1"/>
                  </a:moveTo>
                  <a:cubicBezTo>
                    <a:pt x="221" y="1"/>
                    <a:pt x="211" y="5"/>
                    <a:pt x="204" y="13"/>
                  </a:cubicBezTo>
                  <a:cubicBezTo>
                    <a:pt x="105" y="95"/>
                    <a:pt x="0" y="281"/>
                    <a:pt x="131" y="381"/>
                  </a:cubicBezTo>
                  <a:cubicBezTo>
                    <a:pt x="151" y="397"/>
                    <a:pt x="173" y="404"/>
                    <a:pt x="195" y="404"/>
                  </a:cubicBezTo>
                  <a:cubicBezTo>
                    <a:pt x="315" y="404"/>
                    <a:pt x="458" y="214"/>
                    <a:pt x="506" y="148"/>
                  </a:cubicBezTo>
                  <a:cubicBezTo>
                    <a:pt x="529" y="118"/>
                    <a:pt x="550" y="7"/>
                    <a:pt x="491" y="7"/>
                  </a:cubicBezTo>
                  <a:cubicBezTo>
                    <a:pt x="485" y="7"/>
                    <a:pt x="479" y="8"/>
                    <a:pt x="472" y="10"/>
                  </a:cubicBezTo>
                  <a:cubicBezTo>
                    <a:pt x="422" y="26"/>
                    <a:pt x="370" y="48"/>
                    <a:pt x="319" y="59"/>
                  </a:cubicBezTo>
                  <a:cubicBezTo>
                    <a:pt x="319" y="59"/>
                    <a:pt x="319" y="59"/>
                    <a:pt x="319" y="59"/>
                  </a:cubicBezTo>
                  <a:cubicBezTo>
                    <a:pt x="312" y="59"/>
                    <a:pt x="261" y="10"/>
                    <a:pt x="247" y="4"/>
                  </a:cubicBezTo>
                  <a:cubicBezTo>
                    <a:pt x="242" y="2"/>
                    <a:pt x="237" y="1"/>
                    <a:pt x="23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0"/>
            <p:cNvSpPr/>
            <p:nvPr/>
          </p:nvSpPr>
          <p:spPr>
            <a:xfrm>
              <a:off x="862050" y="1076213"/>
              <a:ext cx="100425" cy="27575"/>
            </a:xfrm>
            <a:custGeom>
              <a:avLst/>
              <a:gdLst/>
              <a:ahLst/>
              <a:cxnLst/>
              <a:rect l="l" t="t" r="r" b="b"/>
              <a:pathLst>
                <a:path w="4017" h="1103" extrusionOk="0">
                  <a:moveTo>
                    <a:pt x="3986" y="1"/>
                  </a:moveTo>
                  <a:cubicBezTo>
                    <a:pt x="3982" y="1"/>
                    <a:pt x="3977" y="2"/>
                    <a:pt x="3970" y="5"/>
                  </a:cubicBezTo>
                  <a:cubicBezTo>
                    <a:pt x="2709" y="539"/>
                    <a:pt x="1473" y="809"/>
                    <a:pt x="115" y="953"/>
                  </a:cubicBezTo>
                  <a:cubicBezTo>
                    <a:pt x="68" y="958"/>
                    <a:pt x="1" y="1088"/>
                    <a:pt x="69" y="1093"/>
                  </a:cubicBezTo>
                  <a:cubicBezTo>
                    <a:pt x="146" y="1099"/>
                    <a:pt x="224" y="1102"/>
                    <a:pt x="303" y="1102"/>
                  </a:cubicBezTo>
                  <a:cubicBezTo>
                    <a:pt x="914" y="1102"/>
                    <a:pt x="1559" y="931"/>
                    <a:pt x="2137" y="789"/>
                  </a:cubicBezTo>
                  <a:cubicBezTo>
                    <a:pt x="2754" y="639"/>
                    <a:pt x="3456" y="455"/>
                    <a:pt x="3978" y="77"/>
                  </a:cubicBezTo>
                  <a:cubicBezTo>
                    <a:pt x="3999" y="61"/>
                    <a:pt x="4017" y="1"/>
                    <a:pt x="398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0"/>
            <p:cNvSpPr/>
            <p:nvPr/>
          </p:nvSpPr>
          <p:spPr>
            <a:xfrm>
              <a:off x="831675" y="1104763"/>
              <a:ext cx="17650" cy="8100"/>
            </a:xfrm>
            <a:custGeom>
              <a:avLst/>
              <a:gdLst/>
              <a:ahLst/>
              <a:cxnLst/>
              <a:rect l="l" t="t" r="r" b="b"/>
              <a:pathLst>
                <a:path w="706" h="324" extrusionOk="0">
                  <a:moveTo>
                    <a:pt x="691" y="1"/>
                  </a:moveTo>
                  <a:cubicBezTo>
                    <a:pt x="689" y="1"/>
                    <a:pt x="686" y="1"/>
                    <a:pt x="683" y="3"/>
                  </a:cubicBezTo>
                  <a:cubicBezTo>
                    <a:pt x="477" y="89"/>
                    <a:pt x="244" y="20"/>
                    <a:pt x="52" y="118"/>
                  </a:cubicBezTo>
                  <a:cubicBezTo>
                    <a:pt x="23" y="133"/>
                    <a:pt x="0" y="173"/>
                    <a:pt x="15" y="205"/>
                  </a:cubicBezTo>
                  <a:cubicBezTo>
                    <a:pt x="55" y="291"/>
                    <a:pt x="115" y="324"/>
                    <a:pt x="183" y="324"/>
                  </a:cubicBezTo>
                  <a:cubicBezTo>
                    <a:pt x="357" y="324"/>
                    <a:pt x="586" y="115"/>
                    <a:pt x="686" y="39"/>
                  </a:cubicBezTo>
                  <a:cubicBezTo>
                    <a:pt x="697" y="31"/>
                    <a:pt x="706" y="1"/>
                    <a:pt x="69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0"/>
            <p:cNvSpPr/>
            <p:nvPr/>
          </p:nvSpPr>
          <p:spPr>
            <a:xfrm>
              <a:off x="1138000" y="1057888"/>
              <a:ext cx="7275" cy="7600"/>
            </a:xfrm>
            <a:custGeom>
              <a:avLst/>
              <a:gdLst/>
              <a:ahLst/>
              <a:cxnLst/>
              <a:rect l="l" t="t" r="r" b="b"/>
              <a:pathLst>
                <a:path w="291" h="304" extrusionOk="0">
                  <a:moveTo>
                    <a:pt x="282" y="1"/>
                  </a:moveTo>
                  <a:cubicBezTo>
                    <a:pt x="280" y="1"/>
                    <a:pt x="277" y="2"/>
                    <a:pt x="274" y="6"/>
                  </a:cubicBezTo>
                  <a:cubicBezTo>
                    <a:pt x="192" y="111"/>
                    <a:pt x="78" y="176"/>
                    <a:pt x="5" y="290"/>
                  </a:cubicBezTo>
                  <a:cubicBezTo>
                    <a:pt x="0" y="296"/>
                    <a:pt x="3" y="304"/>
                    <a:pt x="8" y="304"/>
                  </a:cubicBezTo>
                  <a:cubicBezTo>
                    <a:pt x="10" y="304"/>
                    <a:pt x="12" y="303"/>
                    <a:pt x="15" y="300"/>
                  </a:cubicBezTo>
                  <a:cubicBezTo>
                    <a:pt x="101" y="199"/>
                    <a:pt x="207" y="124"/>
                    <a:pt x="286" y="17"/>
                  </a:cubicBezTo>
                  <a:cubicBezTo>
                    <a:pt x="291" y="9"/>
                    <a:pt x="288" y="1"/>
                    <a:pt x="28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0"/>
            <p:cNvSpPr/>
            <p:nvPr/>
          </p:nvSpPr>
          <p:spPr>
            <a:xfrm>
              <a:off x="1114175" y="1061763"/>
              <a:ext cx="19175" cy="8400"/>
            </a:xfrm>
            <a:custGeom>
              <a:avLst/>
              <a:gdLst/>
              <a:ahLst/>
              <a:cxnLst/>
              <a:rect l="l" t="t" r="r" b="b"/>
              <a:pathLst>
                <a:path w="767" h="336" extrusionOk="0">
                  <a:moveTo>
                    <a:pt x="233" y="1"/>
                  </a:moveTo>
                  <a:cubicBezTo>
                    <a:pt x="183" y="1"/>
                    <a:pt x="132" y="14"/>
                    <a:pt x="76" y="48"/>
                  </a:cubicBezTo>
                  <a:cubicBezTo>
                    <a:pt x="40" y="69"/>
                    <a:pt x="0" y="120"/>
                    <a:pt x="14" y="165"/>
                  </a:cubicBezTo>
                  <a:cubicBezTo>
                    <a:pt x="51" y="295"/>
                    <a:pt x="186" y="336"/>
                    <a:pt x="330" y="336"/>
                  </a:cubicBezTo>
                  <a:cubicBezTo>
                    <a:pt x="437" y="336"/>
                    <a:pt x="550" y="313"/>
                    <a:pt x="629" y="288"/>
                  </a:cubicBezTo>
                  <a:cubicBezTo>
                    <a:pt x="672" y="274"/>
                    <a:pt x="766" y="138"/>
                    <a:pt x="681" y="131"/>
                  </a:cubicBezTo>
                  <a:cubicBezTo>
                    <a:pt x="510" y="115"/>
                    <a:pt x="380" y="1"/>
                    <a:pt x="233"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0"/>
            <p:cNvSpPr/>
            <p:nvPr/>
          </p:nvSpPr>
          <p:spPr>
            <a:xfrm>
              <a:off x="938075" y="966138"/>
              <a:ext cx="70050" cy="19450"/>
            </a:xfrm>
            <a:custGeom>
              <a:avLst/>
              <a:gdLst/>
              <a:ahLst/>
              <a:cxnLst/>
              <a:rect l="l" t="t" r="r" b="b"/>
              <a:pathLst>
                <a:path w="2802" h="778" extrusionOk="0">
                  <a:moveTo>
                    <a:pt x="2671" y="1"/>
                  </a:moveTo>
                  <a:cubicBezTo>
                    <a:pt x="2354" y="1"/>
                    <a:pt x="2029" y="135"/>
                    <a:pt x="1726" y="214"/>
                  </a:cubicBezTo>
                  <a:cubicBezTo>
                    <a:pt x="1228" y="344"/>
                    <a:pt x="731" y="463"/>
                    <a:pt x="217" y="492"/>
                  </a:cubicBezTo>
                  <a:cubicBezTo>
                    <a:pt x="97" y="497"/>
                    <a:pt x="0" y="778"/>
                    <a:pt x="131" y="778"/>
                  </a:cubicBezTo>
                  <a:cubicBezTo>
                    <a:pt x="137" y="778"/>
                    <a:pt x="144" y="777"/>
                    <a:pt x="150" y="776"/>
                  </a:cubicBezTo>
                  <a:cubicBezTo>
                    <a:pt x="975" y="635"/>
                    <a:pt x="1953" y="501"/>
                    <a:pt x="2708" y="125"/>
                  </a:cubicBezTo>
                  <a:cubicBezTo>
                    <a:pt x="2736" y="112"/>
                    <a:pt x="2801" y="6"/>
                    <a:pt x="2737" y="3"/>
                  </a:cubicBezTo>
                  <a:cubicBezTo>
                    <a:pt x="2715" y="1"/>
                    <a:pt x="2693" y="1"/>
                    <a:pt x="267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0"/>
            <p:cNvSpPr/>
            <p:nvPr/>
          </p:nvSpPr>
          <p:spPr>
            <a:xfrm>
              <a:off x="993850" y="990063"/>
              <a:ext cx="25450" cy="7000"/>
            </a:xfrm>
            <a:custGeom>
              <a:avLst/>
              <a:gdLst/>
              <a:ahLst/>
              <a:cxnLst/>
              <a:rect l="l" t="t" r="r" b="b"/>
              <a:pathLst>
                <a:path w="1018" h="280" extrusionOk="0">
                  <a:moveTo>
                    <a:pt x="550" y="1"/>
                  </a:moveTo>
                  <a:cubicBezTo>
                    <a:pt x="374" y="1"/>
                    <a:pt x="224" y="73"/>
                    <a:pt x="62" y="160"/>
                  </a:cubicBezTo>
                  <a:cubicBezTo>
                    <a:pt x="42" y="169"/>
                    <a:pt x="0" y="234"/>
                    <a:pt x="42" y="240"/>
                  </a:cubicBezTo>
                  <a:cubicBezTo>
                    <a:pt x="167" y="262"/>
                    <a:pt x="261" y="280"/>
                    <a:pt x="378" y="280"/>
                  </a:cubicBezTo>
                  <a:cubicBezTo>
                    <a:pt x="404" y="280"/>
                    <a:pt x="432" y="279"/>
                    <a:pt x="462" y="277"/>
                  </a:cubicBezTo>
                  <a:cubicBezTo>
                    <a:pt x="541" y="271"/>
                    <a:pt x="673" y="247"/>
                    <a:pt x="783" y="247"/>
                  </a:cubicBezTo>
                  <a:cubicBezTo>
                    <a:pt x="836" y="247"/>
                    <a:pt x="884" y="253"/>
                    <a:pt x="918" y="269"/>
                  </a:cubicBezTo>
                  <a:cubicBezTo>
                    <a:pt x="922" y="271"/>
                    <a:pt x="927" y="272"/>
                    <a:pt x="931" y="272"/>
                  </a:cubicBezTo>
                  <a:cubicBezTo>
                    <a:pt x="972" y="272"/>
                    <a:pt x="1017" y="194"/>
                    <a:pt x="981" y="170"/>
                  </a:cubicBezTo>
                  <a:cubicBezTo>
                    <a:pt x="868" y="99"/>
                    <a:pt x="807" y="36"/>
                    <a:pt x="670" y="12"/>
                  </a:cubicBezTo>
                  <a:cubicBezTo>
                    <a:pt x="629" y="4"/>
                    <a:pt x="589" y="1"/>
                    <a:pt x="55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0"/>
            <p:cNvSpPr/>
            <p:nvPr/>
          </p:nvSpPr>
          <p:spPr>
            <a:xfrm>
              <a:off x="707075" y="963113"/>
              <a:ext cx="90425" cy="25325"/>
            </a:xfrm>
            <a:custGeom>
              <a:avLst/>
              <a:gdLst/>
              <a:ahLst/>
              <a:cxnLst/>
              <a:rect l="l" t="t" r="r" b="b"/>
              <a:pathLst>
                <a:path w="3617" h="1013" extrusionOk="0">
                  <a:moveTo>
                    <a:pt x="3560" y="0"/>
                  </a:moveTo>
                  <a:cubicBezTo>
                    <a:pt x="3552" y="0"/>
                    <a:pt x="3541" y="3"/>
                    <a:pt x="3527" y="10"/>
                  </a:cubicBezTo>
                  <a:cubicBezTo>
                    <a:pt x="3412" y="67"/>
                    <a:pt x="3341" y="231"/>
                    <a:pt x="3206" y="231"/>
                  </a:cubicBezTo>
                  <a:cubicBezTo>
                    <a:pt x="3195" y="231"/>
                    <a:pt x="3183" y="230"/>
                    <a:pt x="3171" y="228"/>
                  </a:cubicBezTo>
                  <a:cubicBezTo>
                    <a:pt x="3107" y="215"/>
                    <a:pt x="3042" y="210"/>
                    <a:pt x="2976" y="210"/>
                  </a:cubicBezTo>
                  <a:cubicBezTo>
                    <a:pt x="2743" y="210"/>
                    <a:pt x="2507" y="276"/>
                    <a:pt x="2289" y="333"/>
                  </a:cubicBezTo>
                  <a:cubicBezTo>
                    <a:pt x="1924" y="429"/>
                    <a:pt x="1571" y="564"/>
                    <a:pt x="1209" y="668"/>
                  </a:cubicBezTo>
                  <a:cubicBezTo>
                    <a:pt x="828" y="776"/>
                    <a:pt x="441" y="747"/>
                    <a:pt x="61" y="831"/>
                  </a:cubicBezTo>
                  <a:cubicBezTo>
                    <a:pt x="39" y="835"/>
                    <a:pt x="1" y="886"/>
                    <a:pt x="29" y="902"/>
                  </a:cubicBezTo>
                  <a:cubicBezTo>
                    <a:pt x="167" y="981"/>
                    <a:pt x="328" y="1013"/>
                    <a:pt x="500" y="1013"/>
                  </a:cubicBezTo>
                  <a:cubicBezTo>
                    <a:pt x="1031" y="1013"/>
                    <a:pt x="1669" y="712"/>
                    <a:pt x="2090" y="582"/>
                  </a:cubicBezTo>
                  <a:cubicBezTo>
                    <a:pt x="2344" y="504"/>
                    <a:pt x="2601" y="453"/>
                    <a:pt x="2861" y="453"/>
                  </a:cubicBezTo>
                  <a:cubicBezTo>
                    <a:pt x="2976" y="453"/>
                    <a:pt x="3091" y="463"/>
                    <a:pt x="3208" y="485"/>
                  </a:cubicBezTo>
                  <a:cubicBezTo>
                    <a:pt x="3214" y="486"/>
                    <a:pt x="3220" y="486"/>
                    <a:pt x="3226" y="486"/>
                  </a:cubicBezTo>
                  <a:cubicBezTo>
                    <a:pt x="3360" y="486"/>
                    <a:pt x="3476" y="214"/>
                    <a:pt x="3540" y="153"/>
                  </a:cubicBezTo>
                  <a:cubicBezTo>
                    <a:pt x="3572" y="123"/>
                    <a:pt x="3616" y="0"/>
                    <a:pt x="3560"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0"/>
            <p:cNvSpPr/>
            <p:nvPr/>
          </p:nvSpPr>
          <p:spPr>
            <a:xfrm>
              <a:off x="675875" y="994063"/>
              <a:ext cx="12500" cy="14625"/>
            </a:xfrm>
            <a:custGeom>
              <a:avLst/>
              <a:gdLst/>
              <a:ahLst/>
              <a:cxnLst/>
              <a:rect l="l" t="t" r="r" b="b"/>
              <a:pathLst>
                <a:path w="500" h="585" extrusionOk="0">
                  <a:moveTo>
                    <a:pt x="420" y="0"/>
                  </a:moveTo>
                  <a:cubicBezTo>
                    <a:pt x="399" y="0"/>
                    <a:pt x="371" y="32"/>
                    <a:pt x="364" y="48"/>
                  </a:cubicBezTo>
                  <a:cubicBezTo>
                    <a:pt x="321" y="140"/>
                    <a:pt x="241" y="228"/>
                    <a:pt x="168" y="297"/>
                  </a:cubicBezTo>
                  <a:cubicBezTo>
                    <a:pt x="121" y="341"/>
                    <a:pt x="1" y="584"/>
                    <a:pt x="126" y="584"/>
                  </a:cubicBezTo>
                  <a:cubicBezTo>
                    <a:pt x="136" y="584"/>
                    <a:pt x="147" y="583"/>
                    <a:pt x="160" y="579"/>
                  </a:cubicBezTo>
                  <a:cubicBezTo>
                    <a:pt x="270" y="552"/>
                    <a:pt x="343" y="461"/>
                    <a:pt x="406" y="375"/>
                  </a:cubicBezTo>
                  <a:cubicBezTo>
                    <a:pt x="499" y="247"/>
                    <a:pt x="475" y="156"/>
                    <a:pt x="439" y="20"/>
                  </a:cubicBezTo>
                  <a:cubicBezTo>
                    <a:pt x="436" y="6"/>
                    <a:pt x="428" y="0"/>
                    <a:pt x="420"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0"/>
            <p:cNvSpPr/>
            <p:nvPr/>
          </p:nvSpPr>
          <p:spPr>
            <a:xfrm>
              <a:off x="715175" y="1048288"/>
              <a:ext cx="20100" cy="15675"/>
            </a:xfrm>
            <a:custGeom>
              <a:avLst/>
              <a:gdLst/>
              <a:ahLst/>
              <a:cxnLst/>
              <a:rect l="l" t="t" r="r" b="b"/>
              <a:pathLst>
                <a:path w="804" h="627" extrusionOk="0">
                  <a:moveTo>
                    <a:pt x="541" y="0"/>
                  </a:moveTo>
                  <a:cubicBezTo>
                    <a:pt x="515" y="0"/>
                    <a:pt x="483" y="57"/>
                    <a:pt x="498" y="79"/>
                  </a:cubicBezTo>
                  <a:cubicBezTo>
                    <a:pt x="541" y="139"/>
                    <a:pt x="610" y="217"/>
                    <a:pt x="608" y="297"/>
                  </a:cubicBezTo>
                  <a:cubicBezTo>
                    <a:pt x="566" y="280"/>
                    <a:pt x="525" y="269"/>
                    <a:pt x="480" y="269"/>
                  </a:cubicBezTo>
                  <a:cubicBezTo>
                    <a:pt x="453" y="269"/>
                    <a:pt x="424" y="273"/>
                    <a:pt x="393" y="282"/>
                  </a:cubicBezTo>
                  <a:cubicBezTo>
                    <a:pt x="278" y="315"/>
                    <a:pt x="154" y="345"/>
                    <a:pt x="59" y="418"/>
                  </a:cubicBezTo>
                  <a:cubicBezTo>
                    <a:pt x="28" y="440"/>
                    <a:pt x="1" y="489"/>
                    <a:pt x="10" y="529"/>
                  </a:cubicBezTo>
                  <a:lnTo>
                    <a:pt x="24" y="575"/>
                  </a:lnTo>
                  <a:cubicBezTo>
                    <a:pt x="30" y="599"/>
                    <a:pt x="47" y="623"/>
                    <a:pt x="75" y="625"/>
                  </a:cubicBezTo>
                  <a:cubicBezTo>
                    <a:pt x="86" y="626"/>
                    <a:pt x="96" y="626"/>
                    <a:pt x="106" y="626"/>
                  </a:cubicBezTo>
                  <a:cubicBezTo>
                    <a:pt x="224" y="626"/>
                    <a:pt x="313" y="565"/>
                    <a:pt x="420" y="565"/>
                  </a:cubicBezTo>
                  <a:cubicBezTo>
                    <a:pt x="458" y="565"/>
                    <a:pt x="498" y="573"/>
                    <a:pt x="542" y="593"/>
                  </a:cubicBezTo>
                  <a:cubicBezTo>
                    <a:pt x="554" y="599"/>
                    <a:pt x="565" y="601"/>
                    <a:pt x="577" y="601"/>
                  </a:cubicBezTo>
                  <a:cubicBezTo>
                    <a:pt x="639" y="601"/>
                    <a:pt x="701" y="532"/>
                    <a:pt x="718" y="478"/>
                  </a:cubicBezTo>
                  <a:cubicBezTo>
                    <a:pt x="751" y="380"/>
                    <a:pt x="804" y="291"/>
                    <a:pt x="771" y="186"/>
                  </a:cubicBezTo>
                  <a:cubicBezTo>
                    <a:pt x="743" y="101"/>
                    <a:pt x="614" y="61"/>
                    <a:pt x="553" y="6"/>
                  </a:cubicBezTo>
                  <a:cubicBezTo>
                    <a:pt x="549" y="2"/>
                    <a:pt x="545" y="0"/>
                    <a:pt x="54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0"/>
            <p:cNvSpPr/>
            <p:nvPr/>
          </p:nvSpPr>
          <p:spPr>
            <a:xfrm>
              <a:off x="685600" y="1092263"/>
              <a:ext cx="13025" cy="6550"/>
            </a:xfrm>
            <a:custGeom>
              <a:avLst/>
              <a:gdLst/>
              <a:ahLst/>
              <a:cxnLst/>
              <a:rect l="l" t="t" r="r" b="b"/>
              <a:pathLst>
                <a:path w="521" h="262" extrusionOk="0">
                  <a:moveTo>
                    <a:pt x="217" y="0"/>
                  </a:moveTo>
                  <a:cubicBezTo>
                    <a:pt x="119" y="0"/>
                    <a:pt x="37" y="124"/>
                    <a:pt x="9" y="204"/>
                  </a:cubicBezTo>
                  <a:cubicBezTo>
                    <a:pt x="0" y="227"/>
                    <a:pt x="3" y="255"/>
                    <a:pt x="26" y="255"/>
                  </a:cubicBezTo>
                  <a:cubicBezTo>
                    <a:pt x="31" y="255"/>
                    <a:pt x="36" y="254"/>
                    <a:pt x="41" y="252"/>
                  </a:cubicBezTo>
                  <a:cubicBezTo>
                    <a:pt x="44" y="251"/>
                    <a:pt x="48" y="251"/>
                    <a:pt x="54" y="251"/>
                  </a:cubicBezTo>
                  <a:cubicBezTo>
                    <a:pt x="85" y="251"/>
                    <a:pt x="153" y="261"/>
                    <a:pt x="181" y="261"/>
                  </a:cubicBezTo>
                  <a:cubicBezTo>
                    <a:pt x="184" y="261"/>
                    <a:pt x="187" y="261"/>
                    <a:pt x="189" y="261"/>
                  </a:cubicBezTo>
                  <a:cubicBezTo>
                    <a:pt x="239" y="253"/>
                    <a:pt x="333" y="234"/>
                    <a:pt x="405" y="234"/>
                  </a:cubicBezTo>
                  <a:cubicBezTo>
                    <a:pt x="431" y="234"/>
                    <a:pt x="455" y="237"/>
                    <a:pt x="471" y="243"/>
                  </a:cubicBezTo>
                  <a:cubicBezTo>
                    <a:pt x="473" y="244"/>
                    <a:pt x="475" y="244"/>
                    <a:pt x="477" y="244"/>
                  </a:cubicBezTo>
                  <a:cubicBezTo>
                    <a:pt x="498" y="244"/>
                    <a:pt x="520" y="208"/>
                    <a:pt x="502" y="195"/>
                  </a:cubicBezTo>
                  <a:cubicBezTo>
                    <a:pt x="394" y="109"/>
                    <a:pt x="388" y="10"/>
                    <a:pt x="223" y="0"/>
                  </a:cubicBezTo>
                  <a:cubicBezTo>
                    <a:pt x="221" y="0"/>
                    <a:pt x="219" y="0"/>
                    <a:pt x="217"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0"/>
            <p:cNvSpPr/>
            <p:nvPr/>
          </p:nvSpPr>
          <p:spPr>
            <a:xfrm>
              <a:off x="660975" y="1178838"/>
              <a:ext cx="24250" cy="19225"/>
            </a:xfrm>
            <a:custGeom>
              <a:avLst/>
              <a:gdLst/>
              <a:ahLst/>
              <a:cxnLst/>
              <a:rect l="l" t="t" r="r" b="b"/>
              <a:pathLst>
                <a:path w="970" h="769" extrusionOk="0">
                  <a:moveTo>
                    <a:pt x="774" y="0"/>
                  </a:moveTo>
                  <a:cubicBezTo>
                    <a:pt x="627" y="0"/>
                    <a:pt x="468" y="137"/>
                    <a:pt x="360" y="220"/>
                  </a:cubicBezTo>
                  <a:cubicBezTo>
                    <a:pt x="193" y="348"/>
                    <a:pt x="127" y="542"/>
                    <a:pt x="16" y="710"/>
                  </a:cubicBezTo>
                  <a:cubicBezTo>
                    <a:pt x="1" y="734"/>
                    <a:pt x="5" y="768"/>
                    <a:pt x="27" y="768"/>
                  </a:cubicBezTo>
                  <a:cubicBezTo>
                    <a:pt x="33" y="768"/>
                    <a:pt x="40" y="766"/>
                    <a:pt x="48" y="760"/>
                  </a:cubicBezTo>
                  <a:cubicBezTo>
                    <a:pt x="132" y="699"/>
                    <a:pt x="221" y="658"/>
                    <a:pt x="305" y="600"/>
                  </a:cubicBezTo>
                  <a:cubicBezTo>
                    <a:pt x="415" y="526"/>
                    <a:pt x="495" y="412"/>
                    <a:pt x="597" y="329"/>
                  </a:cubicBezTo>
                  <a:cubicBezTo>
                    <a:pt x="652" y="284"/>
                    <a:pt x="710" y="254"/>
                    <a:pt x="773" y="222"/>
                  </a:cubicBezTo>
                  <a:cubicBezTo>
                    <a:pt x="780" y="218"/>
                    <a:pt x="788" y="217"/>
                    <a:pt x="796" y="217"/>
                  </a:cubicBezTo>
                  <a:cubicBezTo>
                    <a:pt x="844" y="217"/>
                    <a:pt x="878" y="296"/>
                    <a:pt x="855" y="341"/>
                  </a:cubicBezTo>
                  <a:cubicBezTo>
                    <a:pt x="836" y="373"/>
                    <a:pt x="828" y="413"/>
                    <a:pt x="834" y="451"/>
                  </a:cubicBezTo>
                  <a:cubicBezTo>
                    <a:pt x="835" y="460"/>
                    <a:pt x="839" y="463"/>
                    <a:pt x="844" y="463"/>
                  </a:cubicBezTo>
                  <a:cubicBezTo>
                    <a:pt x="859" y="463"/>
                    <a:pt x="884" y="432"/>
                    <a:pt x="884" y="418"/>
                  </a:cubicBezTo>
                  <a:cubicBezTo>
                    <a:pt x="887" y="335"/>
                    <a:pt x="969" y="294"/>
                    <a:pt x="964" y="198"/>
                  </a:cubicBezTo>
                  <a:cubicBezTo>
                    <a:pt x="960" y="116"/>
                    <a:pt x="882" y="11"/>
                    <a:pt x="797" y="1"/>
                  </a:cubicBezTo>
                  <a:cubicBezTo>
                    <a:pt x="789" y="1"/>
                    <a:pt x="782" y="0"/>
                    <a:pt x="774"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0"/>
            <p:cNvSpPr/>
            <p:nvPr/>
          </p:nvSpPr>
          <p:spPr>
            <a:xfrm>
              <a:off x="652775" y="1529488"/>
              <a:ext cx="39825" cy="21200"/>
            </a:xfrm>
            <a:custGeom>
              <a:avLst/>
              <a:gdLst/>
              <a:ahLst/>
              <a:cxnLst/>
              <a:rect l="l" t="t" r="r" b="b"/>
              <a:pathLst>
                <a:path w="1593" h="848" extrusionOk="0">
                  <a:moveTo>
                    <a:pt x="59" y="1"/>
                  </a:moveTo>
                  <a:cubicBezTo>
                    <a:pt x="32" y="1"/>
                    <a:pt x="1" y="49"/>
                    <a:pt x="17" y="72"/>
                  </a:cubicBezTo>
                  <a:cubicBezTo>
                    <a:pt x="189" y="306"/>
                    <a:pt x="493" y="408"/>
                    <a:pt x="749" y="528"/>
                  </a:cubicBezTo>
                  <a:cubicBezTo>
                    <a:pt x="870" y="584"/>
                    <a:pt x="991" y="640"/>
                    <a:pt x="1111" y="697"/>
                  </a:cubicBezTo>
                  <a:cubicBezTo>
                    <a:pt x="1243" y="760"/>
                    <a:pt x="1395" y="785"/>
                    <a:pt x="1522" y="846"/>
                  </a:cubicBezTo>
                  <a:cubicBezTo>
                    <a:pt x="1525" y="847"/>
                    <a:pt x="1528" y="848"/>
                    <a:pt x="1531" y="848"/>
                  </a:cubicBezTo>
                  <a:cubicBezTo>
                    <a:pt x="1561" y="848"/>
                    <a:pt x="1592" y="793"/>
                    <a:pt x="1567" y="773"/>
                  </a:cubicBezTo>
                  <a:cubicBezTo>
                    <a:pt x="1467" y="696"/>
                    <a:pt x="1406" y="619"/>
                    <a:pt x="1291" y="552"/>
                  </a:cubicBezTo>
                  <a:cubicBezTo>
                    <a:pt x="1155" y="472"/>
                    <a:pt x="1005" y="413"/>
                    <a:pt x="862" y="348"/>
                  </a:cubicBezTo>
                  <a:cubicBezTo>
                    <a:pt x="603" y="228"/>
                    <a:pt x="347" y="49"/>
                    <a:pt x="62" y="1"/>
                  </a:cubicBezTo>
                  <a:cubicBezTo>
                    <a:pt x="61" y="1"/>
                    <a:pt x="60" y="1"/>
                    <a:pt x="5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0"/>
            <p:cNvSpPr/>
            <p:nvPr/>
          </p:nvSpPr>
          <p:spPr>
            <a:xfrm>
              <a:off x="573450" y="1503738"/>
              <a:ext cx="67600" cy="16400"/>
            </a:xfrm>
            <a:custGeom>
              <a:avLst/>
              <a:gdLst/>
              <a:ahLst/>
              <a:cxnLst/>
              <a:rect l="l" t="t" r="r" b="b"/>
              <a:pathLst>
                <a:path w="2704" h="656" extrusionOk="0">
                  <a:moveTo>
                    <a:pt x="160" y="0"/>
                  </a:moveTo>
                  <a:cubicBezTo>
                    <a:pt x="81" y="0"/>
                    <a:pt x="0" y="149"/>
                    <a:pt x="66" y="204"/>
                  </a:cubicBezTo>
                  <a:cubicBezTo>
                    <a:pt x="414" y="491"/>
                    <a:pt x="845" y="529"/>
                    <a:pt x="1291" y="529"/>
                  </a:cubicBezTo>
                  <a:cubicBezTo>
                    <a:pt x="1448" y="529"/>
                    <a:pt x="1607" y="524"/>
                    <a:pt x="1765" y="524"/>
                  </a:cubicBezTo>
                  <a:cubicBezTo>
                    <a:pt x="2080" y="524"/>
                    <a:pt x="2389" y="543"/>
                    <a:pt x="2670" y="655"/>
                  </a:cubicBezTo>
                  <a:cubicBezTo>
                    <a:pt x="2671" y="655"/>
                    <a:pt x="2672" y="655"/>
                    <a:pt x="2673" y="655"/>
                  </a:cubicBezTo>
                  <a:cubicBezTo>
                    <a:pt x="2686" y="655"/>
                    <a:pt x="2703" y="629"/>
                    <a:pt x="2690" y="623"/>
                  </a:cubicBezTo>
                  <a:cubicBezTo>
                    <a:pt x="2358" y="452"/>
                    <a:pt x="2003" y="423"/>
                    <a:pt x="1635" y="400"/>
                  </a:cubicBezTo>
                  <a:cubicBezTo>
                    <a:pt x="1087" y="366"/>
                    <a:pt x="675" y="273"/>
                    <a:pt x="189" y="8"/>
                  </a:cubicBezTo>
                  <a:cubicBezTo>
                    <a:pt x="180" y="3"/>
                    <a:pt x="170" y="0"/>
                    <a:pt x="160"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0"/>
            <p:cNvSpPr/>
            <p:nvPr/>
          </p:nvSpPr>
          <p:spPr>
            <a:xfrm>
              <a:off x="569625" y="1478188"/>
              <a:ext cx="20075" cy="8650"/>
            </a:xfrm>
            <a:custGeom>
              <a:avLst/>
              <a:gdLst/>
              <a:ahLst/>
              <a:cxnLst/>
              <a:rect l="l" t="t" r="r" b="b"/>
              <a:pathLst>
                <a:path w="803" h="346" extrusionOk="0">
                  <a:moveTo>
                    <a:pt x="354" y="1"/>
                  </a:moveTo>
                  <a:cubicBezTo>
                    <a:pt x="247" y="1"/>
                    <a:pt x="184" y="55"/>
                    <a:pt x="85" y="116"/>
                  </a:cubicBezTo>
                  <a:cubicBezTo>
                    <a:pt x="47" y="138"/>
                    <a:pt x="1" y="205"/>
                    <a:pt x="42" y="244"/>
                  </a:cubicBezTo>
                  <a:cubicBezTo>
                    <a:pt x="65" y="266"/>
                    <a:pt x="65" y="313"/>
                    <a:pt x="95" y="324"/>
                  </a:cubicBezTo>
                  <a:cubicBezTo>
                    <a:pt x="134" y="340"/>
                    <a:pt x="169" y="346"/>
                    <a:pt x="205" y="346"/>
                  </a:cubicBezTo>
                  <a:cubicBezTo>
                    <a:pt x="241" y="346"/>
                    <a:pt x="278" y="340"/>
                    <a:pt x="319" y="332"/>
                  </a:cubicBezTo>
                  <a:cubicBezTo>
                    <a:pt x="469" y="302"/>
                    <a:pt x="586" y="250"/>
                    <a:pt x="722" y="196"/>
                  </a:cubicBezTo>
                  <a:cubicBezTo>
                    <a:pt x="749" y="185"/>
                    <a:pt x="803" y="89"/>
                    <a:pt x="747" y="86"/>
                  </a:cubicBezTo>
                  <a:cubicBezTo>
                    <a:pt x="721" y="85"/>
                    <a:pt x="692" y="55"/>
                    <a:pt x="661" y="46"/>
                  </a:cubicBezTo>
                  <a:cubicBezTo>
                    <a:pt x="584" y="24"/>
                    <a:pt x="503" y="23"/>
                    <a:pt x="425" y="8"/>
                  </a:cubicBezTo>
                  <a:cubicBezTo>
                    <a:pt x="399" y="3"/>
                    <a:pt x="375" y="1"/>
                    <a:pt x="354"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0"/>
            <p:cNvSpPr/>
            <p:nvPr/>
          </p:nvSpPr>
          <p:spPr>
            <a:xfrm>
              <a:off x="542625" y="1359463"/>
              <a:ext cx="82550" cy="24425"/>
            </a:xfrm>
            <a:custGeom>
              <a:avLst/>
              <a:gdLst/>
              <a:ahLst/>
              <a:cxnLst/>
              <a:rect l="l" t="t" r="r" b="b"/>
              <a:pathLst>
                <a:path w="3302" h="977" extrusionOk="0">
                  <a:moveTo>
                    <a:pt x="273" y="0"/>
                  </a:moveTo>
                  <a:cubicBezTo>
                    <a:pt x="203" y="0"/>
                    <a:pt x="134" y="10"/>
                    <a:pt x="63" y="36"/>
                  </a:cubicBezTo>
                  <a:cubicBezTo>
                    <a:pt x="34" y="46"/>
                    <a:pt x="1" y="103"/>
                    <a:pt x="22" y="131"/>
                  </a:cubicBezTo>
                  <a:cubicBezTo>
                    <a:pt x="147" y="308"/>
                    <a:pt x="480" y="327"/>
                    <a:pt x="785" y="327"/>
                  </a:cubicBezTo>
                  <a:cubicBezTo>
                    <a:pt x="870" y="327"/>
                    <a:pt x="952" y="325"/>
                    <a:pt x="1027" y="325"/>
                  </a:cubicBezTo>
                  <a:cubicBezTo>
                    <a:pt x="1109" y="325"/>
                    <a:pt x="1184" y="327"/>
                    <a:pt x="1243" y="335"/>
                  </a:cubicBezTo>
                  <a:cubicBezTo>
                    <a:pt x="1770" y="400"/>
                    <a:pt x="2515" y="470"/>
                    <a:pt x="2832" y="958"/>
                  </a:cubicBezTo>
                  <a:cubicBezTo>
                    <a:pt x="2841" y="971"/>
                    <a:pt x="2852" y="976"/>
                    <a:pt x="2863" y="976"/>
                  </a:cubicBezTo>
                  <a:cubicBezTo>
                    <a:pt x="2894" y="976"/>
                    <a:pt x="2929" y="939"/>
                    <a:pt x="2943" y="919"/>
                  </a:cubicBezTo>
                  <a:cubicBezTo>
                    <a:pt x="3011" y="820"/>
                    <a:pt x="3086" y="725"/>
                    <a:pt x="3160" y="630"/>
                  </a:cubicBezTo>
                  <a:cubicBezTo>
                    <a:pt x="3208" y="567"/>
                    <a:pt x="3210" y="525"/>
                    <a:pt x="3210" y="503"/>
                  </a:cubicBezTo>
                  <a:cubicBezTo>
                    <a:pt x="3211" y="514"/>
                    <a:pt x="3219" y="518"/>
                    <a:pt x="3228" y="518"/>
                  </a:cubicBezTo>
                  <a:cubicBezTo>
                    <a:pt x="3242" y="518"/>
                    <a:pt x="3261" y="508"/>
                    <a:pt x="3270" y="494"/>
                  </a:cubicBezTo>
                  <a:lnTo>
                    <a:pt x="3284" y="471"/>
                  </a:lnTo>
                  <a:cubicBezTo>
                    <a:pt x="3297" y="452"/>
                    <a:pt x="3302" y="402"/>
                    <a:pt x="3275" y="402"/>
                  </a:cubicBezTo>
                  <a:cubicBezTo>
                    <a:pt x="3270" y="402"/>
                    <a:pt x="3264" y="404"/>
                    <a:pt x="3257" y="408"/>
                  </a:cubicBezTo>
                  <a:cubicBezTo>
                    <a:pt x="3119" y="484"/>
                    <a:pt x="3009" y="628"/>
                    <a:pt x="2913" y="763"/>
                  </a:cubicBezTo>
                  <a:cubicBezTo>
                    <a:pt x="2637" y="395"/>
                    <a:pt x="2131" y="294"/>
                    <a:pt x="1701" y="218"/>
                  </a:cubicBezTo>
                  <a:cubicBezTo>
                    <a:pt x="1370" y="158"/>
                    <a:pt x="1030" y="149"/>
                    <a:pt x="703" y="75"/>
                  </a:cubicBezTo>
                  <a:cubicBezTo>
                    <a:pt x="556" y="42"/>
                    <a:pt x="415" y="0"/>
                    <a:pt x="27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0"/>
            <p:cNvSpPr/>
            <p:nvPr/>
          </p:nvSpPr>
          <p:spPr>
            <a:xfrm>
              <a:off x="547700" y="1334988"/>
              <a:ext cx="10475" cy="8000"/>
            </a:xfrm>
            <a:custGeom>
              <a:avLst/>
              <a:gdLst/>
              <a:ahLst/>
              <a:cxnLst/>
              <a:rect l="l" t="t" r="r" b="b"/>
              <a:pathLst>
                <a:path w="419" h="320" extrusionOk="0">
                  <a:moveTo>
                    <a:pt x="211" y="1"/>
                  </a:moveTo>
                  <a:cubicBezTo>
                    <a:pt x="166" y="1"/>
                    <a:pt x="113" y="44"/>
                    <a:pt x="91" y="68"/>
                  </a:cubicBezTo>
                  <a:cubicBezTo>
                    <a:pt x="69" y="91"/>
                    <a:pt x="53" y="118"/>
                    <a:pt x="42" y="147"/>
                  </a:cubicBezTo>
                  <a:cubicBezTo>
                    <a:pt x="27" y="188"/>
                    <a:pt x="0" y="319"/>
                    <a:pt x="82" y="319"/>
                  </a:cubicBezTo>
                  <a:cubicBezTo>
                    <a:pt x="83" y="319"/>
                    <a:pt x="84" y="319"/>
                    <a:pt x="86" y="319"/>
                  </a:cubicBezTo>
                  <a:cubicBezTo>
                    <a:pt x="194" y="315"/>
                    <a:pt x="232" y="289"/>
                    <a:pt x="322" y="249"/>
                  </a:cubicBezTo>
                  <a:cubicBezTo>
                    <a:pt x="356" y="235"/>
                    <a:pt x="418" y="131"/>
                    <a:pt x="353" y="120"/>
                  </a:cubicBezTo>
                  <a:lnTo>
                    <a:pt x="353" y="120"/>
                  </a:lnTo>
                  <a:cubicBezTo>
                    <a:pt x="355" y="120"/>
                    <a:pt x="249" y="17"/>
                    <a:pt x="247" y="14"/>
                  </a:cubicBezTo>
                  <a:cubicBezTo>
                    <a:pt x="236" y="5"/>
                    <a:pt x="224" y="1"/>
                    <a:pt x="21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0"/>
            <p:cNvSpPr/>
            <p:nvPr/>
          </p:nvSpPr>
          <p:spPr>
            <a:xfrm>
              <a:off x="559125" y="1233838"/>
              <a:ext cx="19900" cy="7050"/>
            </a:xfrm>
            <a:custGeom>
              <a:avLst/>
              <a:gdLst/>
              <a:ahLst/>
              <a:cxnLst/>
              <a:rect l="l" t="t" r="r" b="b"/>
              <a:pathLst>
                <a:path w="796" h="282" extrusionOk="0">
                  <a:moveTo>
                    <a:pt x="273" y="0"/>
                  </a:moveTo>
                  <a:cubicBezTo>
                    <a:pt x="195" y="0"/>
                    <a:pt x="120" y="17"/>
                    <a:pt x="47" y="63"/>
                  </a:cubicBezTo>
                  <a:cubicBezTo>
                    <a:pt x="25" y="76"/>
                    <a:pt x="1" y="110"/>
                    <a:pt x="16" y="136"/>
                  </a:cubicBezTo>
                  <a:cubicBezTo>
                    <a:pt x="74" y="246"/>
                    <a:pt x="203" y="281"/>
                    <a:pt x="340" y="281"/>
                  </a:cubicBezTo>
                  <a:cubicBezTo>
                    <a:pt x="475" y="281"/>
                    <a:pt x="619" y="248"/>
                    <a:pt x="714" y="217"/>
                  </a:cubicBezTo>
                  <a:cubicBezTo>
                    <a:pt x="739" y="210"/>
                    <a:pt x="795" y="126"/>
                    <a:pt x="745" y="124"/>
                  </a:cubicBezTo>
                  <a:cubicBezTo>
                    <a:pt x="689" y="122"/>
                    <a:pt x="583" y="59"/>
                    <a:pt x="523" y="42"/>
                  </a:cubicBezTo>
                  <a:cubicBezTo>
                    <a:pt x="437" y="19"/>
                    <a:pt x="354" y="0"/>
                    <a:pt x="27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0"/>
            <p:cNvSpPr/>
            <p:nvPr/>
          </p:nvSpPr>
          <p:spPr>
            <a:xfrm>
              <a:off x="1103175" y="778538"/>
              <a:ext cx="51550" cy="38550"/>
            </a:xfrm>
            <a:custGeom>
              <a:avLst/>
              <a:gdLst/>
              <a:ahLst/>
              <a:cxnLst/>
              <a:rect l="l" t="t" r="r" b="b"/>
              <a:pathLst>
                <a:path w="2062" h="1542" extrusionOk="0">
                  <a:moveTo>
                    <a:pt x="74" y="1"/>
                  </a:moveTo>
                  <a:cubicBezTo>
                    <a:pt x="35" y="1"/>
                    <a:pt x="1" y="68"/>
                    <a:pt x="29" y="94"/>
                  </a:cubicBezTo>
                  <a:cubicBezTo>
                    <a:pt x="183" y="243"/>
                    <a:pt x="479" y="474"/>
                    <a:pt x="717" y="474"/>
                  </a:cubicBezTo>
                  <a:cubicBezTo>
                    <a:pt x="724" y="474"/>
                    <a:pt x="731" y="474"/>
                    <a:pt x="738" y="474"/>
                  </a:cubicBezTo>
                  <a:cubicBezTo>
                    <a:pt x="787" y="470"/>
                    <a:pt x="1021" y="387"/>
                    <a:pt x="1125" y="387"/>
                  </a:cubicBezTo>
                  <a:cubicBezTo>
                    <a:pt x="1152" y="387"/>
                    <a:pt x="1170" y="393"/>
                    <a:pt x="1175" y="407"/>
                  </a:cubicBezTo>
                  <a:cubicBezTo>
                    <a:pt x="1230" y="609"/>
                    <a:pt x="1353" y="792"/>
                    <a:pt x="1420" y="991"/>
                  </a:cubicBezTo>
                  <a:cubicBezTo>
                    <a:pt x="1425" y="1009"/>
                    <a:pt x="1436" y="1016"/>
                    <a:pt x="1450" y="1016"/>
                  </a:cubicBezTo>
                  <a:cubicBezTo>
                    <a:pt x="1458" y="1016"/>
                    <a:pt x="1466" y="1014"/>
                    <a:pt x="1474" y="1011"/>
                  </a:cubicBezTo>
                  <a:cubicBezTo>
                    <a:pt x="1541" y="983"/>
                    <a:pt x="1797" y="832"/>
                    <a:pt x="1828" y="832"/>
                  </a:cubicBezTo>
                  <a:cubicBezTo>
                    <a:pt x="1830" y="832"/>
                    <a:pt x="1831" y="833"/>
                    <a:pt x="1831" y="834"/>
                  </a:cubicBezTo>
                  <a:lnTo>
                    <a:pt x="1892" y="1094"/>
                  </a:lnTo>
                  <a:cubicBezTo>
                    <a:pt x="1926" y="1243"/>
                    <a:pt x="1994" y="1393"/>
                    <a:pt x="2031" y="1534"/>
                  </a:cubicBezTo>
                  <a:cubicBezTo>
                    <a:pt x="2032" y="1539"/>
                    <a:pt x="2035" y="1542"/>
                    <a:pt x="2038" y="1542"/>
                  </a:cubicBezTo>
                  <a:cubicBezTo>
                    <a:pt x="2042" y="1542"/>
                    <a:pt x="2046" y="1539"/>
                    <a:pt x="2050" y="1536"/>
                  </a:cubicBezTo>
                  <a:cubicBezTo>
                    <a:pt x="2057" y="1530"/>
                    <a:pt x="2062" y="1520"/>
                    <a:pt x="2062" y="1510"/>
                  </a:cubicBezTo>
                  <a:cubicBezTo>
                    <a:pt x="2012" y="1247"/>
                    <a:pt x="1982" y="973"/>
                    <a:pt x="1925" y="707"/>
                  </a:cubicBezTo>
                  <a:cubicBezTo>
                    <a:pt x="1923" y="692"/>
                    <a:pt x="1910" y="682"/>
                    <a:pt x="1896" y="682"/>
                  </a:cubicBezTo>
                  <a:cubicBezTo>
                    <a:pt x="1893" y="682"/>
                    <a:pt x="1891" y="682"/>
                    <a:pt x="1888" y="683"/>
                  </a:cubicBezTo>
                  <a:cubicBezTo>
                    <a:pt x="1840" y="698"/>
                    <a:pt x="1647" y="808"/>
                    <a:pt x="1554" y="808"/>
                  </a:cubicBezTo>
                  <a:cubicBezTo>
                    <a:pt x="1527" y="808"/>
                    <a:pt x="1509" y="799"/>
                    <a:pt x="1504" y="777"/>
                  </a:cubicBezTo>
                  <a:cubicBezTo>
                    <a:pt x="1459" y="571"/>
                    <a:pt x="1324" y="388"/>
                    <a:pt x="1270" y="184"/>
                  </a:cubicBezTo>
                  <a:cubicBezTo>
                    <a:pt x="1264" y="164"/>
                    <a:pt x="1249" y="154"/>
                    <a:pt x="1232" y="154"/>
                  </a:cubicBezTo>
                  <a:cubicBezTo>
                    <a:pt x="1224" y="154"/>
                    <a:pt x="1215" y="156"/>
                    <a:pt x="1207" y="161"/>
                  </a:cubicBezTo>
                  <a:cubicBezTo>
                    <a:pt x="1063" y="241"/>
                    <a:pt x="936" y="300"/>
                    <a:pt x="801" y="300"/>
                  </a:cubicBezTo>
                  <a:cubicBezTo>
                    <a:pt x="723" y="300"/>
                    <a:pt x="643" y="281"/>
                    <a:pt x="555" y="234"/>
                  </a:cubicBezTo>
                  <a:cubicBezTo>
                    <a:pt x="390" y="146"/>
                    <a:pt x="269" y="31"/>
                    <a:pt x="78" y="1"/>
                  </a:cubicBezTo>
                  <a:cubicBezTo>
                    <a:pt x="77" y="1"/>
                    <a:pt x="75" y="1"/>
                    <a:pt x="74"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0"/>
            <p:cNvSpPr/>
            <p:nvPr/>
          </p:nvSpPr>
          <p:spPr>
            <a:xfrm>
              <a:off x="1026375" y="754888"/>
              <a:ext cx="68825" cy="25950"/>
            </a:xfrm>
            <a:custGeom>
              <a:avLst/>
              <a:gdLst/>
              <a:ahLst/>
              <a:cxnLst/>
              <a:rect l="l" t="t" r="r" b="b"/>
              <a:pathLst>
                <a:path w="2753" h="1038" extrusionOk="0">
                  <a:moveTo>
                    <a:pt x="48" y="0"/>
                  </a:moveTo>
                  <a:cubicBezTo>
                    <a:pt x="25" y="0"/>
                    <a:pt x="0" y="45"/>
                    <a:pt x="20" y="60"/>
                  </a:cubicBezTo>
                  <a:cubicBezTo>
                    <a:pt x="407" y="340"/>
                    <a:pt x="946" y="376"/>
                    <a:pt x="1407" y="388"/>
                  </a:cubicBezTo>
                  <a:cubicBezTo>
                    <a:pt x="1731" y="396"/>
                    <a:pt x="1842" y="575"/>
                    <a:pt x="2074" y="748"/>
                  </a:cubicBezTo>
                  <a:cubicBezTo>
                    <a:pt x="2240" y="872"/>
                    <a:pt x="2465" y="948"/>
                    <a:pt x="2654" y="1035"/>
                  </a:cubicBezTo>
                  <a:cubicBezTo>
                    <a:pt x="2658" y="1037"/>
                    <a:pt x="2663" y="1038"/>
                    <a:pt x="2667" y="1038"/>
                  </a:cubicBezTo>
                  <a:cubicBezTo>
                    <a:pt x="2708" y="1038"/>
                    <a:pt x="2752" y="962"/>
                    <a:pt x="2717" y="935"/>
                  </a:cubicBezTo>
                  <a:cubicBezTo>
                    <a:pt x="2568" y="826"/>
                    <a:pt x="2404" y="755"/>
                    <a:pt x="2241" y="669"/>
                  </a:cubicBezTo>
                  <a:cubicBezTo>
                    <a:pt x="2112" y="603"/>
                    <a:pt x="1870" y="237"/>
                    <a:pt x="1790" y="237"/>
                  </a:cubicBezTo>
                  <a:cubicBezTo>
                    <a:pt x="1790" y="237"/>
                    <a:pt x="1789" y="237"/>
                    <a:pt x="1789" y="237"/>
                  </a:cubicBezTo>
                  <a:cubicBezTo>
                    <a:pt x="1746" y="239"/>
                    <a:pt x="1704" y="239"/>
                    <a:pt x="1662" y="239"/>
                  </a:cubicBezTo>
                  <a:cubicBezTo>
                    <a:pt x="1099" y="239"/>
                    <a:pt x="603" y="103"/>
                    <a:pt x="51" y="1"/>
                  </a:cubicBezTo>
                  <a:cubicBezTo>
                    <a:pt x="50" y="1"/>
                    <a:pt x="49" y="0"/>
                    <a:pt x="48"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0"/>
            <p:cNvSpPr/>
            <p:nvPr/>
          </p:nvSpPr>
          <p:spPr>
            <a:xfrm>
              <a:off x="984025" y="737888"/>
              <a:ext cx="32075" cy="10925"/>
            </a:xfrm>
            <a:custGeom>
              <a:avLst/>
              <a:gdLst/>
              <a:ahLst/>
              <a:cxnLst/>
              <a:rect l="l" t="t" r="r" b="b"/>
              <a:pathLst>
                <a:path w="1283" h="437" extrusionOk="0">
                  <a:moveTo>
                    <a:pt x="356" y="1"/>
                  </a:moveTo>
                  <a:cubicBezTo>
                    <a:pt x="248" y="1"/>
                    <a:pt x="143" y="19"/>
                    <a:pt x="47" y="60"/>
                  </a:cubicBezTo>
                  <a:cubicBezTo>
                    <a:pt x="27" y="69"/>
                    <a:pt x="1" y="112"/>
                    <a:pt x="24" y="128"/>
                  </a:cubicBezTo>
                  <a:cubicBezTo>
                    <a:pt x="168" y="238"/>
                    <a:pt x="375" y="223"/>
                    <a:pt x="548" y="259"/>
                  </a:cubicBezTo>
                  <a:cubicBezTo>
                    <a:pt x="752" y="301"/>
                    <a:pt x="995" y="349"/>
                    <a:pt x="1186" y="433"/>
                  </a:cubicBezTo>
                  <a:cubicBezTo>
                    <a:pt x="1190" y="435"/>
                    <a:pt x="1194" y="436"/>
                    <a:pt x="1199" y="436"/>
                  </a:cubicBezTo>
                  <a:cubicBezTo>
                    <a:pt x="1240" y="436"/>
                    <a:pt x="1282" y="363"/>
                    <a:pt x="1248" y="335"/>
                  </a:cubicBezTo>
                  <a:cubicBezTo>
                    <a:pt x="1019" y="158"/>
                    <a:pt x="675" y="1"/>
                    <a:pt x="35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0"/>
            <p:cNvSpPr/>
            <p:nvPr/>
          </p:nvSpPr>
          <p:spPr>
            <a:xfrm>
              <a:off x="990950" y="622063"/>
              <a:ext cx="38025" cy="12200"/>
            </a:xfrm>
            <a:custGeom>
              <a:avLst/>
              <a:gdLst/>
              <a:ahLst/>
              <a:cxnLst/>
              <a:rect l="l" t="t" r="r" b="b"/>
              <a:pathLst>
                <a:path w="1521" h="488" extrusionOk="0">
                  <a:moveTo>
                    <a:pt x="1491" y="0"/>
                  </a:moveTo>
                  <a:cubicBezTo>
                    <a:pt x="1490" y="0"/>
                    <a:pt x="1488" y="0"/>
                    <a:pt x="1486" y="1"/>
                  </a:cubicBezTo>
                  <a:cubicBezTo>
                    <a:pt x="1000" y="79"/>
                    <a:pt x="484" y="263"/>
                    <a:pt x="29" y="447"/>
                  </a:cubicBezTo>
                  <a:cubicBezTo>
                    <a:pt x="16" y="453"/>
                    <a:pt x="0" y="488"/>
                    <a:pt x="22" y="488"/>
                  </a:cubicBezTo>
                  <a:cubicBezTo>
                    <a:pt x="23" y="488"/>
                    <a:pt x="24" y="488"/>
                    <a:pt x="24" y="488"/>
                  </a:cubicBezTo>
                  <a:cubicBezTo>
                    <a:pt x="511" y="461"/>
                    <a:pt x="1008" y="209"/>
                    <a:pt x="1472" y="62"/>
                  </a:cubicBezTo>
                  <a:cubicBezTo>
                    <a:pt x="1493" y="56"/>
                    <a:pt x="1520" y="0"/>
                    <a:pt x="149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0"/>
            <p:cNvSpPr/>
            <p:nvPr/>
          </p:nvSpPr>
          <p:spPr>
            <a:xfrm>
              <a:off x="959975" y="641363"/>
              <a:ext cx="11250" cy="9300"/>
            </a:xfrm>
            <a:custGeom>
              <a:avLst/>
              <a:gdLst/>
              <a:ahLst/>
              <a:cxnLst/>
              <a:rect l="l" t="t" r="r" b="b"/>
              <a:pathLst>
                <a:path w="450" h="372" extrusionOk="0">
                  <a:moveTo>
                    <a:pt x="239" y="1"/>
                  </a:moveTo>
                  <a:cubicBezTo>
                    <a:pt x="150" y="1"/>
                    <a:pt x="90" y="100"/>
                    <a:pt x="33" y="160"/>
                  </a:cubicBezTo>
                  <a:cubicBezTo>
                    <a:pt x="13" y="180"/>
                    <a:pt x="0" y="240"/>
                    <a:pt x="33" y="240"/>
                  </a:cubicBezTo>
                  <a:cubicBezTo>
                    <a:pt x="38" y="240"/>
                    <a:pt x="44" y="238"/>
                    <a:pt x="51" y="235"/>
                  </a:cubicBezTo>
                  <a:cubicBezTo>
                    <a:pt x="87" y="220"/>
                    <a:pt x="123" y="212"/>
                    <a:pt x="159" y="212"/>
                  </a:cubicBezTo>
                  <a:cubicBezTo>
                    <a:pt x="254" y="212"/>
                    <a:pt x="344" y="266"/>
                    <a:pt x="386" y="361"/>
                  </a:cubicBezTo>
                  <a:cubicBezTo>
                    <a:pt x="389" y="368"/>
                    <a:pt x="394" y="372"/>
                    <a:pt x="399" y="372"/>
                  </a:cubicBezTo>
                  <a:cubicBezTo>
                    <a:pt x="420" y="372"/>
                    <a:pt x="449" y="322"/>
                    <a:pt x="447" y="304"/>
                  </a:cubicBezTo>
                  <a:cubicBezTo>
                    <a:pt x="431" y="190"/>
                    <a:pt x="408" y="62"/>
                    <a:pt x="294" y="13"/>
                  </a:cubicBezTo>
                  <a:cubicBezTo>
                    <a:pt x="274" y="5"/>
                    <a:pt x="256" y="1"/>
                    <a:pt x="23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0"/>
            <p:cNvSpPr/>
            <p:nvPr/>
          </p:nvSpPr>
          <p:spPr>
            <a:xfrm>
              <a:off x="823575" y="720763"/>
              <a:ext cx="20625" cy="14225"/>
            </a:xfrm>
            <a:custGeom>
              <a:avLst/>
              <a:gdLst/>
              <a:ahLst/>
              <a:cxnLst/>
              <a:rect l="l" t="t" r="r" b="b"/>
              <a:pathLst>
                <a:path w="825" h="569" extrusionOk="0">
                  <a:moveTo>
                    <a:pt x="791" y="1"/>
                  </a:moveTo>
                  <a:cubicBezTo>
                    <a:pt x="688" y="1"/>
                    <a:pt x="524" y="225"/>
                    <a:pt x="431" y="360"/>
                  </a:cubicBezTo>
                  <a:cubicBezTo>
                    <a:pt x="311" y="284"/>
                    <a:pt x="202" y="218"/>
                    <a:pt x="54" y="196"/>
                  </a:cubicBezTo>
                  <a:cubicBezTo>
                    <a:pt x="53" y="196"/>
                    <a:pt x="52" y="196"/>
                    <a:pt x="51" y="196"/>
                  </a:cubicBezTo>
                  <a:cubicBezTo>
                    <a:pt x="26" y="196"/>
                    <a:pt x="0" y="238"/>
                    <a:pt x="15" y="258"/>
                  </a:cubicBezTo>
                  <a:cubicBezTo>
                    <a:pt x="108" y="401"/>
                    <a:pt x="228" y="473"/>
                    <a:pt x="370" y="562"/>
                  </a:cubicBezTo>
                  <a:cubicBezTo>
                    <a:pt x="378" y="566"/>
                    <a:pt x="386" y="569"/>
                    <a:pt x="394" y="569"/>
                  </a:cubicBezTo>
                  <a:cubicBezTo>
                    <a:pt x="427" y="569"/>
                    <a:pt x="462" y="533"/>
                    <a:pt x="476" y="509"/>
                  </a:cubicBezTo>
                  <a:cubicBezTo>
                    <a:pt x="538" y="414"/>
                    <a:pt x="609" y="326"/>
                    <a:pt x="678" y="238"/>
                  </a:cubicBezTo>
                  <a:cubicBezTo>
                    <a:pt x="706" y="200"/>
                    <a:pt x="731" y="161"/>
                    <a:pt x="760" y="124"/>
                  </a:cubicBezTo>
                  <a:cubicBezTo>
                    <a:pt x="766" y="115"/>
                    <a:pt x="771" y="105"/>
                    <a:pt x="774" y="94"/>
                  </a:cubicBezTo>
                  <a:cubicBezTo>
                    <a:pt x="783" y="92"/>
                    <a:pt x="790" y="86"/>
                    <a:pt x="796" y="78"/>
                  </a:cubicBezTo>
                  <a:cubicBezTo>
                    <a:pt x="804" y="68"/>
                    <a:pt x="811" y="57"/>
                    <a:pt x="817" y="45"/>
                  </a:cubicBezTo>
                  <a:cubicBezTo>
                    <a:pt x="823" y="32"/>
                    <a:pt x="824" y="7"/>
                    <a:pt x="805" y="2"/>
                  </a:cubicBezTo>
                  <a:cubicBezTo>
                    <a:pt x="800" y="1"/>
                    <a:pt x="795" y="1"/>
                    <a:pt x="79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0"/>
            <p:cNvSpPr/>
            <p:nvPr/>
          </p:nvSpPr>
          <p:spPr>
            <a:xfrm>
              <a:off x="676750" y="771138"/>
              <a:ext cx="81775" cy="31350"/>
            </a:xfrm>
            <a:custGeom>
              <a:avLst/>
              <a:gdLst/>
              <a:ahLst/>
              <a:cxnLst/>
              <a:rect l="l" t="t" r="r" b="b"/>
              <a:pathLst>
                <a:path w="3271" h="1254" extrusionOk="0">
                  <a:moveTo>
                    <a:pt x="3234" y="0"/>
                  </a:moveTo>
                  <a:cubicBezTo>
                    <a:pt x="3233" y="0"/>
                    <a:pt x="3232" y="1"/>
                    <a:pt x="3231" y="1"/>
                  </a:cubicBezTo>
                  <a:cubicBezTo>
                    <a:pt x="2966" y="20"/>
                    <a:pt x="2706" y="77"/>
                    <a:pt x="2457" y="170"/>
                  </a:cubicBezTo>
                  <a:cubicBezTo>
                    <a:pt x="2211" y="259"/>
                    <a:pt x="2069" y="408"/>
                    <a:pt x="1924" y="408"/>
                  </a:cubicBezTo>
                  <a:cubicBezTo>
                    <a:pt x="1834" y="408"/>
                    <a:pt x="1743" y="350"/>
                    <a:pt x="1625" y="186"/>
                  </a:cubicBezTo>
                  <a:cubicBezTo>
                    <a:pt x="1611" y="166"/>
                    <a:pt x="1590" y="158"/>
                    <a:pt x="1568" y="158"/>
                  </a:cubicBezTo>
                  <a:cubicBezTo>
                    <a:pt x="1539" y="158"/>
                    <a:pt x="1509" y="172"/>
                    <a:pt x="1488" y="191"/>
                  </a:cubicBezTo>
                  <a:cubicBezTo>
                    <a:pt x="1045" y="595"/>
                    <a:pt x="528" y="815"/>
                    <a:pt x="47" y="1154"/>
                  </a:cubicBezTo>
                  <a:cubicBezTo>
                    <a:pt x="28" y="1167"/>
                    <a:pt x="0" y="1223"/>
                    <a:pt x="36" y="1233"/>
                  </a:cubicBezTo>
                  <a:cubicBezTo>
                    <a:pt x="92" y="1247"/>
                    <a:pt x="148" y="1254"/>
                    <a:pt x="205" y="1254"/>
                  </a:cubicBezTo>
                  <a:cubicBezTo>
                    <a:pt x="665" y="1254"/>
                    <a:pt x="1137" y="808"/>
                    <a:pt x="1463" y="502"/>
                  </a:cubicBezTo>
                  <a:cubicBezTo>
                    <a:pt x="1546" y="613"/>
                    <a:pt x="1626" y="721"/>
                    <a:pt x="1743" y="805"/>
                  </a:cubicBezTo>
                  <a:cubicBezTo>
                    <a:pt x="1753" y="812"/>
                    <a:pt x="1764" y="815"/>
                    <a:pt x="1775" y="815"/>
                  </a:cubicBezTo>
                  <a:cubicBezTo>
                    <a:pt x="1812" y="815"/>
                    <a:pt x="1849" y="781"/>
                    <a:pt x="1871" y="760"/>
                  </a:cubicBezTo>
                  <a:cubicBezTo>
                    <a:pt x="2259" y="387"/>
                    <a:pt x="2737" y="248"/>
                    <a:pt x="3224" y="67"/>
                  </a:cubicBezTo>
                  <a:cubicBezTo>
                    <a:pt x="3245" y="59"/>
                    <a:pt x="3270" y="0"/>
                    <a:pt x="3234"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0"/>
            <p:cNvSpPr/>
            <p:nvPr/>
          </p:nvSpPr>
          <p:spPr>
            <a:xfrm>
              <a:off x="687075" y="643363"/>
              <a:ext cx="28350" cy="12675"/>
            </a:xfrm>
            <a:custGeom>
              <a:avLst/>
              <a:gdLst/>
              <a:ahLst/>
              <a:cxnLst/>
              <a:rect l="l" t="t" r="r" b="b"/>
              <a:pathLst>
                <a:path w="1134" h="507" extrusionOk="0">
                  <a:moveTo>
                    <a:pt x="495" y="1"/>
                  </a:moveTo>
                  <a:cubicBezTo>
                    <a:pt x="478" y="1"/>
                    <a:pt x="461" y="3"/>
                    <a:pt x="443" y="6"/>
                  </a:cubicBezTo>
                  <a:cubicBezTo>
                    <a:pt x="276" y="43"/>
                    <a:pt x="1" y="291"/>
                    <a:pt x="52" y="485"/>
                  </a:cubicBezTo>
                  <a:cubicBezTo>
                    <a:pt x="54" y="497"/>
                    <a:pt x="66" y="506"/>
                    <a:pt x="79" y="506"/>
                  </a:cubicBezTo>
                  <a:cubicBezTo>
                    <a:pt x="81" y="506"/>
                    <a:pt x="83" y="506"/>
                    <a:pt x="85" y="505"/>
                  </a:cubicBezTo>
                  <a:cubicBezTo>
                    <a:pt x="199" y="487"/>
                    <a:pt x="284" y="305"/>
                    <a:pt x="406" y="305"/>
                  </a:cubicBezTo>
                  <a:cubicBezTo>
                    <a:pt x="418" y="305"/>
                    <a:pt x="432" y="307"/>
                    <a:pt x="445" y="312"/>
                  </a:cubicBezTo>
                  <a:cubicBezTo>
                    <a:pt x="532" y="339"/>
                    <a:pt x="631" y="343"/>
                    <a:pt x="721" y="360"/>
                  </a:cubicBezTo>
                  <a:cubicBezTo>
                    <a:pt x="816" y="375"/>
                    <a:pt x="958" y="362"/>
                    <a:pt x="1047" y="394"/>
                  </a:cubicBezTo>
                  <a:cubicBezTo>
                    <a:pt x="1050" y="395"/>
                    <a:pt x="1052" y="395"/>
                    <a:pt x="1055" y="395"/>
                  </a:cubicBezTo>
                  <a:cubicBezTo>
                    <a:pt x="1093" y="395"/>
                    <a:pt x="1133" y="315"/>
                    <a:pt x="1101" y="291"/>
                  </a:cubicBezTo>
                  <a:cubicBezTo>
                    <a:pt x="1075" y="272"/>
                    <a:pt x="1029" y="212"/>
                    <a:pt x="1001" y="189"/>
                  </a:cubicBezTo>
                  <a:cubicBezTo>
                    <a:pt x="957" y="152"/>
                    <a:pt x="872" y="140"/>
                    <a:pt x="820" y="125"/>
                  </a:cubicBezTo>
                  <a:cubicBezTo>
                    <a:pt x="698" y="88"/>
                    <a:pt x="611" y="1"/>
                    <a:pt x="49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0"/>
            <p:cNvSpPr/>
            <p:nvPr/>
          </p:nvSpPr>
          <p:spPr>
            <a:xfrm>
              <a:off x="894825" y="547363"/>
              <a:ext cx="33000" cy="11975"/>
            </a:xfrm>
            <a:custGeom>
              <a:avLst/>
              <a:gdLst/>
              <a:ahLst/>
              <a:cxnLst/>
              <a:rect l="l" t="t" r="r" b="b"/>
              <a:pathLst>
                <a:path w="1320" h="479" extrusionOk="0">
                  <a:moveTo>
                    <a:pt x="869" y="1"/>
                  </a:moveTo>
                  <a:cubicBezTo>
                    <a:pt x="854" y="1"/>
                    <a:pt x="838" y="2"/>
                    <a:pt x="822" y="4"/>
                  </a:cubicBezTo>
                  <a:cubicBezTo>
                    <a:pt x="686" y="23"/>
                    <a:pt x="578" y="96"/>
                    <a:pt x="481" y="186"/>
                  </a:cubicBezTo>
                  <a:cubicBezTo>
                    <a:pt x="459" y="119"/>
                    <a:pt x="422" y="62"/>
                    <a:pt x="346" y="46"/>
                  </a:cubicBezTo>
                  <a:cubicBezTo>
                    <a:pt x="340" y="44"/>
                    <a:pt x="334" y="43"/>
                    <a:pt x="327" y="43"/>
                  </a:cubicBezTo>
                  <a:cubicBezTo>
                    <a:pt x="240" y="43"/>
                    <a:pt x="116" y="157"/>
                    <a:pt x="53" y="190"/>
                  </a:cubicBezTo>
                  <a:cubicBezTo>
                    <a:pt x="39" y="197"/>
                    <a:pt x="1" y="258"/>
                    <a:pt x="37" y="258"/>
                  </a:cubicBezTo>
                  <a:cubicBezTo>
                    <a:pt x="217" y="261"/>
                    <a:pt x="260" y="239"/>
                    <a:pt x="322" y="436"/>
                  </a:cubicBezTo>
                  <a:cubicBezTo>
                    <a:pt x="332" y="467"/>
                    <a:pt x="352" y="478"/>
                    <a:pt x="374" y="478"/>
                  </a:cubicBezTo>
                  <a:cubicBezTo>
                    <a:pt x="405" y="478"/>
                    <a:pt x="440" y="456"/>
                    <a:pt x="460" y="432"/>
                  </a:cubicBezTo>
                  <a:cubicBezTo>
                    <a:pt x="577" y="292"/>
                    <a:pt x="684" y="202"/>
                    <a:pt x="863" y="202"/>
                  </a:cubicBezTo>
                  <a:cubicBezTo>
                    <a:pt x="870" y="202"/>
                    <a:pt x="877" y="202"/>
                    <a:pt x="885" y="202"/>
                  </a:cubicBezTo>
                  <a:cubicBezTo>
                    <a:pt x="989" y="205"/>
                    <a:pt x="1088" y="216"/>
                    <a:pt x="1193" y="216"/>
                  </a:cubicBezTo>
                  <a:cubicBezTo>
                    <a:pt x="1208" y="216"/>
                    <a:pt x="1224" y="216"/>
                    <a:pt x="1240" y="215"/>
                  </a:cubicBezTo>
                  <a:cubicBezTo>
                    <a:pt x="1272" y="214"/>
                    <a:pt x="1319" y="147"/>
                    <a:pt x="1275" y="132"/>
                  </a:cubicBezTo>
                  <a:cubicBezTo>
                    <a:pt x="1143" y="89"/>
                    <a:pt x="1013" y="1"/>
                    <a:pt x="86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0"/>
            <p:cNvSpPr/>
            <p:nvPr/>
          </p:nvSpPr>
          <p:spPr>
            <a:xfrm>
              <a:off x="488650" y="2584288"/>
              <a:ext cx="90700" cy="23750"/>
            </a:xfrm>
            <a:custGeom>
              <a:avLst/>
              <a:gdLst/>
              <a:ahLst/>
              <a:cxnLst/>
              <a:rect l="l" t="t" r="r" b="b"/>
              <a:pathLst>
                <a:path w="3628" h="950" extrusionOk="0">
                  <a:moveTo>
                    <a:pt x="3359" y="0"/>
                  </a:moveTo>
                  <a:cubicBezTo>
                    <a:pt x="3286" y="0"/>
                    <a:pt x="3212" y="10"/>
                    <a:pt x="3147" y="14"/>
                  </a:cubicBezTo>
                  <a:cubicBezTo>
                    <a:pt x="2754" y="42"/>
                    <a:pt x="2362" y="104"/>
                    <a:pt x="1977" y="183"/>
                  </a:cubicBezTo>
                  <a:cubicBezTo>
                    <a:pt x="1616" y="256"/>
                    <a:pt x="1253" y="355"/>
                    <a:pt x="928" y="531"/>
                  </a:cubicBezTo>
                  <a:cubicBezTo>
                    <a:pt x="824" y="588"/>
                    <a:pt x="711" y="659"/>
                    <a:pt x="631" y="745"/>
                  </a:cubicBezTo>
                  <a:cubicBezTo>
                    <a:pt x="605" y="774"/>
                    <a:pt x="583" y="786"/>
                    <a:pt x="567" y="786"/>
                  </a:cubicBezTo>
                  <a:cubicBezTo>
                    <a:pt x="477" y="786"/>
                    <a:pt x="518" y="424"/>
                    <a:pt x="507" y="316"/>
                  </a:cubicBezTo>
                  <a:cubicBezTo>
                    <a:pt x="505" y="296"/>
                    <a:pt x="496" y="289"/>
                    <a:pt x="484" y="289"/>
                  </a:cubicBezTo>
                  <a:cubicBezTo>
                    <a:pt x="458" y="289"/>
                    <a:pt x="421" y="321"/>
                    <a:pt x="413" y="335"/>
                  </a:cubicBezTo>
                  <a:cubicBezTo>
                    <a:pt x="326" y="469"/>
                    <a:pt x="286" y="564"/>
                    <a:pt x="209" y="564"/>
                  </a:cubicBezTo>
                  <a:cubicBezTo>
                    <a:pt x="177" y="564"/>
                    <a:pt x="138" y="547"/>
                    <a:pt x="87" y="509"/>
                  </a:cubicBezTo>
                  <a:cubicBezTo>
                    <a:pt x="81" y="505"/>
                    <a:pt x="76" y="503"/>
                    <a:pt x="70" y="503"/>
                  </a:cubicBezTo>
                  <a:cubicBezTo>
                    <a:pt x="37" y="503"/>
                    <a:pt x="1" y="568"/>
                    <a:pt x="10" y="594"/>
                  </a:cubicBezTo>
                  <a:cubicBezTo>
                    <a:pt x="33" y="657"/>
                    <a:pt x="79" y="803"/>
                    <a:pt x="158" y="803"/>
                  </a:cubicBezTo>
                  <a:cubicBezTo>
                    <a:pt x="176" y="803"/>
                    <a:pt x="195" y="796"/>
                    <a:pt x="216" y="779"/>
                  </a:cubicBezTo>
                  <a:cubicBezTo>
                    <a:pt x="293" y="719"/>
                    <a:pt x="345" y="614"/>
                    <a:pt x="396" y="536"/>
                  </a:cubicBezTo>
                  <a:lnTo>
                    <a:pt x="396" y="536"/>
                  </a:lnTo>
                  <a:cubicBezTo>
                    <a:pt x="340" y="622"/>
                    <a:pt x="462" y="866"/>
                    <a:pt x="523" y="938"/>
                  </a:cubicBezTo>
                  <a:cubicBezTo>
                    <a:pt x="531" y="946"/>
                    <a:pt x="539" y="950"/>
                    <a:pt x="547" y="950"/>
                  </a:cubicBezTo>
                  <a:cubicBezTo>
                    <a:pt x="570" y="950"/>
                    <a:pt x="593" y="926"/>
                    <a:pt x="605" y="909"/>
                  </a:cubicBezTo>
                  <a:cubicBezTo>
                    <a:pt x="931" y="467"/>
                    <a:pt x="1781" y="371"/>
                    <a:pt x="2285" y="280"/>
                  </a:cubicBezTo>
                  <a:cubicBezTo>
                    <a:pt x="2658" y="214"/>
                    <a:pt x="3111" y="118"/>
                    <a:pt x="3502" y="118"/>
                  </a:cubicBezTo>
                  <a:cubicBezTo>
                    <a:pt x="3531" y="118"/>
                    <a:pt x="3560" y="118"/>
                    <a:pt x="3589" y="119"/>
                  </a:cubicBezTo>
                  <a:cubicBezTo>
                    <a:pt x="3605" y="119"/>
                    <a:pt x="3627" y="89"/>
                    <a:pt x="3612" y="76"/>
                  </a:cubicBezTo>
                  <a:cubicBezTo>
                    <a:pt x="3543" y="16"/>
                    <a:pt x="3452" y="0"/>
                    <a:pt x="335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0"/>
            <p:cNvSpPr/>
            <p:nvPr/>
          </p:nvSpPr>
          <p:spPr>
            <a:xfrm>
              <a:off x="472800" y="2600313"/>
              <a:ext cx="7550" cy="8550"/>
            </a:xfrm>
            <a:custGeom>
              <a:avLst/>
              <a:gdLst/>
              <a:ahLst/>
              <a:cxnLst/>
              <a:rect l="l" t="t" r="r" b="b"/>
              <a:pathLst>
                <a:path w="302" h="342" extrusionOk="0">
                  <a:moveTo>
                    <a:pt x="119" y="0"/>
                  </a:moveTo>
                  <a:cubicBezTo>
                    <a:pt x="104" y="0"/>
                    <a:pt x="88" y="2"/>
                    <a:pt x="70" y="5"/>
                  </a:cubicBezTo>
                  <a:cubicBezTo>
                    <a:pt x="33" y="10"/>
                    <a:pt x="1" y="64"/>
                    <a:pt x="9" y="98"/>
                  </a:cubicBezTo>
                  <a:cubicBezTo>
                    <a:pt x="32" y="176"/>
                    <a:pt x="83" y="199"/>
                    <a:pt x="53" y="265"/>
                  </a:cubicBezTo>
                  <a:cubicBezTo>
                    <a:pt x="33" y="309"/>
                    <a:pt x="54" y="341"/>
                    <a:pt x="84" y="341"/>
                  </a:cubicBezTo>
                  <a:cubicBezTo>
                    <a:pt x="99" y="341"/>
                    <a:pt x="116" y="333"/>
                    <a:pt x="131" y="314"/>
                  </a:cubicBezTo>
                  <a:cubicBezTo>
                    <a:pt x="218" y="207"/>
                    <a:pt x="301" y="0"/>
                    <a:pt x="11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0"/>
            <p:cNvSpPr/>
            <p:nvPr/>
          </p:nvSpPr>
          <p:spPr>
            <a:xfrm>
              <a:off x="483850" y="2666338"/>
              <a:ext cx="13400" cy="8725"/>
            </a:xfrm>
            <a:custGeom>
              <a:avLst/>
              <a:gdLst/>
              <a:ahLst/>
              <a:cxnLst/>
              <a:rect l="l" t="t" r="r" b="b"/>
              <a:pathLst>
                <a:path w="536" h="349" extrusionOk="0">
                  <a:moveTo>
                    <a:pt x="373" y="0"/>
                  </a:moveTo>
                  <a:cubicBezTo>
                    <a:pt x="226" y="0"/>
                    <a:pt x="88" y="174"/>
                    <a:pt x="20" y="296"/>
                  </a:cubicBezTo>
                  <a:cubicBezTo>
                    <a:pt x="12" y="309"/>
                    <a:pt x="1" y="349"/>
                    <a:pt x="28" y="349"/>
                  </a:cubicBezTo>
                  <a:cubicBezTo>
                    <a:pt x="30" y="349"/>
                    <a:pt x="32" y="349"/>
                    <a:pt x="34" y="348"/>
                  </a:cubicBezTo>
                  <a:cubicBezTo>
                    <a:pt x="155" y="325"/>
                    <a:pt x="243" y="181"/>
                    <a:pt x="362" y="181"/>
                  </a:cubicBezTo>
                  <a:cubicBezTo>
                    <a:pt x="377" y="181"/>
                    <a:pt x="391" y="183"/>
                    <a:pt x="407" y="188"/>
                  </a:cubicBezTo>
                  <a:cubicBezTo>
                    <a:pt x="410" y="188"/>
                    <a:pt x="414" y="189"/>
                    <a:pt x="417" y="189"/>
                  </a:cubicBezTo>
                  <a:cubicBezTo>
                    <a:pt x="473" y="189"/>
                    <a:pt x="536" y="73"/>
                    <a:pt x="485" y="38"/>
                  </a:cubicBezTo>
                  <a:cubicBezTo>
                    <a:pt x="448" y="11"/>
                    <a:pt x="410" y="0"/>
                    <a:pt x="37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0"/>
            <p:cNvSpPr/>
            <p:nvPr/>
          </p:nvSpPr>
          <p:spPr>
            <a:xfrm>
              <a:off x="497825" y="2746213"/>
              <a:ext cx="20675" cy="8450"/>
            </a:xfrm>
            <a:custGeom>
              <a:avLst/>
              <a:gdLst/>
              <a:ahLst/>
              <a:cxnLst/>
              <a:rect l="l" t="t" r="r" b="b"/>
              <a:pathLst>
                <a:path w="827" h="338" extrusionOk="0">
                  <a:moveTo>
                    <a:pt x="808" y="1"/>
                  </a:moveTo>
                  <a:cubicBezTo>
                    <a:pt x="800" y="1"/>
                    <a:pt x="791" y="6"/>
                    <a:pt x="784" y="14"/>
                  </a:cubicBezTo>
                  <a:cubicBezTo>
                    <a:pt x="749" y="64"/>
                    <a:pt x="666" y="130"/>
                    <a:pt x="612" y="146"/>
                  </a:cubicBezTo>
                  <a:cubicBezTo>
                    <a:pt x="572" y="158"/>
                    <a:pt x="511" y="172"/>
                    <a:pt x="453" y="172"/>
                  </a:cubicBezTo>
                  <a:cubicBezTo>
                    <a:pt x="396" y="172"/>
                    <a:pt x="343" y="158"/>
                    <a:pt x="316" y="117"/>
                  </a:cubicBezTo>
                  <a:cubicBezTo>
                    <a:pt x="294" y="83"/>
                    <a:pt x="237" y="23"/>
                    <a:pt x="192" y="22"/>
                  </a:cubicBezTo>
                  <a:cubicBezTo>
                    <a:pt x="192" y="22"/>
                    <a:pt x="191" y="22"/>
                    <a:pt x="191" y="22"/>
                  </a:cubicBezTo>
                  <a:cubicBezTo>
                    <a:pt x="107" y="22"/>
                    <a:pt x="1" y="124"/>
                    <a:pt x="40" y="215"/>
                  </a:cubicBezTo>
                  <a:cubicBezTo>
                    <a:pt x="42" y="220"/>
                    <a:pt x="46" y="222"/>
                    <a:pt x="50" y="222"/>
                  </a:cubicBezTo>
                  <a:cubicBezTo>
                    <a:pt x="58" y="222"/>
                    <a:pt x="70" y="214"/>
                    <a:pt x="74" y="209"/>
                  </a:cubicBezTo>
                  <a:cubicBezTo>
                    <a:pt x="81" y="202"/>
                    <a:pt x="87" y="193"/>
                    <a:pt x="95" y="185"/>
                  </a:cubicBezTo>
                  <a:lnTo>
                    <a:pt x="96" y="185"/>
                  </a:lnTo>
                  <a:cubicBezTo>
                    <a:pt x="141" y="185"/>
                    <a:pt x="174" y="208"/>
                    <a:pt x="194" y="253"/>
                  </a:cubicBezTo>
                  <a:cubicBezTo>
                    <a:pt x="264" y="337"/>
                    <a:pt x="222" y="331"/>
                    <a:pt x="339" y="332"/>
                  </a:cubicBezTo>
                  <a:cubicBezTo>
                    <a:pt x="419" y="332"/>
                    <a:pt x="498" y="323"/>
                    <a:pt x="574" y="308"/>
                  </a:cubicBezTo>
                  <a:cubicBezTo>
                    <a:pt x="643" y="291"/>
                    <a:pt x="705" y="254"/>
                    <a:pt x="752" y="202"/>
                  </a:cubicBezTo>
                  <a:cubicBezTo>
                    <a:pt x="809" y="142"/>
                    <a:pt x="789" y="88"/>
                    <a:pt x="818" y="28"/>
                  </a:cubicBezTo>
                  <a:cubicBezTo>
                    <a:pt x="826" y="9"/>
                    <a:pt x="819" y="1"/>
                    <a:pt x="80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0"/>
            <p:cNvSpPr/>
            <p:nvPr/>
          </p:nvSpPr>
          <p:spPr>
            <a:xfrm>
              <a:off x="483925" y="2746438"/>
              <a:ext cx="5475" cy="6400"/>
            </a:xfrm>
            <a:custGeom>
              <a:avLst/>
              <a:gdLst/>
              <a:ahLst/>
              <a:cxnLst/>
              <a:rect l="l" t="t" r="r" b="b"/>
              <a:pathLst>
                <a:path w="219" h="256" extrusionOk="0">
                  <a:moveTo>
                    <a:pt x="160" y="1"/>
                  </a:moveTo>
                  <a:cubicBezTo>
                    <a:pt x="140" y="1"/>
                    <a:pt x="117" y="12"/>
                    <a:pt x="103" y="23"/>
                  </a:cubicBezTo>
                  <a:lnTo>
                    <a:pt x="45" y="57"/>
                  </a:lnTo>
                  <a:cubicBezTo>
                    <a:pt x="28" y="67"/>
                    <a:pt x="1" y="105"/>
                    <a:pt x="24" y="123"/>
                  </a:cubicBezTo>
                  <a:cubicBezTo>
                    <a:pt x="35" y="135"/>
                    <a:pt x="43" y="150"/>
                    <a:pt x="46" y="166"/>
                  </a:cubicBezTo>
                  <a:cubicBezTo>
                    <a:pt x="23" y="202"/>
                    <a:pt x="2" y="256"/>
                    <a:pt x="43" y="256"/>
                  </a:cubicBezTo>
                  <a:cubicBezTo>
                    <a:pt x="47" y="256"/>
                    <a:pt x="50" y="256"/>
                    <a:pt x="55" y="255"/>
                  </a:cubicBezTo>
                  <a:cubicBezTo>
                    <a:pt x="67" y="253"/>
                    <a:pt x="79" y="251"/>
                    <a:pt x="91" y="248"/>
                  </a:cubicBezTo>
                  <a:cubicBezTo>
                    <a:pt x="91" y="248"/>
                    <a:pt x="92" y="248"/>
                    <a:pt x="92" y="248"/>
                  </a:cubicBezTo>
                  <a:cubicBezTo>
                    <a:pt x="150" y="248"/>
                    <a:pt x="198" y="189"/>
                    <a:pt x="208" y="136"/>
                  </a:cubicBezTo>
                  <a:cubicBezTo>
                    <a:pt x="218" y="88"/>
                    <a:pt x="219" y="62"/>
                    <a:pt x="192" y="20"/>
                  </a:cubicBezTo>
                  <a:cubicBezTo>
                    <a:pt x="185" y="6"/>
                    <a:pt x="173" y="1"/>
                    <a:pt x="16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0"/>
            <p:cNvSpPr/>
            <p:nvPr/>
          </p:nvSpPr>
          <p:spPr>
            <a:xfrm>
              <a:off x="441250" y="2779688"/>
              <a:ext cx="26325" cy="12775"/>
            </a:xfrm>
            <a:custGeom>
              <a:avLst/>
              <a:gdLst/>
              <a:ahLst/>
              <a:cxnLst/>
              <a:rect l="l" t="t" r="r" b="b"/>
              <a:pathLst>
                <a:path w="1053" h="511" extrusionOk="0">
                  <a:moveTo>
                    <a:pt x="662" y="0"/>
                  </a:moveTo>
                  <a:cubicBezTo>
                    <a:pt x="379" y="0"/>
                    <a:pt x="112" y="173"/>
                    <a:pt x="8" y="468"/>
                  </a:cubicBezTo>
                  <a:cubicBezTo>
                    <a:pt x="0" y="487"/>
                    <a:pt x="6" y="511"/>
                    <a:pt x="23" y="511"/>
                  </a:cubicBezTo>
                  <a:cubicBezTo>
                    <a:pt x="28" y="511"/>
                    <a:pt x="35" y="508"/>
                    <a:pt x="43" y="502"/>
                  </a:cubicBezTo>
                  <a:cubicBezTo>
                    <a:pt x="154" y="404"/>
                    <a:pt x="259" y="293"/>
                    <a:pt x="393" y="225"/>
                  </a:cubicBezTo>
                  <a:cubicBezTo>
                    <a:pt x="458" y="192"/>
                    <a:pt x="531" y="181"/>
                    <a:pt x="606" y="181"/>
                  </a:cubicBezTo>
                  <a:cubicBezTo>
                    <a:pt x="715" y="181"/>
                    <a:pt x="829" y="205"/>
                    <a:pt x="928" y="224"/>
                  </a:cubicBezTo>
                  <a:cubicBezTo>
                    <a:pt x="930" y="224"/>
                    <a:pt x="932" y="224"/>
                    <a:pt x="934" y="224"/>
                  </a:cubicBezTo>
                  <a:cubicBezTo>
                    <a:pt x="986" y="224"/>
                    <a:pt x="1053" y="115"/>
                    <a:pt x="1001" y="87"/>
                  </a:cubicBezTo>
                  <a:cubicBezTo>
                    <a:pt x="892" y="28"/>
                    <a:pt x="775" y="0"/>
                    <a:pt x="66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0"/>
            <p:cNvSpPr/>
            <p:nvPr/>
          </p:nvSpPr>
          <p:spPr>
            <a:xfrm>
              <a:off x="438625" y="2861138"/>
              <a:ext cx="68725" cy="31650"/>
            </a:xfrm>
            <a:custGeom>
              <a:avLst/>
              <a:gdLst/>
              <a:ahLst/>
              <a:cxnLst/>
              <a:rect l="l" t="t" r="r" b="b"/>
              <a:pathLst>
                <a:path w="2749" h="1266" extrusionOk="0">
                  <a:moveTo>
                    <a:pt x="2490" y="1"/>
                  </a:moveTo>
                  <a:cubicBezTo>
                    <a:pt x="2441" y="1"/>
                    <a:pt x="2380" y="80"/>
                    <a:pt x="2370" y="111"/>
                  </a:cubicBezTo>
                  <a:cubicBezTo>
                    <a:pt x="2287" y="356"/>
                    <a:pt x="2191" y="734"/>
                    <a:pt x="1895" y="734"/>
                  </a:cubicBezTo>
                  <a:cubicBezTo>
                    <a:pt x="1890" y="734"/>
                    <a:pt x="1886" y="734"/>
                    <a:pt x="1882" y="734"/>
                  </a:cubicBezTo>
                  <a:cubicBezTo>
                    <a:pt x="1863" y="733"/>
                    <a:pt x="1844" y="733"/>
                    <a:pt x="1826" y="733"/>
                  </a:cubicBezTo>
                  <a:cubicBezTo>
                    <a:pt x="1603" y="733"/>
                    <a:pt x="1374" y="773"/>
                    <a:pt x="1158" y="805"/>
                  </a:cubicBezTo>
                  <a:cubicBezTo>
                    <a:pt x="824" y="855"/>
                    <a:pt x="256" y="909"/>
                    <a:pt x="28" y="1194"/>
                  </a:cubicBezTo>
                  <a:cubicBezTo>
                    <a:pt x="21" y="1203"/>
                    <a:pt x="0" y="1240"/>
                    <a:pt x="21" y="1249"/>
                  </a:cubicBezTo>
                  <a:cubicBezTo>
                    <a:pt x="49" y="1261"/>
                    <a:pt x="81" y="1266"/>
                    <a:pt x="116" y="1266"/>
                  </a:cubicBezTo>
                  <a:cubicBezTo>
                    <a:pt x="293" y="1266"/>
                    <a:pt x="536" y="1134"/>
                    <a:pt x="683" y="1097"/>
                  </a:cubicBezTo>
                  <a:cubicBezTo>
                    <a:pt x="1001" y="1017"/>
                    <a:pt x="1324" y="970"/>
                    <a:pt x="1649" y="970"/>
                  </a:cubicBezTo>
                  <a:cubicBezTo>
                    <a:pt x="1771" y="970"/>
                    <a:pt x="1894" y="977"/>
                    <a:pt x="2016" y="991"/>
                  </a:cubicBezTo>
                  <a:cubicBezTo>
                    <a:pt x="2020" y="991"/>
                    <a:pt x="2023" y="992"/>
                    <a:pt x="2026" y="992"/>
                  </a:cubicBezTo>
                  <a:cubicBezTo>
                    <a:pt x="2072" y="992"/>
                    <a:pt x="2112" y="950"/>
                    <a:pt x="2135" y="914"/>
                  </a:cubicBezTo>
                  <a:cubicBezTo>
                    <a:pt x="2263" y="714"/>
                    <a:pt x="2373" y="503"/>
                    <a:pt x="2466" y="283"/>
                  </a:cubicBezTo>
                  <a:cubicBezTo>
                    <a:pt x="2531" y="318"/>
                    <a:pt x="2618" y="358"/>
                    <a:pt x="2676" y="358"/>
                  </a:cubicBezTo>
                  <a:cubicBezTo>
                    <a:pt x="2721" y="358"/>
                    <a:pt x="2748" y="334"/>
                    <a:pt x="2734" y="265"/>
                  </a:cubicBezTo>
                  <a:cubicBezTo>
                    <a:pt x="2733" y="256"/>
                    <a:pt x="2728" y="252"/>
                    <a:pt x="2723" y="252"/>
                  </a:cubicBezTo>
                  <a:cubicBezTo>
                    <a:pt x="2708" y="252"/>
                    <a:pt x="2684" y="284"/>
                    <a:pt x="2683" y="298"/>
                  </a:cubicBezTo>
                  <a:cubicBezTo>
                    <a:pt x="2689" y="154"/>
                    <a:pt x="2654" y="139"/>
                    <a:pt x="2520" y="13"/>
                  </a:cubicBezTo>
                  <a:cubicBezTo>
                    <a:pt x="2511" y="4"/>
                    <a:pt x="2501" y="1"/>
                    <a:pt x="249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0"/>
            <p:cNvSpPr/>
            <p:nvPr/>
          </p:nvSpPr>
          <p:spPr>
            <a:xfrm>
              <a:off x="456925" y="2950038"/>
              <a:ext cx="14900" cy="10175"/>
            </a:xfrm>
            <a:custGeom>
              <a:avLst/>
              <a:gdLst/>
              <a:ahLst/>
              <a:cxnLst/>
              <a:rect l="l" t="t" r="r" b="b"/>
              <a:pathLst>
                <a:path w="596" h="407" extrusionOk="0">
                  <a:moveTo>
                    <a:pt x="420" y="0"/>
                  </a:moveTo>
                  <a:cubicBezTo>
                    <a:pt x="242" y="0"/>
                    <a:pt x="88" y="237"/>
                    <a:pt x="13" y="362"/>
                  </a:cubicBezTo>
                  <a:cubicBezTo>
                    <a:pt x="5" y="374"/>
                    <a:pt x="0" y="406"/>
                    <a:pt x="18" y="406"/>
                  </a:cubicBezTo>
                  <a:cubicBezTo>
                    <a:pt x="21" y="406"/>
                    <a:pt x="25" y="405"/>
                    <a:pt x="31" y="402"/>
                  </a:cubicBezTo>
                  <a:cubicBezTo>
                    <a:pt x="117" y="353"/>
                    <a:pt x="170" y="331"/>
                    <a:pt x="249" y="263"/>
                  </a:cubicBezTo>
                  <a:cubicBezTo>
                    <a:pt x="302" y="219"/>
                    <a:pt x="399" y="138"/>
                    <a:pt x="466" y="138"/>
                  </a:cubicBezTo>
                  <a:cubicBezTo>
                    <a:pt x="508" y="138"/>
                    <a:pt x="538" y="170"/>
                    <a:pt x="537" y="264"/>
                  </a:cubicBezTo>
                  <a:cubicBezTo>
                    <a:pt x="537" y="274"/>
                    <a:pt x="541" y="278"/>
                    <a:pt x="546" y="278"/>
                  </a:cubicBezTo>
                  <a:cubicBezTo>
                    <a:pt x="557" y="278"/>
                    <a:pt x="576" y="258"/>
                    <a:pt x="578" y="245"/>
                  </a:cubicBezTo>
                  <a:cubicBezTo>
                    <a:pt x="589" y="111"/>
                    <a:pt x="595" y="18"/>
                    <a:pt x="442" y="2"/>
                  </a:cubicBezTo>
                  <a:cubicBezTo>
                    <a:pt x="435" y="1"/>
                    <a:pt x="427" y="0"/>
                    <a:pt x="420"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0"/>
            <p:cNvSpPr/>
            <p:nvPr/>
          </p:nvSpPr>
          <p:spPr>
            <a:xfrm>
              <a:off x="456725" y="2995063"/>
              <a:ext cx="10050" cy="4900"/>
            </a:xfrm>
            <a:custGeom>
              <a:avLst/>
              <a:gdLst/>
              <a:ahLst/>
              <a:cxnLst/>
              <a:rect l="l" t="t" r="r" b="b"/>
              <a:pathLst>
                <a:path w="402" h="196" extrusionOk="0">
                  <a:moveTo>
                    <a:pt x="288" y="1"/>
                  </a:moveTo>
                  <a:cubicBezTo>
                    <a:pt x="209" y="1"/>
                    <a:pt x="131" y="49"/>
                    <a:pt x="54" y="81"/>
                  </a:cubicBezTo>
                  <a:cubicBezTo>
                    <a:pt x="39" y="89"/>
                    <a:pt x="0" y="154"/>
                    <a:pt x="38" y="155"/>
                  </a:cubicBezTo>
                  <a:cubicBezTo>
                    <a:pt x="71" y="155"/>
                    <a:pt x="112" y="163"/>
                    <a:pt x="148" y="163"/>
                  </a:cubicBezTo>
                  <a:cubicBezTo>
                    <a:pt x="157" y="163"/>
                    <a:pt x="165" y="162"/>
                    <a:pt x="172" y="161"/>
                  </a:cubicBezTo>
                  <a:cubicBezTo>
                    <a:pt x="171" y="161"/>
                    <a:pt x="235" y="144"/>
                    <a:pt x="267" y="144"/>
                  </a:cubicBezTo>
                  <a:cubicBezTo>
                    <a:pt x="284" y="144"/>
                    <a:pt x="292" y="149"/>
                    <a:pt x="279" y="162"/>
                  </a:cubicBezTo>
                  <a:cubicBezTo>
                    <a:pt x="270" y="173"/>
                    <a:pt x="269" y="196"/>
                    <a:pt x="280" y="196"/>
                  </a:cubicBezTo>
                  <a:cubicBezTo>
                    <a:pt x="283" y="196"/>
                    <a:pt x="287" y="194"/>
                    <a:pt x="291" y="191"/>
                  </a:cubicBezTo>
                  <a:cubicBezTo>
                    <a:pt x="350" y="146"/>
                    <a:pt x="395" y="136"/>
                    <a:pt x="401" y="60"/>
                  </a:cubicBezTo>
                  <a:cubicBezTo>
                    <a:pt x="402" y="49"/>
                    <a:pt x="396" y="38"/>
                    <a:pt x="389" y="32"/>
                  </a:cubicBezTo>
                  <a:cubicBezTo>
                    <a:pt x="355" y="10"/>
                    <a:pt x="321" y="1"/>
                    <a:pt x="28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0"/>
            <p:cNvSpPr/>
            <p:nvPr/>
          </p:nvSpPr>
          <p:spPr>
            <a:xfrm>
              <a:off x="543325" y="2390363"/>
              <a:ext cx="58300" cy="23050"/>
            </a:xfrm>
            <a:custGeom>
              <a:avLst/>
              <a:gdLst/>
              <a:ahLst/>
              <a:cxnLst/>
              <a:rect l="l" t="t" r="r" b="b"/>
              <a:pathLst>
                <a:path w="2332" h="922" extrusionOk="0">
                  <a:moveTo>
                    <a:pt x="2315" y="0"/>
                  </a:moveTo>
                  <a:cubicBezTo>
                    <a:pt x="2309" y="0"/>
                    <a:pt x="2301" y="5"/>
                    <a:pt x="2294" y="15"/>
                  </a:cubicBezTo>
                  <a:lnTo>
                    <a:pt x="2204" y="132"/>
                  </a:lnTo>
                  <a:cubicBezTo>
                    <a:pt x="2204" y="130"/>
                    <a:pt x="2204" y="128"/>
                    <a:pt x="2203" y="126"/>
                  </a:cubicBezTo>
                  <a:cubicBezTo>
                    <a:pt x="2203" y="120"/>
                    <a:pt x="2203" y="116"/>
                    <a:pt x="2203" y="111"/>
                  </a:cubicBezTo>
                  <a:cubicBezTo>
                    <a:pt x="2202" y="106"/>
                    <a:pt x="2201" y="100"/>
                    <a:pt x="2198" y="95"/>
                  </a:cubicBezTo>
                  <a:cubicBezTo>
                    <a:pt x="2192" y="66"/>
                    <a:pt x="2178" y="55"/>
                    <a:pt x="2161" y="55"/>
                  </a:cubicBezTo>
                  <a:cubicBezTo>
                    <a:pt x="2143" y="55"/>
                    <a:pt x="2120" y="68"/>
                    <a:pt x="2100" y="88"/>
                  </a:cubicBezTo>
                  <a:cubicBezTo>
                    <a:pt x="1590" y="228"/>
                    <a:pt x="1131" y="486"/>
                    <a:pt x="671" y="744"/>
                  </a:cubicBezTo>
                  <a:cubicBezTo>
                    <a:pt x="617" y="774"/>
                    <a:pt x="582" y="786"/>
                    <a:pt x="560" y="786"/>
                  </a:cubicBezTo>
                  <a:cubicBezTo>
                    <a:pt x="481" y="786"/>
                    <a:pt x="550" y="642"/>
                    <a:pt x="445" y="642"/>
                  </a:cubicBezTo>
                  <a:cubicBezTo>
                    <a:pt x="445" y="642"/>
                    <a:pt x="444" y="642"/>
                    <a:pt x="443" y="642"/>
                  </a:cubicBezTo>
                  <a:cubicBezTo>
                    <a:pt x="311" y="645"/>
                    <a:pt x="174" y="699"/>
                    <a:pt x="45" y="727"/>
                  </a:cubicBezTo>
                  <a:cubicBezTo>
                    <a:pt x="28" y="731"/>
                    <a:pt x="0" y="772"/>
                    <a:pt x="28" y="781"/>
                  </a:cubicBezTo>
                  <a:cubicBezTo>
                    <a:pt x="57" y="790"/>
                    <a:pt x="88" y="792"/>
                    <a:pt x="120" y="792"/>
                  </a:cubicBezTo>
                  <a:cubicBezTo>
                    <a:pt x="176" y="792"/>
                    <a:pt x="235" y="784"/>
                    <a:pt x="288" y="784"/>
                  </a:cubicBezTo>
                  <a:cubicBezTo>
                    <a:pt x="368" y="784"/>
                    <a:pt x="436" y="803"/>
                    <a:pt x="466" y="901"/>
                  </a:cubicBezTo>
                  <a:cubicBezTo>
                    <a:pt x="468" y="913"/>
                    <a:pt x="478" y="921"/>
                    <a:pt x="489" y="921"/>
                  </a:cubicBezTo>
                  <a:cubicBezTo>
                    <a:pt x="491" y="921"/>
                    <a:pt x="494" y="921"/>
                    <a:pt x="496" y="920"/>
                  </a:cubicBezTo>
                  <a:cubicBezTo>
                    <a:pt x="1019" y="733"/>
                    <a:pt x="1508" y="447"/>
                    <a:pt x="2041" y="296"/>
                  </a:cubicBezTo>
                  <a:cubicBezTo>
                    <a:pt x="2043" y="303"/>
                    <a:pt x="2048" y="308"/>
                    <a:pt x="2056" y="308"/>
                  </a:cubicBezTo>
                  <a:cubicBezTo>
                    <a:pt x="2052" y="311"/>
                    <a:pt x="2048" y="313"/>
                    <a:pt x="2044" y="315"/>
                  </a:cubicBezTo>
                  <a:cubicBezTo>
                    <a:pt x="2034" y="324"/>
                    <a:pt x="2024" y="335"/>
                    <a:pt x="2017" y="347"/>
                  </a:cubicBezTo>
                  <a:cubicBezTo>
                    <a:pt x="2008" y="355"/>
                    <a:pt x="2001" y="366"/>
                    <a:pt x="1996" y="378"/>
                  </a:cubicBezTo>
                  <a:cubicBezTo>
                    <a:pt x="1994" y="385"/>
                    <a:pt x="1993" y="392"/>
                    <a:pt x="1992" y="398"/>
                  </a:cubicBezTo>
                  <a:cubicBezTo>
                    <a:pt x="1986" y="410"/>
                    <a:pt x="1983" y="423"/>
                    <a:pt x="1983" y="437"/>
                  </a:cubicBezTo>
                  <a:cubicBezTo>
                    <a:pt x="1984" y="443"/>
                    <a:pt x="1985" y="448"/>
                    <a:pt x="1986" y="454"/>
                  </a:cubicBezTo>
                  <a:cubicBezTo>
                    <a:pt x="1987" y="459"/>
                    <a:pt x="1984" y="466"/>
                    <a:pt x="1986" y="470"/>
                  </a:cubicBezTo>
                  <a:cubicBezTo>
                    <a:pt x="1988" y="480"/>
                    <a:pt x="1992" y="490"/>
                    <a:pt x="1994" y="499"/>
                  </a:cubicBezTo>
                  <a:cubicBezTo>
                    <a:pt x="1998" y="523"/>
                    <a:pt x="2010" y="533"/>
                    <a:pt x="2025" y="533"/>
                  </a:cubicBezTo>
                  <a:cubicBezTo>
                    <a:pt x="2027" y="533"/>
                    <a:pt x="2028" y="533"/>
                    <a:pt x="2030" y="533"/>
                  </a:cubicBezTo>
                  <a:cubicBezTo>
                    <a:pt x="2046" y="530"/>
                    <a:pt x="2061" y="524"/>
                    <a:pt x="2073" y="514"/>
                  </a:cubicBezTo>
                  <a:cubicBezTo>
                    <a:pt x="2099" y="510"/>
                    <a:pt x="2122" y="497"/>
                    <a:pt x="2138" y="477"/>
                  </a:cubicBezTo>
                  <a:cubicBezTo>
                    <a:pt x="2199" y="408"/>
                    <a:pt x="2214" y="328"/>
                    <a:pt x="2211" y="244"/>
                  </a:cubicBezTo>
                  <a:cubicBezTo>
                    <a:pt x="2249" y="174"/>
                    <a:pt x="2284" y="103"/>
                    <a:pt x="2321" y="33"/>
                  </a:cubicBezTo>
                  <a:cubicBezTo>
                    <a:pt x="2331" y="13"/>
                    <a:pt x="2325" y="0"/>
                    <a:pt x="2315"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0"/>
            <p:cNvSpPr/>
            <p:nvPr/>
          </p:nvSpPr>
          <p:spPr>
            <a:xfrm>
              <a:off x="497125" y="2411463"/>
              <a:ext cx="26325" cy="14725"/>
            </a:xfrm>
            <a:custGeom>
              <a:avLst/>
              <a:gdLst/>
              <a:ahLst/>
              <a:cxnLst/>
              <a:rect l="l" t="t" r="r" b="b"/>
              <a:pathLst>
                <a:path w="1053" h="589" extrusionOk="0">
                  <a:moveTo>
                    <a:pt x="438" y="0"/>
                  </a:moveTo>
                  <a:cubicBezTo>
                    <a:pt x="411" y="0"/>
                    <a:pt x="382" y="15"/>
                    <a:pt x="365" y="31"/>
                  </a:cubicBezTo>
                  <a:cubicBezTo>
                    <a:pt x="203" y="176"/>
                    <a:pt x="135" y="354"/>
                    <a:pt x="15" y="530"/>
                  </a:cubicBezTo>
                  <a:cubicBezTo>
                    <a:pt x="2" y="549"/>
                    <a:pt x="1" y="588"/>
                    <a:pt x="24" y="588"/>
                  </a:cubicBezTo>
                  <a:cubicBezTo>
                    <a:pt x="28" y="588"/>
                    <a:pt x="33" y="587"/>
                    <a:pt x="39" y="585"/>
                  </a:cubicBezTo>
                  <a:cubicBezTo>
                    <a:pt x="176" y="522"/>
                    <a:pt x="261" y="399"/>
                    <a:pt x="362" y="293"/>
                  </a:cubicBezTo>
                  <a:cubicBezTo>
                    <a:pt x="401" y="317"/>
                    <a:pt x="434" y="341"/>
                    <a:pt x="448" y="395"/>
                  </a:cubicBezTo>
                  <a:cubicBezTo>
                    <a:pt x="457" y="427"/>
                    <a:pt x="475" y="438"/>
                    <a:pt x="496" y="438"/>
                  </a:cubicBezTo>
                  <a:cubicBezTo>
                    <a:pt x="528" y="438"/>
                    <a:pt x="565" y="413"/>
                    <a:pt x="587" y="391"/>
                  </a:cubicBezTo>
                  <a:cubicBezTo>
                    <a:pt x="647" y="330"/>
                    <a:pt x="697" y="306"/>
                    <a:pt x="747" y="306"/>
                  </a:cubicBezTo>
                  <a:cubicBezTo>
                    <a:pt x="809" y="306"/>
                    <a:pt x="871" y="343"/>
                    <a:pt x="953" y="386"/>
                  </a:cubicBezTo>
                  <a:cubicBezTo>
                    <a:pt x="959" y="388"/>
                    <a:pt x="964" y="390"/>
                    <a:pt x="970" y="390"/>
                  </a:cubicBezTo>
                  <a:cubicBezTo>
                    <a:pt x="1013" y="390"/>
                    <a:pt x="1052" y="311"/>
                    <a:pt x="1020" y="279"/>
                  </a:cubicBezTo>
                  <a:cubicBezTo>
                    <a:pt x="950" y="212"/>
                    <a:pt x="947" y="104"/>
                    <a:pt x="833" y="79"/>
                  </a:cubicBezTo>
                  <a:cubicBezTo>
                    <a:pt x="819" y="76"/>
                    <a:pt x="806" y="75"/>
                    <a:pt x="793" y="75"/>
                  </a:cubicBezTo>
                  <a:cubicBezTo>
                    <a:pt x="723" y="75"/>
                    <a:pt x="658" y="115"/>
                    <a:pt x="601" y="161"/>
                  </a:cubicBezTo>
                  <a:cubicBezTo>
                    <a:pt x="571" y="99"/>
                    <a:pt x="527" y="46"/>
                    <a:pt x="470" y="9"/>
                  </a:cubicBezTo>
                  <a:cubicBezTo>
                    <a:pt x="460" y="3"/>
                    <a:pt x="449" y="0"/>
                    <a:pt x="438"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0"/>
            <p:cNvSpPr/>
            <p:nvPr/>
          </p:nvSpPr>
          <p:spPr>
            <a:xfrm>
              <a:off x="442075" y="2468513"/>
              <a:ext cx="41850" cy="9700"/>
            </a:xfrm>
            <a:custGeom>
              <a:avLst/>
              <a:gdLst/>
              <a:ahLst/>
              <a:cxnLst/>
              <a:rect l="l" t="t" r="r" b="b"/>
              <a:pathLst>
                <a:path w="1674" h="388" extrusionOk="0">
                  <a:moveTo>
                    <a:pt x="1571" y="1"/>
                  </a:moveTo>
                  <a:cubicBezTo>
                    <a:pt x="1563" y="1"/>
                    <a:pt x="1554" y="3"/>
                    <a:pt x="1545" y="6"/>
                  </a:cubicBezTo>
                  <a:cubicBezTo>
                    <a:pt x="1298" y="100"/>
                    <a:pt x="1039" y="163"/>
                    <a:pt x="776" y="190"/>
                  </a:cubicBezTo>
                  <a:cubicBezTo>
                    <a:pt x="525" y="216"/>
                    <a:pt x="296" y="201"/>
                    <a:pt x="52" y="273"/>
                  </a:cubicBezTo>
                  <a:cubicBezTo>
                    <a:pt x="33" y="280"/>
                    <a:pt x="1" y="325"/>
                    <a:pt x="33" y="336"/>
                  </a:cubicBezTo>
                  <a:cubicBezTo>
                    <a:pt x="152" y="374"/>
                    <a:pt x="279" y="388"/>
                    <a:pt x="408" y="388"/>
                  </a:cubicBezTo>
                  <a:cubicBezTo>
                    <a:pt x="594" y="388"/>
                    <a:pt x="784" y="359"/>
                    <a:pt x="959" y="332"/>
                  </a:cubicBezTo>
                  <a:cubicBezTo>
                    <a:pt x="1116" y="308"/>
                    <a:pt x="1282" y="267"/>
                    <a:pt x="1427" y="203"/>
                  </a:cubicBezTo>
                  <a:cubicBezTo>
                    <a:pt x="1491" y="175"/>
                    <a:pt x="1526" y="164"/>
                    <a:pt x="1545" y="164"/>
                  </a:cubicBezTo>
                  <a:cubicBezTo>
                    <a:pt x="1594" y="164"/>
                    <a:pt x="1545" y="228"/>
                    <a:pt x="1600" y="228"/>
                  </a:cubicBezTo>
                  <a:cubicBezTo>
                    <a:pt x="1604" y="228"/>
                    <a:pt x="1608" y="228"/>
                    <a:pt x="1613" y="227"/>
                  </a:cubicBezTo>
                  <a:cubicBezTo>
                    <a:pt x="1638" y="225"/>
                    <a:pt x="1674" y="174"/>
                    <a:pt x="1653" y="151"/>
                  </a:cubicBezTo>
                  <a:cubicBezTo>
                    <a:pt x="1655" y="119"/>
                    <a:pt x="1659" y="88"/>
                    <a:pt x="1662" y="57"/>
                  </a:cubicBezTo>
                  <a:cubicBezTo>
                    <a:pt x="1666" y="43"/>
                    <a:pt x="1662" y="38"/>
                    <a:pt x="1656" y="38"/>
                  </a:cubicBezTo>
                  <a:cubicBezTo>
                    <a:pt x="1650" y="38"/>
                    <a:pt x="1641" y="44"/>
                    <a:pt x="1636" y="53"/>
                  </a:cubicBezTo>
                  <a:cubicBezTo>
                    <a:pt x="1630" y="63"/>
                    <a:pt x="1629" y="69"/>
                    <a:pt x="1625" y="77"/>
                  </a:cubicBezTo>
                  <a:lnTo>
                    <a:pt x="1606" y="28"/>
                  </a:lnTo>
                  <a:cubicBezTo>
                    <a:pt x="1599" y="9"/>
                    <a:pt x="1587" y="1"/>
                    <a:pt x="157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0"/>
            <p:cNvSpPr/>
            <p:nvPr/>
          </p:nvSpPr>
          <p:spPr>
            <a:xfrm>
              <a:off x="463100" y="2237963"/>
              <a:ext cx="65000" cy="12425"/>
            </a:xfrm>
            <a:custGeom>
              <a:avLst/>
              <a:gdLst/>
              <a:ahLst/>
              <a:cxnLst/>
              <a:rect l="l" t="t" r="r" b="b"/>
              <a:pathLst>
                <a:path w="2600" h="497" extrusionOk="0">
                  <a:moveTo>
                    <a:pt x="2353" y="0"/>
                  </a:moveTo>
                  <a:cubicBezTo>
                    <a:pt x="2347" y="0"/>
                    <a:pt x="2341" y="1"/>
                    <a:pt x="2334" y="2"/>
                  </a:cubicBezTo>
                  <a:cubicBezTo>
                    <a:pt x="2187" y="23"/>
                    <a:pt x="2090" y="125"/>
                    <a:pt x="1986" y="224"/>
                  </a:cubicBezTo>
                  <a:cubicBezTo>
                    <a:pt x="1958" y="251"/>
                    <a:pt x="1910" y="262"/>
                    <a:pt x="1852" y="262"/>
                  </a:cubicBezTo>
                  <a:cubicBezTo>
                    <a:pt x="1628" y="262"/>
                    <a:pt x="1238" y="101"/>
                    <a:pt x="1103" y="80"/>
                  </a:cubicBezTo>
                  <a:cubicBezTo>
                    <a:pt x="929" y="54"/>
                    <a:pt x="748" y="33"/>
                    <a:pt x="568" y="33"/>
                  </a:cubicBezTo>
                  <a:cubicBezTo>
                    <a:pt x="409" y="33"/>
                    <a:pt x="250" y="50"/>
                    <a:pt x="100" y="94"/>
                  </a:cubicBezTo>
                  <a:cubicBezTo>
                    <a:pt x="64" y="103"/>
                    <a:pt x="0" y="194"/>
                    <a:pt x="62" y="209"/>
                  </a:cubicBezTo>
                  <a:cubicBezTo>
                    <a:pt x="318" y="275"/>
                    <a:pt x="594" y="246"/>
                    <a:pt x="859" y="265"/>
                  </a:cubicBezTo>
                  <a:cubicBezTo>
                    <a:pt x="1204" y="290"/>
                    <a:pt x="1534" y="374"/>
                    <a:pt x="1857" y="492"/>
                  </a:cubicBezTo>
                  <a:cubicBezTo>
                    <a:pt x="1865" y="495"/>
                    <a:pt x="1873" y="497"/>
                    <a:pt x="1881" y="497"/>
                  </a:cubicBezTo>
                  <a:cubicBezTo>
                    <a:pt x="1907" y="497"/>
                    <a:pt x="1930" y="481"/>
                    <a:pt x="1948" y="460"/>
                  </a:cubicBezTo>
                  <a:cubicBezTo>
                    <a:pt x="2050" y="340"/>
                    <a:pt x="2166" y="192"/>
                    <a:pt x="2325" y="192"/>
                  </a:cubicBezTo>
                  <a:cubicBezTo>
                    <a:pt x="2350" y="192"/>
                    <a:pt x="2375" y="195"/>
                    <a:pt x="2402" y="203"/>
                  </a:cubicBezTo>
                  <a:cubicBezTo>
                    <a:pt x="2429" y="212"/>
                    <a:pt x="2458" y="216"/>
                    <a:pt x="2487" y="216"/>
                  </a:cubicBezTo>
                  <a:cubicBezTo>
                    <a:pt x="2493" y="216"/>
                    <a:pt x="2500" y="215"/>
                    <a:pt x="2507" y="215"/>
                  </a:cubicBezTo>
                  <a:cubicBezTo>
                    <a:pt x="2546" y="211"/>
                    <a:pt x="2600" y="112"/>
                    <a:pt x="2544" y="101"/>
                  </a:cubicBezTo>
                  <a:cubicBezTo>
                    <a:pt x="2471" y="87"/>
                    <a:pt x="2436" y="0"/>
                    <a:pt x="235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0"/>
            <p:cNvSpPr/>
            <p:nvPr/>
          </p:nvSpPr>
          <p:spPr>
            <a:xfrm>
              <a:off x="456850" y="2267163"/>
              <a:ext cx="23500" cy="15725"/>
            </a:xfrm>
            <a:custGeom>
              <a:avLst/>
              <a:gdLst/>
              <a:ahLst/>
              <a:cxnLst/>
              <a:rect l="l" t="t" r="r" b="b"/>
              <a:pathLst>
                <a:path w="940" h="629" extrusionOk="0">
                  <a:moveTo>
                    <a:pt x="866" y="0"/>
                  </a:moveTo>
                  <a:cubicBezTo>
                    <a:pt x="856" y="0"/>
                    <a:pt x="846" y="3"/>
                    <a:pt x="833" y="8"/>
                  </a:cubicBezTo>
                  <a:cubicBezTo>
                    <a:pt x="521" y="122"/>
                    <a:pt x="269" y="356"/>
                    <a:pt x="29" y="577"/>
                  </a:cubicBezTo>
                  <a:cubicBezTo>
                    <a:pt x="22" y="584"/>
                    <a:pt x="0" y="629"/>
                    <a:pt x="23" y="629"/>
                  </a:cubicBezTo>
                  <a:cubicBezTo>
                    <a:pt x="25" y="629"/>
                    <a:pt x="27" y="629"/>
                    <a:pt x="29" y="628"/>
                  </a:cubicBezTo>
                  <a:cubicBezTo>
                    <a:pt x="176" y="582"/>
                    <a:pt x="315" y="515"/>
                    <a:pt x="441" y="429"/>
                  </a:cubicBezTo>
                  <a:cubicBezTo>
                    <a:pt x="600" y="319"/>
                    <a:pt x="804" y="241"/>
                    <a:pt x="922" y="85"/>
                  </a:cubicBezTo>
                  <a:cubicBezTo>
                    <a:pt x="928" y="78"/>
                    <a:pt x="940" y="60"/>
                    <a:pt x="930" y="50"/>
                  </a:cubicBezTo>
                  <a:cubicBezTo>
                    <a:pt x="921" y="40"/>
                    <a:pt x="911" y="29"/>
                    <a:pt x="901" y="19"/>
                  </a:cubicBezTo>
                  <a:cubicBezTo>
                    <a:pt x="890" y="5"/>
                    <a:pt x="878" y="0"/>
                    <a:pt x="86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0"/>
            <p:cNvSpPr/>
            <p:nvPr/>
          </p:nvSpPr>
          <p:spPr>
            <a:xfrm>
              <a:off x="609825" y="2229488"/>
              <a:ext cx="30725" cy="11350"/>
            </a:xfrm>
            <a:custGeom>
              <a:avLst/>
              <a:gdLst/>
              <a:ahLst/>
              <a:cxnLst/>
              <a:rect l="l" t="t" r="r" b="b"/>
              <a:pathLst>
                <a:path w="1229" h="454" extrusionOk="0">
                  <a:moveTo>
                    <a:pt x="1106" y="1"/>
                  </a:moveTo>
                  <a:cubicBezTo>
                    <a:pt x="1022" y="1"/>
                    <a:pt x="938" y="9"/>
                    <a:pt x="859" y="41"/>
                  </a:cubicBezTo>
                  <a:cubicBezTo>
                    <a:pt x="790" y="68"/>
                    <a:pt x="723" y="99"/>
                    <a:pt x="658" y="134"/>
                  </a:cubicBezTo>
                  <a:cubicBezTo>
                    <a:pt x="624" y="150"/>
                    <a:pt x="601" y="157"/>
                    <a:pt x="582" y="157"/>
                  </a:cubicBezTo>
                  <a:cubicBezTo>
                    <a:pt x="533" y="157"/>
                    <a:pt x="517" y="113"/>
                    <a:pt x="455" y="74"/>
                  </a:cubicBezTo>
                  <a:cubicBezTo>
                    <a:pt x="423" y="53"/>
                    <a:pt x="388" y="45"/>
                    <a:pt x="353" y="45"/>
                  </a:cubicBezTo>
                  <a:cubicBezTo>
                    <a:pt x="293" y="45"/>
                    <a:pt x="232" y="70"/>
                    <a:pt x="186" y="106"/>
                  </a:cubicBezTo>
                  <a:cubicBezTo>
                    <a:pt x="87" y="184"/>
                    <a:pt x="80" y="334"/>
                    <a:pt x="49" y="365"/>
                  </a:cubicBezTo>
                  <a:cubicBezTo>
                    <a:pt x="37" y="375"/>
                    <a:pt x="0" y="436"/>
                    <a:pt x="38" y="437"/>
                  </a:cubicBezTo>
                  <a:cubicBezTo>
                    <a:pt x="40" y="437"/>
                    <a:pt x="41" y="437"/>
                    <a:pt x="42" y="437"/>
                  </a:cubicBezTo>
                  <a:cubicBezTo>
                    <a:pt x="76" y="437"/>
                    <a:pt x="151" y="414"/>
                    <a:pt x="123" y="406"/>
                  </a:cubicBezTo>
                  <a:lnTo>
                    <a:pt x="123" y="406"/>
                  </a:lnTo>
                  <a:cubicBezTo>
                    <a:pt x="128" y="408"/>
                    <a:pt x="133" y="408"/>
                    <a:pt x="138" y="408"/>
                  </a:cubicBezTo>
                  <a:cubicBezTo>
                    <a:pt x="182" y="408"/>
                    <a:pt x="211" y="355"/>
                    <a:pt x="252" y="355"/>
                  </a:cubicBezTo>
                  <a:cubicBezTo>
                    <a:pt x="252" y="355"/>
                    <a:pt x="252" y="355"/>
                    <a:pt x="253" y="355"/>
                  </a:cubicBezTo>
                  <a:cubicBezTo>
                    <a:pt x="318" y="358"/>
                    <a:pt x="359" y="453"/>
                    <a:pt x="422" y="453"/>
                  </a:cubicBezTo>
                  <a:cubicBezTo>
                    <a:pt x="429" y="453"/>
                    <a:pt x="435" y="452"/>
                    <a:pt x="442" y="450"/>
                  </a:cubicBezTo>
                  <a:cubicBezTo>
                    <a:pt x="550" y="416"/>
                    <a:pt x="645" y="342"/>
                    <a:pt x="736" y="279"/>
                  </a:cubicBezTo>
                  <a:cubicBezTo>
                    <a:pt x="876" y="184"/>
                    <a:pt x="1036" y="128"/>
                    <a:pt x="1189" y="56"/>
                  </a:cubicBezTo>
                  <a:cubicBezTo>
                    <a:pt x="1201" y="51"/>
                    <a:pt x="1229" y="5"/>
                    <a:pt x="1203" y="4"/>
                  </a:cubicBezTo>
                  <a:cubicBezTo>
                    <a:pt x="1170" y="2"/>
                    <a:pt x="1138" y="1"/>
                    <a:pt x="110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0"/>
            <p:cNvSpPr/>
            <p:nvPr/>
          </p:nvSpPr>
          <p:spPr>
            <a:xfrm>
              <a:off x="595475" y="2102788"/>
              <a:ext cx="67500" cy="24325"/>
            </a:xfrm>
            <a:custGeom>
              <a:avLst/>
              <a:gdLst/>
              <a:ahLst/>
              <a:cxnLst/>
              <a:rect l="l" t="t" r="r" b="b"/>
              <a:pathLst>
                <a:path w="2700" h="973" extrusionOk="0">
                  <a:moveTo>
                    <a:pt x="106" y="0"/>
                  </a:moveTo>
                  <a:cubicBezTo>
                    <a:pt x="63" y="2"/>
                    <a:pt x="1" y="81"/>
                    <a:pt x="46" y="114"/>
                  </a:cubicBezTo>
                  <a:cubicBezTo>
                    <a:pt x="275" y="280"/>
                    <a:pt x="77" y="462"/>
                    <a:pt x="333" y="462"/>
                  </a:cubicBezTo>
                  <a:cubicBezTo>
                    <a:pt x="345" y="462"/>
                    <a:pt x="358" y="462"/>
                    <a:pt x="373" y="461"/>
                  </a:cubicBezTo>
                  <a:cubicBezTo>
                    <a:pt x="514" y="453"/>
                    <a:pt x="667" y="370"/>
                    <a:pt x="786" y="271"/>
                  </a:cubicBezTo>
                  <a:cubicBezTo>
                    <a:pt x="794" y="480"/>
                    <a:pt x="861" y="680"/>
                    <a:pt x="869" y="893"/>
                  </a:cubicBezTo>
                  <a:cubicBezTo>
                    <a:pt x="871" y="921"/>
                    <a:pt x="884" y="931"/>
                    <a:pt x="900" y="931"/>
                  </a:cubicBezTo>
                  <a:cubicBezTo>
                    <a:pt x="922" y="931"/>
                    <a:pt x="950" y="911"/>
                    <a:pt x="962" y="889"/>
                  </a:cubicBezTo>
                  <a:cubicBezTo>
                    <a:pt x="1036" y="757"/>
                    <a:pt x="1156" y="443"/>
                    <a:pt x="1341" y="443"/>
                  </a:cubicBezTo>
                  <a:cubicBezTo>
                    <a:pt x="1361" y="443"/>
                    <a:pt x="1382" y="447"/>
                    <a:pt x="1405" y="456"/>
                  </a:cubicBezTo>
                  <a:cubicBezTo>
                    <a:pt x="1430" y="466"/>
                    <a:pt x="1455" y="470"/>
                    <a:pt x="1480" y="470"/>
                  </a:cubicBezTo>
                  <a:cubicBezTo>
                    <a:pt x="1551" y="470"/>
                    <a:pt x="1618" y="434"/>
                    <a:pt x="1694" y="407"/>
                  </a:cubicBezTo>
                  <a:cubicBezTo>
                    <a:pt x="1775" y="379"/>
                    <a:pt x="1856" y="330"/>
                    <a:pt x="1943" y="330"/>
                  </a:cubicBezTo>
                  <a:cubicBezTo>
                    <a:pt x="1947" y="330"/>
                    <a:pt x="1951" y="331"/>
                    <a:pt x="1956" y="331"/>
                  </a:cubicBezTo>
                  <a:cubicBezTo>
                    <a:pt x="2113" y="340"/>
                    <a:pt x="2174" y="840"/>
                    <a:pt x="2199" y="945"/>
                  </a:cubicBezTo>
                  <a:cubicBezTo>
                    <a:pt x="2203" y="964"/>
                    <a:pt x="2217" y="972"/>
                    <a:pt x="2233" y="972"/>
                  </a:cubicBezTo>
                  <a:cubicBezTo>
                    <a:pt x="2241" y="972"/>
                    <a:pt x="2249" y="970"/>
                    <a:pt x="2257" y="967"/>
                  </a:cubicBezTo>
                  <a:cubicBezTo>
                    <a:pt x="2336" y="928"/>
                    <a:pt x="2376" y="906"/>
                    <a:pt x="2425" y="830"/>
                  </a:cubicBezTo>
                  <a:cubicBezTo>
                    <a:pt x="2442" y="800"/>
                    <a:pt x="2456" y="770"/>
                    <a:pt x="2470" y="738"/>
                  </a:cubicBezTo>
                  <a:cubicBezTo>
                    <a:pt x="2495" y="686"/>
                    <a:pt x="2554" y="673"/>
                    <a:pt x="2599" y="649"/>
                  </a:cubicBezTo>
                  <a:lnTo>
                    <a:pt x="2599" y="649"/>
                  </a:lnTo>
                  <a:cubicBezTo>
                    <a:pt x="2585" y="695"/>
                    <a:pt x="2572" y="751"/>
                    <a:pt x="2594" y="782"/>
                  </a:cubicBezTo>
                  <a:cubicBezTo>
                    <a:pt x="2599" y="788"/>
                    <a:pt x="2604" y="791"/>
                    <a:pt x="2610" y="791"/>
                  </a:cubicBezTo>
                  <a:cubicBezTo>
                    <a:pt x="2629" y="791"/>
                    <a:pt x="2651" y="764"/>
                    <a:pt x="2656" y="750"/>
                  </a:cubicBezTo>
                  <a:cubicBezTo>
                    <a:pt x="2700" y="647"/>
                    <a:pt x="2680" y="551"/>
                    <a:pt x="2666" y="441"/>
                  </a:cubicBezTo>
                  <a:cubicBezTo>
                    <a:pt x="2664" y="422"/>
                    <a:pt x="2650" y="415"/>
                    <a:pt x="2635" y="415"/>
                  </a:cubicBezTo>
                  <a:cubicBezTo>
                    <a:pt x="2626" y="415"/>
                    <a:pt x="2618" y="417"/>
                    <a:pt x="2610" y="421"/>
                  </a:cubicBezTo>
                  <a:cubicBezTo>
                    <a:pt x="2469" y="486"/>
                    <a:pt x="2423" y="581"/>
                    <a:pt x="2367" y="724"/>
                  </a:cubicBezTo>
                  <a:cubicBezTo>
                    <a:pt x="2364" y="732"/>
                    <a:pt x="2359" y="736"/>
                    <a:pt x="2354" y="736"/>
                  </a:cubicBezTo>
                  <a:cubicBezTo>
                    <a:pt x="2308" y="736"/>
                    <a:pt x="2206" y="418"/>
                    <a:pt x="2198" y="391"/>
                  </a:cubicBezTo>
                  <a:cubicBezTo>
                    <a:pt x="2178" y="331"/>
                    <a:pt x="2147" y="274"/>
                    <a:pt x="2108" y="224"/>
                  </a:cubicBezTo>
                  <a:cubicBezTo>
                    <a:pt x="2079" y="187"/>
                    <a:pt x="2040" y="175"/>
                    <a:pt x="2000" y="175"/>
                  </a:cubicBezTo>
                  <a:cubicBezTo>
                    <a:pt x="1963" y="175"/>
                    <a:pt x="1924" y="185"/>
                    <a:pt x="1889" y="196"/>
                  </a:cubicBezTo>
                  <a:cubicBezTo>
                    <a:pt x="1697" y="261"/>
                    <a:pt x="1576" y="280"/>
                    <a:pt x="1407" y="280"/>
                  </a:cubicBezTo>
                  <a:cubicBezTo>
                    <a:pt x="1368" y="280"/>
                    <a:pt x="1326" y="279"/>
                    <a:pt x="1281" y="277"/>
                  </a:cubicBezTo>
                  <a:cubicBezTo>
                    <a:pt x="1280" y="277"/>
                    <a:pt x="1280" y="277"/>
                    <a:pt x="1279" y="277"/>
                  </a:cubicBezTo>
                  <a:cubicBezTo>
                    <a:pt x="1250" y="277"/>
                    <a:pt x="1225" y="300"/>
                    <a:pt x="1211" y="324"/>
                  </a:cubicBezTo>
                  <a:cubicBezTo>
                    <a:pt x="1169" y="391"/>
                    <a:pt x="1130" y="459"/>
                    <a:pt x="1088" y="527"/>
                  </a:cubicBezTo>
                  <a:cubicBezTo>
                    <a:pt x="1064" y="566"/>
                    <a:pt x="1041" y="604"/>
                    <a:pt x="1016" y="643"/>
                  </a:cubicBezTo>
                  <a:cubicBezTo>
                    <a:pt x="972" y="717"/>
                    <a:pt x="949" y="754"/>
                    <a:pt x="948" y="754"/>
                  </a:cubicBezTo>
                  <a:cubicBezTo>
                    <a:pt x="948" y="754"/>
                    <a:pt x="963" y="727"/>
                    <a:pt x="993" y="674"/>
                  </a:cubicBezTo>
                  <a:cubicBezTo>
                    <a:pt x="1010" y="469"/>
                    <a:pt x="918" y="275"/>
                    <a:pt x="942" y="66"/>
                  </a:cubicBezTo>
                  <a:cubicBezTo>
                    <a:pt x="946" y="27"/>
                    <a:pt x="928" y="13"/>
                    <a:pt x="904" y="13"/>
                  </a:cubicBezTo>
                  <a:cubicBezTo>
                    <a:pt x="878" y="13"/>
                    <a:pt x="845" y="30"/>
                    <a:pt x="828" y="49"/>
                  </a:cubicBezTo>
                  <a:cubicBezTo>
                    <a:pt x="737" y="153"/>
                    <a:pt x="592" y="252"/>
                    <a:pt x="469" y="252"/>
                  </a:cubicBezTo>
                  <a:cubicBezTo>
                    <a:pt x="388" y="252"/>
                    <a:pt x="316" y="209"/>
                    <a:pt x="275" y="97"/>
                  </a:cubicBezTo>
                  <a:cubicBezTo>
                    <a:pt x="241" y="3"/>
                    <a:pt x="186" y="0"/>
                    <a:pt x="10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0"/>
            <p:cNvSpPr/>
            <p:nvPr/>
          </p:nvSpPr>
          <p:spPr>
            <a:xfrm>
              <a:off x="569750" y="2119488"/>
              <a:ext cx="6600" cy="8425"/>
            </a:xfrm>
            <a:custGeom>
              <a:avLst/>
              <a:gdLst/>
              <a:ahLst/>
              <a:cxnLst/>
              <a:rect l="l" t="t" r="r" b="b"/>
              <a:pathLst>
                <a:path w="264" h="337" extrusionOk="0">
                  <a:moveTo>
                    <a:pt x="136" y="0"/>
                  </a:moveTo>
                  <a:cubicBezTo>
                    <a:pt x="109" y="0"/>
                    <a:pt x="77" y="12"/>
                    <a:pt x="38" y="39"/>
                  </a:cubicBezTo>
                  <a:cubicBezTo>
                    <a:pt x="23" y="50"/>
                    <a:pt x="0" y="87"/>
                    <a:pt x="17" y="106"/>
                  </a:cubicBezTo>
                  <a:cubicBezTo>
                    <a:pt x="69" y="173"/>
                    <a:pt x="109" y="224"/>
                    <a:pt x="139" y="306"/>
                  </a:cubicBezTo>
                  <a:cubicBezTo>
                    <a:pt x="147" y="328"/>
                    <a:pt x="159" y="336"/>
                    <a:pt x="172" y="336"/>
                  </a:cubicBezTo>
                  <a:cubicBezTo>
                    <a:pt x="211" y="336"/>
                    <a:pt x="263" y="253"/>
                    <a:pt x="258" y="212"/>
                  </a:cubicBezTo>
                  <a:cubicBezTo>
                    <a:pt x="246" y="103"/>
                    <a:pt x="214" y="0"/>
                    <a:pt x="13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0"/>
            <p:cNvSpPr/>
            <p:nvPr/>
          </p:nvSpPr>
          <p:spPr>
            <a:xfrm>
              <a:off x="2032375" y="1803238"/>
              <a:ext cx="24900" cy="21950"/>
            </a:xfrm>
            <a:custGeom>
              <a:avLst/>
              <a:gdLst/>
              <a:ahLst/>
              <a:cxnLst/>
              <a:rect l="l" t="t" r="r" b="b"/>
              <a:pathLst>
                <a:path w="996" h="878" extrusionOk="0">
                  <a:moveTo>
                    <a:pt x="960" y="1"/>
                  </a:moveTo>
                  <a:cubicBezTo>
                    <a:pt x="950" y="1"/>
                    <a:pt x="938" y="7"/>
                    <a:pt x="925" y="23"/>
                  </a:cubicBezTo>
                  <a:cubicBezTo>
                    <a:pt x="878" y="80"/>
                    <a:pt x="807" y="118"/>
                    <a:pt x="759" y="183"/>
                  </a:cubicBezTo>
                  <a:cubicBezTo>
                    <a:pt x="736" y="213"/>
                    <a:pt x="731" y="249"/>
                    <a:pt x="723" y="285"/>
                  </a:cubicBezTo>
                  <a:cubicBezTo>
                    <a:pt x="655" y="278"/>
                    <a:pt x="586" y="270"/>
                    <a:pt x="518" y="262"/>
                  </a:cubicBezTo>
                  <a:cubicBezTo>
                    <a:pt x="515" y="262"/>
                    <a:pt x="512" y="262"/>
                    <a:pt x="509" y="262"/>
                  </a:cubicBezTo>
                  <a:cubicBezTo>
                    <a:pt x="448" y="262"/>
                    <a:pt x="407" y="325"/>
                    <a:pt x="382" y="372"/>
                  </a:cubicBezTo>
                  <a:cubicBezTo>
                    <a:pt x="345" y="440"/>
                    <a:pt x="323" y="515"/>
                    <a:pt x="318" y="593"/>
                  </a:cubicBezTo>
                  <a:cubicBezTo>
                    <a:pt x="306" y="576"/>
                    <a:pt x="292" y="561"/>
                    <a:pt x="277" y="547"/>
                  </a:cubicBezTo>
                  <a:cubicBezTo>
                    <a:pt x="245" y="517"/>
                    <a:pt x="208" y="507"/>
                    <a:pt x="170" y="507"/>
                  </a:cubicBezTo>
                  <a:cubicBezTo>
                    <a:pt x="142" y="507"/>
                    <a:pt x="113" y="513"/>
                    <a:pt x="85" y="520"/>
                  </a:cubicBezTo>
                  <a:cubicBezTo>
                    <a:pt x="43" y="531"/>
                    <a:pt x="1" y="593"/>
                    <a:pt x="25" y="633"/>
                  </a:cubicBezTo>
                  <a:cubicBezTo>
                    <a:pt x="103" y="768"/>
                    <a:pt x="186" y="877"/>
                    <a:pt x="299" y="877"/>
                  </a:cubicBezTo>
                  <a:cubicBezTo>
                    <a:pt x="346" y="877"/>
                    <a:pt x="397" y="859"/>
                    <a:pt x="456" y="817"/>
                  </a:cubicBezTo>
                  <a:cubicBezTo>
                    <a:pt x="505" y="782"/>
                    <a:pt x="543" y="706"/>
                    <a:pt x="530" y="645"/>
                  </a:cubicBezTo>
                  <a:cubicBezTo>
                    <a:pt x="518" y="593"/>
                    <a:pt x="512" y="553"/>
                    <a:pt x="515" y="512"/>
                  </a:cubicBezTo>
                  <a:lnTo>
                    <a:pt x="515" y="512"/>
                  </a:lnTo>
                  <a:cubicBezTo>
                    <a:pt x="596" y="520"/>
                    <a:pt x="676" y="530"/>
                    <a:pt x="757" y="535"/>
                  </a:cubicBezTo>
                  <a:cubicBezTo>
                    <a:pt x="758" y="535"/>
                    <a:pt x="760" y="535"/>
                    <a:pt x="761" y="535"/>
                  </a:cubicBezTo>
                  <a:cubicBezTo>
                    <a:pt x="847" y="535"/>
                    <a:pt x="916" y="420"/>
                    <a:pt x="900" y="343"/>
                  </a:cubicBezTo>
                  <a:cubicBezTo>
                    <a:pt x="880" y="246"/>
                    <a:pt x="927" y="156"/>
                    <a:pt x="975" y="73"/>
                  </a:cubicBezTo>
                  <a:cubicBezTo>
                    <a:pt x="996" y="39"/>
                    <a:pt x="984" y="1"/>
                    <a:pt x="96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0"/>
            <p:cNvSpPr/>
            <p:nvPr/>
          </p:nvSpPr>
          <p:spPr>
            <a:xfrm>
              <a:off x="2013300" y="1748913"/>
              <a:ext cx="5625" cy="8375"/>
            </a:xfrm>
            <a:custGeom>
              <a:avLst/>
              <a:gdLst/>
              <a:ahLst/>
              <a:cxnLst/>
              <a:rect l="l" t="t" r="r" b="b"/>
              <a:pathLst>
                <a:path w="225" h="335" extrusionOk="0">
                  <a:moveTo>
                    <a:pt x="152" y="0"/>
                  </a:moveTo>
                  <a:cubicBezTo>
                    <a:pt x="148" y="0"/>
                    <a:pt x="143" y="1"/>
                    <a:pt x="139" y="2"/>
                  </a:cubicBezTo>
                  <a:cubicBezTo>
                    <a:pt x="1" y="26"/>
                    <a:pt x="16" y="196"/>
                    <a:pt x="22" y="293"/>
                  </a:cubicBezTo>
                  <a:cubicBezTo>
                    <a:pt x="23" y="309"/>
                    <a:pt x="31" y="316"/>
                    <a:pt x="41" y="316"/>
                  </a:cubicBezTo>
                  <a:cubicBezTo>
                    <a:pt x="54" y="316"/>
                    <a:pt x="70" y="305"/>
                    <a:pt x="78" y="291"/>
                  </a:cubicBezTo>
                  <a:cubicBezTo>
                    <a:pt x="80" y="285"/>
                    <a:pt x="83" y="281"/>
                    <a:pt x="85" y="277"/>
                  </a:cubicBezTo>
                  <a:cubicBezTo>
                    <a:pt x="93" y="289"/>
                    <a:pt x="99" y="302"/>
                    <a:pt x="105" y="315"/>
                  </a:cubicBezTo>
                  <a:cubicBezTo>
                    <a:pt x="111" y="328"/>
                    <a:pt x="119" y="334"/>
                    <a:pt x="129" y="334"/>
                  </a:cubicBezTo>
                  <a:cubicBezTo>
                    <a:pt x="167" y="334"/>
                    <a:pt x="225" y="252"/>
                    <a:pt x="222" y="222"/>
                  </a:cubicBezTo>
                  <a:cubicBezTo>
                    <a:pt x="218" y="154"/>
                    <a:pt x="222" y="81"/>
                    <a:pt x="188" y="19"/>
                  </a:cubicBezTo>
                  <a:cubicBezTo>
                    <a:pt x="180" y="7"/>
                    <a:pt x="166" y="0"/>
                    <a:pt x="15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0"/>
            <p:cNvSpPr/>
            <p:nvPr/>
          </p:nvSpPr>
          <p:spPr>
            <a:xfrm>
              <a:off x="1994825" y="1596113"/>
              <a:ext cx="19900" cy="14250"/>
            </a:xfrm>
            <a:custGeom>
              <a:avLst/>
              <a:gdLst/>
              <a:ahLst/>
              <a:cxnLst/>
              <a:rect l="l" t="t" r="r" b="b"/>
              <a:pathLst>
                <a:path w="796" h="570" extrusionOk="0">
                  <a:moveTo>
                    <a:pt x="307" y="0"/>
                  </a:moveTo>
                  <a:cubicBezTo>
                    <a:pt x="214" y="0"/>
                    <a:pt x="137" y="58"/>
                    <a:pt x="57" y="105"/>
                  </a:cubicBezTo>
                  <a:cubicBezTo>
                    <a:pt x="39" y="116"/>
                    <a:pt x="0" y="172"/>
                    <a:pt x="39" y="181"/>
                  </a:cubicBezTo>
                  <a:cubicBezTo>
                    <a:pt x="270" y="233"/>
                    <a:pt x="457" y="334"/>
                    <a:pt x="590" y="542"/>
                  </a:cubicBezTo>
                  <a:cubicBezTo>
                    <a:pt x="603" y="561"/>
                    <a:pt x="618" y="569"/>
                    <a:pt x="635" y="569"/>
                  </a:cubicBezTo>
                  <a:cubicBezTo>
                    <a:pt x="686" y="569"/>
                    <a:pt x="748" y="489"/>
                    <a:pt x="767" y="423"/>
                  </a:cubicBezTo>
                  <a:cubicBezTo>
                    <a:pt x="768" y="426"/>
                    <a:pt x="771" y="430"/>
                    <a:pt x="772" y="432"/>
                  </a:cubicBezTo>
                  <a:cubicBezTo>
                    <a:pt x="773" y="434"/>
                    <a:pt x="775" y="435"/>
                    <a:pt x="777" y="435"/>
                  </a:cubicBezTo>
                  <a:cubicBezTo>
                    <a:pt x="785" y="435"/>
                    <a:pt x="795" y="417"/>
                    <a:pt x="792" y="409"/>
                  </a:cubicBezTo>
                  <a:cubicBezTo>
                    <a:pt x="762" y="338"/>
                    <a:pt x="732" y="220"/>
                    <a:pt x="680" y="152"/>
                  </a:cubicBezTo>
                  <a:cubicBezTo>
                    <a:pt x="676" y="145"/>
                    <a:pt x="674" y="141"/>
                    <a:pt x="672" y="141"/>
                  </a:cubicBezTo>
                  <a:cubicBezTo>
                    <a:pt x="672" y="141"/>
                    <a:pt x="671" y="141"/>
                    <a:pt x="671" y="141"/>
                  </a:cubicBezTo>
                  <a:cubicBezTo>
                    <a:pt x="666" y="136"/>
                    <a:pt x="662" y="127"/>
                    <a:pt x="658" y="124"/>
                  </a:cubicBezTo>
                  <a:cubicBezTo>
                    <a:pt x="654" y="121"/>
                    <a:pt x="650" y="119"/>
                    <a:pt x="646" y="119"/>
                  </a:cubicBezTo>
                  <a:cubicBezTo>
                    <a:pt x="634" y="119"/>
                    <a:pt x="620" y="130"/>
                    <a:pt x="611" y="138"/>
                  </a:cubicBezTo>
                  <a:cubicBezTo>
                    <a:pt x="541" y="74"/>
                    <a:pt x="457" y="30"/>
                    <a:pt x="365" y="8"/>
                  </a:cubicBezTo>
                  <a:cubicBezTo>
                    <a:pt x="345" y="3"/>
                    <a:pt x="326" y="0"/>
                    <a:pt x="307"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0"/>
            <p:cNvSpPr/>
            <p:nvPr/>
          </p:nvSpPr>
          <p:spPr>
            <a:xfrm>
              <a:off x="1955850" y="1614388"/>
              <a:ext cx="33550" cy="28725"/>
            </a:xfrm>
            <a:custGeom>
              <a:avLst/>
              <a:gdLst/>
              <a:ahLst/>
              <a:cxnLst/>
              <a:rect l="l" t="t" r="r" b="b"/>
              <a:pathLst>
                <a:path w="1342" h="1149" extrusionOk="0">
                  <a:moveTo>
                    <a:pt x="1324" y="0"/>
                  </a:moveTo>
                  <a:cubicBezTo>
                    <a:pt x="1321" y="0"/>
                    <a:pt x="1317" y="1"/>
                    <a:pt x="1312" y="4"/>
                  </a:cubicBezTo>
                  <a:cubicBezTo>
                    <a:pt x="1106" y="127"/>
                    <a:pt x="984" y="309"/>
                    <a:pt x="786" y="309"/>
                  </a:cubicBezTo>
                  <a:cubicBezTo>
                    <a:pt x="719" y="309"/>
                    <a:pt x="642" y="288"/>
                    <a:pt x="551" y="235"/>
                  </a:cubicBezTo>
                  <a:cubicBezTo>
                    <a:pt x="542" y="230"/>
                    <a:pt x="534" y="228"/>
                    <a:pt x="525" y="228"/>
                  </a:cubicBezTo>
                  <a:cubicBezTo>
                    <a:pt x="490" y="228"/>
                    <a:pt x="457" y="265"/>
                    <a:pt x="439" y="291"/>
                  </a:cubicBezTo>
                  <a:cubicBezTo>
                    <a:pt x="348" y="424"/>
                    <a:pt x="313" y="579"/>
                    <a:pt x="303" y="738"/>
                  </a:cubicBezTo>
                  <a:cubicBezTo>
                    <a:pt x="298" y="738"/>
                    <a:pt x="293" y="738"/>
                    <a:pt x="288" y="738"/>
                  </a:cubicBezTo>
                  <a:cubicBezTo>
                    <a:pt x="249" y="738"/>
                    <a:pt x="212" y="752"/>
                    <a:pt x="182" y="776"/>
                  </a:cubicBezTo>
                  <a:cubicBezTo>
                    <a:pt x="76" y="860"/>
                    <a:pt x="0" y="999"/>
                    <a:pt x="63" y="1126"/>
                  </a:cubicBezTo>
                  <a:cubicBezTo>
                    <a:pt x="67" y="1135"/>
                    <a:pt x="75" y="1139"/>
                    <a:pt x="83" y="1139"/>
                  </a:cubicBezTo>
                  <a:cubicBezTo>
                    <a:pt x="101" y="1139"/>
                    <a:pt x="123" y="1121"/>
                    <a:pt x="133" y="1112"/>
                  </a:cubicBezTo>
                  <a:cubicBezTo>
                    <a:pt x="180" y="1067"/>
                    <a:pt x="194" y="1036"/>
                    <a:pt x="216" y="1036"/>
                  </a:cubicBezTo>
                  <a:cubicBezTo>
                    <a:pt x="236" y="1036"/>
                    <a:pt x="261" y="1060"/>
                    <a:pt x="321" y="1120"/>
                  </a:cubicBezTo>
                  <a:cubicBezTo>
                    <a:pt x="340" y="1140"/>
                    <a:pt x="361" y="1148"/>
                    <a:pt x="382" y="1148"/>
                  </a:cubicBezTo>
                  <a:cubicBezTo>
                    <a:pt x="470" y="1148"/>
                    <a:pt x="556" y="993"/>
                    <a:pt x="539" y="914"/>
                  </a:cubicBezTo>
                  <a:cubicBezTo>
                    <a:pt x="506" y="763"/>
                    <a:pt x="511" y="615"/>
                    <a:pt x="504" y="463"/>
                  </a:cubicBezTo>
                  <a:cubicBezTo>
                    <a:pt x="504" y="449"/>
                    <a:pt x="498" y="446"/>
                    <a:pt x="495" y="446"/>
                  </a:cubicBezTo>
                  <a:cubicBezTo>
                    <a:pt x="496" y="446"/>
                    <a:pt x="496" y="445"/>
                    <a:pt x="496" y="444"/>
                  </a:cubicBezTo>
                  <a:cubicBezTo>
                    <a:pt x="499" y="441"/>
                    <a:pt x="501" y="436"/>
                    <a:pt x="504" y="432"/>
                  </a:cubicBezTo>
                  <a:cubicBezTo>
                    <a:pt x="577" y="449"/>
                    <a:pt x="649" y="462"/>
                    <a:pt x="719" y="462"/>
                  </a:cubicBezTo>
                  <a:cubicBezTo>
                    <a:pt x="799" y="462"/>
                    <a:pt x="877" y="445"/>
                    <a:pt x="954" y="397"/>
                  </a:cubicBezTo>
                  <a:cubicBezTo>
                    <a:pt x="1094" y="308"/>
                    <a:pt x="1186" y="153"/>
                    <a:pt x="1318" y="54"/>
                  </a:cubicBezTo>
                  <a:cubicBezTo>
                    <a:pt x="1332" y="43"/>
                    <a:pt x="1342" y="0"/>
                    <a:pt x="1324"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0"/>
            <p:cNvSpPr/>
            <p:nvPr/>
          </p:nvSpPr>
          <p:spPr>
            <a:xfrm>
              <a:off x="1911525" y="1522838"/>
              <a:ext cx="14250" cy="14925"/>
            </a:xfrm>
            <a:custGeom>
              <a:avLst/>
              <a:gdLst/>
              <a:ahLst/>
              <a:cxnLst/>
              <a:rect l="l" t="t" r="r" b="b"/>
              <a:pathLst>
                <a:path w="570" h="597" extrusionOk="0">
                  <a:moveTo>
                    <a:pt x="532" y="0"/>
                  </a:moveTo>
                  <a:cubicBezTo>
                    <a:pt x="509" y="0"/>
                    <a:pt x="478" y="18"/>
                    <a:pt x="460" y="44"/>
                  </a:cubicBezTo>
                  <a:cubicBezTo>
                    <a:pt x="344" y="211"/>
                    <a:pt x="197" y="349"/>
                    <a:pt x="40" y="476"/>
                  </a:cubicBezTo>
                  <a:cubicBezTo>
                    <a:pt x="27" y="486"/>
                    <a:pt x="1" y="527"/>
                    <a:pt x="25" y="540"/>
                  </a:cubicBezTo>
                  <a:cubicBezTo>
                    <a:pt x="61" y="561"/>
                    <a:pt x="58" y="586"/>
                    <a:pt x="107" y="595"/>
                  </a:cubicBezTo>
                  <a:cubicBezTo>
                    <a:pt x="113" y="596"/>
                    <a:pt x="119" y="597"/>
                    <a:pt x="125" y="597"/>
                  </a:cubicBezTo>
                  <a:cubicBezTo>
                    <a:pt x="181" y="597"/>
                    <a:pt x="251" y="551"/>
                    <a:pt x="289" y="522"/>
                  </a:cubicBezTo>
                  <a:cubicBezTo>
                    <a:pt x="441" y="398"/>
                    <a:pt x="529" y="252"/>
                    <a:pt x="562" y="59"/>
                  </a:cubicBezTo>
                  <a:cubicBezTo>
                    <a:pt x="570" y="16"/>
                    <a:pt x="554" y="0"/>
                    <a:pt x="53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0"/>
            <p:cNvSpPr/>
            <p:nvPr/>
          </p:nvSpPr>
          <p:spPr>
            <a:xfrm>
              <a:off x="1888575" y="1536963"/>
              <a:ext cx="14425" cy="17675"/>
            </a:xfrm>
            <a:custGeom>
              <a:avLst/>
              <a:gdLst/>
              <a:ahLst/>
              <a:cxnLst/>
              <a:rect l="l" t="t" r="r" b="b"/>
              <a:pathLst>
                <a:path w="577" h="707" extrusionOk="0">
                  <a:moveTo>
                    <a:pt x="556" y="0"/>
                  </a:moveTo>
                  <a:cubicBezTo>
                    <a:pt x="551" y="0"/>
                    <a:pt x="545" y="2"/>
                    <a:pt x="538" y="7"/>
                  </a:cubicBezTo>
                  <a:cubicBezTo>
                    <a:pt x="296" y="167"/>
                    <a:pt x="4" y="285"/>
                    <a:pt x="1" y="630"/>
                  </a:cubicBezTo>
                  <a:cubicBezTo>
                    <a:pt x="0" y="686"/>
                    <a:pt x="25" y="706"/>
                    <a:pt x="57" y="706"/>
                  </a:cubicBezTo>
                  <a:cubicBezTo>
                    <a:pt x="103" y="706"/>
                    <a:pt x="164" y="663"/>
                    <a:pt x="189" y="622"/>
                  </a:cubicBezTo>
                  <a:cubicBezTo>
                    <a:pt x="303" y="427"/>
                    <a:pt x="395" y="217"/>
                    <a:pt x="558" y="55"/>
                  </a:cubicBezTo>
                  <a:cubicBezTo>
                    <a:pt x="575" y="38"/>
                    <a:pt x="577" y="0"/>
                    <a:pt x="55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0"/>
            <p:cNvSpPr/>
            <p:nvPr/>
          </p:nvSpPr>
          <p:spPr>
            <a:xfrm>
              <a:off x="1937875" y="1508963"/>
              <a:ext cx="10525" cy="11725"/>
            </a:xfrm>
            <a:custGeom>
              <a:avLst/>
              <a:gdLst/>
              <a:ahLst/>
              <a:cxnLst/>
              <a:rect l="l" t="t" r="r" b="b"/>
              <a:pathLst>
                <a:path w="421" h="469" extrusionOk="0">
                  <a:moveTo>
                    <a:pt x="341" y="0"/>
                  </a:moveTo>
                  <a:cubicBezTo>
                    <a:pt x="341" y="0"/>
                    <a:pt x="340" y="0"/>
                    <a:pt x="340" y="0"/>
                  </a:cubicBezTo>
                  <a:cubicBezTo>
                    <a:pt x="186" y="5"/>
                    <a:pt x="88" y="140"/>
                    <a:pt x="12" y="261"/>
                  </a:cubicBezTo>
                  <a:cubicBezTo>
                    <a:pt x="4" y="275"/>
                    <a:pt x="1" y="310"/>
                    <a:pt x="19" y="310"/>
                  </a:cubicBezTo>
                  <a:cubicBezTo>
                    <a:pt x="23" y="310"/>
                    <a:pt x="27" y="309"/>
                    <a:pt x="32" y="307"/>
                  </a:cubicBezTo>
                  <a:cubicBezTo>
                    <a:pt x="94" y="272"/>
                    <a:pt x="170" y="212"/>
                    <a:pt x="244" y="212"/>
                  </a:cubicBezTo>
                  <a:cubicBezTo>
                    <a:pt x="246" y="212"/>
                    <a:pt x="248" y="212"/>
                    <a:pt x="250" y="212"/>
                  </a:cubicBezTo>
                  <a:cubicBezTo>
                    <a:pt x="251" y="212"/>
                    <a:pt x="252" y="213"/>
                    <a:pt x="252" y="213"/>
                  </a:cubicBezTo>
                  <a:cubicBezTo>
                    <a:pt x="272" y="213"/>
                    <a:pt x="278" y="206"/>
                    <a:pt x="282" y="206"/>
                  </a:cubicBezTo>
                  <a:cubicBezTo>
                    <a:pt x="286" y="206"/>
                    <a:pt x="287" y="210"/>
                    <a:pt x="293" y="225"/>
                  </a:cubicBezTo>
                  <a:cubicBezTo>
                    <a:pt x="317" y="291"/>
                    <a:pt x="284" y="380"/>
                    <a:pt x="264" y="442"/>
                  </a:cubicBezTo>
                  <a:cubicBezTo>
                    <a:pt x="258" y="461"/>
                    <a:pt x="264" y="468"/>
                    <a:pt x="274" y="468"/>
                  </a:cubicBezTo>
                  <a:cubicBezTo>
                    <a:pt x="288" y="468"/>
                    <a:pt x="308" y="455"/>
                    <a:pt x="314" y="440"/>
                  </a:cubicBezTo>
                  <a:cubicBezTo>
                    <a:pt x="372" y="297"/>
                    <a:pt x="421" y="189"/>
                    <a:pt x="379" y="40"/>
                  </a:cubicBezTo>
                  <a:cubicBezTo>
                    <a:pt x="375" y="22"/>
                    <a:pt x="361" y="0"/>
                    <a:pt x="34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0"/>
            <p:cNvSpPr/>
            <p:nvPr/>
          </p:nvSpPr>
          <p:spPr>
            <a:xfrm>
              <a:off x="1859500" y="1453063"/>
              <a:ext cx="45400" cy="41075"/>
            </a:xfrm>
            <a:custGeom>
              <a:avLst/>
              <a:gdLst/>
              <a:ahLst/>
              <a:cxnLst/>
              <a:rect l="l" t="t" r="r" b="b"/>
              <a:pathLst>
                <a:path w="1816" h="1643" extrusionOk="0">
                  <a:moveTo>
                    <a:pt x="1562" y="0"/>
                  </a:moveTo>
                  <a:cubicBezTo>
                    <a:pt x="1514" y="0"/>
                    <a:pt x="1458" y="72"/>
                    <a:pt x="1447" y="105"/>
                  </a:cubicBezTo>
                  <a:cubicBezTo>
                    <a:pt x="1285" y="574"/>
                    <a:pt x="733" y="806"/>
                    <a:pt x="703" y="1281"/>
                  </a:cubicBezTo>
                  <a:cubicBezTo>
                    <a:pt x="480" y="1320"/>
                    <a:pt x="236" y="1357"/>
                    <a:pt x="65" y="1498"/>
                  </a:cubicBezTo>
                  <a:cubicBezTo>
                    <a:pt x="42" y="1515"/>
                    <a:pt x="1" y="1580"/>
                    <a:pt x="40" y="1604"/>
                  </a:cubicBezTo>
                  <a:cubicBezTo>
                    <a:pt x="85" y="1631"/>
                    <a:pt x="141" y="1642"/>
                    <a:pt x="203" y="1642"/>
                  </a:cubicBezTo>
                  <a:cubicBezTo>
                    <a:pt x="395" y="1642"/>
                    <a:pt x="641" y="1538"/>
                    <a:pt x="784" y="1505"/>
                  </a:cubicBezTo>
                  <a:cubicBezTo>
                    <a:pt x="866" y="1487"/>
                    <a:pt x="932" y="1381"/>
                    <a:pt x="914" y="1301"/>
                  </a:cubicBezTo>
                  <a:cubicBezTo>
                    <a:pt x="899" y="1223"/>
                    <a:pt x="874" y="1142"/>
                    <a:pt x="896" y="1116"/>
                  </a:cubicBezTo>
                  <a:cubicBezTo>
                    <a:pt x="984" y="1017"/>
                    <a:pt x="1064" y="918"/>
                    <a:pt x="1159" y="825"/>
                  </a:cubicBezTo>
                  <a:cubicBezTo>
                    <a:pt x="1331" y="656"/>
                    <a:pt x="1465" y="479"/>
                    <a:pt x="1552" y="266"/>
                  </a:cubicBezTo>
                  <a:cubicBezTo>
                    <a:pt x="1588" y="283"/>
                    <a:pt x="1627" y="297"/>
                    <a:pt x="1665" y="308"/>
                  </a:cubicBezTo>
                  <a:cubicBezTo>
                    <a:pt x="1664" y="311"/>
                    <a:pt x="1663" y="312"/>
                    <a:pt x="1663" y="314"/>
                  </a:cubicBezTo>
                  <a:cubicBezTo>
                    <a:pt x="1672" y="348"/>
                    <a:pt x="1687" y="365"/>
                    <a:pt x="1704" y="396"/>
                  </a:cubicBezTo>
                  <a:cubicBezTo>
                    <a:pt x="1712" y="408"/>
                    <a:pt x="1721" y="413"/>
                    <a:pt x="1730" y="413"/>
                  </a:cubicBezTo>
                  <a:cubicBezTo>
                    <a:pt x="1766" y="413"/>
                    <a:pt x="1811" y="338"/>
                    <a:pt x="1812" y="312"/>
                  </a:cubicBezTo>
                  <a:cubicBezTo>
                    <a:pt x="1816" y="176"/>
                    <a:pt x="1685" y="86"/>
                    <a:pt x="1592" y="11"/>
                  </a:cubicBezTo>
                  <a:cubicBezTo>
                    <a:pt x="1583" y="3"/>
                    <a:pt x="1573" y="0"/>
                    <a:pt x="156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0"/>
            <p:cNvSpPr/>
            <p:nvPr/>
          </p:nvSpPr>
          <p:spPr>
            <a:xfrm>
              <a:off x="1861875" y="1503863"/>
              <a:ext cx="9075" cy="9450"/>
            </a:xfrm>
            <a:custGeom>
              <a:avLst/>
              <a:gdLst/>
              <a:ahLst/>
              <a:cxnLst/>
              <a:rect l="l" t="t" r="r" b="b"/>
              <a:pathLst>
                <a:path w="363" h="378" extrusionOk="0">
                  <a:moveTo>
                    <a:pt x="112" y="1"/>
                  </a:moveTo>
                  <a:cubicBezTo>
                    <a:pt x="89" y="1"/>
                    <a:pt x="62" y="51"/>
                    <a:pt x="74" y="69"/>
                  </a:cubicBezTo>
                  <a:cubicBezTo>
                    <a:pt x="75" y="71"/>
                    <a:pt x="75" y="72"/>
                    <a:pt x="76" y="73"/>
                  </a:cubicBezTo>
                  <a:cubicBezTo>
                    <a:pt x="26" y="128"/>
                    <a:pt x="1" y="215"/>
                    <a:pt x="51" y="259"/>
                  </a:cubicBezTo>
                  <a:cubicBezTo>
                    <a:pt x="104" y="306"/>
                    <a:pt x="164" y="365"/>
                    <a:pt x="237" y="377"/>
                  </a:cubicBezTo>
                  <a:cubicBezTo>
                    <a:pt x="240" y="377"/>
                    <a:pt x="243" y="378"/>
                    <a:pt x="245" y="378"/>
                  </a:cubicBezTo>
                  <a:cubicBezTo>
                    <a:pt x="297" y="378"/>
                    <a:pt x="349" y="308"/>
                    <a:pt x="355" y="263"/>
                  </a:cubicBezTo>
                  <a:cubicBezTo>
                    <a:pt x="362" y="215"/>
                    <a:pt x="333" y="175"/>
                    <a:pt x="294" y="139"/>
                  </a:cubicBezTo>
                  <a:cubicBezTo>
                    <a:pt x="267" y="108"/>
                    <a:pt x="241" y="75"/>
                    <a:pt x="212" y="46"/>
                  </a:cubicBezTo>
                  <a:cubicBezTo>
                    <a:pt x="200" y="32"/>
                    <a:pt x="183" y="26"/>
                    <a:pt x="165" y="26"/>
                  </a:cubicBezTo>
                  <a:cubicBezTo>
                    <a:pt x="160" y="26"/>
                    <a:pt x="156" y="26"/>
                    <a:pt x="151" y="27"/>
                  </a:cubicBezTo>
                  <a:cubicBezTo>
                    <a:pt x="141" y="20"/>
                    <a:pt x="131" y="13"/>
                    <a:pt x="122" y="5"/>
                  </a:cubicBezTo>
                  <a:cubicBezTo>
                    <a:pt x="119" y="2"/>
                    <a:pt x="115" y="1"/>
                    <a:pt x="11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0"/>
            <p:cNvSpPr/>
            <p:nvPr/>
          </p:nvSpPr>
          <p:spPr>
            <a:xfrm>
              <a:off x="1842725" y="1407013"/>
              <a:ext cx="23150" cy="30225"/>
            </a:xfrm>
            <a:custGeom>
              <a:avLst/>
              <a:gdLst/>
              <a:ahLst/>
              <a:cxnLst/>
              <a:rect l="l" t="t" r="r" b="b"/>
              <a:pathLst>
                <a:path w="926" h="1209" extrusionOk="0">
                  <a:moveTo>
                    <a:pt x="444" y="1"/>
                  </a:moveTo>
                  <a:cubicBezTo>
                    <a:pt x="424" y="1"/>
                    <a:pt x="404" y="41"/>
                    <a:pt x="420" y="55"/>
                  </a:cubicBezTo>
                  <a:cubicBezTo>
                    <a:pt x="467" y="101"/>
                    <a:pt x="503" y="168"/>
                    <a:pt x="537" y="239"/>
                  </a:cubicBezTo>
                  <a:cubicBezTo>
                    <a:pt x="512" y="236"/>
                    <a:pt x="487" y="230"/>
                    <a:pt x="462" y="228"/>
                  </a:cubicBezTo>
                  <a:cubicBezTo>
                    <a:pt x="458" y="228"/>
                    <a:pt x="453" y="227"/>
                    <a:pt x="449" y="227"/>
                  </a:cubicBezTo>
                  <a:cubicBezTo>
                    <a:pt x="347" y="227"/>
                    <a:pt x="278" y="370"/>
                    <a:pt x="290" y="458"/>
                  </a:cubicBezTo>
                  <a:cubicBezTo>
                    <a:pt x="315" y="649"/>
                    <a:pt x="149" y="893"/>
                    <a:pt x="54" y="1052"/>
                  </a:cubicBezTo>
                  <a:cubicBezTo>
                    <a:pt x="0" y="1142"/>
                    <a:pt x="34" y="1208"/>
                    <a:pt x="89" y="1208"/>
                  </a:cubicBezTo>
                  <a:cubicBezTo>
                    <a:pt x="121" y="1208"/>
                    <a:pt x="158" y="1188"/>
                    <a:pt x="191" y="1138"/>
                  </a:cubicBezTo>
                  <a:cubicBezTo>
                    <a:pt x="315" y="953"/>
                    <a:pt x="456" y="744"/>
                    <a:pt x="503" y="520"/>
                  </a:cubicBezTo>
                  <a:cubicBezTo>
                    <a:pt x="565" y="523"/>
                    <a:pt x="626" y="530"/>
                    <a:pt x="687" y="531"/>
                  </a:cubicBezTo>
                  <a:cubicBezTo>
                    <a:pt x="688" y="531"/>
                    <a:pt x="689" y="531"/>
                    <a:pt x="690" y="531"/>
                  </a:cubicBezTo>
                  <a:cubicBezTo>
                    <a:pt x="795" y="531"/>
                    <a:pt x="926" y="292"/>
                    <a:pt x="795" y="275"/>
                  </a:cubicBezTo>
                  <a:cubicBezTo>
                    <a:pt x="669" y="258"/>
                    <a:pt x="561" y="72"/>
                    <a:pt x="453" y="4"/>
                  </a:cubicBezTo>
                  <a:cubicBezTo>
                    <a:pt x="450" y="2"/>
                    <a:pt x="447" y="1"/>
                    <a:pt x="444"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0"/>
            <p:cNvSpPr/>
            <p:nvPr/>
          </p:nvSpPr>
          <p:spPr>
            <a:xfrm>
              <a:off x="1687425" y="1003213"/>
              <a:ext cx="25600" cy="13775"/>
            </a:xfrm>
            <a:custGeom>
              <a:avLst/>
              <a:gdLst/>
              <a:ahLst/>
              <a:cxnLst/>
              <a:rect l="l" t="t" r="r" b="b"/>
              <a:pathLst>
                <a:path w="1024" h="551" extrusionOk="0">
                  <a:moveTo>
                    <a:pt x="259" y="0"/>
                  </a:moveTo>
                  <a:cubicBezTo>
                    <a:pt x="200" y="0"/>
                    <a:pt x="146" y="10"/>
                    <a:pt x="60" y="41"/>
                  </a:cubicBezTo>
                  <a:cubicBezTo>
                    <a:pt x="36" y="50"/>
                    <a:pt x="1" y="90"/>
                    <a:pt x="20" y="116"/>
                  </a:cubicBezTo>
                  <a:cubicBezTo>
                    <a:pt x="112" y="247"/>
                    <a:pt x="166" y="246"/>
                    <a:pt x="328" y="264"/>
                  </a:cubicBezTo>
                  <a:cubicBezTo>
                    <a:pt x="388" y="270"/>
                    <a:pt x="449" y="274"/>
                    <a:pt x="509" y="274"/>
                  </a:cubicBezTo>
                  <a:cubicBezTo>
                    <a:pt x="589" y="274"/>
                    <a:pt x="668" y="268"/>
                    <a:pt x="748" y="256"/>
                  </a:cubicBezTo>
                  <a:cubicBezTo>
                    <a:pt x="768" y="348"/>
                    <a:pt x="797" y="494"/>
                    <a:pt x="865" y="532"/>
                  </a:cubicBezTo>
                  <a:cubicBezTo>
                    <a:pt x="887" y="544"/>
                    <a:pt x="905" y="550"/>
                    <a:pt x="920" y="550"/>
                  </a:cubicBezTo>
                  <a:cubicBezTo>
                    <a:pt x="939" y="550"/>
                    <a:pt x="955" y="542"/>
                    <a:pt x="972" y="525"/>
                  </a:cubicBezTo>
                  <a:cubicBezTo>
                    <a:pt x="1000" y="501"/>
                    <a:pt x="1015" y="467"/>
                    <a:pt x="1014" y="431"/>
                  </a:cubicBezTo>
                  <a:cubicBezTo>
                    <a:pt x="1019" y="430"/>
                    <a:pt x="1024" y="426"/>
                    <a:pt x="1023" y="408"/>
                  </a:cubicBezTo>
                  <a:cubicBezTo>
                    <a:pt x="1023" y="381"/>
                    <a:pt x="1018" y="355"/>
                    <a:pt x="1008" y="329"/>
                  </a:cubicBezTo>
                  <a:cubicBezTo>
                    <a:pt x="978" y="239"/>
                    <a:pt x="953" y="144"/>
                    <a:pt x="933" y="50"/>
                  </a:cubicBezTo>
                  <a:cubicBezTo>
                    <a:pt x="927" y="23"/>
                    <a:pt x="904" y="5"/>
                    <a:pt x="878" y="5"/>
                  </a:cubicBezTo>
                  <a:cubicBezTo>
                    <a:pt x="873" y="5"/>
                    <a:pt x="868" y="5"/>
                    <a:pt x="863" y="7"/>
                  </a:cubicBezTo>
                  <a:cubicBezTo>
                    <a:pt x="789" y="19"/>
                    <a:pt x="716" y="24"/>
                    <a:pt x="642" y="24"/>
                  </a:cubicBezTo>
                  <a:cubicBezTo>
                    <a:pt x="573" y="24"/>
                    <a:pt x="504" y="20"/>
                    <a:pt x="434" y="13"/>
                  </a:cubicBezTo>
                  <a:cubicBezTo>
                    <a:pt x="359" y="7"/>
                    <a:pt x="307" y="0"/>
                    <a:pt x="25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0"/>
            <p:cNvSpPr/>
            <p:nvPr/>
          </p:nvSpPr>
          <p:spPr>
            <a:xfrm>
              <a:off x="1655175" y="921213"/>
              <a:ext cx="32550" cy="33875"/>
            </a:xfrm>
            <a:custGeom>
              <a:avLst/>
              <a:gdLst/>
              <a:ahLst/>
              <a:cxnLst/>
              <a:rect l="l" t="t" r="r" b="b"/>
              <a:pathLst>
                <a:path w="1302" h="1355" extrusionOk="0">
                  <a:moveTo>
                    <a:pt x="933" y="0"/>
                  </a:moveTo>
                  <a:cubicBezTo>
                    <a:pt x="916" y="0"/>
                    <a:pt x="893" y="36"/>
                    <a:pt x="905" y="50"/>
                  </a:cubicBezTo>
                  <a:cubicBezTo>
                    <a:pt x="946" y="98"/>
                    <a:pt x="975" y="160"/>
                    <a:pt x="1027" y="197"/>
                  </a:cubicBezTo>
                  <a:cubicBezTo>
                    <a:pt x="1100" y="249"/>
                    <a:pt x="1104" y="330"/>
                    <a:pt x="1091" y="411"/>
                  </a:cubicBezTo>
                  <a:cubicBezTo>
                    <a:pt x="899" y="386"/>
                    <a:pt x="706" y="388"/>
                    <a:pt x="516" y="349"/>
                  </a:cubicBezTo>
                  <a:cubicBezTo>
                    <a:pt x="513" y="348"/>
                    <a:pt x="509" y="348"/>
                    <a:pt x="505" y="348"/>
                  </a:cubicBezTo>
                  <a:cubicBezTo>
                    <a:pt x="464" y="348"/>
                    <a:pt x="424" y="392"/>
                    <a:pt x="405" y="422"/>
                  </a:cubicBezTo>
                  <a:cubicBezTo>
                    <a:pt x="261" y="657"/>
                    <a:pt x="1" y="1051"/>
                    <a:pt x="77" y="1340"/>
                  </a:cubicBezTo>
                  <a:cubicBezTo>
                    <a:pt x="80" y="1351"/>
                    <a:pt x="86" y="1354"/>
                    <a:pt x="93" y="1354"/>
                  </a:cubicBezTo>
                  <a:cubicBezTo>
                    <a:pt x="106" y="1354"/>
                    <a:pt x="122" y="1340"/>
                    <a:pt x="129" y="1330"/>
                  </a:cubicBezTo>
                  <a:cubicBezTo>
                    <a:pt x="289" y="1104"/>
                    <a:pt x="362" y="828"/>
                    <a:pt x="491" y="581"/>
                  </a:cubicBezTo>
                  <a:cubicBezTo>
                    <a:pt x="694" y="610"/>
                    <a:pt x="899" y="602"/>
                    <a:pt x="1101" y="640"/>
                  </a:cubicBezTo>
                  <a:cubicBezTo>
                    <a:pt x="1105" y="641"/>
                    <a:pt x="1109" y="641"/>
                    <a:pt x="1113" y="641"/>
                  </a:cubicBezTo>
                  <a:cubicBezTo>
                    <a:pt x="1172" y="641"/>
                    <a:pt x="1223" y="561"/>
                    <a:pt x="1233" y="513"/>
                  </a:cubicBezTo>
                  <a:cubicBezTo>
                    <a:pt x="1259" y="391"/>
                    <a:pt x="1302" y="229"/>
                    <a:pt x="1221" y="117"/>
                  </a:cubicBezTo>
                  <a:cubicBezTo>
                    <a:pt x="1159" y="32"/>
                    <a:pt x="1015" y="78"/>
                    <a:pt x="941" y="3"/>
                  </a:cubicBezTo>
                  <a:cubicBezTo>
                    <a:pt x="938" y="1"/>
                    <a:pt x="936" y="0"/>
                    <a:pt x="93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0"/>
            <p:cNvSpPr/>
            <p:nvPr/>
          </p:nvSpPr>
          <p:spPr>
            <a:xfrm>
              <a:off x="1634375" y="951963"/>
              <a:ext cx="17725" cy="6100"/>
            </a:xfrm>
            <a:custGeom>
              <a:avLst/>
              <a:gdLst/>
              <a:ahLst/>
              <a:cxnLst/>
              <a:rect l="l" t="t" r="r" b="b"/>
              <a:pathLst>
                <a:path w="709" h="244" extrusionOk="0">
                  <a:moveTo>
                    <a:pt x="278" y="1"/>
                  </a:moveTo>
                  <a:cubicBezTo>
                    <a:pt x="203" y="1"/>
                    <a:pt x="128" y="10"/>
                    <a:pt x="60" y="25"/>
                  </a:cubicBezTo>
                  <a:cubicBezTo>
                    <a:pt x="33" y="31"/>
                    <a:pt x="0" y="81"/>
                    <a:pt x="26" y="104"/>
                  </a:cubicBezTo>
                  <a:cubicBezTo>
                    <a:pt x="187" y="244"/>
                    <a:pt x="400" y="148"/>
                    <a:pt x="586" y="219"/>
                  </a:cubicBezTo>
                  <a:cubicBezTo>
                    <a:pt x="590" y="220"/>
                    <a:pt x="594" y="221"/>
                    <a:pt x="598" y="221"/>
                  </a:cubicBezTo>
                  <a:cubicBezTo>
                    <a:pt x="649" y="221"/>
                    <a:pt x="708" y="128"/>
                    <a:pt x="662" y="98"/>
                  </a:cubicBezTo>
                  <a:cubicBezTo>
                    <a:pt x="552" y="29"/>
                    <a:pt x="414" y="1"/>
                    <a:pt x="27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0"/>
            <p:cNvSpPr/>
            <p:nvPr/>
          </p:nvSpPr>
          <p:spPr>
            <a:xfrm>
              <a:off x="1605400" y="879388"/>
              <a:ext cx="12250" cy="8575"/>
            </a:xfrm>
            <a:custGeom>
              <a:avLst/>
              <a:gdLst/>
              <a:ahLst/>
              <a:cxnLst/>
              <a:rect l="l" t="t" r="r" b="b"/>
              <a:pathLst>
                <a:path w="490" h="343" extrusionOk="0">
                  <a:moveTo>
                    <a:pt x="455" y="0"/>
                  </a:moveTo>
                  <a:cubicBezTo>
                    <a:pt x="445" y="0"/>
                    <a:pt x="434" y="6"/>
                    <a:pt x="425" y="18"/>
                  </a:cubicBezTo>
                  <a:cubicBezTo>
                    <a:pt x="332" y="136"/>
                    <a:pt x="193" y="174"/>
                    <a:pt x="53" y="210"/>
                  </a:cubicBezTo>
                  <a:cubicBezTo>
                    <a:pt x="30" y="216"/>
                    <a:pt x="1" y="258"/>
                    <a:pt x="25" y="278"/>
                  </a:cubicBezTo>
                  <a:cubicBezTo>
                    <a:pt x="79" y="323"/>
                    <a:pt x="129" y="342"/>
                    <a:pt x="175" y="342"/>
                  </a:cubicBezTo>
                  <a:cubicBezTo>
                    <a:pt x="308" y="342"/>
                    <a:pt x="406" y="182"/>
                    <a:pt x="475" y="49"/>
                  </a:cubicBezTo>
                  <a:cubicBezTo>
                    <a:pt x="489" y="21"/>
                    <a:pt x="475" y="0"/>
                    <a:pt x="455"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0"/>
            <p:cNvSpPr/>
            <p:nvPr/>
          </p:nvSpPr>
          <p:spPr>
            <a:xfrm>
              <a:off x="1578200" y="802788"/>
              <a:ext cx="64425" cy="62400"/>
            </a:xfrm>
            <a:custGeom>
              <a:avLst/>
              <a:gdLst/>
              <a:ahLst/>
              <a:cxnLst/>
              <a:rect l="l" t="t" r="r" b="b"/>
              <a:pathLst>
                <a:path w="2577" h="2496" extrusionOk="0">
                  <a:moveTo>
                    <a:pt x="2135" y="0"/>
                  </a:moveTo>
                  <a:cubicBezTo>
                    <a:pt x="2131" y="0"/>
                    <a:pt x="2126" y="0"/>
                    <a:pt x="2121" y="0"/>
                  </a:cubicBezTo>
                  <a:cubicBezTo>
                    <a:pt x="2049" y="2"/>
                    <a:pt x="1979" y="86"/>
                    <a:pt x="1982" y="158"/>
                  </a:cubicBezTo>
                  <a:cubicBezTo>
                    <a:pt x="1993" y="429"/>
                    <a:pt x="1940" y="689"/>
                    <a:pt x="1950" y="958"/>
                  </a:cubicBezTo>
                  <a:cubicBezTo>
                    <a:pt x="1679" y="1115"/>
                    <a:pt x="1432" y="1310"/>
                    <a:pt x="1217" y="1537"/>
                  </a:cubicBezTo>
                  <a:cubicBezTo>
                    <a:pt x="1043" y="1717"/>
                    <a:pt x="900" y="1916"/>
                    <a:pt x="709" y="2084"/>
                  </a:cubicBezTo>
                  <a:cubicBezTo>
                    <a:pt x="518" y="2250"/>
                    <a:pt x="280" y="2307"/>
                    <a:pt x="56" y="2410"/>
                  </a:cubicBezTo>
                  <a:cubicBezTo>
                    <a:pt x="36" y="2418"/>
                    <a:pt x="1" y="2475"/>
                    <a:pt x="38" y="2484"/>
                  </a:cubicBezTo>
                  <a:cubicBezTo>
                    <a:pt x="75" y="2492"/>
                    <a:pt x="112" y="2496"/>
                    <a:pt x="148" y="2496"/>
                  </a:cubicBezTo>
                  <a:cubicBezTo>
                    <a:pt x="407" y="2496"/>
                    <a:pt x="645" y="2309"/>
                    <a:pt x="836" y="2145"/>
                  </a:cubicBezTo>
                  <a:cubicBezTo>
                    <a:pt x="1245" y="1794"/>
                    <a:pt x="1562" y="1368"/>
                    <a:pt x="2050" y="1114"/>
                  </a:cubicBezTo>
                  <a:cubicBezTo>
                    <a:pt x="2119" y="1077"/>
                    <a:pt x="2159" y="1002"/>
                    <a:pt x="2151" y="924"/>
                  </a:cubicBezTo>
                  <a:cubicBezTo>
                    <a:pt x="2120" y="680"/>
                    <a:pt x="2169" y="445"/>
                    <a:pt x="2169" y="207"/>
                  </a:cubicBezTo>
                  <a:cubicBezTo>
                    <a:pt x="2283" y="193"/>
                    <a:pt x="2397" y="184"/>
                    <a:pt x="2510" y="162"/>
                  </a:cubicBezTo>
                  <a:cubicBezTo>
                    <a:pt x="2535" y="158"/>
                    <a:pt x="2577" y="89"/>
                    <a:pt x="2536" y="83"/>
                  </a:cubicBezTo>
                  <a:cubicBezTo>
                    <a:pt x="2380" y="56"/>
                    <a:pt x="2298" y="0"/>
                    <a:pt x="2135"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0"/>
            <p:cNvSpPr/>
            <p:nvPr/>
          </p:nvSpPr>
          <p:spPr>
            <a:xfrm>
              <a:off x="1575875" y="773713"/>
              <a:ext cx="11225" cy="8375"/>
            </a:xfrm>
            <a:custGeom>
              <a:avLst/>
              <a:gdLst/>
              <a:ahLst/>
              <a:cxnLst/>
              <a:rect l="l" t="t" r="r" b="b"/>
              <a:pathLst>
                <a:path w="449" h="335" extrusionOk="0">
                  <a:moveTo>
                    <a:pt x="253" y="0"/>
                  </a:moveTo>
                  <a:cubicBezTo>
                    <a:pt x="216" y="0"/>
                    <a:pt x="171" y="65"/>
                    <a:pt x="197" y="91"/>
                  </a:cubicBezTo>
                  <a:cubicBezTo>
                    <a:pt x="210" y="104"/>
                    <a:pt x="225" y="114"/>
                    <a:pt x="243" y="121"/>
                  </a:cubicBezTo>
                  <a:cubicBezTo>
                    <a:pt x="233" y="121"/>
                    <a:pt x="230" y="119"/>
                    <a:pt x="214" y="119"/>
                  </a:cubicBezTo>
                  <a:cubicBezTo>
                    <a:pt x="157" y="119"/>
                    <a:pt x="99" y="146"/>
                    <a:pt x="48" y="165"/>
                  </a:cubicBezTo>
                  <a:cubicBezTo>
                    <a:pt x="26" y="173"/>
                    <a:pt x="1" y="215"/>
                    <a:pt x="17" y="237"/>
                  </a:cubicBezTo>
                  <a:cubicBezTo>
                    <a:pt x="65" y="303"/>
                    <a:pt x="134" y="335"/>
                    <a:pt x="203" y="335"/>
                  </a:cubicBezTo>
                  <a:cubicBezTo>
                    <a:pt x="280" y="335"/>
                    <a:pt x="358" y="295"/>
                    <a:pt x="408" y="219"/>
                  </a:cubicBezTo>
                  <a:cubicBezTo>
                    <a:pt x="427" y="191"/>
                    <a:pt x="448" y="133"/>
                    <a:pt x="424" y="101"/>
                  </a:cubicBezTo>
                  <a:cubicBezTo>
                    <a:pt x="383" y="47"/>
                    <a:pt x="325" y="30"/>
                    <a:pt x="265" y="3"/>
                  </a:cubicBezTo>
                  <a:cubicBezTo>
                    <a:pt x="261" y="1"/>
                    <a:pt x="257" y="0"/>
                    <a:pt x="25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0"/>
            <p:cNvSpPr/>
            <p:nvPr/>
          </p:nvSpPr>
          <p:spPr>
            <a:xfrm>
              <a:off x="1565775" y="715463"/>
              <a:ext cx="31300" cy="13225"/>
            </a:xfrm>
            <a:custGeom>
              <a:avLst/>
              <a:gdLst/>
              <a:ahLst/>
              <a:cxnLst/>
              <a:rect l="l" t="t" r="r" b="b"/>
              <a:pathLst>
                <a:path w="1252" h="529" extrusionOk="0">
                  <a:moveTo>
                    <a:pt x="1035" y="0"/>
                  </a:moveTo>
                  <a:cubicBezTo>
                    <a:pt x="983" y="0"/>
                    <a:pt x="937" y="77"/>
                    <a:pt x="936" y="123"/>
                  </a:cubicBezTo>
                  <a:cubicBezTo>
                    <a:pt x="936" y="182"/>
                    <a:pt x="922" y="237"/>
                    <a:pt x="910" y="294"/>
                  </a:cubicBezTo>
                  <a:cubicBezTo>
                    <a:pt x="736" y="241"/>
                    <a:pt x="548" y="178"/>
                    <a:pt x="368" y="178"/>
                  </a:cubicBezTo>
                  <a:cubicBezTo>
                    <a:pt x="261" y="178"/>
                    <a:pt x="156" y="201"/>
                    <a:pt x="60" y="260"/>
                  </a:cubicBezTo>
                  <a:cubicBezTo>
                    <a:pt x="46" y="268"/>
                    <a:pt x="0" y="325"/>
                    <a:pt x="34" y="339"/>
                  </a:cubicBezTo>
                  <a:cubicBezTo>
                    <a:pt x="162" y="392"/>
                    <a:pt x="299" y="385"/>
                    <a:pt x="435" y="405"/>
                  </a:cubicBezTo>
                  <a:cubicBezTo>
                    <a:pt x="603" y="430"/>
                    <a:pt x="765" y="487"/>
                    <a:pt x="930" y="527"/>
                  </a:cubicBezTo>
                  <a:cubicBezTo>
                    <a:pt x="934" y="528"/>
                    <a:pt x="939" y="529"/>
                    <a:pt x="943" y="529"/>
                  </a:cubicBezTo>
                  <a:cubicBezTo>
                    <a:pt x="1002" y="529"/>
                    <a:pt x="1060" y="434"/>
                    <a:pt x="1056" y="384"/>
                  </a:cubicBezTo>
                  <a:cubicBezTo>
                    <a:pt x="1049" y="311"/>
                    <a:pt x="1065" y="241"/>
                    <a:pt x="1075" y="170"/>
                  </a:cubicBezTo>
                  <a:cubicBezTo>
                    <a:pt x="1211" y="182"/>
                    <a:pt x="1148" y="277"/>
                    <a:pt x="1162" y="396"/>
                  </a:cubicBezTo>
                  <a:cubicBezTo>
                    <a:pt x="1163" y="404"/>
                    <a:pt x="1166" y="407"/>
                    <a:pt x="1171" y="407"/>
                  </a:cubicBezTo>
                  <a:cubicBezTo>
                    <a:pt x="1183" y="407"/>
                    <a:pt x="1206" y="381"/>
                    <a:pt x="1206" y="369"/>
                  </a:cubicBezTo>
                  <a:cubicBezTo>
                    <a:pt x="1205" y="294"/>
                    <a:pt x="1252" y="234"/>
                    <a:pt x="1250" y="160"/>
                  </a:cubicBezTo>
                  <a:cubicBezTo>
                    <a:pt x="1246" y="65"/>
                    <a:pt x="1128" y="37"/>
                    <a:pt x="1058" y="5"/>
                  </a:cubicBezTo>
                  <a:cubicBezTo>
                    <a:pt x="1050" y="2"/>
                    <a:pt x="1043" y="0"/>
                    <a:pt x="1035"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0"/>
            <p:cNvSpPr/>
            <p:nvPr/>
          </p:nvSpPr>
          <p:spPr>
            <a:xfrm>
              <a:off x="1522825" y="728363"/>
              <a:ext cx="29950" cy="14800"/>
            </a:xfrm>
            <a:custGeom>
              <a:avLst/>
              <a:gdLst/>
              <a:ahLst/>
              <a:cxnLst/>
              <a:rect l="l" t="t" r="r" b="b"/>
              <a:pathLst>
                <a:path w="1198" h="592" extrusionOk="0">
                  <a:moveTo>
                    <a:pt x="1180" y="0"/>
                  </a:moveTo>
                  <a:cubicBezTo>
                    <a:pt x="1176" y="0"/>
                    <a:pt x="1171" y="2"/>
                    <a:pt x="1165" y="7"/>
                  </a:cubicBezTo>
                  <a:cubicBezTo>
                    <a:pt x="1000" y="125"/>
                    <a:pt x="861" y="233"/>
                    <a:pt x="725" y="377"/>
                  </a:cubicBezTo>
                  <a:cubicBezTo>
                    <a:pt x="633" y="345"/>
                    <a:pt x="541" y="323"/>
                    <a:pt x="443" y="323"/>
                  </a:cubicBezTo>
                  <a:cubicBezTo>
                    <a:pt x="429" y="323"/>
                    <a:pt x="415" y="323"/>
                    <a:pt x="401" y="324"/>
                  </a:cubicBezTo>
                  <a:cubicBezTo>
                    <a:pt x="242" y="336"/>
                    <a:pt x="187" y="383"/>
                    <a:pt x="61" y="461"/>
                  </a:cubicBezTo>
                  <a:cubicBezTo>
                    <a:pt x="41" y="474"/>
                    <a:pt x="0" y="531"/>
                    <a:pt x="42" y="542"/>
                  </a:cubicBezTo>
                  <a:cubicBezTo>
                    <a:pt x="105" y="558"/>
                    <a:pt x="128" y="592"/>
                    <a:pt x="189" y="592"/>
                  </a:cubicBezTo>
                  <a:cubicBezTo>
                    <a:pt x="197" y="592"/>
                    <a:pt x="205" y="591"/>
                    <a:pt x="215" y="590"/>
                  </a:cubicBezTo>
                  <a:cubicBezTo>
                    <a:pt x="357" y="569"/>
                    <a:pt x="497" y="544"/>
                    <a:pt x="641" y="544"/>
                  </a:cubicBezTo>
                  <a:cubicBezTo>
                    <a:pt x="654" y="544"/>
                    <a:pt x="668" y="544"/>
                    <a:pt x="681" y="544"/>
                  </a:cubicBezTo>
                  <a:cubicBezTo>
                    <a:pt x="682" y="544"/>
                    <a:pt x="683" y="544"/>
                    <a:pt x="684" y="544"/>
                  </a:cubicBezTo>
                  <a:cubicBezTo>
                    <a:pt x="726" y="544"/>
                    <a:pt x="755" y="506"/>
                    <a:pt x="772" y="471"/>
                  </a:cubicBezTo>
                  <a:cubicBezTo>
                    <a:pt x="861" y="285"/>
                    <a:pt x="1023" y="182"/>
                    <a:pt x="1175" y="53"/>
                  </a:cubicBezTo>
                  <a:cubicBezTo>
                    <a:pt x="1192" y="39"/>
                    <a:pt x="1198" y="0"/>
                    <a:pt x="1180"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0"/>
            <p:cNvSpPr/>
            <p:nvPr/>
          </p:nvSpPr>
          <p:spPr>
            <a:xfrm>
              <a:off x="466675" y="2107463"/>
              <a:ext cx="21500" cy="14875"/>
            </a:xfrm>
            <a:custGeom>
              <a:avLst/>
              <a:gdLst/>
              <a:ahLst/>
              <a:cxnLst/>
              <a:rect l="l" t="t" r="r" b="b"/>
              <a:pathLst>
                <a:path w="860" h="595" extrusionOk="0">
                  <a:moveTo>
                    <a:pt x="83" y="0"/>
                  </a:moveTo>
                  <a:cubicBezTo>
                    <a:pt x="64" y="0"/>
                    <a:pt x="47" y="25"/>
                    <a:pt x="44" y="41"/>
                  </a:cubicBezTo>
                  <a:cubicBezTo>
                    <a:pt x="1" y="260"/>
                    <a:pt x="242" y="415"/>
                    <a:pt x="346" y="576"/>
                  </a:cubicBezTo>
                  <a:cubicBezTo>
                    <a:pt x="355" y="589"/>
                    <a:pt x="365" y="595"/>
                    <a:pt x="375" y="595"/>
                  </a:cubicBezTo>
                  <a:cubicBezTo>
                    <a:pt x="415" y="595"/>
                    <a:pt x="463" y="513"/>
                    <a:pt x="463" y="483"/>
                  </a:cubicBezTo>
                  <a:cubicBezTo>
                    <a:pt x="463" y="456"/>
                    <a:pt x="624" y="351"/>
                    <a:pt x="663" y="322"/>
                  </a:cubicBezTo>
                  <a:cubicBezTo>
                    <a:pt x="698" y="297"/>
                    <a:pt x="735" y="277"/>
                    <a:pt x="768" y="248"/>
                  </a:cubicBezTo>
                  <a:cubicBezTo>
                    <a:pt x="773" y="248"/>
                    <a:pt x="779" y="247"/>
                    <a:pt x="783" y="243"/>
                  </a:cubicBezTo>
                  <a:cubicBezTo>
                    <a:pt x="822" y="219"/>
                    <a:pt x="859" y="189"/>
                    <a:pt x="853" y="138"/>
                  </a:cubicBezTo>
                  <a:cubicBezTo>
                    <a:pt x="851" y="127"/>
                    <a:pt x="843" y="120"/>
                    <a:pt x="833" y="118"/>
                  </a:cubicBezTo>
                  <a:cubicBezTo>
                    <a:pt x="828" y="117"/>
                    <a:pt x="823" y="117"/>
                    <a:pt x="818" y="117"/>
                  </a:cubicBezTo>
                  <a:cubicBezTo>
                    <a:pt x="704" y="117"/>
                    <a:pt x="520" y="250"/>
                    <a:pt x="415" y="382"/>
                  </a:cubicBezTo>
                  <a:cubicBezTo>
                    <a:pt x="331" y="235"/>
                    <a:pt x="249" y="80"/>
                    <a:pt x="94" y="3"/>
                  </a:cubicBezTo>
                  <a:cubicBezTo>
                    <a:pt x="90" y="1"/>
                    <a:pt x="87" y="0"/>
                    <a:pt x="8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0"/>
            <p:cNvSpPr/>
            <p:nvPr/>
          </p:nvSpPr>
          <p:spPr>
            <a:xfrm>
              <a:off x="478775" y="1990188"/>
              <a:ext cx="65600" cy="19800"/>
            </a:xfrm>
            <a:custGeom>
              <a:avLst/>
              <a:gdLst/>
              <a:ahLst/>
              <a:cxnLst/>
              <a:rect l="l" t="t" r="r" b="b"/>
              <a:pathLst>
                <a:path w="2624" h="792" extrusionOk="0">
                  <a:moveTo>
                    <a:pt x="115" y="0"/>
                  </a:moveTo>
                  <a:cubicBezTo>
                    <a:pt x="58" y="0"/>
                    <a:pt x="0" y="116"/>
                    <a:pt x="47" y="153"/>
                  </a:cubicBezTo>
                  <a:cubicBezTo>
                    <a:pt x="266" y="323"/>
                    <a:pt x="468" y="229"/>
                    <a:pt x="605" y="543"/>
                  </a:cubicBezTo>
                  <a:cubicBezTo>
                    <a:pt x="607" y="549"/>
                    <a:pt x="614" y="551"/>
                    <a:pt x="619" y="551"/>
                  </a:cubicBezTo>
                  <a:cubicBezTo>
                    <a:pt x="621" y="551"/>
                    <a:pt x="622" y="551"/>
                    <a:pt x="624" y="550"/>
                  </a:cubicBezTo>
                  <a:cubicBezTo>
                    <a:pt x="830" y="515"/>
                    <a:pt x="1036" y="511"/>
                    <a:pt x="1241" y="469"/>
                  </a:cubicBezTo>
                  <a:cubicBezTo>
                    <a:pt x="1255" y="466"/>
                    <a:pt x="1268" y="465"/>
                    <a:pt x="1279" y="465"/>
                  </a:cubicBezTo>
                  <a:cubicBezTo>
                    <a:pt x="1414" y="465"/>
                    <a:pt x="1412" y="644"/>
                    <a:pt x="1473" y="719"/>
                  </a:cubicBezTo>
                  <a:cubicBezTo>
                    <a:pt x="1483" y="732"/>
                    <a:pt x="1499" y="739"/>
                    <a:pt x="1514" y="739"/>
                  </a:cubicBezTo>
                  <a:cubicBezTo>
                    <a:pt x="1524" y="739"/>
                    <a:pt x="1534" y="736"/>
                    <a:pt x="1543" y="730"/>
                  </a:cubicBezTo>
                  <a:cubicBezTo>
                    <a:pt x="1591" y="704"/>
                    <a:pt x="2081" y="451"/>
                    <a:pt x="2311" y="451"/>
                  </a:cubicBezTo>
                  <a:cubicBezTo>
                    <a:pt x="2373" y="451"/>
                    <a:pt x="2416" y="469"/>
                    <a:pt x="2427" y="515"/>
                  </a:cubicBezTo>
                  <a:cubicBezTo>
                    <a:pt x="2461" y="664"/>
                    <a:pt x="2431" y="694"/>
                    <a:pt x="2379" y="694"/>
                  </a:cubicBezTo>
                  <a:cubicBezTo>
                    <a:pt x="2342" y="694"/>
                    <a:pt x="2294" y="679"/>
                    <a:pt x="2250" y="679"/>
                  </a:cubicBezTo>
                  <a:cubicBezTo>
                    <a:pt x="2243" y="679"/>
                    <a:pt x="2236" y="680"/>
                    <a:pt x="2230" y="680"/>
                  </a:cubicBezTo>
                  <a:cubicBezTo>
                    <a:pt x="2211" y="683"/>
                    <a:pt x="2186" y="732"/>
                    <a:pt x="2212" y="735"/>
                  </a:cubicBezTo>
                  <a:cubicBezTo>
                    <a:pt x="2267" y="739"/>
                    <a:pt x="2351" y="792"/>
                    <a:pt x="2419" y="792"/>
                  </a:cubicBezTo>
                  <a:cubicBezTo>
                    <a:pt x="2441" y="792"/>
                    <a:pt x="2462" y="786"/>
                    <a:pt x="2479" y="772"/>
                  </a:cubicBezTo>
                  <a:cubicBezTo>
                    <a:pt x="2624" y="660"/>
                    <a:pt x="2566" y="411"/>
                    <a:pt x="2542" y="264"/>
                  </a:cubicBezTo>
                  <a:cubicBezTo>
                    <a:pt x="2538" y="242"/>
                    <a:pt x="2520" y="228"/>
                    <a:pt x="2501" y="228"/>
                  </a:cubicBezTo>
                  <a:cubicBezTo>
                    <a:pt x="2498" y="228"/>
                    <a:pt x="2494" y="229"/>
                    <a:pt x="2490" y="230"/>
                  </a:cubicBezTo>
                  <a:cubicBezTo>
                    <a:pt x="2332" y="261"/>
                    <a:pt x="2176" y="300"/>
                    <a:pt x="2020" y="343"/>
                  </a:cubicBezTo>
                  <a:cubicBezTo>
                    <a:pt x="1980" y="355"/>
                    <a:pt x="1765" y="462"/>
                    <a:pt x="1647" y="462"/>
                  </a:cubicBezTo>
                  <a:cubicBezTo>
                    <a:pt x="1602" y="462"/>
                    <a:pt x="1571" y="446"/>
                    <a:pt x="1570" y="403"/>
                  </a:cubicBezTo>
                  <a:cubicBezTo>
                    <a:pt x="1569" y="307"/>
                    <a:pt x="1529" y="240"/>
                    <a:pt x="1442" y="240"/>
                  </a:cubicBezTo>
                  <a:cubicBezTo>
                    <a:pt x="1427" y="240"/>
                    <a:pt x="1411" y="242"/>
                    <a:pt x="1393" y="246"/>
                  </a:cubicBezTo>
                  <a:cubicBezTo>
                    <a:pt x="1225" y="286"/>
                    <a:pt x="1008" y="404"/>
                    <a:pt x="835" y="404"/>
                  </a:cubicBezTo>
                  <a:cubicBezTo>
                    <a:pt x="732" y="404"/>
                    <a:pt x="644" y="363"/>
                    <a:pt x="592" y="237"/>
                  </a:cubicBezTo>
                  <a:cubicBezTo>
                    <a:pt x="533" y="96"/>
                    <a:pt x="255" y="42"/>
                    <a:pt x="127" y="2"/>
                  </a:cubicBezTo>
                  <a:cubicBezTo>
                    <a:pt x="123" y="1"/>
                    <a:pt x="119" y="0"/>
                    <a:pt x="115"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6"/>
        <p:cNvGrpSpPr/>
        <p:nvPr/>
      </p:nvGrpSpPr>
      <p:grpSpPr>
        <a:xfrm>
          <a:off x="0" y="0"/>
          <a:ext cx="0" cy="0"/>
          <a:chOff x="0" y="0"/>
          <a:chExt cx="0" cy="0"/>
        </a:xfrm>
      </p:grpSpPr>
      <p:pic>
        <p:nvPicPr>
          <p:cNvPr id="277" name="Google Shape;277;p5"/>
          <p:cNvPicPr preferRelativeResize="0"/>
          <p:nvPr/>
        </p:nvPicPr>
        <p:blipFill>
          <a:blip r:embed="rId2">
            <a:alphaModFix amt="35000"/>
          </a:blip>
          <a:stretch>
            <a:fillRect/>
          </a:stretch>
        </p:blipFill>
        <p:spPr>
          <a:xfrm rot="10800000">
            <a:off x="0" y="0"/>
            <a:ext cx="9144000" cy="5143495"/>
          </a:xfrm>
          <a:prstGeom prst="rect">
            <a:avLst/>
          </a:prstGeom>
          <a:noFill/>
          <a:ln>
            <a:noFill/>
          </a:ln>
        </p:spPr>
      </p:pic>
      <p:sp>
        <p:nvSpPr>
          <p:cNvPr id="278" name="Google Shape;278;p5"/>
          <p:cNvSpPr/>
          <p:nvPr/>
        </p:nvSpPr>
        <p:spPr>
          <a:xfrm>
            <a:off x="7084154" y="-1536750"/>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4966804" y="2517375"/>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325872" y="-400475"/>
            <a:ext cx="1146300" cy="11463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txBox="1">
            <a:spLocks noGrp="1"/>
          </p:cNvSpPr>
          <p:nvPr>
            <p:ph type="title"/>
          </p:nvPr>
        </p:nvSpPr>
        <p:spPr>
          <a:xfrm>
            <a:off x="717175" y="445025"/>
            <a:ext cx="77097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282" name="Google Shape;282;p5"/>
          <p:cNvSpPr txBox="1">
            <a:spLocks noGrp="1"/>
          </p:cNvSpPr>
          <p:nvPr>
            <p:ph type="body" idx="1"/>
          </p:nvPr>
        </p:nvSpPr>
        <p:spPr>
          <a:xfrm>
            <a:off x="717175" y="1194125"/>
            <a:ext cx="3854700" cy="3416400"/>
          </a:xfrm>
          <a:prstGeom prst="rect">
            <a:avLst/>
          </a:prstGeom>
        </p:spPr>
        <p:txBody>
          <a:bodyPr spcFirstLastPara="1" wrap="square" lIns="91425" tIns="91425" rIns="91425" bIns="91425" anchor="t" anchorCtr="0">
            <a:noAutofit/>
          </a:bodyPr>
          <a:lstStyle>
            <a:lvl1pPr marL="457200" lvl="0" indent="-317500">
              <a:lnSpc>
                <a:spcPct val="100000"/>
              </a:lnSpc>
              <a:spcBef>
                <a:spcPts val="30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3" name="Google Shape;283;p5"/>
          <p:cNvSpPr txBox="1">
            <a:spLocks noGrp="1"/>
          </p:cNvSpPr>
          <p:nvPr>
            <p:ph type="body" idx="2"/>
          </p:nvPr>
        </p:nvSpPr>
        <p:spPr>
          <a:xfrm>
            <a:off x="4572000" y="1194125"/>
            <a:ext cx="4029300" cy="34164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p:cSld name="CUSTOM_11">
    <p:bg>
      <p:bgPr>
        <a:blipFill>
          <a:blip r:embed="rId2">
            <a:alphaModFix/>
          </a:blip>
          <a:stretch>
            <a:fillRect/>
          </a:stretch>
        </a:blipFill>
        <a:effectLst/>
      </p:bgPr>
    </p:bg>
    <p:spTree>
      <p:nvGrpSpPr>
        <p:cNvPr id="1" name="Shape 2275"/>
        <p:cNvGrpSpPr/>
        <p:nvPr/>
      </p:nvGrpSpPr>
      <p:grpSpPr>
        <a:xfrm>
          <a:off x="0" y="0"/>
          <a:ext cx="0" cy="0"/>
          <a:chOff x="0" y="0"/>
          <a:chExt cx="0" cy="0"/>
        </a:xfrm>
      </p:grpSpPr>
      <p:sp>
        <p:nvSpPr>
          <p:cNvPr id="2276" name="Google Shape;2276;p41"/>
          <p:cNvSpPr/>
          <p:nvPr/>
        </p:nvSpPr>
        <p:spPr>
          <a:xfrm rot="10800000">
            <a:off x="0" y="-223500"/>
            <a:ext cx="9147600" cy="5367000"/>
          </a:xfrm>
          <a:prstGeom prst="rect">
            <a:avLst/>
          </a:prstGeom>
          <a:gradFill>
            <a:gsLst>
              <a:gs pos="0">
                <a:schemeClr val="lt1"/>
              </a:gs>
              <a:gs pos="7500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7" name="Google Shape;2277;p41"/>
          <p:cNvPicPr preferRelativeResize="0"/>
          <p:nvPr/>
        </p:nvPicPr>
        <p:blipFill>
          <a:blip r:embed="rId3">
            <a:alphaModFix amt="35000"/>
          </a:blip>
          <a:stretch>
            <a:fillRect/>
          </a:stretch>
        </p:blipFill>
        <p:spPr>
          <a:xfrm>
            <a:off x="0" y="0"/>
            <a:ext cx="9144000" cy="5143495"/>
          </a:xfrm>
          <a:prstGeom prst="rect">
            <a:avLst/>
          </a:prstGeom>
          <a:noFill/>
          <a:ln>
            <a:noFill/>
          </a:ln>
        </p:spPr>
      </p:pic>
      <p:sp>
        <p:nvSpPr>
          <p:cNvPr id="2278" name="Google Shape;2278;p41"/>
          <p:cNvSpPr/>
          <p:nvPr/>
        </p:nvSpPr>
        <p:spPr>
          <a:xfrm>
            <a:off x="-1189921" y="3270450"/>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9" name="Google Shape;2279;p41"/>
          <p:cNvGrpSpPr/>
          <p:nvPr/>
        </p:nvGrpSpPr>
        <p:grpSpPr>
          <a:xfrm rot="755208">
            <a:off x="-284157" y="4108269"/>
            <a:ext cx="1428160" cy="1484009"/>
            <a:chOff x="1456875" y="3243400"/>
            <a:chExt cx="2149325" cy="2233375"/>
          </a:xfrm>
        </p:grpSpPr>
        <p:sp>
          <p:nvSpPr>
            <p:cNvPr id="2280" name="Google Shape;2280;p41"/>
            <p:cNvSpPr/>
            <p:nvPr/>
          </p:nvSpPr>
          <p:spPr>
            <a:xfrm>
              <a:off x="3135350" y="4869925"/>
              <a:ext cx="2000" cy="1400"/>
            </a:xfrm>
            <a:custGeom>
              <a:avLst/>
              <a:gdLst/>
              <a:ahLst/>
              <a:cxnLst/>
              <a:rect l="l" t="t" r="r" b="b"/>
              <a:pathLst>
                <a:path w="80" h="56" extrusionOk="0">
                  <a:moveTo>
                    <a:pt x="1" y="1"/>
                  </a:moveTo>
                  <a:lnTo>
                    <a:pt x="1" y="1"/>
                  </a:lnTo>
                  <a:cubicBezTo>
                    <a:pt x="9" y="18"/>
                    <a:pt x="16" y="38"/>
                    <a:pt x="24" y="55"/>
                  </a:cubicBezTo>
                  <a:cubicBezTo>
                    <a:pt x="42" y="42"/>
                    <a:pt x="61" y="31"/>
                    <a:pt x="80" y="18"/>
                  </a:cubicBezTo>
                  <a:cubicBezTo>
                    <a:pt x="54" y="12"/>
                    <a:pt x="27" y="6"/>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1"/>
            <p:cNvSpPr/>
            <p:nvPr/>
          </p:nvSpPr>
          <p:spPr>
            <a:xfrm>
              <a:off x="2927475" y="5184725"/>
              <a:ext cx="91275" cy="292050"/>
            </a:xfrm>
            <a:custGeom>
              <a:avLst/>
              <a:gdLst/>
              <a:ahLst/>
              <a:cxnLst/>
              <a:rect l="l" t="t" r="r" b="b"/>
              <a:pathLst>
                <a:path w="3651" h="11682" extrusionOk="0">
                  <a:moveTo>
                    <a:pt x="1" y="1"/>
                  </a:moveTo>
                  <a:cubicBezTo>
                    <a:pt x="355" y="1127"/>
                    <a:pt x="1128" y="2203"/>
                    <a:pt x="1751" y="3327"/>
                  </a:cubicBezTo>
                  <a:cubicBezTo>
                    <a:pt x="2411" y="4516"/>
                    <a:pt x="2885" y="6305"/>
                    <a:pt x="2291" y="7607"/>
                  </a:cubicBezTo>
                  <a:cubicBezTo>
                    <a:pt x="1785" y="8720"/>
                    <a:pt x="770" y="9515"/>
                    <a:pt x="388" y="10699"/>
                  </a:cubicBezTo>
                  <a:cubicBezTo>
                    <a:pt x="234" y="11173"/>
                    <a:pt x="479" y="11682"/>
                    <a:pt x="979" y="11682"/>
                  </a:cubicBezTo>
                  <a:cubicBezTo>
                    <a:pt x="1019" y="11682"/>
                    <a:pt x="1060" y="11679"/>
                    <a:pt x="1103" y="11672"/>
                  </a:cubicBezTo>
                  <a:cubicBezTo>
                    <a:pt x="1642" y="11588"/>
                    <a:pt x="1972" y="10444"/>
                    <a:pt x="2176" y="10042"/>
                  </a:cubicBezTo>
                  <a:cubicBezTo>
                    <a:pt x="2605" y="9190"/>
                    <a:pt x="3124" y="8283"/>
                    <a:pt x="3343" y="7350"/>
                  </a:cubicBezTo>
                  <a:cubicBezTo>
                    <a:pt x="3651" y="6035"/>
                    <a:pt x="2962" y="4590"/>
                    <a:pt x="2349" y="3481"/>
                  </a:cubicBezTo>
                  <a:cubicBezTo>
                    <a:pt x="1682" y="2276"/>
                    <a:pt x="548" y="1239"/>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1"/>
            <p:cNvSpPr/>
            <p:nvPr/>
          </p:nvSpPr>
          <p:spPr>
            <a:xfrm>
              <a:off x="2920200" y="5138800"/>
              <a:ext cx="7300" cy="45950"/>
            </a:xfrm>
            <a:custGeom>
              <a:avLst/>
              <a:gdLst/>
              <a:ahLst/>
              <a:cxnLst/>
              <a:rect l="l" t="t" r="r" b="b"/>
              <a:pathLst>
                <a:path w="292" h="1838" extrusionOk="0">
                  <a:moveTo>
                    <a:pt x="166" y="1"/>
                  </a:moveTo>
                  <a:cubicBezTo>
                    <a:pt x="1" y="571"/>
                    <a:pt x="4" y="1183"/>
                    <a:pt x="286" y="1827"/>
                  </a:cubicBezTo>
                  <a:cubicBezTo>
                    <a:pt x="288" y="1830"/>
                    <a:pt x="291" y="1835"/>
                    <a:pt x="292" y="1838"/>
                  </a:cubicBezTo>
                  <a:cubicBezTo>
                    <a:pt x="106" y="1244"/>
                    <a:pt x="36" y="637"/>
                    <a:pt x="16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1"/>
            <p:cNvSpPr/>
            <p:nvPr/>
          </p:nvSpPr>
          <p:spPr>
            <a:xfrm>
              <a:off x="1456875" y="3243400"/>
              <a:ext cx="2149325" cy="2084950"/>
            </a:xfrm>
            <a:custGeom>
              <a:avLst/>
              <a:gdLst/>
              <a:ahLst/>
              <a:cxnLst/>
              <a:rect l="l" t="t" r="r" b="b"/>
              <a:pathLst>
                <a:path w="85973" h="83398" extrusionOk="0">
                  <a:moveTo>
                    <a:pt x="67140" y="65062"/>
                  </a:moveTo>
                  <a:lnTo>
                    <a:pt x="67140" y="65062"/>
                  </a:lnTo>
                  <a:cubicBezTo>
                    <a:pt x="67166" y="65068"/>
                    <a:pt x="67193" y="65074"/>
                    <a:pt x="67219" y="65080"/>
                  </a:cubicBezTo>
                  <a:cubicBezTo>
                    <a:pt x="67200" y="65092"/>
                    <a:pt x="67181" y="65102"/>
                    <a:pt x="67163" y="65116"/>
                  </a:cubicBezTo>
                  <a:cubicBezTo>
                    <a:pt x="67155" y="65099"/>
                    <a:pt x="67149" y="65079"/>
                    <a:pt x="67140" y="65062"/>
                  </a:cubicBezTo>
                  <a:close/>
                  <a:moveTo>
                    <a:pt x="43808" y="0"/>
                  </a:moveTo>
                  <a:cubicBezTo>
                    <a:pt x="43599" y="0"/>
                    <a:pt x="43376" y="65"/>
                    <a:pt x="43213" y="145"/>
                  </a:cubicBezTo>
                  <a:cubicBezTo>
                    <a:pt x="42625" y="431"/>
                    <a:pt x="42420" y="884"/>
                    <a:pt x="42449" y="1528"/>
                  </a:cubicBezTo>
                  <a:cubicBezTo>
                    <a:pt x="42528" y="3180"/>
                    <a:pt x="43926" y="4841"/>
                    <a:pt x="45230" y="5705"/>
                  </a:cubicBezTo>
                  <a:cubicBezTo>
                    <a:pt x="47066" y="6921"/>
                    <a:pt x="49812" y="6684"/>
                    <a:pt x="50446" y="9273"/>
                  </a:cubicBezTo>
                  <a:cubicBezTo>
                    <a:pt x="50484" y="9432"/>
                    <a:pt x="50517" y="9587"/>
                    <a:pt x="50550" y="9739"/>
                  </a:cubicBezTo>
                  <a:cubicBezTo>
                    <a:pt x="49376" y="9368"/>
                    <a:pt x="48253" y="9102"/>
                    <a:pt x="47661" y="8894"/>
                  </a:cubicBezTo>
                  <a:cubicBezTo>
                    <a:pt x="47065" y="8684"/>
                    <a:pt x="46412" y="8547"/>
                    <a:pt x="45772" y="8547"/>
                  </a:cubicBezTo>
                  <a:cubicBezTo>
                    <a:pt x="44865" y="8547"/>
                    <a:pt x="43985" y="8824"/>
                    <a:pt x="43330" y="9564"/>
                  </a:cubicBezTo>
                  <a:cubicBezTo>
                    <a:pt x="42724" y="10249"/>
                    <a:pt x="42379" y="11009"/>
                    <a:pt x="42415" y="11932"/>
                  </a:cubicBezTo>
                  <a:cubicBezTo>
                    <a:pt x="42435" y="12427"/>
                    <a:pt x="42520" y="12931"/>
                    <a:pt x="42564" y="13425"/>
                  </a:cubicBezTo>
                  <a:cubicBezTo>
                    <a:pt x="42606" y="13890"/>
                    <a:pt x="42332" y="14263"/>
                    <a:pt x="42447" y="14753"/>
                  </a:cubicBezTo>
                  <a:cubicBezTo>
                    <a:pt x="42464" y="14828"/>
                    <a:pt x="42529" y="14854"/>
                    <a:pt x="42606" y="14854"/>
                  </a:cubicBezTo>
                  <a:cubicBezTo>
                    <a:pt x="42717" y="14854"/>
                    <a:pt x="42852" y="14800"/>
                    <a:pt x="42904" y="14759"/>
                  </a:cubicBezTo>
                  <a:cubicBezTo>
                    <a:pt x="44073" y="13841"/>
                    <a:pt x="44360" y="13056"/>
                    <a:pt x="44342" y="11631"/>
                  </a:cubicBezTo>
                  <a:cubicBezTo>
                    <a:pt x="44336" y="11226"/>
                    <a:pt x="44656" y="10018"/>
                    <a:pt x="45197" y="9997"/>
                  </a:cubicBezTo>
                  <a:cubicBezTo>
                    <a:pt x="45216" y="9997"/>
                    <a:pt x="45234" y="9996"/>
                    <a:pt x="45252" y="9996"/>
                  </a:cubicBezTo>
                  <a:cubicBezTo>
                    <a:pt x="45845" y="9996"/>
                    <a:pt x="46503" y="10350"/>
                    <a:pt x="47041" y="10549"/>
                  </a:cubicBezTo>
                  <a:cubicBezTo>
                    <a:pt x="48343" y="11027"/>
                    <a:pt x="49714" y="11264"/>
                    <a:pt x="51015" y="11731"/>
                  </a:cubicBezTo>
                  <a:cubicBezTo>
                    <a:pt x="51568" y="11929"/>
                    <a:pt x="52039" y="12252"/>
                    <a:pt x="52477" y="12638"/>
                  </a:cubicBezTo>
                  <a:cubicBezTo>
                    <a:pt x="52553" y="12707"/>
                    <a:pt x="52623" y="12783"/>
                    <a:pt x="52687" y="12864"/>
                  </a:cubicBezTo>
                  <a:cubicBezTo>
                    <a:pt x="52719" y="13559"/>
                    <a:pt x="52318" y="14350"/>
                    <a:pt x="52046" y="14906"/>
                  </a:cubicBezTo>
                  <a:cubicBezTo>
                    <a:pt x="51416" y="16196"/>
                    <a:pt x="50528" y="17304"/>
                    <a:pt x="50038" y="18667"/>
                  </a:cubicBezTo>
                  <a:cubicBezTo>
                    <a:pt x="49571" y="19966"/>
                    <a:pt x="49682" y="21346"/>
                    <a:pt x="49990" y="22667"/>
                  </a:cubicBezTo>
                  <a:cubicBezTo>
                    <a:pt x="50164" y="23419"/>
                    <a:pt x="50377" y="24151"/>
                    <a:pt x="50542" y="24891"/>
                  </a:cubicBezTo>
                  <a:cubicBezTo>
                    <a:pt x="50494" y="25026"/>
                    <a:pt x="50451" y="25165"/>
                    <a:pt x="50411" y="25305"/>
                  </a:cubicBezTo>
                  <a:cubicBezTo>
                    <a:pt x="49586" y="24721"/>
                    <a:pt x="48796" y="24139"/>
                    <a:pt x="48761" y="23027"/>
                  </a:cubicBezTo>
                  <a:cubicBezTo>
                    <a:pt x="48739" y="22349"/>
                    <a:pt x="48948" y="20944"/>
                    <a:pt x="48053" y="20819"/>
                  </a:cubicBezTo>
                  <a:cubicBezTo>
                    <a:pt x="48039" y="20817"/>
                    <a:pt x="48024" y="20816"/>
                    <a:pt x="48010" y="20816"/>
                  </a:cubicBezTo>
                  <a:cubicBezTo>
                    <a:pt x="47926" y="20816"/>
                    <a:pt x="47844" y="20851"/>
                    <a:pt x="47798" y="20925"/>
                  </a:cubicBezTo>
                  <a:cubicBezTo>
                    <a:pt x="47473" y="21456"/>
                    <a:pt x="47853" y="22523"/>
                    <a:pt x="47853" y="23168"/>
                  </a:cubicBezTo>
                  <a:cubicBezTo>
                    <a:pt x="47852" y="23922"/>
                    <a:pt x="47427" y="25226"/>
                    <a:pt x="47950" y="25850"/>
                  </a:cubicBezTo>
                  <a:cubicBezTo>
                    <a:pt x="48481" y="26483"/>
                    <a:pt x="49254" y="26819"/>
                    <a:pt x="49779" y="27458"/>
                  </a:cubicBezTo>
                  <a:cubicBezTo>
                    <a:pt x="50071" y="27814"/>
                    <a:pt x="50095" y="28208"/>
                    <a:pt x="50009" y="28611"/>
                  </a:cubicBezTo>
                  <a:cubicBezTo>
                    <a:pt x="49828" y="29318"/>
                    <a:pt x="49482" y="29940"/>
                    <a:pt x="49038" y="30569"/>
                  </a:cubicBezTo>
                  <a:cubicBezTo>
                    <a:pt x="48856" y="30824"/>
                    <a:pt x="48660" y="31067"/>
                    <a:pt x="48450" y="31298"/>
                  </a:cubicBezTo>
                  <a:cubicBezTo>
                    <a:pt x="47921" y="31721"/>
                    <a:pt x="47447" y="32209"/>
                    <a:pt x="47041" y="32751"/>
                  </a:cubicBezTo>
                  <a:cubicBezTo>
                    <a:pt x="46648" y="33165"/>
                    <a:pt x="46275" y="33603"/>
                    <a:pt x="45969" y="34109"/>
                  </a:cubicBezTo>
                  <a:cubicBezTo>
                    <a:pt x="45200" y="35377"/>
                    <a:pt x="45203" y="36988"/>
                    <a:pt x="45211" y="38418"/>
                  </a:cubicBezTo>
                  <a:cubicBezTo>
                    <a:pt x="45219" y="40133"/>
                    <a:pt x="45078" y="41569"/>
                    <a:pt x="44380" y="43158"/>
                  </a:cubicBezTo>
                  <a:cubicBezTo>
                    <a:pt x="43735" y="44625"/>
                    <a:pt x="43226" y="46410"/>
                    <a:pt x="43520" y="48024"/>
                  </a:cubicBezTo>
                  <a:cubicBezTo>
                    <a:pt x="43880" y="50007"/>
                    <a:pt x="44970" y="52430"/>
                    <a:pt x="44385" y="54403"/>
                  </a:cubicBezTo>
                  <a:cubicBezTo>
                    <a:pt x="43883" y="53787"/>
                    <a:pt x="43099" y="53295"/>
                    <a:pt x="42572" y="52842"/>
                  </a:cubicBezTo>
                  <a:cubicBezTo>
                    <a:pt x="41541" y="51954"/>
                    <a:pt x="40870" y="50952"/>
                    <a:pt x="40828" y="49571"/>
                  </a:cubicBezTo>
                  <a:cubicBezTo>
                    <a:pt x="40790" y="48386"/>
                    <a:pt x="41102" y="47142"/>
                    <a:pt x="41278" y="45976"/>
                  </a:cubicBezTo>
                  <a:cubicBezTo>
                    <a:pt x="41358" y="45451"/>
                    <a:pt x="41335" y="44969"/>
                    <a:pt x="41237" y="44451"/>
                  </a:cubicBezTo>
                  <a:cubicBezTo>
                    <a:pt x="41048" y="43442"/>
                    <a:pt x="41177" y="42671"/>
                    <a:pt x="41502" y="41702"/>
                  </a:cubicBezTo>
                  <a:cubicBezTo>
                    <a:pt x="41889" y="40556"/>
                    <a:pt x="42471" y="39324"/>
                    <a:pt x="42016" y="38116"/>
                  </a:cubicBezTo>
                  <a:cubicBezTo>
                    <a:pt x="41987" y="38039"/>
                    <a:pt x="41913" y="38007"/>
                    <a:pt x="41827" y="38007"/>
                  </a:cubicBezTo>
                  <a:cubicBezTo>
                    <a:pt x="41652" y="38007"/>
                    <a:pt x="41429" y="38142"/>
                    <a:pt x="41452" y="38301"/>
                  </a:cubicBezTo>
                  <a:cubicBezTo>
                    <a:pt x="41691" y="39889"/>
                    <a:pt x="40922" y="41246"/>
                    <a:pt x="40505" y="42734"/>
                  </a:cubicBezTo>
                  <a:cubicBezTo>
                    <a:pt x="40143" y="44029"/>
                    <a:pt x="40281" y="45415"/>
                    <a:pt x="39944" y="46742"/>
                  </a:cubicBezTo>
                  <a:cubicBezTo>
                    <a:pt x="39767" y="47434"/>
                    <a:pt x="39514" y="48084"/>
                    <a:pt x="39337" y="48752"/>
                  </a:cubicBezTo>
                  <a:cubicBezTo>
                    <a:pt x="38574" y="47990"/>
                    <a:pt x="37626" y="47321"/>
                    <a:pt x="36956" y="46689"/>
                  </a:cubicBezTo>
                  <a:cubicBezTo>
                    <a:pt x="35451" y="45271"/>
                    <a:pt x="35696" y="43659"/>
                    <a:pt x="36274" y="41841"/>
                  </a:cubicBezTo>
                  <a:cubicBezTo>
                    <a:pt x="36679" y="40565"/>
                    <a:pt x="36671" y="39482"/>
                    <a:pt x="36405" y="38323"/>
                  </a:cubicBezTo>
                  <a:cubicBezTo>
                    <a:pt x="37047" y="36757"/>
                    <a:pt x="37849" y="35261"/>
                    <a:pt x="38637" y="33766"/>
                  </a:cubicBezTo>
                  <a:cubicBezTo>
                    <a:pt x="39842" y="31477"/>
                    <a:pt x="38832" y="28971"/>
                    <a:pt x="39702" y="26640"/>
                  </a:cubicBezTo>
                  <a:cubicBezTo>
                    <a:pt x="40263" y="25140"/>
                    <a:pt x="43912" y="24851"/>
                    <a:pt x="43323" y="22839"/>
                  </a:cubicBezTo>
                  <a:cubicBezTo>
                    <a:pt x="43309" y="22791"/>
                    <a:pt x="43269" y="22772"/>
                    <a:pt x="43221" y="22772"/>
                  </a:cubicBezTo>
                  <a:cubicBezTo>
                    <a:pt x="43131" y="22772"/>
                    <a:pt x="43015" y="22835"/>
                    <a:pt x="42988" y="22891"/>
                  </a:cubicBezTo>
                  <a:cubicBezTo>
                    <a:pt x="42695" y="23535"/>
                    <a:pt x="42516" y="24018"/>
                    <a:pt x="41865" y="24392"/>
                  </a:cubicBezTo>
                  <a:cubicBezTo>
                    <a:pt x="41383" y="24669"/>
                    <a:pt x="40851" y="24854"/>
                    <a:pt x="40364" y="25122"/>
                  </a:cubicBezTo>
                  <a:cubicBezTo>
                    <a:pt x="39626" y="25528"/>
                    <a:pt x="39056" y="26189"/>
                    <a:pt x="38813" y="27000"/>
                  </a:cubicBezTo>
                  <a:cubicBezTo>
                    <a:pt x="38411" y="28339"/>
                    <a:pt x="38295" y="29794"/>
                    <a:pt x="38042" y="31172"/>
                  </a:cubicBezTo>
                  <a:cubicBezTo>
                    <a:pt x="37819" y="32377"/>
                    <a:pt x="37282" y="33395"/>
                    <a:pt x="36715" y="34459"/>
                  </a:cubicBezTo>
                  <a:cubicBezTo>
                    <a:pt x="36540" y="34789"/>
                    <a:pt x="36160" y="35473"/>
                    <a:pt x="35732" y="36324"/>
                  </a:cubicBezTo>
                  <a:cubicBezTo>
                    <a:pt x="35539" y="35889"/>
                    <a:pt x="35340" y="35458"/>
                    <a:pt x="35203" y="35003"/>
                  </a:cubicBezTo>
                  <a:cubicBezTo>
                    <a:pt x="34928" y="34082"/>
                    <a:pt x="35087" y="33204"/>
                    <a:pt x="35142" y="32271"/>
                  </a:cubicBezTo>
                  <a:cubicBezTo>
                    <a:pt x="35240" y="30593"/>
                    <a:pt x="34615" y="28918"/>
                    <a:pt x="34905" y="27254"/>
                  </a:cubicBezTo>
                  <a:cubicBezTo>
                    <a:pt x="35142" y="25898"/>
                    <a:pt x="36588" y="25034"/>
                    <a:pt x="36868" y="23671"/>
                  </a:cubicBezTo>
                  <a:cubicBezTo>
                    <a:pt x="37139" y="22359"/>
                    <a:pt x="36191" y="21351"/>
                    <a:pt x="34924" y="21171"/>
                  </a:cubicBezTo>
                  <a:cubicBezTo>
                    <a:pt x="34905" y="21169"/>
                    <a:pt x="34885" y="21167"/>
                    <a:pt x="34864" y="21167"/>
                  </a:cubicBezTo>
                  <a:cubicBezTo>
                    <a:pt x="34717" y="21167"/>
                    <a:pt x="34535" y="21233"/>
                    <a:pt x="34505" y="21388"/>
                  </a:cubicBezTo>
                  <a:cubicBezTo>
                    <a:pt x="34408" y="21885"/>
                    <a:pt x="34515" y="22211"/>
                    <a:pt x="34760" y="22647"/>
                  </a:cubicBezTo>
                  <a:cubicBezTo>
                    <a:pt x="35152" y="23348"/>
                    <a:pt x="34890" y="24042"/>
                    <a:pt x="34526" y="24687"/>
                  </a:cubicBezTo>
                  <a:cubicBezTo>
                    <a:pt x="33836" y="25906"/>
                    <a:pt x="32900" y="26796"/>
                    <a:pt x="32847" y="28280"/>
                  </a:cubicBezTo>
                  <a:cubicBezTo>
                    <a:pt x="32795" y="29760"/>
                    <a:pt x="33145" y="31257"/>
                    <a:pt x="33646" y="32633"/>
                  </a:cubicBezTo>
                  <a:cubicBezTo>
                    <a:pt x="34184" y="34111"/>
                    <a:pt x="34240" y="35695"/>
                    <a:pt x="34674" y="37200"/>
                  </a:cubicBezTo>
                  <a:cubicBezTo>
                    <a:pt x="34762" y="37506"/>
                    <a:pt x="34835" y="37807"/>
                    <a:pt x="34899" y="38109"/>
                  </a:cubicBezTo>
                  <a:cubicBezTo>
                    <a:pt x="34090" y="39999"/>
                    <a:pt x="33473" y="42073"/>
                    <a:pt x="34120" y="43076"/>
                  </a:cubicBezTo>
                  <a:cubicBezTo>
                    <a:pt x="33823" y="44222"/>
                    <a:pt x="33764" y="45291"/>
                    <a:pt x="34376" y="46445"/>
                  </a:cubicBezTo>
                  <a:cubicBezTo>
                    <a:pt x="34970" y="47566"/>
                    <a:pt x="36107" y="48255"/>
                    <a:pt x="37080" y="49006"/>
                  </a:cubicBezTo>
                  <a:cubicBezTo>
                    <a:pt x="37657" y="49451"/>
                    <a:pt x="38540" y="50035"/>
                    <a:pt x="39178" y="50720"/>
                  </a:cubicBezTo>
                  <a:cubicBezTo>
                    <a:pt x="39360" y="51913"/>
                    <a:pt x="40138" y="52847"/>
                    <a:pt x="41014" y="53659"/>
                  </a:cubicBezTo>
                  <a:cubicBezTo>
                    <a:pt x="41758" y="54348"/>
                    <a:pt x="43132" y="55027"/>
                    <a:pt x="43193" y="56157"/>
                  </a:cubicBezTo>
                  <a:cubicBezTo>
                    <a:pt x="41498" y="57542"/>
                    <a:pt x="38775" y="57532"/>
                    <a:pt x="36778" y="58252"/>
                  </a:cubicBezTo>
                  <a:cubicBezTo>
                    <a:pt x="35790" y="58609"/>
                    <a:pt x="34547" y="59301"/>
                    <a:pt x="33752" y="60236"/>
                  </a:cubicBezTo>
                  <a:cubicBezTo>
                    <a:pt x="33428" y="59737"/>
                    <a:pt x="33029" y="59280"/>
                    <a:pt x="32628" y="58907"/>
                  </a:cubicBezTo>
                  <a:cubicBezTo>
                    <a:pt x="32213" y="58521"/>
                    <a:pt x="31802" y="58160"/>
                    <a:pt x="31408" y="57796"/>
                  </a:cubicBezTo>
                  <a:cubicBezTo>
                    <a:pt x="31417" y="57565"/>
                    <a:pt x="31428" y="57334"/>
                    <a:pt x="31464" y="57104"/>
                  </a:cubicBezTo>
                  <a:cubicBezTo>
                    <a:pt x="31556" y="56532"/>
                    <a:pt x="31934" y="55943"/>
                    <a:pt x="32204" y="55441"/>
                  </a:cubicBezTo>
                  <a:cubicBezTo>
                    <a:pt x="32488" y="54915"/>
                    <a:pt x="32843" y="54411"/>
                    <a:pt x="33074" y="53860"/>
                  </a:cubicBezTo>
                  <a:cubicBezTo>
                    <a:pt x="33283" y="53358"/>
                    <a:pt x="33109" y="52766"/>
                    <a:pt x="33093" y="52250"/>
                  </a:cubicBezTo>
                  <a:cubicBezTo>
                    <a:pt x="33070" y="51516"/>
                    <a:pt x="32954" y="50590"/>
                    <a:pt x="32571" y="49963"/>
                  </a:cubicBezTo>
                  <a:cubicBezTo>
                    <a:pt x="32120" y="49221"/>
                    <a:pt x="31732" y="47843"/>
                    <a:pt x="30788" y="47672"/>
                  </a:cubicBezTo>
                  <a:cubicBezTo>
                    <a:pt x="30744" y="47664"/>
                    <a:pt x="30698" y="47660"/>
                    <a:pt x="30652" y="47660"/>
                  </a:cubicBezTo>
                  <a:cubicBezTo>
                    <a:pt x="30401" y="47660"/>
                    <a:pt x="30135" y="47776"/>
                    <a:pt x="30011" y="47997"/>
                  </a:cubicBezTo>
                  <a:cubicBezTo>
                    <a:pt x="29612" y="48708"/>
                    <a:pt x="30606" y="49718"/>
                    <a:pt x="30882" y="50396"/>
                  </a:cubicBezTo>
                  <a:cubicBezTo>
                    <a:pt x="31045" y="50797"/>
                    <a:pt x="30764" y="51282"/>
                    <a:pt x="30804" y="51682"/>
                  </a:cubicBezTo>
                  <a:cubicBezTo>
                    <a:pt x="30861" y="52242"/>
                    <a:pt x="30926" y="52802"/>
                    <a:pt x="30987" y="53362"/>
                  </a:cubicBezTo>
                  <a:cubicBezTo>
                    <a:pt x="31045" y="53885"/>
                    <a:pt x="31218" y="54384"/>
                    <a:pt x="31256" y="54913"/>
                  </a:cubicBezTo>
                  <a:cubicBezTo>
                    <a:pt x="31291" y="55407"/>
                    <a:pt x="30769" y="56149"/>
                    <a:pt x="30582" y="56601"/>
                  </a:cubicBezTo>
                  <a:cubicBezTo>
                    <a:pt x="30544" y="56695"/>
                    <a:pt x="30510" y="56787"/>
                    <a:pt x="30481" y="56879"/>
                  </a:cubicBezTo>
                  <a:cubicBezTo>
                    <a:pt x="30050" y="56411"/>
                    <a:pt x="29652" y="55901"/>
                    <a:pt x="29310" y="55296"/>
                  </a:cubicBezTo>
                  <a:cubicBezTo>
                    <a:pt x="28576" y="53997"/>
                    <a:pt x="28298" y="52617"/>
                    <a:pt x="27939" y="51192"/>
                  </a:cubicBezTo>
                  <a:cubicBezTo>
                    <a:pt x="27587" y="49794"/>
                    <a:pt x="26413" y="48728"/>
                    <a:pt x="25406" y="47776"/>
                  </a:cubicBezTo>
                  <a:cubicBezTo>
                    <a:pt x="24287" y="46720"/>
                    <a:pt x="23305" y="45665"/>
                    <a:pt x="22774" y="44192"/>
                  </a:cubicBezTo>
                  <a:cubicBezTo>
                    <a:pt x="22251" y="42742"/>
                    <a:pt x="22113" y="41100"/>
                    <a:pt x="21910" y="39581"/>
                  </a:cubicBezTo>
                  <a:cubicBezTo>
                    <a:pt x="21820" y="38895"/>
                    <a:pt x="21719" y="38212"/>
                    <a:pt x="21594" y="37535"/>
                  </a:cubicBezTo>
                  <a:cubicBezTo>
                    <a:pt x="21628" y="37477"/>
                    <a:pt x="21650" y="37413"/>
                    <a:pt x="21659" y="37347"/>
                  </a:cubicBezTo>
                  <a:cubicBezTo>
                    <a:pt x="21775" y="36438"/>
                    <a:pt x="21545" y="35557"/>
                    <a:pt x="21862" y="34671"/>
                  </a:cubicBezTo>
                  <a:cubicBezTo>
                    <a:pt x="22180" y="33787"/>
                    <a:pt x="22864" y="33021"/>
                    <a:pt x="23466" y="32320"/>
                  </a:cubicBezTo>
                  <a:cubicBezTo>
                    <a:pt x="24573" y="31034"/>
                    <a:pt x="25767" y="29900"/>
                    <a:pt x="25986" y="28139"/>
                  </a:cubicBezTo>
                  <a:cubicBezTo>
                    <a:pt x="26109" y="27143"/>
                    <a:pt x="25816" y="26283"/>
                    <a:pt x="25778" y="25296"/>
                  </a:cubicBezTo>
                  <a:cubicBezTo>
                    <a:pt x="25738" y="24271"/>
                    <a:pt x="25998" y="23302"/>
                    <a:pt x="26460" y="22392"/>
                  </a:cubicBezTo>
                  <a:cubicBezTo>
                    <a:pt x="26880" y="21565"/>
                    <a:pt x="27582" y="20926"/>
                    <a:pt x="27978" y="20086"/>
                  </a:cubicBezTo>
                  <a:cubicBezTo>
                    <a:pt x="28229" y="19553"/>
                    <a:pt x="28126" y="18780"/>
                    <a:pt x="28288" y="18182"/>
                  </a:cubicBezTo>
                  <a:cubicBezTo>
                    <a:pt x="28354" y="17940"/>
                    <a:pt x="28107" y="17881"/>
                    <a:pt x="27875" y="17881"/>
                  </a:cubicBezTo>
                  <a:cubicBezTo>
                    <a:pt x="27742" y="17881"/>
                    <a:pt x="27614" y="17900"/>
                    <a:pt x="27553" y="17915"/>
                  </a:cubicBezTo>
                  <a:cubicBezTo>
                    <a:pt x="26911" y="18072"/>
                    <a:pt x="25958" y="18498"/>
                    <a:pt x="25871" y="19277"/>
                  </a:cubicBezTo>
                  <a:cubicBezTo>
                    <a:pt x="25831" y="19634"/>
                    <a:pt x="26183" y="20077"/>
                    <a:pt x="26206" y="20473"/>
                  </a:cubicBezTo>
                  <a:cubicBezTo>
                    <a:pt x="26225" y="20799"/>
                    <a:pt x="26063" y="21175"/>
                    <a:pt x="25982" y="21485"/>
                  </a:cubicBezTo>
                  <a:cubicBezTo>
                    <a:pt x="25769" y="22291"/>
                    <a:pt x="25524" y="23095"/>
                    <a:pt x="25325" y="23907"/>
                  </a:cubicBezTo>
                  <a:cubicBezTo>
                    <a:pt x="25036" y="25076"/>
                    <a:pt x="25075" y="26357"/>
                    <a:pt x="24965" y="27554"/>
                  </a:cubicBezTo>
                  <a:cubicBezTo>
                    <a:pt x="24746" y="29956"/>
                    <a:pt x="22414" y="31442"/>
                    <a:pt x="20884" y="33025"/>
                  </a:cubicBezTo>
                  <a:cubicBezTo>
                    <a:pt x="20740" y="33176"/>
                    <a:pt x="20604" y="33336"/>
                    <a:pt x="20477" y="33502"/>
                  </a:cubicBezTo>
                  <a:cubicBezTo>
                    <a:pt x="20175" y="32313"/>
                    <a:pt x="20042" y="31104"/>
                    <a:pt x="20225" y="29854"/>
                  </a:cubicBezTo>
                  <a:cubicBezTo>
                    <a:pt x="20662" y="26883"/>
                    <a:pt x="22500" y="24302"/>
                    <a:pt x="22802" y="21287"/>
                  </a:cubicBezTo>
                  <a:cubicBezTo>
                    <a:pt x="22922" y="20074"/>
                    <a:pt x="22642" y="19018"/>
                    <a:pt x="21845" y="18099"/>
                  </a:cubicBezTo>
                  <a:cubicBezTo>
                    <a:pt x="20920" y="17035"/>
                    <a:pt x="19573" y="15867"/>
                    <a:pt x="21122" y="14572"/>
                  </a:cubicBezTo>
                  <a:cubicBezTo>
                    <a:pt x="22161" y="13703"/>
                    <a:pt x="23509" y="13366"/>
                    <a:pt x="24534" y="12444"/>
                  </a:cubicBezTo>
                  <a:cubicBezTo>
                    <a:pt x="25609" y="11476"/>
                    <a:pt x="26084" y="10259"/>
                    <a:pt x="26350" y="8858"/>
                  </a:cubicBezTo>
                  <a:cubicBezTo>
                    <a:pt x="26408" y="8554"/>
                    <a:pt x="26325" y="8218"/>
                    <a:pt x="26383" y="7899"/>
                  </a:cubicBezTo>
                  <a:cubicBezTo>
                    <a:pt x="26465" y="7456"/>
                    <a:pt x="26601" y="7032"/>
                    <a:pt x="26738" y="6604"/>
                  </a:cubicBezTo>
                  <a:cubicBezTo>
                    <a:pt x="26982" y="5846"/>
                    <a:pt x="27344" y="5155"/>
                    <a:pt x="27775" y="4487"/>
                  </a:cubicBezTo>
                  <a:cubicBezTo>
                    <a:pt x="27875" y="4332"/>
                    <a:pt x="27729" y="4264"/>
                    <a:pt x="27548" y="4264"/>
                  </a:cubicBezTo>
                  <a:cubicBezTo>
                    <a:pt x="27386" y="4264"/>
                    <a:pt x="27198" y="4318"/>
                    <a:pt x="27134" y="4414"/>
                  </a:cubicBezTo>
                  <a:cubicBezTo>
                    <a:pt x="25454" y="6905"/>
                    <a:pt x="25033" y="10782"/>
                    <a:pt x="22186" y="12360"/>
                  </a:cubicBezTo>
                  <a:cubicBezTo>
                    <a:pt x="20455" y="13321"/>
                    <a:pt x="16915" y="15028"/>
                    <a:pt x="18534" y="17616"/>
                  </a:cubicBezTo>
                  <a:cubicBezTo>
                    <a:pt x="19186" y="18657"/>
                    <a:pt x="20323" y="19258"/>
                    <a:pt x="20568" y="20531"/>
                  </a:cubicBezTo>
                  <a:cubicBezTo>
                    <a:pt x="20860" y="22058"/>
                    <a:pt x="20197" y="23748"/>
                    <a:pt x="19677" y="25147"/>
                  </a:cubicBezTo>
                  <a:cubicBezTo>
                    <a:pt x="18844" y="27390"/>
                    <a:pt x="18030" y="29448"/>
                    <a:pt x="18016" y="31721"/>
                  </a:cubicBezTo>
                  <a:cubicBezTo>
                    <a:pt x="17849" y="31573"/>
                    <a:pt x="17704" y="31431"/>
                    <a:pt x="17594" y="31293"/>
                  </a:cubicBezTo>
                  <a:cubicBezTo>
                    <a:pt x="16375" y="29779"/>
                    <a:pt x="17258" y="27422"/>
                    <a:pt x="16416" y="25728"/>
                  </a:cubicBezTo>
                  <a:cubicBezTo>
                    <a:pt x="15929" y="24751"/>
                    <a:pt x="15098" y="23997"/>
                    <a:pt x="14623" y="23004"/>
                  </a:cubicBezTo>
                  <a:cubicBezTo>
                    <a:pt x="14162" y="22042"/>
                    <a:pt x="13837" y="20770"/>
                    <a:pt x="13714" y="19707"/>
                  </a:cubicBezTo>
                  <a:cubicBezTo>
                    <a:pt x="13623" y="18910"/>
                    <a:pt x="13760" y="18277"/>
                    <a:pt x="13916" y="17488"/>
                  </a:cubicBezTo>
                  <a:cubicBezTo>
                    <a:pt x="14022" y="16943"/>
                    <a:pt x="14111" y="16506"/>
                    <a:pt x="13841" y="16010"/>
                  </a:cubicBezTo>
                  <a:cubicBezTo>
                    <a:pt x="13598" y="15565"/>
                    <a:pt x="13516" y="15119"/>
                    <a:pt x="13641" y="14632"/>
                  </a:cubicBezTo>
                  <a:cubicBezTo>
                    <a:pt x="13652" y="14589"/>
                    <a:pt x="13596" y="14577"/>
                    <a:pt x="13560" y="14577"/>
                  </a:cubicBezTo>
                  <a:cubicBezTo>
                    <a:pt x="13552" y="14577"/>
                    <a:pt x="13546" y="14577"/>
                    <a:pt x="13540" y="14578"/>
                  </a:cubicBezTo>
                  <a:cubicBezTo>
                    <a:pt x="12931" y="14691"/>
                    <a:pt x="12668" y="15083"/>
                    <a:pt x="12542" y="15676"/>
                  </a:cubicBezTo>
                  <a:cubicBezTo>
                    <a:pt x="12315" y="16736"/>
                    <a:pt x="12101" y="17795"/>
                    <a:pt x="11837" y="18853"/>
                  </a:cubicBezTo>
                  <a:cubicBezTo>
                    <a:pt x="11625" y="19704"/>
                    <a:pt x="11512" y="20344"/>
                    <a:pt x="11720" y="21211"/>
                  </a:cubicBezTo>
                  <a:cubicBezTo>
                    <a:pt x="12033" y="22517"/>
                    <a:pt x="12863" y="23528"/>
                    <a:pt x="13733" y="24506"/>
                  </a:cubicBezTo>
                  <a:cubicBezTo>
                    <a:pt x="14678" y="25570"/>
                    <a:pt x="15579" y="26272"/>
                    <a:pt x="15604" y="27801"/>
                  </a:cubicBezTo>
                  <a:cubicBezTo>
                    <a:pt x="15605" y="27878"/>
                    <a:pt x="15603" y="27955"/>
                    <a:pt x="15600" y="28030"/>
                  </a:cubicBezTo>
                  <a:cubicBezTo>
                    <a:pt x="15044" y="27332"/>
                    <a:pt x="14280" y="26785"/>
                    <a:pt x="13372" y="26355"/>
                  </a:cubicBezTo>
                  <a:cubicBezTo>
                    <a:pt x="12313" y="25852"/>
                    <a:pt x="11414" y="25279"/>
                    <a:pt x="10609" y="24417"/>
                  </a:cubicBezTo>
                  <a:cubicBezTo>
                    <a:pt x="9707" y="23449"/>
                    <a:pt x="8711" y="22726"/>
                    <a:pt x="7643" y="21951"/>
                  </a:cubicBezTo>
                  <a:cubicBezTo>
                    <a:pt x="6478" y="21106"/>
                    <a:pt x="5824" y="20212"/>
                    <a:pt x="6770" y="18935"/>
                  </a:cubicBezTo>
                  <a:cubicBezTo>
                    <a:pt x="7315" y="18201"/>
                    <a:pt x="7903" y="17420"/>
                    <a:pt x="8511" y="16740"/>
                  </a:cubicBezTo>
                  <a:cubicBezTo>
                    <a:pt x="9154" y="16022"/>
                    <a:pt x="9604" y="15364"/>
                    <a:pt x="9826" y="14421"/>
                  </a:cubicBezTo>
                  <a:cubicBezTo>
                    <a:pt x="10135" y="13121"/>
                    <a:pt x="9549" y="12060"/>
                    <a:pt x="10632" y="10987"/>
                  </a:cubicBezTo>
                  <a:cubicBezTo>
                    <a:pt x="10862" y="10761"/>
                    <a:pt x="10618" y="10645"/>
                    <a:pt x="10355" y="10645"/>
                  </a:cubicBezTo>
                  <a:cubicBezTo>
                    <a:pt x="10209" y="10645"/>
                    <a:pt x="10056" y="10681"/>
                    <a:pt x="9976" y="10753"/>
                  </a:cubicBezTo>
                  <a:cubicBezTo>
                    <a:pt x="9282" y="11377"/>
                    <a:pt x="9036" y="12009"/>
                    <a:pt x="9062" y="12941"/>
                  </a:cubicBezTo>
                  <a:cubicBezTo>
                    <a:pt x="9109" y="14600"/>
                    <a:pt x="8744" y="15613"/>
                    <a:pt x="7451" y="16730"/>
                  </a:cubicBezTo>
                  <a:cubicBezTo>
                    <a:pt x="6273" y="17747"/>
                    <a:pt x="4443" y="19253"/>
                    <a:pt x="4805" y="21002"/>
                  </a:cubicBezTo>
                  <a:cubicBezTo>
                    <a:pt x="5040" y="22131"/>
                    <a:pt x="6401" y="23039"/>
                    <a:pt x="7207" y="23726"/>
                  </a:cubicBezTo>
                  <a:cubicBezTo>
                    <a:pt x="8226" y="24596"/>
                    <a:pt x="8761" y="25812"/>
                    <a:pt x="9893" y="26586"/>
                  </a:cubicBezTo>
                  <a:cubicBezTo>
                    <a:pt x="10876" y="27258"/>
                    <a:pt x="11961" y="27738"/>
                    <a:pt x="13079" y="28134"/>
                  </a:cubicBezTo>
                  <a:cubicBezTo>
                    <a:pt x="13929" y="28435"/>
                    <a:pt x="14367" y="28667"/>
                    <a:pt x="14748" y="29489"/>
                  </a:cubicBezTo>
                  <a:cubicBezTo>
                    <a:pt x="14917" y="29852"/>
                    <a:pt x="15057" y="30178"/>
                    <a:pt x="15253" y="30497"/>
                  </a:cubicBezTo>
                  <a:cubicBezTo>
                    <a:pt x="15256" y="30638"/>
                    <a:pt x="15269" y="30779"/>
                    <a:pt x="15292" y="30919"/>
                  </a:cubicBezTo>
                  <a:cubicBezTo>
                    <a:pt x="15468" y="31997"/>
                    <a:pt x="16477" y="32818"/>
                    <a:pt x="17290" y="33429"/>
                  </a:cubicBezTo>
                  <a:cubicBezTo>
                    <a:pt x="17642" y="33694"/>
                    <a:pt x="17992" y="33957"/>
                    <a:pt x="18338" y="34227"/>
                  </a:cubicBezTo>
                  <a:cubicBezTo>
                    <a:pt x="18716" y="35684"/>
                    <a:pt x="19355" y="36990"/>
                    <a:pt x="20107" y="38299"/>
                  </a:cubicBezTo>
                  <a:cubicBezTo>
                    <a:pt x="20901" y="39678"/>
                    <a:pt x="20966" y="41278"/>
                    <a:pt x="21224" y="42817"/>
                  </a:cubicBezTo>
                  <a:cubicBezTo>
                    <a:pt x="21451" y="44167"/>
                    <a:pt x="21873" y="45376"/>
                    <a:pt x="22658" y="46500"/>
                  </a:cubicBezTo>
                  <a:cubicBezTo>
                    <a:pt x="23532" y="47752"/>
                    <a:pt x="24855" y="48606"/>
                    <a:pt x="25777" y="49817"/>
                  </a:cubicBezTo>
                  <a:cubicBezTo>
                    <a:pt x="26741" y="51083"/>
                    <a:pt x="26780" y="52706"/>
                    <a:pt x="27186" y="54185"/>
                  </a:cubicBezTo>
                  <a:cubicBezTo>
                    <a:pt x="27378" y="54882"/>
                    <a:pt x="27665" y="55552"/>
                    <a:pt x="28012" y="56188"/>
                  </a:cubicBezTo>
                  <a:cubicBezTo>
                    <a:pt x="27749" y="56048"/>
                    <a:pt x="27501" y="55922"/>
                    <a:pt x="27291" y="55806"/>
                  </a:cubicBezTo>
                  <a:cubicBezTo>
                    <a:pt x="25187" y="54659"/>
                    <a:pt x="22756" y="54355"/>
                    <a:pt x="20658" y="53253"/>
                  </a:cubicBezTo>
                  <a:cubicBezTo>
                    <a:pt x="17431" y="51559"/>
                    <a:pt x="16848" y="47124"/>
                    <a:pt x="14835" y="44382"/>
                  </a:cubicBezTo>
                  <a:cubicBezTo>
                    <a:pt x="13612" y="42716"/>
                    <a:pt x="11809" y="41627"/>
                    <a:pt x="10558" y="40000"/>
                  </a:cubicBezTo>
                  <a:cubicBezTo>
                    <a:pt x="10048" y="39336"/>
                    <a:pt x="9426" y="38958"/>
                    <a:pt x="8835" y="38392"/>
                  </a:cubicBezTo>
                  <a:cubicBezTo>
                    <a:pt x="8064" y="37653"/>
                    <a:pt x="8130" y="36973"/>
                    <a:pt x="8614" y="36054"/>
                  </a:cubicBezTo>
                  <a:cubicBezTo>
                    <a:pt x="8693" y="35902"/>
                    <a:pt x="8583" y="35839"/>
                    <a:pt x="8429" y="35839"/>
                  </a:cubicBezTo>
                  <a:cubicBezTo>
                    <a:pt x="8254" y="35839"/>
                    <a:pt x="8024" y="35920"/>
                    <a:pt x="7956" y="36041"/>
                  </a:cubicBezTo>
                  <a:cubicBezTo>
                    <a:pt x="7351" y="37122"/>
                    <a:pt x="7288" y="38069"/>
                    <a:pt x="8118" y="39036"/>
                  </a:cubicBezTo>
                  <a:cubicBezTo>
                    <a:pt x="9346" y="40463"/>
                    <a:pt x="10291" y="42114"/>
                    <a:pt x="11617" y="43469"/>
                  </a:cubicBezTo>
                  <a:cubicBezTo>
                    <a:pt x="13030" y="44914"/>
                    <a:pt x="13813" y="46457"/>
                    <a:pt x="14526" y="48325"/>
                  </a:cubicBezTo>
                  <a:cubicBezTo>
                    <a:pt x="14834" y="49130"/>
                    <a:pt x="15175" y="49932"/>
                    <a:pt x="15577" y="50699"/>
                  </a:cubicBezTo>
                  <a:cubicBezTo>
                    <a:pt x="15135" y="50621"/>
                    <a:pt x="14746" y="50570"/>
                    <a:pt x="14495" y="50533"/>
                  </a:cubicBezTo>
                  <a:cubicBezTo>
                    <a:pt x="13254" y="50349"/>
                    <a:pt x="12080" y="50164"/>
                    <a:pt x="10936" y="49619"/>
                  </a:cubicBezTo>
                  <a:cubicBezTo>
                    <a:pt x="9764" y="49060"/>
                    <a:pt x="9257" y="47475"/>
                    <a:pt x="8426" y="46527"/>
                  </a:cubicBezTo>
                  <a:cubicBezTo>
                    <a:pt x="7521" y="45497"/>
                    <a:pt x="6227" y="45004"/>
                    <a:pt x="5080" y="44321"/>
                  </a:cubicBezTo>
                  <a:cubicBezTo>
                    <a:pt x="3940" y="43643"/>
                    <a:pt x="3395" y="42009"/>
                    <a:pt x="2766" y="40898"/>
                  </a:cubicBezTo>
                  <a:cubicBezTo>
                    <a:pt x="2560" y="40536"/>
                    <a:pt x="2236" y="40039"/>
                    <a:pt x="2216" y="39610"/>
                  </a:cubicBezTo>
                  <a:cubicBezTo>
                    <a:pt x="2184" y="38927"/>
                    <a:pt x="2778" y="38318"/>
                    <a:pt x="3162" y="37824"/>
                  </a:cubicBezTo>
                  <a:cubicBezTo>
                    <a:pt x="3795" y="37006"/>
                    <a:pt x="3883" y="36036"/>
                    <a:pt x="2960" y="35446"/>
                  </a:cubicBezTo>
                  <a:cubicBezTo>
                    <a:pt x="2932" y="35428"/>
                    <a:pt x="2898" y="35420"/>
                    <a:pt x="2862" y="35420"/>
                  </a:cubicBezTo>
                  <a:cubicBezTo>
                    <a:pt x="2756" y="35420"/>
                    <a:pt x="2634" y="35488"/>
                    <a:pt x="2592" y="35569"/>
                  </a:cubicBezTo>
                  <a:cubicBezTo>
                    <a:pt x="2011" y="36666"/>
                    <a:pt x="1254" y="37570"/>
                    <a:pt x="577" y="38605"/>
                  </a:cubicBezTo>
                  <a:cubicBezTo>
                    <a:pt x="1" y="39484"/>
                    <a:pt x="344" y="40412"/>
                    <a:pt x="805" y="41244"/>
                  </a:cubicBezTo>
                  <a:cubicBezTo>
                    <a:pt x="1375" y="42271"/>
                    <a:pt x="2110" y="43086"/>
                    <a:pt x="2894" y="43951"/>
                  </a:cubicBezTo>
                  <a:cubicBezTo>
                    <a:pt x="3970" y="45141"/>
                    <a:pt x="5674" y="45612"/>
                    <a:pt x="6870" y="46668"/>
                  </a:cubicBezTo>
                  <a:cubicBezTo>
                    <a:pt x="7783" y="47474"/>
                    <a:pt x="8104" y="48641"/>
                    <a:pt x="8851" y="49554"/>
                  </a:cubicBezTo>
                  <a:cubicBezTo>
                    <a:pt x="9598" y="50466"/>
                    <a:pt x="10433" y="51003"/>
                    <a:pt x="11547" y="51375"/>
                  </a:cubicBezTo>
                  <a:cubicBezTo>
                    <a:pt x="12738" y="51774"/>
                    <a:pt x="14005" y="51878"/>
                    <a:pt x="15228" y="52139"/>
                  </a:cubicBezTo>
                  <a:cubicBezTo>
                    <a:pt x="15876" y="52279"/>
                    <a:pt x="16428" y="52568"/>
                    <a:pt x="16985" y="52848"/>
                  </a:cubicBezTo>
                  <a:cubicBezTo>
                    <a:pt x="17013" y="52882"/>
                    <a:pt x="17038" y="52918"/>
                    <a:pt x="17067" y="52951"/>
                  </a:cubicBezTo>
                  <a:cubicBezTo>
                    <a:pt x="17658" y="53645"/>
                    <a:pt x="18376" y="54159"/>
                    <a:pt x="19162" y="54567"/>
                  </a:cubicBezTo>
                  <a:cubicBezTo>
                    <a:pt x="18225" y="54732"/>
                    <a:pt x="17293" y="54962"/>
                    <a:pt x="16372" y="55174"/>
                  </a:cubicBezTo>
                  <a:cubicBezTo>
                    <a:pt x="15527" y="55368"/>
                    <a:pt x="14727" y="55524"/>
                    <a:pt x="13901" y="55524"/>
                  </a:cubicBezTo>
                  <a:cubicBezTo>
                    <a:pt x="13516" y="55524"/>
                    <a:pt x="13124" y="55490"/>
                    <a:pt x="12720" y="55411"/>
                  </a:cubicBezTo>
                  <a:cubicBezTo>
                    <a:pt x="11400" y="55149"/>
                    <a:pt x="10108" y="54692"/>
                    <a:pt x="8779" y="54426"/>
                  </a:cubicBezTo>
                  <a:cubicBezTo>
                    <a:pt x="7373" y="54144"/>
                    <a:pt x="5816" y="53893"/>
                    <a:pt x="4707" y="52926"/>
                  </a:cubicBezTo>
                  <a:cubicBezTo>
                    <a:pt x="3789" y="52127"/>
                    <a:pt x="3183" y="51439"/>
                    <a:pt x="1992" y="51058"/>
                  </a:cubicBezTo>
                  <a:cubicBezTo>
                    <a:pt x="1943" y="51043"/>
                    <a:pt x="1890" y="51035"/>
                    <a:pt x="1835" y="51035"/>
                  </a:cubicBezTo>
                  <a:cubicBezTo>
                    <a:pt x="1608" y="51035"/>
                    <a:pt x="1347" y="51157"/>
                    <a:pt x="1215" y="51314"/>
                  </a:cubicBezTo>
                  <a:cubicBezTo>
                    <a:pt x="988" y="51588"/>
                    <a:pt x="731" y="51844"/>
                    <a:pt x="587" y="52174"/>
                  </a:cubicBezTo>
                  <a:cubicBezTo>
                    <a:pt x="516" y="52339"/>
                    <a:pt x="609" y="52394"/>
                    <a:pt x="745" y="52394"/>
                  </a:cubicBezTo>
                  <a:cubicBezTo>
                    <a:pt x="910" y="52394"/>
                    <a:pt x="1136" y="52312"/>
                    <a:pt x="1207" y="52245"/>
                  </a:cubicBezTo>
                  <a:cubicBezTo>
                    <a:pt x="1314" y="52134"/>
                    <a:pt x="1430" y="52031"/>
                    <a:pt x="1553" y="51937"/>
                  </a:cubicBezTo>
                  <a:cubicBezTo>
                    <a:pt x="2378" y="52518"/>
                    <a:pt x="3037" y="53299"/>
                    <a:pt x="3873" y="53861"/>
                  </a:cubicBezTo>
                  <a:cubicBezTo>
                    <a:pt x="4876" y="54539"/>
                    <a:pt x="6048" y="54836"/>
                    <a:pt x="7211" y="55118"/>
                  </a:cubicBezTo>
                  <a:cubicBezTo>
                    <a:pt x="9405" y="55651"/>
                    <a:pt x="11670" y="56632"/>
                    <a:pt x="13950" y="56632"/>
                  </a:cubicBezTo>
                  <a:cubicBezTo>
                    <a:pt x="14047" y="56632"/>
                    <a:pt x="14144" y="56630"/>
                    <a:pt x="14241" y="56626"/>
                  </a:cubicBezTo>
                  <a:cubicBezTo>
                    <a:pt x="16469" y="56542"/>
                    <a:pt x="18619" y="55798"/>
                    <a:pt x="20843" y="55754"/>
                  </a:cubicBezTo>
                  <a:cubicBezTo>
                    <a:pt x="20849" y="55754"/>
                    <a:pt x="20856" y="55754"/>
                    <a:pt x="20863" y="55754"/>
                  </a:cubicBezTo>
                  <a:cubicBezTo>
                    <a:pt x="20890" y="55754"/>
                    <a:pt x="20917" y="55755"/>
                    <a:pt x="20943" y="55755"/>
                  </a:cubicBezTo>
                  <a:cubicBezTo>
                    <a:pt x="20636" y="55838"/>
                    <a:pt x="20331" y="55936"/>
                    <a:pt x="20031" y="56063"/>
                  </a:cubicBezTo>
                  <a:cubicBezTo>
                    <a:pt x="19379" y="56338"/>
                    <a:pt x="18817" y="56809"/>
                    <a:pt x="18405" y="57376"/>
                  </a:cubicBezTo>
                  <a:cubicBezTo>
                    <a:pt x="18175" y="57691"/>
                    <a:pt x="18053" y="58122"/>
                    <a:pt x="17910" y="58482"/>
                  </a:cubicBezTo>
                  <a:cubicBezTo>
                    <a:pt x="17676" y="59081"/>
                    <a:pt x="17015" y="59198"/>
                    <a:pt x="16469" y="59325"/>
                  </a:cubicBezTo>
                  <a:cubicBezTo>
                    <a:pt x="15808" y="59478"/>
                    <a:pt x="15174" y="59536"/>
                    <a:pt x="14549" y="59536"/>
                  </a:cubicBezTo>
                  <a:cubicBezTo>
                    <a:pt x="13484" y="59536"/>
                    <a:pt x="12444" y="59367"/>
                    <a:pt x="11335" y="59214"/>
                  </a:cubicBezTo>
                  <a:cubicBezTo>
                    <a:pt x="10543" y="59104"/>
                    <a:pt x="9797" y="58984"/>
                    <a:pt x="9076" y="58984"/>
                  </a:cubicBezTo>
                  <a:cubicBezTo>
                    <a:pt x="8202" y="58984"/>
                    <a:pt x="7365" y="59161"/>
                    <a:pt x="6527" y="59745"/>
                  </a:cubicBezTo>
                  <a:cubicBezTo>
                    <a:pt x="5736" y="60298"/>
                    <a:pt x="5232" y="60732"/>
                    <a:pt x="4226" y="60830"/>
                  </a:cubicBezTo>
                  <a:cubicBezTo>
                    <a:pt x="3688" y="60881"/>
                    <a:pt x="3125" y="60917"/>
                    <a:pt x="2596" y="61032"/>
                  </a:cubicBezTo>
                  <a:cubicBezTo>
                    <a:pt x="1590" y="61251"/>
                    <a:pt x="356" y="62042"/>
                    <a:pt x="210" y="63135"/>
                  </a:cubicBezTo>
                  <a:cubicBezTo>
                    <a:pt x="191" y="63275"/>
                    <a:pt x="285" y="63320"/>
                    <a:pt x="407" y="63320"/>
                  </a:cubicBezTo>
                  <a:cubicBezTo>
                    <a:pt x="561" y="63320"/>
                    <a:pt x="758" y="63248"/>
                    <a:pt x="824" y="63205"/>
                  </a:cubicBezTo>
                  <a:cubicBezTo>
                    <a:pt x="1350" y="62859"/>
                    <a:pt x="1747" y="62235"/>
                    <a:pt x="2331" y="62004"/>
                  </a:cubicBezTo>
                  <a:cubicBezTo>
                    <a:pt x="2412" y="61971"/>
                    <a:pt x="2509" y="61959"/>
                    <a:pt x="2615" y="61959"/>
                  </a:cubicBezTo>
                  <a:cubicBezTo>
                    <a:pt x="2941" y="61959"/>
                    <a:pt x="3350" y="62078"/>
                    <a:pt x="3608" y="62103"/>
                  </a:cubicBezTo>
                  <a:cubicBezTo>
                    <a:pt x="3732" y="62116"/>
                    <a:pt x="3857" y="62122"/>
                    <a:pt x="3982" y="62122"/>
                  </a:cubicBezTo>
                  <a:cubicBezTo>
                    <a:pt x="5153" y="62122"/>
                    <a:pt x="6356" y="61597"/>
                    <a:pt x="7239" y="60887"/>
                  </a:cubicBezTo>
                  <a:cubicBezTo>
                    <a:pt x="7801" y="60434"/>
                    <a:pt x="8207" y="60282"/>
                    <a:pt x="8743" y="60282"/>
                  </a:cubicBezTo>
                  <a:cubicBezTo>
                    <a:pt x="8983" y="60282"/>
                    <a:pt x="9249" y="60312"/>
                    <a:pt x="9568" y="60360"/>
                  </a:cubicBezTo>
                  <a:cubicBezTo>
                    <a:pt x="10150" y="60448"/>
                    <a:pt x="10786" y="60584"/>
                    <a:pt x="11392" y="60584"/>
                  </a:cubicBezTo>
                  <a:cubicBezTo>
                    <a:pt x="11531" y="60584"/>
                    <a:pt x="11668" y="60577"/>
                    <a:pt x="11803" y="60561"/>
                  </a:cubicBezTo>
                  <a:cubicBezTo>
                    <a:pt x="13108" y="60403"/>
                    <a:pt x="14393" y="60310"/>
                    <a:pt x="15716" y="60202"/>
                  </a:cubicBezTo>
                  <a:cubicBezTo>
                    <a:pt x="16632" y="60126"/>
                    <a:pt x="18225" y="59951"/>
                    <a:pt x="18849" y="59147"/>
                  </a:cubicBezTo>
                  <a:cubicBezTo>
                    <a:pt x="19358" y="58490"/>
                    <a:pt x="19556" y="57789"/>
                    <a:pt x="20346" y="57345"/>
                  </a:cubicBezTo>
                  <a:cubicBezTo>
                    <a:pt x="20917" y="57025"/>
                    <a:pt x="21621" y="56952"/>
                    <a:pt x="22288" y="56952"/>
                  </a:cubicBezTo>
                  <a:cubicBezTo>
                    <a:pt x="22477" y="56952"/>
                    <a:pt x="22663" y="56958"/>
                    <a:pt x="22843" y="56965"/>
                  </a:cubicBezTo>
                  <a:cubicBezTo>
                    <a:pt x="24387" y="57030"/>
                    <a:pt x="25951" y="57500"/>
                    <a:pt x="27351" y="58127"/>
                  </a:cubicBezTo>
                  <a:cubicBezTo>
                    <a:pt x="27612" y="58243"/>
                    <a:pt x="27869" y="58377"/>
                    <a:pt x="28124" y="58517"/>
                  </a:cubicBezTo>
                  <a:cubicBezTo>
                    <a:pt x="27868" y="58592"/>
                    <a:pt x="27619" y="58686"/>
                    <a:pt x="27377" y="58797"/>
                  </a:cubicBezTo>
                  <a:cubicBezTo>
                    <a:pt x="26665" y="59125"/>
                    <a:pt x="25972" y="59262"/>
                    <a:pt x="25221" y="59457"/>
                  </a:cubicBezTo>
                  <a:cubicBezTo>
                    <a:pt x="23857" y="59808"/>
                    <a:pt x="22724" y="60398"/>
                    <a:pt x="21986" y="61630"/>
                  </a:cubicBezTo>
                  <a:cubicBezTo>
                    <a:pt x="21613" y="62252"/>
                    <a:pt x="21643" y="63005"/>
                    <a:pt x="21662" y="63694"/>
                  </a:cubicBezTo>
                  <a:cubicBezTo>
                    <a:pt x="21680" y="64439"/>
                    <a:pt x="21018" y="64872"/>
                    <a:pt x="20759" y="65499"/>
                  </a:cubicBezTo>
                  <a:cubicBezTo>
                    <a:pt x="20723" y="65587"/>
                    <a:pt x="20809" y="65615"/>
                    <a:pt x="20880" y="65615"/>
                  </a:cubicBezTo>
                  <a:cubicBezTo>
                    <a:pt x="20889" y="65615"/>
                    <a:pt x="20899" y="65614"/>
                    <a:pt x="20907" y="65613"/>
                  </a:cubicBezTo>
                  <a:cubicBezTo>
                    <a:pt x="21778" y="65525"/>
                    <a:pt x="22363" y="65066"/>
                    <a:pt x="22942" y="64433"/>
                  </a:cubicBezTo>
                  <a:cubicBezTo>
                    <a:pt x="23753" y="63547"/>
                    <a:pt x="23548" y="61969"/>
                    <a:pt x="24439" y="61185"/>
                  </a:cubicBezTo>
                  <a:cubicBezTo>
                    <a:pt x="25212" y="60505"/>
                    <a:pt x="26473" y="60433"/>
                    <a:pt x="27333" y="59835"/>
                  </a:cubicBezTo>
                  <a:cubicBezTo>
                    <a:pt x="27915" y="59430"/>
                    <a:pt x="28430" y="59333"/>
                    <a:pt x="28965" y="59333"/>
                  </a:cubicBezTo>
                  <a:cubicBezTo>
                    <a:pt x="29112" y="59333"/>
                    <a:pt x="29261" y="59340"/>
                    <a:pt x="29413" y="59350"/>
                  </a:cubicBezTo>
                  <a:cubicBezTo>
                    <a:pt x="29477" y="59400"/>
                    <a:pt x="29545" y="59447"/>
                    <a:pt x="29609" y="59496"/>
                  </a:cubicBezTo>
                  <a:cubicBezTo>
                    <a:pt x="30172" y="59942"/>
                    <a:pt x="30620" y="60505"/>
                    <a:pt x="31239" y="60875"/>
                  </a:cubicBezTo>
                  <a:cubicBezTo>
                    <a:pt x="31306" y="60913"/>
                    <a:pt x="31382" y="60933"/>
                    <a:pt x="31460" y="60933"/>
                  </a:cubicBezTo>
                  <a:cubicBezTo>
                    <a:pt x="31464" y="60933"/>
                    <a:pt x="31468" y="60933"/>
                    <a:pt x="31472" y="60933"/>
                  </a:cubicBezTo>
                  <a:cubicBezTo>
                    <a:pt x="31994" y="61755"/>
                    <a:pt x="32352" y="62624"/>
                    <a:pt x="32333" y="63608"/>
                  </a:cubicBezTo>
                  <a:cubicBezTo>
                    <a:pt x="31754" y="64608"/>
                    <a:pt x="31268" y="65653"/>
                    <a:pt x="30838" y="66549"/>
                  </a:cubicBezTo>
                  <a:cubicBezTo>
                    <a:pt x="30510" y="67232"/>
                    <a:pt x="30465" y="67996"/>
                    <a:pt x="30130" y="68679"/>
                  </a:cubicBezTo>
                  <a:cubicBezTo>
                    <a:pt x="29756" y="69441"/>
                    <a:pt x="29350" y="70178"/>
                    <a:pt x="28854" y="70867"/>
                  </a:cubicBezTo>
                  <a:cubicBezTo>
                    <a:pt x="28402" y="71495"/>
                    <a:pt x="27885" y="72041"/>
                    <a:pt x="27270" y="72509"/>
                  </a:cubicBezTo>
                  <a:cubicBezTo>
                    <a:pt x="26728" y="72924"/>
                    <a:pt x="26411" y="73858"/>
                    <a:pt x="25984" y="74397"/>
                  </a:cubicBezTo>
                  <a:cubicBezTo>
                    <a:pt x="25449" y="75073"/>
                    <a:pt x="24769" y="75576"/>
                    <a:pt x="24189" y="76202"/>
                  </a:cubicBezTo>
                  <a:cubicBezTo>
                    <a:pt x="23666" y="76768"/>
                    <a:pt x="23255" y="77444"/>
                    <a:pt x="22854" y="78097"/>
                  </a:cubicBezTo>
                  <a:cubicBezTo>
                    <a:pt x="22170" y="79209"/>
                    <a:pt x="21403" y="80563"/>
                    <a:pt x="21184" y="81820"/>
                  </a:cubicBezTo>
                  <a:cubicBezTo>
                    <a:pt x="21148" y="82025"/>
                    <a:pt x="21358" y="82087"/>
                    <a:pt x="21553" y="82087"/>
                  </a:cubicBezTo>
                  <a:cubicBezTo>
                    <a:pt x="21656" y="82087"/>
                    <a:pt x="21754" y="82070"/>
                    <a:pt x="21811" y="82048"/>
                  </a:cubicBezTo>
                  <a:cubicBezTo>
                    <a:pt x="23206" y="81510"/>
                    <a:pt x="23704" y="80524"/>
                    <a:pt x="24342" y="79217"/>
                  </a:cubicBezTo>
                  <a:cubicBezTo>
                    <a:pt x="25072" y="77716"/>
                    <a:pt x="26094" y="76323"/>
                    <a:pt x="27142" y="75031"/>
                  </a:cubicBezTo>
                  <a:cubicBezTo>
                    <a:pt x="27604" y="74460"/>
                    <a:pt x="28000" y="73838"/>
                    <a:pt x="28321" y="73177"/>
                  </a:cubicBezTo>
                  <a:cubicBezTo>
                    <a:pt x="28644" y="72512"/>
                    <a:pt x="29161" y="71979"/>
                    <a:pt x="29580" y="71371"/>
                  </a:cubicBezTo>
                  <a:cubicBezTo>
                    <a:pt x="30463" y="70096"/>
                    <a:pt x="31109" y="68682"/>
                    <a:pt x="32031" y="67433"/>
                  </a:cubicBezTo>
                  <a:cubicBezTo>
                    <a:pt x="32251" y="67135"/>
                    <a:pt x="32445" y="66809"/>
                    <a:pt x="32624" y="66467"/>
                  </a:cubicBezTo>
                  <a:cubicBezTo>
                    <a:pt x="32742" y="66307"/>
                    <a:pt x="32858" y="66151"/>
                    <a:pt x="32976" y="65999"/>
                  </a:cubicBezTo>
                  <a:cubicBezTo>
                    <a:pt x="33213" y="65824"/>
                    <a:pt x="33426" y="65626"/>
                    <a:pt x="33596" y="65458"/>
                  </a:cubicBezTo>
                  <a:cubicBezTo>
                    <a:pt x="33663" y="65389"/>
                    <a:pt x="33728" y="65318"/>
                    <a:pt x="33787" y="65242"/>
                  </a:cubicBezTo>
                  <a:cubicBezTo>
                    <a:pt x="33980" y="65137"/>
                    <a:pt x="34168" y="65092"/>
                    <a:pt x="34352" y="65092"/>
                  </a:cubicBezTo>
                  <a:cubicBezTo>
                    <a:pt x="35043" y="65092"/>
                    <a:pt x="35686" y="65722"/>
                    <a:pt x="36331" y="66191"/>
                  </a:cubicBezTo>
                  <a:cubicBezTo>
                    <a:pt x="37421" y="66982"/>
                    <a:pt x="38807" y="67343"/>
                    <a:pt x="40085" y="67699"/>
                  </a:cubicBezTo>
                  <a:cubicBezTo>
                    <a:pt x="43275" y="68586"/>
                    <a:pt x="46159" y="69474"/>
                    <a:pt x="47904" y="72492"/>
                  </a:cubicBezTo>
                  <a:cubicBezTo>
                    <a:pt x="49129" y="74608"/>
                    <a:pt x="49686" y="77137"/>
                    <a:pt x="50216" y="79496"/>
                  </a:cubicBezTo>
                  <a:cubicBezTo>
                    <a:pt x="50468" y="80616"/>
                    <a:pt x="50498" y="81650"/>
                    <a:pt x="51171" y="82621"/>
                  </a:cubicBezTo>
                  <a:cubicBezTo>
                    <a:pt x="51572" y="83198"/>
                    <a:pt x="52173" y="83398"/>
                    <a:pt x="52801" y="83398"/>
                  </a:cubicBezTo>
                  <a:cubicBezTo>
                    <a:pt x="53177" y="83398"/>
                    <a:pt x="53563" y="83326"/>
                    <a:pt x="53921" y="83221"/>
                  </a:cubicBezTo>
                  <a:cubicBezTo>
                    <a:pt x="54052" y="83182"/>
                    <a:pt x="54245" y="83012"/>
                    <a:pt x="54075" y="82896"/>
                  </a:cubicBezTo>
                  <a:cubicBezTo>
                    <a:pt x="52881" y="82083"/>
                    <a:pt x="52318" y="80979"/>
                    <a:pt x="51739" y="79699"/>
                  </a:cubicBezTo>
                  <a:cubicBezTo>
                    <a:pt x="51154" y="78403"/>
                    <a:pt x="50606" y="77182"/>
                    <a:pt x="50178" y="75820"/>
                  </a:cubicBezTo>
                  <a:cubicBezTo>
                    <a:pt x="49387" y="73304"/>
                    <a:pt x="48359" y="70850"/>
                    <a:pt x="46167" y="69251"/>
                  </a:cubicBezTo>
                  <a:cubicBezTo>
                    <a:pt x="43377" y="67217"/>
                    <a:pt x="39601" y="67484"/>
                    <a:pt x="36801" y="65510"/>
                  </a:cubicBezTo>
                  <a:cubicBezTo>
                    <a:pt x="36173" y="65067"/>
                    <a:pt x="35334" y="64549"/>
                    <a:pt x="34563" y="64444"/>
                  </a:cubicBezTo>
                  <a:cubicBezTo>
                    <a:pt x="34668" y="64411"/>
                    <a:pt x="34790" y="64396"/>
                    <a:pt x="34923" y="64396"/>
                  </a:cubicBezTo>
                  <a:cubicBezTo>
                    <a:pt x="35786" y="64396"/>
                    <a:pt x="37132" y="65004"/>
                    <a:pt x="37709" y="65139"/>
                  </a:cubicBezTo>
                  <a:cubicBezTo>
                    <a:pt x="38111" y="65234"/>
                    <a:pt x="38519" y="65268"/>
                    <a:pt x="38928" y="65268"/>
                  </a:cubicBezTo>
                  <a:cubicBezTo>
                    <a:pt x="39959" y="65268"/>
                    <a:pt x="40997" y="65053"/>
                    <a:pt x="41973" y="65053"/>
                  </a:cubicBezTo>
                  <a:cubicBezTo>
                    <a:pt x="43055" y="65053"/>
                    <a:pt x="44061" y="65317"/>
                    <a:pt x="44893" y="66434"/>
                  </a:cubicBezTo>
                  <a:cubicBezTo>
                    <a:pt x="46162" y="68136"/>
                    <a:pt x="47650" y="69050"/>
                    <a:pt x="49806" y="69189"/>
                  </a:cubicBezTo>
                  <a:cubicBezTo>
                    <a:pt x="49949" y="69198"/>
                    <a:pt x="50093" y="69202"/>
                    <a:pt x="50237" y="69202"/>
                  </a:cubicBezTo>
                  <a:cubicBezTo>
                    <a:pt x="51005" y="69202"/>
                    <a:pt x="51777" y="69072"/>
                    <a:pt x="52491" y="68805"/>
                  </a:cubicBezTo>
                  <a:cubicBezTo>
                    <a:pt x="53539" y="68412"/>
                    <a:pt x="54314" y="67494"/>
                    <a:pt x="55224" y="66878"/>
                  </a:cubicBezTo>
                  <a:cubicBezTo>
                    <a:pt x="55912" y="66411"/>
                    <a:pt x="55326" y="66070"/>
                    <a:pt x="54754" y="66070"/>
                  </a:cubicBezTo>
                  <a:cubicBezTo>
                    <a:pt x="54580" y="66070"/>
                    <a:pt x="54407" y="66101"/>
                    <a:pt x="54272" y="66170"/>
                  </a:cubicBezTo>
                  <a:cubicBezTo>
                    <a:pt x="53131" y="66748"/>
                    <a:pt x="52478" y="68018"/>
                    <a:pt x="51276" y="68452"/>
                  </a:cubicBezTo>
                  <a:cubicBezTo>
                    <a:pt x="50914" y="68583"/>
                    <a:pt x="50535" y="68642"/>
                    <a:pt x="50150" y="68642"/>
                  </a:cubicBezTo>
                  <a:cubicBezTo>
                    <a:pt x="48884" y="68642"/>
                    <a:pt x="47568" y="68006"/>
                    <a:pt x="46662" y="67231"/>
                  </a:cubicBezTo>
                  <a:cubicBezTo>
                    <a:pt x="45878" y="66558"/>
                    <a:pt x="45524" y="65551"/>
                    <a:pt x="44681" y="64921"/>
                  </a:cubicBezTo>
                  <a:cubicBezTo>
                    <a:pt x="44010" y="64419"/>
                    <a:pt x="43135" y="64298"/>
                    <a:pt x="42304" y="64298"/>
                  </a:cubicBezTo>
                  <a:cubicBezTo>
                    <a:pt x="42124" y="64298"/>
                    <a:pt x="41947" y="64304"/>
                    <a:pt x="41774" y="64312"/>
                  </a:cubicBezTo>
                  <a:cubicBezTo>
                    <a:pt x="41181" y="64342"/>
                    <a:pt x="40590" y="64435"/>
                    <a:pt x="40000" y="64506"/>
                  </a:cubicBezTo>
                  <a:cubicBezTo>
                    <a:pt x="39872" y="64521"/>
                    <a:pt x="39749" y="64529"/>
                    <a:pt x="39630" y="64529"/>
                  </a:cubicBezTo>
                  <a:cubicBezTo>
                    <a:pt x="38895" y="64529"/>
                    <a:pt x="38333" y="64246"/>
                    <a:pt x="37663" y="63872"/>
                  </a:cubicBezTo>
                  <a:cubicBezTo>
                    <a:pt x="36948" y="63472"/>
                    <a:pt x="36142" y="63301"/>
                    <a:pt x="35334" y="63301"/>
                  </a:cubicBezTo>
                  <a:cubicBezTo>
                    <a:pt x="35151" y="63301"/>
                    <a:pt x="34968" y="63310"/>
                    <a:pt x="34786" y="63326"/>
                  </a:cubicBezTo>
                  <a:cubicBezTo>
                    <a:pt x="34683" y="63336"/>
                    <a:pt x="34581" y="63353"/>
                    <a:pt x="34481" y="63376"/>
                  </a:cubicBezTo>
                  <a:cubicBezTo>
                    <a:pt x="34506" y="63110"/>
                    <a:pt x="34511" y="62842"/>
                    <a:pt x="34497" y="62575"/>
                  </a:cubicBezTo>
                  <a:cubicBezTo>
                    <a:pt x="35096" y="61647"/>
                    <a:pt x="35879" y="60912"/>
                    <a:pt x="37092" y="60634"/>
                  </a:cubicBezTo>
                  <a:cubicBezTo>
                    <a:pt x="38633" y="60282"/>
                    <a:pt x="40238" y="60198"/>
                    <a:pt x="41852" y="60198"/>
                  </a:cubicBezTo>
                  <a:cubicBezTo>
                    <a:pt x="43335" y="60198"/>
                    <a:pt x="44826" y="60269"/>
                    <a:pt x="46282" y="60269"/>
                  </a:cubicBezTo>
                  <a:cubicBezTo>
                    <a:pt x="46568" y="60269"/>
                    <a:pt x="46854" y="60266"/>
                    <a:pt x="47137" y="60260"/>
                  </a:cubicBezTo>
                  <a:cubicBezTo>
                    <a:pt x="48762" y="60222"/>
                    <a:pt x="50387" y="60161"/>
                    <a:pt x="52006" y="60012"/>
                  </a:cubicBezTo>
                  <a:cubicBezTo>
                    <a:pt x="52814" y="59939"/>
                    <a:pt x="53616" y="59819"/>
                    <a:pt x="54414" y="59673"/>
                  </a:cubicBezTo>
                  <a:cubicBezTo>
                    <a:pt x="54552" y="59648"/>
                    <a:pt x="54696" y="59638"/>
                    <a:pt x="54844" y="59638"/>
                  </a:cubicBezTo>
                  <a:cubicBezTo>
                    <a:pt x="55383" y="59638"/>
                    <a:pt x="55968" y="59773"/>
                    <a:pt x="56488" y="59796"/>
                  </a:cubicBezTo>
                  <a:cubicBezTo>
                    <a:pt x="57377" y="60081"/>
                    <a:pt x="58231" y="60445"/>
                    <a:pt x="59049" y="61028"/>
                  </a:cubicBezTo>
                  <a:cubicBezTo>
                    <a:pt x="60252" y="61888"/>
                    <a:pt x="61600" y="62644"/>
                    <a:pt x="62882" y="63391"/>
                  </a:cubicBezTo>
                  <a:cubicBezTo>
                    <a:pt x="63115" y="63527"/>
                    <a:pt x="63353" y="63655"/>
                    <a:pt x="63594" y="63777"/>
                  </a:cubicBezTo>
                  <a:cubicBezTo>
                    <a:pt x="64715" y="65741"/>
                    <a:pt x="64424" y="67702"/>
                    <a:pt x="63077" y="69612"/>
                  </a:cubicBezTo>
                  <a:cubicBezTo>
                    <a:pt x="62449" y="70501"/>
                    <a:pt x="61688" y="71304"/>
                    <a:pt x="60949" y="72101"/>
                  </a:cubicBezTo>
                  <a:cubicBezTo>
                    <a:pt x="60201" y="72910"/>
                    <a:pt x="59733" y="73693"/>
                    <a:pt x="59174" y="74628"/>
                  </a:cubicBezTo>
                  <a:cubicBezTo>
                    <a:pt x="58930" y="75037"/>
                    <a:pt x="58779" y="75432"/>
                    <a:pt x="58700" y="75817"/>
                  </a:cubicBezTo>
                  <a:cubicBezTo>
                    <a:pt x="58944" y="74980"/>
                    <a:pt x="59557" y="74230"/>
                    <a:pt x="60217" y="73600"/>
                  </a:cubicBezTo>
                  <a:cubicBezTo>
                    <a:pt x="61831" y="72063"/>
                    <a:pt x="63428" y="70499"/>
                    <a:pt x="64745" y="68692"/>
                  </a:cubicBezTo>
                  <a:cubicBezTo>
                    <a:pt x="65308" y="67920"/>
                    <a:pt x="65742" y="67027"/>
                    <a:pt x="65826" y="66073"/>
                  </a:cubicBezTo>
                  <a:cubicBezTo>
                    <a:pt x="66176" y="67193"/>
                    <a:pt x="66092" y="68434"/>
                    <a:pt x="66173" y="69588"/>
                  </a:cubicBezTo>
                  <a:cubicBezTo>
                    <a:pt x="66207" y="70083"/>
                    <a:pt x="66220" y="70578"/>
                    <a:pt x="66288" y="71071"/>
                  </a:cubicBezTo>
                  <a:cubicBezTo>
                    <a:pt x="66331" y="71371"/>
                    <a:pt x="66487" y="71469"/>
                    <a:pt x="66700" y="71680"/>
                  </a:cubicBezTo>
                  <a:cubicBezTo>
                    <a:pt x="67036" y="72012"/>
                    <a:pt x="67278" y="72609"/>
                    <a:pt x="67534" y="73008"/>
                  </a:cubicBezTo>
                  <a:cubicBezTo>
                    <a:pt x="68425" y="74399"/>
                    <a:pt x="69497" y="75488"/>
                    <a:pt x="71221" y="75504"/>
                  </a:cubicBezTo>
                  <a:cubicBezTo>
                    <a:pt x="71221" y="75504"/>
                    <a:pt x="71222" y="75504"/>
                    <a:pt x="71222" y="75504"/>
                  </a:cubicBezTo>
                  <a:cubicBezTo>
                    <a:pt x="71285" y="75504"/>
                    <a:pt x="71488" y="75402"/>
                    <a:pt x="71366" y="75335"/>
                  </a:cubicBezTo>
                  <a:cubicBezTo>
                    <a:pt x="69566" y="74360"/>
                    <a:pt x="68621" y="73031"/>
                    <a:pt x="67608" y="71296"/>
                  </a:cubicBezTo>
                  <a:cubicBezTo>
                    <a:pt x="67370" y="70886"/>
                    <a:pt x="67541" y="69835"/>
                    <a:pt x="67575" y="69369"/>
                  </a:cubicBezTo>
                  <a:cubicBezTo>
                    <a:pt x="67623" y="68702"/>
                    <a:pt x="67643" y="68038"/>
                    <a:pt x="67632" y="67369"/>
                  </a:cubicBezTo>
                  <a:cubicBezTo>
                    <a:pt x="67632" y="67355"/>
                    <a:pt x="67631" y="67340"/>
                    <a:pt x="67631" y="67325"/>
                  </a:cubicBezTo>
                  <a:lnTo>
                    <a:pt x="67631" y="67325"/>
                  </a:lnTo>
                  <a:cubicBezTo>
                    <a:pt x="67821" y="67806"/>
                    <a:pt x="68076" y="68277"/>
                    <a:pt x="68251" y="68687"/>
                  </a:cubicBezTo>
                  <a:cubicBezTo>
                    <a:pt x="68726" y="69798"/>
                    <a:pt x="69152" y="70831"/>
                    <a:pt x="69938" y="71772"/>
                  </a:cubicBezTo>
                  <a:cubicBezTo>
                    <a:pt x="70622" y="72591"/>
                    <a:pt x="71543" y="72861"/>
                    <a:pt x="72508" y="72861"/>
                  </a:cubicBezTo>
                  <a:cubicBezTo>
                    <a:pt x="73257" y="72861"/>
                    <a:pt x="74033" y="72698"/>
                    <a:pt x="74743" y="72501"/>
                  </a:cubicBezTo>
                  <a:cubicBezTo>
                    <a:pt x="75514" y="72287"/>
                    <a:pt x="76280" y="71926"/>
                    <a:pt x="77090" y="71888"/>
                  </a:cubicBezTo>
                  <a:cubicBezTo>
                    <a:pt x="77112" y="71887"/>
                    <a:pt x="77135" y="71886"/>
                    <a:pt x="77157" y="71886"/>
                  </a:cubicBezTo>
                  <a:cubicBezTo>
                    <a:pt x="78232" y="71886"/>
                    <a:pt x="79060" y="73136"/>
                    <a:pt x="79513" y="73960"/>
                  </a:cubicBezTo>
                  <a:cubicBezTo>
                    <a:pt x="80423" y="75617"/>
                    <a:pt x="80583" y="78175"/>
                    <a:pt x="83002" y="78257"/>
                  </a:cubicBezTo>
                  <a:cubicBezTo>
                    <a:pt x="83003" y="78257"/>
                    <a:pt x="83004" y="78257"/>
                    <a:pt x="83006" y="78257"/>
                  </a:cubicBezTo>
                  <a:cubicBezTo>
                    <a:pt x="83140" y="78257"/>
                    <a:pt x="83425" y="78056"/>
                    <a:pt x="83186" y="77981"/>
                  </a:cubicBezTo>
                  <a:cubicBezTo>
                    <a:pt x="80532" y="77155"/>
                    <a:pt x="80672" y="74400"/>
                    <a:pt x="79673" y="72279"/>
                  </a:cubicBezTo>
                  <a:cubicBezTo>
                    <a:pt x="79227" y="71330"/>
                    <a:pt x="78382" y="71014"/>
                    <a:pt x="77473" y="71014"/>
                  </a:cubicBezTo>
                  <a:cubicBezTo>
                    <a:pt x="77081" y="71014"/>
                    <a:pt x="76676" y="71073"/>
                    <a:pt x="76287" y="71166"/>
                  </a:cubicBezTo>
                  <a:cubicBezTo>
                    <a:pt x="75228" y="71416"/>
                    <a:pt x="74228" y="71813"/>
                    <a:pt x="73284" y="71813"/>
                  </a:cubicBezTo>
                  <a:cubicBezTo>
                    <a:pt x="72535" y="71813"/>
                    <a:pt x="71820" y="71563"/>
                    <a:pt x="71140" y="70791"/>
                  </a:cubicBezTo>
                  <a:cubicBezTo>
                    <a:pt x="70362" y="69906"/>
                    <a:pt x="69779" y="68688"/>
                    <a:pt x="69227" y="67648"/>
                  </a:cubicBezTo>
                  <a:cubicBezTo>
                    <a:pt x="68867" y="66970"/>
                    <a:pt x="68417" y="66238"/>
                    <a:pt x="67663" y="65982"/>
                  </a:cubicBezTo>
                  <a:cubicBezTo>
                    <a:pt x="67649" y="65977"/>
                    <a:pt x="67633" y="65975"/>
                    <a:pt x="67615" y="65975"/>
                  </a:cubicBezTo>
                  <a:cubicBezTo>
                    <a:pt x="67564" y="65975"/>
                    <a:pt x="67501" y="65992"/>
                    <a:pt x="67453" y="66022"/>
                  </a:cubicBezTo>
                  <a:cubicBezTo>
                    <a:pt x="67397" y="65795"/>
                    <a:pt x="67330" y="65570"/>
                    <a:pt x="67251" y="65351"/>
                  </a:cubicBezTo>
                  <a:lnTo>
                    <a:pt x="67251" y="65351"/>
                  </a:lnTo>
                  <a:cubicBezTo>
                    <a:pt x="67675" y="65592"/>
                    <a:pt x="68021" y="66039"/>
                    <a:pt x="68387" y="66347"/>
                  </a:cubicBezTo>
                  <a:cubicBezTo>
                    <a:pt x="69012" y="66876"/>
                    <a:pt x="69610" y="67434"/>
                    <a:pt x="70259" y="67934"/>
                  </a:cubicBezTo>
                  <a:cubicBezTo>
                    <a:pt x="70932" y="68453"/>
                    <a:pt x="71698" y="68700"/>
                    <a:pt x="72486" y="68700"/>
                  </a:cubicBezTo>
                  <a:cubicBezTo>
                    <a:pt x="73053" y="68700"/>
                    <a:pt x="73631" y="68572"/>
                    <a:pt x="74193" y="68325"/>
                  </a:cubicBezTo>
                  <a:cubicBezTo>
                    <a:pt x="75557" y="67728"/>
                    <a:pt x="76397" y="66394"/>
                    <a:pt x="77231" y="65223"/>
                  </a:cubicBezTo>
                  <a:cubicBezTo>
                    <a:pt x="77888" y="64299"/>
                    <a:pt x="78551" y="63554"/>
                    <a:pt x="79661" y="63174"/>
                  </a:cubicBezTo>
                  <a:cubicBezTo>
                    <a:pt x="80065" y="63036"/>
                    <a:pt x="80460" y="62977"/>
                    <a:pt x="80848" y="62977"/>
                  </a:cubicBezTo>
                  <a:cubicBezTo>
                    <a:pt x="81886" y="62977"/>
                    <a:pt x="82872" y="63401"/>
                    <a:pt x="83831" y="63867"/>
                  </a:cubicBezTo>
                  <a:cubicBezTo>
                    <a:pt x="83850" y="63877"/>
                    <a:pt x="83878" y="63881"/>
                    <a:pt x="83910" y="63881"/>
                  </a:cubicBezTo>
                  <a:cubicBezTo>
                    <a:pt x="84095" y="63881"/>
                    <a:pt x="84426" y="63732"/>
                    <a:pt x="84266" y="63590"/>
                  </a:cubicBezTo>
                  <a:cubicBezTo>
                    <a:pt x="83442" y="62857"/>
                    <a:pt x="82344" y="62566"/>
                    <a:pt x="81247" y="62566"/>
                  </a:cubicBezTo>
                  <a:cubicBezTo>
                    <a:pt x="80662" y="62566"/>
                    <a:pt x="80077" y="62649"/>
                    <a:pt x="79534" y="62791"/>
                  </a:cubicBezTo>
                  <a:cubicBezTo>
                    <a:pt x="77722" y="63268"/>
                    <a:pt x="76829" y="64900"/>
                    <a:pt x="75757" y="66275"/>
                  </a:cubicBezTo>
                  <a:cubicBezTo>
                    <a:pt x="75098" y="67120"/>
                    <a:pt x="74261" y="67788"/>
                    <a:pt x="73191" y="67788"/>
                  </a:cubicBezTo>
                  <a:cubicBezTo>
                    <a:pt x="73067" y="67788"/>
                    <a:pt x="72939" y="67779"/>
                    <a:pt x="72808" y="67760"/>
                  </a:cubicBezTo>
                  <a:cubicBezTo>
                    <a:pt x="71870" y="67625"/>
                    <a:pt x="71104" y="66840"/>
                    <a:pt x="70415" y="66251"/>
                  </a:cubicBezTo>
                  <a:cubicBezTo>
                    <a:pt x="70155" y="66029"/>
                    <a:pt x="69803" y="65721"/>
                    <a:pt x="69410" y="65451"/>
                  </a:cubicBezTo>
                  <a:lnTo>
                    <a:pt x="69410" y="65451"/>
                  </a:lnTo>
                  <a:cubicBezTo>
                    <a:pt x="69437" y="65453"/>
                    <a:pt x="69465" y="65459"/>
                    <a:pt x="69492" y="65462"/>
                  </a:cubicBezTo>
                  <a:cubicBezTo>
                    <a:pt x="69831" y="65497"/>
                    <a:pt x="70170" y="65515"/>
                    <a:pt x="70507" y="65515"/>
                  </a:cubicBezTo>
                  <a:cubicBezTo>
                    <a:pt x="72273" y="65515"/>
                    <a:pt x="73985" y="65018"/>
                    <a:pt x="75331" y="63784"/>
                  </a:cubicBezTo>
                  <a:cubicBezTo>
                    <a:pt x="76097" y="63081"/>
                    <a:pt x="76824" y="62033"/>
                    <a:pt x="77072" y="61016"/>
                  </a:cubicBezTo>
                  <a:cubicBezTo>
                    <a:pt x="77212" y="60441"/>
                    <a:pt x="77286" y="59768"/>
                    <a:pt x="77629" y="59268"/>
                  </a:cubicBezTo>
                  <a:cubicBezTo>
                    <a:pt x="78142" y="58524"/>
                    <a:pt x="79340" y="58417"/>
                    <a:pt x="80146" y="58271"/>
                  </a:cubicBezTo>
                  <a:cubicBezTo>
                    <a:pt x="80339" y="58235"/>
                    <a:pt x="80440" y="58006"/>
                    <a:pt x="80220" y="58006"/>
                  </a:cubicBezTo>
                  <a:cubicBezTo>
                    <a:pt x="80206" y="58006"/>
                    <a:pt x="80191" y="58007"/>
                    <a:pt x="80175" y="58009"/>
                  </a:cubicBezTo>
                  <a:cubicBezTo>
                    <a:pt x="79208" y="58118"/>
                    <a:pt x="78235" y="58262"/>
                    <a:pt x="77420" y="58826"/>
                  </a:cubicBezTo>
                  <a:cubicBezTo>
                    <a:pt x="76694" y="59330"/>
                    <a:pt x="76344" y="60343"/>
                    <a:pt x="75966" y="61094"/>
                  </a:cubicBezTo>
                  <a:cubicBezTo>
                    <a:pt x="75317" y="62388"/>
                    <a:pt x="74778" y="63463"/>
                    <a:pt x="73431" y="64157"/>
                  </a:cubicBezTo>
                  <a:cubicBezTo>
                    <a:pt x="72833" y="64464"/>
                    <a:pt x="72120" y="64569"/>
                    <a:pt x="71411" y="64569"/>
                  </a:cubicBezTo>
                  <a:cubicBezTo>
                    <a:pt x="70887" y="64569"/>
                    <a:pt x="70365" y="64512"/>
                    <a:pt x="69892" y="64437"/>
                  </a:cubicBezTo>
                  <a:cubicBezTo>
                    <a:pt x="69317" y="64346"/>
                    <a:pt x="68744" y="64184"/>
                    <a:pt x="68177" y="63976"/>
                  </a:cubicBezTo>
                  <a:cubicBezTo>
                    <a:pt x="69865" y="63244"/>
                    <a:pt x="71586" y="60698"/>
                    <a:pt x="72266" y="59684"/>
                  </a:cubicBezTo>
                  <a:cubicBezTo>
                    <a:pt x="72733" y="58989"/>
                    <a:pt x="73175" y="58312"/>
                    <a:pt x="73851" y="57807"/>
                  </a:cubicBezTo>
                  <a:cubicBezTo>
                    <a:pt x="75170" y="56822"/>
                    <a:pt x="76751" y="56172"/>
                    <a:pt x="78207" y="55427"/>
                  </a:cubicBezTo>
                  <a:cubicBezTo>
                    <a:pt x="79402" y="54816"/>
                    <a:pt x="80202" y="53915"/>
                    <a:pt x="81239" y="53106"/>
                  </a:cubicBezTo>
                  <a:cubicBezTo>
                    <a:pt x="82060" y="52466"/>
                    <a:pt x="82896" y="52311"/>
                    <a:pt x="83778" y="52311"/>
                  </a:cubicBezTo>
                  <a:cubicBezTo>
                    <a:pt x="84340" y="52311"/>
                    <a:pt x="84920" y="52374"/>
                    <a:pt x="85527" y="52414"/>
                  </a:cubicBezTo>
                  <a:cubicBezTo>
                    <a:pt x="85529" y="52414"/>
                    <a:pt x="85531" y="52414"/>
                    <a:pt x="85533" y="52414"/>
                  </a:cubicBezTo>
                  <a:cubicBezTo>
                    <a:pt x="85626" y="52414"/>
                    <a:pt x="85897" y="52261"/>
                    <a:pt x="85729" y="52181"/>
                  </a:cubicBezTo>
                  <a:cubicBezTo>
                    <a:pt x="85181" y="51918"/>
                    <a:pt x="84628" y="51808"/>
                    <a:pt x="84077" y="51808"/>
                  </a:cubicBezTo>
                  <a:cubicBezTo>
                    <a:pt x="82849" y="51808"/>
                    <a:pt x="81639" y="52357"/>
                    <a:pt x="80560" y="52977"/>
                  </a:cubicBezTo>
                  <a:cubicBezTo>
                    <a:pt x="79323" y="53688"/>
                    <a:pt x="78125" y="54439"/>
                    <a:pt x="76850" y="55087"/>
                  </a:cubicBezTo>
                  <a:cubicBezTo>
                    <a:pt x="75737" y="55651"/>
                    <a:pt x="74484" y="56157"/>
                    <a:pt x="73569" y="57029"/>
                  </a:cubicBezTo>
                  <a:cubicBezTo>
                    <a:pt x="72103" y="58423"/>
                    <a:pt x="69907" y="63582"/>
                    <a:pt x="67412" y="63582"/>
                  </a:cubicBezTo>
                  <a:cubicBezTo>
                    <a:pt x="67338" y="63582"/>
                    <a:pt x="67264" y="63578"/>
                    <a:pt x="67189" y="63568"/>
                  </a:cubicBezTo>
                  <a:cubicBezTo>
                    <a:pt x="65966" y="63006"/>
                    <a:pt x="64789" y="62277"/>
                    <a:pt x="63717" y="61612"/>
                  </a:cubicBezTo>
                  <a:cubicBezTo>
                    <a:pt x="62403" y="60797"/>
                    <a:pt x="61035" y="60106"/>
                    <a:pt x="59606" y="59636"/>
                  </a:cubicBezTo>
                  <a:cubicBezTo>
                    <a:pt x="59820" y="59577"/>
                    <a:pt x="60034" y="59511"/>
                    <a:pt x="60243" y="59440"/>
                  </a:cubicBezTo>
                  <a:cubicBezTo>
                    <a:pt x="62187" y="59030"/>
                    <a:pt x="64091" y="58302"/>
                    <a:pt x="65762" y="57399"/>
                  </a:cubicBezTo>
                  <a:cubicBezTo>
                    <a:pt x="66676" y="56904"/>
                    <a:pt x="67532" y="56310"/>
                    <a:pt x="68314" y="55626"/>
                  </a:cubicBezTo>
                  <a:cubicBezTo>
                    <a:pt x="70141" y="55072"/>
                    <a:pt x="71924" y="54253"/>
                    <a:pt x="73438" y="53170"/>
                  </a:cubicBezTo>
                  <a:cubicBezTo>
                    <a:pt x="74397" y="52483"/>
                    <a:pt x="75084" y="51672"/>
                    <a:pt x="75637" y="50788"/>
                  </a:cubicBezTo>
                  <a:cubicBezTo>
                    <a:pt x="76130" y="50381"/>
                    <a:pt x="76609" y="49954"/>
                    <a:pt x="77084" y="49549"/>
                  </a:cubicBezTo>
                  <a:cubicBezTo>
                    <a:pt x="78095" y="48689"/>
                    <a:pt x="78635" y="47648"/>
                    <a:pt x="79448" y="46624"/>
                  </a:cubicBezTo>
                  <a:cubicBezTo>
                    <a:pt x="80623" y="45142"/>
                    <a:pt x="82423" y="45650"/>
                    <a:pt x="84052" y="45361"/>
                  </a:cubicBezTo>
                  <a:cubicBezTo>
                    <a:pt x="84828" y="45223"/>
                    <a:pt x="85660" y="44654"/>
                    <a:pt x="85919" y="43911"/>
                  </a:cubicBezTo>
                  <a:cubicBezTo>
                    <a:pt x="85972" y="43758"/>
                    <a:pt x="85870" y="43697"/>
                    <a:pt x="85733" y="43697"/>
                  </a:cubicBezTo>
                  <a:cubicBezTo>
                    <a:pt x="85572" y="43697"/>
                    <a:pt x="85364" y="43782"/>
                    <a:pt x="85311" y="43900"/>
                  </a:cubicBezTo>
                  <a:cubicBezTo>
                    <a:pt x="84968" y="44652"/>
                    <a:pt x="84215" y="44804"/>
                    <a:pt x="83382" y="44804"/>
                  </a:cubicBezTo>
                  <a:cubicBezTo>
                    <a:pt x="82811" y="44804"/>
                    <a:pt x="82203" y="44733"/>
                    <a:pt x="81664" y="44733"/>
                  </a:cubicBezTo>
                  <a:cubicBezTo>
                    <a:pt x="81363" y="44733"/>
                    <a:pt x="81083" y="44755"/>
                    <a:pt x="80843" y="44825"/>
                  </a:cubicBezTo>
                  <a:cubicBezTo>
                    <a:pt x="79724" y="45151"/>
                    <a:pt x="78856" y="45730"/>
                    <a:pt x="78128" y="46640"/>
                  </a:cubicBezTo>
                  <a:cubicBezTo>
                    <a:pt x="77800" y="47052"/>
                    <a:pt x="77530" y="47515"/>
                    <a:pt x="77251" y="47961"/>
                  </a:cubicBezTo>
                  <a:cubicBezTo>
                    <a:pt x="77106" y="48192"/>
                    <a:pt x="76933" y="48401"/>
                    <a:pt x="76748" y="48601"/>
                  </a:cubicBezTo>
                  <a:cubicBezTo>
                    <a:pt x="77150" y="47678"/>
                    <a:pt x="77525" y="46723"/>
                    <a:pt x="77990" y="45775"/>
                  </a:cubicBezTo>
                  <a:cubicBezTo>
                    <a:pt x="79115" y="43478"/>
                    <a:pt x="82445" y="43439"/>
                    <a:pt x="83729" y="41143"/>
                  </a:cubicBezTo>
                  <a:cubicBezTo>
                    <a:pt x="84647" y="39500"/>
                    <a:pt x="83845" y="36641"/>
                    <a:pt x="85604" y="35505"/>
                  </a:cubicBezTo>
                  <a:cubicBezTo>
                    <a:pt x="85669" y="35464"/>
                    <a:pt x="85681" y="35390"/>
                    <a:pt x="85618" y="35346"/>
                  </a:cubicBezTo>
                  <a:cubicBezTo>
                    <a:pt x="85428" y="35206"/>
                    <a:pt x="85248" y="35145"/>
                    <a:pt x="85081" y="35145"/>
                  </a:cubicBezTo>
                  <a:cubicBezTo>
                    <a:pt x="84053" y="35145"/>
                    <a:pt x="83471" y="37449"/>
                    <a:pt x="83356" y="38061"/>
                  </a:cubicBezTo>
                  <a:cubicBezTo>
                    <a:pt x="83139" y="39191"/>
                    <a:pt x="83142" y="40537"/>
                    <a:pt x="82430" y="41493"/>
                  </a:cubicBezTo>
                  <a:cubicBezTo>
                    <a:pt x="81561" y="42658"/>
                    <a:pt x="79997" y="43117"/>
                    <a:pt x="78787" y="43822"/>
                  </a:cubicBezTo>
                  <a:cubicBezTo>
                    <a:pt x="76005" y="45440"/>
                    <a:pt x="75765" y="48882"/>
                    <a:pt x="73909" y="51245"/>
                  </a:cubicBezTo>
                  <a:cubicBezTo>
                    <a:pt x="72789" y="52672"/>
                    <a:pt x="71287" y="53508"/>
                    <a:pt x="69711" y="54234"/>
                  </a:cubicBezTo>
                  <a:cubicBezTo>
                    <a:pt x="70418" y="53441"/>
                    <a:pt x="71062" y="52576"/>
                    <a:pt x="71688" y="51640"/>
                  </a:cubicBezTo>
                  <a:cubicBezTo>
                    <a:pt x="72557" y="50343"/>
                    <a:pt x="73282" y="48973"/>
                    <a:pt x="74004" y="47591"/>
                  </a:cubicBezTo>
                  <a:cubicBezTo>
                    <a:pt x="74894" y="45892"/>
                    <a:pt x="75988" y="44310"/>
                    <a:pt x="76837" y="42588"/>
                  </a:cubicBezTo>
                  <a:cubicBezTo>
                    <a:pt x="76904" y="42452"/>
                    <a:pt x="76808" y="42397"/>
                    <a:pt x="76675" y="42397"/>
                  </a:cubicBezTo>
                  <a:cubicBezTo>
                    <a:pt x="76522" y="42397"/>
                    <a:pt x="76319" y="42470"/>
                    <a:pt x="76261" y="42578"/>
                  </a:cubicBezTo>
                  <a:cubicBezTo>
                    <a:pt x="74644" y="45568"/>
                    <a:pt x="72516" y="48378"/>
                    <a:pt x="70595" y="51187"/>
                  </a:cubicBezTo>
                  <a:cubicBezTo>
                    <a:pt x="69202" y="53222"/>
                    <a:pt x="67410" y="54862"/>
                    <a:pt x="65344" y="56135"/>
                  </a:cubicBezTo>
                  <a:cubicBezTo>
                    <a:pt x="66298" y="55014"/>
                    <a:pt x="67033" y="53698"/>
                    <a:pt x="67565" y="52280"/>
                  </a:cubicBezTo>
                  <a:cubicBezTo>
                    <a:pt x="68789" y="49030"/>
                    <a:pt x="69402" y="45604"/>
                    <a:pt x="71438" y="42704"/>
                  </a:cubicBezTo>
                  <a:cubicBezTo>
                    <a:pt x="72443" y="41270"/>
                    <a:pt x="73800" y="40444"/>
                    <a:pt x="75211" y="39487"/>
                  </a:cubicBezTo>
                  <a:cubicBezTo>
                    <a:pt x="76110" y="38877"/>
                    <a:pt x="77109" y="38020"/>
                    <a:pt x="77083" y="36848"/>
                  </a:cubicBezTo>
                  <a:cubicBezTo>
                    <a:pt x="77082" y="36796"/>
                    <a:pt x="77047" y="36777"/>
                    <a:pt x="77003" y="36777"/>
                  </a:cubicBezTo>
                  <a:cubicBezTo>
                    <a:pt x="76935" y="36777"/>
                    <a:pt x="76844" y="36823"/>
                    <a:pt x="76821" y="36865"/>
                  </a:cubicBezTo>
                  <a:cubicBezTo>
                    <a:pt x="75558" y="39154"/>
                    <a:pt x="72941" y="39915"/>
                    <a:pt x="71212" y="41807"/>
                  </a:cubicBezTo>
                  <a:cubicBezTo>
                    <a:pt x="69329" y="43869"/>
                    <a:pt x="68451" y="46663"/>
                    <a:pt x="67520" y="49232"/>
                  </a:cubicBezTo>
                  <a:cubicBezTo>
                    <a:pt x="66870" y="51029"/>
                    <a:pt x="66036" y="52911"/>
                    <a:pt x="64947" y="54557"/>
                  </a:cubicBezTo>
                  <a:cubicBezTo>
                    <a:pt x="64956" y="54326"/>
                    <a:pt x="64949" y="54095"/>
                    <a:pt x="64924" y="53867"/>
                  </a:cubicBezTo>
                  <a:cubicBezTo>
                    <a:pt x="64795" y="52647"/>
                    <a:pt x="64382" y="51463"/>
                    <a:pt x="64149" y="50262"/>
                  </a:cubicBezTo>
                  <a:cubicBezTo>
                    <a:pt x="64096" y="49983"/>
                    <a:pt x="64068" y="49698"/>
                    <a:pt x="64063" y="49414"/>
                  </a:cubicBezTo>
                  <a:cubicBezTo>
                    <a:pt x="64098" y="49180"/>
                    <a:pt x="64117" y="48943"/>
                    <a:pt x="64120" y="48707"/>
                  </a:cubicBezTo>
                  <a:cubicBezTo>
                    <a:pt x="64121" y="48657"/>
                    <a:pt x="64117" y="48608"/>
                    <a:pt x="64114" y="48558"/>
                  </a:cubicBezTo>
                  <a:cubicBezTo>
                    <a:pt x="64239" y="47542"/>
                    <a:pt x="64584" y="46527"/>
                    <a:pt x="64921" y="45602"/>
                  </a:cubicBezTo>
                  <a:cubicBezTo>
                    <a:pt x="66097" y="42374"/>
                    <a:pt x="68350" y="40179"/>
                    <a:pt x="71305" y="38534"/>
                  </a:cubicBezTo>
                  <a:cubicBezTo>
                    <a:pt x="72569" y="37829"/>
                    <a:pt x="74338" y="37282"/>
                    <a:pt x="75291" y="36161"/>
                  </a:cubicBezTo>
                  <a:cubicBezTo>
                    <a:pt x="76148" y="35150"/>
                    <a:pt x="75749" y="33194"/>
                    <a:pt x="76802" y="32410"/>
                  </a:cubicBezTo>
                  <a:cubicBezTo>
                    <a:pt x="77057" y="32221"/>
                    <a:pt x="76847" y="32088"/>
                    <a:pt x="76629" y="32088"/>
                  </a:cubicBezTo>
                  <a:cubicBezTo>
                    <a:pt x="76559" y="32088"/>
                    <a:pt x="76487" y="32102"/>
                    <a:pt x="76430" y="32133"/>
                  </a:cubicBezTo>
                  <a:cubicBezTo>
                    <a:pt x="75639" y="32567"/>
                    <a:pt x="75496" y="33462"/>
                    <a:pt x="75292" y="34277"/>
                  </a:cubicBezTo>
                  <a:cubicBezTo>
                    <a:pt x="74970" y="35562"/>
                    <a:pt x="74568" y="36340"/>
                    <a:pt x="73138" y="36772"/>
                  </a:cubicBezTo>
                  <a:cubicBezTo>
                    <a:pt x="72283" y="37031"/>
                    <a:pt x="71475" y="37463"/>
                    <a:pt x="70681" y="37864"/>
                  </a:cubicBezTo>
                  <a:cubicBezTo>
                    <a:pt x="68073" y="39185"/>
                    <a:pt x="65353" y="40999"/>
                    <a:pt x="63803" y="43553"/>
                  </a:cubicBezTo>
                  <a:cubicBezTo>
                    <a:pt x="63342" y="44312"/>
                    <a:pt x="62991" y="45122"/>
                    <a:pt x="62709" y="45957"/>
                  </a:cubicBezTo>
                  <a:cubicBezTo>
                    <a:pt x="62060" y="45084"/>
                    <a:pt x="61558" y="44038"/>
                    <a:pt x="62049" y="42975"/>
                  </a:cubicBezTo>
                  <a:cubicBezTo>
                    <a:pt x="62538" y="41917"/>
                    <a:pt x="63679" y="41236"/>
                    <a:pt x="64596" y="40597"/>
                  </a:cubicBezTo>
                  <a:cubicBezTo>
                    <a:pt x="66257" y="39442"/>
                    <a:pt x="67666" y="38408"/>
                    <a:pt x="68564" y="36561"/>
                  </a:cubicBezTo>
                  <a:cubicBezTo>
                    <a:pt x="69015" y="35636"/>
                    <a:pt x="70428" y="32212"/>
                    <a:pt x="68679" y="31836"/>
                  </a:cubicBezTo>
                  <a:cubicBezTo>
                    <a:pt x="68653" y="31830"/>
                    <a:pt x="68626" y="31828"/>
                    <a:pt x="68597" y="31828"/>
                  </a:cubicBezTo>
                  <a:cubicBezTo>
                    <a:pt x="68427" y="31828"/>
                    <a:pt x="68220" y="31920"/>
                    <a:pt x="68186" y="32091"/>
                  </a:cubicBezTo>
                  <a:cubicBezTo>
                    <a:pt x="68117" y="32430"/>
                    <a:pt x="68300" y="32678"/>
                    <a:pt x="68373" y="33012"/>
                  </a:cubicBezTo>
                  <a:cubicBezTo>
                    <a:pt x="68482" y="33509"/>
                    <a:pt x="68325" y="34093"/>
                    <a:pt x="68208" y="34574"/>
                  </a:cubicBezTo>
                  <a:cubicBezTo>
                    <a:pt x="67953" y="35619"/>
                    <a:pt x="67447" y="36616"/>
                    <a:pt x="66900" y="37536"/>
                  </a:cubicBezTo>
                  <a:cubicBezTo>
                    <a:pt x="66348" y="38466"/>
                    <a:pt x="65274" y="39103"/>
                    <a:pt x="64384" y="39662"/>
                  </a:cubicBezTo>
                  <a:cubicBezTo>
                    <a:pt x="63413" y="40269"/>
                    <a:pt x="62468" y="40922"/>
                    <a:pt x="61572" y="41637"/>
                  </a:cubicBezTo>
                  <a:cubicBezTo>
                    <a:pt x="60112" y="42801"/>
                    <a:pt x="59164" y="44305"/>
                    <a:pt x="60152" y="46108"/>
                  </a:cubicBezTo>
                  <a:cubicBezTo>
                    <a:pt x="60635" y="46992"/>
                    <a:pt x="61365" y="47704"/>
                    <a:pt x="61800" y="48619"/>
                  </a:cubicBezTo>
                  <a:cubicBezTo>
                    <a:pt x="62231" y="49531"/>
                    <a:pt x="61941" y="50866"/>
                    <a:pt x="62460" y="51683"/>
                  </a:cubicBezTo>
                  <a:cubicBezTo>
                    <a:pt x="62463" y="51694"/>
                    <a:pt x="62466" y="51706"/>
                    <a:pt x="62468" y="51716"/>
                  </a:cubicBezTo>
                  <a:cubicBezTo>
                    <a:pt x="62755" y="52913"/>
                    <a:pt x="63162" y="54100"/>
                    <a:pt x="63137" y="55344"/>
                  </a:cubicBezTo>
                  <a:cubicBezTo>
                    <a:pt x="63127" y="55833"/>
                    <a:pt x="63005" y="56344"/>
                    <a:pt x="62835" y="56801"/>
                  </a:cubicBezTo>
                  <a:cubicBezTo>
                    <a:pt x="62778" y="56947"/>
                    <a:pt x="62698" y="57082"/>
                    <a:pt x="62598" y="57203"/>
                  </a:cubicBezTo>
                  <a:cubicBezTo>
                    <a:pt x="61920" y="57713"/>
                    <a:pt x="61158" y="58123"/>
                    <a:pt x="60380" y="58425"/>
                  </a:cubicBezTo>
                  <a:cubicBezTo>
                    <a:pt x="60232" y="58483"/>
                    <a:pt x="60069" y="58545"/>
                    <a:pt x="59902" y="58608"/>
                  </a:cubicBezTo>
                  <a:cubicBezTo>
                    <a:pt x="59417" y="58743"/>
                    <a:pt x="58921" y="58850"/>
                    <a:pt x="58403" y="58911"/>
                  </a:cubicBezTo>
                  <a:cubicBezTo>
                    <a:pt x="58083" y="58948"/>
                    <a:pt x="57760" y="58966"/>
                    <a:pt x="57438" y="58966"/>
                  </a:cubicBezTo>
                  <a:cubicBezTo>
                    <a:pt x="56820" y="58966"/>
                    <a:pt x="56202" y="58901"/>
                    <a:pt x="55594" y="58785"/>
                  </a:cubicBezTo>
                  <a:cubicBezTo>
                    <a:pt x="55366" y="58742"/>
                    <a:pt x="55157" y="58724"/>
                    <a:pt x="54954" y="58724"/>
                  </a:cubicBezTo>
                  <a:cubicBezTo>
                    <a:pt x="54560" y="58724"/>
                    <a:pt x="54185" y="58788"/>
                    <a:pt x="53734" y="58853"/>
                  </a:cubicBezTo>
                  <a:cubicBezTo>
                    <a:pt x="52198" y="59070"/>
                    <a:pt x="50646" y="59132"/>
                    <a:pt x="49091" y="59132"/>
                  </a:cubicBezTo>
                  <a:cubicBezTo>
                    <a:pt x="47212" y="59132"/>
                    <a:pt x="45328" y="59042"/>
                    <a:pt x="43460" y="59027"/>
                  </a:cubicBezTo>
                  <a:cubicBezTo>
                    <a:pt x="43137" y="59024"/>
                    <a:pt x="42808" y="59022"/>
                    <a:pt x="42475" y="59022"/>
                  </a:cubicBezTo>
                  <a:cubicBezTo>
                    <a:pt x="40685" y="59022"/>
                    <a:pt x="38790" y="59092"/>
                    <a:pt x="37063" y="59593"/>
                  </a:cubicBezTo>
                  <a:cubicBezTo>
                    <a:pt x="37690" y="59331"/>
                    <a:pt x="38384" y="59175"/>
                    <a:pt x="39007" y="59026"/>
                  </a:cubicBezTo>
                  <a:cubicBezTo>
                    <a:pt x="39360" y="58941"/>
                    <a:pt x="39718" y="58859"/>
                    <a:pt x="40077" y="58775"/>
                  </a:cubicBezTo>
                  <a:cubicBezTo>
                    <a:pt x="40184" y="58834"/>
                    <a:pt x="40334" y="58856"/>
                    <a:pt x="40500" y="58856"/>
                  </a:cubicBezTo>
                  <a:cubicBezTo>
                    <a:pt x="40926" y="58856"/>
                    <a:pt x="41455" y="58709"/>
                    <a:pt x="41630" y="58661"/>
                  </a:cubicBezTo>
                  <a:cubicBezTo>
                    <a:pt x="41696" y="58643"/>
                    <a:pt x="41856" y="58510"/>
                    <a:pt x="41729" y="58453"/>
                  </a:cubicBezTo>
                  <a:cubicBezTo>
                    <a:pt x="41726" y="58452"/>
                    <a:pt x="41724" y="58451"/>
                    <a:pt x="41721" y="58450"/>
                  </a:cubicBezTo>
                  <a:cubicBezTo>
                    <a:pt x="42484" y="58291"/>
                    <a:pt x="43328" y="58147"/>
                    <a:pt x="43969" y="57695"/>
                  </a:cubicBezTo>
                  <a:cubicBezTo>
                    <a:pt x="44230" y="57510"/>
                    <a:pt x="44438" y="57257"/>
                    <a:pt x="44590" y="56972"/>
                  </a:cubicBezTo>
                  <a:cubicBezTo>
                    <a:pt x="44808" y="56809"/>
                    <a:pt x="45014" y="56632"/>
                    <a:pt x="45207" y="56441"/>
                  </a:cubicBezTo>
                  <a:cubicBezTo>
                    <a:pt x="45370" y="56278"/>
                    <a:pt x="45522" y="56106"/>
                    <a:pt x="45662" y="55926"/>
                  </a:cubicBezTo>
                  <a:cubicBezTo>
                    <a:pt x="46149" y="55356"/>
                    <a:pt x="46572" y="54775"/>
                    <a:pt x="47171" y="54295"/>
                  </a:cubicBezTo>
                  <a:cubicBezTo>
                    <a:pt x="47945" y="53673"/>
                    <a:pt x="48836" y="53203"/>
                    <a:pt x="49646" y="52632"/>
                  </a:cubicBezTo>
                  <a:cubicBezTo>
                    <a:pt x="49875" y="52470"/>
                    <a:pt x="50088" y="52288"/>
                    <a:pt x="50283" y="52088"/>
                  </a:cubicBezTo>
                  <a:cubicBezTo>
                    <a:pt x="50321" y="52082"/>
                    <a:pt x="50359" y="52080"/>
                    <a:pt x="50398" y="52080"/>
                  </a:cubicBezTo>
                  <a:cubicBezTo>
                    <a:pt x="50784" y="52080"/>
                    <a:pt x="51167" y="52334"/>
                    <a:pt x="51495" y="52495"/>
                  </a:cubicBezTo>
                  <a:cubicBezTo>
                    <a:pt x="52182" y="52829"/>
                    <a:pt x="52884" y="53277"/>
                    <a:pt x="53639" y="53277"/>
                  </a:cubicBezTo>
                  <a:cubicBezTo>
                    <a:pt x="53812" y="53277"/>
                    <a:pt x="53987" y="53254"/>
                    <a:pt x="54166" y="53200"/>
                  </a:cubicBezTo>
                  <a:cubicBezTo>
                    <a:pt x="54280" y="53165"/>
                    <a:pt x="54414" y="53070"/>
                    <a:pt x="54391" y="52938"/>
                  </a:cubicBezTo>
                  <a:cubicBezTo>
                    <a:pt x="54307" y="52432"/>
                    <a:pt x="53542" y="52320"/>
                    <a:pt x="53133" y="52138"/>
                  </a:cubicBezTo>
                  <a:cubicBezTo>
                    <a:pt x="52634" y="51917"/>
                    <a:pt x="52154" y="51628"/>
                    <a:pt x="51611" y="51533"/>
                  </a:cubicBezTo>
                  <a:cubicBezTo>
                    <a:pt x="51530" y="51519"/>
                    <a:pt x="51447" y="51511"/>
                    <a:pt x="51364" y="51502"/>
                  </a:cubicBezTo>
                  <a:cubicBezTo>
                    <a:pt x="52081" y="50882"/>
                    <a:pt x="52494" y="49599"/>
                    <a:pt x="52671" y="48859"/>
                  </a:cubicBezTo>
                  <a:cubicBezTo>
                    <a:pt x="52960" y="47655"/>
                    <a:pt x="53116" y="46426"/>
                    <a:pt x="53363" y="45215"/>
                  </a:cubicBezTo>
                  <a:cubicBezTo>
                    <a:pt x="53604" y="44043"/>
                    <a:pt x="53604" y="43188"/>
                    <a:pt x="54628" y="42417"/>
                  </a:cubicBezTo>
                  <a:cubicBezTo>
                    <a:pt x="54716" y="42350"/>
                    <a:pt x="54677" y="42265"/>
                    <a:pt x="54575" y="42258"/>
                  </a:cubicBezTo>
                  <a:cubicBezTo>
                    <a:pt x="54543" y="42256"/>
                    <a:pt x="54511" y="42255"/>
                    <a:pt x="54480" y="42255"/>
                  </a:cubicBezTo>
                  <a:cubicBezTo>
                    <a:pt x="52789" y="42255"/>
                    <a:pt x="52048" y="45444"/>
                    <a:pt x="51787" y="46638"/>
                  </a:cubicBezTo>
                  <a:cubicBezTo>
                    <a:pt x="51759" y="46771"/>
                    <a:pt x="51732" y="46906"/>
                    <a:pt x="51705" y="47040"/>
                  </a:cubicBezTo>
                  <a:cubicBezTo>
                    <a:pt x="51568" y="44624"/>
                    <a:pt x="50994" y="42252"/>
                    <a:pt x="50962" y="39826"/>
                  </a:cubicBezTo>
                  <a:cubicBezTo>
                    <a:pt x="50958" y="39451"/>
                    <a:pt x="50920" y="38416"/>
                    <a:pt x="51449" y="38325"/>
                  </a:cubicBezTo>
                  <a:cubicBezTo>
                    <a:pt x="51569" y="38305"/>
                    <a:pt x="51692" y="38300"/>
                    <a:pt x="51816" y="38300"/>
                  </a:cubicBezTo>
                  <a:cubicBezTo>
                    <a:pt x="51910" y="38300"/>
                    <a:pt x="52004" y="38303"/>
                    <a:pt x="52098" y="38303"/>
                  </a:cubicBezTo>
                  <a:cubicBezTo>
                    <a:pt x="52182" y="38303"/>
                    <a:pt x="52266" y="38301"/>
                    <a:pt x="52349" y="38293"/>
                  </a:cubicBezTo>
                  <a:cubicBezTo>
                    <a:pt x="52791" y="38253"/>
                    <a:pt x="53554" y="38129"/>
                    <a:pt x="53718" y="37640"/>
                  </a:cubicBezTo>
                  <a:cubicBezTo>
                    <a:pt x="53764" y="37504"/>
                    <a:pt x="53646" y="37462"/>
                    <a:pt x="53536" y="37462"/>
                  </a:cubicBezTo>
                  <a:cubicBezTo>
                    <a:pt x="53521" y="37462"/>
                    <a:pt x="53506" y="37462"/>
                    <a:pt x="53492" y="37464"/>
                  </a:cubicBezTo>
                  <a:cubicBezTo>
                    <a:pt x="52507" y="37568"/>
                    <a:pt x="50680" y="37346"/>
                    <a:pt x="50161" y="38470"/>
                  </a:cubicBezTo>
                  <a:cubicBezTo>
                    <a:pt x="49676" y="39526"/>
                    <a:pt x="49869" y="40818"/>
                    <a:pt x="49971" y="41938"/>
                  </a:cubicBezTo>
                  <a:cubicBezTo>
                    <a:pt x="50098" y="43313"/>
                    <a:pt x="50329" y="44674"/>
                    <a:pt x="50424" y="46054"/>
                  </a:cubicBezTo>
                  <a:cubicBezTo>
                    <a:pt x="50525" y="47488"/>
                    <a:pt x="50233" y="49088"/>
                    <a:pt x="49559" y="50346"/>
                  </a:cubicBezTo>
                  <a:cubicBezTo>
                    <a:pt x="49012" y="51368"/>
                    <a:pt x="48144" y="51923"/>
                    <a:pt x="47189" y="52544"/>
                  </a:cubicBezTo>
                  <a:cubicBezTo>
                    <a:pt x="47077" y="52616"/>
                    <a:pt x="46909" y="52728"/>
                    <a:pt x="46710" y="52866"/>
                  </a:cubicBezTo>
                  <a:cubicBezTo>
                    <a:pt x="46731" y="51793"/>
                    <a:pt x="46503" y="50671"/>
                    <a:pt x="46207" y="49543"/>
                  </a:cubicBezTo>
                  <a:cubicBezTo>
                    <a:pt x="45795" y="47963"/>
                    <a:pt x="45534" y="46575"/>
                    <a:pt x="45869" y="44943"/>
                  </a:cubicBezTo>
                  <a:cubicBezTo>
                    <a:pt x="46184" y="43397"/>
                    <a:pt x="46766" y="41918"/>
                    <a:pt x="46940" y="40340"/>
                  </a:cubicBezTo>
                  <a:cubicBezTo>
                    <a:pt x="47080" y="39074"/>
                    <a:pt x="46957" y="37796"/>
                    <a:pt x="47030" y="36527"/>
                  </a:cubicBezTo>
                  <a:cubicBezTo>
                    <a:pt x="47606" y="35676"/>
                    <a:pt x="47981" y="34708"/>
                    <a:pt x="48435" y="33780"/>
                  </a:cubicBezTo>
                  <a:cubicBezTo>
                    <a:pt x="49026" y="32575"/>
                    <a:pt x="50076" y="31816"/>
                    <a:pt x="51244" y="31236"/>
                  </a:cubicBezTo>
                  <a:cubicBezTo>
                    <a:pt x="51910" y="30905"/>
                    <a:pt x="52581" y="30620"/>
                    <a:pt x="53242" y="30336"/>
                  </a:cubicBezTo>
                  <a:cubicBezTo>
                    <a:pt x="53953" y="30277"/>
                    <a:pt x="54669" y="30127"/>
                    <a:pt x="55361" y="30091"/>
                  </a:cubicBezTo>
                  <a:cubicBezTo>
                    <a:pt x="56650" y="30024"/>
                    <a:pt x="57768" y="29669"/>
                    <a:pt x="58922" y="29096"/>
                  </a:cubicBezTo>
                  <a:cubicBezTo>
                    <a:pt x="60004" y="28557"/>
                    <a:pt x="61033" y="27796"/>
                    <a:pt x="61942" y="27005"/>
                  </a:cubicBezTo>
                  <a:cubicBezTo>
                    <a:pt x="62840" y="26221"/>
                    <a:pt x="63623" y="25339"/>
                    <a:pt x="64766" y="24945"/>
                  </a:cubicBezTo>
                  <a:cubicBezTo>
                    <a:pt x="64835" y="24921"/>
                    <a:pt x="65037" y="24812"/>
                    <a:pt x="64975" y="24703"/>
                  </a:cubicBezTo>
                  <a:cubicBezTo>
                    <a:pt x="64821" y="24439"/>
                    <a:pt x="64565" y="24341"/>
                    <a:pt x="64288" y="24341"/>
                  </a:cubicBezTo>
                  <a:cubicBezTo>
                    <a:pt x="64029" y="24341"/>
                    <a:pt x="63752" y="24427"/>
                    <a:pt x="63523" y="24545"/>
                  </a:cubicBezTo>
                  <a:cubicBezTo>
                    <a:pt x="62394" y="25122"/>
                    <a:pt x="61273" y="25789"/>
                    <a:pt x="60216" y="26492"/>
                  </a:cubicBezTo>
                  <a:cubicBezTo>
                    <a:pt x="58958" y="27329"/>
                    <a:pt x="57895" y="28117"/>
                    <a:pt x="56471" y="28641"/>
                  </a:cubicBezTo>
                  <a:cubicBezTo>
                    <a:pt x="56895" y="28336"/>
                    <a:pt x="57301" y="27992"/>
                    <a:pt x="57681" y="27586"/>
                  </a:cubicBezTo>
                  <a:cubicBezTo>
                    <a:pt x="58494" y="26717"/>
                    <a:pt x="59022" y="25616"/>
                    <a:pt x="59585" y="24582"/>
                  </a:cubicBezTo>
                  <a:cubicBezTo>
                    <a:pt x="60356" y="23173"/>
                    <a:pt x="61456" y="21951"/>
                    <a:pt x="62925" y="21256"/>
                  </a:cubicBezTo>
                  <a:cubicBezTo>
                    <a:pt x="63661" y="20908"/>
                    <a:pt x="64521" y="20692"/>
                    <a:pt x="65358" y="20692"/>
                  </a:cubicBezTo>
                  <a:cubicBezTo>
                    <a:pt x="65656" y="20692"/>
                    <a:pt x="65951" y="20719"/>
                    <a:pt x="66236" y="20778"/>
                  </a:cubicBezTo>
                  <a:cubicBezTo>
                    <a:pt x="67633" y="21064"/>
                    <a:pt x="67576" y="22490"/>
                    <a:pt x="67227" y="23571"/>
                  </a:cubicBezTo>
                  <a:cubicBezTo>
                    <a:pt x="67164" y="23768"/>
                    <a:pt x="67308" y="23849"/>
                    <a:pt x="67490" y="23849"/>
                  </a:cubicBezTo>
                  <a:cubicBezTo>
                    <a:pt x="67696" y="23849"/>
                    <a:pt x="67948" y="23745"/>
                    <a:pt x="68000" y="23586"/>
                  </a:cubicBezTo>
                  <a:cubicBezTo>
                    <a:pt x="68687" y="21455"/>
                    <a:pt x="67729" y="20139"/>
                    <a:pt x="65562" y="20139"/>
                  </a:cubicBezTo>
                  <a:cubicBezTo>
                    <a:pt x="65514" y="20139"/>
                    <a:pt x="65466" y="20139"/>
                    <a:pt x="65418" y="20141"/>
                  </a:cubicBezTo>
                  <a:cubicBezTo>
                    <a:pt x="63430" y="20192"/>
                    <a:pt x="61873" y="21090"/>
                    <a:pt x="60513" y="22316"/>
                  </a:cubicBezTo>
                  <a:cubicBezTo>
                    <a:pt x="61594" y="20247"/>
                    <a:pt x="62661" y="17993"/>
                    <a:pt x="64560" y="16793"/>
                  </a:cubicBezTo>
                  <a:cubicBezTo>
                    <a:pt x="66665" y="15462"/>
                    <a:pt x="69311" y="16096"/>
                    <a:pt x="71517" y="15126"/>
                  </a:cubicBezTo>
                  <a:cubicBezTo>
                    <a:pt x="71886" y="14965"/>
                    <a:pt x="71904" y="14763"/>
                    <a:pt x="72107" y="14763"/>
                  </a:cubicBezTo>
                  <a:cubicBezTo>
                    <a:pt x="72206" y="14763"/>
                    <a:pt x="72348" y="14810"/>
                    <a:pt x="72595" y="14934"/>
                  </a:cubicBezTo>
                  <a:cubicBezTo>
                    <a:pt x="73172" y="15222"/>
                    <a:pt x="73591" y="15801"/>
                    <a:pt x="73909" y="16339"/>
                  </a:cubicBezTo>
                  <a:cubicBezTo>
                    <a:pt x="74750" y="17760"/>
                    <a:pt x="73364" y="18926"/>
                    <a:pt x="73179" y="20292"/>
                  </a:cubicBezTo>
                  <a:cubicBezTo>
                    <a:pt x="73164" y="20405"/>
                    <a:pt x="73251" y="20451"/>
                    <a:pt x="73364" y="20451"/>
                  </a:cubicBezTo>
                  <a:cubicBezTo>
                    <a:pt x="73539" y="20451"/>
                    <a:pt x="73778" y="20341"/>
                    <a:pt x="73805" y="20194"/>
                  </a:cubicBezTo>
                  <a:cubicBezTo>
                    <a:pt x="74055" y="18835"/>
                    <a:pt x="75653" y="17658"/>
                    <a:pt x="75325" y="16178"/>
                  </a:cubicBezTo>
                  <a:cubicBezTo>
                    <a:pt x="75113" y="15223"/>
                    <a:pt x="74140" y="13957"/>
                    <a:pt x="73089" y="13813"/>
                  </a:cubicBezTo>
                  <a:cubicBezTo>
                    <a:pt x="72933" y="13792"/>
                    <a:pt x="72782" y="13783"/>
                    <a:pt x="72635" y="13783"/>
                  </a:cubicBezTo>
                  <a:cubicBezTo>
                    <a:pt x="71806" y="13783"/>
                    <a:pt x="71097" y="14078"/>
                    <a:pt x="70246" y="14142"/>
                  </a:cubicBezTo>
                  <a:cubicBezTo>
                    <a:pt x="68723" y="14253"/>
                    <a:pt x="67211" y="14444"/>
                    <a:pt x="65733" y="14827"/>
                  </a:cubicBezTo>
                  <a:cubicBezTo>
                    <a:pt x="62512" y="15660"/>
                    <a:pt x="60764" y="18212"/>
                    <a:pt x="59199" y="20945"/>
                  </a:cubicBezTo>
                  <a:cubicBezTo>
                    <a:pt x="58378" y="22378"/>
                    <a:pt x="57603" y="23837"/>
                    <a:pt x="56779" y="25268"/>
                  </a:cubicBezTo>
                  <a:cubicBezTo>
                    <a:pt x="56102" y="26444"/>
                    <a:pt x="55252" y="27434"/>
                    <a:pt x="54326" y="28380"/>
                  </a:cubicBezTo>
                  <a:cubicBezTo>
                    <a:pt x="53496" y="28836"/>
                    <a:pt x="52608" y="29185"/>
                    <a:pt x="51727" y="29539"/>
                  </a:cubicBezTo>
                  <a:cubicBezTo>
                    <a:pt x="51969" y="29135"/>
                    <a:pt x="52142" y="28695"/>
                    <a:pt x="52239" y="28234"/>
                  </a:cubicBezTo>
                  <a:cubicBezTo>
                    <a:pt x="52600" y="26553"/>
                    <a:pt x="52181" y="24896"/>
                    <a:pt x="53413" y="23480"/>
                  </a:cubicBezTo>
                  <a:cubicBezTo>
                    <a:pt x="53865" y="22960"/>
                    <a:pt x="54588" y="22620"/>
                    <a:pt x="55148" y="22230"/>
                  </a:cubicBezTo>
                  <a:cubicBezTo>
                    <a:pt x="55751" y="21813"/>
                    <a:pt x="56233" y="21239"/>
                    <a:pt x="56643" y="20637"/>
                  </a:cubicBezTo>
                  <a:cubicBezTo>
                    <a:pt x="57552" y="19302"/>
                    <a:pt x="57923" y="17691"/>
                    <a:pt x="58865" y="16353"/>
                  </a:cubicBezTo>
                  <a:cubicBezTo>
                    <a:pt x="59683" y="15191"/>
                    <a:pt x="60495" y="13048"/>
                    <a:pt x="61950" y="12702"/>
                  </a:cubicBezTo>
                  <a:cubicBezTo>
                    <a:pt x="63130" y="12421"/>
                    <a:pt x="64253" y="12422"/>
                    <a:pt x="65342" y="11823"/>
                  </a:cubicBezTo>
                  <a:cubicBezTo>
                    <a:pt x="65558" y="11704"/>
                    <a:pt x="65519" y="11487"/>
                    <a:pt x="65300" y="11487"/>
                  </a:cubicBezTo>
                  <a:cubicBezTo>
                    <a:pt x="65279" y="11487"/>
                    <a:pt x="65257" y="11489"/>
                    <a:pt x="65233" y="11493"/>
                  </a:cubicBezTo>
                  <a:cubicBezTo>
                    <a:pt x="62909" y="11893"/>
                    <a:pt x="60496" y="11799"/>
                    <a:pt x="59220" y="14095"/>
                  </a:cubicBezTo>
                  <a:cubicBezTo>
                    <a:pt x="58759" y="14923"/>
                    <a:pt x="58128" y="15684"/>
                    <a:pt x="57569" y="16448"/>
                  </a:cubicBezTo>
                  <a:cubicBezTo>
                    <a:pt x="57107" y="17078"/>
                    <a:pt x="56412" y="17665"/>
                    <a:pt x="56049" y="18350"/>
                  </a:cubicBezTo>
                  <a:cubicBezTo>
                    <a:pt x="55641" y="19119"/>
                    <a:pt x="55264" y="19889"/>
                    <a:pt x="54718" y="20573"/>
                  </a:cubicBezTo>
                  <a:cubicBezTo>
                    <a:pt x="54156" y="21276"/>
                    <a:pt x="53293" y="21734"/>
                    <a:pt x="52560" y="22233"/>
                  </a:cubicBezTo>
                  <a:cubicBezTo>
                    <a:pt x="52251" y="22442"/>
                    <a:pt x="51967" y="22683"/>
                    <a:pt x="51710" y="22954"/>
                  </a:cubicBezTo>
                  <a:cubicBezTo>
                    <a:pt x="51703" y="22923"/>
                    <a:pt x="51698" y="22894"/>
                    <a:pt x="51691" y="22863"/>
                  </a:cubicBezTo>
                  <a:cubicBezTo>
                    <a:pt x="51285" y="20794"/>
                    <a:pt x="51614" y="19095"/>
                    <a:pt x="52706" y="17312"/>
                  </a:cubicBezTo>
                  <a:cubicBezTo>
                    <a:pt x="53526" y="15974"/>
                    <a:pt x="54597" y="14557"/>
                    <a:pt x="54829" y="12964"/>
                  </a:cubicBezTo>
                  <a:cubicBezTo>
                    <a:pt x="55121" y="12565"/>
                    <a:pt x="55317" y="12085"/>
                    <a:pt x="55422" y="11548"/>
                  </a:cubicBezTo>
                  <a:cubicBezTo>
                    <a:pt x="55513" y="11081"/>
                    <a:pt x="55094" y="10590"/>
                    <a:pt x="54935" y="10186"/>
                  </a:cubicBezTo>
                  <a:cubicBezTo>
                    <a:pt x="54617" y="9378"/>
                    <a:pt x="56489" y="8523"/>
                    <a:pt x="56983" y="8247"/>
                  </a:cubicBezTo>
                  <a:cubicBezTo>
                    <a:pt x="57959" y="7701"/>
                    <a:pt x="60092" y="6727"/>
                    <a:pt x="60327" y="5482"/>
                  </a:cubicBezTo>
                  <a:cubicBezTo>
                    <a:pt x="60387" y="5165"/>
                    <a:pt x="60397" y="4863"/>
                    <a:pt x="60405" y="4540"/>
                  </a:cubicBezTo>
                  <a:cubicBezTo>
                    <a:pt x="60425" y="3759"/>
                    <a:pt x="61705" y="3777"/>
                    <a:pt x="62158" y="3757"/>
                  </a:cubicBezTo>
                  <a:cubicBezTo>
                    <a:pt x="62191" y="3756"/>
                    <a:pt x="62224" y="3755"/>
                    <a:pt x="62256" y="3755"/>
                  </a:cubicBezTo>
                  <a:cubicBezTo>
                    <a:pt x="62923" y="3755"/>
                    <a:pt x="63538" y="4050"/>
                    <a:pt x="64214" y="4050"/>
                  </a:cubicBezTo>
                  <a:cubicBezTo>
                    <a:pt x="64266" y="4050"/>
                    <a:pt x="64319" y="4048"/>
                    <a:pt x="64373" y="4044"/>
                  </a:cubicBezTo>
                  <a:cubicBezTo>
                    <a:pt x="64636" y="4025"/>
                    <a:pt x="64887" y="3611"/>
                    <a:pt x="64531" y="3611"/>
                  </a:cubicBezTo>
                  <a:cubicBezTo>
                    <a:pt x="64522" y="3611"/>
                    <a:pt x="64513" y="3611"/>
                    <a:pt x="64504" y="3612"/>
                  </a:cubicBezTo>
                  <a:cubicBezTo>
                    <a:pt x="64467" y="3614"/>
                    <a:pt x="64430" y="3615"/>
                    <a:pt x="64394" y="3615"/>
                  </a:cubicBezTo>
                  <a:cubicBezTo>
                    <a:pt x="63501" y="3615"/>
                    <a:pt x="62812" y="3054"/>
                    <a:pt x="61949" y="2936"/>
                  </a:cubicBezTo>
                  <a:cubicBezTo>
                    <a:pt x="61796" y="2915"/>
                    <a:pt x="61645" y="2905"/>
                    <a:pt x="61496" y="2905"/>
                  </a:cubicBezTo>
                  <a:cubicBezTo>
                    <a:pt x="60997" y="2905"/>
                    <a:pt x="60515" y="3017"/>
                    <a:pt x="60042" y="3209"/>
                  </a:cubicBezTo>
                  <a:cubicBezTo>
                    <a:pt x="59504" y="3428"/>
                    <a:pt x="58867" y="3822"/>
                    <a:pt x="58603" y="4365"/>
                  </a:cubicBezTo>
                  <a:cubicBezTo>
                    <a:pt x="58367" y="4846"/>
                    <a:pt x="58532" y="5333"/>
                    <a:pt x="58106" y="5763"/>
                  </a:cubicBezTo>
                  <a:cubicBezTo>
                    <a:pt x="57711" y="6161"/>
                    <a:pt x="57182" y="6438"/>
                    <a:pt x="56716" y="6741"/>
                  </a:cubicBezTo>
                  <a:cubicBezTo>
                    <a:pt x="55643" y="7439"/>
                    <a:pt x="54508" y="7969"/>
                    <a:pt x="53624" y="8847"/>
                  </a:cubicBezTo>
                  <a:cubicBezTo>
                    <a:pt x="53632" y="8595"/>
                    <a:pt x="53681" y="8346"/>
                    <a:pt x="53772" y="8111"/>
                  </a:cubicBezTo>
                  <a:cubicBezTo>
                    <a:pt x="54431" y="6363"/>
                    <a:pt x="53897" y="5299"/>
                    <a:pt x="53124" y="3708"/>
                  </a:cubicBezTo>
                  <a:cubicBezTo>
                    <a:pt x="52450" y="2318"/>
                    <a:pt x="51076" y="718"/>
                    <a:pt x="49559" y="718"/>
                  </a:cubicBezTo>
                  <a:cubicBezTo>
                    <a:pt x="49060" y="718"/>
                    <a:pt x="48544" y="892"/>
                    <a:pt x="48033" y="1304"/>
                  </a:cubicBezTo>
                  <a:cubicBezTo>
                    <a:pt x="47635" y="1627"/>
                    <a:pt x="47940" y="1824"/>
                    <a:pt x="48297" y="1824"/>
                  </a:cubicBezTo>
                  <a:cubicBezTo>
                    <a:pt x="48465" y="1824"/>
                    <a:pt x="48644" y="1780"/>
                    <a:pt x="48766" y="1685"/>
                  </a:cubicBezTo>
                  <a:cubicBezTo>
                    <a:pt x="48941" y="1550"/>
                    <a:pt x="49116" y="1491"/>
                    <a:pt x="49288" y="1491"/>
                  </a:cubicBezTo>
                  <a:cubicBezTo>
                    <a:pt x="50207" y="1491"/>
                    <a:pt x="51045" y="3164"/>
                    <a:pt x="51353" y="3763"/>
                  </a:cubicBezTo>
                  <a:cubicBezTo>
                    <a:pt x="51846" y="4722"/>
                    <a:pt x="52091" y="6042"/>
                    <a:pt x="51923" y="7167"/>
                  </a:cubicBezTo>
                  <a:cubicBezTo>
                    <a:pt x="51616" y="6747"/>
                    <a:pt x="51217" y="6377"/>
                    <a:pt x="50689" y="6021"/>
                  </a:cubicBezTo>
                  <a:cubicBezTo>
                    <a:pt x="49397" y="5152"/>
                    <a:pt x="47646" y="4824"/>
                    <a:pt x="46189" y="4332"/>
                  </a:cubicBezTo>
                  <a:cubicBezTo>
                    <a:pt x="45447" y="4082"/>
                    <a:pt x="42963" y="1381"/>
                    <a:pt x="44234" y="545"/>
                  </a:cubicBezTo>
                  <a:cubicBezTo>
                    <a:pt x="44343" y="474"/>
                    <a:pt x="44393" y="349"/>
                    <a:pt x="44321" y="238"/>
                  </a:cubicBezTo>
                  <a:cubicBezTo>
                    <a:pt x="44209" y="63"/>
                    <a:pt x="44015" y="0"/>
                    <a:pt x="4380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1"/>
            <p:cNvSpPr/>
            <p:nvPr/>
          </p:nvSpPr>
          <p:spPr>
            <a:xfrm>
              <a:off x="2328525" y="4675725"/>
              <a:ext cx="209050" cy="77775"/>
            </a:xfrm>
            <a:custGeom>
              <a:avLst/>
              <a:gdLst/>
              <a:ahLst/>
              <a:cxnLst/>
              <a:rect l="l" t="t" r="r" b="b"/>
              <a:pathLst>
                <a:path w="8362" h="3111" extrusionOk="0">
                  <a:moveTo>
                    <a:pt x="7948" y="1"/>
                  </a:moveTo>
                  <a:cubicBezTo>
                    <a:pt x="7911" y="1"/>
                    <a:pt x="7874" y="6"/>
                    <a:pt x="7840" y="17"/>
                  </a:cubicBezTo>
                  <a:cubicBezTo>
                    <a:pt x="6241" y="550"/>
                    <a:pt x="4606" y="730"/>
                    <a:pt x="2971" y="1115"/>
                  </a:cubicBezTo>
                  <a:cubicBezTo>
                    <a:pt x="2058" y="1330"/>
                    <a:pt x="166" y="1881"/>
                    <a:pt x="11" y="3012"/>
                  </a:cubicBezTo>
                  <a:cubicBezTo>
                    <a:pt x="1" y="3086"/>
                    <a:pt x="51" y="3110"/>
                    <a:pt x="115" y="3110"/>
                  </a:cubicBezTo>
                  <a:cubicBezTo>
                    <a:pt x="197" y="3110"/>
                    <a:pt x="301" y="3072"/>
                    <a:pt x="336" y="3050"/>
                  </a:cubicBezTo>
                  <a:cubicBezTo>
                    <a:pt x="981" y="2625"/>
                    <a:pt x="1465" y="2144"/>
                    <a:pt x="2208" y="1858"/>
                  </a:cubicBezTo>
                  <a:cubicBezTo>
                    <a:pt x="2983" y="1560"/>
                    <a:pt x="3830" y="1444"/>
                    <a:pt x="4645" y="1309"/>
                  </a:cubicBezTo>
                  <a:cubicBezTo>
                    <a:pt x="5805" y="1118"/>
                    <a:pt x="7112" y="982"/>
                    <a:pt x="8114" y="315"/>
                  </a:cubicBezTo>
                  <a:cubicBezTo>
                    <a:pt x="8362" y="149"/>
                    <a:pt x="8149" y="1"/>
                    <a:pt x="794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1"/>
            <p:cNvSpPr/>
            <p:nvPr/>
          </p:nvSpPr>
          <p:spPr>
            <a:xfrm>
              <a:off x="2534725" y="4661525"/>
              <a:ext cx="20475" cy="14125"/>
            </a:xfrm>
            <a:custGeom>
              <a:avLst/>
              <a:gdLst/>
              <a:ahLst/>
              <a:cxnLst/>
              <a:rect l="l" t="t" r="r" b="b"/>
              <a:pathLst>
                <a:path w="819" h="565" extrusionOk="0">
                  <a:moveTo>
                    <a:pt x="599" y="1"/>
                  </a:moveTo>
                  <a:cubicBezTo>
                    <a:pt x="489" y="1"/>
                    <a:pt x="361" y="48"/>
                    <a:pt x="300" y="132"/>
                  </a:cubicBezTo>
                  <a:cubicBezTo>
                    <a:pt x="257" y="189"/>
                    <a:pt x="207" y="238"/>
                    <a:pt x="164" y="296"/>
                  </a:cubicBezTo>
                  <a:cubicBezTo>
                    <a:pt x="136" y="335"/>
                    <a:pt x="105" y="374"/>
                    <a:pt x="74" y="410"/>
                  </a:cubicBezTo>
                  <a:cubicBezTo>
                    <a:pt x="0" y="467"/>
                    <a:pt x="22" y="558"/>
                    <a:pt x="118" y="558"/>
                  </a:cubicBezTo>
                  <a:cubicBezTo>
                    <a:pt x="119" y="558"/>
                    <a:pt x="121" y="558"/>
                    <a:pt x="122" y="558"/>
                  </a:cubicBezTo>
                  <a:cubicBezTo>
                    <a:pt x="156" y="558"/>
                    <a:pt x="191" y="559"/>
                    <a:pt x="225" y="563"/>
                  </a:cubicBezTo>
                  <a:cubicBezTo>
                    <a:pt x="232" y="564"/>
                    <a:pt x="240" y="564"/>
                    <a:pt x="248" y="564"/>
                  </a:cubicBezTo>
                  <a:cubicBezTo>
                    <a:pt x="326" y="564"/>
                    <a:pt x="409" y="522"/>
                    <a:pt x="476" y="492"/>
                  </a:cubicBezTo>
                  <a:cubicBezTo>
                    <a:pt x="612" y="432"/>
                    <a:pt x="714" y="318"/>
                    <a:pt x="776" y="187"/>
                  </a:cubicBezTo>
                  <a:cubicBezTo>
                    <a:pt x="819" y="98"/>
                    <a:pt x="759" y="28"/>
                    <a:pt x="672" y="8"/>
                  </a:cubicBezTo>
                  <a:cubicBezTo>
                    <a:pt x="649" y="3"/>
                    <a:pt x="625" y="1"/>
                    <a:pt x="59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1"/>
            <p:cNvSpPr/>
            <p:nvPr/>
          </p:nvSpPr>
          <p:spPr>
            <a:xfrm>
              <a:off x="2647000" y="4522350"/>
              <a:ext cx="85525" cy="59850"/>
            </a:xfrm>
            <a:custGeom>
              <a:avLst/>
              <a:gdLst/>
              <a:ahLst/>
              <a:cxnLst/>
              <a:rect l="l" t="t" r="r" b="b"/>
              <a:pathLst>
                <a:path w="3421" h="2394" extrusionOk="0">
                  <a:moveTo>
                    <a:pt x="2986" y="0"/>
                  </a:moveTo>
                  <a:cubicBezTo>
                    <a:pt x="2500" y="0"/>
                    <a:pt x="1910" y="335"/>
                    <a:pt x="1612" y="638"/>
                  </a:cubicBezTo>
                  <a:cubicBezTo>
                    <a:pt x="1341" y="917"/>
                    <a:pt x="1102" y="1219"/>
                    <a:pt x="824" y="1495"/>
                  </a:cubicBezTo>
                  <a:cubicBezTo>
                    <a:pt x="578" y="1739"/>
                    <a:pt x="140" y="1992"/>
                    <a:pt x="20" y="2323"/>
                  </a:cubicBezTo>
                  <a:cubicBezTo>
                    <a:pt x="1" y="2377"/>
                    <a:pt x="46" y="2393"/>
                    <a:pt x="91" y="2393"/>
                  </a:cubicBezTo>
                  <a:cubicBezTo>
                    <a:pt x="108" y="2393"/>
                    <a:pt x="126" y="2391"/>
                    <a:pt x="140" y="2387"/>
                  </a:cubicBezTo>
                  <a:cubicBezTo>
                    <a:pt x="628" y="2245"/>
                    <a:pt x="1036" y="1697"/>
                    <a:pt x="1396" y="1360"/>
                  </a:cubicBezTo>
                  <a:cubicBezTo>
                    <a:pt x="1924" y="865"/>
                    <a:pt x="2616" y="644"/>
                    <a:pt x="3230" y="303"/>
                  </a:cubicBezTo>
                  <a:cubicBezTo>
                    <a:pt x="3349" y="236"/>
                    <a:pt x="3421" y="96"/>
                    <a:pt x="3256" y="41"/>
                  </a:cubicBezTo>
                  <a:cubicBezTo>
                    <a:pt x="3172" y="13"/>
                    <a:pt x="3081" y="0"/>
                    <a:pt x="298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1"/>
            <p:cNvSpPr/>
            <p:nvPr/>
          </p:nvSpPr>
          <p:spPr>
            <a:xfrm>
              <a:off x="2725750" y="4494175"/>
              <a:ext cx="23325" cy="16475"/>
            </a:xfrm>
            <a:custGeom>
              <a:avLst/>
              <a:gdLst/>
              <a:ahLst/>
              <a:cxnLst/>
              <a:rect l="l" t="t" r="r" b="b"/>
              <a:pathLst>
                <a:path w="933" h="659" extrusionOk="0">
                  <a:moveTo>
                    <a:pt x="573" y="1"/>
                  </a:moveTo>
                  <a:cubicBezTo>
                    <a:pt x="542" y="1"/>
                    <a:pt x="513" y="3"/>
                    <a:pt x="491" y="6"/>
                  </a:cubicBezTo>
                  <a:cubicBezTo>
                    <a:pt x="282" y="38"/>
                    <a:pt x="78" y="154"/>
                    <a:pt x="17" y="364"/>
                  </a:cubicBezTo>
                  <a:cubicBezTo>
                    <a:pt x="1" y="411"/>
                    <a:pt x="4" y="463"/>
                    <a:pt x="25" y="507"/>
                  </a:cubicBezTo>
                  <a:cubicBezTo>
                    <a:pt x="72" y="617"/>
                    <a:pt x="183" y="659"/>
                    <a:pt x="305" y="659"/>
                  </a:cubicBezTo>
                  <a:cubicBezTo>
                    <a:pt x="457" y="659"/>
                    <a:pt x="626" y="594"/>
                    <a:pt x="711" y="517"/>
                  </a:cubicBezTo>
                  <a:cubicBezTo>
                    <a:pt x="810" y="428"/>
                    <a:pt x="873" y="360"/>
                    <a:pt x="899" y="226"/>
                  </a:cubicBezTo>
                  <a:cubicBezTo>
                    <a:pt x="932" y="50"/>
                    <a:pt x="721" y="1"/>
                    <a:pt x="5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1"/>
            <p:cNvSpPr/>
            <p:nvPr/>
          </p:nvSpPr>
          <p:spPr>
            <a:xfrm>
              <a:off x="2323025" y="4240050"/>
              <a:ext cx="14200" cy="91550"/>
            </a:xfrm>
            <a:custGeom>
              <a:avLst/>
              <a:gdLst/>
              <a:ahLst/>
              <a:cxnLst/>
              <a:rect l="l" t="t" r="r" b="b"/>
              <a:pathLst>
                <a:path w="568" h="3662" extrusionOk="0">
                  <a:moveTo>
                    <a:pt x="332" y="1"/>
                  </a:moveTo>
                  <a:cubicBezTo>
                    <a:pt x="311" y="1"/>
                    <a:pt x="284" y="16"/>
                    <a:pt x="276" y="31"/>
                  </a:cubicBezTo>
                  <a:cubicBezTo>
                    <a:pt x="1" y="519"/>
                    <a:pt x="55" y="1136"/>
                    <a:pt x="36" y="1684"/>
                  </a:cubicBezTo>
                  <a:cubicBezTo>
                    <a:pt x="12" y="2350"/>
                    <a:pt x="9" y="2997"/>
                    <a:pt x="179" y="3645"/>
                  </a:cubicBezTo>
                  <a:cubicBezTo>
                    <a:pt x="182" y="3657"/>
                    <a:pt x="192" y="3661"/>
                    <a:pt x="203" y="3661"/>
                  </a:cubicBezTo>
                  <a:cubicBezTo>
                    <a:pt x="226" y="3661"/>
                    <a:pt x="258" y="3643"/>
                    <a:pt x="261" y="3625"/>
                  </a:cubicBezTo>
                  <a:cubicBezTo>
                    <a:pt x="397" y="2961"/>
                    <a:pt x="389" y="2301"/>
                    <a:pt x="399" y="1627"/>
                  </a:cubicBezTo>
                  <a:cubicBezTo>
                    <a:pt x="407" y="1122"/>
                    <a:pt x="568" y="487"/>
                    <a:pt x="360" y="17"/>
                  </a:cubicBezTo>
                  <a:cubicBezTo>
                    <a:pt x="354" y="5"/>
                    <a:pt x="344" y="1"/>
                    <a:pt x="3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1"/>
            <p:cNvSpPr/>
            <p:nvPr/>
          </p:nvSpPr>
          <p:spPr>
            <a:xfrm>
              <a:off x="2316800" y="4343025"/>
              <a:ext cx="32625" cy="70125"/>
            </a:xfrm>
            <a:custGeom>
              <a:avLst/>
              <a:gdLst/>
              <a:ahLst/>
              <a:cxnLst/>
              <a:rect l="l" t="t" r="r" b="b"/>
              <a:pathLst>
                <a:path w="1305" h="2805" extrusionOk="0">
                  <a:moveTo>
                    <a:pt x="369" y="0"/>
                  </a:moveTo>
                  <a:cubicBezTo>
                    <a:pt x="349" y="0"/>
                    <a:pt x="321" y="12"/>
                    <a:pt x="316" y="26"/>
                  </a:cubicBezTo>
                  <a:cubicBezTo>
                    <a:pt x="151" y="525"/>
                    <a:pt x="1" y="1124"/>
                    <a:pt x="97" y="1649"/>
                  </a:cubicBezTo>
                  <a:cubicBezTo>
                    <a:pt x="199" y="2210"/>
                    <a:pt x="583" y="2749"/>
                    <a:pt x="1172" y="2804"/>
                  </a:cubicBezTo>
                  <a:cubicBezTo>
                    <a:pt x="1174" y="2804"/>
                    <a:pt x="1177" y="2804"/>
                    <a:pt x="1179" y="2804"/>
                  </a:cubicBezTo>
                  <a:cubicBezTo>
                    <a:pt x="1223" y="2804"/>
                    <a:pt x="1305" y="2767"/>
                    <a:pt x="1289" y="2715"/>
                  </a:cubicBezTo>
                  <a:cubicBezTo>
                    <a:pt x="1227" y="2505"/>
                    <a:pt x="1096" y="2359"/>
                    <a:pt x="957" y="2196"/>
                  </a:cubicBezTo>
                  <a:cubicBezTo>
                    <a:pt x="783" y="1990"/>
                    <a:pt x="682" y="1735"/>
                    <a:pt x="604" y="1481"/>
                  </a:cubicBezTo>
                  <a:cubicBezTo>
                    <a:pt x="451" y="974"/>
                    <a:pt x="309" y="560"/>
                    <a:pt x="392" y="21"/>
                  </a:cubicBezTo>
                  <a:cubicBezTo>
                    <a:pt x="395" y="6"/>
                    <a:pt x="384" y="0"/>
                    <a:pt x="36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1"/>
            <p:cNvSpPr/>
            <p:nvPr/>
          </p:nvSpPr>
          <p:spPr>
            <a:xfrm>
              <a:off x="2445150" y="4421875"/>
              <a:ext cx="23425" cy="117950"/>
            </a:xfrm>
            <a:custGeom>
              <a:avLst/>
              <a:gdLst/>
              <a:ahLst/>
              <a:cxnLst/>
              <a:rect l="l" t="t" r="r" b="b"/>
              <a:pathLst>
                <a:path w="937" h="4718" extrusionOk="0">
                  <a:moveTo>
                    <a:pt x="660" y="0"/>
                  </a:moveTo>
                  <a:cubicBezTo>
                    <a:pt x="634" y="0"/>
                    <a:pt x="599" y="16"/>
                    <a:pt x="592" y="33"/>
                  </a:cubicBezTo>
                  <a:cubicBezTo>
                    <a:pt x="288" y="823"/>
                    <a:pt x="192" y="1655"/>
                    <a:pt x="95" y="2491"/>
                  </a:cubicBezTo>
                  <a:cubicBezTo>
                    <a:pt x="0" y="3308"/>
                    <a:pt x="8" y="4131"/>
                    <a:pt x="667" y="4700"/>
                  </a:cubicBezTo>
                  <a:cubicBezTo>
                    <a:pt x="681" y="4712"/>
                    <a:pt x="699" y="4717"/>
                    <a:pt x="719" y="4717"/>
                  </a:cubicBezTo>
                  <a:cubicBezTo>
                    <a:pt x="763" y="4717"/>
                    <a:pt x="812" y="4691"/>
                    <a:pt x="818" y="4651"/>
                  </a:cubicBezTo>
                  <a:cubicBezTo>
                    <a:pt x="937" y="3933"/>
                    <a:pt x="660" y="3297"/>
                    <a:pt x="501" y="2602"/>
                  </a:cubicBezTo>
                  <a:cubicBezTo>
                    <a:pt x="305" y="1744"/>
                    <a:pt x="599" y="875"/>
                    <a:pt x="688" y="25"/>
                  </a:cubicBezTo>
                  <a:cubicBezTo>
                    <a:pt x="690" y="7"/>
                    <a:pt x="677" y="0"/>
                    <a:pt x="6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1"/>
            <p:cNvSpPr/>
            <p:nvPr/>
          </p:nvSpPr>
          <p:spPr>
            <a:xfrm>
              <a:off x="2471675" y="4552075"/>
              <a:ext cx="13950" cy="13800"/>
            </a:xfrm>
            <a:custGeom>
              <a:avLst/>
              <a:gdLst/>
              <a:ahLst/>
              <a:cxnLst/>
              <a:rect l="l" t="t" r="r" b="b"/>
              <a:pathLst>
                <a:path w="558" h="552" extrusionOk="0">
                  <a:moveTo>
                    <a:pt x="120" y="0"/>
                  </a:moveTo>
                  <a:cubicBezTo>
                    <a:pt x="97" y="0"/>
                    <a:pt x="69" y="17"/>
                    <a:pt x="65" y="34"/>
                  </a:cubicBezTo>
                  <a:cubicBezTo>
                    <a:pt x="38" y="149"/>
                    <a:pt x="0" y="255"/>
                    <a:pt x="38" y="372"/>
                  </a:cubicBezTo>
                  <a:cubicBezTo>
                    <a:pt x="82" y="511"/>
                    <a:pt x="207" y="552"/>
                    <a:pt x="332" y="552"/>
                  </a:cubicBezTo>
                  <a:cubicBezTo>
                    <a:pt x="369" y="552"/>
                    <a:pt x="406" y="548"/>
                    <a:pt x="441" y="543"/>
                  </a:cubicBezTo>
                  <a:cubicBezTo>
                    <a:pt x="476" y="536"/>
                    <a:pt x="526" y="514"/>
                    <a:pt x="532" y="473"/>
                  </a:cubicBezTo>
                  <a:cubicBezTo>
                    <a:pt x="540" y="421"/>
                    <a:pt x="557" y="406"/>
                    <a:pt x="531" y="355"/>
                  </a:cubicBezTo>
                  <a:cubicBezTo>
                    <a:pt x="505" y="302"/>
                    <a:pt x="447" y="256"/>
                    <a:pt x="398" y="223"/>
                  </a:cubicBezTo>
                  <a:cubicBezTo>
                    <a:pt x="314" y="169"/>
                    <a:pt x="182" y="115"/>
                    <a:pt x="145" y="15"/>
                  </a:cubicBezTo>
                  <a:cubicBezTo>
                    <a:pt x="140" y="4"/>
                    <a:pt x="131" y="0"/>
                    <a:pt x="12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1"/>
            <p:cNvSpPr/>
            <p:nvPr/>
          </p:nvSpPr>
          <p:spPr>
            <a:xfrm>
              <a:off x="2588250" y="4065325"/>
              <a:ext cx="61125" cy="114700"/>
            </a:xfrm>
            <a:custGeom>
              <a:avLst/>
              <a:gdLst/>
              <a:ahLst/>
              <a:cxnLst/>
              <a:rect l="l" t="t" r="r" b="b"/>
              <a:pathLst>
                <a:path w="2445" h="4588" extrusionOk="0">
                  <a:moveTo>
                    <a:pt x="2407" y="1"/>
                  </a:moveTo>
                  <a:cubicBezTo>
                    <a:pt x="2388" y="1"/>
                    <a:pt x="2367" y="6"/>
                    <a:pt x="2359" y="13"/>
                  </a:cubicBezTo>
                  <a:cubicBezTo>
                    <a:pt x="1203" y="1057"/>
                    <a:pt x="0" y="3066"/>
                    <a:pt x="1061" y="4572"/>
                  </a:cubicBezTo>
                  <a:cubicBezTo>
                    <a:pt x="1069" y="4583"/>
                    <a:pt x="1081" y="4588"/>
                    <a:pt x="1095" y="4588"/>
                  </a:cubicBezTo>
                  <a:cubicBezTo>
                    <a:pt x="1131" y="4588"/>
                    <a:pt x="1177" y="4557"/>
                    <a:pt x="1183" y="4530"/>
                  </a:cubicBezTo>
                  <a:cubicBezTo>
                    <a:pt x="1367" y="3759"/>
                    <a:pt x="1273" y="2960"/>
                    <a:pt x="1446" y="2182"/>
                  </a:cubicBezTo>
                  <a:cubicBezTo>
                    <a:pt x="1621" y="1396"/>
                    <a:pt x="2019" y="710"/>
                    <a:pt x="2433" y="29"/>
                  </a:cubicBezTo>
                  <a:cubicBezTo>
                    <a:pt x="2445" y="8"/>
                    <a:pt x="2428" y="1"/>
                    <a:pt x="240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1"/>
            <p:cNvSpPr/>
            <p:nvPr/>
          </p:nvSpPr>
          <p:spPr>
            <a:xfrm>
              <a:off x="2558850" y="4210700"/>
              <a:ext cx="56625" cy="217850"/>
            </a:xfrm>
            <a:custGeom>
              <a:avLst/>
              <a:gdLst/>
              <a:ahLst/>
              <a:cxnLst/>
              <a:rect l="l" t="t" r="r" b="b"/>
              <a:pathLst>
                <a:path w="2265" h="8714" extrusionOk="0">
                  <a:moveTo>
                    <a:pt x="2232" y="0"/>
                  </a:moveTo>
                  <a:cubicBezTo>
                    <a:pt x="2200" y="0"/>
                    <a:pt x="2154" y="24"/>
                    <a:pt x="2147" y="49"/>
                  </a:cubicBezTo>
                  <a:cubicBezTo>
                    <a:pt x="1717" y="1490"/>
                    <a:pt x="1268" y="2923"/>
                    <a:pt x="834" y="4363"/>
                  </a:cubicBezTo>
                  <a:cubicBezTo>
                    <a:pt x="621" y="5070"/>
                    <a:pt x="541" y="5779"/>
                    <a:pt x="397" y="6498"/>
                  </a:cubicBezTo>
                  <a:cubicBezTo>
                    <a:pt x="246" y="7253"/>
                    <a:pt x="0" y="7932"/>
                    <a:pt x="226" y="8687"/>
                  </a:cubicBezTo>
                  <a:cubicBezTo>
                    <a:pt x="231" y="8706"/>
                    <a:pt x="246" y="8714"/>
                    <a:pt x="265" y="8714"/>
                  </a:cubicBezTo>
                  <a:cubicBezTo>
                    <a:pt x="302" y="8714"/>
                    <a:pt x="354" y="8681"/>
                    <a:pt x="362" y="8654"/>
                  </a:cubicBezTo>
                  <a:cubicBezTo>
                    <a:pt x="570" y="7940"/>
                    <a:pt x="532" y="7200"/>
                    <a:pt x="622" y="6463"/>
                  </a:cubicBezTo>
                  <a:cubicBezTo>
                    <a:pt x="705" y="5775"/>
                    <a:pt x="1059" y="4977"/>
                    <a:pt x="1256" y="4297"/>
                  </a:cubicBezTo>
                  <a:cubicBezTo>
                    <a:pt x="1659" y="2903"/>
                    <a:pt x="2132" y="1482"/>
                    <a:pt x="2262" y="30"/>
                  </a:cubicBezTo>
                  <a:cubicBezTo>
                    <a:pt x="2264" y="8"/>
                    <a:pt x="2250" y="0"/>
                    <a:pt x="223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1"/>
            <p:cNvSpPr/>
            <p:nvPr/>
          </p:nvSpPr>
          <p:spPr>
            <a:xfrm>
              <a:off x="2565600" y="4441500"/>
              <a:ext cx="27625" cy="84000"/>
            </a:xfrm>
            <a:custGeom>
              <a:avLst/>
              <a:gdLst/>
              <a:ahLst/>
              <a:cxnLst/>
              <a:rect l="l" t="t" r="r" b="b"/>
              <a:pathLst>
                <a:path w="1105" h="3360" extrusionOk="0">
                  <a:moveTo>
                    <a:pt x="164" y="1"/>
                  </a:moveTo>
                  <a:cubicBezTo>
                    <a:pt x="115" y="1"/>
                    <a:pt x="50" y="37"/>
                    <a:pt x="48" y="76"/>
                  </a:cubicBezTo>
                  <a:cubicBezTo>
                    <a:pt x="1" y="1175"/>
                    <a:pt x="309" y="2419"/>
                    <a:pt x="928" y="3338"/>
                  </a:cubicBezTo>
                  <a:cubicBezTo>
                    <a:pt x="938" y="3353"/>
                    <a:pt x="958" y="3359"/>
                    <a:pt x="981" y="3359"/>
                  </a:cubicBezTo>
                  <a:cubicBezTo>
                    <a:pt x="1034" y="3359"/>
                    <a:pt x="1104" y="3323"/>
                    <a:pt x="1103" y="3281"/>
                  </a:cubicBezTo>
                  <a:cubicBezTo>
                    <a:pt x="1068" y="2182"/>
                    <a:pt x="832" y="935"/>
                    <a:pt x="213" y="21"/>
                  </a:cubicBezTo>
                  <a:cubicBezTo>
                    <a:pt x="203" y="7"/>
                    <a:pt x="185" y="1"/>
                    <a:pt x="16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1"/>
            <p:cNvSpPr/>
            <p:nvPr/>
          </p:nvSpPr>
          <p:spPr>
            <a:xfrm>
              <a:off x="2712625" y="4003150"/>
              <a:ext cx="18050" cy="7225"/>
            </a:xfrm>
            <a:custGeom>
              <a:avLst/>
              <a:gdLst/>
              <a:ahLst/>
              <a:cxnLst/>
              <a:rect l="l" t="t" r="r" b="b"/>
              <a:pathLst>
                <a:path w="722" h="289" extrusionOk="0">
                  <a:moveTo>
                    <a:pt x="499" y="0"/>
                  </a:moveTo>
                  <a:cubicBezTo>
                    <a:pt x="442" y="0"/>
                    <a:pt x="384" y="8"/>
                    <a:pt x="328" y="23"/>
                  </a:cubicBezTo>
                  <a:cubicBezTo>
                    <a:pt x="212" y="57"/>
                    <a:pt x="69" y="93"/>
                    <a:pt x="9" y="208"/>
                  </a:cubicBezTo>
                  <a:cubicBezTo>
                    <a:pt x="0" y="224"/>
                    <a:pt x="7" y="244"/>
                    <a:pt x="23" y="252"/>
                  </a:cubicBezTo>
                  <a:cubicBezTo>
                    <a:pt x="66" y="279"/>
                    <a:pt x="122" y="288"/>
                    <a:pt x="180" y="288"/>
                  </a:cubicBezTo>
                  <a:cubicBezTo>
                    <a:pt x="259" y="288"/>
                    <a:pt x="342" y="271"/>
                    <a:pt x="403" y="253"/>
                  </a:cubicBezTo>
                  <a:cubicBezTo>
                    <a:pt x="516" y="219"/>
                    <a:pt x="624" y="170"/>
                    <a:pt x="703" y="79"/>
                  </a:cubicBezTo>
                  <a:cubicBezTo>
                    <a:pt x="721" y="57"/>
                    <a:pt x="712" y="34"/>
                    <a:pt x="685" y="28"/>
                  </a:cubicBezTo>
                  <a:cubicBezTo>
                    <a:pt x="625" y="10"/>
                    <a:pt x="562" y="0"/>
                    <a:pt x="49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1"/>
            <p:cNvSpPr/>
            <p:nvPr/>
          </p:nvSpPr>
          <p:spPr>
            <a:xfrm>
              <a:off x="2881200" y="3801525"/>
              <a:ext cx="63925" cy="96575"/>
            </a:xfrm>
            <a:custGeom>
              <a:avLst/>
              <a:gdLst/>
              <a:ahLst/>
              <a:cxnLst/>
              <a:rect l="l" t="t" r="r" b="b"/>
              <a:pathLst>
                <a:path w="2557" h="3863" extrusionOk="0">
                  <a:moveTo>
                    <a:pt x="2271" y="0"/>
                  </a:moveTo>
                  <a:cubicBezTo>
                    <a:pt x="2194" y="0"/>
                    <a:pt x="2111" y="22"/>
                    <a:pt x="2055" y="70"/>
                  </a:cubicBezTo>
                  <a:cubicBezTo>
                    <a:pt x="1484" y="555"/>
                    <a:pt x="1171" y="1197"/>
                    <a:pt x="880" y="1876"/>
                  </a:cubicBezTo>
                  <a:cubicBezTo>
                    <a:pt x="611" y="2504"/>
                    <a:pt x="190" y="3169"/>
                    <a:pt x="9" y="3821"/>
                  </a:cubicBezTo>
                  <a:cubicBezTo>
                    <a:pt x="1" y="3853"/>
                    <a:pt x="28" y="3863"/>
                    <a:pt x="60" y="3863"/>
                  </a:cubicBezTo>
                  <a:cubicBezTo>
                    <a:pt x="89" y="3863"/>
                    <a:pt x="122" y="3854"/>
                    <a:pt x="133" y="3849"/>
                  </a:cubicBezTo>
                  <a:cubicBezTo>
                    <a:pt x="1377" y="3177"/>
                    <a:pt x="1337" y="1178"/>
                    <a:pt x="2387" y="242"/>
                  </a:cubicBezTo>
                  <a:cubicBezTo>
                    <a:pt x="2556" y="90"/>
                    <a:pt x="2426" y="0"/>
                    <a:pt x="227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1"/>
            <p:cNvSpPr/>
            <p:nvPr/>
          </p:nvSpPr>
          <p:spPr>
            <a:xfrm>
              <a:off x="2858350" y="3918775"/>
              <a:ext cx="18225" cy="13725"/>
            </a:xfrm>
            <a:custGeom>
              <a:avLst/>
              <a:gdLst/>
              <a:ahLst/>
              <a:cxnLst/>
              <a:rect l="l" t="t" r="r" b="b"/>
              <a:pathLst>
                <a:path w="729" h="549" extrusionOk="0">
                  <a:moveTo>
                    <a:pt x="638" y="0"/>
                  </a:moveTo>
                  <a:cubicBezTo>
                    <a:pt x="602" y="0"/>
                    <a:pt x="561" y="11"/>
                    <a:pt x="540" y="26"/>
                  </a:cubicBezTo>
                  <a:cubicBezTo>
                    <a:pt x="376" y="147"/>
                    <a:pt x="214" y="268"/>
                    <a:pt x="78" y="421"/>
                  </a:cubicBezTo>
                  <a:cubicBezTo>
                    <a:pt x="0" y="509"/>
                    <a:pt x="81" y="548"/>
                    <a:pt x="172" y="548"/>
                  </a:cubicBezTo>
                  <a:cubicBezTo>
                    <a:pt x="228" y="548"/>
                    <a:pt x="288" y="534"/>
                    <a:pt x="318" y="507"/>
                  </a:cubicBezTo>
                  <a:cubicBezTo>
                    <a:pt x="463" y="379"/>
                    <a:pt x="575" y="235"/>
                    <a:pt x="688" y="78"/>
                  </a:cubicBezTo>
                  <a:cubicBezTo>
                    <a:pt x="728" y="21"/>
                    <a:pt x="688" y="0"/>
                    <a:pt x="63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1"/>
            <p:cNvSpPr/>
            <p:nvPr/>
          </p:nvSpPr>
          <p:spPr>
            <a:xfrm>
              <a:off x="2911800" y="3889525"/>
              <a:ext cx="118425" cy="66125"/>
            </a:xfrm>
            <a:custGeom>
              <a:avLst/>
              <a:gdLst/>
              <a:ahLst/>
              <a:cxnLst/>
              <a:rect l="l" t="t" r="r" b="b"/>
              <a:pathLst>
                <a:path w="4737" h="2645" extrusionOk="0">
                  <a:moveTo>
                    <a:pt x="4664" y="0"/>
                  </a:moveTo>
                  <a:cubicBezTo>
                    <a:pt x="4659" y="0"/>
                    <a:pt x="4654" y="1"/>
                    <a:pt x="4650" y="2"/>
                  </a:cubicBezTo>
                  <a:cubicBezTo>
                    <a:pt x="3002" y="348"/>
                    <a:pt x="1461" y="1738"/>
                    <a:pt x="40" y="2579"/>
                  </a:cubicBezTo>
                  <a:cubicBezTo>
                    <a:pt x="1" y="2602"/>
                    <a:pt x="4" y="2644"/>
                    <a:pt x="46" y="2644"/>
                  </a:cubicBezTo>
                  <a:cubicBezTo>
                    <a:pt x="50" y="2644"/>
                    <a:pt x="55" y="2644"/>
                    <a:pt x="61" y="2643"/>
                  </a:cubicBezTo>
                  <a:cubicBezTo>
                    <a:pt x="854" y="2480"/>
                    <a:pt x="1571" y="2074"/>
                    <a:pt x="2259" y="1658"/>
                  </a:cubicBezTo>
                  <a:cubicBezTo>
                    <a:pt x="3077" y="1163"/>
                    <a:pt x="3925" y="633"/>
                    <a:pt x="4692" y="72"/>
                  </a:cubicBezTo>
                  <a:cubicBezTo>
                    <a:pt x="4737" y="40"/>
                    <a:pt x="4707" y="0"/>
                    <a:pt x="466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1"/>
            <p:cNvSpPr/>
            <p:nvPr/>
          </p:nvSpPr>
          <p:spPr>
            <a:xfrm>
              <a:off x="3029775" y="3886450"/>
              <a:ext cx="3400" cy="1425"/>
            </a:xfrm>
            <a:custGeom>
              <a:avLst/>
              <a:gdLst/>
              <a:ahLst/>
              <a:cxnLst/>
              <a:rect l="l" t="t" r="r" b="b"/>
              <a:pathLst>
                <a:path w="136" h="57" extrusionOk="0">
                  <a:moveTo>
                    <a:pt x="87" y="0"/>
                  </a:moveTo>
                  <a:cubicBezTo>
                    <a:pt x="53" y="0"/>
                    <a:pt x="1" y="35"/>
                    <a:pt x="37" y="53"/>
                  </a:cubicBezTo>
                  <a:cubicBezTo>
                    <a:pt x="41" y="56"/>
                    <a:pt x="46" y="57"/>
                    <a:pt x="52" y="57"/>
                  </a:cubicBezTo>
                  <a:cubicBezTo>
                    <a:pt x="86" y="57"/>
                    <a:pt x="136" y="22"/>
                    <a:pt x="101" y="3"/>
                  </a:cubicBezTo>
                  <a:cubicBezTo>
                    <a:pt x="97" y="1"/>
                    <a:pt x="92" y="0"/>
                    <a:pt x="8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1"/>
            <p:cNvSpPr/>
            <p:nvPr/>
          </p:nvSpPr>
          <p:spPr>
            <a:xfrm>
              <a:off x="3001175" y="3612975"/>
              <a:ext cx="152150" cy="83475"/>
            </a:xfrm>
            <a:custGeom>
              <a:avLst/>
              <a:gdLst/>
              <a:ahLst/>
              <a:cxnLst/>
              <a:rect l="l" t="t" r="r" b="b"/>
              <a:pathLst>
                <a:path w="6086" h="3339" extrusionOk="0">
                  <a:moveTo>
                    <a:pt x="5632" y="1"/>
                  </a:moveTo>
                  <a:cubicBezTo>
                    <a:pt x="3576" y="1"/>
                    <a:pt x="844" y="1467"/>
                    <a:pt x="13" y="3304"/>
                  </a:cubicBezTo>
                  <a:cubicBezTo>
                    <a:pt x="0" y="3331"/>
                    <a:pt x="22" y="3339"/>
                    <a:pt x="45" y="3339"/>
                  </a:cubicBezTo>
                  <a:cubicBezTo>
                    <a:pt x="62" y="3339"/>
                    <a:pt x="80" y="3335"/>
                    <a:pt x="89" y="3331"/>
                  </a:cubicBezTo>
                  <a:cubicBezTo>
                    <a:pt x="932" y="2962"/>
                    <a:pt x="1430" y="2112"/>
                    <a:pt x="2134" y="1544"/>
                  </a:cubicBezTo>
                  <a:cubicBezTo>
                    <a:pt x="3249" y="645"/>
                    <a:pt x="4708" y="546"/>
                    <a:pt x="6004" y="106"/>
                  </a:cubicBezTo>
                  <a:cubicBezTo>
                    <a:pt x="6055" y="88"/>
                    <a:pt x="6086" y="26"/>
                    <a:pt x="6012" y="18"/>
                  </a:cubicBezTo>
                  <a:cubicBezTo>
                    <a:pt x="5889" y="7"/>
                    <a:pt x="5762" y="1"/>
                    <a:pt x="56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1"/>
            <p:cNvSpPr/>
            <p:nvPr/>
          </p:nvSpPr>
          <p:spPr>
            <a:xfrm>
              <a:off x="3175250" y="3605225"/>
              <a:ext cx="38675" cy="8800"/>
            </a:xfrm>
            <a:custGeom>
              <a:avLst/>
              <a:gdLst/>
              <a:ahLst/>
              <a:cxnLst/>
              <a:rect l="l" t="t" r="r" b="b"/>
              <a:pathLst>
                <a:path w="1547" h="352" extrusionOk="0">
                  <a:moveTo>
                    <a:pt x="1132" y="1"/>
                  </a:moveTo>
                  <a:cubicBezTo>
                    <a:pt x="755" y="1"/>
                    <a:pt x="352" y="162"/>
                    <a:pt x="36" y="299"/>
                  </a:cubicBezTo>
                  <a:cubicBezTo>
                    <a:pt x="0" y="315"/>
                    <a:pt x="9" y="352"/>
                    <a:pt x="42" y="352"/>
                  </a:cubicBezTo>
                  <a:cubicBezTo>
                    <a:pt x="45" y="352"/>
                    <a:pt x="49" y="351"/>
                    <a:pt x="53" y="350"/>
                  </a:cubicBezTo>
                  <a:cubicBezTo>
                    <a:pt x="515" y="255"/>
                    <a:pt x="1023" y="305"/>
                    <a:pt x="1468" y="130"/>
                  </a:cubicBezTo>
                  <a:cubicBezTo>
                    <a:pt x="1486" y="124"/>
                    <a:pt x="1546" y="80"/>
                    <a:pt x="1501" y="64"/>
                  </a:cubicBezTo>
                  <a:cubicBezTo>
                    <a:pt x="1384" y="19"/>
                    <a:pt x="1259" y="1"/>
                    <a:pt x="11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1"/>
            <p:cNvSpPr/>
            <p:nvPr/>
          </p:nvSpPr>
          <p:spPr>
            <a:xfrm>
              <a:off x="2801425" y="3673275"/>
              <a:ext cx="102575" cy="131025"/>
            </a:xfrm>
            <a:custGeom>
              <a:avLst/>
              <a:gdLst/>
              <a:ahLst/>
              <a:cxnLst/>
              <a:rect l="l" t="t" r="r" b="b"/>
              <a:pathLst>
                <a:path w="4103" h="5241" extrusionOk="0">
                  <a:moveTo>
                    <a:pt x="4073" y="1"/>
                  </a:moveTo>
                  <a:cubicBezTo>
                    <a:pt x="4055" y="1"/>
                    <a:pt x="4032" y="7"/>
                    <a:pt x="4024" y="16"/>
                  </a:cubicBezTo>
                  <a:cubicBezTo>
                    <a:pt x="3195" y="985"/>
                    <a:pt x="2823" y="2221"/>
                    <a:pt x="2017" y="3203"/>
                  </a:cubicBezTo>
                  <a:cubicBezTo>
                    <a:pt x="1470" y="3869"/>
                    <a:pt x="235" y="4322"/>
                    <a:pt x="10" y="5197"/>
                  </a:cubicBezTo>
                  <a:cubicBezTo>
                    <a:pt x="1" y="5232"/>
                    <a:pt x="36" y="5241"/>
                    <a:pt x="69" y="5241"/>
                  </a:cubicBezTo>
                  <a:cubicBezTo>
                    <a:pt x="87" y="5241"/>
                    <a:pt x="104" y="5238"/>
                    <a:pt x="113" y="5236"/>
                  </a:cubicBezTo>
                  <a:cubicBezTo>
                    <a:pt x="2413" y="4602"/>
                    <a:pt x="3004" y="1811"/>
                    <a:pt x="4092" y="23"/>
                  </a:cubicBezTo>
                  <a:cubicBezTo>
                    <a:pt x="4102" y="7"/>
                    <a:pt x="4090" y="1"/>
                    <a:pt x="40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1"/>
            <p:cNvSpPr/>
            <p:nvPr/>
          </p:nvSpPr>
          <p:spPr>
            <a:xfrm>
              <a:off x="2759000" y="3816250"/>
              <a:ext cx="24950" cy="33000"/>
            </a:xfrm>
            <a:custGeom>
              <a:avLst/>
              <a:gdLst/>
              <a:ahLst/>
              <a:cxnLst/>
              <a:rect l="l" t="t" r="r" b="b"/>
              <a:pathLst>
                <a:path w="998" h="1320" extrusionOk="0">
                  <a:moveTo>
                    <a:pt x="957" y="0"/>
                  </a:moveTo>
                  <a:cubicBezTo>
                    <a:pt x="935" y="0"/>
                    <a:pt x="907" y="9"/>
                    <a:pt x="898" y="16"/>
                  </a:cubicBezTo>
                  <a:cubicBezTo>
                    <a:pt x="673" y="171"/>
                    <a:pt x="434" y="379"/>
                    <a:pt x="296" y="620"/>
                  </a:cubicBezTo>
                  <a:cubicBezTo>
                    <a:pt x="180" y="821"/>
                    <a:pt x="1" y="1087"/>
                    <a:pt x="168" y="1300"/>
                  </a:cubicBezTo>
                  <a:cubicBezTo>
                    <a:pt x="179" y="1314"/>
                    <a:pt x="197" y="1319"/>
                    <a:pt x="216" y="1319"/>
                  </a:cubicBezTo>
                  <a:cubicBezTo>
                    <a:pt x="248" y="1319"/>
                    <a:pt x="284" y="1305"/>
                    <a:pt x="301" y="1290"/>
                  </a:cubicBezTo>
                  <a:cubicBezTo>
                    <a:pt x="485" y="1123"/>
                    <a:pt x="541" y="929"/>
                    <a:pt x="643" y="709"/>
                  </a:cubicBezTo>
                  <a:cubicBezTo>
                    <a:pt x="749" y="481"/>
                    <a:pt x="881" y="263"/>
                    <a:pt x="986" y="35"/>
                  </a:cubicBezTo>
                  <a:cubicBezTo>
                    <a:pt x="998" y="9"/>
                    <a:pt x="980" y="0"/>
                    <a:pt x="95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1"/>
            <p:cNvSpPr/>
            <p:nvPr/>
          </p:nvSpPr>
          <p:spPr>
            <a:xfrm>
              <a:off x="2676175" y="3872575"/>
              <a:ext cx="69050" cy="75600"/>
            </a:xfrm>
            <a:custGeom>
              <a:avLst/>
              <a:gdLst/>
              <a:ahLst/>
              <a:cxnLst/>
              <a:rect l="l" t="t" r="r" b="b"/>
              <a:pathLst>
                <a:path w="2762" h="3024" extrusionOk="0">
                  <a:moveTo>
                    <a:pt x="50" y="1"/>
                  </a:moveTo>
                  <a:cubicBezTo>
                    <a:pt x="27" y="1"/>
                    <a:pt x="1" y="15"/>
                    <a:pt x="3" y="37"/>
                  </a:cubicBezTo>
                  <a:cubicBezTo>
                    <a:pt x="73" y="652"/>
                    <a:pt x="721" y="1123"/>
                    <a:pt x="1147" y="1513"/>
                  </a:cubicBezTo>
                  <a:cubicBezTo>
                    <a:pt x="1399" y="1746"/>
                    <a:pt x="1639" y="1982"/>
                    <a:pt x="1907" y="2198"/>
                  </a:cubicBezTo>
                  <a:cubicBezTo>
                    <a:pt x="2195" y="2431"/>
                    <a:pt x="2211" y="2756"/>
                    <a:pt x="2428" y="3008"/>
                  </a:cubicBezTo>
                  <a:cubicBezTo>
                    <a:pt x="2437" y="3019"/>
                    <a:pt x="2452" y="3024"/>
                    <a:pt x="2467" y="3024"/>
                  </a:cubicBezTo>
                  <a:cubicBezTo>
                    <a:pt x="2501" y="3024"/>
                    <a:pt x="2540" y="3002"/>
                    <a:pt x="2551" y="2978"/>
                  </a:cubicBezTo>
                  <a:cubicBezTo>
                    <a:pt x="2761" y="2542"/>
                    <a:pt x="2263" y="1767"/>
                    <a:pt x="1957" y="1457"/>
                  </a:cubicBezTo>
                  <a:cubicBezTo>
                    <a:pt x="1418" y="911"/>
                    <a:pt x="748" y="360"/>
                    <a:pt x="67" y="4"/>
                  </a:cubicBezTo>
                  <a:cubicBezTo>
                    <a:pt x="62" y="2"/>
                    <a:pt x="56" y="1"/>
                    <a:pt x="50"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1"/>
            <p:cNvSpPr/>
            <p:nvPr/>
          </p:nvSpPr>
          <p:spPr>
            <a:xfrm>
              <a:off x="2540250" y="3522275"/>
              <a:ext cx="21650" cy="43075"/>
            </a:xfrm>
            <a:custGeom>
              <a:avLst/>
              <a:gdLst/>
              <a:ahLst/>
              <a:cxnLst/>
              <a:rect l="l" t="t" r="r" b="b"/>
              <a:pathLst>
                <a:path w="866" h="1723" extrusionOk="0">
                  <a:moveTo>
                    <a:pt x="747" y="1"/>
                  </a:moveTo>
                  <a:cubicBezTo>
                    <a:pt x="719" y="1"/>
                    <a:pt x="684" y="15"/>
                    <a:pt x="672" y="25"/>
                  </a:cubicBezTo>
                  <a:cubicBezTo>
                    <a:pt x="415" y="254"/>
                    <a:pt x="251" y="494"/>
                    <a:pt x="160" y="828"/>
                  </a:cubicBezTo>
                  <a:cubicBezTo>
                    <a:pt x="88" y="1090"/>
                    <a:pt x="0" y="1454"/>
                    <a:pt x="188" y="1684"/>
                  </a:cubicBezTo>
                  <a:cubicBezTo>
                    <a:pt x="211" y="1711"/>
                    <a:pt x="247" y="1722"/>
                    <a:pt x="287" y="1722"/>
                  </a:cubicBezTo>
                  <a:cubicBezTo>
                    <a:pt x="363" y="1722"/>
                    <a:pt x="452" y="1681"/>
                    <a:pt x="485" y="1635"/>
                  </a:cubicBezTo>
                  <a:cubicBezTo>
                    <a:pt x="798" y="1202"/>
                    <a:pt x="866" y="536"/>
                    <a:pt x="786" y="26"/>
                  </a:cubicBezTo>
                  <a:cubicBezTo>
                    <a:pt x="783" y="7"/>
                    <a:pt x="767" y="1"/>
                    <a:pt x="74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1"/>
            <p:cNvSpPr/>
            <p:nvPr/>
          </p:nvSpPr>
          <p:spPr>
            <a:xfrm>
              <a:off x="2652350" y="3488750"/>
              <a:ext cx="175475" cy="94175"/>
            </a:xfrm>
            <a:custGeom>
              <a:avLst/>
              <a:gdLst/>
              <a:ahLst/>
              <a:cxnLst/>
              <a:rect l="l" t="t" r="r" b="b"/>
              <a:pathLst>
                <a:path w="7019" h="3767" extrusionOk="0">
                  <a:moveTo>
                    <a:pt x="84" y="1"/>
                  </a:moveTo>
                  <a:cubicBezTo>
                    <a:pt x="55" y="1"/>
                    <a:pt x="1" y="37"/>
                    <a:pt x="36" y="53"/>
                  </a:cubicBezTo>
                  <a:cubicBezTo>
                    <a:pt x="1263" y="577"/>
                    <a:pt x="2423" y="1034"/>
                    <a:pt x="3709" y="1382"/>
                  </a:cubicBezTo>
                  <a:cubicBezTo>
                    <a:pt x="4344" y="1553"/>
                    <a:pt x="5054" y="1766"/>
                    <a:pt x="5533" y="2241"/>
                  </a:cubicBezTo>
                  <a:cubicBezTo>
                    <a:pt x="6025" y="2729"/>
                    <a:pt x="5716" y="3188"/>
                    <a:pt x="5855" y="3734"/>
                  </a:cubicBezTo>
                  <a:cubicBezTo>
                    <a:pt x="5861" y="3758"/>
                    <a:pt x="5883" y="3766"/>
                    <a:pt x="5909" y="3766"/>
                  </a:cubicBezTo>
                  <a:cubicBezTo>
                    <a:pt x="5944" y="3766"/>
                    <a:pt x="5987" y="3750"/>
                    <a:pt x="6003" y="3736"/>
                  </a:cubicBezTo>
                  <a:cubicBezTo>
                    <a:pt x="7019" y="2883"/>
                    <a:pt x="6045" y="1928"/>
                    <a:pt x="5172" y="1506"/>
                  </a:cubicBezTo>
                  <a:cubicBezTo>
                    <a:pt x="4585" y="1224"/>
                    <a:pt x="3925" y="1083"/>
                    <a:pt x="3294" y="933"/>
                  </a:cubicBezTo>
                  <a:cubicBezTo>
                    <a:pt x="2204" y="672"/>
                    <a:pt x="1160" y="343"/>
                    <a:pt x="91" y="2"/>
                  </a:cubicBezTo>
                  <a:cubicBezTo>
                    <a:pt x="89" y="1"/>
                    <a:pt x="86" y="1"/>
                    <a:pt x="8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1"/>
            <p:cNvSpPr/>
            <p:nvPr/>
          </p:nvSpPr>
          <p:spPr>
            <a:xfrm>
              <a:off x="2801600" y="3521200"/>
              <a:ext cx="15700" cy="18600"/>
            </a:xfrm>
            <a:custGeom>
              <a:avLst/>
              <a:gdLst/>
              <a:ahLst/>
              <a:cxnLst/>
              <a:rect l="l" t="t" r="r" b="b"/>
              <a:pathLst>
                <a:path w="628" h="744" extrusionOk="0">
                  <a:moveTo>
                    <a:pt x="322" y="0"/>
                  </a:moveTo>
                  <a:cubicBezTo>
                    <a:pt x="283" y="0"/>
                    <a:pt x="244" y="21"/>
                    <a:pt x="217" y="47"/>
                  </a:cubicBezTo>
                  <a:cubicBezTo>
                    <a:pt x="115" y="145"/>
                    <a:pt x="30" y="247"/>
                    <a:pt x="15" y="393"/>
                  </a:cubicBezTo>
                  <a:cubicBezTo>
                    <a:pt x="1" y="517"/>
                    <a:pt x="78" y="617"/>
                    <a:pt x="177" y="676"/>
                  </a:cubicBezTo>
                  <a:cubicBezTo>
                    <a:pt x="185" y="684"/>
                    <a:pt x="194" y="692"/>
                    <a:pt x="203" y="700"/>
                  </a:cubicBezTo>
                  <a:cubicBezTo>
                    <a:pt x="233" y="730"/>
                    <a:pt x="278" y="743"/>
                    <a:pt x="325" y="743"/>
                  </a:cubicBezTo>
                  <a:cubicBezTo>
                    <a:pt x="434" y="743"/>
                    <a:pt x="560" y="674"/>
                    <a:pt x="576" y="577"/>
                  </a:cubicBezTo>
                  <a:cubicBezTo>
                    <a:pt x="578" y="568"/>
                    <a:pt x="579" y="558"/>
                    <a:pt x="580" y="548"/>
                  </a:cubicBezTo>
                  <a:cubicBezTo>
                    <a:pt x="625" y="455"/>
                    <a:pt x="627" y="358"/>
                    <a:pt x="590" y="253"/>
                  </a:cubicBezTo>
                  <a:cubicBezTo>
                    <a:pt x="574" y="204"/>
                    <a:pt x="538" y="155"/>
                    <a:pt x="504" y="117"/>
                  </a:cubicBezTo>
                  <a:cubicBezTo>
                    <a:pt x="484" y="99"/>
                    <a:pt x="459" y="84"/>
                    <a:pt x="433" y="78"/>
                  </a:cubicBezTo>
                  <a:cubicBezTo>
                    <a:pt x="422" y="75"/>
                    <a:pt x="387" y="26"/>
                    <a:pt x="380" y="21"/>
                  </a:cubicBezTo>
                  <a:cubicBezTo>
                    <a:pt x="363" y="6"/>
                    <a:pt x="343" y="0"/>
                    <a:pt x="3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1"/>
            <p:cNvSpPr/>
            <p:nvPr/>
          </p:nvSpPr>
          <p:spPr>
            <a:xfrm>
              <a:off x="2845250" y="3432125"/>
              <a:ext cx="46750" cy="26675"/>
            </a:xfrm>
            <a:custGeom>
              <a:avLst/>
              <a:gdLst/>
              <a:ahLst/>
              <a:cxnLst/>
              <a:rect l="l" t="t" r="r" b="b"/>
              <a:pathLst>
                <a:path w="1870" h="1067" extrusionOk="0">
                  <a:moveTo>
                    <a:pt x="1798" y="0"/>
                  </a:moveTo>
                  <a:cubicBezTo>
                    <a:pt x="1791" y="0"/>
                    <a:pt x="1785" y="1"/>
                    <a:pt x="1779" y="3"/>
                  </a:cubicBezTo>
                  <a:cubicBezTo>
                    <a:pt x="1133" y="207"/>
                    <a:pt x="485" y="506"/>
                    <a:pt x="27" y="1021"/>
                  </a:cubicBezTo>
                  <a:cubicBezTo>
                    <a:pt x="0" y="1051"/>
                    <a:pt x="32" y="1067"/>
                    <a:pt x="61" y="1067"/>
                  </a:cubicBezTo>
                  <a:cubicBezTo>
                    <a:pt x="69" y="1067"/>
                    <a:pt x="77" y="1066"/>
                    <a:pt x="83" y="1063"/>
                  </a:cubicBezTo>
                  <a:cubicBezTo>
                    <a:pt x="712" y="809"/>
                    <a:pt x="1282" y="457"/>
                    <a:pt x="1827" y="55"/>
                  </a:cubicBezTo>
                  <a:cubicBezTo>
                    <a:pt x="1869" y="25"/>
                    <a:pt x="1833" y="0"/>
                    <a:pt x="179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1"/>
            <p:cNvSpPr/>
            <p:nvPr/>
          </p:nvSpPr>
          <p:spPr>
            <a:xfrm>
              <a:off x="2943850" y="3354075"/>
              <a:ext cx="16975" cy="38575"/>
            </a:xfrm>
            <a:custGeom>
              <a:avLst/>
              <a:gdLst/>
              <a:ahLst/>
              <a:cxnLst/>
              <a:rect l="l" t="t" r="r" b="b"/>
              <a:pathLst>
                <a:path w="679" h="1543" extrusionOk="0">
                  <a:moveTo>
                    <a:pt x="514" y="1"/>
                  </a:moveTo>
                  <a:cubicBezTo>
                    <a:pt x="484" y="1"/>
                    <a:pt x="448" y="14"/>
                    <a:pt x="435" y="25"/>
                  </a:cubicBezTo>
                  <a:cubicBezTo>
                    <a:pt x="169" y="260"/>
                    <a:pt x="20" y="418"/>
                    <a:pt x="4" y="783"/>
                  </a:cubicBezTo>
                  <a:cubicBezTo>
                    <a:pt x="1" y="914"/>
                    <a:pt x="13" y="1044"/>
                    <a:pt x="41" y="1172"/>
                  </a:cubicBezTo>
                  <a:cubicBezTo>
                    <a:pt x="59" y="1250"/>
                    <a:pt x="87" y="1324"/>
                    <a:pt x="127" y="1393"/>
                  </a:cubicBezTo>
                  <a:cubicBezTo>
                    <a:pt x="159" y="1452"/>
                    <a:pt x="223" y="1461"/>
                    <a:pt x="259" y="1521"/>
                  </a:cubicBezTo>
                  <a:cubicBezTo>
                    <a:pt x="269" y="1536"/>
                    <a:pt x="285" y="1543"/>
                    <a:pt x="304" y="1543"/>
                  </a:cubicBezTo>
                  <a:cubicBezTo>
                    <a:pt x="349" y="1543"/>
                    <a:pt x="406" y="1509"/>
                    <a:pt x="420" y="1482"/>
                  </a:cubicBezTo>
                  <a:cubicBezTo>
                    <a:pt x="470" y="1373"/>
                    <a:pt x="548" y="1328"/>
                    <a:pt x="580" y="1205"/>
                  </a:cubicBezTo>
                  <a:cubicBezTo>
                    <a:pt x="616" y="1062"/>
                    <a:pt x="638" y="917"/>
                    <a:pt x="644" y="769"/>
                  </a:cubicBezTo>
                  <a:cubicBezTo>
                    <a:pt x="650" y="625"/>
                    <a:pt x="678" y="483"/>
                    <a:pt x="669" y="338"/>
                  </a:cubicBezTo>
                  <a:cubicBezTo>
                    <a:pt x="663" y="230"/>
                    <a:pt x="580" y="136"/>
                    <a:pt x="557" y="27"/>
                  </a:cubicBezTo>
                  <a:cubicBezTo>
                    <a:pt x="553" y="8"/>
                    <a:pt x="535" y="1"/>
                    <a:pt x="51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1"/>
            <p:cNvSpPr/>
            <p:nvPr/>
          </p:nvSpPr>
          <p:spPr>
            <a:xfrm>
              <a:off x="2746000" y="3377525"/>
              <a:ext cx="36100" cy="78975"/>
            </a:xfrm>
            <a:custGeom>
              <a:avLst/>
              <a:gdLst/>
              <a:ahLst/>
              <a:cxnLst/>
              <a:rect l="l" t="t" r="r" b="b"/>
              <a:pathLst>
                <a:path w="1444" h="3159" extrusionOk="0">
                  <a:moveTo>
                    <a:pt x="1151" y="1"/>
                  </a:moveTo>
                  <a:cubicBezTo>
                    <a:pt x="1123" y="1"/>
                    <a:pt x="1088" y="19"/>
                    <a:pt x="1088" y="41"/>
                  </a:cubicBezTo>
                  <a:cubicBezTo>
                    <a:pt x="1067" y="489"/>
                    <a:pt x="1" y="3158"/>
                    <a:pt x="941" y="3158"/>
                  </a:cubicBezTo>
                  <a:cubicBezTo>
                    <a:pt x="970" y="3158"/>
                    <a:pt x="1000" y="3156"/>
                    <a:pt x="1032" y="3151"/>
                  </a:cubicBezTo>
                  <a:cubicBezTo>
                    <a:pt x="1443" y="3085"/>
                    <a:pt x="1278" y="2223"/>
                    <a:pt x="1276" y="1965"/>
                  </a:cubicBezTo>
                  <a:cubicBezTo>
                    <a:pt x="1269" y="1315"/>
                    <a:pt x="1418" y="649"/>
                    <a:pt x="1184" y="18"/>
                  </a:cubicBezTo>
                  <a:cubicBezTo>
                    <a:pt x="1179" y="6"/>
                    <a:pt x="1166" y="1"/>
                    <a:pt x="11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1"/>
            <p:cNvSpPr/>
            <p:nvPr/>
          </p:nvSpPr>
          <p:spPr>
            <a:xfrm>
              <a:off x="2737300" y="3423200"/>
              <a:ext cx="14450" cy="13925"/>
            </a:xfrm>
            <a:custGeom>
              <a:avLst/>
              <a:gdLst/>
              <a:ahLst/>
              <a:cxnLst/>
              <a:rect l="l" t="t" r="r" b="b"/>
              <a:pathLst>
                <a:path w="578" h="557" extrusionOk="0">
                  <a:moveTo>
                    <a:pt x="302" y="0"/>
                  </a:moveTo>
                  <a:cubicBezTo>
                    <a:pt x="278" y="0"/>
                    <a:pt x="246" y="14"/>
                    <a:pt x="238" y="24"/>
                  </a:cubicBezTo>
                  <a:cubicBezTo>
                    <a:pt x="169" y="107"/>
                    <a:pt x="51" y="172"/>
                    <a:pt x="30" y="288"/>
                  </a:cubicBezTo>
                  <a:cubicBezTo>
                    <a:pt x="0" y="447"/>
                    <a:pt x="79" y="536"/>
                    <a:pt x="243" y="555"/>
                  </a:cubicBezTo>
                  <a:cubicBezTo>
                    <a:pt x="254" y="556"/>
                    <a:pt x="266" y="557"/>
                    <a:pt x="279" y="557"/>
                  </a:cubicBezTo>
                  <a:cubicBezTo>
                    <a:pt x="397" y="557"/>
                    <a:pt x="578" y="500"/>
                    <a:pt x="554" y="360"/>
                  </a:cubicBezTo>
                  <a:cubicBezTo>
                    <a:pt x="528" y="209"/>
                    <a:pt x="308" y="161"/>
                    <a:pt x="327" y="25"/>
                  </a:cubicBezTo>
                  <a:cubicBezTo>
                    <a:pt x="330" y="7"/>
                    <a:pt x="318" y="0"/>
                    <a:pt x="30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1"/>
            <p:cNvSpPr/>
            <p:nvPr/>
          </p:nvSpPr>
          <p:spPr>
            <a:xfrm>
              <a:off x="2589325" y="3362275"/>
              <a:ext cx="33450" cy="15900"/>
            </a:xfrm>
            <a:custGeom>
              <a:avLst/>
              <a:gdLst/>
              <a:ahLst/>
              <a:cxnLst/>
              <a:rect l="l" t="t" r="r" b="b"/>
              <a:pathLst>
                <a:path w="1338" h="636" extrusionOk="0">
                  <a:moveTo>
                    <a:pt x="133" y="1"/>
                  </a:moveTo>
                  <a:cubicBezTo>
                    <a:pt x="99" y="1"/>
                    <a:pt x="52" y="26"/>
                    <a:pt x="45" y="62"/>
                  </a:cubicBezTo>
                  <a:cubicBezTo>
                    <a:pt x="0" y="311"/>
                    <a:pt x="232" y="452"/>
                    <a:pt x="430" y="548"/>
                  </a:cubicBezTo>
                  <a:cubicBezTo>
                    <a:pt x="559" y="611"/>
                    <a:pt x="701" y="635"/>
                    <a:pt x="845" y="635"/>
                  </a:cubicBezTo>
                  <a:cubicBezTo>
                    <a:pt x="980" y="635"/>
                    <a:pt x="1117" y="614"/>
                    <a:pt x="1244" y="582"/>
                  </a:cubicBezTo>
                  <a:cubicBezTo>
                    <a:pt x="1273" y="576"/>
                    <a:pt x="1337" y="520"/>
                    <a:pt x="1286" y="498"/>
                  </a:cubicBezTo>
                  <a:cubicBezTo>
                    <a:pt x="905" y="336"/>
                    <a:pt x="561" y="46"/>
                    <a:pt x="141" y="1"/>
                  </a:cubicBezTo>
                  <a:cubicBezTo>
                    <a:pt x="139" y="1"/>
                    <a:pt x="136" y="1"/>
                    <a:pt x="13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1"/>
            <p:cNvSpPr/>
            <p:nvPr/>
          </p:nvSpPr>
          <p:spPr>
            <a:xfrm>
              <a:off x="2308900" y="3808600"/>
              <a:ext cx="53975" cy="112675"/>
            </a:xfrm>
            <a:custGeom>
              <a:avLst/>
              <a:gdLst/>
              <a:ahLst/>
              <a:cxnLst/>
              <a:rect l="l" t="t" r="r" b="b"/>
              <a:pathLst>
                <a:path w="2159" h="4507" extrusionOk="0">
                  <a:moveTo>
                    <a:pt x="1718" y="0"/>
                  </a:moveTo>
                  <a:cubicBezTo>
                    <a:pt x="1694" y="0"/>
                    <a:pt x="1667" y="16"/>
                    <a:pt x="1662" y="36"/>
                  </a:cubicBezTo>
                  <a:cubicBezTo>
                    <a:pt x="1488" y="875"/>
                    <a:pt x="1331" y="1639"/>
                    <a:pt x="962" y="2425"/>
                  </a:cubicBezTo>
                  <a:cubicBezTo>
                    <a:pt x="681" y="3024"/>
                    <a:pt x="0" y="3787"/>
                    <a:pt x="44" y="4466"/>
                  </a:cubicBezTo>
                  <a:cubicBezTo>
                    <a:pt x="46" y="4496"/>
                    <a:pt x="70" y="4506"/>
                    <a:pt x="97" y="4506"/>
                  </a:cubicBezTo>
                  <a:cubicBezTo>
                    <a:pt x="124" y="4506"/>
                    <a:pt x="156" y="4495"/>
                    <a:pt x="171" y="4481"/>
                  </a:cubicBezTo>
                  <a:cubicBezTo>
                    <a:pt x="762" y="3956"/>
                    <a:pt x="1100" y="3135"/>
                    <a:pt x="1438" y="2433"/>
                  </a:cubicBezTo>
                  <a:cubicBezTo>
                    <a:pt x="1771" y="1739"/>
                    <a:pt x="2159" y="747"/>
                    <a:pt x="1749" y="16"/>
                  </a:cubicBezTo>
                  <a:cubicBezTo>
                    <a:pt x="1743" y="5"/>
                    <a:pt x="1731" y="0"/>
                    <a:pt x="171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1"/>
            <p:cNvSpPr/>
            <p:nvPr/>
          </p:nvSpPr>
          <p:spPr>
            <a:xfrm>
              <a:off x="2292900" y="3942100"/>
              <a:ext cx="17925" cy="63250"/>
            </a:xfrm>
            <a:custGeom>
              <a:avLst/>
              <a:gdLst/>
              <a:ahLst/>
              <a:cxnLst/>
              <a:rect l="l" t="t" r="r" b="b"/>
              <a:pathLst>
                <a:path w="717" h="2530" extrusionOk="0">
                  <a:moveTo>
                    <a:pt x="465" y="0"/>
                  </a:moveTo>
                  <a:cubicBezTo>
                    <a:pt x="442" y="0"/>
                    <a:pt x="409" y="14"/>
                    <a:pt x="402" y="28"/>
                  </a:cubicBezTo>
                  <a:cubicBezTo>
                    <a:pt x="0" y="808"/>
                    <a:pt x="117" y="1782"/>
                    <a:pt x="582" y="2515"/>
                  </a:cubicBezTo>
                  <a:cubicBezTo>
                    <a:pt x="589" y="2525"/>
                    <a:pt x="601" y="2529"/>
                    <a:pt x="616" y="2529"/>
                  </a:cubicBezTo>
                  <a:cubicBezTo>
                    <a:pt x="650" y="2529"/>
                    <a:pt x="695" y="2504"/>
                    <a:pt x="696" y="2477"/>
                  </a:cubicBezTo>
                  <a:cubicBezTo>
                    <a:pt x="717" y="1645"/>
                    <a:pt x="301" y="862"/>
                    <a:pt x="487" y="22"/>
                  </a:cubicBezTo>
                  <a:cubicBezTo>
                    <a:pt x="491" y="6"/>
                    <a:pt x="480" y="0"/>
                    <a:pt x="46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1"/>
            <p:cNvSpPr/>
            <p:nvPr/>
          </p:nvSpPr>
          <p:spPr>
            <a:xfrm>
              <a:off x="2357625" y="4003275"/>
              <a:ext cx="68675" cy="174700"/>
            </a:xfrm>
            <a:custGeom>
              <a:avLst/>
              <a:gdLst/>
              <a:ahLst/>
              <a:cxnLst/>
              <a:rect l="l" t="t" r="r" b="b"/>
              <a:pathLst>
                <a:path w="2747" h="6988" extrusionOk="0">
                  <a:moveTo>
                    <a:pt x="2723" y="0"/>
                  </a:moveTo>
                  <a:cubicBezTo>
                    <a:pt x="2702" y="0"/>
                    <a:pt x="2672" y="15"/>
                    <a:pt x="2667" y="31"/>
                  </a:cubicBezTo>
                  <a:cubicBezTo>
                    <a:pt x="2284" y="1395"/>
                    <a:pt x="1804" y="2687"/>
                    <a:pt x="1157" y="3945"/>
                  </a:cubicBezTo>
                  <a:cubicBezTo>
                    <a:pt x="657" y="4920"/>
                    <a:pt x="148" y="5851"/>
                    <a:pt x="4" y="6946"/>
                  </a:cubicBezTo>
                  <a:cubicBezTo>
                    <a:pt x="0" y="6976"/>
                    <a:pt x="19" y="6987"/>
                    <a:pt x="45" y="6987"/>
                  </a:cubicBezTo>
                  <a:cubicBezTo>
                    <a:pt x="86" y="6987"/>
                    <a:pt x="146" y="6959"/>
                    <a:pt x="159" y="6935"/>
                  </a:cubicBezTo>
                  <a:cubicBezTo>
                    <a:pt x="1286" y="4885"/>
                    <a:pt x="2387" y="2347"/>
                    <a:pt x="2744" y="19"/>
                  </a:cubicBezTo>
                  <a:cubicBezTo>
                    <a:pt x="2746" y="6"/>
                    <a:pt x="2736" y="0"/>
                    <a:pt x="272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1"/>
            <p:cNvSpPr/>
            <p:nvPr/>
          </p:nvSpPr>
          <p:spPr>
            <a:xfrm>
              <a:off x="3151975" y="4097225"/>
              <a:ext cx="38075" cy="70575"/>
            </a:xfrm>
            <a:custGeom>
              <a:avLst/>
              <a:gdLst/>
              <a:ahLst/>
              <a:cxnLst/>
              <a:rect l="l" t="t" r="r" b="b"/>
              <a:pathLst>
                <a:path w="1523" h="2823" extrusionOk="0">
                  <a:moveTo>
                    <a:pt x="1106" y="0"/>
                  </a:moveTo>
                  <a:cubicBezTo>
                    <a:pt x="1091" y="0"/>
                    <a:pt x="1074" y="9"/>
                    <a:pt x="1074" y="22"/>
                  </a:cubicBezTo>
                  <a:cubicBezTo>
                    <a:pt x="1077" y="1122"/>
                    <a:pt x="302" y="1812"/>
                    <a:pt x="7" y="2795"/>
                  </a:cubicBezTo>
                  <a:cubicBezTo>
                    <a:pt x="0" y="2816"/>
                    <a:pt x="16" y="2822"/>
                    <a:pt x="36" y="2822"/>
                  </a:cubicBezTo>
                  <a:cubicBezTo>
                    <a:pt x="61" y="2822"/>
                    <a:pt x="92" y="2813"/>
                    <a:pt x="100" y="2806"/>
                  </a:cubicBezTo>
                  <a:cubicBezTo>
                    <a:pt x="763" y="2232"/>
                    <a:pt x="1523" y="902"/>
                    <a:pt x="1125" y="10"/>
                  </a:cubicBezTo>
                  <a:cubicBezTo>
                    <a:pt x="1122" y="3"/>
                    <a:pt x="1114" y="0"/>
                    <a:pt x="110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1"/>
            <p:cNvSpPr/>
            <p:nvPr/>
          </p:nvSpPr>
          <p:spPr>
            <a:xfrm>
              <a:off x="2971600" y="4356300"/>
              <a:ext cx="54125" cy="91775"/>
            </a:xfrm>
            <a:custGeom>
              <a:avLst/>
              <a:gdLst/>
              <a:ahLst/>
              <a:cxnLst/>
              <a:rect l="l" t="t" r="r" b="b"/>
              <a:pathLst>
                <a:path w="2165" h="3671" extrusionOk="0">
                  <a:moveTo>
                    <a:pt x="388" y="0"/>
                  </a:moveTo>
                  <a:cubicBezTo>
                    <a:pt x="363" y="0"/>
                    <a:pt x="328" y="19"/>
                    <a:pt x="321" y="33"/>
                  </a:cubicBezTo>
                  <a:cubicBezTo>
                    <a:pt x="0" y="725"/>
                    <a:pt x="297" y="1611"/>
                    <a:pt x="603" y="2253"/>
                  </a:cubicBezTo>
                  <a:cubicBezTo>
                    <a:pt x="887" y="2848"/>
                    <a:pt x="1263" y="3671"/>
                    <a:pt x="2006" y="3671"/>
                  </a:cubicBezTo>
                  <a:cubicBezTo>
                    <a:pt x="2018" y="3671"/>
                    <a:pt x="2029" y="3671"/>
                    <a:pt x="2041" y="3670"/>
                  </a:cubicBezTo>
                  <a:cubicBezTo>
                    <a:pt x="2079" y="3669"/>
                    <a:pt x="2156" y="3648"/>
                    <a:pt x="2157" y="3597"/>
                  </a:cubicBezTo>
                  <a:cubicBezTo>
                    <a:pt x="2165" y="3333"/>
                    <a:pt x="2064" y="3236"/>
                    <a:pt x="1881" y="3050"/>
                  </a:cubicBezTo>
                  <a:cubicBezTo>
                    <a:pt x="1597" y="2757"/>
                    <a:pt x="1351" y="2428"/>
                    <a:pt x="1148" y="2073"/>
                  </a:cubicBezTo>
                  <a:cubicBezTo>
                    <a:pt x="776" y="1430"/>
                    <a:pt x="511" y="753"/>
                    <a:pt x="412" y="18"/>
                  </a:cubicBezTo>
                  <a:cubicBezTo>
                    <a:pt x="410" y="5"/>
                    <a:pt x="401" y="0"/>
                    <a:pt x="38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1"/>
            <p:cNvSpPr/>
            <p:nvPr/>
          </p:nvSpPr>
          <p:spPr>
            <a:xfrm>
              <a:off x="3043000" y="4299550"/>
              <a:ext cx="71950" cy="117300"/>
            </a:xfrm>
            <a:custGeom>
              <a:avLst/>
              <a:gdLst/>
              <a:ahLst/>
              <a:cxnLst/>
              <a:rect l="l" t="t" r="r" b="b"/>
              <a:pathLst>
                <a:path w="2878" h="4692" extrusionOk="0">
                  <a:moveTo>
                    <a:pt x="2818" y="1"/>
                  </a:moveTo>
                  <a:cubicBezTo>
                    <a:pt x="2803" y="1"/>
                    <a:pt x="2788" y="4"/>
                    <a:pt x="2780" y="8"/>
                  </a:cubicBezTo>
                  <a:cubicBezTo>
                    <a:pt x="1965" y="418"/>
                    <a:pt x="1497" y="1169"/>
                    <a:pt x="1096" y="1963"/>
                  </a:cubicBezTo>
                  <a:cubicBezTo>
                    <a:pt x="746" y="2657"/>
                    <a:pt x="0" y="3860"/>
                    <a:pt x="183" y="4658"/>
                  </a:cubicBezTo>
                  <a:cubicBezTo>
                    <a:pt x="188" y="4683"/>
                    <a:pt x="212" y="4692"/>
                    <a:pt x="239" y="4692"/>
                  </a:cubicBezTo>
                  <a:cubicBezTo>
                    <a:pt x="277" y="4692"/>
                    <a:pt x="322" y="4675"/>
                    <a:pt x="338" y="4660"/>
                  </a:cubicBezTo>
                  <a:cubicBezTo>
                    <a:pt x="928" y="4121"/>
                    <a:pt x="1093" y="3311"/>
                    <a:pt x="1341" y="2572"/>
                  </a:cubicBezTo>
                  <a:cubicBezTo>
                    <a:pt x="1665" y="1610"/>
                    <a:pt x="2186" y="800"/>
                    <a:pt x="2849" y="44"/>
                  </a:cubicBezTo>
                  <a:cubicBezTo>
                    <a:pt x="2877" y="12"/>
                    <a:pt x="2848" y="1"/>
                    <a:pt x="281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1"/>
            <p:cNvSpPr/>
            <p:nvPr/>
          </p:nvSpPr>
          <p:spPr>
            <a:xfrm>
              <a:off x="3114750" y="4278100"/>
              <a:ext cx="21700" cy="12950"/>
            </a:xfrm>
            <a:custGeom>
              <a:avLst/>
              <a:gdLst/>
              <a:ahLst/>
              <a:cxnLst/>
              <a:rect l="l" t="t" r="r" b="b"/>
              <a:pathLst>
                <a:path w="868" h="518" extrusionOk="0">
                  <a:moveTo>
                    <a:pt x="625" y="1"/>
                  </a:moveTo>
                  <a:cubicBezTo>
                    <a:pt x="533" y="1"/>
                    <a:pt x="432" y="24"/>
                    <a:pt x="378" y="49"/>
                  </a:cubicBezTo>
                  <a:cubicBezTo>
                    <a:pt x="324" y="72"/>
                    <a:pt x="271" y="100"/>
                    <a:pt x="222" y="135"/>
                  </a:cubicBezTo>
                  <a:cubicBezTo>
                    <a:pt x="194" y="160"/>
                    <a:pt x="166" y="188"/>
                    <a:pt x="140" y="215"/>
                  </a:cubicBezTo>
                  <a:cubicBezTo>
                    <a:pt x="131" y="226"/>
                    <a:pt x="128" y="233"/>
                    <a:pt x="122" y="241"/>
                  </a:cubicBezTo>
                  <a:cubicBezTo>
                    <a:pt x="0" y="355"/>
                    <a:pt x="66" y="518"/>
                    <a:pt x="246" y="518"/>
                  </a:cubicBezTo>
                  <a:cubicBezTo>
                    <a:pt x="248" y="518"/>
                    <a:pt x="250" y="518"/>
                    <a:pt x="252" y="518"/>
                  </a:cubicBezTo>
                  <a:cubicBezTo>
                    <a:pt x="468" y="514"/>
                    <a:pt x="725" y="419"/>
                    <a:pt x="808" y="202"/>
                  </a:cubicBezTo>
                  <a:cubicBezTo>
                    <a:pt x="868" y="47"/>
                    <a:pt x="755" y="1"/>
                    <a:pt x="62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1"/>
            <p:cNvSpPr/>
            <p:nvPr/>
          </p:nvSpPr>
          <p:spPr>
            <a:xfrm>
              <a:off x="3049025" y="4579650"/>
              <a:ext cx="18900" cy="52000"/>
            </a:xfrm>
            <a:custGeom>
              <a:avLst/>
              <a:gdLst/>
              <a:ahLst/>
              <a:cxnLst/>
              <a:rect l="l" t="t" r="r" b="b"/>
              <a:pathLst>
                <a:path w="756" h="2080" extrusionOk="0">
                  <a:moveTo>
                    <a:pt x="147" y="0"/>
                  </a:moveTo>
                  <a:cubicBezTo>
                    <a:pt x="103" y="0"/>
                    <a:pt x="56" y="24"/>
                    <a:pt x="49" y="66"/>
                  </a:cubicBezTo>
                  <a:cubicBezTo>
                    <a:pt x="1" y="371"/>
                    <a:pt x="87" y="685"/>
                    <a:pt x="147" y="982"/>
                  </a:cubicBezTo>
                  <a:cubicBezTo>
                    <a:pt x="187" y="1176"/>
                    <a:pt x="215" y="1372"/>
                    <a:pt x="233" y="1568"/>
                  </a:cubicBezTo>
                  <a:cubicBezTo>
                    <a:pt x="251" y="1778"/>
                    <a:pt x="321" y="1873"/>
                    <a:pt x="418" y="2051"/>
                  </a:cubicBezTo>
                  <a:cubicBezTo>
                    <a:pt x="429" y="2072"/>
                    <a:pt x="449" y="2080"/>
                    <a:pt x="471" y="2080"/>
                  </a:cubicBezTo>
                  <a:cubicBezTo>
                    <a:pt x="509" y="2080"/>
                    <a:pt x="553" y="2056"/>
                    <a:pt x="568" y="2027"/>
                  </a:cubicBezTo>
                  <a:cubicBezTo>
                    <a:pt x="643" y="1879"/>
                    <a:pt x="715" y="1761"/>
                    <a:pt x="735" y="1593"/>
                  </a:cubicBezTo>
                  <a:cubicBezTo>
                    <a:pt x="756" y="1416"/>
                    <a:pt x="698" y="1207"/>
                    <a:pt x="668" y="1033"/>
                  </a:cubicBezTo>
                  <a:cubicBezTo>
                    <a:pt x="605" y="667"/>
                    <a:pt x="501" y="256"/>
                    <a:pt x="200" y="16"/>
                  </a:cubicBezTo>
                  <a:cubicBezTo>
                    <a:pt x="186" y="5"/>
                    <a:pt x="167" y="0"/>
                    <a:pt x="14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1"/>
            <p:cNvSpPr/>
            <p:nvPr/>
          </p:nvSpPr>
          <p:spPr>
            <a:xfrm>
              <a:off x="3043125" y="4646550"/>
              <a:ext cx="19550" cy="27425"/>
            </a:xfrm>
            <a:custGeom>
              <a:avLst/>
              <a:gdLst/>
              <a:ahLst/>
              <a:cxnLst/>
              <a:rect l="l" t="t" r="r" b="b"/>
              <a:pathLst>
                <a:path w="782" h="1097" extrusionOk="0">
                  <a:moveTo>
                    <a:pt x="693" y="1"/>
                  </a:moveTo>
                  <a:cubicBezTo>
                    <a:pt x="667" y="1"/>
                    <a:pt x="631" y="19"/>
                    <a:pt x="621" y="35"/>
                  </a:cubicBezTo>
                  <a:cubicBezTo>
                    <a:pt x="511" y="222"/>
                    <a:pt x="333" y="379"/>
                    <a:pt x="207" y="560"/>
                  </a:cubicBezTo>
                  <a:cubicBezTo>
                    <a:pt x="120" y="687"/>
                    <a:pt x="1" y="844"/>
                    <a:pt x="44" y="1003"/>
                  </a:cubicBezTo>
                  <a:cubicBezTo>
                    <a:pt x="63" y="1072"/>
                    <a:pt x="124" y="1096"/>
                    <a:pt x="194" y="1096"/>
                  </a:cubicBezTo>
                  <a:cubicBezTo>
                    <a:pt x="295" y="1096"/>
                    <a:pt x="417" y="1047"/>
                    <a:pt x="467" y="1009"/>
                  </a:cubicBezTo>
                  <a:cubicBezTo>
                    <a:pt x="610" y="901"/>
                    <a:pt x="692" y="744"/>
                    <a:pt x="732" y="569"/>
                  </a:cubicBezTo>
                  <a:cubicBezTo>
                    <a:pt x="750" y="488"/>
                    <a:pt x="763" y="406"/>
                    <a:pt x="771" y="324"/>
                  </a:cubicBezTo>
                  <a:cubicBezTo>
                    <a:pt x="782" y="222"/>
                    <a:pt x="725" y="130"/>
                    <a:pt x="724" y="29"/>
                  </a:cubicBezTo>
                  <a:cubicBezTo>
                    <a:pt x="723" y="8"/>
                    <a:pt x="710" y="1"/>
                    <a:pt x="69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1"/>
            <p:cNvSpPr/>
            <p:nvPr/>
          </p:nvSpPr>
          <p:spPr>
            <a:xfrm>
              <a:off x="3321775" y="4476425"/>
              <a:ext cx="32425" cy="46125"/>
            </a:xfrm>
            <a:custGeom>
              <a:avLst/>
              <a:gdLst/>
              <a:ahLst/>
              <a:cxnLst/>
              <a:rect l="l" t="t" r="r" b="b"/>
              <a:pathLst>
                <a:path w="1297" h="1845" extrusionOk="0">
                  <a:moveTo>
                    <a:pt x="1206" y="1"/>
                  </a:moveTo>
                  <a:cubicBezTo>
                    <a:pt x="1179" y="1"/>
                    <a:pt x="1144" y="14"/>
                    <a:pt x="1133" y="23"/>
                  </a:cubicBezTo>
                  <a:cubicBezTo>
                    <a:pt x="837" y="262"/>
                    <a:pt x="632" y="564"/>
                    <a:pt x="416" y="874"/>
                  </a:cubicBezTo>
                  <a:cubicBezTo>
                    <a:pt x="220" y="1154"/>
                    <a:pt x="5" y="1446"/>
                    <a:pt x="1" y="1800"/>
                  </a:cubicBezTo>
                  <a:cubicBezTo>
                    <a:pt x="0" y="1833"/>
                    <a:pt x="24" y="1844"/>
                    <a:pt x="53" y="1844"/>
                  </a:cubicBezTo>
                  <a:cubicBezTo>
                    <a:pt x="86" y="1844"/>
                    <a:pt x="126" y="1829"/>
                    <a:pt x="142" y="1816"/>
                  </a:cubicBezTo>
                  <a:cubicBezTo>
                    <a:pt x="467" y="1572"/>
                    <a:pt x="703" y="1271"/>
                    <a:pt x="921" y="932"/>
                  </a:cubicBezTo>
                  <a:cubicBezTo>
                    <a:pt x="1098" y="661"/>
                    <a:pt x="1297" y="360"/>
                    <a:pt x="1242" y="25"/>
                  </a:cubicBezTo>
                  <a:cubicBezTo>
                    <a:pt x="1239" y="7"/>
                    <a:pt x="1224" y="1"/>
                    <a:pt x="12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1"/>
            <p:cNvSpPr/>
            <p:nvPr/>
          </p:nvSpPr>
          <p:spPr>
            <a:xfrm>
              <a:off x="3278450" y="4558450"/>
              <a:ext cx="17375" cy="11375"/>
            </a:xfrm>
            <a:custGeom>
              <a:avLst/>
              <a:gdLst/>
              <a:ahLst/>
              <a:cxnLst/>
              <a:rect l="l" t="t" r="r" b="b"/>
              <a:pathLst>
                <a:path w="695" h="455" extrusionOk="0">
                  <a:moveTo>
                    <a:pt x="636" y="1"/>
                  </a:moveTo>
                  <a:cubicBezTo>
                    <a:pt x="616" y="1"/>
                    <a:pt x="594" y="6"/>
                    <a:pt x="583" y="12"/>
                  </a:cubicBezTo>
                  <a:cubicBezTo>
                    <a:pt x="390" y="121"/>
                    <a:pt x="178" y="242"/>
                    <a:pt x="25" y="405"/>
                  </a:cubicBezTo>
                  <a:cubicBezTo>
                    <a:pt x="0" y="430"/>
                    <a:pt x="28" y="449"/>
                    <a:pt x="53" y="452"/>
                  </a:cubicBezTo>
                  <a:cubicBezTo>
                    <a:pt x="71" y="454"/>
                    <a:pt x="89" y="455"/>
                    <a:pt x="107" y="455"/>
                  </a:cubicBezTo>
                  <a:cubicBezTo>
                    <a:pt x="355" y="455"/>
                    <a:pt x="582" y="262"/>
                    <a:pt x="680" y="46"/>
                  </a:cubicBezTo>
                  <a:cubicBezTo>
                    <a:pt x="695" y="12"/>
                    <a:pt x="667" y="1"/>
                    <a:pt x="63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1"/>
            <p:cNvSpPr/>
            <p:nvPr/>
          </p:nvSpPr>
          <p:spPr>
            <a:xfrm>
              <a:off x="3149350" y="4563425"/>
              <a:ext cx="70625" cy="58550"/>
            </a:xfrm>
            <a:custGeom>
              <a:avLst/>
              <a:gdLst/>
              <a:ahLst/>
              <a:cxnLst/>
              <a:rect l="l" t="t" r="r" b="b"/>
              <a:pathLst>
                <a:path w="2825" h="2342" extrusionOk="0">
                  <a:moveTo>
                    <a:pt x="2757" y="1"/>
                  </a:moveTo>
                  <a:cubicBezTo>
                    <a:pt x="2750" y="1"/>
                    <a:pt x="2743" y="2"/>
                    <a:pt x="2736" y="3"/>
                  </a:cubicBezTo>
                  <a:cubicBezTo>
                    <a:pt x="1615" y="335"/>
                    <a:pt x="807" y="1451"/>
                    <a:pt x="43" y="2271"/>
                  </a:cubicBezTo>
                  <a:cubicBezTo>
                    <a:pt x="0" y="2316"/>
                    <a:pt x="53" y="2341"/>
                    <a:pt x="97" y="2341"/>
                  </a:cubicBezTo>
                  <a:cubicBezTo>
                    <a:pt x="108" y="2341"/>
                    <a:pt x="119" y="2340"/>
                    <a:pt x="128" y="2336"/>
                  </a:cubicBezTo>
                  <a:cubicBezTo>
                    <a:pt x="1232" y="1870"/>
                    <a:pt x="1893" y="817"/>
                    <a:pt x="2784" y="57"/>
                  </a:cubicBezTo>
                  <a:cubicBezTo>
                    <a:pt x="2825" y="23"/>
                    <a:pt x="2792" y="1"/>
                    <a:pt x="275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1"/>
            <p:cNvSpPr/>
            <p:nvPr/>
          </p:nvSpPr>
          <p:spPr>
            <a:xfrm>
              <a:off x="3546450" y="4190750"/>
              <a:ext cx="12825" cy="43200"/>
            </a:xfrm>
            <a:custGeom>
              <a:avLst/>
              <a:gdLst/>
              <a:ahLst/>
              <a:cxnLst/>
              <a:rect l="l" t="t" r="r" b="b"/>
              <a:pathLst>
                <a:path w="513" h="1728" extrusionOk="0">
                  <a:moveTo>
                    <a:pt x="483" y="0"/>
                  </a:moveTo>
                  <a:cubicBezTo>
                    <a:pt x="454" y="0"/>
                    <a:pt x="412" y="21"/>
                    <a:pt x="402" y="37"/>
                  </a:cubicBezTo>
                  <a:cubicBezTo>
                    <a:pt x="74" y="547"/>
                    <a:pt x="42" y="1116"/>
                    <a:pt x="1" y="1702"/>
                  </a:cubicBezTo>
                  <a:cubicBezTo>
                    <a:pt x="0" y="1721"/>
                    <a:pt x="13" y="1728"/>
                    <a:pt x="31" y="1728"/>
                  </a:cubicBezTo>
                  <a:cubicBezTo>
                    <a:pt x="56" y="1728"/>
                    <a:pt x="89" y="1713"/>
                    <a:pt x="97" y="1696"/>
                  </a:cubicBezTo>
                  <a:cubicBezTo>
                    <a:pt x="316" y="1163"/>
                    <a:pt x="482" y="610"/>
                    <a:pt x="511" y="29"/>
                  </a:cubicBezTo>
                  <a:cubicBezTo>
                    <a:pt x="513" y="8"/>
                    <a:pt x="500" y="0"/>
                    <a:pt x="48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1"/>
            <p:cNvSpPr/>
            <p:nvPr/>
          </p:nvSpPr>
          <p:spPr>
            <a:xfrm>
              <a:off x="3341125" y="4614025"/>
              <a:ext cx="75300" cy="38350"/>
            </a:xfrm>
            <a:custGeom>
              <a:avLst/>
              <a:gdLst/>
              <a:ahLst/>
              <a:cxnLst/>
              <a:rect l="l" t="t" r="r" b="b"/>
              <a:pathLst>
                <a:path w="3012" h="1534" extrusionOk="0">
                  <a:moveTo>
                    <a:pt x="2941" y="0"/>
                  </a:moveTo>
                  <a:cubicBezTo>
                    <a:pt x="2928" y="0"/>
                    <a:pt x="2914" y="3"/>
                    <a:pt x="2902" y="9"/>
                  </a:cubicBezTo>
                  <a:cubicBezTo>
                    <a:pt x="2383" y="282"/>
                    <a:pt x="1848" y="535"/>
                    <a:pt x="1312" y="778"/>
                  </a:cubicBezTo>
                  <a:cubicBezTo>
                    <a:pt x="855" y="984"/>
                    <a:pt x="400" y="1170"/>
                    <a:pt x="19" y="1505"/>
                  </a:cubicBezTo>
                  <a:cubicBezTo>
                    <a:pt x="1" y="1521"/>
                    <a:pt x="15" y="1534"/>
                    <a:pt x="33" y="1534"/>
                  </a:cubicBezTo>
                  <a:cubicBezTo>
                    <a:pt x="37" y="1534"/>
                    <a:pt x="41" y="1533"/>
                    <a:pt x="45" y="1532"/>
                  </a:cubicBezTo>
                  <a:cubicBezTo>
                    <a:pt x="1035" y="1148"/>
                    <a:pt x="2162" y="765"/>
                    <a:pt x="2969" y="58"/>
                  </a:cubicBezTo>
                  <a:cubicBezTo>
                    <a:pt x="3011" y="22"/>
                    <a:pt x="2978" y="0"/>
                    <a:pt x="294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1"/>
            <p:cNvSpPr/>
            <p:nvPr/>
          </p:nvSpPr>
          <p:spPr>
            <a:xfrm>
              <a:off x="3341650" y="4774875"/>
              <a:ext cx="26900" cy="39150"/>
            </a:xfrm>
            <a:custGeom>
              <a:avLst/>
              <a:gdLst/>
              <a:ahLst/>
              <a:cxnLst/>
              <a:rect l="l" t="t" r="r" b="b"/>
              <a:pathLst>
                <a:path w="1076" h="1566" extrusionOk="0">
                  <a:moveTo>
                    <a:pt x="1052" y="0"/>
                  </a:moveTo>
                  <a:cubicBezTo>
                    <a:pt x="1031" y="0"/>
                    <a:pt x="1004" y="12"/>
                    <a:pt x="997" y="20"/>
                  </a:cubicBezTo>
                  <a:cubicBezTo>
                    <a:pt x="600" y="477"/>
                    <a:pt x="327" y="1027"/>
                    <a:pt x="13" y="1538"/>
                  </a:cubicBezTo>
                  <a:cubicBezTo>
                    <a:pt x="0" y="1558"/>
                    <a:pt x="14" y="1565"/>
                    <a:pt x="34" y="1565"/>
                  </a:cubicBezTo>
                  <a:cubicBezTo>
                    <a:pt x="55" y="1565"/>
                    <a:pt x="84" y="1556"/>
                    <a:pt x="93" y="1548"/>
                  </a:cubicBezTo>
                  <a:cubicBezTo>
                    <a:pt x="514" y="1131"/>
                    <a:pt x="973" y="628"/>
                    <a:pt x="1073" y="21"/>
                  </a:cubicBezTo>
                  <a:cubicBezTo>
                    <a:pt x="1076" y="6"/>
                    <a:pt x="1065" y="0"/>
                    <a:pt x="105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1"/>
            <p:cNvSpPr/>
            <p:nvPr/>
          </p:nvSpPr>
          <p:spPr>
            <a:xfrm>
              <a:off x="2933050" y="4751875"/>
              <a:ext cx="188175" cy="144925"/>
            </a:xfrm>
            <a:custGeom>
              <a:avLst/>
              <a:gdLst/>
              <a:ahLst/>
              <a:cxnLst/>
              <a:rect l="l" t="t" r="r" b="b"/>
              <a:pathLst>
                <a:path w="7527" h="5797" extrusionOk="0">
                  <a:moveTo>
                    <a:pt x="104" y="0"/>
                  </a:moveTo>
                  <a:cubicBezTo>
                    <a:pt x="72" y="0"/>
                    <a:pt x="0" y="41"/>
                    <a:pt x="46" y="71"/>
                  </a:cubicBezTo>
                  <a:cubicBezTo>
                    <a:pt x="1039" y="700"/>
                    <a:pt x="1953" y="1444"/>
                    <a:pt x="2969" y="2036"/>
                  </a:cubicBezTo>
                  <a:cubicBezTo>
                    <a:pt x="3778" y="2506"/>
                    <a:pt x="4648" y="3089"/>
                    <a:pt x="5545" y="3495"/>
                  </a:cubicBezTo>
                  <a:cubicBezTo>
                    <a:pt x="5536" y="3536"/>
                    <a:pt x="5549" y="3579"/>
                    <a:pt x="5600" y="3623"/>
                  </a:cubicBezTo>
                  <a:cubicBezTo>
                    <a:pt x="5680" y="3687"/>
                    <a:pt x="5769" y="3740"/>
                    <a:pt x="5863" y="3782"/>
                  </a:cubicBezTo>
                  <a:cubicBezTo>
                    <a:pt x="5736" y="3973"/>
                    <a:pt x="5728" y="4211"/>
                    <a:pt x="5728" y="4477"/>
                  </a:cubicBezTo>
                  <a:cubicBezTo>
                    <a:pt x="5727" y="4700"/>
                    <a:pt x="5749" y="4927"/>
                    <a:pt x="5756" y="5152"/>
                  </a:cubicBezTo>
                  <a:cubicBezTo>
                    <a:pt x="5764" y="5368"/>
                    <a:pt x="5878" y="5563"/>
                    <a:pt x="5939" y="5768"/>
                  </a:cubicBezTo>
                  <a:cubicBezTo>
                    <a:pt x="5945" y="5789"/>
                    <a:pt x="5964" y="5796"/>
                    <a:pt x="5986" y="5796"/>
                  </a:cubicBezTo>
                  <a:cubicBezTo>
                    <a:pt x="6022" y="5796"/>
                    <a:pt x="6066" y="5776"/>
                    <a:pt x="6080" y="5758"/>
                  </a:cubicBezTo>
                  <a:cubicBezTo>
                    <a:pt x="6371" y="5373"/>
                    <a:pt x="6441" y="5068"/>
                    <a:pt x="6406" y="4594"/>
                  </a:cubicBezTo>
                  <a:cubicBezTo>
                    <a:pt x="6393" y="4408"/>
                    <a:pt x="6393" y="4155"/>
                    <a:pt x="6336" y="3939"/>
                  </a:cubicBezTo>
                  <a:lnTo>
                    <a:pt x="6336" y="3939"/>
                  </a:lnTo>
                  <a:cubicBezTo>
                    <a:pt x="6398" y="3954"/>
                    <a:pt x="6460" y="3969"/>
                    <a:pt x="6520" y="3983"/>
                  </a:cubicBezTo>
                  <a:cubicBezTo>
                    <a:pt x="6613" y="4005"/>
                    <a:pt x="6713" y="4016"/>
                    <a:pt x="6815" y="4016"/>
                  </a:cubicBezTo>
                  <a:cubicBezTo>
                    <a:pt x="7043" y="4016"/>
                    <a:pt x="7280" y="3961"/>
                    <a:pt x="7463" y="3847"/>
                  </a:cubicBezTo>
                  <a:cubicBezTo>
                    <a:pt x="7481" y="3835"/>
                    <a:pt x="7526" y="3805"/>
                    <a:pt x="7510" y="3775"/>
                  </a:cubicBezTo>
                  <a:cubicBezTo>
                    <a:pt x="7415" y="3589"/>
                    <a:pt x="7189" y="3487"/>
                    <a:pt x="7000" y="3425"/>
                  </a:cubicBezTo>
                  <a:cubicBezTo>
                    <a:pt x="6807" y="3363"/>
                    <a:pt x="6609" y="3293"/>
                    <a:pt x="6409" y="3249"/>
                  </a:cubicBezTo>
                  <a:cubicBezTo>
                    <a:pt x="5545" y="2423"/>
                    <a:pt x="4018" y="1911"/>
                    <a:pt x="3061" y="1385"/>
                  </a:cubicBezTo>
                  <a:cubicBezTo>
                    <a:pt x="2135" y="875"/>
                    <a:pt x="1178" y="104"/>
                    <a:pt x="107" y="1"/>
                  </a:cubicBezTo>
                  <a:cubicBezTo>
                    <a:pt x="106" y="0"/>
                    <a:pt x="105" y="0"/>
                    <a:pt x="10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1"/>
            <p:cNvSpPr/>
            <p:nvPr/>
          </p:nvSpPr>
          <p:spPr>
            <a:xfrm>
              <a:off x="3130000" y="4849275"/>
              <a:ext cx="54475" cy="18350"/>
            </a:xfrm>
            <a:custGeom>
              <a:avLst/>
              <a:gdLst/>
              <a:ahLst/>
              <a:cxnLst/>
              <a:rect l="l" t="t" r="r" b="b"/>
              <a:pathLst>
                <a:path w="2179" h="734" extrusionOk="0">
                  <a:moveTo>
                    <a:pt x="67" y="1"/>
                  </a:moveTo>
                  <a:cubicBezTo>
                    <a:pt x="51" y="1"/>
                    <a:pt x="1" y="32"/>
                    <a:pt x="31" y="44"/>
                  </a:cubicBezTo>
                  <a:cubicBezTo>
                    <a:pt x="379" y="178"/>
                    <a:pt x="733" y="291"/>
                    <a:pt x="1082" y="421"/>
                  </a:cubicBezTo>
                  <a:cubicBezTo>
                    <a:pt x="1410" y="543"/>
                    <a:pt x="1651" y="734"/>
                    <a:pt x="1999" y="734"/>
                  </a:cubicBezTo>
                  <a:cubicBezTo>
                    <a:pt x="2020" y="734"/>
                    <a:pt x="2041" y="733"/>
                    <a:pt x="2063" y="732"/>
                  </a:cubicBezTo>
                  <a:cubicBezTo>
                    <a:pt x="2090" y="729"/>
                    <a:pt x="2179" y="700"/>
                    <a:pt x="2143" y="657"/>
                  </a:cubicBezTo>
                  <a:cubicBezTo>
                    <a:pt x="1913" y="381"/>
                    <a:pt x="1397" y="364"/>
                    <a:pt x="1079" y="249"/>
                  </a:cubicBezTo>
                  <a:cubicBezTo>
                    <a:pt x="747" y="128"/>
                    <a:pt x="422" y="34"/>
                    <a:pt x="68" y="1"/>
                  </a:cubicBezTo>
                  <a:cubicBezTo>
                    <a:pt x="68" y="1"/>
                    <a:pt x="68" y="1"/>
                    <a:pt x="6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1"/>
            <p:cNvSpPr/>
            <p:nvPr/>
          </p:nvSpPr>
          <p:spPr>
            <a:xfrm>
              <a:off x="3106375" y="4870250"/>
              <a:ext cx="18200" cy="11875"/>
            </a:xfrm>
            <a:custGeom>
              <a:avLst/>
              <a:gdLst/>
              <a:ahLst/>
              <a:cxnLst/>
              <a:rect l="l" t="t" r="r" b="b"/>
              <a:pathLst>
                <a:path w="728" h="475" extrusionOk="0">
                  <a:moveTo>
                    <a:pt x="506" y="1"/>
                  </a:moveTo>
                  <a:cubicBezTo>
                    <a:pt x="435" y="1"/>
                    <a:pt x="365" y="15"/>
                    <a:pt x="328" y="27"/>
                  </a:cubicBezTo>
                  <a:cubicBezTo>
                    <a:pt x="242" y="56"/>
                    <a:pt x="0" y="189"/>
                    <a:pt x="75" y="320"/>
                  </a:cubicBezTo>
                  <a:cubicBezTo>
                    <a:pt x="130" y="421"/>
                    <a:pt x="234" y="474"/>
                    <a:pt x="344" y="474"/>
                  </a:cubicBezTo>
                  <a:cubicBezTo>
                    <a:pt x="391" y="474"/>
                    <a:pt x="439" y="464"/>
                    <a:pt x="485" y="444"/>
                  </a:cubicBezTo>
                  <a:cubicBezTo>
                    <a:pt x="629" y="377"/>
                    <a:pt x="728" y="274"/>
                    <a:pt x="708" y="112"/>
                  </a:cubicBezTo>
                  <a:cubicBezTo>
                    <a:pt x="697" y="26"/>
                    <a:pt x="601" y="1"/>
                    <a:pt x="5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1"/>
            <p:cNvSpPr/>
            <p:nvPr/>
          </p:nvSpPr>
          <p:spPr>
            <a:xfrm>
              <a:off x="3175200" y="4945950"/>
              <a:ext cx="32500" cy="65875"/>
            </a:xfrm>
            <a:custGeom>
              <a:avLst/>
              <a:gdLst/>
              <a:ahLst/>
              <a:cxnLst/>
              <a:rect l="l" t="t" r="r" b="b"/>
              <a:pathLst>
                <a:path w="1300" h="2635" extrusionOk="0">
                  <a:moveTo>
                    <a:pt x="103" y="1"/>
                  </a:moveTo>
                  <a:cubicBezTo>
                    <a:pt x="87" y="1"/>
                    <a:pt x="67" y="11"/>
                    <a:pt x="67" y="25"/>
                  </a:cubicBezTo>
                  <a:cubicBezTo>
                    <a:pt x="1" y="923"/>
                    <a:pt x="557" y="2001"/>
                    <a:pt x="1178" y="2624"/>
                  </a:cubicBezTo>
                  <a:cubicBezTo>
                    <a:pt x="1186" y="2631"/>
                    <a:pt x="1199" y="2635"/>
                    <a:pt x="1213" y="2635"/>
                  </a:cubicBezTo>
                  <a:cubicBezTo>
                    <a:pt x="1251" y="2635"/>
                    <a:pt x="1299" y="2611"/>
                    <a:pt x="1287" y="2577"/>
                  </a:cubicBezTo>
                  <a:cubicBezTo>
                    <a:pt x="1130" y="2131"/>
                    <a:pt x="885" y="1728"/>
                    <a:pt x="678" y="1303"/>
                  </a:cubicBezTo>
                  <a:cubicBezTo>
                    <a:pt x="474" y="882"/>
                    <a:pt x="326" y="435"/>
                    <a:pt x="124" y="11"/>
                  </a:cubicBezTo>
                  <a:cubicBezTo>
                    <a:pt x="120" y="4"/>
                    <a:pt x="112" y="1"/>
                    <a:pt x="10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1"/>
            <p:cNvSpPr/>
            <p:nvPr/>
          </p:nvSpPr>
          <p:spPr>
            <a:xfrm>
              <a:off x="2495250" y="4728950"/>
              <a:ext cx="116050" cy="9050"/>
            </a:xfrm>
            <a:custGeom>
              <a:avLst/>
              <a:gdLst/>
              <a:ahLst/>
              <a:cxnLst/>
              <a:rect l="l" t="t" r="r" b="b"/>
              <a:pathLst>
                <a:path w="4642" h="362" extrusionOk="0">
                  <a:moveTo>
                    <a:pt x="1122" y="0"/>
                  </a:moveTo>
                  <a:cubicBezTo>
                    <a:pt x="775" y="0"/>
                    <a:pt x="430" y="11"/>
                    <a:pt x="88" y="38"/>
                  </a:cubicBezTo>
                  <a:cubicBezTo>
                    <a:pt x="55" y="40"/>
                    <a:pt x="0" y="90"/>
                    <a:pt x="54" y="106"/>
                  </a:cubicBezTo>
                  <a:cubicBezTo>
                    <a:pt x="764" y="305"/>
                    <a:pt x="1534" y="362"/>
                    <a:pt x="2306" y="362"/>
                  </a:cubicBezTo>
                  <a:cubicBezTo>
                    <a:pt x="3048" y="362"/>
                    <a:pt x="3792" y="309"/>
                    <a:pt x="4489" y="279"/>
                  </a:cubicBezTo>
                  <a:cubicBezTo>
                    <a:pt x="4550" y="276"/>
                    <a:pt x="4642" y="184"/>
                    <a:pt x="4537" y="179"/>
                  </a:cubicBezTo>
                  <a:cubicBezTo>
                    <a:pt x="3415" y="118"/>
                    <a:pt x="2260" y="0"/>
                    <a:pt x="11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1"/>
            <p:cNvSpPr/>
            <p:nvPr/>
          </p:nvSpPr>
          <p:spPr>
            <a:xfrm>
              <a:off x="2285825" y="4783225"/>
              <a:ext cx="21050" cy="62425"/>
            </a:xfrm>
            <a:custGeom>
              <a:avLst/>
              <a:gdLst/>
              <a:ahLst/>
              <a:cxnLst/>
              <a:rect l="l" t="t" r="r" b="b"/>
              <a:pathLst>
                <a:path w="842" h="2497" extrusionOk="0">
                  <a:moveTo>
                    <a:pt x="387" y="1"/>
                  </a:moveTo>
                  <a:cubicBezTo>
                    <a:pt x="357" y="1"/>
                    <a:pt x="326" y="16"/>
                    <a:pt x="307" y="35"/>
                  </a:cubicBezTo>
                  <a:cubicBezTo>
                    <a:pt x="1" y="356"/>
                    <a:pt x="34" y="736"/>
                    <a:pt x="83" y="1152"/>
                  </a:cubicBezTo>
                  <a:cubicBezTo>
                    <a:pt x="133" y="1572"/>
                    <a:pt x="90" y="2143"/>
                    <a:pt x="384" y="2481"/>
                  </a:cubicBezTo>
                  <a:cubicBezTo>
                    <a:pt x="394" y="2492"/>
                    <a:pt x="407" y="2496"/>
                    <a:pt x="421" y="2496"/>
                  </a:cubicBezTo>
                  <a:cubicBezTo>
                    <a:pt x="450" y="2496"/>
                    <a:pt x="484" y="2478"/>
                    <a:pt x="500" y="2462"/>
                  </a:cubicBezTo>
                  <a:cubicBezTo>
                    <a:pt x="828" y="2142"/>
                    <a:pt x="841" y="1756"/>
                    <a:pt x="793" y="1324"/>
                  </a:cubicBezTo>
                  <a:cubicBezTo>
                    <a:pt x="746" y="911"/>
                    <a:pt x="762" y="309"/>
                    <a:pt x="430" y="16"/>
                  </a:cubicBezTo>
                  <a:cubicBezTo>
                    <a:pt x="418" y="5"/>
                    <a:pt x="403" y="1"/>
                    <a:pt x="38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1"/>
            <p:cNvSpPr/>
            <p:nvPr/>
          </p:nvSpPr>
          <p:spPr>
            <a:xfrm>
              <a:off x="2274150" y="4853050"/>
              <a:ext cx="17600" cy="20575"/>
            </a:xfrm>
            <a:custGeom>
              <a:avLst/>
              <a:gdLst/>
              <a:ahLst/>
              <a:cxnLst/>
              <a:rect l="l" t="t" r="r" b="b"/>
              <a:pathLst>
                <a:path w="704" h="823" extrusionOk="0">
                  <a:moveTo>
                    <a:pt x="673" y="0"/>
                  </a:moveTo>
                  <a:cubicBezTo>
                    <a:pt x="651" y="0"/>
                    <a:pt x="621" y="12"/>
                    <a:pt x="612" y="26"/>
                  </a:cubicBezTo>
                  <a:cubicBezTo>
                    <a:pt x="441" y="309"/>
                    <a:pt x="209" y="526"/>
                    <a:pt x="17" y="790"/>
                  </a:cubicBezTo>
                  <a:cubicBezTo>
                    <a:pt x="1" y="812"/>
                    <a:pt x="21" y="823"/>
                    <a:pt x="41" y="823"/>
                  </a:cubicBezTo>
                  <a:cubicBezTo>
                    <a:pt x="52" y="823"/>
                    <a:pt x="62" y="820"/>
                    <a:pt x="69" y="816"/>
                  </a:cubicBezTo>
                  <a:cubicBezTo>
                    <a:pt x="354" y="635"/>
                    <a:pt x="561" y="334"/>
                    <a:pt x="694" y="28"/>
                  </a:cubicBezTo>
                  <a:cubicBezTo>
                    <a:pt x="703" y="8"/>
                    <a:pt x="691" y="0"/>
                    <a:pt x="67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1"/>
            <p:cNvSpPr/>
            <p:nvPr/>
          </p:nvSpPr>
          <p:spPr>
            <a:xfrm>
              <a:off x="2727175" y="5214800"/>
              <a:ext cx="42100" cy="90550"/>
            </a:xfrm>
            <a:custGeom>
              <a:avLst/>
              <a:gdLst/>
              <a:ahLst/>
              <a:cxnLst/>
              <a:rect l="l" t="t" r="r" b="b"/>
              <a:pathLst>
                <a:path w="1684" h="3622" extrusionOk="0">
                  <a:moveTo>
                    <a:pt x="84" y="0"/>
                  </a:moveTo>
                  <a:cubicBezTo>
                    <a:pt x="47" y="0"/>
                    <a:pt x="0" y="29"/>
                    <a:pt x="4" y="63"/>
                  </a:cubicBezTo>
                  <a:cubicBezTo>
                    <a:pt x="83" y="795"/>
                    <a:pt x="159" y="1526"/>
                    <a:pt x="368" y="2232"/>
                  </a:cubicBezTo>
                  <a:cubicBezTo>
                    <a:pt x="532" y="2789"/>
                    <a:pt x="821" y="3588"/>
                    <a:pt x="1483" y="3622"/>
                  </a:cubicBezTo>
                  <a:cubicBezTo>
                    <a:pt x="1484" y="3622"/>
                    <a:pt x="1485" y="3622"/>
                    <a:pt x="1486" y="3622"/>
                  </a:cubicBezTo>
                  <a:cubicBezTo>
                    <a:pt x="1522" y="3622"/>
                    <a:pt x="1580" y="3601"/>
                    <a:pt x="1592" y="3565"/>
                  </a:cubicBezTo>
                  <a:cubicBezTo>
                    <a:pt x="1683" y="3320"/>
                    <a:pt x="1604" y="3216"/>
                    <a:pt x="1444" y="3013"/>
                  </a:cubicBezTo>
                  <a:cubicBezTo>
                    <a:pt x="1213" y="2725"/>
                    <a:pt x="1028" y="2401"/>
                    <a:pt x="875" y="2065"/>
                  </a:cubicBezTo>
                  <a:cubicBezTo>
                    <a:pt x="573" y="1406"/>
                    <a:pt x="399" y="694"/>
                    <a:pt x="124" y="23"/>
                  </a:cubicBezTo>
                  <a:cubicBezTo>
                    <a:pt x="117" y="7"/>
                    <a:pt x="102" y="0"/>
                    <a:pt x="8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1"/>
            <p:cNvSpPr/>
            <p:nvPr/>
          </p:nvSpPr>
          <p:spPr>
            <a:xfrm>
              <a:off x="2227175" y="4463850"/>
              <a:ext cx="42800" cy="133475"/>
            </a:xfrm>
            <a:custGeom>
              <a:avLst/>
              <a:gdLst/>
              <a:ahLst/>
              <a:cxnLst/>
              <a:rect l="l" t="t" r="r" b="b"/>
              <a:pathLst>
                <a:path w="1712" h="5339" extrusionOk="0">
                  <a:moveTo>
                    <a:pt x="149" y="1"/>
                  </a:moveTo>
                  <a:cubicBezTo>
                    <a:pt x="81" y="1"/>
                    <a:pt x="1" y="39"/>
                    <a:pt x="17" y="104"/>
                  </a:cubicBezTo>
                  <a:cubicBezTo>
                    <a:pt x="246" y="1049"/>
                    <a:pt x="854" y="1957"/>
                    <a:pt x="901" y="2920"/>
                  </a:cubicBezTo>
                  <a:cubicBezTo>
                    <a:pt x="925" y="3404"/>
                    <a:pt x="979" y="3967"/>
                    <a:pt x="868" y="4439"/>
                  </a:cubicBezTo>
                  <a:cubicBezTo>
                    <a:pt x="790" y="4772"/>
                    <a:pt x="697" y="5014"/>
                    <a:pt x="903" y="5307"/>
                  </a:cubicBezTo>
                  <a:cubicBezTo>
                    <a:pt x="919" y="5330"/>
                    <a:pt x="943" y="5339"/>
                    <a:pt x="970" y="5339"/>
                  </a:cubicBezTo>
                  <a:cubicBezTo>
                    <a:pt x="1029" y="5339"/>
                    <a:pt x="1101" y="5299"/>
                    <a:pt x="1130" y="5270"/>
                  </a:cubicBezTo>
                  <a:cubicBezTo>
                    <a:pt x="1711" y="4702"/>
                    <a:pt x="1324" y="3555"/>
                    <a:pt x="1143" y="2861"/>
                  </a:cubicBezTo>
                  <a:cubicBezTo>
                    <a:pt x="896" y="1908"/>
                    <a:pt x="1084" y="724"/>
                    <a:pt x="218" y="20"/>
                  </a:cubicBezTo>
                  <a:cubicBezTo>
                    <a:pt x="202" y="7"/>
                    <a:pt x="176" y="1"/>
                    <a:pt x="1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1"/>
            <p:cNvSpPr/>
            <p:nvPr/>
          </p:nvSpPr>
          <p:spPr>
            <a:xfrm>
              <a:off x="2011700" y="4631250"/>
              <a:ext cx="257625" cy="135275"/>
            </a:xfrm>
            <a:custGeom>
              <a:avLst/>
              <a:gdLst/>
              <a:ahLst/>
              <a:cxnLst/>
              <a:rect l="l" t="t" r="r" b="b"/>
              <a:pathLst>
                <a:path w="10305" h="5411" extrusionOk="0">
                  <a:moveTo>
                    <a:pt x="175" y="0"/>
                  </a:moveTo>
                  <a:cubicBezTo>
                    <a:pt x="122" y="0"/>
                    <a:pt x="1" y="64"/>
                    <a:pt x="76" y="118"/>
                  </a:cubicBezTo>
                  <a:cubicBezTo>
                    <a:pt x="1601" y="1217"/>
                    <a:pt x="3809" y="1423"/>
                    <a:pt x="5525" y="2158"/>
                  </a:cubicBezTo>
                  <a:cubicBezTo>
                    <a:pt x="6477" y="2566"/>
                    <a:pt x="7326" y="3156"/>
                    <a:pt x="8167" y="3749"/>
                  </a:cubicBezTo>
                  <a:cubicBezTo>
                    <a:pt x="8869" y="4242"/>
                    <a:pt x="9367" y="4904"/>
                    <a:pt x="10069" y="5397"/>
                  </a:cubicBezTo>
                  <a:cubicBezTo>
                    <a:pt x="10082" y="5406"/>
                    <a:pt x="10102" y="5411"/>
                    <a:pt x="10123" y="5411"/>
                  </a:cubicBezTo>
                  <a:cubicBezTo>
                    <a:pt x="10200" y="5411"/>
                    <a:pt x="10305" y="5355"/>
                    <a:pt x="10284" y="5284"/>
                  </a:cubicBezTo>
                  <a:cubicBezTo>
                    <a:pt x="10091" y="4594"/>
                    <a:pt x="9439" y="4210"/>
                    <a:pt x="8916" y="3780"/>
                  </a:cubicBezTo>
                  <a:cubicBezTo>
                    <a:pt x="8091" y="3099"/>
                    <a:pt x="7279" y="2541"/>
                    <a:pt x="6325" y="2037"/>
                  </a:cubicBezTo>
                  <a:cubicBezTo>
                    <a:pt x="4459" y="1049"/>
                    <a:pt x="2319" y="87"/>
                    <a:pt x="178" y="1"/>
                  </a:cubicBezTo>
                  <a:cubicBezTo>
                    <a:pt x="177" y="0"/>
                    <a:pt x="176" y="0"/>
                    <a:pt x="17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1"/>
            <p:cNvSpPr/>
            <p:nvPr/>
          </p:nvSpPr>
          <p:spPr>
            <a:xfrm>
              <a:off x="1990975" y="4765375"/>
              <a:ext cx="62250" cy="57675"/>
            </a:xfrm>
            <a:custGeom>
              <a:avLst/>
              <a:gdLst/>
              <a:ahLst/>
              <a:cxnLst/>
              <a:rect l="l" t="t" r="r" b="b"/>
              <a:pathLst>
                <a:path w="2490" h="2307" extrusionOk="0">
                  <a:moveTo>
                    <a:pt x="2451" y="1"/>
                  </a:moveTo>
                  <a:cubicBezTo>
                    <a:pt x="2444" y="1"/>
                    <a:pt x="2437" y="2"/>
                    <a:pt x="2432" y="4"/>
                  </a:cubicBezTo>
                  <a:cubicBezTo>
                    <a:pt x="1750" y="310"/>
                    <a:pt x="0" y="1415"/>
                    <a:pt x="956" y="2287"/>
                  </a:cubicBezTo>
                  <a:cubicBezTo>
                    <a:pt x="971" y="2301"/>
                    <a:pt x="992" y="2306"/>
                    <a:pt x="1014" y="2306"/>
                  </a:cubicBezTo>
                  <a:cubicBezTo>
                    <a:pt x="1053" y="2306"/>
                    <a:pt x="1095" y="2288"/>
                    <a:pt x="1115" y="2261"/>
                  </a:cubicBezTo>
                  <a:cubicBezTo>
                    <a:pt x="1383" y="1910"/>
                    <a:pt x="1436" y="1609"/>
                    <a:pt x="1536" y="1187"/>
                  </a:cubicBezTo>
                  <a:cubicBezTo>
                    <a:pt x="1661" y="659"/>
                    <a:pt x="2058" y="352"/>
                    <a:pt x="2465" y="29"/>
                  </a:cubicBezTo>
                  <a:cubicBezTo>
                    <a:pt x="2489" y="11"/>
                    <a:pt x="2470" y="1"/>
                    <a:pt x="24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1"/>
            <p:cNvSpPr/>
            <p:nvPr/>
          </p:nvSpPr>
          <p:spPr>
            <a:xfrm>
              <a:off x="1584300" y="4737975"/>
              <a:ext cx="75150" cy="41050"/>
            </a:xfrm>
            <a:custGeom>
              <a:avLst/>
              <a:gdLst/>
              <a:ahLst/>
              <a:cxnLst/>
              <a:rect l="l" t="t" r="r" b="b"/>
              <a:pathLst>
                <a:path w="3006" h="1642" extrusionOk="0">
                  <a:moveTo>
                    <a:pt x="2924" y="0"/>
                  </a:moveTo>
                  <a:cubicBezTo>
                    <a:pt x="2460" y="0"/>
                    <a:pt x="2052" y="295"/>
                    <a:pt x="1678" y="539"/>
                  </a:cubicBezTo>
                  <a:cubicBezTo>
                    <a:pt x="1136" y="891"/>
                    <a:pt x="607" y="1244"/>
                    <a:pt x="51" y="1571"/>
                  </a:cubicBezTo>
                  <a:cubicBezTo>
                    <a:pt x="0" y="1599"/>
                    <a:pt x="14" y="1641"/>
                    <a:pt x="66" y="1641"/>
                  </a:cubicBezTo>
                  <a:cubicBezTo>
                    <a:pt x="68" y="1641"/>
                    <a:pt x="71" y="1641"/>
                    <a:pt x="74" y="1641"/>
                  </a:cubicBezTo>
                  <a:cubicBezTo>
                    <a:pt x="577" y="1598"/>
                    <a:pt x="999" y="1304"/>
                    <a:pt x="1407" y="1029"/>
                  </a:cubicBezTo>
                  <a:cubicBezTo>
                    <a:pt x="1914" y="688"/>
                    <a:pt x="2492" y="420"/>
                    <a:pt x="2976" y="55"/>
                  </a:cubicBezTo>
                  <a:cubicBezTo>
                    <a:pt x="3006" y="34"/>
                    <a:pt x="2995" y="2"/>
                    <a:pt x="2959" y="1"/>
                  </a:cubicBezTo>
                  <a:cubicBezTo>
                    <a:pt x="2947" y="0"/>
                    <a:pt x="2935" y="0"/>
                    <a:pt x="292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1"/>
            <p:cNvSpPr/>
            <p:nvPr/>
          </p:nvSpPr>
          <p:spPr>
            <a:xfrm>
              <a:off x="1664375" y="4730150"/>
              <a:ext cx="67725" cy="9250"/>
            </a:xfrm>
            <a:custGeom>
              <a:avLst/>
              <a:gdLst/>
              <a:ahLst/>
              <a:cxnLst/>
              <a:rect l="l" t="t" r="r" b="b"/>
              <a:pathLst>
                <a:path w="2709" h="370" extrusionOk="0">
                  <a:moveTo>
                    <a:pt x="1715" y="0"/>
                  </a:moveTo>
                  <a:cubicBezTo>
                    <a:pt x="1178" y="0"/>
                    <a:pt x="617" y="166"/>
                    <a:pt x="115" y="277"/>
                  </a:cubicBezTo>
                  <a:cubicBezTo>
                    <a:pt x="66" y="286"/>
                    <a:pt x="0" y="370"/>
                    <a:pt x="77" y="370"/>
                  </a:cubicBezTo>
                  <a:cubicBezTo>
                    <a:pt x="80" y="370"/>
                    <a:pt x="83" y="370"/>
                    <a:pt x="86" y="370"/>
                  </a:cubicBezTo>
                  <a:cubicBezTo>
                    <a:pt x="427" y="347"/>
                    <a:pt x="768" y="343"/>
                    <a:pt x="1110" y="343"/>
                  </a:cubicBezTo>
                  <a:cubicBezTo>
                    <a:pt x="1320" y="343"/>
                    <a:pt x="1530" y="344"/>
                    <a:pt x="1740" y="344"/>
                  </a:cubicBezTo>
                  <a:cubicBezTo>
                    <a:pt x="2006" y="344"/>
                    <a:pt x="2273" y="342"/>
                    <a:pt x="2539" y="330"/>
                  </a:cubicBezTo>
                  <a:cubicBezTo>
                    <a:pt x="2577" y="328"/>
                    <a:pt x="2709" y="269"/>
                    <a:pt x="2631" y="223"/>
                  </a:cubicBezTo>
                  <a:cubicBezTo>
                    <a:pt x="2345" y="59"/>
                    <a:pt x="2034" y="0"/>
                    <a:pt x="17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1"/>
            <p:cNvSpPr/>
            <p:nvPr/>
          </p:nvSpPr>
          <p:spPr>
            <a:xfrm>
              <a:off x="1541475" y="4565850"/>
              <a:ext cx="35775" cy="19600"/>
            </a:xfrm>
            <a:custGeom>
              <a:avLst/>
              <a:gdLst/>
              <a:ahLst/>
              <a:cxnLst/>
              <a:rect l="l" t="t" r="r" b="b"/>
              <a:pathLst>
                <a:path w="1431" h="784" extrusionOk="0">
                  <a:moveTo>
                    <a:pt x="58" y="0"/>
                  </a:moveTo>
                  <a:cubicBezTo>
                    <a:pt x="40" y="0"/>
                    <a:pt x="0" y="13"/>
                    <a:pt x="17" y="34"/>
                  </a:cubicBezTo>
                  <a:cubicBezTo>
                    <a:pt x="316" y="422"/>
                    <a:pt x="831" y="653"/>
                    <a:pt x="1291" y="783"/>
                  </a:cubicBezTo>
                  <a:cubicBezTo>
                    <a:pt x="1293" y="783"/>
                    <a:pt x="1296" y="784"/>
                    <a:pt x="1299" y="784"/>
                  </a:cubicBezTo>
                  <a:cubicBezTo>
                    <a:pt x="1338" y="784"/>
                    <a:pt x="1430" y="745"/>
                    <a:pt x="1387" y="708"/>
                  </a:cubicBezTo>
                  <a:cubicBezTo>
                    <a:pt x="1008" y="374"/>
                    <a:pt x="569" y="83"/>
                    <a:pt x="62" y="0"/>
                  </a:cubicBezTo>
                  <a:cubicBezTo>
                    <a:pt x="61" y="0"/>
                    <a:pt x="60" y="0"/>
                    <a:pt x="5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1"/>
            <p:cNvSpPr/>
            <p:nvPr/>
          </p:nvSpPr>
          <p:spPr>
            <a:xfrm>
              <a:off x="1897700" y="4622350"/>
              <a:ext cx="56425" cy="13825"/>
            </a:xfrm>
            <a:custGeom>
              <a:avLst/>
              <a:gdLst/>
              <a:ahLst/>
              <a:cxnLst/>
              <a:rect l="l" t="t" r="r" b="b"/>
              <a:pathLst>
                <a:path w="2257" h="553" extrusionOk="0">
                  <a:moveTo>
                    <a:pt x="1760" y="0"/>
                  </a:moveTo>
                  <a:cubicBezTo>
                    <a:pt x="1151" y="0"/>
                    <a:pt x="556" y="149"/>
                    <a:pt x="42" y="501"/>
                  </a:cubicBezTo>
                  <a:cubicBezTo>
                    <a:pt x="0" y="530"/>
                    <a:pt x="38" y="552"/>
                    <a:pt x="71" y="552"/>
                  </a:cubicBezTo>
                  <a:cubicBezTo>
                    <a:pt x="76" y="552"/>
                    <a:pt x="82" y="552"/>
                    <a:pt x="87" y="550"/>
                  </a:cubicBezTo>
                  <a:cubicBezTo>
                    <a:pt x="774" y="348"/>
                    <a:pt x="1493" y="336"/>
                    <a:pt x="2177" y="108"/>
                  </a:cubicBezTo>
                  <a:cubicBezTo>
                    <a:pt x="2227" y="91"/>
                    <a:pt x="2257" y="32"/>
                    <a:pt x="2187" y="24"/>
                  </a:cubicBezTo>
                  <a:cubicBezTo>
                    <a:pt x="2044" y="8"/>
                    <a:pt x="1902" y="0"/>
                    <a:pt x="17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1"/>
            <p:cNvSpPr/>
            <p:nvPr/>
          </p:nvSpPr>
          <p:spPr>
            <a:xfrm>
              <a:off x="1981150" y="4622550"/>
              <a:ext cx="15200" cy="6125"/>
            </a:xfrm>
            <a:custGeom>
              <a:avLst/>
              <a:gdLst/>
              <a:ahLst/>
              <a:cxnLst/>
              <a:rect l="l" t="t" r="r" b="b"/>
              <a:pathLst>
                <a:path w="608" h="245" extrusionOk="0">
                  <a:moveTo>
                    <a:pt x="203" y="12"/>
                  </a:moveTo>
                  <a:cubicBezTo>
                    <a:pt x="146" y="12"/>
                    <a:pt x="1" y="80"/>
                    <a:pt x="63" y="149"/>
                  </a:cubicBezTo>
                  <a:cubicBezTo>
                    <a:pt x="123" y="215"/>
                    <a:pt x="176" y="245"/>
                    <a:pt x="259" y="245"/>
                  </a:cubicBezTo>
                  <a:cubicBezTo>
                    <a:pt x="272" y="245"/>
                    <a:pt x="286" y="244"/>
                    <a:pt x="300" y="242"/>
                  </a:cubicBezTo>
                  <a:cubicBezTo>
                    <a:pt x="383" y="234"/>
                    <a:pt x="471" y="195"/>
                    <a:pt x="547" y="159"/>
                  </a:cubicBezTo>
                  <a:cubicBezTo>
                    <a:pt x="563" y="149"/>
                    <a:pt x="608" y="110"/>
                    <a:pt x="578" y="88"/>
                  </a:cubicBezTo>
                  <a:cubicBezTo>
                    <a:pt x="463" y="1"/>
                    <a:pt x="343" y="27"/>
                    <a:pt x="210" y="13"/>
                  </a:cubicBezTo>
                  <a:cubicBezTo>
                    <a:pt x="208" y="12"/>
                    <a:pt x="206" y="12"/>
                    <a:pt x="203" y="12"/>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1"/>
            <p:cNvSpPr/>
            <p:nvPr/>
          </p:nvSpPr>
          <p:spPr>
            <a:xfrm>
              <a:off x="1797250" y="4367325"/>
              <a:ext cx="89400" cy="149025"/>
            </a:xfrm>
            <a:custGeom>
              <a:avLst/>
              <a:gdLst/>
              <a:ahLst/>
              <a:cxnLst/>
              <a:rect l="l" t="t" r="r" b="b"/>
              <a:pathLst>
                <a:path w="3576" h="5961" extrusionOk="0">
                  <a:moveTo>
                    <a:pt x="50" y="0"/>
                  </a:moveTo>
                  <a:cubicBezTo>
                    <a:pt x="29" y="0"/>
                    <a:pt x="1" y="12"/>
                    <a:pt x="10" y="29"/>
                  </a:cubicBezTo>
                  <a:cubicBezTo>
                    <a:pt x="608" y="1138"/>
                    <a:pt x="1275" y="2201"/>
                    <a:pt x="1842" y="3327"/>
                  </a:cubicBezTo>
                  <a:cubicBezTo>
                    <a:pt x="2299" y="4229"/>
                    <a:pt x="2632" y="5346"/>
                    <a:pt x="3463" y="5952"/>
                  </a:cubicBezTo>
                  <a:cubicBezTo>
                    <a:pt x="3470" y="5958"/>
                    <a:pt x="3480" y="5960"/>
                    <a:pt x="3491" y="5960"/>
                  </a:cubicBezTo>
                  <a:cubicBezTo>
                    <a:pt x="3528" y="5960"/>
                    <a:pt x="3576" y="5932"/>
                    <a:pt x="3570" y="5898"/>
                  </a:cubicBezTo>
                  <a:cubicBezTo>
                    <a:pt x="3488" y="5451"/>
                    <a:pt x="3364" y="5207"/>
                    <a:pt x="3097" y="4857"/>
                  </a:cubicBezTo>
                  <a:cubicBezTo>
                    <a:pt x="2639" y="4258"/>
                    <a:pt x="2371" y="3537"/>
                    <a:pt x="2029" y="2867"/>
                  </a:cubicBezTo>
                  <a:cubicBezTo>
                    <a:pt x="1498" y="1825"/>
                    <a:pt x="961" y="784"/>
                    <a:pt x="68" y="5"/>
                  </a:cubicBezTo>
                  <a:cubicBezTo>
                    <a:pt x="64" y="2"/>
                    <a:pt x="58" y="0"/>
                    <a:pt x="5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1"/>
            <p:cNvSpPr/>
            <p:nvPr/>
          </p:nvSpPr>
          <p:spPr>
            <a:xfrm>
              <a:off x="1888825" y="4524000"/>
              <a:ext cx="28700" cy="38200"/>
            </a:xfrm>
            <a:custGeom>
              <a:avLst/>
              <a:gdLst/>
              <a:ahLst/>
              <a:cxnLst/>
              <a:rect l="l" t="t" r="r" b="b"/>
              <a:pathLst>
                <a:path w="1148" h="1528" extrusionOk="0">
                  <a:moveTo>
                    <a:pt x="95" y="1"/>
                  </a:moveTo>
                  <a:cubicBezTo>
                    <a:pt x="52" y="1"/>
                    <a:pt x="0" y="34"/>
                    <a:pt x="4" y="74"/>
                  </a:cubicBezTo>
                  <a:cubicBezTo>
                    <a:pt x="78" y="782"/>
                    <a:pt x="338" y="1253"/>
                    <a:pt x="1019" y="1522"/>
                  </a:cubicBezTo>
                  <a:cubicBezTo>
                    <a:pt x="1026" y="1526"/>
                    <a:pt x="1037" y="1527"/>
                    <a:pt x="1049" y="1527"/>
                  </a:cubicBezTo>
                  <a:cubicBezTo>
                    <a:pt x="1091" y="1527"/>
                    <a:pt x="1147" y="1506"/>
                    <a:pt x="1137" y="1461"/>
                  </a:cubicBezTo>
                  <a:cubicBezTo>
                    <a:pt x="989" y="837"/>
                    <a:pt x="539" y="488"/>
                    <a:pt x="137" y="18"/>
                  </a:cubicBezTo>
                  <a:cubicBezTo>
                    <a:pt x="127" y="6"/>
                    <a:pt x="111"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1"/>
            <p:cNvSpPr/>
            <p:nvPr/>
          </p:nvSpPr>
          <p:spPr>
            <a:xfrm>
              <a:off x="1477125" y="4206125"/>
              <a:ext cx="54900" cy="116975"/>
            </a:xfrm>
            <a:custGeom>
              <a:avLst/>
              <a:gdLst/>
              <a:ahLst/>
              <a:cxnLst/>
              <a:rect l="l" t="t" r="r" b="b"/>
              <a:pathLst>
                <a:path w="2196" h="4679" extrusionOk="0">
                  <a:moveTo>
                    <a:pt x="863" y="0"/>
                  </a:moveTo>
                  <a:cubicBezTo>
                    <a:pt x="833" y="0"/>
                    <a:pt x="799" y="15"/>
                    <a:pt x="778" y="28"/>
                  </a:cubicBezTo>
                  <a:cubicBezTo>
                    <a:pt x="1" y="531"/>
                    <a:pt x="266" y="1480"/>
                    <a:pt x="479" y="2225"/>
                  </a:cubicBezTo>
                  <a:cubicBezTo>
                    <a:pt x="737" y="3139"/>
                    <a:pt x="1404" y="4087"/>
                    <a:pt x="2141" y="4675"/>
                  </a:cubicBezTo>
                  <a:cubicBezTo>
                    <a:pt x="2144" y="4678"/>
                    <a:pt x="2149" y="4679"/>
                    <a:pt x="2155" y="4679"/>
                  </a:cubicBezTo>
                  <a:cubicBezTo>
                    <a:pt x="2172" y="4679"/>
                    <a:pt x="2195" y="4667"/>
                    <a:pt x="2185" y="4651"/>
                  </a:cubicBezTo>
                  <a:cubicBezTo>
                    <a:pt x="1731" y="3929"/>
                    <a:pt x="1174" y="3291"/>
                    <a:pt x="890" y="2471"/>
                  </a:cubicBezTo>
                  <a:cubicBezTo>
                    <a:pt x="727" y="2002"/>
                    <a:pt x="704" y="1561"/>
                    <a:pt x="788" y="1074"/>
                  </a:cubicBezTo>
                  <a:cubicBezTo>
                    <a:pt x="847" y="736"/>
                    <a:pt x="1076" y="356"/>
                    <a:pt x="915" y="30"/>
                  </a:cubicBezTo>
                  <a:cubicBezTo>
                    <a:pt x="905" y="8"/>
                    <a:pt x="885" y="0"/>
                    <a:pt x="86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1"/>
            <p:cNvSpPr/>
            <p:nvPr/>
          </p:nvSpPr>
          <p:spPr>
            <a:xfrm>
              <a:off x="1506750" y="4162150"/>
              <a:ext cx="22950" cy="22075"/>
            </a:xfrm>
            <a:custGeom>
              <a:avLst/>
              <a:gdLst/>
              <a:ahLst/>
              <a:cxnLst/>
              <a:rect l="l" t="t" r="r" b="b"/>
              <a:pathLst>
                <a:path w="918" h="883" extrusionOk="0">
                  <a:moveTo>
                    <a:pt x="851" y="1"/>
                  </a:moveTo>
                  <a:cubicBezTo>
                    <a:pt x="827" y="1"/>
                    <a:pt x="802" y="6"/>
                    <a:pt x="791" y="11"/>
                  </a:cubicBezTo>
                  <a:cubicBezTo>
                    <a:pt x="543" y="143"/>
                    <a:pt x="0" y="504"/>
                    <a:pt x="131" y="848"/>
                  </a:cubicBezTo>
                  <a:cubicBezTo>
                    <a:pt x="140" y="873"/>
                    <a:pt x="162" y="882"/>
                    <a:pt x="187" y="882"/>
                  </a:cubicBezTo>
                  <a:cubicBezTo>
                    <a:pt x="223" y="882"/>
                    <a:pt x="265" y="864"/>
                    <a:pt x="286" y="849"/>
                  </a:cubicBezTo>
                  <a:cubicBezTo>
                    <a:pt x="561" y="663"/>
                    <a:pt x="740" y="335"/>
                    <a:pt x="898" y="49"/>
                  </a:cubicBezTo>
                  <a:cubicBezTo>
                    <a:pt x="918" y="12"/>
                    <a:pt x="886" y="1"/>
                    <a:pt x="8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1"/>
            <p:cNvSpPr/>
            <p:nvPr/>
          </p:nvSpPr>
          <p:spPr>
            <a:xfrm>
              <a:off x="1913675" y="3936050"/>
              <a:ext cx="34850" cy="168950"/>
            </a:xfrm>
            <a:custGeom>
              <a:avLst/>
              <a:gdLst/>
              <a:ahLst/>
              <a:cxnLst/>
              <a:rect l="l" t="t" r="r" b="b"/>
              <a:pathLst>
                <a:path w="1394" h="6758" extrusionOk="0">
                  <a:moveTo>
                    <a:pt x="1367" y="0"/>
                  </a:moveTo>
                  <a:cubicBezTo>
                    <a:pt x="1346" y="0"/>
                    <a:pt x="1319" y="12"/>
                    <a:pt x="1315" y="26"/>
                  </a:cubicBezTo>
                  <a:cubicBezTo>
                    <a:pt x="714" y="1957"/>
                    <a:pt x="1" y="4851"/>
                    <a:pt x="1068" y="6735"/>
                  </a:cubicBezTo>
                  <a:cubicBezTo>
                    <a:pt x="1077" y="6751"/>
                    <a:pt x="1096" y="6758"/>
                    <a:pt x="1117" y="6758"/>
                  </a:cubicBezTo>
                  <a:cubicBezTo>
                    <a:pt x="1154" y="6758"/>
                    <a:pt x="1195" y="6736"/>
                    <a:pt x="1197" y="6703"/>
                  </a:cubicBezTo>
                  <a:cubicBezTo>
                    <a:pt x="1272" y="5656"/>
                    <a:pt x="1078" y="4585"/>
                    <a:pt x="1090" y="3530"/>
                  </a:cubicBezTo>
                  <a:cubicBezTo>
                    <a:pt x="1104" y="2354"/>
                    <a:pt x="1280" y="1189"/>
                    <a:pt x="1392" y="20"/>
                  </a:cubicBezTo>
                  <a:cubicBezTo>
                    <a:pt x="1394" y="6"/>
                    <a:pt x="1382" y="0"/>
                    <a:pt x="136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1"/>
            <p:cNvSpPr/>
            <p:nvPr/>
          </p:nvSpPr>
          <p:spPr>
            <a:xfrm>
              <a:off x="1945100" y="4119700"/>
              <a:ext cx="26600" cy="52450"/>
            </a:xfrm>
            <a:custGeom>
              <a:avLst/>
              <a:gdLst/>
              <a:ahLst/>
              <a:cxnLst/>
              <a:rect l="l" t="t" r="r" b="b"/>
              <a:pathLst>
                <a:path w="1064" h="2098" extrusionOk="0">
                  <a:moveTo>
                    <a:pt x="56" y="0"/>
                  </a:moveTo>
                  <a:cubicBezTo>
                    <a:pt x="32" y="0"/>
                    <a:pt x="0" y="18"/>
                    <a:pt x="8" y="38"/>
                  </a:cubicBezTo>
                  <a:cubicBezTo>
                    <a:pt x="67" y="185"/>
                    <a:pt x="79" y="333"/>
                    <a:pt x="101" y="489"/>
                  </a:cubicBezTo>
                  <a:cubicBezTo>
                    <a:pt x="130" y="683"/>
                    <a:pt x="215" y="876"/>
                    <a:pt x="277" y="1061"/>
                  </a:cubicBezTo>
                  <a:cubicBezTo>
                    <a:pt x="412" y="1460"/>
                    <a:pt x="553" y="1828"/>
                    <a:pt x="897" y="2086"/>
                  </a:cubicBezTo>
                  <a:cubicBezTo>
                    <a:pt x="907" y="2093"/>
                    <a:pt x="922" y="2097"/>
                    <a:pt x="938" y="2097"/>
                  </a:cubicBezTo>
                  <a:cubicBezTo>
                    <a:pt x="972" y="2097"/>
                    <a:pt x="1009" y="2080"/>
                    <a:pt x="1014" y="2046"/>
                  </a:cubicBezTo>
                  <a:cubicBezTo>
                    <a:pt x="1063" y="1626"/>
                    <a:pt x="881" y="1295"/>
                    <a:pt x="719" y="915"/>
                  </a:cubicBezTo>
                  <a:cubicBezTo>
                    <a:pt x="562" y="550"/>
                    <a:pt x="303" y="321"/>
                    <a:pt x="76" y="8"/>
                  </a:cubicBezTo>
                  <a:cubicBezTo>
                    <a:pt x="72" y="2"/>
                    <a:pt x="64" y="0"/>
                    <a:pt x="5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1"/>
            <p:cNvSpPr/>
            <p:nvPr/>
          </p:nvSpPr>
          <p:spPr>
            <a:xfrm>
              <a:off x="1978125" y="4057400"/>
              <a:ext cx="31700" cy="44650"/>
            </a:xfrm>
            <a:custGeom>
              <a:avLst/>
              <a:gdLst/>
              <a:ahLst/>
              <a:cxnLst/>
              <a:rect l="l" t="t" r="r" b="b"/>
              <a:pathLst>
                <a:path w="1268" h="1786" extrusionOk="0">
                  <a:moveTo>
                    <a:pt x="1221" y="1"/>
                  </a:moveTo>
                  <a:cubicBezTo>
                    <a:pt x="1190" y="1"/>
                    <a:pt x="1147" y="14"/>
                    <a:pt x="1135" y="26"/>
                  </a:cubicBezTo>
                  <a:cubicBezTo>
                    <a:pt x="685" y="477"/>
                    <a:pt x="0" y="1059"/>
                    <a:pt x="134" y="1767"/>
                  </a:cubicBezTo>
                  <a:cubicBezTo>
                    <a:pt x="136" y="1781"/>
                    <a:pt x="147" y="1786"/>
                    <a:pt x="161" y="1786"/>
                  </a:cubicBezTo>
                  <a:cubicBezTo>
                    <a:pt x="185" y="1786"/>
                    <a:pt x="217" y="1771"/>
                    <a:pt x="226" y="1760"/>
                  </a:cubicBezTo>
                  <a:cubicBezTo>
                    <a:pt x="635" y="1227"/>
                    <a:pt x="916" y="620"/>
                    <a:pt x="1251" y="39"/>
                  </a:cubicBezTo>
                  <a:cubicBezTo>
                    <a:pt x="1267" y="11"/>
                    <a:pt x="1248" y="1"/>
                    <a:pt x="122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1"/>
            <p:cNvSpPr/>
            <p:nvPr/>
          </p:nvSpPr>
          <p:spPr>
            <a:xfrm>
              <a:off x="1988175" y="3705450"/>
              <a:ext cx="26550" cy="105450"/>
            </a:xfrm>
            <a:custGeom>
              <a:avLst/>
              <a:gdLst/>
              <a:ahLst/>
              <a:cxnLst/>
              <a:rect l="l" t="t" r="r" b="b"/>
              <a:pathLst>
                <a:path w="1062" h="4218" extrusionOk="0">
                  <a:moveTo>
                    <a:pt x="95" y="1"/>
                  </a:moveTo>
                  <a:cubicBezTo>
                    <a:pt x="74" y="1"/>
                    <a:pt x="50" y="13"/>
                    <a:pt x="51" y="31"/>
                  </a:cubicBezTo>
                  <a:cubicBezTo>
                    <a:pt x="62" y="742"/>
                    <a:pt x="227" y="1436"/>
                    <a:pt x="250" y="2145"/>
                  </a:cubicBezTo>
                  <a:cubicBezTo>
                    <a:pt x="272" y="2826"/>
                    <a:pt x="45" y="3502"/>
                    <a:pt x="2" y="4180"/>
                  </a:cubicBezTo>
                  <a:cubicBezTo>
                    <a:pt x="0" y="4207"/>
                    <a:pt x="20" y="4217"/>
                    <a:pt x="44" y="4217"/>
                  </a:cubicBezTo>
                  <a:cubicBezTo>
                    <a:pt x="78" y="4217"/>
                    <a:pt x="122" y="4199"/>
                    <a:pt x="134" y="4182"/>
                  </a:cubicBezTo>
                  <a:cubicBezTo>
                    <a:pt x="1061" y="3007"/>
                    <a:pt x="812" y="1268"/>
                    <a:pt x="122" y="13"/>
                  </a:cubicBezTo>
                  <a:cubicBezTo>
                    <a:pt x="118" y="4"/>
                    <a:pt x="107"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1"/>
            <p:cNvSpPr/>
            <p:nvPr/>
          </p:nvSpPr>
          <p:spPr>
            <a:xfrm>
              <a:off x="1919525" y="3621075"/>
              <a:ext cx="35125" cy="33975"/>
            </a:xfrm>
            <a:custGeom>
              <a:avLst/>
              <a:gdLst/>
              <a:ahLst/>
              <a:cxnLst/>
              <a:rect l="l" t="t" r="r" b="b"/>
              <a:pathLst>
                <a:path w="1405" h="1359" extrusionOk="0">
                  <a:moveTo>
                    <a:pt x="1315" y="0"/>
                  </a:moveTo>
                  <a:cubicBezTo>
                    <a:pt x="1305" y="0"/>
                    <a:pt x="1294" y="2"/>
                    <a:pt x="1284" y="5"/>
                  </a:cubicBezTo>
                  <a:cubicBezTo>
                    <a:pt x="767" y="186"/>
                    <a:pt x="1" y="738"/>
                    <a:pt x="459" y="1341"/>
                  </a:cubicBezTo>
                  <a:cubicBezTo>
                    <a:pt x="469" y="1354"/>
                    <a:pt x="483" y="1359"/>
                    <a:pt x="499" y="1359"/>
                  </a:cubicBezTo>
                  <a:cubicBezTo>
                    <a:pt x="539" y="1359"/>
                    <a:pt x="589" y="1326"/>
                    <a:pt x="596" y="1295"/>
                  </a:cubicBezTo>
                  <a:cubicBezTo>
                    <a:pt x="719" y="781"/>
                    <a:pt x="944" y="413"/>
                    <a:pt x="1351" y="78"/>
                  </a:cubicBezTo>
                  <a:cubicBezTo>
                    <a:pt x="1405" y="34"/>
                    <a:pt x="1363" y="0"/>
                    <a:pt x="13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1"/>
            <p:cNvSpPr/>
            <p:nvPr/>
          </p:nvSpPr>
          <p:spPr>
            <a:xfrm>
              <a:off x="2071125" y="3497925"/>
              <a:ext cx="22250" cy="29600"/>
            </a:xfrm>
            <a:custGeom>
              <a:avLst/>
              <a:gdLst/>
              <a:ahLst/>
              <a:cxnLst/>
              <a:rect l="l" t="t" r="r" b="b"/>
              <a:pathLst>
                <a:path w="890" h="1184" extrusionOk="0">
                  <a:moveTo>
                    <a:pt x="749" y="1"/>
                  </a:moveTo>
                  <a:cubicBezTo>
                    <a:pt x="733" y="1"/>
                    <a:pt x="711" y="13"/>
                    <a:pt x="709" y="25"/>
                  </a:cubicBezTo>
                  <a:cubicBezTo>
                    <a:pt x="695" y="101"/>
                    <a:pt x="583" y="189"/>
                    <a:pt x="537" y="246"/>
                  </a:cubicBezTo>
                  <a:cubicBezTo>
                    <a:pt x="461" y="342"/>
                    <a:pt x="409" y="457"/>
                    <a:pt x="347" y="562"/>
                  </a:cubicBezTo>
                  <a:cubicBezTo>
                    <a:pt x="289" y="662"/>
                    <a:pt x="222" y="756"/>
                    <a:pt x="159" y="852"/>
                  </a:cubicBezTo>
                  <a:cubicBezTo>
                    <a:pt x="102" y="939"/>
                    <a:pt x="84" y="1044"/>
                    <a:pt x="26" y="1132"/>
                  </a:cubicBezTo>
                  <a:cubicBezTo>
                    <a:pt x="1" y="1172"/>
                    <a:pt x="38" y="1183"/>
                    <a:pt x="77" y="1183"/>
                  </a:cubicBezTo>
                  <a:cubicBezTo>
                    <a:pt x="105" y="1183"/>
                    <a:pt x="133" y="1178"/>
                    <a:pt x="144" y="1173"/>
                  </a:cubicBezTo>
                  <a:cubicBezTo>
                    <a:pt x="438" y="1039"/>
                    <a:pt x="629" y="860"/>
                    <a:pt x="775" y="570"/>
                  </a:cubicBezTo>
                  <a:cubicBezTo>
                    <a:pt x="825" y="472"/>
                    <a:pt x="890" y="338"/>
                    <a:pt x="871" y="222"/>
                  </a:cubicBezTo>
                  <a:cubicBezTo>
                    <a:pt x="857" y="135"/>
                    <a:pt x="789" y="86"/>
                    <a:pt x="766" y="12"/>
                  </a:cubicBezTo>
                  <a:cubicBezTo>
                    <a:pt x="764" y="4"/>
                    <a:pt x="757" y="1"/>
                    <a:pt x="7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1"/>
            <p:cNvSpPr/>
            <p:nvPr/>
          </p:nvSpPr>
          <p:spPr>
            <a:xfrm>
              <a:off x="1755100" y="3673950"/>
              <a:ext cx="29425" cy="98425"/>
            </a:xfrm>
            <a:custGeom>
              <a:avLst/>
              <a:gdLst/>
              <a:ahLst/>
              <a:cxnLst/>
              <a:rect l="l" t="t" r="r" b="b"/>
              <a:pathLst>
                <a:path w="1177" h="3937" extrusionOk="0">
                  <a:moveTo>
                    <a:pt x="1112" y="1"/>
                  </a:moveTo>
                  <a:cubicBezTo>
                    <a:pt x="1090" y="1"/>
                    <a:pt x="1062" y="14"/>
                    <a:pt x="1056" y="30"/>
                  </a:cubicBezTo>
                  <a:cubicBezTo>
                    <a:pt x="804" y="664"/>
                    <a:pt x="590" y="1313"/>
                    <a:pt x="413" y="1972"/>
                  </a:cubicBezTo>
                  <a:cubicBezTo>
                    <a:pt x="249" y="2589"/>
                    <a:pt x="1" y="3307"/>
                    <a:pt x="299" y="3910"/>
                  </a:cubicBezTo>
                  <a:cubicBezTo>
                    <a:pt x="308" y="3929"/>
                    <a:pt x="328" y="3937"/>
                    <a:pt x="351" y="3937"/>
                  </a:cubicBezTo>
                  <a:cubicBezTo>
                    <a:pt x="388" y="3937"/>
                    <a:pt x="431" y="3916"/>
                    <a:pt x="441" y="3887"/>
                  </a:cubicBezTo>
                  <a:cubicBezTo>
                    <a:pt x="659" y="3329"/>
                    <a:pt x="678" y="2726"/>
                    <a:pt x="805" y="2142"/>
                  </a:cubicBezTo>
                  <a:cubicBezTo>
                    <a:pt x="959" y="1441"/>
                    <a:pt x="1176" y="750"/>
                    <a:pt x="1140" y="24"/>
                  </a:cubicBezTo>
                  <a:cubicBezTo>
                    <a:pt x="1139" y="7"/>
                    <a:pt x="1127" y="1"/>
                    <a:pt x="111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1"/>
            <p:cNvSpPr/>
            <p:nvPr/>
          </p:nvSpPr>
          <p:spPr>
            <a:xfrm>
              <a:off x="1769725" y="3794850"/>
              <a:ext cx="21075" cy="23700"/>
            </a:xfrm>
            <a:custGeom>
              <a:avLst/>
              <a:gdLst/>
              <a:ahLst/>
              <a:cxnLst/>
              <a:rect l="l" t="t" r="r" b="b"/>
              <a:pathLst>
                <a:path w="843" h="948" extrusionOk="0">
                  <a:moveTo>
                    <a:pt x="225" y="0"/>
                  </a:moveTo>
                  <a:cubicBezTo>
                    <a:pt x="143" y="0"/>
                    <a:pt x="36" y="56"/>
                    <a:pt x="25" y="133"/>
                  </a:cubicBezTo>
                  <a:cubicBezTo>
                    <a:pt x="0" y="311"/>
                    <a:pt x="28" y="457"/>
                    <a:pt x="128" y="613"/>
                  </a:cubicBezTo>
                  <a:cubicBezTo>
                    <a:pt x="253" y="807"/>
                    <a:pt x="451" y="890"/>
                    <a:pt x="670" y="945"/>
                  </a:cubicBezTo>
                  <a:cubicBezTo>
                    <a:pt x="677" y="947"/>
                    <a:pt x="685" y="948"/>
                    <a:pt x="694" y="948"/>
                  </a:cubicBezTo>
                  <a:cubicBezTo>
                    <a:pt x="745" y="948"/>
                    <a:pt x="813" y="919"/>
                    <a:pt x="819" y="867"/>
                  </a:cubicBezTo>
                  <a:cubicBezTo>
                    <a:pt x="843" y="682"/>
                    <a:pt x="839" y="518"/>
                    <a:pt x="735" y="357"/>
                  </a:cubicBezTo>
                  <a:cubicBezTo>
                    <a:pt x="616" y="172"/>
                    <a:pt x="473" y="78"/>
                    <a:pt x="270" y="7"/>
                  </a:cubicBezTo>
                  <a:cubicBezTo>
                    <a:pt x="257" y="3"/>
                    <a:pt x="242" y="0"/>
                    <a:pt x="22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1"/>
            <p:cNvSpPr/>
            <p:nvPr/>
          </p:nvSpPr>
          <p:spPr>
            <a:xfrm>
              <a:off x="1585325" y="3718775"/>
              <a:ext cx="31075" cy="71000"/>
            </a:xfrm>
            <a:custGeom>
              <a:avLst/>
              <a:gdLst/>
              <a:ahLst/>
              <a:cxnLst/>
              <a:rect l="l" t="t" r="r" b="b"/>
              <a:pathLst>
                <a:path w="1243" h="2840" extrusionOk="0">
                  <a:moveTo>
                    <a:pt x="1205" y="0"/>
                  </a:moveTo>
                  <a:cubicBezTo>
                    <a:pt x="1193" y="0"/>
                    <a:pt x="1178" y="5"/>
                    <a:pt x="1173" y="12"/>
                  </a:cubicBezTo>
                  <a:cubicBezTo>
                    <a:pt x="617" y="778"/>
                    <a:pt x="1" y="2248"/>
                    <a:pt x="1104" y="2833"/>
                  </a:cubicBezTo>
                  <a:cubicBezTo>
                    <a:pt x="1112" y="2837"/>
                    <a:pt x="1123" y="2839"/>
                    <a:pt x="1135" y="2839"/>
                  </a:cubicBezTo>
                  <a:cubicBezTo>
                    <a:pt x="1181" y="2839"/>
                    <a:pt x="1243" y="2811"/>
                    <a:pt x="1231" y="2766"/>
                  </a:cubicBezTo>
                  <a:cubicBezTo>
                    <a:pt x="1110" y="2301"/>
                    <a:pt x="923" y="1874"/>
                    <a:pt x="902" y="1383"/>
                  </a:cubicBezTo>
                  <a:cubicBezTo>
                    <a:pt x="884" y="952"/>
                    <a:pt x="1058" y="410"/>
                    <a:pt x="1222" y="18"/>
                  </a:cubicBezTo>
                  <a:cubicBezTo>
                    <a:pt x="1227" y="5"/>
                    <a:pt x="1217" y="0"/>
                    <a:pt x="120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1"/>
            <p:cNvSpPr/>
            <p:nvPr/>
          </p:nvSpPr>
          <p:spPr>
            <a:xfrm>
              <a:off x="1634800" y="3805925"/>
              <a:ext cx="37875" cy="28250"/>
            </a:xfrm>
            <a:custGeom>
              <a:avLst/>
              <a:gdLst/>
              <a:ahLst/>
              <a:cxnLst/>
              <a:rect l="l" t="t" r="r" b="b"/>
              <a:pathLst>
                <a:path w="1515" h="1130" extrusionOk="0">
                  <a:moveTo>
                    <a:pt x="117" y="0"/>
                  </a:moveTo>
                  <a:cubicBezTo>
                    <a:pt x="70" y="0"/>
                    <a:pt x="1" y="25"/>
                    <a:pt x="16" y="74"/>
                  </a:cubicBezTo>
                  <a:cubicBezTo>
                    <a:pt x="188" y="603"/>
                    <a:pt x="932" y="873"/>
                    <a:pt x="1379" y="1123"/>
                  </a:cubicBezTo>
                  <a:cubicBezTo>
                    <a:pt x="1386" y="1128"/>
                    <a:pt x="1396" y="1130"/>
                    <a:pt x="1408" y="1130"/>
                  </a:cubicBezTo>
                  <a:cubicBezTo>
                    <a:pt x="1452" y="1130"/>
                    <a:pt x="1515" y="1102"/>
                    <a:pt x="1501" y="1059"/>
                  </a:cubicBezTo>
                  <a:cubicBezTo>
                    <a:pt x="1314" y="490"/>
                    <a:pt x="654" y="230"/>
                    <a:pt x="148" y="5"/>
                  </a:cubicBezTo>
                  <a:cubicBezTo>
                    <a:pt x="140" y="2"/>
                    <a:pt x="129"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1"/>
            <p:cNvSpPr/>
            <p:nvPr/>
          </p:nvSpPr>
          <p:spPr>
            <a:xfrm>
              <a:off x="1705400" y="3861225"/>
              <a:ext cx="94050" cy="75975"/>
            </a:xfrm>
            <a:custGeom>
              <a:avLst/>
              <a:gdLst/>
              <a:ahLst/>
              <a:cxnLst/>
              <a:rect l="l" t="t" r="r" b="b"/>
              <a:pathLst>
                <a:path w="3762" h="3039" extrusionOk="0">
                  <a:moveTo>
                    <a:pt x="117" y="0"/>
                  </a:moveTo>
                  <a:cubicBezTo>
                    <a:pt x="72" y="0"/>
                    <a:pt x="1" y="24"/>
                    <a:pt x="18" y="70"/>
                  </a:cubicBezTo>
                  <a:cubicBezTo>
                    <a:pt x="292" y="780"/>
                    <a:pt x="980" y="1229"/>
                    <a:pt x="1562" y="1682"/>
                  </a:cubicBezTo>
                  <a:cubicBezTo>
                    <a:pt x="2196" y="2174"/>
                    <a:pt x="2954" y="2604"/>
                    <a:pt x="3640" y="3033"/>
                  </a:cubicBezTo>
                  <a:cubicBezTo>
                    <a:pt x="3645" y="3036"/>
                    <a:pt x="3653" y="3038"/>
                    <a:pt x="3662" y="3038"/>
                  </a:cubicBezTo>
                  <a:cubicBezTo>
                    <a:pt x="3701" y="3038"/>
                    <a:pt x="3761" y="3005"/>
                    <a:pt x="3732" y="2975"/>
                  </a:cubicBezTo>
                  <a:cubicBezTo>
                    <a:pt x="3191" y="2432"/>
                    <a:pt x="2606" y="1974"/>
                    <a:pt x="2081" y="1409"/>
                  </a:cubicBezTo>
                  <a:cubicBezTo>
                    <a:pt x="1571" y="861"/>
                    <a:pt x="830" y="306"/>
                    <a:pt x="144" y="4"/>
                  </a:cubicBezTo>
                  <a:cubicBezTo>
                    <a:pt x="138" y="2"/>
                    <a:pt x="128"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1"/>
            <p:cNvSpPr/>
            <p:nvPr/>
          </p:nvSpPr>
          <p:spPr>
            <a:xfrm>
              <a:off x="1815925" y="3946200"/>
              <a:ext cx="23350" cy="22075"/>
            </a:xfrm>
            <a:custGeom>
              <a:avLst/>
              <a:gdLst/>
              <a:ahLst/>
              <a:cxnLst/>
              <a:rect l="l" t="t" r="r" b="b"/>
              <a:pathLst>
                <a:path w="934" h="883" extrusionOk="0">
                  <a:moveTo>
                    <a:pt x="360" y="0"/>
                  </a:moveTo>
                  <a:cubicBezTo>
                    <a:pt x="322" y="0"/>
                    <a:pt x="287" y="14"/>
                    <a:pt x="259" y="50"/>
                  </a:cubicBezTo>
                  <a:cubicBezTo>
                    <a:pt x="0" y="375"/>
                    <a:pt x="535" y="773"/>
                    <a:pt x="803" y="878"/>
                  </a:cubicBezTo>
                  <a:cubicBezTo>
                    <a:pt x="811" y="881"/>
                    <a:pt x="822" y="883"/>
                    <a:pt x="835" y="883"/>
                  </a:cubicBezTo>
                  <a:cubicBezTo>
                    <a:pt x="876" y="883"/>
                    <a:pt x="934" y="865"/>
                    <a:pt x="930" y="824"/>
                  </a:cubicBezTo>
                  <a:cubicBezTo>
                    <a:pt x="905" y="597"/>
                    <a:pt x="816" y="380"/>
                    <a:pt x="674" y="201"/>
                  </a:cubicBezTo>
                  <a:cubicBezTo>
                    <a:pt x="622" y="136"/>
                    <a:pt x="477" y="0"/>
                    <a:pt x="3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1"/>
            <p:cNvSpPr/>
            <p:nvPr/>
          </p:nvSpPr>
          <p:spPr>
            <a:xfrm>
              <a:off x="1852225" y="3992350"/>
              <a:ext cx="28575" cy="45075"/>
            </a:xfrm>
            <a:custGeom>
              <a:avLst/>
              <a:gdLst/>
              <a:ahLst/>
              <a:cxnLst/>
              <a:rect l="l" t="t" r="r" b="b"/>
              <a:pathLst>
                <a:path w="1143" h="1803" extrusionOk="0">
                  <a:moveTo>
                    <a:pt x="251" y="1"/>
                  </a:moveTo>
                  <a:cubicBezTo>
                    <a:pt x="211" y="1"/>
                    <a:pt x="165" y="27"/>
                    <a:pt x="161" y="60"/>
                  </a:cubicBezTo>
                  <a:cubicBezTo>
                    <a:pt x="147" y="151"/>
                    <a:pt x="88" y="247"/>
                    <a:pt x="44" y="327"/>
                  </a:cubicBezTo>
                  <a:cubicBezTo>
                    <a:pt x="0" y="406"/>
                    <a:pt x="11" y="523"/>
                    <a:pt x="12" y="609"/>
                  </a:cubicBezTo>
                  <a:cubicBezTo>
                    <a:pt x="14" y="823"/>
                    <a:pt x="64" y="1021"/>
                    <a:pt x="141" y="1219"/>
                  </a:cubicBezTo>
                  <a:cubicBezTo>
                    <a:pt x="293" y="1609"/>
                    <a:pt x="591" y="1766"/>
                    <a:pt x="995" y="1802"/>
                  </a:cubicBezTo>
                  <a:cubicBezTo>
                    <a:pt x="996" y="1802"/>
                    <a:pt x="998" y="1802"/>
                    <a:pt x="999" y="1802"/>
                  </a:cubicBezTo>
                  <a:cubicBezTo>
                    <a:pt x="1041" y="1802"/>
                    <a:pt x="1142" y="1763"/>
                    <a:pt x="1118" y="1708"/>
                  </a:cubicBezTo>
                  <a:cubicBezTo>
                    <a:pt x="1065" y="1591"/>
                    <a:pt x="1029" y="1465"/>
                    <a:pt x="1011" y="1337"/>
                  </a:cubicBezTo>
                  <a:cubicBezTo>
                    <a:pt x="992" y="1200"/>
                    <a:pt x="863" y="1042"/>
                    <a:pt x="809" y="913"/>
                  </a:cubicBezTo>
                  <a:cubicBezTo>
                    <a:pt x="746" y="763"/>
                    <a:pt x="698" y="607"/>
                    <a:pt x="629" y="460"/>
                  </a:cubicBezTo>
                  <a:cubicBezTo>
                    <a:pt x="601" y="398"/>
                    <a:pt x="577" y="334"/>
                    <a:pt x="538" y="277"/>
                  </a:cubicBezTo>
                  <a:cubicBezTo>
                    <a:pt x="475" y="181"/>
                    <a:pt x="353" y="132"/>
                    <a:pt x="300" y="26"/>
                  </a:cubicBezTo>
                  <a:cubicBezTo>
                    <a:pt x="291" y="8"/>
                    <a:pt x="272" y="1"/>
                    <a:pt x="2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1" name="Google Shape;2361;p41"/>
          <p:cNvSpPr/>
          <p:nvPr/>
        </p:nvSpPr>
        <p:spPr>
          <a:xfrm>
            <a:off x="7292604" y="-1045425"/>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1">
  <p:cSld name="CUSTOM_11_1">
    <p:spTree>
      <p:nvGrpSpPr>
        <p:cNvPr id="1" name="Shape 2362"/>
        <p:cNvGrpSpPr/>
        <p:nvPr/>
      </p:nvGrpSpPr>
      <p:grpSpPr>
        <a:xfrm>
          <a:off x="0" y="0"/>
          <a:ext cx="0" cy="0"/>
          <a:chOff x="0" y="0"/>
          <a:chExt cx="0" cy="0"/>
        </a:xfrm>
      </p:grpSpPr>
      <p:pic>
        <p:nvPicPr>
          <p:cNvPr id="2363" name="Google Shape;2363;p42"/>
          <p:cNvPicPr preferRelativeResize="0"/>
          <p:nvPr/>
        </p:nvPicPr>
        <p:blipFill>
          <a:blip r:embed="rId2">
            <a:alphaModFix amt="35000"/>
          </a:blip>
          <a:stretch>
            <a:fillRect/>
          </a:stretch>
        </p:blipFill>
        <p:spPr>
          <a:xfrm>
            <a:off x="0" y="0"/>
            <a:ext cx="9144000" cy="5143495"/>
          </a:xfrm>
          <a:prstGeom prst="rect">
            <a:avLst/>
          </a:prstGeom>
          <a:noFill/>
          <a:ln>
            <a:noFill/>
          </a:ln>
        </p:spPr>
      </p:pic>
      <p:sp>
        <p:nvSpPr>
          <p:cNvPr id="2364" name="Google Shape;2364;p42"/>
          <p:cNvSpPr/>
          <p:nvPr/>
        </p:nvSpPr>
        <p:spPr>
          <a:xfrm>
            <a:off x="0" y="-1593425"/>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2"/>
          <p:cNvSpPr/>
          <p:nvPr/>
        </p:nvSpPr>
        <p:spPr>
          <a:xfrm rot="9211026">
            <a:off x="8583671" y="2964355"/>
            <a:ext cx="1122820" cy="112282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2"/>
          <p:cNvSpPr/>
          <p:nvPr/>
        </p:nvSpPr>
        <p:spPr>
          <a:xfrm rot="9211026">
            <a:off x="2281021" y="4664680"/>
            <a:ext cx="1122820" cy="112282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4"/>
        <p:cNvGrpSpPr/>
        <p:nvPr/>
      </p:nvGrpSpPr>
      <p:grpSpPr>
        <a:xfrm>
          <a:off x="0" y="0"/>
          <a:ext cx="0" cy="0"/>
          <a:chOff x="0" y="0"/>
          <a:chExt cx="0" cy="0"/>
        </a:xfrm>
      </p:grpSpPr>
      <p:pic>
        <p:nvPicPr>
          <p:cNvPr id="285" name="Google Shape;285;p6"/>
          <p:cNvPicPr preferRelativeResize="0"/>
          <p:nvPr/>
        </p:nvPicPr>
        <p:blipFill>
          <a:blip r:embed="rId2">
            <a:alphaModFix amt="35000"/>
          </a:blip>
          <a:stretch>
            <a:fillRect/>
          </a:stretch>
        </p:blipFill>
        <p:spPr>
          <a:xfrm>
            <a:off x="0" y="0"/>
            <a:ext cx="9144000" cy="5143495"/>
          </a:xfrm>
          <a:prstGeom prst="rect">
            <a:avLst/>
          </a:prstGeom>
          <a:noFill/>
          <a:ln>
            <a:noFill/>
          </a:ln>
        </p:spPr>
      </p:pic>
      <p:sp>
        <p:nvSpPr>
          <p:cNvPr id="286" name="Google Shape;286;p6"/>
          <p:cNvSpPr/>
          <p:nvPr/>
        </p:nvSpPr>
        <p:spPr>
          <a:xfrm>
            <a:off x="6665229" y="3577275"/>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txBox="1">
            <a:spLocks noGrp="1"/>
          </p:cNvSpPr>
          <p:nvPr>
            <p:ph type="title"/>
          </p:nvPr>
        </p:nvSpPr>
        <p:spPr>
          <a:xfrm>
            <a:off x="717175" y="445025"/>
            <a:ext cx="77097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288" name="Google Shape;288;p6"/>
          <p:cNvSpPr/>
          <p:nvPr/>
        </p:nvSpPr>
        <p:spPr>
          <a:xfrm>
            <a:off x="-1384096" y="-743475"/>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9"/>
        <p:cNvGrpSpPr/>
        <p:nvPr/>
      </p:nvGrpSpPr>
      <p:grpSpPr>
        <a:xfrm>
          <a:off x="0" y="0"/>
          <a:ext cx="0" cy="0"/>
          <a:chOff x="0" y="0"/>
          <a:chExt cx="0" cy="0"/>
        </a:xfrm>
      </p:grpSpPr>
      <p:pic>
        <p:nvPicPr>
          <p:cNvPr id="290" name="Google Shape;290;p7"/>
          <p:cNvPicPr preferRelativeResize="0"/>
          <p:nvPr/>
        </p:nvPicPr>
        <p:blipFill>
          <a:blip r:embed="rId2">
            <a:alphaModFix amt="35000"/>
          </a:blip>
          <a:stretch>
            <a:fillRect/>
          </a:stretch>
        </p:blipFill>
        <p:spPr>
          <a:xfrm rot="10800000" flipH="1">
            <a:off x="0" y="3"/>
            <a:ext cx="9144000" cy="5143495"/>
          </a:xfrm>
          <a:prstGeom prst="rect">
            <a:avLst/>
          </a:prstGeom>
          <a:noFill/>
          <a:ln>
            <a:noFill/>
          </a:ln>
        </p:spPr>
      </p:pic>
      <p:sp>
        <p:nvSpPr>
          <p:cNvPr id="291" name="Google Shape;291;p7"/>
          <p:cNvSpPr/>
          <p:nvPr/>
        </p:nvSpPr>
        <p:spPr>
          <a:xfrm>
            <a:off x="5515325" y="2109000"/>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7"/>
          <p:cNvSpPr/>
          <p:nvPr/>
        </p:nvSpPr>
        <p:spPr>
          <a:xfrm>
            <a:off x="517850" y="253725"/>
            <a:ext cx="1122900" cy="11229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7"/>
          <p:cNvSpPr/>
          <p:nvPr/>
        </p:nvSpPr>
        <p:spPr>
          <a:xfrm>
            <a:off x="1640750" y="291400"/>
            <a:ext cx="304800" cy="3048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928950" y="2058675"/>
            <a:ext cx="4255200" cy="42552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txBox="1">
            <a:spLocks noGrp="1"/>
          </p:cNvSpPr>
          <p:nvPr>
            <p:ph type="title"/>
          </p:nvPr>
        </p:nvSpPr>
        <p:spPr>
          <a:xfrm>
            <a:off x="5618825" y="1275000"/>
            <a:ext cx="2808000" cy="7557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6" name="Google Shape;296;p7"/>
          <p:cNvSpPr txBox="1">
            <a:spLocks noGrp="1"/>
          </p:cNvSpPr>
          <p:nvPr>
            <p:ph type="body" idx="1"/>
          </p:nvPr>
        </p:nvSpPr>
        <p:spPr>
          <a:xfrm>
            <a:off x="3828400" y="2109000"/>
            <a:ext cx="4598100" cy="1523400"/>
          </a:xfrm>
          <a:prstGeom prst="rect">
            <a:avLst/>
          </a:prstGeom>
        </p:spPr>
        <p:txBody>
          <a:bodyPr spcFirstLastPara="1" wrap="square" lIns="91425" tIns="91425" rIns="91425" bIns="91425" anchor="t" anchorCtr="0">
            <a:noAutofit/>
          </a:bodyPr>
          <a:lstStyle>
            <a:lvl1pPr marL="457200" lvl="0" indent="-304800" algn="r">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7"/>
        <p:cNvGrpSpPr/>
        <p:nvPr/>
      </p:nvGrpSpPr>
      <p:grpSpPr>
        <a:xfrm>
          <a:off x="0" y="0"/>
          <a:ext cx="0" cy="0"/>
          <a:chOff x="0" y="0"/>
          <a:chExt cx="0" cy="0"/>
        </a:xfrm>
      </p:grpSpPr>
      <p:sp>
        <p:nvSpPr>
          <p:cNvPr id="298" name="Google Shape;298;p8"/>
          <p:cNvSpPr/>
          <p:nvPr/>
        </p:nvSpPr>
        <p:spPr>
          <a:xfrm>
            <a:off x="0" y="0"/>
            <a:ext cx="9144000" cy="4366500"/>
          </a:xfrm>
          <a:prstGeom prst="rect">
            <a:avLst/>
          </a:prstGeom>
          <a:gradFill>
            <a:gsLst>
              <a:gs pos="0">
                <a:schemeClr val="lt1"/>
              </a:gs>
              <a:gs pos="7500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9" name="Google Shape;299;p8"/>
          <p:cNvPicPr preferRelativeResize="0"/>
          <p:nvPr/>
        </p:nvPicPr>
        <p:blipFill>
          <a:blip r:embed="rId3">
            <a:alphaModFix amt="35000"/>
          </a:blip>
          <a:stretch>
            <a:fillRect/>
          </a:stretch>
        </p:blipFill>
        <p:spPr>
          <a:xfrm rot="10800000" flipH="1">
            <a:off x="0" y="0"/>
            <a:ext cx="9144000" cy="5143495"/>
          </a:xfrm>
          <a:prstGeom prst="rect">
            <a:avLst/>
          </a:prstGeom>
          <a:noFill/>
          <a:ln>
            <a:noFill/>
          </a:ln>
        </p:spPr>
      </p:pic>
      <p:grpSp>
        <p:nvGrpSpPr>
          <p:cNvPr id="300" name="Google Shape;300;p8"/>
          <p:cNvGrpSpPr/>
          <p:nvPr/>
        </p:nvGrpSpPr>
        <p:grpSpPr>
          <a:xfrm rot="-10107167" flipH="1">
            <a:off x="4023379" y="2935313"/>
            <a:ext cx="1611765" cy="2469689"/>
            <a:chOff x="393350" y="377138"/>
            <a:chExt cx="1772725" cy="2716325"/>
          </a:xfrm>
        </p:grpSpPr>
        <p:sp>
          <p:nvSpPr>
            <p:cNvPr id="301" name="Google Shape;301;p8"/>
            <p:cNvSpPr/>
            <p:nvPr/>
          </p:nvSpPr>
          <p:spPr>
            <a:xfrm>
              <a:off x="1399600" y="1124413"/>
              <a:ext cx="2425" cy="2450"/>
            </a:xfrm>
            <a:custGeom>
              <a:avLst/>
              <a:gdLst/>
              <a:ahLst/>
              <a:cxnLst/>
              <a:rect l="l" t="t" r="r" b="b"/>
              <a:pathLst>
                <a:path w="97" h="98" extrusionOk="0">
                  <a:moveTo>
                    <a:pt x="39" y="0"/>
                  </a:moveTo>
                  <a:cubicBezTo>
                    <a:pt x="29" y="27"/>
                    <a:pt x="15" y="54"/>
                    <a:pt x="0" y="82"/>
                  </a:cubicBezTo>
                  <a:cubicBezTo>
                    <a:pt x="6" y="77"/>
                    <a:pt x="12" y="73"/>
                    <a:pt x="20" y="71"/>
                  </a:cubicBezTo>
                  <a:cubicBezTo>
                    <a:pt x="24" y="71"/>
                    <a:pt x="29" y="70"/>
                    <a:pt x="33" y="70"/>
                  </a:cubicBezTo>
                  <a:cubicBezTo>
                    <a:pt x="63" y="70"/>
                    <a:pt x="83" y="84"/>
                    <a:pt x="92" y="92"/>
                  </a:cubicBezTo>
                  <a:lnTo>
                    <a:pt x="92" y="92"/>
                  </a:lnTo>
                  <a:cubicBezTo>
                    <a:pt x="86" y="84"/>
                    <a:pt x="73" y="65"/>
                    <a:pt x="54" y="27"/>
                  </a:cubicBezTo>
                  <a:cubicBezTo>
                    <a:pt x="50" y="18"/>
                    <a:pt x="44" y="9"/>
                    <a:pt x="39" y="0"/>
                  </a:cubicBezTo>
                  <a:close/>
                  <a:moveTo>
                    <a:pt x="92" y="92"/>
                  </a:moveTo>
                  <a:lnTo>
                    <a:pt x="92" y="92"/>
                  </a:lnTo>
                  <a:cubicBezTo>
                    <a:pt x="95" y="96"/>
                    <a:pt x="96" y="97"/>
                    <a:pt x="97" y="97"/>
                  </a:cubicBezTo>
                  <a:cubicBezTo>
                    <a:pt x="97" y="97"/>
                    <a:pt x="95" y="95"/>
                    <a:pt x="92" y="92"/>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1450200" y="1433438"/>
              <a:ext cx="1400" cy="3025"/>
            </a:xfrm>
            <a:custGeom>
              <a:avLst/>
              <a:gdLst/>
              <a:ahLst/>
              <a:cxnLst/>
              <a:rect l="l" t="t" r="r" b="b"/>
              <a:pathLst>
                <a:path w="56" h="121" extrusionOk="0">
                  <a:moveTo>
                    <a:pt x="1" y="0"/>
                  </a:moveTo>
                  <a:lnTo>
                    <a:pt x="1" y="0"/>
                  </a:lnTo>
                  <a:cubicBezTo>
                    <a:pt x="5" y="20"/>
                    <a:pt x="9" y="41"/>
                    <a:pt x="13" y="61"/>
                  </a:cubicBezTo>
                  <a:cubicBezTo>
                    <a:pt x="27" y="81"/>
                    <a:pt x="40" y="101"/>
                    <a:pt x="55" y="121"/>
                  </a:cubicBezTo>
                  <a:cubicBezTo>
                    <a:pt x="32" y="82"/>
                    <a:pt x="15" y="42"/>
                    <a:pt x="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1322125" y="377138"/>
              <a:ext cx="460625" cy="798050"/>
            </a:xfrm>
            <a:custGeom>
              <a:avLst/>
              <a:gdLst/>
              <a:ahLst/>
              <a:cxnLst/>
              <a:rect l="l" t="t" r="r" b="b"/>
              <a:pathLst>
                <a:path w="18425" h="31922" extrusionOk="0">
                  <a:moveTo>
                    <a:pt x="2964" y="0"/>
                  </a:moveTo>
                  <a:cubicBezTo>
                    <a:pt x="2955" y="0"/>
                    <a:pt x="2934" y="2"/>
                    <a:pt x="2894" y="4"/>
                  </a:cubicBezTo>
                  <a:cubicBezTo>
                    <a:pt x="2801" y="9"/>
                    <a:pt x="2710" y="15"/>
                    <a:pt x="2617" y="20"/>
                  </a:cubicBezTo>
                  <a:cubicBezTo>
                    <a:pt x="1767" y="70"/>
                    <a:pt x="919" y="148"/>
                    <a:pt x="72" y="232"/>
                  </a:cubicBezTo>
                  <a:cubicBezTo>
                    <a:pt x="1" y="1362"/>
                    <a:pt x="41" y="2512"/>
                    <a:pt x="128" y="3613"/>
                  </a:cubicBezTo>
                  <a:cubicBezTo>
                    <a:pt x="209" y="4637"/>
                    <a:pt x="339" y="5693"/>
                    <a:pt x="699" y="6660"/>
                  </a:cubicBezTo>
                  <a:cubicBezTo>
                    <a:pt x="1102" y="7739"/>
                    <a:pt x="1792" y="8343"/>
                    <a:pt x="2876" y="8727"/>
                  </a:cubicBezTo>
                  <a:cubicBezTo>
                    <a:pt x="4521" y="9308"/>
                    <a:pt x="7317" y="10019"/>
                    <a:pt x="7333" y="12230"/>
                  </a:cubicBezTo>
                  <a:cubicBezTo>
                    <a:pt x="7338" y="13080"/>
                    <a:pt x="6908" y="13884"/>
                    <a:pt x="6516" y="14613"/>
                  </a:cubicBezTo>
                  <a:cubicBezTo>
                    <a:pt x="6074" y="15433"/>
                    <a:pt x="5647" y="16244"/>
                    <a:pt x="5353" y="17125"/>
                  </a:cubicBezTo>
                  <a:cubicBezTo>
                    <a:pt x="6678" y="17025"/>
                    <a:pt x="7825" y="16156"/>
                    <a:pt x="9089" y="15793"/>
                  </a:cubicBezTo>
                  <a:cubicBezTo>
                    <a:pt x="9132" y="15781"/>
                    <a:pt x="9172" y="15775"/>
                    <a:pt x="9208" y="15775"/>
                  </a:cubicBezTo>
                  <a:cubicBezTo>
                    <a:pt x="9370" y="15775"/>
                    <a:pt x="9465" y="15892"/>
                    <a:pt x="9446" y="16090"/>
                  </a:cubicBezTo>
                  <a:cubicBezTo>
                    <a:pt x="9327" y="17404"/>
                    <a:pt x="8693" y="18543"/>
                    <a:pt x="8254" y="19760"/>
                  </a:cubicBezTo>
                  <a:cubicBezTo>
                    <a:pt x="8415" y="19770"/>
                    <a:pt x="8583" y="19784"/>
                    <a:pt x="8746" y="19784"/>
                  </a:cubicBezTo>
                  <a:cubicBezTo>
                    <a:pt x="8960" y="19784"/>
                    <a:pt x="9166" y="19759"/>
                    <a:pt x="9342" y="19669"/>
                  </a:cubicBezTo>
                  <a:cubicBezTo>
                    <a:pt x="9420" y="19629"/>
                    <a:pt x="9496" y="19611"/>
                    <a:pt x="9563" y="19611"/>
                  </a:cubicBezTo>
                  <a:cubicBezTo>
                    <a:pt x="9757" y="19611"/>
                    <a:pt x="9881" y="19767"/>
                    <a:pt x="9780" y="20030"/>
                  </a:cubicBezTo>
                  <a:cubicBezTo>
                    <a:pt x="9554" y="20616"/>
                    <a:pt x="9267" y="21233"/>
                    <a:pt x="9170" y="21860"/>
                  </a:cubicBezTo>
                  <a:cubicBezTo>
                    <a:pt x="9128" y="22127"/>
                    <a:pt x="9143" y="22349"/>
                    <a:pt x="9311" y="22573"/>
                  </a:cubicBezTo>
                  <a:cubicBezTo>
                    <a:pt x="9536" y="22875"/>
                    <a:pt x="9845" y="23119"/>
                    <a:pt x="10101" y="23393"/>
                  </a:cubicBezTo>
                  <a:cubicBezTo>
                    <a:pt x="10272" y="23578"/>
                    <a:pt x="10403" y="23760"/>
                    <a:pt x="10658" y="23829"/>
                  </a:cubicBezTo>
                  <a:cubicBezTo>
                    <a:pt x="10881" y="23890"/>
                    <a:pt x="11111" y="23918"/>
                    <a:pt x="11334" y="23980"/>
                  </a:cubicBezTo>
                  <a:cubicBezTo>
                    <a:pt x="12050" y="24175"/>
                    <a:pt x="12491" y="24670"/>
                    <a:pt x="12689" y="25280"/>
                  </a:cubicBezTo>
                  <a:cubicBezTo>
                    <a:pt x="12791" y="25190"/>
                    <a:pt x="12929" y="25153"/>
                    <a:pt x="13079" y="25153"/>
                  </a:cubicBezTo>
                  <a:cubicBezTo>
                    <a:pt x="13147" y="25153"/>
                    <a:pt x="13219" y="25161"/>
                    <a:pt x="13290" y="25174"/>
                  </a:cubicBezTo>
                  <a:cubicBezTo>
                    <a:pt x="13355" y="25186"/>
                    <a:pt x="13272" y="25298"/>
                    <a:pt x="13231" y="25299"/>
                  </a:cubicBezTo>
                  <a:cubicBezTo>
                    <a:pt x="12449" y="25341"/>
                    <a:pt x="13073" y="26011"/>
                    <a:pt x="13092" y="26516"/>
                  </a:cubicBezTo>
                  <a:cubicBezTo>
                    <a:pt x="13247" y="26491"/>
                    <a:pt x="13418" y="26473"/>
                    <a:pt x="13589" y="26473"/>
                  </a:cubicBezTo>
                  <a:cubicBezTo>
                    <a:pt x="14112" y="26473"/>
                    <a:pt x="14635" y="26637"/>
                    <a:pt x="14686" y="27250"/>
                  </a:cubicBezTo>
                  <a:cubicBezTo>
                    <a:pt x="14736" y="27854"/>
                    <a:pt x="14464" y="28437"/>
                    <a:pt x="14116" y="28923"/>
                  </a:cubicBezTo>
                  <a:cubicBezTo>
                    <a:pt x="14822" y="29352"/>
                    <a:pt x="15555" y="29813"/>
                    <a:pt x="16009" y="30521"/>
                  </a:cubicBezTo>
                  <a:cubicBezTo>
                    <a:pt x="16149" y="30740"/>
                    <a:pt x="16278" y="30967"/>
                    <a:pt x="16363" y="31212"/>
                  </a:cubicBezTo>
                  <a:cubicBezTo>
                    <a:pt x="16376" y="31250"/>
                    <a:pt x="16392" y="31286"/>
                    <a:pt x="16409" y="31322"/>
                  </a:cubicBezTo>
                  <a:cubicBezTo>
                    <a:pt x="16457" y="31273"/>
                    <a:pt x="16517" y="31239"/>
                    <a:pt x="16575" y="31239"/>
                  </a:cubicBezTo>
                  <a:cubicBezTo>
                    <a:pt x="16598" y="31239"/>
                    <a:pt x="16621" y="31245"/>
                    <a:pt x="16643" y="31258"/>
                  </a:cubicBezTo>
                  <a:cubicBezTo>
                    <a:pt x="16916" y="31417"/>
                    <a:pt x="17248" y="31608"/>
                    <a:pt x="17463" y="31866"/>
                  </a:cubicBezTo>
                  <a:cubicBezTo>
                    <a:pt x="17550" y="31897"/>
                    <a:pt x="17638" y="31921"/>
                    <a:pt x="17731" y="31921"/>
                  </a:cubicBezTo>
                  <a:cubicBezTo>
                    <a:pt x="17755" y="31921"/>
                    <a:pt x="17779" y="31920"/>
                    <a:pt x="17803" y="31916"/>
                  </a:cubicBezTo>
                  <a:cubicBezTo>
                    <a:pt x="17941" y="31901"/>
                    <a:pt x="18077" y="31869"/>
                    <a:pt x="18207" y="31824"/>
                  </a:cubicBezTo>
                  <a:cubicBezTo>
                    <a:pt x="18070" y="31506"/>
                    <a:pt x="17953" y="31179"/>
                    <a:pt x="17855" y="30846"/>
                  </a:cubicBezTo>
                  <a:cubicBezTo>
                    <a:pt x="17849" y="30825"/>
                    <a:pt x="17880" y="30784"/>
                    <a:pt x="17901" y="30784"/>
                  </a:cubicBezTo>
                  <a:cubicBezTo>
                    <a:pt x="17907" y="30784"/>
                    <a:pt x="17912" y="30787"/>
                    <a:pt x="17915" y="30794"/>
                  </a:cubicBezTo>
                  <a:cubicBezTo>
                    <a:pt x="18055" y="31118"/>
                    <a:pt x="18207" y="31437"/>
                    <a:pt x="18392" y="31736"/>
                  </a:cubicBezTo>
                  <a:cubicBezTo>
                    <a:pt x="18404" y="31729"/>
                    <a:pt x="18414" y="31722"/>
                    <a:pt x="18425" y="31714"/>
                  </a:cubicBezTo>
                  <a:cubicBezTo>
                    <a:pt x="18017" y="30549"/>
                    <a:pt x="17428" y="29450"/>
                    <a:pt x="16973" y="28306"/>
                  </a:cubicBezTo>
                  <a:cubicBezTo>
                    <a:pt x="16584" y="27331"/>
                    <a:pt x="16350" y="26318"/>
                    <a:pt x="16135" y="25294"/>
                  </a:cubicBezTo>
                  <a:cubicBezTo>
                    <a:pt x="16008" y="24695"/>
                    <a:pt x="15882" y="24094"/>
                    <a:pt x="15768" y="23493"/>
                  </a:cubicBezTo>
                  <a:cubicBezTo>
                    <a:pt x="15748" y="23576"/>
                    <a:pt x="15734" y="23660"/>
                    <a:pt x="15741" y="23750"/>
                  </a:cubicBezTo>
                  <a:cubicBezTo>
                    <a:pt x="15746" y="23822"/>
                    <a:pt x="15644" y="23941"/>
                    <a:pt x="15574" y="23941"/>
                  </a:cubicBezTo>
                  <a:cubicBezTo>
                    <a:pt x="15548" y="23941"/>
                    <a:pt x="15527" y="23925"/>
                    <a:pt x="15518" y="23884"/>
                  </a:cubicBezTo>
                  <a:cubicBezTo>
                    <a:pt x="15484" y="23742"/>
                    <a:pt x="15381" y="23642"/>
                    <a:pt x="15309" y="23520"/>
                  </a:cubicBezTo>
                  <a:cubicBezTo>
                    <a:pt x="15241" y="23598"/>
                    <a:pt x="15161" y="23662"/>
                    <a:pt x="15059" y="23683"/>
                  </a:cubicBezTo>
                  <a:cubicBezTo>
                    <a:pt x="15044" y="23686"/>
                    <a:pt x="15029" y="23688"/>
                    <a:pt x="15015" y="23688"/>
                  </a:cubicBezTo>
                  <a:cubicBezTo>
                    <a:pt x="14912" y="23688"/>
                    <a:pt x="14845" y="23613"/>
                    <a:pt x="14740" y="23613"/>
                  </a:cubicBezTo>
                  <a:cubicBezTo>
                    <a:pt x="14736" y="23613"/>
                    <a:pt x="14731" y="23613"/>
                    <a:pt x="14725" y="23613"/>
                  </a:cubicBezTo>
                  <a:cubicBezTo>
                    <a:pt x="14725" y="23613"/>
                    <a:pt x="14724" y="23613"/>
                    <a:pt x="14723" y="23613"/>
                  </a:cubicBezTo>
                  <a:cubicBezTo>
                    <a:pt x="14689" y="23613"/>
                    <a:pt x="14715" y="23565"/>
                    <a:pt x="14728" y="23552"/>
                  </a:cubicBezTo>
                  <a:cubicBezTo>
                    <a:pt x="14905" y="23390"/>
                    <a:pt x="15120" y="23500"/>
                    <a:pt x="15272" y="23276"/>
                  </a:cubicBezTo>
                  <a:cubicBezTo>
                    <a:pt x="15297" y="23238"/>
                    <a:pt x="15369" y="23172"/>
                    <a:pt x="15423" y="23172"/>
                  </a:cubicBezTo>
                  <a:cubicBezTo>
                    <a:pt x="15449" y="23172"/>
                    <a:pt x="15470" y="23188"/>
                    <a:pt x="15479" y="23230"/>
                  </a:cubicBezTo>
                  <a:cubicBezTo>
                    <a:pt x="15499" y="23324"/>
                    <a:pt x="15549" y="23399"/>
                    <a:pt x="15602" y="23473"/>
                  </a:cubicBezTo>
                  <a:cubicBezTo>
                    <a:pt x="15638" y="23352"/>
                    <a:pt x="15674" y="23230"/>
                    <a:pt x="15674" y="23104"/>
                  </a:cubicBezTo>
                  <a:cubicBezTo>
                    <a:pt x="15676" y="23086"/>
                    <a:pt x="15681" y="23068"/>
                    <a:pt x="15687" y="23052"/>
                  </a:cubicBezTo>
                  <a:cubicBezTo>
                    <a:pt x="15628" y="22712"/>
                    <a:pt x="15571" y="22369"/>
                    <a:pt x="15525" y="22028"/>
                  </a:cubicBezTo>
                  <a:cubicBezTo>
                    <a:pt x="15453" y="21493"/>
                    <a:pt x="15353" y="20892"/>
                    <a:pt x="15449" y="20342"/>
                  </a:cubicBezTo>
                  <a:lnTo>
                    <a:pt x="15449" y="20342"/>
                  </a:lnTo>
                  <a:lnTo>
                    <a:pt x="15308" y="20355"/>
                  </a:lnTo>
                  <a:cubicBezTo>
                    <a:pt x="15310" y="20364"/>
                    <a:pt x="15311" y="20372"/>
                    <a:pt x="15313" y="20380"/>
                  </a:cubicBezTo>
                  <a:cubicBezTo>
                    <a:pt x="15341" y="20456"/>
                    <a:pt x="15234" y="20596"/>
                    <a:pt x="15157" y="20596"/>
                  </a:cubicBezTo>
                  <a:cubicBezTo>
                    <a:pt x="15136" y="20596"/>
                    <a:pt x="15118" y="20585"/>
                    <a:pt x="15105" y="20560"/>
                  </a:cubicBezTo>
                  <a:cubicBezTo>
                    <a:pt x="15071" y="20495"/>
                    <a:pt x="15030" y="20441"/>
                    <a:pt x="14989" y="20385"/>
                  </a:cubicBezTo>
                  <a:lnTo>
                    <a:pt x="14781" y="20405"/>
                  </a:lnTo>
                  <a:cubicBezTo>
                    <a:pt x="14774" y="20406"/>
                    <a:pt x="14766" y="20406"/>
                    <a:pt x="14759" y="20406"/>
                  </a:cubicBezTo>
                  <a:cubicBezTo>
                    <a:pt x="14688" y="20406"/>
                    <a:pt x="14624" y="20373"/>
                    <a:pt x="14590" y="20307"/>
                  </a:cubicBezTo>
                  <a:cubicBezTo>
                    <a:pt x="14510" y="20149"/>
                    <a:pt x="14437" y="19988"/>
                    <a:pt x="14358" y="19830"/>
                  </a:cubicBezTo>
                  <a:cubicBezTo>
                    <a:pt x="14287" y="20050"/>
                    <a:pt x="14205" y="20257"/>
                    <a:pt x="14194" y="20481"/>
                  </a:cubicBezTo>
                  <a:cubicBezTo>
                    <a:pt x="14199" y="20489"/>
                    <a:pt x="14208" y="20492"/>
                    <a:pt x="14209" y="20507"/>
                  </a:cubicBezTo>
                  <a:lnTo>
                    <a:pt x="14240" y="20826"/>
                  </a:lnTo>
                  <a:cubicBezTo>
                    <a:pt x="14245" y="20891"/>
                    <a:pt x="14129" y="21028"/>
                    <a:pt x="14060" y="21028"/>
                  </a:cubicBezTo>
                  <a:cubicBezTo>
                    <a:pt x="14040" y="21028"/>
                    <a:pt x="14025" y="21017"/>
                    <a:pt x="14016" y="20989"/>
                  </a:cubicBezTo>
                  <a:cubicBezTo>
                    <a:pt x="14013" y="20982"/>
                    <a:pt x="14013" y="20974"/>
                    <a:pt x="14011" y="20967"/>
                  </a:cubicBezTo>
                  <a:cubicBezTo>
                    <a:pt x="13939" y="21167"/>
                    <a:pt x="13885" y="21376"/>
                    <a:pt x="13815" y="21569"/>
                  </a:cubicBezTo>
                  <a:cubicBezTo>
                    <a:pt x="13800" y="21610"/>
                    <a:pt x="13712" y="21712"/>
                    <a:pt x="13649" y="21712"/>
                  </a:cubicBezTo>
                  <a:cubicBezTo>
                    <a:pt x="13628" y="21712"/>
                    <a:pt x="13610" y="21701"/>
                    <a:pt x="13597" y="21673"/>
                  </a:cubicBezTo>
                  <a:cubicBezTo>
                    <a:pt x="13567" y="21605"/>
                    <a:pt x="13533" y="21535"/>
                    <a:pt x="13500" y="21467"/>
                  </a:cubicBezTo>
                  <a:cubicBezTo>
                    <a:pt x="13442" y="21587"/>
                    <a:pt x="13362" y="21691"/>
                    <a:pt x="13243" y="21748"/>
                  </a:cubicBezTo>
                  <a:cubicBezTo>
                    <a:pt x="13221" y="21759"/>
                    <a:pt x="13188" y="21773"/>
                    <a:pt x="13159" y="21773"/>
                  </a:cubicBezTo>
                  <a:cubicBezTo>
                    <a:pt x="13135" y="21773"/>
                    <a:pt x="13114" y="21763"/>
                    <a:pt x="13103" y="21736"/>
                  </a:cubicBezTo>
                  <a:cubicBezTo>
                    <a:pt x="12824" y="21033"/>
                    <a:pt x="12601" y="20304"/>
                    <a:pt x="12200" y="19661"/>
                  </a:cubicBezTo>
                  <a:cubicBezTo>
                    <a:pt x="12186" y="19637"/>
                    <a:pt x="12224" y="19587"/>
                    <a:pt x="12253" y="19587"/>
                  </a:cubicBezTo>
                  <a:cubicBezTo>
                    <a:pt x="12258" y="19587"/>
                    <a:pt x="12263" y="19589"/>
                    <a:pt x="12267" y="19592"/>
                  </a:cubicBezTo>
                  <a:cubicBezTo>
                    <a:pt x="12632" y="19907"/>
                    <a:pt x="12915" y="20284"/>
                    <a:pt x="13093" y="20732"/>
                  </a:cubicBezTo>
                  <a:cubicBezTo>
                    <a:pt x="13177" y="20941"/>
                    <a:pt x="13245" y="21148"/>
                    <a:pt x="13311" y="21361"/>
                  </a:cubicBezTo>
                  <a:cubicBezTo>
                    <a:pt x="13311" y="21361"/>
                    <a:pt x="13364" y="21208"/>
                    <a:pt x="13376" y="21160"/>
                  </a:cubicBezTo>
                  <a:cubicBezTo>
                    <a:pt x="13388" y="21113"/>
                    <a:pt x="13492" y="20966"/>
                    <a:pt x="13567" y="20966"/>
                  </a:cubicBezTo>
                  <a:cubicBezTo>
                    <a:pt x="13589" y="20966"/>
                    <a:pt x="13609" y="20979"/>
                    <a:pt x="13623" y="21011"/>
                  </a:cubicBezTo>
                  <a:cubicBezTo>
                    <a:pt x="13654" y="21086"/>
                    <a:pt x="13685" y="21160"/>
                    <a:pt x="13714" y="21236"/>
                  </a:cubicBezTo>
                  <a:cubicBezTo>
                    <a:pt x="13781" y="21023"/>
                    <a:pt x="13853" y="20814"/>
                    <a:pt x="13964" y="20625"/>
                  </a:cubicBezTo>
                  <a:cubicBezTo>
                    <a:pt x="13971" y="20289"/>
                    <a:pt x="14131" y="20027"/>
                    <a:pt x="14210" y="19630"/>
                  </a:cubicBezTo>
                  <a:cubicBezTo>
                    <a:pt x="14214" y="19611"/>
                    <a:pt x="14222" y="19592"/>
                    <a:pt x="14233" y="19575"/>
                  </a:cubicBezTo>
                  <a:cubicBezTo>
                    <a:pt x="13660" y="18412"/>
                    <a:pt x="13112" y="17233"/>
                    <a:pt x="12590" y="16040"/>
                  </a:cubicBezTo>
                  <a:cubicBezTo>
                    <a:pt x="12531" y="15990"/>
                    <a:pt x="12469" y="15946"/>
                    <a:pt x="12406" y="15905"/>
                  </a:cubicBezTo>
                  <a:lnTo>
                    <a:pt x="12406" y="15905"/>
                  </a:lnTo>
                  <a:cubicBezTo>
                    <a:pt x="12449" y="16159"/>
                    <a:pt x="12470" y="16417"/>
                    <a:pt x="12572" y="16654"/>
                  </a:cubicBezTo>
                  <a:cubicBezTo>
                    <a:pt x="12608" y="16734"/>
                    <a:pt x="12507" y="16881"/>
                    <a:pt x="12414" y="16881"/>
                  </a:cubicBezTo>
                  <a:cubicBezTo>
                    <a:pt x="12397" y="16881"/>
                    <a:pt x="12381" y="16876"/>
                    <a:pt x="12365" y="16866"/>
                  </a:cubicBezTo>
                  <a:cubicBezTo>
                    <a:pt x="12247" y="16787"/>
                    <a:pt x="12123" y="16719"/>
                    <a:pt x="12001" y="16646"/>
                  </a:cubicBezTo>
                  <a:cubicBezTo>
                    <a:pt x="11744" y="17150"/>
                    <a:pt x="11604" y="18253"/>
                    <a:pt x="11028" y="18326"/>
                  </a:cubicBezTo>
                  <a:cubicBezTo>
                    <a:pt x="11025" y="18327"/>
                    <a:pt x="11023" y="18327"/>
                    <a:pt x="11020" y="18327"/>
                  </a:cubicBezTo>
                  <a:cubicBezTo>
                    <a:pt x="10992" y="18327"/>
                    <a:pt x="10974" y="18312"/>
                    <a:pt x="10958" y="18290"/>
                  </a:cubicBezTo>
                  <a:cubicBezTo>
                    <a:pt x="10916" y="18233"/>
                    <a:pt x="10873" y="18213"/>
                    <a:pt x="10826" y="18213"/>
                  </a:cubicBezTo>
                  <a:cubicBezTo>
                    <a:pt x="10737" y="18213"/>
                    <a:pt x="10638" y="18286"/>
                    <a:pt x="10522" y="18295"/>
                  </a:cubicBezTo>
                  <a:cubicBezTo>
                    <a:pt x="10520" y="18295"/>
                    <a:pt x="10518" y="18295"/>
                    <a:pt x="10516" y="18295"/>
                  </a:cubicBezTo>
                  <a:cubicBezTo>
                    <a:pt x="10449" y="18295"/>
                    <a:pt x="10522" y="18189"/>
                    <a:pt x="10553" y="18175"/>
                  </a:cubicBezTo>
                  <a:cubicBezTo>
                    <a:pt x="10705" y="18110"/>
                    <a:pt x="10747" y="17929"/>
                    <a:pt x="10905" y="17873"/>
                  </a:cubicBezTo>
                  <a:cubicBezTo>
                    <a:pt x="10924" y="17867"/>
                    <a:pt x="10942" y="17863"/>
                    <a:pt x="10958" y="17863"/>
                  </a:cubicBezTo>
                  <a:cubicBezTo>
                    <a:pt x="11077" y="17863"/>
                    <a:pt x="11111" y="18033"/>
                    <a:pt x="11220" y="18033"/>
                  </a:cubicBezTo>
                  <a:cubicBezTo>
                    <a:pt x="11222" y="18033"/>
                    <a:pt x="11224" y="18033"/>
                    <a:pt x="11226" y="18033"/>
                  </a:cubicBezTo>
                  <a:cubicBezTo>
                    <a:pt x="11288" y="18030"/>
                    <a:pt x="11558" y="17098"/>
                    <a:pt x="11609" y="16979"/>
                  </a:cubicBezTo>
                  <a:cubicBezTo>
                    <a:pt x="11694" y="16778"/>
                    <a:pt x="11802" y="16587"/>
                    <a:pt x="11930" y="16411"/>
                  </a:cubicBezTo>
                  <a:cubicBezTo>
                    <a:pt x="11957" y="16377"/>
                    <a:pt x="12007" y="16338"/>
                    <a:pt x="12055" y="16338"/>
                  </a:cubicBezTo>
                  <a:cubicBezTo>
                    <a:pt x="12070" y="16338"/>
                    <a:pt x="12085" y="16342"/>
                    <a:pt x="12098" y="16351"/>
                  </a:cubicBezTo>
                  <a:cubicBezTo>
                    <a:pt x="12156" y="16392"/>
                    <a:pt x="12218" y="16427"/>
                    <a:pt x="12279" y="16463"/>
                  </a:cubicBezTo>
                  <a:cubicBezTo>
                    <a:pt x="12247" y="16230"/>
                    <a:pt x="12228" y="15995"/>
                    <a:pt x="12162" y="15764"/>
                  </a:cubicBezTo>
                  <a:cubicBezTo>
                    <a:pt x="12145" y="15706"/>
                    <a:pt x="12209" y="15578"/>
                    <a:pt x="12284" y="15578"/>
                  </a:cubicBezTo>
                  <a:cubicBezTo>
                    <a:pt x="12293" y="15578"/>
                    <a:pt x="12302" y="15580"/>
                    <a:pt x="12312" y="15584"/>
                  </a:cubicBezTo>
                  <a:cubicBezTo>
                    <a:pt x="12349" y="15602"/>
                    <a:pt x="12381" y="15624"/>
                    <a:pt x="12417" y="15642"/>
                  </a:cubicBezTo>
                  <a:cubicBezTo>
                    <a:pt x="11909" y="14485"/>
                    <a:pt x="11410" y="13323"/>
                    <a:pt x="10903" y="12171"/>
                  </a:cubicBezTo>
                  <a:cubicBezTo>
                    <a:pt x="10863" y="12082"/>
                    <a:pt x="10826" y="11988"/>
                    <a:pt x="10787" y="11895"/>
                  </a:cubicBezTo>
                  <a:cubicBezTo>
                    <a:pt x="10731" y="12092"/>
                    <a:pt x="10674" y="12289"/>
                    <a:pt x="10683" y="12503"/>
                  </a:cubicBezTo>
                  <a:cubicBezTo>
                    <a:pt x="10684" y="12549"/>
                    <a:pt x="10612" y="12654"/>
                    <a:pt x="10557" y="12654"/>
                  </a:cubicBezTo>
                  <a:cubicBezTo>
                    <a:pt x="10542" y="12654"/>
                    <a:pt x="10528" y="12645"/>
                    <a:pt x="10517" y="12625"/>
                  </a:cubicBezTo>
                  <a:cubicBezTo>
                    <a:pt x="10402" y="12404"/>
                    <a:pt x="10286" y="12182"/>
                    <a:pt x="10171" y="11961"/>
                  </a:cubicBezTo>
                  <a:cubicBezTo>
                    <a:pt x="10057" y="12131"/>
                    <a:pt x="9956" y="12311"/>
                    <a:pt x="9860" y="12491"/>
                  </a:cubicBezTo>
                  <a:cubicBezTo>
                    <a:pt x="9845" y="12518"/>
                    <a:pt x="9786" y="12579"/>
                    <a:pt x="9740" y="12579"/>
                  </a:cubicBezTo>
                  <a:cubicBezTo>
                    <a:pt x="9728" y="12579"/>
                    <a:pt x="9717" y="12575"/>
                    <a:pt x="9708" y="12565"/>
                  </a:cubicBezTo>
                  <a:cubicBezTo>
                    <a:pt x="9619" y="12463"/>
                    <a:pt x="9560" y="12348"/>
                    <a:pt x="9499" y="12232"/>
                  </a:cubicBezTo>
                  <a:cubicBezTo>
                    <a:pt x="9472" y="12326"/>
                    <a:pt x="9417" y="12407"/>
                    <a:pt x="9306" y="12477"/>
                  </a:cubicBezTo>
                  <a:cubicBezTo>
                    <a:pt x="9284" y="12492"/>
                    <a:pt x="9258" y="12501"/>
                    <a:pt x="9234" y="12501"/>
                  </a:cubicBezTo>
                  <a:cubicBezTo>
                    <a:pt x="9209" y="12501"/>
                    <a:pt x="9185" y="12491"/>
                    <a:pt x="9170" y="12465"/>
                  </a:cubicBezTo>
                  <a:cubicBezTo>
                    <a:pt x="9083" y="12325"/>
                    <a:pt x="8949" y="12042"/>
                    <a:pt x="8759" y="12009"/>
                  </a:cubicBezTo>
                  <a:cubicBezTo>
                    <a:pt x="8738" y="12005"/>
                    <a:pt x="8718" y="12003"/>
                    <a:pt x="8698" y="12003"/>
                  </a:cubicBezTo>
                  <a:cubicBezTo>
                    <a:pt x="8427" y="12003"/>
                    <a:pt x="8205" y="12320"/>
                    <a:pt x="8039" y="12496"/>
                  </a:cubicBezTo>
                  <a:cubicBezTo>
                    <a:pt x="8027" y="12508"/>
                    <a:pt x="8016" y="12514"/>
                    <a:pt x="8006" y="12514"/>
                  </a:cubicBezTo>
                  <a:cubicBezTo>
                    <a:pt x="7987" y="12514"/>
                    <a:pt x="7978" y="12492"/>
                    <a:pt x="7999" y="12463"/>
                  </a:cubicBezTo>
                  <a:cubicBezTo>
                    <a:pt x="8272" y="12100"/>
                    <a:pt x="8575" y="11773"/>
                    <a:pt x="8870" y="11773"/>
                  </a:cubicBezTo>
                  <a:cubicBezTo>
                    <a:pt x="9022" y="11773"/>
                    <a:pt x="9171" y="11859"/>
                    <a:pt x="9313" y="12071"/>
                  </a:cubicBezTo>
                  <a:cubicBezTo>
                    <a:pt x="9316" y="12023"/>
                    <a:pt x="9315" y="11973"/>
                    <a:pt x="9306" y="11925"/>
                  </a:cubicBezTo>
                  <a:cubicBezTo>
                    <a:pt x="9304" y="11877"/>
                    <a:pt x="9383" y="11747"/>
                    <a:pt x="9448" y="11747"/>
                  </a:cubicBezTo>
                  <a:cubicBezTo>
                    <a:pt x="9462" y="11747"/>
                    <a:pt x="9475" y="11753"/>
                    <a:pt x="9487" y="11767"/>
                  </a:cubicBezTo>
                  <a:cubicBezTo>
                    <a:pt x="9623" y="11927"/>
                    <a:pt x="9688" y="12120"/>
                    <a:pt x="9802" y="12291"/>
                  </a:cubicBezTo>
                  <a:cubicBezTo>
                    <a:pt x="9909" y="12103"/>
                    <a:pt x="10021" y="11918"/>
                    <a:pt x="10150" y="11744"/>
                  </a:cubicBezTo>
                  <a:cubicBezTo>
                    <a:pt x="10167" y="11722"/>
                    <a:pt x="10210" y="11689"/>
                    <a:pt x="10245" y="11689"/>
                  </a:cubicBezTo>
                  <a:cubicBezTo>
                    <a:pt x="10261" y="11689"/>
                    <a:pt x="10276" y="11697"/>
                    <a:pt x="10286" y="11716"/>
                  </a:cubicBezTo>
                  <a:cubicBezTo>
                    <a:pt x="10377" y="11895"/>
                    <a:pt x="10468" y="12075"/>
                    <a:pt x="10559" y="12253"/>
                  </a:cubicBezTo>
                  <a:cubicBezTo>
                    <a:pt x="10603" y="12072"/>
                    <a:pt x="10662" y="11896"/>
                    <a:pt x="10699" y="11716"/>
                  </a:cubicBezTo>
                  <a:cubicBezTo>
                    <a:pt x="10583" y="11499"/>
                    <a:pt x="10429" y="11323"/>
                    <a:pt x="10159" y="11296"/>
                  </a:cubicBezTo>
                  <a:cubicBezTo>
                    <a:pt x="9374" y="11218"/>
                    <a:pt x="8578" y="11264"/>
                    <a:pt x="7790" y="11185"/>
                  </a:cubicBezTo>
                  <a:cubicBezTo>
                    <a:pt x="7625" y="11169"/>
                    <a:pt x="7638" y="10921"/>
                    <a:pt x="7682" y="10818"/>
                  </a:cubicBezTo>
                  <a:cubicBezTo>
                    <a:pt x="8247" y="9538"/>
                    <a:pt x="7476" y="8710"/>
                    <a:pt x="6522" y="7922"/>
                  </a:cubicBezTo>
                  <a:cubicBezTo>
                    <a:pt x="5512" y="7088"/>
                    <a:pt x="4604" y="6315"/>
                    <a:pt x="4186" y="5028"/>
                  </a:cubicBezTo>
                  <a:cubicBezTo>
                    <a:pt x="3917" y="4197"/>
                    <a:pt x="3726" y="3337"/>
                    <a:pt x="3564" y="2479"/>
                  </a:cubicBezTo>
                  <a:cubicBezTo>
                    <a:pt x="3411" y="1665"/>
                    <a:pt x="3269" y="816"/>
                    <a:pt x="2906" y="63"/>
                  </a:cubicBezTo>
                  <a:cubicBezTo>
                    <a:pt x="2884" y="17"/>
                    <a:pt x="2995" y="0"/>
                    <a:pt x="2964"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101400" y="384063"/>
              <a:ext cx="585700" cy="1231525"/>
            </a:xfrm>
            <a:custGeom>
              <a:avLst/>
              <a:gdLst/>
              <a:ahLst/>
              <a:cxnLst/>
              <a:rect l="l" t="t" r="r" b="b"/>
              <a:pathLst>
                <a:path w="23428" h="49261" extrusionOk="0">
                  <a:moveTo>
                    <a:pt x="3311" y="8824"/>
                  </a:moveTo>
                  <a:cubicBezTo>
                    <a:pt x="3388" y="8824"/>
                    <a:pt x="3386" y="8918"/>
                    <a:pt x="3370" y="8973"/>
                  </a:cubicBezTo>
                  <a:cubicBezTo>
                    <a:pt x="3304" y="9211"/>
                    <a:pt x="3288" y="9441"/>
                    <a:pt x="3213" y="9662"/>
                  </a:cubicBezTo>
                  <a:cubicBezTo>
                    <a:pt x="3381" y="9598"/>
                    <a:pt x="3551" y="9541"/>
                    <a:pt x="3714" y="9461"/>
                  </a:cubicBezTo>
                  <a:cubicBezTo>
                    <a:pt x="3738" y="9449"/>
                    <a:pt x="3768" y="9439"/>
                    <a:pt x="3795" y="9439"/>
                  </a:cubicBezTo>
                  <a:cubicBezTo>
                    <a:pt x="3830" y="9439"/>
                    <a:pt x="3860" y="9455"/>
                    <a:pt x="3865" y="9504"/>
                  </a:cubicBezTo>
                  <a:cubicBezTo>
                    <a:pt x="3891" y="9787"/>
                    <a:pt x="3925" y="10087"/>
                    <a:pt x="3875" y="10369"/>
                  </a:cubicBezTo>
                  <a:cubicBezTo>
                    <a:pt x="3866" y="10420"/>
                    <a:pt x="4202" y="10877"/>
                    <a:pt x="4246" y="10938"/>
                  </a:cubicBezTo>
                  <a:cubicBezTo>
                    <a:pt x="4263" y="10961"/>
                    <a:pt x="4285" y="10970"/>
                    <a:pt x="4310" y="10970"/>
                  </a:cubicBezTo>
                  <a:cubicBezTo>
                    <a:pt x="4384" y="10970"/>
                    <a:pt x="4484" y="10894"/>
                    <a:pt x="4558" y="10894"/>
                  </a:cubicBezTo>
                  <a:cubicBezTo>
                    <a:pt x="4568" y="10894"/>
                    <a:pt x="4578" y="10896"/>
                    <a:pt x="4587" y="10899"/>
                  </a:cubicBezTo>
                  <a:cubicBezTo>
                    <a:pt x="4637" y="10918"/>
                    <a:pt x="4653" y="10978"/>
                    <a:pt x="4676" y="11021"/>
                  </a:cubicBezTo>
                  <a:cubicBezTo>
                    <a:pt x="4735" y="11137"/>
                    <a:pt x="4810" y="11163"/>
                    <a:pt x="4908" y="11163"/>
                  </a:cubicBezTo>
                  <a:cubicBezTo>
                    <a:pt x="4946" y="11163"/>
                    <a:pt x="4988" y="11160"/>
                    <a:pt x="5033" y="11155"/>
                  </a:cubicBezTo>
                  <a:cubicBezTo>
                    <a:pt x="5037" y="11155"/>
                    <a:pt x="5041" y="11154"/>
                    <a:pt x="5045" y="11154"/>
                  </a:cubicBezTo>
                  <a:cubicBezTo>
                    <a:pt x="5072" y="11154"/>
                    <a:pt x="5097" y="11170"/>
                    <a:pt x="5110" y="11194"/>
                  </a:cubicBezTo>
                  <a:cubicBezTo>
                    <a:pt x="5156" y="11294"/>
                    <a:pt x="5204" y="11385"/>
                    <a:pt x="5166" y="11498"/>
                  </a:cubicBezTo>
                  <a:cubicBezTo>
                    <a:pt x="5164" y="11504"/>
                    <a:pt x="5621" y="11637"/>
                    <a:pt x="5650" y="11647"/>
                  </a:cubicBezTo>
                  <a:cubicBezTo>
                    <a:pt x="5680" y="11655"/>
                    <a:pt x="5704" y="11680"/>
                    <a:pt x="5703" y="11712"/>
                  </a:cubicBezTo>
                  <a:cubicBezTo>
                    <a:pt x="5700" y="11864"/>
                    <a:pt x="5670" y="12012"/>
                    <a:pt x="5656" y="12161"/>
                  </a:cubicBezTo>
                  <a:cubicBezTo>
                    <a:pt x="5824" y="12116"/>
                    <a:pt x="5994" y="12102"/>
                    <a:pt x="6162" y="12036"/>
                  </a:cubicBezTo>
                  <a:cubicBezTo>
                    <a:pt x="6175" y="12031"/>
                    <a:pt x="6187" y="12029"/>
                    <a:pt x="6200" y="12029"/>
                  </a:cubicBezTo>
                  <a:cubicBezTo>
                    <a:pt x="6237" y="12029"/>
                    <a:pt x="6271" y="12051"/>
                    <a:pt x="6275" y="12095"/>
                  </a:cubicBezTo>
                  <a:cubicBezTo>
                    <a:pt x="6305" y="12446"/>
                    <a:pt x="7135" y="12811"/>
                    <a:pt x="7425" y="13023"/>
                  </a:cubicBezTo>
                  <a:cubicBezTo>
                    <a:pt x="7654" y="13190"/>
                    <a:pt x="7879" y="13361"/>
                    <a:pt x="8111" y="13523"/>
                  </a:cubicBezTo>
                  <a:cubicBezTo>
                    <a:pt x="8194" y="13581"/>
                    <a:pt x="8259" y="13604"/>
                    <a:pt x="8317" y="13604"/>
                  </a:cubicBezTo>
                  <a:cubicBezTo>
                    <a:pt x="8422" y="13604"/>
                    <a:pt x="8508" y="13529"/>
                    <a:pt x="8645" y="13443"/>
                  </a:cubicBezTo>
                  <a:cubicBezTo>
                    <a:pt x="8666" y="13431"/>
                    <a:pt x="8692" y="13423"/>
                    <a:pt x="8716" y="13423"/>
                  </a:cubicBezTo>
                  <a:cubicBezTo>
                    <a:pt x="8750" y="13423"/>
                    <a:pt x="8779" y="13438"/>
                    <a:pt x="8784" y="13480"/>
                  </a:cubicBezTo>
                  <a:cubicBezTo>
                    <a:pt x="8790" y="13479"/>
                    <a:pt x="8795" y="13478"/>
                    <a:pt x="8800" y="13478"/>
                  </a:cubicBezTo>
                  <a:cubicBezTo>
                    <a:pt x="8811" y="13478"/>
                    <a:pt x="8821" y="13483"/>
                    <a:pt x="8828" y="13496"/>
                  </a:cubicBezTo>
                  <a:cubicBezTo>
                    <a:pt x="8880" y="13616"/>
                    <a:pt x="8947" y="13730"/>
                    <a:pt x="9026" y="13834"/>
                  </a:cubicBezTo>
                  <a:cubicBezTo>
                    <a:pt x="9037" y="13846"/>
                    <a:pt x="9018" y="13874"/>
                    <a:pt x="9003" y="13874"/>
                  </a:cubicBezTo>
                  <a:cubicBezTo>
                    <a:pt x="9000" y="13874"/>
                    <a:pt x="8998" y="13873"/>
                    <a:pt x="8995" y="13871"/>
                  </a:cubicBezTo>
                  <a:cubicBezTo>
                    <a:pt x="8927" y="13805"/>
                    <a:pt x="8871" y="13748"/>
                    <a:pt x="8809" y="13694"/>
                  </a:cubicBezTo>
                  <a:cubicBezTo>
                    <a:pt x="8806" y="13706"/>
                    <a:pt x="8804" y="13719"/>
                    <a:pt x="8803" y="13732"/>
                  </a:cubicBezTo>
                  <a:cubicBezTo>
                    <a:pt x="8795" y="13796"/>
                    <a:pt x="8682" y="13914"/>
                    <a:pt x="8610" y="13914"/>
                  </a:cubicBezTo>
                  <a:cubicBezTo>
                    <a:pt x="8582" y="13914"/>
                    <a:pt x="8561" y="13897"/>
                    <a:pt x="8554" y="13851"/>
                  </a:cubicBezTo>
                  <a:cubicBezTo>
                    <a:pt x="8550" y="13819"/>
                    <a:pt x="8548" y="13789"/>
                    <a:pt x="8543" y="13757"/>
                  </a:cubicBezTo>
                  <a:cubicBezTo>
                    <a:pt x="8450" y="13816"/>
                    <a:pt x="8355" y="13875"/>
                    <a:pt x="8262" y="13934"/>
                  </a:cubicBezTo>
                  <a:cubicBezTo>
                    <a:pt x="8240" y="13948"/>
                    <a:pt x="8216" y="13958"/>
                    <a:pt x="8191" y="13958"/>
                  </a:cubicBezTo>
                  <a:cubicBezTo>
                    <a:pt x="8175" y="13958"/>
                    <a:pt x="8159" y="13953"/>
                    <a:pt x="8144" y="13943"/>
                  </a:cubicBezTo>
                  <a:cubicBezTo>
                    <a:pt x="7579" y="13568"/>
                    <a:pt x="7053" y="13135"/>
                    <a:pt x="6480" y="12773"/>
                  </a:cubicBezTo>
                  <a:cubicBezTo>
                    <a:pt x="6334" y="12682"/>
                    <a:pt x="6042" y="12604"/>
                    <a:pt x="6025" y="12414"/>
                  </a:cubicBezTo>
                  <a:cubicBezTo>
                    <a:pt x="6017" y="12334"/>
                    <a:pt x="6016" y="12309"/>
                    <a:pt x="6012" y="12309"/>
                  </a:cubicBezTo>
                  <a:cubicBezTo>
                    <a:pt x="6006" y="12309"/>
                    <a:pt x="5993" y="12377"/>
                    <a:pt x="5931" y="12386"/>
                  </a:cubicBezTo>
                  <a:cubicBezTo>
                    <a:pt x="5778" y="12400"/>
                    <a:pt x="5630" y="12434"/>
                    <a:pt x="5486" y="12487"/>
                  </a:cubicBezTo>
                  <a:cubicBezTo>
                    <a:pt x="5474" y="12492"/>
                    <a:pt x="5461" y="12495"/>
                    <a:pt x="5447" y="12495"/>
                  </a:cubicBezTo>
                  <a:cubicBezTo>
                    <a:pt x="5408" y="12495"/>
                    <a:pt x="5369" y="12473"/>
                    <a:pt x="5369" y="12428"/>
                  </a:cubicBezTo>
                  <a:cubicBezTo>
                    <a:pt x="5371" y="12330"/>
                    <a:pt x="5445" y="11927"/>
                    <a:pt x="5325" y="11898"/>
                  </a:cubicBezTo>
                  <a:cubicBezTo>
                    <a:pt x="5187" y="11864"/>
                    <a:pt x="5053" y="11829"/>
                    <a:pt x="4917" y="11787"/>
                  </a:cubicBezTo>
                  <a:cubicBezTo>
                    <a:pt x="4871" y="11770"/>
                    <a:pt x="4860" y="11726"/>
                    <a:pt x="4866" y="11683"/>
                  </a:cubicBezTo>
                  <a:cubicBezTo>
                    <a:pt x="4885" y="11531"/>
                    <a:pt x="4815" y="11493"/>
                    <a:pt x="4694" y="11493"/>
                  </a:cubicBezTo>
                  <a:cubicBezTo>
                    <a:pt x="4664" y="11493"/>
                    <a:pt x="4631" y="11495"/>
                    <a:pt x="4596" y="11499"/>
                  </a:cubicBezTo>
                  <a:cubicBezTo>
                    <a:pt x="4593" y="11499"/>
                    <a:pt x="4590" y="11499"/>
                    <a:pt x="4587" y="11499"/>
                  </a:cubicBezTo>
                  <a:cubicBezTo>
                    <a:pt x="4559" y="11499"/>
                    <a:pt x="4532" y="11484"/>
                    <a:pt x="4519" y="11459"/>
                  </a:cubicBezTo>
                  <a:cubicBezTo>
                    <a:pt x="4422" y="11293"/>
                    <a:pt x="4425" y="11229"/>
                    <a:pt x="4384" y="11229"/>
                  </a:cubicBezTo>
                  <a:cubicBezTo>
                    <a:pt x="4355" y="11229"/>
                    <a:pt x="4305" y="11261"/>
                    <a:pt x="4182" y="11310"/>
                  </a:cubicBezTo>
                  <a:cubicBezTo>
                    <a:pt x="4170" y="11315"/>
                    <a:pt x="4158" y="11318"/>
                    <a:pt x="4145" y="11318"/>
                  </a:cubicBezTo>
                  <a:cubicBezTo>
                    <a:pt x="4118" y="11318"/>
                    <a:pt x="4091" y="11304"/>
                    <a:pt x="4075" y="11280"/>
                  </a:cubicBezTo>
                  <a:cubicBezTo>
                    <a:pt x="3914" y="11058"/>
                    <a:pt x="3843" y="10849"/>
                    <a:pt x="3600" y="10699"/>
                  </a:cubicBezTo>
                  <a:cubicBezTo>
                    <a:pt x="3574" y="10683"/>
                    <a:pt x="3572" y="10638"/>
                    <a:pt x="3576" y="10613"/>
                  </a:cubicBezTo>
                  <a:cubicBezTo>
                    <a:pt x="3625" y="10331"/>
                    <a:pt x="3620" y="10056"/>
                    <a:pt x="3597" y="9775"/>
                  </a:cubicBezTo>
                  <a:lnTo>
                    <a:pt x="3597" y="9775"/>
                  </a:lnTo>
                  <a:cubicBezTo>
                    <a:pt x="3402" y="9850"/>
                    <a:pt x="3200" y="9901"/>
                    <a:pt x="3009" y="9996"/>
                  </a:cubicBezTo>
                  <a:cubicBezTo>
                    <a:pt x="2984" y="10008"/>
                    <a:pt x="2961" y="10014"/>
                    <a:pt x="2942" y="10014"/>
                  </a:cubicBezTo>
                  <a:cubicBezTo>
                    <a:pt x="2867" y="10014"/>
                    <a:pt x="2839" y="9933"/>
                    <a:pt x="2892" y="9847"/>
                  </a:cubicBezTo>
                  <a:cubicBezTo>
                    <a:pt x="3021" y="9638"/>
                    <a:pt x="3029" y="9386"/>
                    <a:pt x="3071" y="9149"/>
                  </a:cubicBezTo>
                  <a:lnTo>
                    <a:pt x="3071" y="9149"/>
                  </a:lnTo>
                  <a:cubicBezTo>
                    <a:pt x="2837" y="9159"/>
                    <a:pt x="2602" y="9163"/>
                    <a:pt x="2374" y="9208"/>
                  </a:cubicBezTo>
                  <a:cubicBezTo>
                    <a:pt x="2371" y="9208"/>
                    <a:pt x="2369" y="9209"/>
                    <a:pt x="2367" y="9209"/>
                  </a:cubicBezTo>
                  <a:cubicBezTo>
                    <a:pt x="2341" y="9209"/>
                    <a:pt x="2371" y="9153"/>
                    <a:pt x="2386" y="9145"/>
                  </a:cubicBezTo>
                  <a:lnTo>
                    <a:pt x="2384" y="9145"/>
                  </a:lnTo>
                  <a:cubicBezTo>
                    <a:pt x="2695" y="8965"/>
                    <a:pt x="2939" y="8876"/>
                    <a:pt x="3296" y="8825"/>
                  </a:cubicBezTo>
                  <a:cubicBezTo>
                    <a:pt x="3301" y="8824"/>
                    <a:pt x="3306" y="8824"/>
                    <a:pt x="3311" y="8824"/>
                  </a:cubicBezTo>
                  <a:close/>
                  <a:moveTo>
                    <a:pt x="6298" y="15230"/>
                  </a:moveTo>
                  <a:cubicBezTo>
                    <a:pt x="6456" y="15230"/>
                    <a:pt x="6587" y="15289"/>
                    <a:pt x="6658" y="15497"/>
                  </a:cubicBezTo>
                  <a:cubicBezTo>
                    <a:pt x="6662" y="15498"/>
                    <a:pt x="6666" y="15498"/>
                    <a:pt x="6670" y="15498"/>
                  </a:cubicBezTo>
                  <a:cubicBezTo>
                    <a:pt x="6678" y="15463"/>
                    <a:pt x="6705" y="15426"/>
                    <a:pt x="6740" y="15415"/>
                  </a:cubicBezTo>
                  <a:cubicBezTo>
                    <a:pt x="6762" y="15409"/>
                    <a:pt x="6784" y="15407"/>
                    <a:pt x="6806" y="15407"/>
                  </a:cubicBezTo>
                  <a:cubicBezTo>
                    <a:pt x="6807" y="15407"/>
                    <a:pt x="6809" y="15407"/>
                    <a:pt x="6811" y="15407"/>
                  </a:cubicBezTo>
                  <a:cubicBezTo>
                    <a:pt x="6822" y="15407"/>
                    <a:pt x="6833" y="15413"/>
                    <a:pt x="6839" y="15423"/>
                  </a:cubicBezTo>
                  <a:cubicBezTo>
                    <a:pt x="6910" y="15544"/>
                    <a:pt x="6939" y="15631"/>
                    <a:pt x="6943" y="15771"/>
                  </a:cubicBezTo>
                  <a:cubicBezTo>
                    <a:pt x="6943" y="15787"/>
                    <a:pt x="6922" y="15811"/>
                    <a:pt x="6908" y="15811"/>
                  </a:cubicBezTo>
                  <a:cubicBezTo>
                    <a:pt x="6903" y="15811"/>
                    <a:pt x="6898" y="15808"/>
                    <a:pt x="6897" y="15800"/>
                  </a:cubicBezTo>
                  <a:cubicBezTo>
                    <a:pt x="6887" y="15747"/>
                    <a:pt x="6852" y="15581"/>
                    <a:pt x="6775" y="15549"/>
                  </a:cubicBezTo>
                  <a:cubicBezTo>
                    <a:pt x="6739" y="15647"/>
                    <a:pt x="6653" y="15687"/>
                    <a:pt x="6538" y="15709"/>
                  </a:cubicBezTo>
                  <a:cubicBezTo>
                    <a:pt x="6535" y="15709"/>
                    <a:pt x="6533" y="15710"/>
                    <a:pt x="6530" y="15710"/>
                  </a:cubicBezTo>
                  <a:cubicBezTo>
                    <a:pt x="6511" y="15710"/>
                    <a:pt x="6493" y="15699"/>
                    <a:pt x="6484" y="15682"/>
                  </a:cubicBezTo>
                  <a:cubicBezTo>
                    <a:pt x="6407" y="15535"/>
                    <a:pt x="6345" y="15471"/>
                    <a:pt x="6201" y="15471"/>
                  </a:cubicBezTo>
                  <a:cubicBezTo>
                    <a:pt x="6182" y="15471"/>
                    <a:pt x="6162" y="15472"/>
                    <a:pt x="6141" y="15474"/>
                  </a:cubicBezTo>
                  <a:cubicBezTo>
                    <a:pt x="6112" y="15477"/>
                    <a:pt x="6086" y="15478"/>
                    <a:pt x="6062" y="15478"/>
                  </a:cubicBezTo>
                  <a:cubicBezTo>
                    <a:pt x="5951" y="15478"/>
                    <a:pt x="5881" y="15447"/>
                    <a:pt x="5766" y="15385"/>
                  </a:cubicBezTo>
                  <a:cubicBezTo>
                    <a:pt x="5734" y="15368"/>
                    <a:pt x="5790" y="15315"/>
                    <a:pt x="5809" y="15313"/>
                  </a:cubicBezTo>
                  <a:cubicBezTo>
                    <a:pt x="5975" y="15284"/>
                    <a:pt x="6148" y="15230"/>
                    <a:pt x="6298" y="15230"/>
                  </a:cubicBezTo>
                  <a:close/>
                  <a:moveTo>
                    <a:pt x="12014" y="29404"/>
                  </a:moveTo>
                  <a:cubicBezTo>
                    <a:pt x="12028" y="29404"/>
                    <a:pt x="12042" y="29404"/>
                    <a:pt x="12055" y="29404"/>
                  </a:cubicBezTo>
                  <a:cubicBezTo>
                    <a:pt x="12057" y="29404"/>
                    <a:pt x="12059" y="29404"/>
                    <a:pt x="12060" y="29404"/>
                  </a:cubicBezTo>
                  <a:cubicBezTo>
                    <a:pt x="12077" y="29404"/>
                    <a:pt x="12095" y="29409"/>
                    <a:pt x="12101" y="29426"/>
                  </a:cubicBezTo>
                  <a:cubicBezTo>
                    <a:pt x="12132" y="29520"/>
                    <a:pt x="12199" y="29667"/>
                    <a:pt x="12102" y="29748"/>
                  </a:cubicBezTo>
                  <a:cubicBezTo>
                    <a:pt x="12078" y="29768"/>
                    <a:pt x="12055" y="29774"/>
                    <a:pt x="12032" y="29774"/>
                  </a:cubicBezTo>
                  <a:cubicBezTo>
                    <a:pt x="11996" y="29774"/>
                    <a:pt x="11959" y="29759"/>
                    <a:pt x="11915" y="29754"/>
                  </a:cubicBezTo>
                  <a:cubicBezTo>
                    <a:pt x="11909" y="29754"/>
                    <a:pt x="11907" y="29749"/>
                    <a:pt x="11904" y="29744"/>
                  </a:cubicBezTo>
                  <a:cubicBezTo>
                    <a:pt x="11831" y="29881"/>
                    <a:pt x="11731" y="30015"/>
                    <a:pt x="11645" y="30067"/>
                  </a:cubicBezTo>
                  <a:cubicBezTo>
                    <a:pt x="11564" y="30116"/>
                    <a:pt x="11465" y="30135"/>
                    <a:pt x="11360" y="30135"/>
                  </a:cubicBezTo>
                  <a:cubicBezTo>
                    <a:pt x="11141" y="30135"/>
                    <a:pt x="10896" y="30050"/>
                    <a:pt x="10740" y="29969"/>
                  </a:cubicBezTo>
                  <a:cubicBezTo>
                    <a:pt x="10714" y="29957"/>
                    <a:pt x="10758" y="29909"/>
                    <a:pt x="10775" y="29909"/>
                  </a:cubicBezTo>
                  <a:lnTo>
                    <a:pt x="10776" y="29908"/>
                  </a:lnTo>
                  <a:cubicBezTo>
                    <a:pt x="11005" y="29899"/>
                    <a:pt x="11233" y="29869"/>
                    <a:pt x="11461" y="29854"/>
                  </a:cubicBezTo>
                  <a:cubicBezTo>
                    <a:pt x="11644" y="29843"/>
                    <a:pt x="11803" y="29749"/>
                    <a:pt x="11824" y="29537"/>
                  </a:cubicBezTo>
                  <a:cubicBezTo>
                    <a:pt x="11831" y="29480"/>
                    <a:pt x="11891" y="29409"/>
                    <a:pt x="11951" y="29406"/>
                  </a:cubicBezTo>
                  <a:cubicBezTo>
                    <a:pt x="11972" y="29404"/>
                    <a:pt x="11993" y="29404"/>
                    <a:pt x="12014" y="29404"/>
                  </a:cubicBezTo>
                  <a:close/>
                  <a:moveTo>
                    <a:pt x="17113" y="32289"/>
                  </a:moveTo>
                  <a:cubicBezTo>
                    <a:pt x="17113" y="32289"/>
                    <a:pt x="17114" y="32289"/>
                    <a:pt x="17114" y="32289"/>
                  </a:cubicBezTo>
                  <a:lnTo>
                    <a:pt x="17114" y="32289"/>
                  </a:lnTo>
                  <a:cubicBezTo>
                    <a:pt x="17114" y="32289"/>
                    <a:pt x="17113" y="32289"/>
                    <a:pt x="17113" y="32289"/>
                  </a:cubicBezTo>
                  <a:close/>
                  <a:moveTo>
                    <a:pt x="17122" y="32286"/>
                  </a:moveTo>
                  <a:cubicBezTo>
                    <a:pt x="17119" y="32287"/>
                    <a:pt x="17117" y="32289"/>
                    <a:pt x="17114" y="32289"/>
                  </a:cubicBezTo>
                  <a:cubicBezTo>
                    <a:pt x="17114" y="32289"/>
                    <a:pt x="17114" y="32289"/>
                    <a:pt x="17114" y="32289"/>
                  </a:cubicBezTo>
                  <a:lnTo>
                    <a:pt x="17114" y="32289"/>
                  </a:lnTo>
                  <a:cubicBezTo>
                    <a:pt x="17121" y="32292"/>
                    <a:pt x="17127" y="32297"/>
                    <a:pt x="17132" y="32301"/>
                  </a:cubicBezTo>
                  <a:lnTo>
                    <a:pt x="17132" y="32301"/>
                  </a:lnTo>
                  <a:cubicBezTo>
                    <a:pt x="17129" y="32296"/>
                    <a:pt x="17125" y="32291"/>
                    <a:pt x="17122" y="32286"/>
                  </a:cubicBezTo>
                  <a:close/>
                  <a:moveTo>
                    <a:pt x="17132" y="32301"/>
                  </a:moveTo>
                  <a:lnTo>
                    <a:pt x="17132" y="32301"/>
                  </a:lnTo>
                  <a:cubicBezTo>
                    <a:pt x="17134" y="32306"/>
                    <a:pt x="17137" y="32310"/>
                    <a:pt x="17140" y="32314"/>
                  </a:cubicBezTo>
                  <a:lnTo>
                    <a:pt x="17140" y="32314"/>
                  </a:lnTo>
                  <a:cubicBezTo>
                    <a:pt x="17138" y="32309"/>
                    <a:pt x="17135" y="32305"/>
                    <a:pt x="17132" y="32301"/>
                  </a:cubicBezTo>
                  <a:close/>
                  <a:moveTo>
                    <a:pt x="17576" y="31708"/>
                  </a:moveTo>
                  <a:cubicBezTo>
                    <a:pt x="17586" y="31708"/>
                    <a:pt x="17595" y="31711"/>
                    <a:pt x="17605" y="31719"/>
                  </a:cubicBezTo>
                  <a:cubicBezTo>
                    <a:pt x="17760" y="31849"/>
                    <a:pt x="18158" y="32078"/>
                    <a:pt x="17943" y="32307"/>
                  </a:cubicBezTo>
                  <a:cubicBezTo>
                    <a:pt x="17933" y="32317"/>
                    <a:pt x="17920" y="32322"/>
                    <a:pt x="17910" y="32322"/>
                  </a:cubicBezTo>
                  <a:cubicBezTo>
                    <a:pt x="17893" y="32322"/>
                    <a:pt x="17882" y="32309"/>
                    <a:pt x="17899" y="32285"/>
                  </a:cubicBezTo>
                  <a:cubicBezTo>
                    <a:pt x="17961" y="32193"/>
                    <a:pt x="17753" y="32034"/>
                    <a:pt x="17610" y="31933"/>
                  </a:cubicBezTo>
                  <a:cubicBezTo>
                    <a:pt x="17601" y="32123"/>
                    <a:pt x="17581" y="32312"/>
                    <a:pt x="17587" y="32504"/>
                  </a:cubicBezTo>
                  <a:cubicBezTo>
                    <a:pt x="17588" y="32544"/>
                    <a:pt x="17537" y="32630"/>
                    <a:pt x="17486" y="32630"/>
                  </a:cubicBezTo>
                  <a:cubicBezTo>
                    <a:pt x="17476" y="32630"/>
                    <a:pt x="17466" y="32626"/>
                    <a:pt x="17456" y="32619"/>
                  </a:cubicBezTo>
                  <a:cubicBezTo>
                    <a:pt x="17346" y="32529"/>
                    <a:pt x="17221" y="32434"/>
                    <a:pt x="17140" y="32314"/>
                  </a:cubicBezTo>
                  <a:lnTo>
                    <a:pt x="17140" y="32314"/>
                  </a:lnTo>
                  <a:cubicBezTo>
                    <a:pt x="17162" y="32364"/>
                    <a:pt x="17089" y="32458"/>
                    <a:pt x="17029" y="32458"/>
                  </a:cubicBezTo>
                  <a:cubicBezTo>
                    <a:pt x="17025" y="32458"/>
                    <a:pt x="17020" y="32458"/>
                    <a:pt x="17016" y="32457"/>
                  </a:cubicBezTo>
                  <a:cubicBezTo>
                    <a:pt x="16860" y="32414"/>
                    <a:pt x="16718" y="32393"/>
                    <a:pt x="16582" y="32393"/>
                  </a:cubicBezTo>
                  <a:cubicBezTo>
                    <a:pt x="16311" y="32393"/>
                    <a:pt x="16066" y="32476"/>
                    <a:pt x="15790" y="32632"/>
                  </a:cubicBezTo>
                  <a:cubicBezTo>
                    <a:pt x="15783" y="32636"/>
                    <a:pt x="15777" y="32637"/>
                    <a:pt x="15772" y="32637"/>
                  </a:cubicBezTo>
                  <a:cubicBezTo>
                    <a:pt x="15752" y="32637"/>
                    <a:pt x="15752" y="32607"/>
                    <a:pt x="15768" y="32589"/>
                  </a:cubicBezTo>
                  <a:lnTo>
                    <a:pt x="15768" y="32588"/>
                  </a:lnTo>
                  <a:cubicBezTo>
                    <a:pt x="16004" y="32320"/>
                    <a:pt x="16293" y="32187"/>
                    <a:pt x="16608" y="32187"/>
                  </a:cubicBezTo>
                  <a:cubicBezTo>
                    <a:pt x="16738" y="32187"/>
                    <a:pt x="16871" y="32210"/>
                    <a:pt x="17007" y="32254"/>
                  </a:cubicBezTo>
                  <a:cubicBezTo>
                    <a:pt x="17037" y="32204"/>
                    <a:pt x="17070" y="32156"/>
                    <a:pt x="17106" y="32111"/>
                  </a:cubicBezTo>
                  <a:cubicBezTo>
                    <a:pt x="17119" y="32095"/>
                    <a:pt x="17161" y="32063"/>
                    <a:pt x="17192" y="32063"/>
                  </a:cubicBezTo>
                  <a:cubicBezTo>
                    <a:pt x="17205" y="32063"/>
                    <a:pt x="17217" y="32069"/>
                    <a:pt x="17223" y="32086"/>
                  </a:cubicBezTo>
                  <a:cubicBezTo>
                    <a:pt x="17264" y="32202"/>
                    <a:pt x="17357" y="32292"/>
                    <a:pt x="17455" y="32375"/>
                  </a:cubicBezTo>
                  <a:cubicBezTo>
                    <a:pt x="17467" y="32193"/>
                    <a:pt x="17487" y="32010"/>
                    <a:pt x="17483" y="31826"/>
                  </a:cubicBezTo>
                  <a:cubicBezTo>
                    <a:pt x="17482" y="31789"/>
                    <a:pt x="17529" y="31708"/>
                    <a:pt x="17576" y="31708"/>
                  </a:cubicBezTo>
                  <a:close/>
                  <a:moveTo>
                    <a:pt x="19214" y="40112"/>
                  </a:moveTo>
                  <a:cubicBezTo>
                    <a:pt x="19477" y="40112"/>
                    <a:pt x="19725" y="40200"/>
                    <a:pt x="19839" y="40461"/>
                  </a:cubicBezTo>
                  <a:cubicBezTo>
                    <a:pt x="19954" y="40371"/>
                    <a:pt x="20057" y="40339"/>
                    <a:pt x="20201" y="40264"/>
                  </a:cubicBezTo>
                  <a:cubicBezTo>
                    <a:pt x="20210" y="40259"/>
                    <a:pt x="20221" y="40256"/>
                    <a:pt x="20230" y="40256"/>
                  </a:cubicBezTo>
                  <a:cubicBezTo>
                    <a:pt x="20243" y="40256"/>
                    <a:pt x="20253" y="40262"/>
                    <a:pt x="20256" y="40279"/>
                  </a:cubicBezTo>
                  <a:cubicBezTo>
                    <a:pt x="20274" y="40426"/>
                    <a:pt x="20326" y="40572"/>
                    <a:pt x="20377" y="40709"/>
                  </a:cubicBezTo>
                  <a:cubicBezTo>
                    <a:pt x="20383" y="40726"/>
                    <a:pt x="20360" y="40756"/>
                    <a:pt x="20344" y="40756"/>
                  </a:cubicBezTo>
                  <a:cubicBezTo>
                    <a:pt x="20339" y="40756"/>
                    <a:pt x="20335" y="40754"/>
                    <a:pt x="20332" y="40749"/>
                  </a:cubicBezTo>
                  <a:cubicBezTo>
                    <a:pt x="20273" y="40633"/>
                    <a:pt x="20215" y="40519"/>
                    <a:pt x="20171" y="40398"/>
                  </a:cubicBezTo>
                  <a:cubicBezTo>
                    <a:pt x="20168" y="40389"/>
                    <a:pt x="20161" y="40385"/>
                    <a:pt x="20151" y="40385"/>
                  </a:cubicBezTo>
                  <a:cubicBezTo>
                    <a:pt x="20078" y="40385"/>
                    <a:pt x="19846" y="40602"/>
                    <a:pt x="19836" y="40602"/>
                  </a:cubicBezTo>
                  <a:cubicBezTo>
                    <a:pt x="19836" y="40602"/>
                    <a:pt x="19836" y="40601"/>
                    <a:pt x="19838" y="40599"/>
                  </a:cubicBezTo>
                  <a:lnTo>
                    <a:pt x="19838" y="40599"/>
                  </a:lnTo>
                  <a:cubicBezTo>
                    <a:pt x="19824" y="40617"/>
                    <a:pt x="19791" y="40643"/>
                    <a:pt x="19764" y="40643"/>
                  </a:cubicBezTo>
                  <a:cubicBezTo>
                    <a:pt x="19751" y="40643"/>
                    <a:pt x="19739" y="40637"/>
                    <a:pt x="19732" y="40622"/>
                  </a:cubicBezTo>
                  <a:cubicBezTo>
                    <a:pt x="19513" y="40196"/>
                    <a:pt x="19054" y="40355"/>
                    <a:pt x="18665" y="40269"/>
                  </a:cubicBezTo>
                  <a:cubicBezTo>
                    <a:pt x="18632" y="40262"/>
                    <a:pt x="18673" y="40215"/>
                    <a:pt x="18687" y="40209"/>
                  </a:cubicBezTo>
                  <a:lnTo>
                    <a:pt x="18687" y="40208"/>
                  </a:lnTo>
                  <a:cubicBezTo>
                    <a:pt x="18844" y="40154"/>
                    <a:pt x="19033" y="40112"/>
                    <a:pt x="19214" y="40112"/>
                  </a:cubicBezTo>
                  <a:close/>
                  <a:moveTo>
                    <a:pt x="15490" y="41112"/>
                  </a:moveTo>
                  <a:cubicBezTo>
                    <a:pt x="15510" y="41112"/>
                    <a:pt x="15530" y="41113"/>
                    <a:pt x="15550" y="41113"/>
                  </a:cubicBezTo>
                  <a:cubicBezTo>
                    <a:pt x="15552" y="41113"/>
                    <a:pt x="15555" y="41113"/>
                    <a:pt x="15557" y="41113"/>
                  </a:cubicBezTo>
                  <a:cubicBezTo>
                    <a:pt x="15571" y="41113"/>
                    <a:pt x="15583" y="41121"/>
                    <a:pt x="15589" y="41133"/>
                  </a:cubicBezTo>
                  <a:cubicBezTo>
                    <a:pt x="15616" y="41195"/>
                    <a:pt x="15655" y="41271"/>
                    <a:pt x="15606" y="41332"/>
                  </a:cubicBezTo>
                  <a:cubicBezTo>
                    <a:pt x="15597" y="41343"/>
                    <a:pt x="15574" y="41363"/>
                    <a:pt x="15555" y="41363"/>
                  </a:cubicBezTo>
                  <a:cubicBezTo>
                    <a:pt x="15549" y="41363"/>
                    <a:pt x="15543" y="41361"/>
                    <a:pt x="15539" y="41356"/>
                  </a:cubicBezTo>
                  <a:cubicBezTo>
                    <a:pt x="15536" y="41352"/>
                    <a:pt x="15536" y="41347"/>
                    <a:pt x="15534" y="41343"/>
                  </a:cubicBezTo>
                  <a:cubicBezTo>
                    <a:pt x="15518" y="41329"/>
                    <a:pt x="15506" y="41316"/>
                    <a:pt x="15496" y="41307"/>
                  </a:cubicBezTo>
                  <a:cubicBezTo>
                    <a:pt x="15489" y="41468"/>
                    <a:pt x="15457" y="41629"/>
                    <a:pt x="15473" y="41793"/>
                  </a:cubicBezTo>
                  <a:cubicBezTo>
                    <a:pt x="15480" y="41871"/>
                    <a:pt x="15403" y="41958"/>
                    <a:pt x="15327" y="41970"/>
                  </a:cubicBezTo>
                  <a:cubicBezTo>
                    <a:pt x="15295" y="41974"/>
                    <a:pt x="15255" y="41987"/>
                    <a:pt x="15219" y="41987"/>
                  </a:cubicBezTo>
                  <a:cubicBezTo>
                    <a:pt x="15210" y="41987"/>
                    <a:pt x="15201" y="41986"/>
                    <a:pt x="15192" y="41984"/>
                  </a:cubicBezTo>
                  <a:cubicBezTo>
                    <a:pt x="15164" y="41971"/>
                    <a:pt x="15139" y="41952"/>
                    <a:pt x="15117" y="41929"/>
                  </a:cubicBezTo>
                  <a:cubicBezTo>
                    <a:pt x="15130" y="41909"/>
                    <a:pt x="15139" y="41894"/>
                    <a:pt x="15146" y="41881"/>
                  </a:cubicBezTo>
                  <a:lnTo>
                    <a:pt x="15146" y="41881"/>
                  </a:lnTo>
                  <a:cubicBezTo>
                    <a:pt x="15098" y="41960"/>
                    <a:pt x="15027" y="42005"/>
                    <a:pt x="14945" y="42038"/>
                  </a:cubicBezTo>
                  <a:cubicBezTo>
                    <a:pt x="14940" y="42040"/>
                    <a:pt x="14936" y="42041"/>
                    <a:pt x="14933" y="42041"/>
                  </a:cubicBezTo>
                  <a:cubicBezTo>
                    <a:pt x="14910" y="42041"/>
                    <a:pt x="14918" y="42001"/>
                    <a:pt x="14930" y="41987"/>
                  </a:cubicBezTo>
                  <a:cubicBezTo>
                    <a:pt x="15012" y="41891"/>
                    <a:pt x="14988" y="41729"/>
                    <a:pt x="15132" y="41678"/>
                  </a:cubicBezTo>
                  <a:cubicBezTo>
                    <a:pt x="15148" y="41672"/>
                    <a:pt x="15164" y="41670"/>
                    <a:pt x="15180" y="41670"/>
                  </a:cubicBezTo>
                  <a:cubicBezTo>
                    <a:pt x="15205" y="41670"/>
                    <a:pt x="15230" y="41676"/>
                    <a:pt x="15252" y="41690"/>
                  </a:cubicBezTo>
                  <a:cubicBezTo>
                    <a:pt x="15264" y="41697"/>
                    <a:pt x="15273" y="41702"/>
                    <a:pt x="15282" y="41708"/>
                  </a:cubicBezTo>
                  <a:cubicBezTo>
                    <a:pt x="15303" y="41556"/>
                    <a:pt x="15334" y="41404"/>
                    <a:pt x="15333" y="41249"/>
                  </a:cubicBezTo>
                  <a:cubicBezTo>
                    <a:pt x="15333" y="41191"/>
                    <a:pt x="15384" y="41115"/>
                    <a:pt x="15447" y="41113"/>
                  </a:cubicBezTo>
                  <a:cubicBezTo>
                    <a:pt x="15461" y="41112"/>
                    <a:pt x="15476" y="41112"/>
                    <a:pt x="15490" y="41112"/>
                  </a:cubicBezTo>
                  <a:close/>
                  <a:moveTo>
                    <a:pt x="8450" y="1"/>
                  </a:moveTo>
                  <a:cubicBezTo>
                    <a:pt x="7380" y="109"/>
                    <a:pt x="6311" y="226"/>
                    <a:pt x="5239" y="316"/>
                  </a:cubicBezTo>
                  <a:cubicBezTo>
                    <a:pt x="3492" y="463"/>
                    <a:pt x="1746" y="603"/>
                    <a:pt x="0" y="745"/>
                  </a:cubicBezTo>
                  <a:cubicBezTo>
                    <a:pt x="260" y="1589"/>
                    <a:pt x="432" y="2460"/>
                    <a:pt x="550" y="3344"/>
                  </a:cubicBezTo>
                  <a:cubicBezTo>
                    <a:pt x="737" y="4736"/>
                    <a:pt x="894" y="6104"/>
                    <a:pt x="1192" y="7483"/>
                  </a:cubicBezTo>
                  <a:cubicBezTo>
                    <a:pt x="1473" y="8784"/>
                    <a:pt x="1799" y="10082"/>
                    <a:pt x="2285" y="11324"/>
                  </a:cubicBezTo>
                  <a:cubicBezTo>
                    <a:pt x="2773" y="12572"/>
                    <a:pt x="3427" y="13736"/>
                    <a:pt x="3829" y="15022"/>
                  </a:cubicBezTo>
                  <a:cubicBezTo>
                    <a:pt x="4203" y="16221"/>
                    <a:pt x="4455" y="17454"/>
                    <a:pt x="4580" y="18704"/>
                  </a:cubicBezTo>
                  <a:cubicBezTo>
                    <a:pt x="4647" y="19369"/>
                    <a:pt x="4701" y="20038"/>
                    <a:pt x="4720" y="20708"/>
                  </a:cubicBezTo>
                  <a:cubicBezTo>
                    <a:pt x="4737" y="21338"/>
                    <a:pt x="4700" y="21984"/>
                    <a:pt x="4857" y="22601"/>
                  </a:cubicBezTo>
                  <a:cubicBezTo>
                    <a:pt x="4999" y="23154"/>
                    <a:pt x="5236" y="23816"/>
                    <a:pt x="5568" y="24290"/>
                  </a:cubicBezTo>
                  <a:cubicBezTo>
                    <a:pt x="5606" y="24343"/>
                    <a:pt x="5645" y="24401"/>
                    <a:pt x="5683" y="24458"/>
                  </a:cubicBezTo>
                  <a:cubicBezTo>
                    <a:pt x="5716" y="24431"/>
                    <a:pt x="5750" y="24410"/>
                    <a:pt x="5778" y="24410"/>
                  </a:cubicBezTo>
                  <a:cubicBezTo>
                    <a:pt x="5802" y="24410"/>
                    <a:pt x="5821" y="24424"/>
                    <a:pt x="5831" y="24459"/>
                  </a:cubicBezTo>
                  <a:cubicBezTo>
                    <a:pt x="5843" y="24501"/>
                    <a:pt x="5859" y="24544"/>
                    <a:pt x="5874" y="24586"/>
                  </a:cubicBezTo>
                  <a:cubicBezTo>
                    <a:pt x="6089" y="24046"/>
                    <a:pt x="6473" y="23308"/>
                    <a:pt x="6918" y="23308"/>
                  </a:cubicBezTo>
                  <a:cubicBezTo>
                    <a:pt x="6991" y="23308"/>
                    <a:pt x="7066" y="23327"/>
                    <a:pt x="7142" y="23371"/>
                  </a:cubicBezTo>
                  <a:cubicBezTo>
                    <a:pt x="7346" y="22902"/>
                    <a:pt x="7642" y="22441"/>
                    <a:pt x="7978" y="22077"/>
                  </a:cubicBezTo>
                  <a:cubicBezTo>
                    <a:pt x="8354" y="21669"/>
                    <a:pt x="8826" y="21455"/>
                    <a:pt x="9206" y="21037"/>
                  </a:cubicBezTo>
                  <a:cubicBezTo>
                    <a:pt x="9230" y="21013"/>
                    <a:pt x="9276" y="20972"/>
                    <a:pt x="9317" y="20972"/>
                  </a:cubicBezTo>
                  <a:cubicBezTo>
                    <a:pt x="9330" y="20972"/>
                    <a:pt x="9342" y="20976"/>
                    <a:pt x="9353" y="20986"/>
                  </a:cubicBezTo>
                  <a:cubicBezTo>
                    <a:pt x="9385" y="21013"/>
                    <a:pt x="9415" y="21043"/>
                    <a:pt x="9444" y="21075"/>
                  </a:cubicBezTo>
                  <a:cubicBezTo>
                    <a:pt x="9726" y="20649"/>
                    <a:pt x="10103" y="20300"/>
                    <a:pt x="10388" y="19873"/>
                  </a:cubicBezTo>
                  <a:cubicBezTo>
                    <a:pt x="10411" y="19838"/>
                    <a:pt x="10448" y="19797"/>
                    <a:pt x="10494" y="19797"/>
                  </a:cubicBezTo>
                  <a:cubicBezTo>
                    <a:pt x="10499" y="19797"/>
                    <a:pt x="10504" y="19798"/>
                    <a:pt x="10509" y="19799"/>
                  </a:cubicBezTo>
                  <a:cubicBezTo>
                    <a:pt x="10611" y="19819"/>
                    <a:pt x="10727" y="19907"/>
                    <a:pt x="10833" y="19907"/>
                  </a:cubicBezTo>
                  <a:cubicBezTo>
                    <a:pt x="10866" y="19907"/>
                    <a:pt x="10898" y="19899"/>
                    <a:pt x="10928" y="19878"/>
                  </a:cubicBezTo>
                  <a:cubicBezTo>
                    <a:pt x="11074" y="19774"/>
                    <a:pt x="11225" y="19673"/>
                    <a:pt x="11393" y="19612"/>
                  </a:cubicBezTo>
                  <a:cubicBezTo>
                    <a:pt x="11699" y="19499"/>
                    <a:pt x="12003" y="19445"/>
                    <a:pt x="12322" y="19411"/>
                  </a:cubicBezTo>
                  <a:cubicBezTo>
                    <a:pt x="12448" y="19071"/>
                    <a:pt x="12707" y="18859"/>
                    <a:pt x="12938" y="18859"/>
                  </a:cubicBezTo>
                  <a:cubicBezTo>
                    <a:pt x="13154" y="18859"/>
                    <a:pt x="13346" y="19045"/>
                    <a:pt x="13379" y="19487"/>
                  </a:cubicBezTo>
                  <a:cubicBezTo>
                    <a:pt x="13381" y="19509"/>
                    <a:pt x="13349" y="19546"/>
                    <a:pt x="13328" y="19546"/>
                  </a:cubicBezTo>
                  <a:cubicBezTo>
                    <a:pt x="13320" y="19546"/>
                    <a:pt x="13314" y="19541"/>
                    <a:pt x="13311" y="19529"/>
                  </a:cubicBezTo>
                  <a:cubicBezTo>
                    <a:pt x="13275" y="19378"/>
                    <a:pt x="13217" y="19120"/>
                    <a:pt x="13060" y="19029"/>
                  </a:cubicBezTo>
                  <a:cubicBezTo>
                    <a:pt x="12987" y="18983"/>
                    <a:pt x="12920" y="18960"/>
                    <a:pt x="12857" y="18960"/>
                  </a:cubicBezTo>
                  <a:cubicBezTo>
                    <a:pt x="12687" y="18960"/>
                    <a:pt x="12551" y="19128"/>
                    <a:pt x="12449" y="19464"/>
                  </a:cubicBezTo>
                  <a:cubicBezTo>
                    <a:pt x="12437" y="19517"/>
                    <a:pt x="12395" y="19576"/>
                    <a:pt x="12335" y="19581"/>
                  </a:cubicBezTo>
                  <a:cubicBezTo>
                    <a:pt x="11768" y="19638"/>
                    <a:pt x="11271" y="19751"/>
                    <a:pt x="10829" y="20138"/>
                  </a:cubicBezTo>
                  <a:cubicBezTo>
                    <a:pt x="10812" y="20153"/>
                    <a:pt x="10784" y="20170"/>
                    <a:pt x="10759" y="20170"/>
                  </a:cubicBezTo>
                  <a:cubicBezTo>
                    <a:pt x="10748" y="20170"/>
                    <a:pt x="10738" y="20167"/>
                    <a:pt x="10729" y="20160"/>
                  </a:cubicBezTo>
                  <a:cubicBezTo>
                    <a:pt x="10636" y="20086"/>
                    <a:pt x="10565" y="20056"/>
                    <a:pt x="10506" y="20056"/>
                  </a:cubicBezTo>
                  <a:cubicBezTo>
                    <a:pt x="10359" y="20056"/>
                    <a:pt x="10287" y="20242"/>
                    <a:pt x="10133" y="20415"/>
                  </a:cubicBezTo>
                  <a:cubicBezTo>
                    <a:pt x="9903" y="20675"/>
                    <a:pt x="9694" y="20937"/>
                    <a:pt x="9526" y="21239"/>
                  </a:cubicBezTo>
                  <a:cubicBezTo>
                    <a:pt x="9516" y="21279"/>
                    <a:pt x="9493" y="21315"/>
                    <a:pt x="9461" y="21343"/>
                  </a:cubicBezTo>
                  <a:lnTo>
                    <a:pt x="9434" y="21368"/>
                  </a:lnTo>
                  <a:cubicBezTo>
                    <a:pt x="9407" y="21391"/>
                    <a:pt x="9382" y="21402"/>
                    <a:pt x="9361" y="21402"/>
                  </a:cubicBezTo>
                  <a:cubicBezTo>
                    <a:pt x="9322" y="21402"/>
                    <a:pt x="9298" y="21367"/>
                    <a:pt x="9305" y="21319"/>
                  </a:cubicBezTo>
                  <a:cubicBezTo>
                    <a:pt x="9286" y="21291"/>
                    <a:pt x="9265" y="21266"/>
                    <a:pt x="9242" y="21242"/>
                  </a:cubicBezTo>
                  <a:cubicBezTo>
                    <a:pt x="9074" y="21438"/>
                    <a:pt x="8882" y="21673"/>
                    <a:pt x="8688" y="21790"/>
                  </a:cubicBezTo>
                  <a:cubicBezTo>
                    <a:pt x="8464" y="21925"/>
                    <a:pt x="8294" y="21977"/>
                    <a:pt x="8114" y="22187"/>
                  </a:cubicBezTo>
                  <a:cubicBezTo>
                    <a:pt x="7786" y="22576"/>
                    <a:pt x="7492" y="23024"/>
                    <a:pt x="7312" y="23507"/>
                  </a:cubicBezTo>
                  <a:cubicBezTo>
                    <a:pt x="7323" y="23518"/>
                    <a:pt x="7334" y="23525"/>
                    <a:pt x="7345" y="23538"/>
                  </a:cubicBezTo>
                  <a:cubicBezTo>
                    <a:pt x="7427" y="23634"/>
                    <a:pt x="7292" y="23798"/>
                    <a:pt x="7188" y="23808"/>
                  </a:cubicBezTo>
                  <a:cubicBezTo>
                    <a:pt x="7153" y="23810"/>
                    <a:pt x="7117" y="23813"/>
                    <a:pt x="7080" y="23816"/>
                  </a:cubicBezTo>
                  <a:cubicBezTo>
                    <a:pt x="7077" y="23817"/>
                    <a:pt x="7075" y="23817"/>
                    <a:pt x="7072" y="23817"/>
                  </a:cubicBezTo>
                  <a:cubicBezTo>
                    <a:pt x="7002" y="23817"/>
                    <a:pt x="6997" y="23739"/>
                    <a:pt x="7015" y="23685"/>
                  </a:cubicBezTo>
                  <a:cubicBezTo>
                    <a:pt x="6951" y="23641"/>
                    <a:pt x="6888" y="23621"/>
                    <a:pt x="6828" y="23621"/>
                  </a:cubicBezTo>
                  <a:cubicBezTo>
                    <a:pt x="6408" y="23621"/>
                    <a:pt x="6091" y="24586"/>
                    <a:pt x="5979" y="24959"/>
                  </a:cubicBezTo>
                  <a:cubicBezTo>
                    <a:pt x="6057" y="25121"/>
                    <a:pt x="6122" y="25286"/>
                    <a:pt x="6146" y="25451"/>
                  </a:cubicBezTo>
                  <a:cubicBezTo>
                    <a:pt x="6239" y="26080"/>
                    <a:pt x="6306" y="26630"/>
                    <a:pt x="6245" y="27269"/>
                  </a:cubicBezTo>
                  <a:cubicBezTo>
                    <a:pt x="6192" y="27828"/>
                    <a:pt x="6150" y="28370"/>
                    <a:pt x="6252" y="28917"/>
                  </a:cubicBezTo>
                  <a:cubicBezTo>
                    <a:pt x="6502" y="28893"/>
                    <a:pt x="6751" y="28869"/>
                    <a:pt x="7001" y="28844"/>
                  </a:cubicBezTo>
                  <a:cubicBezTo>
                    <a:pt x="7010" y="28843"/>
                    <a:pt x="7020" y="28842"/>
                    <a:pt x="7029" y="28842"/>
                  </a:cubicBezTo>
                  <a:cubicBezTo>
                    <a:pt x="7202" y="28842"/>
                    <a:pt x="7264" y="29002"/>
                    <a:pt x="7249" y="29159"/>
                  </a:cubicBezTo>
                  <a:cubicBezTo>
                    <a:pt x="7242" y="29216"/>
                    <a:pt x="7238" y="29273"/>
                    <a:pt x="7231" y="29331"/>
                  </a:cubicBezTo>
                  <a:cubicBezTo>
                    <a:pt x="7364" y="29222"/>
                    <a:pt x="7519" y="29132"/>
                    <a:pt x="7645" y="29037"/>
                  </a:cubicBezTo>
                  <a:cubicBezTo>
                    <a:pt x="7838" y="28894"/>
                    <a:pt x="8109" y="28669"/>
                    <a:pt x="8374" y="28669"/>
                  </a:cubicBezTo>
                  <a:cubicBezTo>
                    <a:pt x="8397" y="28669"/>
                    <a:pt x="8420" y="28671"/>
                    <a:pt x="8443" y="28674"/>
                  </a:cubicBezTo>
                  <a:cubicBezTo>
                    <a:pt x="8538" y="28689"/>
                    <a:pt x="8596" y="28717"/>
                    <a:pt x="8648" y="28717"/>
                  </a:cubicBezTo>
                  <a:cubicBezTo>
                    <a:pt x="8691" y="28717"/>
                    <a:pt x="8729" y="28698"/>
                    <a:pt x="8778" y="28638"/>
                  </a:cubicBezTo>
                  <a:cubicBezTo>
                    <a:pt x="8859" y="28541"/>
                    <a:pt x="8942" y="28443"/>
                    <a:pt x="9022" y="28346"/>
                  </a:cubicBezTo>
                  <a:cubicBezTo>
                    <a:pt x="9167" y="28175"/>
                    <a:pt x="9323" y="28046"/>
                    <a:pt x="9475" y="27885"/>
                  </a:cubicBezTo>
                  <a:cubicBezTo>
                    <a:pt x="9482" y="27878"/>
                    <a:pt x="9488" y="27876"/>
                    <a:pt x="9493" y="27876"/>
                  </a:cubicBezTo>
                  <a:cubicBezTo>
                    <a:pt x="9503" y="27876"/>
                    <a:pt x="9507" y="27888"/>
                    <a:pt x="9496" y="27903"/>
                  </a:cubicBezTo>
                  <a:cubicBezTo>
                    <a:pt x="9259" y="28233"/>
                    <a:pt x="9055" y="28633"/>
                    <a:pt x="8742" y="28904"/>
                  </a:cubicBezTo>
                  <a:cubicBezTo>
                    <a:pt x="8697" y="28943"/>
                    <a:pt x="8646" y="28956"/>
                    <a:pt x="8591" y="28956"/>
                  </a:cubicBezTo>
                  <a:cubicBezTo>
                    <a:pt x="8483" y="28956"/>
                    <a:pt x="8362" y="28906"/>
                    <a:pt x="8248" y="28906"/>
                  </a:cubicBezTo>
                  <a:cubicBezTo>
                    <a:pt x="8209" y="28906"/>
                    <a:pt x="8170" y="28912"/>
                    <a:pt x="8134" y="28928"/>
                  </a:cubicBezTo>
                  <a:cubicBezTo>
                    <a:pt x="7831" y="29066"/>
                    <a:pt x="7269" y="29402"/>
                    <a:pt x="7210" y="29764"/>
                  </a:cubicBezTo>
                  <a:cubicBezTo>
                    <a:pt x="7199" y="29832"/>
                    <a:pt x="7187" y="29897"/>
                    <a:pt x="7171" y="29962"/>
                  </a:cubicBezTo>
                  <a:cubicBezTo>
                    <a:pt x="7110" y="30697"/>
                    <a:pt x="7099" y="31428"/>
                    <a:pt x="7272" y="32158"/>
                  </a:cubicBezTo>
                  <a:cubicBezTo>
                    <a:pt x="7377" y="32139"/>
                    <a:pt x="7482" y="32131"/>
                    <a:pt x="7587" y="32131"/>
                  </a:cubicBezTo>
                  <a:cubicBezTo>
                    <a:pt x="8028" y="32131"/>
                    <a:pt x="8465" y="32267"/>
                    <a:pt x="8933" y="32267"/>
                  </a:cubicBezTo>
                  <a:cubicBezTo>
                    <a:pt x="8960" y="32267"/>
                    <a:pt x="8988" y="32266"/>
                    <a:pt x="9016" y="32265"/>
                  </a:cubicBezTo>
                  <a:cubicBezTo>
                    <a:pt x="9020" y="32265"/>
                    <a:pt x="9023" y="32265"/>
                    <a:pt x="9027" y="32265"/>
                  </a:cubicBezTo>
                  <a:cubicBezTo>
                    <a:pt x="9150" y="32265"/>
                    <a:pt x="9262" y="32338"/>
                    <a:pt x="9269" y="32474"/>
                  </a:cubicBezTo>
                  <a:cubicBezTo>
                    <a:pt x="9304" y="33272"/>
                    <a:pt x="8892" y="33998"/>
                    <a:pt x="8784" y="34774"/>
                  </a:cubicBezTo>
                  <a:cubicBezTo>
                    <a:pt x="8783" y="34785"/>
                    <a:pt x="8783" y="34794"/>
                    <a:pt x="8781" y="34803"/>
                  </a:cubicBezTo>
                  <a:cubicBezTo>
                    <a:pt x="8824" y="34976"/>
                    <a:pt x="8851" y="35154"/>
                    <a:pt x="8858" y="35332"/>
                  </a:cubicBezTo>
                  <a:cubicBezTo>
                    <a:pt x="9090" y="35712"/>
                    <a:pt x="9737" y="35636"/>
                    <a:pt x="10259" y="35717"/>
                  </a:cubicBezTo>
                  <a:cubicBezTo>
                    <a:pt x="10394" y="35737"/>
                    <a:pt x="10526" y="35778"/>
                    <a:pt x="10648" y="35838"/>
                  </a:cubicBezTo>
                  <a:cubicBezTo>
                    <a:pt x="10780" y="35675"/>
                    <a:pt x="10851" y="35472"/>
                    <a:pt x="10850" y="35262"/>
                  </a:cubicBezTo>
                  <a:lnTo>
                    <a:pt x="10850" y="35262"/>
                  </a:lnTo>
                  <a:cubicBezTo>
                    <a:pt x="10615" y="35289"/>
                    <a:pt x="10380" y="35313"/>
                    <a:pt x="10146" y="35325"/>
                  </a:cubicBezTo>
                  <a:cubicBezTo>
                    <a:pt x="10143" y="35325"/>
                    <a:pt x="10141" y="35326"/>
                    <a:pt x="10138" y="35326"/>
                  </a:cubicBezTo>
                  <a:cubicBezTo>
                    <a:pt x="9990" y="35326"/>
                    <a:pt x="10098" y="35119"/>
                    <a:pt x="10153" y="35068"/>
                  </a:cubicBezTo>
                  <a:cubicBezTo>
                    <a:pt x="10315" y="34925"/>
                    <a:pt x="10469" y="34774"/>
                    <a:pt x="10623" y="34623"/>
                  </a:cubicBezTo>
                  <a:cubicBezTo>
                    <a:pt x="10631" y="34615"/>
                    <a:pt x="10640" y="34611"/>
                    <a:pt x="10647" y="34611"/>
                  </a:cubicBezTo>
                  <a:cubicBezTo>
                    <a:pt x="10666" y="34611"/>
                    <a:pt x="10678" y="34632"/>
                    <a:pt x="10663" y="34656"/>
                  </a:cubicBezTo>
                  <a:cubicBezTo>
                    <a:pt x="10586" y="34768"/>
                    <a:pt x="10514" y="34884"/>
                    <a:pt x="10442" y="34999"/>
                  </a:cubicBezTo>
                  <a:cubicBezTo>
                    <a:pt x="10646" y="34974"/>
                    <a:pt x="10853" y="34950"/>
                    <a:pt x="11058" y="34936"/>
                  </a:cubicBezTo>
                  <a:cubicBezTo>
                    <a:pt x="11059" y="34936"/>
                    <a:pt x="11061" y="34936"/>
                    <a:pt x="11062" y="34936"/>
                  </a:cubicBezTo>
                  <a:cubicBezTo>
                    <a:pt x="11104" y="34936"/>
                    <a:pt x="11144" y="34963"/>
                    <a:pt x="11144" y="35007"/>
                  </a:cubicBezTo>
                  <a:cubicBezTo>
                    <a:pt x="11154" y="35368"/>
                    <a:pt x="11025" y="35678"/>
                    <a:pt x="10794" y="35915"/>
                  </a:cubicBezTo>
                  <a:cubicBezTo>
                    <a:pt x="11652" y="36531"/>
                    <a:pt x="10693" y="38247"/>
                    <a:pt x="10597" y="39180"/>
                  </a:cubicBezTo>
                  <a:cubicBezTo>
                    <a:pt x="10738" y="39173"/>
                    <a:pt x="10879" y="39169"/>
                    <a:pt x="11019" y="39169"/>
                  </a:cubicBezTo>
                  <a:cubicBezTo>
                    <a:pt x="11752" y="39169"/>
                    <a:pt x="12479" y="39262"/>
                    <a:pt x="13204" y="39388"/>
                  </a:cubicBezTo>
                  <a:cubicBezTo>
                    <a:pt x="13202" y="39231"/>
                    <a:pt x="13199" y="39075"/>
                    <a:pt x="13187" y="38920"/>
                  </a:cubicBezTo>
                  <a:cubicBezTo>
                    <a:pt x="13169" y="38697"/>
                    <a:pt x="13020" y="38358"/>
                    <a:pt x="13051" y="38156"/>
                  </a:cubicBezTo>
                  <a:cubicBezTo>
                    <a:pt x="13114" y="37731"/>
                    <a:pt x="13447" y="37345"/>
                    <a:pt x="13519" y="36903"/>
                  </a:cubicBezTo>
                  <a:cubicBezTo>
                    <a:pt x="13576" y="36550"/>
                    <a:pt x="13555" y="36185"/>
                    <a:pt x="13582" y="35829"/>
                  </a:cubicBezTo>
                  <a:cubicBezTo>
                    <a:pt x="13583" y="35804"/>
                    <a:pt x="13629" y="35740"/>
                    <a:pt x="13664" y="35740"/>
                  </a:cubicBezTo>
                  <a:cubicBezTo>
                    <a:pt x="13672" y="35740"/>
                    <a:pt x="13679" y="35743"/>
                    <a:pt x="13686" y="35751"/>
                  </a:cubicBezTo>
                  <a:cubicBezTo>
                    <a:pt x="14122" y="36298"/>
                    <a:pt x="13797" y="37137"/>
                    <a:pt x="13540" y="37708"/>
                  </a:cubicBezTo>
                  <a:cubicBezTo>
                    <a:pt x="13368" y="38088"/>
                    <a:pt x="13497" y="38322"/>
                    <a:pt x="13516" y="38720"/>
                  </a:cubicBezTo>
                  <a:cubicBezTo>
                    <a:pt x="13533" y="39119"/>
                    <a:pt x="13541" y="39522"/>
                    <a:pt x="13538" y="39923"/>
                  </a:cubicBezTo>
                  <a:cubicBezTo>
                    <a:pt x="13538" y="39988"/>
                    <a:pt x="13493" y="40080"/>
                    <a:pt x="13430" y="40129"/>
                  </a:cubicBezTo>
                  <a:cubicBezTo>
                    <a:pt x="13389" y="40758"/>
                    <a:pt x="13518" y="41295"/>
                    <a:pt x="13815" y="41800"/>
                  </a:cubicBezTo>
                  <a:cubicBezTo>
                    <a:pt x="13836" y="41786"/>
                    <a:pt x="13857" y="41777"/>
                    <a:pt x="13875" y="41777"/>
                  </a:cubicBezTo>
                  <a:cubicBezTo>
                    <a:pt x="13898" y="41777"/>
                    <a:pt x="13917" y="41792"/>
                    <a:pt x="13924" y="41831"/>
                  </a:cubicBezTo>
                  <a:cubicBezTo>
                    <a:pt x="13925" y="41838"/>
                    <a:pt x="13926" y="41844"/>
                    <a:pt x="13928" y="41850"/>
                  </a:cubicBezTo>
                  <a:cubicBezTo>
                    <a:pt x="13925" y="41831"/>
                    <a:pt x="13923" y="41813"/>
                    <a:pt x="13921" y="41792"/>
                  </a:cubicBezTo>
                  <a:cubicBezTo>
                    <a:pt x="13919" y="41776"/>
                    <a:pt x="13936" y="41753"/>
                    <a:pt x="13954" y="41743"/>
                  </a:cubicBezTo>
                  <a:cubicBezTo>
                    <a:pt x="13873" y="41344"/>
                    <a:pt x="13788" y="40944"/>
                    <a:pt x="13739" y="40538"/>
                  </a:cubicBezTo>
                  <a:cubicBezTo>
                    <a:pt x="13732" y="40474"/>
                    <a:pt x="13801" y="40385"/>
                    <a:pt x="13869" y="40385"/>
                  </a:cubicBezTo>
                  <a:cubicBezTo>
                    <a:pt x="13880" y="40385"/>
                    <a:pt x="13892" y="40387"/>
                    <a:pt x="13903" y="40393"/>
                  </a:cubicBezTo>
                  <a:cubicBezTo>
                    <a:pt x="14055" y="40475"/>
                    <a:pt x="14223" y="40529"/>
                    <a:pt x="14377" y="40529"/>
                  </a:cubicBezTo>
                  <a:cubicBezTo>
                    <a:pt x="14630" y="40529"/>
                    <a:pt x="14841" y="40381"/>
                    <a:pt x="14864" y="39965"/>
                  </a:cubicBezTo>
                  <a:cubicBezTo>
                    <a:pt x="14873" y="39796"/>
                    <a:pt x="14860" y="39626"/>
                    <a:pt x="14825" y="39461"/>
                  </a:cubicBezTo>
                  <a:cubicBezTo>
                    <a:pt x="14814" y="39407"/>
                    <a:pt x="14865" y="39341"/>
                    <a:pt x="14909" y="39318"/>
                  </a:cubicBezTo>
                  <a:cubicBezTo>
                    <a:pt x="15086" y="39221"/>
                    <a:pt x="15129" y="39064"/>
                    <a:pt x="15229" y="38913"/>
                  </a:cubicBezTo>
                  <a:cubicBezTo>
                    <a:pt x="15257" y="38880"/>
                    <a:pt x="15291" y="38853"/>
                    <a:pt x="15329" y="38833"/>
                  </a:cubicBezTo>
                  <a:cubicBezTo>
                    <a:pt x="15323" y="38764"/>
                    <a:pt x="15317" y="38696"/>
                    <a:pt x="15326" y="38622"/>
                  </a:cubicBezTo>
                  <a:cubicBezTo>
                    <a:pt x="15330" y="38594"/>
                    <a:pt x="15372" y="38534"/>
                    <a:pt x="15409" y="38534"/>
                  </a:cubicBezTo>
                  <a:cubicBezTo>
                    <a:pt x="15416" y="38534"/>
                    <a:pt x="15424" y="38537"/>
                    <a:pt x="15431" y="38543"/>
                  </a:cubicBezTo>
                  <a:cubicBezTo>
                    <a:pt x="15577" y="38677"/>
                    <a:pt x="15570" y="38811"/>
                    <a:pt x="15529" y="38994"/>
                  </a:cubicBezTo>
                  <a:cubicBezTo>
                    <a:pt x="15516" y="39051"/>
                    <a:pt x="15455" y="39147"/>
                    <a:pt x="15384" y="39147"/>
                  </a:cubicBezTo>
                  <a:cubicBezTo>
                    <a:pt x="15376" y="39147"/>
                    <a:pt x="15368" y="39145"/>
                    <a:pt x="15360" y="39143"/>
                  </a:cubicBezTo>
                  <a:cubicBezTo>
                    <a:pt x="15330" y="39135"/>
                    <a:pt x="15302" y="39122"/>
                    <a:pt x="15275" y="39107"/>
                  </a:cubicBezTo>
                  <a:cubicBezTo>
                    <a:pt x="15164" y="39266"/>
                    <a:pt x="15050" y="39453"/>
                    <a:pt x="15054" y="39612"/>
                  </a:cubicBezTo>
                  <a:cubicBezTo>
                    <a:pt x="15062" y="39845"/>
                    <a:pt x="15053" y="40095"/>
                    <a:pt x="14943" y="40307"/>
                  </a:cubicBezTo>
                  <a:cubicBezTo>
                    <a:pt x="14785" y="40609"/>
                    <a:pt x="14565" y="40736"/>
                    <a:pt x="14313" y="40736"/>
                  </a:cubicBezTo>
                  <a:cubicBezTo>
                    <a:pt x="14199" y="40736"/>
                    <a:pt x="14079" y="40710"/>
                    <a:pt x="13955" y="40662"/>
                  </a:cubicBezTo>
                  <a:lnTo>
                    <a:pt x="13955" y="40662"/>
                  </a:lnTo>
                  <a:cubicBezTo>
                    <a:pt x="14023" y="41123"/>
                    <a:pt x="14125" y="41578"/>
                    <a:pt x="14154" y="42043"/>
                  </a:cubicBezTo>
                  <a:cubicBezTo>
                    <a:pt x="14156" y="42080"/>
                    <a:pt x="14107" y="42149"/>
                    <a:pt x="14065" y="42149"/>
                  </a:cubicBezTo>
                  <a:cubicBezTo>
                    <a:pt x="14057" y="42149"/>
                    <a:pt x="14049" y="42146"/>
                    <a:pt x="14041" y="42139"/>
                  </a:cubicBezTo>
                  <a:lnTo>
                    <a:pt x="14041" y="42139"/>
                  </a:lnTo>
                  <a:cubicBezTo>
                    <a:pt x="14142" y="42273"/>
                    <a:pt x="14249" y="42402"/>
                    <a:pt x="14364" y="42524"/>
                  </a:cubicBezTo>
                  <a:cubicBezTo>
                    <a:pt x="15083" y="43288"/>
                    <a:pt x="15686" y="44030"/>
                    <a:pt x="16218" y="44937"/>
                  </a:cubicBezTo>
                  <a:cubicBezTo>
                    <a:pt x="16436" y="45309"/>
                    <a:pt x="16630" y="45695"/>
                    <a:pt x="16796" y="46093"/>
                  </a:cubicBezTo>
                  <a:cubicBezTo>
                    <a:pt x="16826" y="46164"/>
                    <a:pt x="16856" y="46237"/>
                    <a:pt x="16887" y="46310"/>
                  </a:cubicBezTo>
                  <a:cubicBezTo>
                    <a:pt x="16992" y="46462"/>
                    <a:pt x="17084" y="46622"/>
                    <a:pt x="17164" y="46789"/>
                  </a:cubicBezTo>
                  <a:cubicBezTo>
                    <a:pt x="17172" y="46807"/>
                    <a:pt x="17176" y="46827"/>
                    <a:pt x="17183" y="46844"/>
                  </a:cubicBezTo>
                  <a:cubicBezTo>
                    <a:pt x="17097" y="46547"/>
                    <a:pt x="16985" y="46275"/>
                    <a:pt x="16772" y="46027"/>
                  </a:cubicBezTo>
                  <a:cubicBezTo>
                    <a:pt x="16721" y="45970"/>
                    <a:pt x="16811" y="45842"/>
                    <a:pt x="16879" y="45842"/>
                  </a:cubicBezTo>
                  <a:cubicBezTo>
                    <a:pt x="16891" y="45842"/>
                    <a:pt x="16903" y="45846"/>
                    <a:pt x="16913" y="45856"/>
                  </a:cubicBezTo>
                  <a:cubicBezTo>
                    <a:pt x="17037" y="45982"/>
                    <a:pt x="17148" y="46034"/>
                    <a:pt x="17247" y="46034"/>
                  </a:cubicBezTo>
                  <a:cubicBezTo>
                    <a:pt x="17579" y="46034"/>
                    <a:pt x="17764" y="45438"/>
                    <a:pt x="17809" y="45100"/>
                  </a:cubicBezTo>
                  <a:cubicBezTo>
                    <a:pt x="17811" y="45086"/>
                    <a:pt x="17838" y="45046"/>
                    <a:pt x="17860" y="45046"/>
                  </a:cubicBezTo>
                  <a:cubicBezTo>
                    <a:pt x="17864" y="45046"/>
                    <a:pt x="17869" y="45048"/>
                    <a:pt x="17873" y="45052"/>
                  </a:cubicBezTo>
                  <a:cubicBezTo>
                    <a:pt x="18205" y="45437"/>
                    <a:pt x="17663" y="46212"/>
                    <a:pt x="17154" y="46212"/>
                  </a:cubicBezTo>
                  <a:cubicBezTo>
                    <a:pt x="17138" y="46212"/>
                    <a:pt x="17122" y="46211"/>
                    <a:pt x="17106" y="46210"/>
                  </a:cubicBezTo>
                  <a:lnTo>
                    <a:pt x="17106" y="46210"/>
                  </a:lnTo>
                  <a:cubicBezTo>
                    <a:pt x="17211" y="46447"/>
                    <a:pt x="17274" y="46701"/>
                    <a:pt x="17291" y="46960"/>
                  </a:cubicBezTo>
                  <a:cubicBezTo>
                    <a:pt x="17825" y="47533"/>
                    <a:pt x="18571" y="47945"/>
                    <a:pt x="19255" y="48300"/>
                  </a:cubicBezTo>
                  <a:cubicBezTo>
                    <a:pt x="19842" y="48606"/>
                    <a:pt x="21193" y="49261"/>
                    <a:pt x="22184" y="49261"/>
                  </a:cubicBezTo>
                  <a:cubicBezTo>
                    <a:pt x="22766" y="49261"/>
                    <a:pt x="23224" y="49035"/>
                    <a:pt x="23330" y="48378"/>
                  </a:cubicBezTo>
                  <a:cubicBezTo>
                    <a:pt x="23421" y="47810"/>
                    <a:pt x="23428" y="47222"/>
                    <a:pt x="23383" y="46631"/>
                  </a:cubicBezTo>
                  <a:lnTo>
                    <a:pt x="23383" y="46631"/>
                  </a:lnTo>
                  <a:cubicBezTo>
                    <a:pt x="23358" y="46644"/>
                    <a:pt x="23331" y="46655"/>
                    <a:pt x="23306" y="46670"/>
                  </a:cubicBezTo>
                  <a:cubicBezTo>
                    <a:pt x="23297" y="46675"/>
                    <a:pt x="23288" y="46678"/>
                    <a:pt x="23280" y="46678"/>
                  </a:cubicBezTo>
                  <a:cubicBezTo>
                    <a:pt x="23263" y="46678"/>
                    <a:pt x="23250" y="46667"/>
                    <a:pt x="23254" y="46643"/>
                  </a:cubicBezTo>
                  <a:cubicBezTo>
                    <a:pt x="23261" y="46585"/>
                    <a:pt x="23277" y="46529"/>
                    <a:pt x="23301" y="46475"/>
                  </a:cubicBezTo>
                  <a:cubicBezTo>
                    <a:pt x="23248" y="46430"/>
                    <a:pt x="23189" y="46404"/>
                    <a:pt x="23125" y="46404"/>
                  </a:cubicBezTo>
                  <a:cubicBezTo>
                    <a:pt x="23029" y="46404"/>
                    <a:pt x="22920" y="46463"/>
                    <a:pt x="22801" y="46609"/>
                  </a:cubicBezTo>
                  <a:cubicBezTo>
                    <a:pt x="22787" y="46626"/>
                    <a:pt x="22745" y="46658"/>
                    <a:pt x="22713" y="46658"/>
                  </a:cubicBezTo>
                  <a:cubicBezTo>
                    <a:pt x="22699" y="46658"/>
                    <a:pt x="22687" y="46652"/>
                    <a:pt x="22680" y="46634"/>
                  </a:cubicBezTo>
                  <a:cubicBezTo>
                    <a:pt x="22597" y="46414"/>
                    <a:pt x="22453" y="46205"/>
                    <a:pt x="22447" y="45965"/>
                  </a:cubicBezTo>
                  <a:cubicBezTo>
                    <a:pt x="22447" y="45949"/>
                    <a:pt x="22473" y="45911"/>
                    <a:pt x="22492" y="45911"/>
                  </a:cubicBezTo>
                  <a:cubicBezTo>
                    <a:pt x="22497" y="45911"/>
                    <a:pt x="22502" y="45914"/>
                    <a:pt x="22505" y="45922"/>
                  </a:cubicBezTo>
                  <a:cubicBezTo>
                    <a:pt x="22594" y="46111"/>
                    <a:pt x="22756" y="46242"/>
                    <a:pt x="22810" y="46438"/>
                  </a:cubicBezTo>
                  <a:cubicBezTo>
                    <a:pt x="22920" y="46348"/>
                    <a:pt x="23040" y="46286"/>
                    <a:pt x="23159" y="46286"/>
                  </a:cubicBezTo>
                  <a:cubicBezTo>
                    <a:pt x="23225" y="46286"/>
                    <a:pt x="23291" y="46305"/>
                    <a:pt x="23355" y="46349"/>
                  </a:cubicBezTo>
                  <a:cubicBezTo>
                    <a:pt x="23267" y="45455"/>
                    <a:pt x="23083" y="44560"/>
                    <a:pt x="22920" y="43718"/>
                  </a:cubicBezTo>
                  <a:cubicBezTo>
                    <a:pt x="22851" y="43361"/>
                    <a:pt x="22775" y="43005"/>
                    <a:pt x="22697" y="42648"/>
                  </a:cubicBezTo>
                  <a:cubicBezTo>
                    <a:pt x="22682" y="42665"/>
                    <a:pt x="22670" y="42681"/>
                    <a:pt x="22658" y="42699"/>
                  </a:cubicBezTo>
                  <a:cubicBezTo>
                    <a:pt x="22642" y="42728"/>
                    <a:pt x="22598" y="42766"/>
                    <a:pt x="22564" y="42766"/>
                  </a:cubicBezTo>
                  <a:cubicBezTo>
                    <a:pt x="22546" y="42766"/>
                    <a:pt x="22531" y="42756"/>
                    <a:pt x="22524" y="42729"/>
                  </a:cubicBezTo>
                  <a:cubicBezTo>
                    <a:pt x="22485" y="42587"/>
                    <a:pt x="22436" y="42456"/>
                    <a:pt x="22397" y="42317"/>
                  </a:cubicBezTo>
                  <a:cubicBezTo>
                    <a:pt x="22249" y="42494"/>
                    <a:pt x="22059" y="42622"/>
                    <a:pt x="21895" y="42794"/>
                  </a:cubicBezTo>
                  <a:cubicBezTo>
                    <a:pt x="21876" y="42814"/>
                    <a:pt x="21837" y="42842"/>
                    <a:pt x="21807" y="42842"/>
                  </a:cubicBezTo>
                  <a:cubicBezTo>
                    <a:pt x="21789" y="42842"/>
                    <a:pt x="21774" y="42832"/>
                    <a:pt x="21768" y="42804"/>
                  </a:cubicBezTo>
                  <a:cubicBezTo>
                    <a:pt x="21724" y="42575"/>
                    <a:pt x="21638" y="42437"/>
                    <a:pt x="21519" y="42263"/>
                  </a:cubicBezTo>
                  <a:cubicBezTo>
                    <a:pt x="21353" y="42381"/>
                    <a:pt x="21155" y="42464"/>
                    <a:pt x="21047" y="42644"/>
                  </a:cubicBezTo>
                  <a:cubicBezTo>
                    <a:pt x="21031" y="42670"/>
                    <a:pt x="20964" y="42737"/>
                    <a:pt x="20915" y="42737"/>
                  </a:cubicBezTo>
                  <a:cubicBezTo>
                    <a:pt x="20898" y="42737"/>
                    <a:pt x="20883" y="42728"/>
                    <a:pt x="20874" y="42705"/>
                  </a:cubicBezTo>
                  <a:cubicBezTo>
                    <a:pt x="20765" y="42428"/>
                    <a:pt x="20601" y="42306"/>
                    <a:pt x="20399" y="42306"/>
                  </a:cubicBezTo>
                  <a:cubicBezTo>
                    <a:pt x="20272" y="42306"/>
                    <a:pt x="20130" y="42354"/>
                    <a:pt x="19977" y="42441"/>
                  </a:cubicBezTo>
                  <a:cubicBezTo>
                    <a:pt x="19965" y="42448"/>
                    <a:pt x="19956" y="42451"/>
                    <a:pt x="19948" y="42451"/>
                  </a:cubicBezTo>
                  <a:cubicBezTo>
                    <a:pt x="19913" y="42451"/>
                    <a:pt x="19910" y="42397"/>
                    <a:pt x="19940" y="42367"/>
                  </a:cubicBezTo>
                  <a:cubicBezTo>
                    <a:pt x="20120" y="42178"/>
                    <a:pt x="20320" y="42077"/>
                    <a:pt x="20506" y="42077"/>
                  </a:cubicBezTo>
                  <a:cubicBezTo>
                    <a:pt x="20708" y="42077"/>
                    <a:pt x="20892" y="42195"/>
                    <a:pt x="21016" y="42448"/>
                  </a:cubicBezTo>
                  <a:cubicBezTo>
                    <a:pt x="21170" y="42297"/>
                    <a:pt x="21365" y="42213"/>
                    <a:pt x="21538" y="42063"/>
                  </a:cubicBezTo>
                  <a:cubicBezTo>
                    <a:pt x="21558" y="42045"/>
                    <a:pt x="21588" y="42028"/>
                    <a:pt x="21615" y="42028"/>
                  </a:cubicBezTo>
                  <a:cubicBezTo>
                    <a:pt x="21632" y="42028"/>
                    <a:pt x="21648" y="42036"/>
                    <a:pt x="21661" y="42054"/>
                  </a:cubicBezTo>
                  <a:cubicBezTo>
                    <a:pt x="21784" y="42245"/>
                    <a:pt x="21865" y="42408"/>
                    <a:pt x="21909" y="42617"/>
                  </a:cubicBezTo>
                  <a:cubicBezTo>
                    <a:pt x="22076" y="42468"/>
                    <a:pt x="22272" y="42329"/>
                    <a:pt x="22380" y="42141"/>
                  </a:cubicBezTo>
                  <a:cubicBezTo>
                    <a:pt x="22396" y="42114"/>
                    <a:pt x="22445" y="42072"/>
                    <a:pt x="22481" y="42072"/>
                  </a:cubicBezTo>
                  <a:cubicBezTo>
                    <a:pt x="22498" y="42072"/>
                    <a:pt x="22513" y="42082"/>
                    <a:pt x="22518" y="42110"/>
                  </a:cubicBezTo>
                  <a:cubicBezTo>
                    <a:pt x="22548" y="42262"/>
                    <a:pt x="22600" y="42401"/>
                    <a:pt x="22645" y="42546"/>
                  </a:cubicBezTo>
                  <a:cubicBezTo>
                    <a:pt x="22654" y="42538"/>
                    <a:pt x="22662" y="42529"/>
                    <a:pt x="22670" y="42521"/>
                  </a:cubicBezTo>
                  <a:cubicBezTo>
                    <a:pt x="22380" y="41209"/>
                    <a:pt x="22052" y="39905"/>
                    <a:pt x="21816" y="38585"/>
                  </a:cubicBezTo>
                  <a:cubicBezTo>
                    <a:pt x="21689" y="37884"/>
                    <a:pt x="21573" y="37184"/>
                    <a:pt x="21450" y="36485"/>
                  </a:cubicBezTo>
                  <a:cubicBezTo>
                    <a:pt x="21422" y="36461"/>
                    <a:pt x="21394" y="36438"/>
                    <a:pt x="21363" y="36416"/>
                  </a:cubicBezTo>
                  <a:cubicBezTo>
                    <a:pt x="21283" y="36693"/>
                    <a:pt x="21221" y="36932"/>
                    <a:pt x="21302" y="37238"/>
                  </a:cubicBezTo>
                  <a:cubicBezTo>
                    <a:pt x="21315" y="37289"/>
                    <a:pt x="21238" y="37382"/>
                    <a:pt x="21180" y="37382"/>
                  </a:cubicBezTo>
                  <a:cubicBezTo>
                    <a:pt x="21164" y="37382"/>
                    <a:pt x="21149" y="37375"/>
                    <a:pt x="21139" y="37358"/>
                  </a:cubicBezTo>
                  <a:cubicBezTo>
                    <a:pt x="21083" y="37267"/>
                    <a:pt x="20918" y="36976"/>
                    <a:pt x="20758" y="36976"/>
                  </a:cubicBezTo>
                  <a:cubicBezTo>
                    <a:pt x="20697" y="36976"/>
                    <a:pt x="20637" y="37018"/>
                    <a:pt x="20584" y="37131"/>
                  </a:cubicBezTo>
                  <a:cubicBezTo>
                    <a:pt x="20531" y="37240"/>
                    <a:pt x="20489" y="37354"/>
                    <a:pt x="20456" y="37471"/>
                  </a:cubicBezTo>
                  <a:cubicBezTo>
                    <a:pt x="20447" y="37500"/>
                    <a:pt x="20365" y="37588"/>
                    <a:pt x="20315" y="37588"/>
                  </a:cubicBezTo>
                  <a:cubicBezTo>
                    <a:pt x="20298" y="37588"/>
                    <a:pt x="20285" y="37578"/>
                    <a:pt x="20279" y="37555"/>
                  </a:cubicBezTo>
                  <a:cubicBezTo>
                    <a:pt x="20248" y="37441"/>
                    <a:pt x="20199" y="37334"/>
                    <a:pt x="20159" y="37224"/>
                  </a:cubicBezTo>
                  <a:cubicBezTo>
                    <a:pt x="20041" y="37351"/>
                    <a:pt x="19918" y="37515"/>
                    <a:pt x="19780" y="37515"/>
                  </a:cubicBezTo>
                  <a:cubicBezTo>
                    <a:pt x="19725" y="37515"/>
                    <a:pt x="19667" y="37488"/>
                    <a:pt x="19606" y="37421"/>
                  </a:cubicBezTo>
                  <a:cubicBezTo>
                    <a:pt x="19514" y="37320"/>
                    <a:pt x="19501" y="37283"/>
                    <a:pt x="19480" y="37283"/>
                  </a:cubicBezTo>
                  <a:cubicBezTo>
                    <a:pt x="19458" y="37283"/>
                    <a:pt x="19429" y="37325"/>
                    <a:pt x="19290" y="37375"/>
                  </a:cubicBezTo>
                  <a:cubicBezTo>
                    <a:pt x="19073" y="37451"/>
                    <a:pt x="18869" y="37451"/>
                    <a:pt x="18737" y="37665"/>
                  </a:cubicBezTo>
                  <a:cubicBezTo>
                    <a:pt x="18719" y="37693"/>
                    <a:pt x="18645" y="37768"/>
                    <a:pt x="18592" y="37768"/>
                  </a:cubicBezTo>
                  <a:cubicBezTo>
                    <a:pt x="18573" y="37768"/>
                    <a:pt x="18556" y="37758"/>
                    <a:pt x="18547" y="37732"/>
                  </a:cubicBezTo>
                  <a:cubicBezTo>
                    <a:pt x="18494" y="37592"/>
                    <a:pt x="18428" y="37538"/>
                    <a:pt x="18356" y="37538"/>
                  </a:cubicBezTo>
                  <a:cubicBezTo>
                    <a:pt x="18180" y="37538"/>
                    <a:pt x="17970" y="37866"/>
                    <a:pt x="17843" y="38052"/>
                  </a:cubicBezTo>
                  <a:cubicBezTo>
                    <a:pt x="17836" y="38063"/>
                    <a:pt x="17817" y="38072"/>
                    <a:pt x="17805" y="38072"/>
                  </a:cubicBezTo>
                  <a:cubicBezTo>
                    <a:pt x="17795" y="38072"/>
                    <a:pt x="17789" y="38066"/>
                    <a:pt x="17797" y="38049"/>
                  </a:cubicBezTo>
                  <a:cubicBezTo>
                    <a:pt x="17959" y="37698"/>
                    <a:pt x="18153" y="37403"/>
                    <a:pt x="18501" y="37221"/>
                  </a:cubicBezTo>
                  <a:cubicBezTo>
                    <a:pt x="18519" y="37211"/>
                    <a:pt x="18548" y="37200"/>
                    <a:pt x="18575" y="37200"/>
                  </a:cubicBezTo>
                  <a:cubicBezTo>
                    <a:pt x="18597" y="37200"/>
                    <a:pt x="18616" y="37208"/>
                    <a:pt x="18624" y="37232"/>
                  </a:cubicBezTo>
                  <a:cubicBezTo>
                    <a:pt x="18648" y="37306"/>
                    <a:pt x="18680" y="37375"/>
                    <a:pt x="18711" y="37444"/>
                  </a:cubicBezTo>
                  <a:cubicBezTo>
                    <a:pt x="18946" y="37225"/>
                    <a:pt x="19234" y="37216"/>
                    <a:pt x="19566" y="37026"/>
                  </a:cubicBezTo>
                  <a:cubicBezTo>
                    <a:pt x="19582" y="37016"/>
                    <a:pt x="19605" y="37007"/>
                    <a:pt x="19626" y="37007"/>
                  </a:cubicBezTo>
                  <a:cubicBezTo>
                    <a:pt x="19646" y="37007"/>
                    <a:pt x="19664" y="37015"/>
                    <a:pt x="19674" y="37035"/>
                  </a:cubicBezTo>
                  <a:cubicBezTo>
                    <a:pt x="19726" y="37149"/>
                    <a:pt x="19786" y="37190"/>
                    <a:pt x="19850" y="37190"/>
                  </a:cubicBezTo>
                  <a:cubicBezTo>
                    <a:pt x="19960" y="37190"/>
                    <a:pt x="20080" y="37069"/>
                    <a:pt x="20186" y="36987"/>
                  </a:cubicBezTo>
                  <a:cubicBezTo>
                    <a:pt x="20209" y="36969"/>
                    <a:pt x="20239" y="36953"/>
                    <a:pt x="20265" y="36953"/>
                  </a:cubicBezTo>
                  <a:cubicBezTo>
                    <a:pt x="20289" y="36953"/>
                    <a:pt x="20309" y="36966"/>
                    <a:pt x="20318" y="37000"/>
                  </a:cubicBezTo>
                  <a:cubicBezTo>
                    <a:pt x="20339" y="37074"/>
                    <a:pt x="20364" y="37147"/>
                    <a:pt x="20394" y="37219"/>
                  </a:cubicBezTo>
                  <a:cubicBezTo>
                    <a:pt x="20511" y="36986"/>
                    <a:pt x="20659" y="36838"/>
                    <a:pt x="20825" y="36838"/>
                  </a:cubicBezTo>
                  <a:cubicBezTo>
                    <a:pt x="20916" y="36838"/>
                    <a:pt x="21012" y="36882"/>
                    <a:pt x="21111" y="36981"/>
                  </a:cubicBezTo>
                  <a:cubicBezTo>
                    <a:pt x="21132" y="36758"/>
                    <a:pt x="21214" y="36555"/>
                    <a:pt x="21284" y="36307"/>
                  </a:cubicBezTo>
                  <a:cubicBezTo>
                    <a:pt x="21292" y="36276"/>
                    <a:pt x="21330" y="36236"/>
                    <a:pt x="21367" y="36236"/>
                  </a:cubicBezTo>
                  <a:cubicBezTo>
                    <a:pt x="21375" y="36236"/>
                    <a:pt x="21383" y="36238"/>
                    <a:pt x="21390" y="36242"/>
                  </a:cubicBezTo>
                  <a:cubicBezTo>
                    <a:pt x="21397" y="36247"/>
                    <a:pt x="21402" y="36253"/>
                    <a:pt x="21409" y="36258"/>
                  </a:cubicBezTo>
                  <a:cubicBezTo>
                    <a:pt x="21328" y="35803"/>
                    <a:pt x="21244" y="35351"/>
                    <a:pt x="21148" y="34898"/>
                  </a:cubicBezTo>
                  <a:cubicBezTo>
                    <a:pt x="20828" y="33378"/>
                    <a:pt x="20494" y="31845"/>
                    <a:pt x="20456" y="30285"/>
                  </a:cubicBezTo>
                  <a:cubicBezTo>
                    <a:pt x="20446" y="29856"/>
                    <a:pt x="20446" y="29418"/>
                    <a:pt x="20460" y="28982"/>
                  </a:cubicBezTo>
                  <a:cubicBezTo>
                    <a:pt x="20406" y="28750"/>
                    <a:pt x="20330" y="28523"/>
                    <a:pt x="20236" y="28304"/>
                  </a:cubicBezTo>
                  <a:lnTo>
                    <a:pt x="20236" y="28304"/>
                  </a:lnTo>
                  <a:cubicBezTo>
                    <a:pt x="20237" y="28319"/>
                    <a:pt x="20239" y="28331"/>
                    <a:pt x="20239" y="28344"/>
                  </a:cubicBezTo>
                  <a:cubicBezTo>
                    <a:pt x="20240" y="28408"/>
                    <a:pt x="20185" y="28485"/>
                    <a:pt x="20118" y="28492"/>
                  </a:cubicBezTo>
                  <a:cubicBezTo>
                    <a:pt x="20081" y="28495"/>
                    <a:pt x="20046" y="28498"/>
                    <a:pt x="20010" y="28502"/>
                  </a:cubicBezTo>
                  <a:cubicBezTo>
                    <a:pt x="20008" y="28503"/>
                    <a:pt x="20007" y="28503"/>
                    <a:pt x="20006" y="28503"/>
                  </a:cubicBezTo>
                  <a:cubicBezTo>
                    <a:pt x="19981" y="28503"/>
                    <a:pt x="19960" y="28484"/>
                    <a:pt x="19958" y="28459"/>
                  </a:cubicBezTo>
                  <a:cubicBezTo>
                    <a:pt x="19931" y="28269"/>
                    <a:pt x="19889" y="28082"/>
                    <a:pt x="19852" y="27895"/>
                  </a:cubicBezTo>
                  <a:cubicBezTo>
                    <a:pt x="19829" y="27887"/>
                    <a:pt x="19804" y="27882"/>
                    <a:pt x="19776" y="27882"/>
                  </a:cubicBezTo>
                  <a:cubicBezTo>
                    <a:pt x="19738" y="27882"/>
                    <a:pt x="19696" y="27891"/>
                    <a:pt x="19646" y="27911"/>
                  </a:cubicBezTo>
                  <a:cubicBezTo>
                    <a:pt x="19424" y="28001"/>
                    <a:pt x="19268" y="28149"/>
                    <a:pt x="19111" y="28327"/>
                  </a:cubicBezTo>
                  <a:cubicBezTo>
                    <a:pt x="19093" y="28349"/>
                    <a:pt x="19045" y="28382"/>
                    <a:pt x="19009" y="28382"/>
                  </a:cubicBezTo>
                  <a:cubicBezTo>
                    <a:pt x="18989" y="28382"/>
                    <a:pt x="18972" y="28370"/>
                    <a:pt x="18969" y="28338"/>
                  </a:cubicBezTo>
                  <a:cubicBezTo>
                    <a:pt x="18969" y="28226"/>
                    <a:pt x="18933" y="28124"/>
                    <a:pt x="18877" y="28028"/>
                  </a:cubicBezTo>
                  <a:cubicBezTo>
                    <a:pt x="18177" y="29042"/>
                    <a:pt x="16966" y="29522"/>
                    <a:pt x="16142" y="30426"/>
                  </a:cubicBezTo>
                  <a:cubicBezTo>
                    <a:pt x="16130" y="30439"/>
                    <a:pt x="16114" y="30446"/>
                    <a:pt x="16101" y="30446"/>
                  </a:cubicBezTo>
                  <a:cubicBezTo>
                    <a:pt x="16080" y="30446"/>
                    <a:pt x="16067" y="30429"/>
                    <a:pt x="16087" y="30399"/>
                  </a:cubicBezTo>
                  <a:cubicBezTo>
                    <a:pt x="16788" y="29320"/>
                    <a:pt x="18162" y="28957"/>
                    <a:pt x="18839" y="27846"/>
                  </a:cubicBezTo>
                  <a:cubicBezTo>
                    <a:pt x="18853" y="27821"/>
                    <a:pt x="18908" y="27763"/>
                    <a:pt x="18951" y="27763"/>
                  </a:cubicBezTo>
                  <a:cubicBezTo>
                    <a:pt x="18962" y="27763"/>
                    <a:pt x="18973" y="27767"/>
                    <a:pt x="18982" y="27777"/>
                  </a:cubicBezTo>
                  <a:cubicBezTo>
                    <a:pt x="19082" y="27884"/>
                    <a:pt x="19113" y="27984"/>
                    <a:pt x="19133" y="28111"/>
                  </a:cubicBezTo>
                  <a:cubicBezTo>
                    <a:pt x="19349" y="27905"/>
                    <a:pt x="19608" y="27749"/>
                    <a:pt x="19822" y="27738"/>
                  </a:cubicBezTo>
                  <a:cubicBezTo>
                    <a:pt x="19815" y="27690"/>
                    <a:pt x="19803" y="27642"/>
                    <a:pt x="19796" y="27594"/>
                  </a:cubicBezTo>
                  <a:cubicBezTo>
                    <a:pt x="19791" y="27557"/>
                    <a:pt x="19839" y="27493"/>
                    <a:pt x="19880" y="27493"/>
                  </a:cubicBezTo>
                  <a:cubicBezTo>
                    <a:pt x="19891" y="27493"/>
                    <a:pt x="19902" y="27497"/>
                    <a:pt x="19911" y="27509"/>
                  </a:cubicBezTo>
                  <a:cubicBezTo>
                    <a:pt x="20164" y="27842"/>
                    <a:pt x="20344" y="28214"/>
                    <a:pt x="20477" y="28609"/>
                  </a:cubicBezTo>
                  <a:cubicBezTo>
                    <a:pt x="20489" y="28400"/>
                    <a:pt x="20504" y="28193"/>
                    <a:pt x="20525" y="27988"/>
                  </a:cubicBezTo>
                  <a:cubicBezTo>
                    <a:pt x="20584" y="27415"/>
                    <a:pt x="20763" y="26856"/>
                    <a:pt x="20794" y="26280"/>
                  </a:cubicBezTo>
                  <a:cubicBezTo>
                    <a:pt x="20808" y="25949"/>
                    <a:pt x="20734" y="25619"/>
                    <a:pt x="20577" y="25327"/>
                  </a:cubicBezTo>
                  <a:cubicBezTo>
                    <a:pt x="20461" y="25393"/>
                    <a:pt x="20332" y="25420"/>
                    <a:pt x="20199" y="25420"/>
                  </a:cubicBezTo>
                  <a:cubicBezTo>
                    <a:pt x="19957" y="25420"/>
                    <a:pt x="19703" y="25328"/>
                    <a:pt x="19497" y="25206"/>
                  </a:cubicBezTo>
                  <a:cubicBezTo>
                    <a:pt x="19424" y="25302"/>
                    <a:pt x="19344" y="25390"/>
                    <a:pt x="19239" y="25462"/>
                  </a:cubicBezTo>
                  <a:cubicBezTo>
                    <a:pt x="19026" y="25609"/>
                    <a:pt x="18883" y="25809"/>
                    <a:pt x="18691" y="25977"/>
                  </a:cubicBezTo>
                  <a:cubicBezTo>
                    <a:pt x="18564" y="26087"/>
                    <a:pt x="18363" y="26097"/>
                    <a:pt x="18211" y="26156"/>
                  </a:cubicBezTo>
                  <a:cubicBezTo>
                    <a:pt x="18049" y="26218"/>
                    <a:pt x="17948" y="26477"/>
                    <a:pt x="17862" y="26615"/>
                  </a:cubicBezTo>
                  <a:cubicBezTo>
                    <a:pt x="17819" y="26684"/>
                    <a:pt x="17749" y="26754"/>
                    <a:pt x="17663" y="26754"/>
                  </a:cubicBezTo>
                  <a:cubicBezTo>
                    <a:pt x="17655" y="26754"/>
                    <a:pt x="17647" y="26753"/>
                    <a:pt x="17639" y="26752"/>
                  </a:cubicBezTo>
                  <a:cubicBezTo>
                    <a:pt x="17575" y="26742"/>
                    <a:pt x="17515" y="26737"/>
                    <a:pt x="17458" y="26737"/>
                  </a:cubicBezTo>
                  <a:cubicBezTo>
                    <a:pt x="16997" y="26737"/>
                    <a:pt x="16767" y="27050"/>
                    <a:pt x="16354" y="27260"/>
                  </a:cubicBezTo>
                  <a:cubicBezTo>
                    <a:pt x="16179" y="27349"/>
                    <a:pt x="16013" y="27388"/>
                    <a:pt x="15847" y="27388"/>
                  </a:cubicBezTo>
                  <a:cubicBezTo>
                    <a:pt x="15699" y="27388"/>
                    <a:pt x="15550" y="27357"/>
                    <a:pt x="15392" y="27301"/>
                  </a:cubicBezTo>
                  <a:cubicBezTo>
                    <a:pt x="15226" y="27570"/>
                    <a:pt x="15053" y="27826"/>
                    <a:pt x="14760" y="27973"/>
                  </a:cubicBezTo>
                  <a:cubicBezTo>
                    <a:pt x="14636" y="28034"/>
                    <a:pt x="14284" y="28072"/>
                    <a:pt x="14242" y="28211"/>
                  </a:cubicBezTo>
                  <a:cubicBezTo>
                    <a:pt x="14124" y="28617"/>
                    <a:pt x="14019" y="29031"/>
                    <a:pt x="13963" y="29451"/>
                  </a:cubicBezTo>
                  <a:cubicBezTo>
                    <a:pt x="13865" y="30173"/>
                    <a:pt x="13792" y="31036"/>
                    <a:pt x="14053" y="31738"/>
                  </a:cubicBezTo>
                  <a:cubicBezTo>
                    <a:pt x="14108" y="31884"/>
                    <a:pt x="14164" y="32031"/>
                    <a:pt x="14225" y="32175"/>
                  </a:cubicBezTo>
                  <a:cubicBezTo>
                    <a:pt x="14255" y="32249"/>
                    <a:pt x="14290" y="32321"/>
                    <a:pt x="14320" y="32394"/>
                  </a:cubicBezTo>
                  <a:cubicBezTo>
                    <a:pt x="14330" y="32416"/>
                    <a:pt x="14334" y="32428"/>
                    <a:pt x="14340" y="32440"/>
                  </a:cubicBezTo>
                  <a:cubicBezTo>
                    <a:pt x="14353" y="32441"/>
                    <a:pt x="14365" y="32450"/>
                    <a:pt x="14372" y="32462"/>
                  </a:cubicBezTo>
                  <a:cubicBezTo>
                    <a:pt x="14401" y="32520"/>
                    <a:pt x="14423" y="32571"/>
                    <a:pt x="14393" y="32635"/>
                  </a:cubicBezTo>
                  <a:cubicBezTo>
                    <a:pt x="14362" y="32700"/>
                    <a:pt x="14301" y="32784"/>
                    <a:pt x="14220" y="32784"/>
                  </a:cubicBezTo>
                  <a:cubicBezTo>
                    <a:pt x="14213" y="32784"/>
                    <a:pt x="14205" y="32783"/>
                    <a:pt x="14198" y="32782"/>
                  </a:cubicBezTo>
                  <a:cubicBezTo>
                    <a:pt x="13978" y="32737"/>
                    <a:pt x="13855" y="32143"/>
                    <a:pt x="13793" y="31964"/>
                  </a:cubicBezTo>
                  <a:cubicBezTo>
                    <a:pt x="13594" y="31402"/>
                    <a:pt x="13605" y="30692"/>
                    <a:pt x="13653" y="30104"/>
                  </a:cubicBezTo>
                  <a:cubicBezTo>
                    <a:pt x="13689" y="29665"/>
                    <a:pt x="13751" y="29229"/>
                    <a:pt x="13858" y="28802"/>
                  </a:cubicBezTo>
                  <a:cubicBezTo>
                    <a:pt x="13920" y="28558"/>
                    <a:pt x="13947" y="28179"/>
                    <a:pt x="14108" y="27985"/>
                  </a:cubicBezTo>
                  <a:cubicBezTo>
                    <a:pt x="14230" y="27835"/>
                    <a:pt x="14511" y="27831"/>
                    <a:pt x="14682" y="27757"/>
                  </a:cubicBezTo>
                  <a:cubicBezTo>
                    <a:pt x="14981" y="27629"/>
                    <a:pt x="15113" y="27367"/>
                    <a:pt x="15276" y="27101"/>
                  </a:cubicBezTo>
                  <a:cubicBezTo>
                    <a:pt x="15302" y="27056"/>
                    <a:pt x="15369" y="26981"/>
                    <a:pt x="15433" y="26981"/>
                  </a:cubicBezTo>
                  <a:cubicBezTo>
                    <a:pt x="15443" y="26981"/>
                    <a:pt x="15452" y="26982"/>
                    <a:pt x="15461" y="26986"/>
                  </a:cubicBezTo>
                  <a:cubicBezTo>
                    <a:pt x="15630" y="27053"/>
                    <a:pt x="15772" y="27082"/>
                    <a:pt x="15898" y="27082"/>
                  </a:cubicBezTo>
                  <a:cubicBezTo>
                    <a:pt x="16220" y="27082"/>
                    <a:pt x="16446" y="26895"/>
                    <a:pt x="16783" y="26665"/>
                  </a:cubicBezTo>
                  <a:cubicBezTo>
                    <a:pt x="17049" y="26484"/>
                    <a:pt x="17314" y="26404"/>
                    <a:pt x="17614" y="26404"/>
                  </a:cubicBezTo>
                  <a:cubicBezTo>
                    <a:pt x="17641" y="26404"/>
                    <a:pt x="17668" y="26405"/>
                    <a:pt x="17695" y="26406"/>
                  </a:cubicBezTo>
                  <a:cubicBezTo>
                    <a:pt x="17833" y="26160"/>
                    <a:pt x="17985" y="25898"/>
                    <a:pt x="18263" y="25808"/>
                  </a:cubicBezTo>
                  <a:cubicBezTo>
                    <a:pt x="18484" y="25735"/>
                    <a:pt x="18571" y="25687"/>
                    <a:pt x="18723" y="25513"/>
                  </a:cubicBezTo>
                  <a:cubicBezTo>
                    <a:pt x="18926" y="25281"/>
                    <a:pt x="19204" y="25212"/>
                    <a:pt x="19382" y="24931"/>
                  </a:cubicBezTo>
                  <a:cubicBezTo>
                    <a:pt x="19419" y="24872"/>
                    <a:pt x="19502" y="24782"/>
                    <a:pt x="19583" y="24782"/>
                  </a:cubicBezTo>
                  <a:cubicBezTo>
                    <a:pt x="19605" y="24782"/>
                    <a:pt x="19626" y="24788"/>
                    <a:pt x="19646" y="24803"/>
                  </a:cubicBezTo>
                  <a:cubicBezTo>
                    <a:pt x="19886" y="24976"/>
                    <a:pt x="20105" y="25033"/>
                    <a:pt x="20368" y="25038"/>
                  </a:cubicBezTo>
                  <a:cubicBezTo>
                    <a:pt x="20231" y="24888"/>
                    <a:pt x="20063" y="24764"/>
                    <a:pt x="19860" y="24696"/>
                  </a:cubicBezTo>
                  <a:cubicBezTo>
                    <a:pt x="19449" y="24561"/>
                    <a:pt x="18939" y="24568"/>
                    <a:pt x="18580" y="24308"/>
                  </a:cubicBezTo>
                  <a:cubicBezTo>
                    <a:pt x="18233" y="24057"/>
                    <a:pt x="17918" y="23651"/>
                    <a:pt x="17619" y="23337"/>
                  </a:cubicBezTo>
                  <a:cubicBezTo>
                    <a:pt x="17433" y="23140"/>
                    <a:pt x="17253" y="22932"/>
                    <a:pt x="17175" y="22669"/>
                  </a:cubicBezTo>
                  <a:cubicBezTo>
                    <a:pt x="16977" y="22011"/>
                    <a:pt x="17249" y="21222"/>
                    <a:pt x="17530" y="20530"/>
                  </a:cubicBezTo>
                  <a:lnTo>
                    <a:pt x="17530" y="20530"/>
                  </a:lnTo>
                  <a:cubicBezTo>
                    <a:pt x="17252" y="20895"/>
                    <a:pt x="16596" y="21169"/>
                    <a:pt x="16419" y="21567"/>
                  </a:cubicBezTo>
                  <a:cubicBezTo>
                    <a:pt x="16391" y="21628"/>
                    <a:pt x="16326" y="21722"/>
                    <a:pt x="16249" y="21722"/>
                  </a:cubicBezTo>
                  <a:cubicBezTo>
                    <a:pt x="16247" y="21722"/>
                    <a:pt x="16245" y="21722"/>
                    <a:pt x="16243" y="21722"/>
                  </a:cubicBezTo>
                  <a:cubicBezTo>
                    <a:pt x="16193" y="21720"/>
                    <a:pt x="16145" y="21718"/>
                    <a:pt x="16097" y="21718"/>
                  </a:cubicBezTo>
                  <a:cubicBezTo>
                    <a:pt x="15027" y="21718"/>
                    <a:pt x="14204" y="22358"/>
                    <a:pt x="13490" y="23116"/>
                  </a:cubicBezTo>
                  <a:cubicBezTo>
                    <a:pt x="13165" y="23461"/>
                    <a:pt x="12861" y="23824"/>
                    <a:pt x="12532" y="24166"/>
                  </a:cubicBezTo>
                  <a:cubicBezTo>
                    <a:pt x="12433" y="24272"/>
                    <a:pt x="12503" y="24762"/>
                    <a:pt x="12507" y="24908"/>
                  </a:cubicBezTo>
                  <a:cubicBezTo>
                    <a:pt x="12513" y="25134"/>
                    <a:pt x="12540" y="25317"/>
                    <a:pt x="12623" y="25532"/>
                  </a:cubicBezTo>
                  <a:cubicBezTo>
                    <a:pt x="12661" y="25630"/>
                    <a:pt x="12553" y="25762"/>
                    <a:pt x="12455" y="25772"/>
                  </a:cubicBezTo>
                  <a:cubicBezTo>
                    <a:pt x="11923" y="25823"/>
                    <a:pt x="11481" y="25844"/>
                    <a:pt x="11248" y="26398"/>
                  </a:cubicBezTo>
                  <a:cubicBezTo>
                    <a:pt x="11223" y="26457"/>
                    <a:pt x="11155" y="26548"/>
                    <a:pt x="11080" y="26548"/>
                  </a:cubicBezTo>
                  <a:cubicBezTo>
                    <a:pt x="11071" y="26548"/>
                    <a:pt x="11062" y="26547"/>
                    <a:pt x="11053" y="26544"/>
                  </a:cubicBezTo>
                  <a:cubicBezTo>
                    <a:pt x="10873" y="26489"/>
                    <a:pt x="10569" y="26313"/>
                    <a:pt x="10355" y="26313"/>
                  </a:cubicBezTo>
                  <a:cubicBezTo>
                    <a:pt x="10335" y="26313"/>
                    <a:pt x="10317" y="26314"/>
                    <a:pt x="10299" y="26318"/>
                  </a:cubicBezTo>
                  <a:cubicBezTo>
                    <a:pt x="10044" y="26361"/>
                    <a:pt x="9909" y="26601"/>
                    <a:pt x="9679" y="26682"/>
                  </a:cubicBezTo>
                  <a:cubicBezTo>
                    <a:pt x="9427" y="26772"/>
                    <a:pt x="9086" y="26740"/>
                    <a:pt x="8821" y="26774"/>
                  </a:cubicBezTo>
                  <a:cubicBezTo>
                    <a:pt x="8613" y="26799"/>
                    <a:pt x="8418" y="26828"/>
                    <a:pt x="8215" y="26828"/>
                  </a:cubicBezTo>
                  <a:cubicBezTo>
                    <a:pt x="8156" y="26828"/>
                    <a:pt x="8096" y="26825"/>
                    <a:pt x="8036" y="26820"/>
                  </a:cubicBezTo>
                  <a:cubicBezTo>
                    <a:pt x="7912" y="26810"/>
                    <a:pt x="8063" y="26594"/>
                    <a:pt x="8125" y="26578"/>
                  </a:cubicBezTo>
                  <a:cubicBezTo>
                    <a:pt x="8501" y="26481"/>
                    <a:pt x="8885" y="26477"/>
                    <a:pt x="9271" y="26443"/>
                  </a:cubicBezTo>
                  <a:cubicBezTo>
                    <a:pt x="9637" y="26411"/>
                    <a:pt x="9863" y="26269"/>
                    <a:pt x="10180" y="26105"/>
                  </a:cubicBezTo>
                  <a:cubicBezTo>
                    <a:pt x="10264" y="26062"/>
                    <a:pt x="10350" y="26044"/>
                    <a:pt x="10439" y="26044"/>
                  </a:cubicBezTo>
                  <a:cubicBezTo>
                    <a:pt x="10663" y="26044"/>
                    <a:pt x="10896" y="26157"/>
                    <a:pt x="11108" y="26235"/>
                  </a:cubicBezTo>
                  <a:cubicBezTo>
                    <a:pt x="11379" y="25741"/>
                    <a:pt x="11772" y="25595"/>
                    <a:pt x="12321" y="25524"/>
                  </a:cubicBezTo>
                  <a:cubicBezTo>
                    <a:pt x="12272" y="25330"/>
                    <a:pt x="12256" y="25135"/>
                    <a:pt x="12260" y="24923"/>
                  </a:cubicBezTo>
                  <a:cubicBezTo>
                    <a:pt x="12262" y="24720"/>
                    <a:pt x="12168" y="24351"/>
                    <a:pt x="12271" y="24175"/>
                  </a:cubicBezTo>
                  <a:cubicBezTo>
                    <a:pt x="12405" y="23943"/>
                    <a:pt x="12669" y="23732"/>
                    <a:pt x="12847" y="23531"/>
                  </a:cubicBezTo>
                  <a:cubicBezTo>
                    <a:pt x="13041" y="23312"/>
                    <a:pt x="13235" y="23093"/>
                    <a:pt x="13435" y="22879"/>
                  </a:cubicBezTo>
                  <a:cubicBezTo>
                    <a:pt x="14177" y="22089"/>
                    <a:pt x="15083" y="21432"/>
                    <a:pt x="16193" y="21432"/>
                  </a:cubicBezTo>
                  <a:cubicBezTo>
                    <a:pt x="16212" y="21432"/>
                    <a:pt x="16232" y="21432"/>
                    <a:pt x="16252" y="21432"/>
                  </a:cubicBezTo>
                  <a:cubicBezTo>
                    <a:pt x="16381" y="21197"/>
                    <a:pt x="16561" y="20992"/>
                    <a:pt x="16778" y="20834"/>
                  </a:cubicBezTo>
                  <a:cubicBezTo>
                    <a:pt x="16996" y="20671"/>
                    <a:pt x="17235" y="20573"/>
                    <a:pt x="17343" y="20402"/>
                  </a:cubicBezTo>
                  <a:lnTo>
                    <a:pt x="17343" y="20402"/>
                  </a:lnTo>
                  <a:cubicBezTo>
                    <a:pt x="17236" y="20407"/>
                    <a:pt x="17129" y="20408"/>
                    <a:pt x="17020" y="20408"/>
                  </a:cubicBezTo>
                  <a:cubicBezTo>
                    <a:pt x="16926" y="20408"/>
                    <a:pt x="16831" y="20408"/>
                    <a:pt x="16734" y="20408"/>
                  </a:cubicBezTo>
                  <a:cubicBezTo>
                    <a:pt x="16614" y="20408"/>
                    <a:pt x="16492" y="20409"/>
                    <a:pt x="16368" y="20416"/>
                  </a:cubicBezTo>
                  <a:cubicBezTo>
                    <a:pt x="16361" y="20416"/>
                    <a:pt x="16354" y="20417"/>
                    <a:pt x="16347" y="20417"/>
                  </a:cubicBezTo>
                  <a:cubicBezTo>
                    <a:pt x="16104" y="20417"/>
                    <a:pt x="16090" y="20165"/>
                    <a:pt x="16147" y="19979"/>
                  </a:cubicBezTo>
                  <a:cubicBezTo>
                    <a:pt x="16506" y="18815"/>
                    <a:pt x="17139" y="17750"/>
                    <a:pt x="17360" y="16551"/>
                  </a:cubicBezTo>
                  <a:lnTo>
                    <a:pt x="17360" y="16551"/>
                  </a:lnTo>
                  <a:cubicBezTo>
                    <a:pt x="16113" y="17007"/>
                    <a:pt x="14957" y="17804"/>
                    <a:pt x="13597" y="17804"/>
                  </a:cubicBezTo>
                  <a:cubicBezTo>
                    <a:pt x="13554" y="17804"/>
                    <a:pt x="13510" y="17804"/>
                    <a:pt x="13467" y="17802"/>
                  </a:cubicBezTo>
                  <a:cubicBezTo>
                    <a:pt x="13200" y="17792"/>
                    <a:pt x="13189" y="17577"/>
                    <a:pt x="13245" y="17363"/>
                  </a:cubicBezTo>
                  <a:cubicBezTo>
                    <a:pt x="13261" y="17301"/>
                    <a:pt x="13285" y="17242"/>
                    <a:pt x="13303" y="17181"/>
                  </a:cubicBezTo>
                  <a:lnTo>
                    <a:pt x="13303" y="17181"/>
                  </a:lnTo>
                  <a:cubicBezTo>
                    <a:pt x="13065" y="17535"/>
                    <a:pt x="12692" y="17662"/>
                    <a:pt x="12265" y="17856"/>
                  </a:cubicBezTo>
                  <a:cubicBezTo>
                    <a:pt x="11611" y="18151"/>
                    <a:pt x="10965" y="18469"/>
                    <a:pt x="10339" y="18822"/>
                  </a:cubicBezTo>
                  <a:cubicBezTo>
                    <a:pt x="9154" y="19490"/>
                    <a:pt x="7607" y="20366"/>
                    <a:pt x="7017" y="21659"/>
                  </a:cubicBezTo>
                  <a:cubicBezTo>
                    <a:pt x="7008" y="21679"/>
                    <a:pt x="6980" y="21699"/>
                    <a:pt x="6962" y="21699"/>
                  </a:cubicBezTo>
                  <a:cubicBezTo>
                    <a:pt x="6949" y="21699"/>
                    <a:pt x="6942" y="21689"/>
                    <a:pt x="6949" y="21664"/>
                  </a:cubicBezTo>
                  <a:cubicBezTo>
                    <a:pt x="7327" y="20355"/>
                    <a:pt x="8719" y="19479"/>
                    <a:pt x="9817" y="18826"/>
                  </a:cubicBezTo>
                  <a:cubicBezTo>
                    <a:pt x="10489" y="18427"/>
                    <a:pt x="11180" y="18062"/>
                    <a:pt x="11890" y="17733"/>
                  </a:cubicBezTo>
                  <a:cubicBezTo>
                    <a:pt x="12186" y="17596"/>
                    <a:pt x="12482" y="17462"/>
                    <a:pt x="12783" y="17337"/>
                  </a:cubicBezTo>
                  <a:cubicBezTo>
                    <a:pt x="13035" y="17232"/>
                    <a:pt x="13175" y="17007"/>
                    <a:pt x="13403" y="16865"/>
                  </a:cubicBezTo>
                  <a:cubicBezTo>
                    <a:pt x="13694" y="15999"/>
                    <a:pt x="14110" y="15187"/>
                    <a:pt x="14547" y="14382"/>
                  </a:cubicBezTo>
                  <a:cubicBezTo>
                    <a:pt x="14818" y="13877"/>
                    <a:pt x="15190" y="13282"/>
                    <a:pt x="15279" y="12678"/>
                  </a:cubicBezTo>
                  <a:lnTo>
                    <a:pt x="15279" y="12678"/>
                  </a:lnTo>
                  <a:cubicBezTo>
                    <a:pt x="15250" y="12791"/>
                    <a:pt x="15212" y="12901"/>
                    <a:pt x="15165" y="13008"/>
                  </a:cubicBezTo>
                  <a:cubicBezTo>
                    <a:pt x="15163" y="13013"/>
                    <a:pt x="15156" y="13017"/>
                    <a:pt x="15151" y="13017"/>
                  </a:cubicBezTo>
                  <a:cubicBezTo>
                    <a:pt x="15147" y="13017"/>
                    <a:pt x="15145" y="13015"/>
                    <a:pt x="15147" y="13009"/>
                  </a:cubicBezTo>
                  <a:cubicBezTo>
                    <a:pt x="15269" y="12688"/>
                    <a:pt x="15151" y="12270"/>
                    <a:pt x="14845" y="12095"/>
                  </a:cubicBezTo>
                  <a:cubicBezTo>
                    <a:pt x="14675" y="11997"/>
                    <a:pt x="14500" y="11955"/>
                    <a:pt x="14326" y="11955"/>
                  </a:cubicBezTo>
                  <a:cubicBezTo>
                    <a:pt x="14091" y="11955"/>
                    <a:pt x="13856" y="12031"/>
                    <a:pt x="13630" y="12149"/>
                  </a:cubicBezTo>
                  <a:cubicBezTo>
                    <a:pt x="13607" y="12160"/>
                    <a:pt x="13579" y="12169"/>
                    <a:pt x="13554" y="12169"/>
                  </a:cubicBezTo>
                  <a:cubicBezTo>
                    <a:pt x="13521" y="12169"/>
                    <a:pt x="13493" y="12153"/>
                    <a:pt x="13488" y="12107"/>
                  </a:cubicBezTo>
                  <a:cubicBezTo>
                    <a:pt x="13485" y="12087"/>
                    <a:pt x="13484" y="12067"/>
                    <a:pt x="13481" y="12047"/>
                  </a:cubicBezTo>
                  <a:cubicBezTo>
                    <a:pt x="13311" y="12246"/>
                    <a:pt x="13098" y="12399"/>
                    <a:pt x="12864" y="12547"/>
                  </a:cubicBezTo>
                  <a:cubicBezTo>
                    <a:pt x="12843" y="12561"/>
                    <a:pt x="12815" y="12569"/>
                    <a:pt x="12790" y="12569"/>
                  </a:cubicBezTo>
                  <a:cubicBezTo>
                    <a:pt x="12754" y="12569"/>
                    <a:pt x="12722" y="12552"/>
                    <a:pt x="12717" y="12505"/>
                  </a:cubicBezTo>
                  <a:cubicBezTo>
                    <a:pt x="12706" y="12400"/>
                    <a:pt x="12696" y="12294"/>
                    <a:pt x="12687" y="12187"/>
                  </a:cubicBezTo>
                  <a:cubicBezTo>
                    <a:pt x="12314" y="12475"/>
                    <a:pt x="11858" y="12612"/>
                    <a:pt x="11447" y="12846"/>
                  </a:cubicBezTo>
                  <a:cubicBezTo>
                    <a:pt x="11423" y="12859"/>
                    <a:pt x="11395" y="12868"/>
                    <a:pt x="11370" y="12868"/>
                  </a:cubicBezTo>
                  <a:cubicBezTo>
                    <a:pt x="11335" y="12868"/>
                    <a:pt x="11305" y="12850"/>
                    <a:pt x="11297" y="12803"/>
                  </a:cubicBezTo>
                  <a:cubicBezTo>
                    <a:pt x="11246" y="12522"/>
                    <a:pt x="11141" y="12259"/>
                    <a:pt x="11076" y="11982"/>
                  </a:cubicBezTo>
                  <a:cubicBezTo>
                    <a:pt x="10677" y="12251"/>
                    <a:pt x="10240" y="12434"/>
                    <a:pt x="9823" y="12676"/>
                  </a:cubicBezTo>
                  <a:cubicBezTo>
                    <a:pt x="9801" y="12689"/>
                    <a:pt x="9773" y="12698"/>
                    <a:pt x="9747" y="12698"/>
                  </a:cubicBezTo>
                  <a:cubicBezTo>
                    <a:pt x="9713" y="12698"/>
                    <a:pt x="9682" y="12681"/>
                    <a:pt x="9678" y="12635"/>
                  </a:cubicBezTo>
                  <a:cubicBezTo>
                    <a:pt x="9663" y="12478"/>
                    <a:pt x="9647" y="12322"/>
                    <a:pt x="9633" y="12164"/>
                  </a:cubicBezTo>
                  <a:cubicBezTo>
                    <a:pt x="9621" y="12046"/>
                    <a:pt x="9673" y="11942"/>
                    <a:pt x="9588" y="11942"/>
                  </a:cubicBezTo>
                  <a:cubicBezTo>
                    <a:pt x="9576" y="11942"/>
                    <a:pt x="9562" y="11943"/>
                    <a:pt x="9545" y="11947"/>
                  </a:cubicBezTo>
                  <a:cubicBezTo>
                    <a:pt x="9476" y="11964"/>
                    <a:pt x="9404" y="11972"/>
                    <a:pt x="9333" y="11972"/>
                  </a:cubicBezTo>
                  <a:cubicBezTo>
                    <a:pt x="9289" y="11972"/>
                    <a:pt x="9245" y="11969"/>
                    <a:pt x="9202" y="11963"/>
                  </a:cubicBezTo>
                  <a:cubicBezTo>
                    <a:pt x="8804" y="11912"/>
                    <a:pt x="8428" y="11746"/>
                    <a:pt x="8088" y="11537"/>
                  </a:cubicBezTo>
                  <a:cubicBezTo>
                    <a:pt x="7471" y="11157"/>
                    <a:pt x="6622" y="10602"/>
                    <a:pt x="6444" y="9850"/>
                  </a:cubicBezTo>
                  <a:cubicBezTo>
                    <a:pt x="6437" y="9821"/>
                    <a:pt x="6481" y="9760"/>
                    <a:pt x="6517" y="9760"/>
                  </a:cubicBezTo>
                  <a:cubicBezTo>
                    <a:pt x="6525" y="9760"/>
                    <a:pt x="6532" y="9762"/>
                    <a:pt x="6538" y="9768"/>
                  </a:cubicBezTo>
                  <a:cubicBezTo>
                    <a:pt x="6976" y="10176"/>
                    <a:pt x="7367" y="10632"/>
                    <a:pt x="7858" y="10985"/>
                  </a:cubicBezTo>
                  <a:cubicBezTo>
                    <a:pt x="8268" y="11278"/>
                    <a:pt x="8853" y="11682"/>
                    <a:pt x="9407" y="11682"/>
                  </a:cubicBezTo>
                  <a:cubicBezTo>
                    <a:pt x="9525" y="11682"/>
                    <a:pt x="9642" y="11663"/>
                    <a:pt x="9756" y="11621"/>
                  </a:cubicBezTo>
                  <a:cubicBezTo>
                    <a:pt x="9768" y="11617"/>
                    <a:pt x="9780" y="11614"/>
                    <a:pt x="9793" y="11614"/>
                  </a:cubicBezTo>
                  <a:cubicBezTo>
                    <a:pt x="9829" y="11614"/>
                    <a:pt x="9862" y="11636"/>
                    <a:pt x="9866" y="11679"/>
                  </a:cubicBezTo>
                  <a:cubicBezTo>
                    <a:pt x="9888" y="11907"/>
                    <a:pt x="9910" y="12135"/>
                    <a:pt x="9932" y="12361"/>
                  </a:cubicBezTo>
                  <a:cubicBezTo>
                    <a:pt x="10339" y="12141"/>
                    <a:pt x="10762" y="11965"/>
                    <a:pt x="11135" y="11683"/>
                  </a:cubicBezTo>
                  <a:cubicBezTo>
                    <a:pt x="11166" y="11659"/>
                    <a:pt x="11211" y="11636"/>
                    <a:pt x="11250" y="11636"/>
                  </a:cubicBezTo>
                  <a:cubicBezTo>
                    <a:pt x="11282" y="11636"/>
                    <a:pt x="11309" y="11653"/>
                    <a:pt x="11318" y="11700"/>
                  </a:cubicBezTo>
                  <a:cubicBezTo>
                    <a:pt x="11370" y="11986"/>
                    <a:pt x="11478" y="12252"/>
                    <a:pt x="11543" y="12533"/>
                  </a:cubicBezTo>
                  <a:cubicBezTo>
                    <a:pt x="11945" y="12334"/>
                    <a:pt x="12411" y="12210"/>
                    <a:pt x="12726" y="11883"/>
                  </a:cubicBezTo>
                  <a:cubicBezTo>
                    <a:pt x="12755" y="11854"/>
                    <a:pt x="12828" y="11801"/>
                    <a:pt x="12881" y="11801"/>
                  </a:cubicBezTo>
                  <a:cubicBezTo>
                    <a:pt x="12911" y="11801"/>
                    <a:pt x="12935" y="11818"/>
                    <a:pt x="12939" y="11866"/>
                  </a:cubicBezTo>
                  <a:cubicBezTo>
                    <a:pt x="12950" y="11984"/>
                    <a:pt x="12961" y="12100"/>
                    <a:pt x="12971" y="12217"/>
                  </a:cubicBezTo>
                  <a:cubicBezTo>
                    <a:pt x="13183" y="12075"/>
                    <a:pt x="13363" y="11930"/>
                    <a:pt x="13482" y="11685"/>
                  </a:cubicBezTo>
                  <a:cubicBezTo>
                    <a:pt x="13503" y="11641"/>
                    <a:pt x="13596" y="11566"/>
                    <a:pt x="13660" y="11566"/>
                  </a:cubicBezTo>
                  <a:cubicBezTo>
                    <a:pt x="13691" y="11566"/>
                    <a:pt x="13714" y="11584"/>
                    <a:pt x="13719" y="11632"/>
                  </a:cubicBezTo>
                  <a:cubicBezTo>
                    <a:pt x="13735" y="11804"/>
                    <a:pt x="13726" y="11856"/>
                    <a:pt x="13745" y="11856"/>
                  </a:cubicBezTo>
                  <a:cubicBezTo>
                    <a:pt x="13765" y="11856"/>
                    <a:pt x="13815" y="11802"/>
                    <a:pt x="13950" y="11766"/>
                  </a:cubicBezTo>
                  <a:cubicBezTo>
                    <a:pt x="14086" y="11730"/>
                    <a:pt x="14227" y="11688"/>
                    <a:pt x="14369" y="11688"/>
                  </a:cubicBezTo>
                  <a:cubicBezTo>
                    <a:pt x="14383" y="11688"/>
                    <a:pt x="14398" y="11688"/>
                    <a:pt x="14412" y="11689"/>
                  </a:cubicBezTo>
                  <a:cubicBezTo>
                    <a:pt x="14622" y="11701"/>
                    <a:pt x="14863" y="11729"/>
                    <a:pt x="15029" y="11875"/>
                  </a:cubicBezTo>
                  <a:cubicBezTo>
                    <a:pt x="15168" y="11997"/>
                    <a:pt x="15246" y="12122"/>
                    <a:pt x="15283" y="12255"/>
                  </a:cubicBezTo>
                  <a:cubicBezTo>
                    <a:pt x="15277" y="12202"/>
                    <a:pt x="15276" y="12150"/>
                    <a:pt x="15265" y="12100"/>
                  </a:cubicBezTo>
                  <a:cubicBezTo>
                    <a:pt x="15043" y="11095"/>
                    <a:pt x="13864" y="10311"/>
                    <a:pt x="12980" y="9946"/>
                  </a:cubicBezTo>
                  <a:cubicBezTo>
                    <a:pt x="12024" y="9551"/>
                    <a:pt x="10922" y="9406"/>
                    <a:pt x="10112" y="8713"/>
                  </a:cubicBezTo>
                  <a:cubicBezTo>
                    <a:pt x="8942" y="7711"/>
                    <a:pt x="8563" y="5972"/>
                    <a:pt x="8431" y="4397"/>
                  </a:cubicBezTo>
                  <a:cubicBezTo>
                    <a:pt x="8423" y="4400"/>
                    <a:pt x="8417" y="4402"/>
                    <a:pt x="8412" y="4402"/>
                  </a:cubicBezTo>
                  <a:cubicBezTo>
                    <a:pt x="8404" y="4402"/>
                    <a:pt x="8400" y="4398"/>
                    <a:pt x="8403" y="4384"/>
                  </a:cubicBezTo>
                  <a:cubicBezTo>
                    <a:pt x="8411" y="4352"/>
                    <a:pt x="8415" y="4323"/>
                    <a:pt x="8421" y="4292"/>
                  </a:cubicBezTo>
                  <a:cubicBezTo>
                    <a:pt x="8402" y="4057"/>
                    <a:pt x="8389" y="3827"/>
                    <a:pt x="8379" y="3603"/>
                  </a:cubicBezTo>
                  <a:cubicBezTo>
                    <a:pt x="8319" y="3441"/>
                    <a:pt x="8220" y="3289"/>
                    <a:pt x="8084" y="3147"/>
                  </a:cubicBezTo>
                  <a:cubicBezTo>
                    <a:pt x="7982" y="3355"/>
                    <a:pt x="7871" y="3558"/>
                    <a:pt x="7808" y="3783"/>
                  </a:cubicBezTo>
                  <a:cubicBezTo>
                    <a:pt x="7797" y="3823"/>
                    <a:pt x="7728" y="3889"/>
                    <a:pt x="7680" y="3889"/>
                  </a:cubicBezTo>
                  <a:cubicBezTo>
                    <a:pt x="7659" y="3889"/>
                    <a:pt x="7643" y="3877"/>
                    <a:pt x="7636" y="3844"/>
                  </a:cubicBezTo>
                  <a:cubicBezTo>
                    <a:pt x="7591" y="3625"/>
                    <a:pt x="7518" y="3416"/>
                    <a:pt x="7469" y="3199"/>
                  </a:cubicBezTo>
                  <a:cubicBezTo>
                    <a:pt x="7196" y="3377"/>
                    <a:pt x="6896" y="3524"/>
                    <a:pt x="6667" y="3754"/>
                  </a:cubicBezTo>
                  <a:cubicBezTo>
                    <a:pt x="6648" y="3773"/>
                    <a:pt x="6612" y="3789"/>
                    <a:pt x="6582" y="3789"/>
                  </a:cubicBezTo>
                  <a:cubicBezTo>
                    <a:pt x="6555" y="3789"/>
                    <a:pt x="6532" y="3776"/>
                    <a:pt x="6528" y="3740"/>
                  </a:cubicBezTo>
                  <a:cubicBezTo>
                    <a:pt x="6513" y="3575"/>
                    <a:pt x="6505" y="3440"/>
                    <a:pt x="6534" y="3302"/>
                  </a:cubicBezTo>
                  <a:lnTo>
                    <a:pt x="6534" y="3302"/>
                  </a:lnTo>
                  <a:cubicBezTo>
                    <a:pt x="6208" y="3432"/>
                    <a:pt x="5873" y="3548"/>
                    <a:pt x="5588" y="3758"/>
                  </a:cubicBezTo>
                  <a:cubicBezTo>
                    <a:pt x="5560" y="3779"/>
                    <a:pt x="5523" y="3791"/>
                    <a:pt x="5492" y="3791"/>
                  </a:cubicBezTo>
                  <a:cubicBezTo>
                    <a:pt x="5442" y="3791"/>
                    <a:pt x="5405" y="3759"/>
                    <a:pt x="5440" y="3683"/>
                  </a:cubicBezTo>
                  <a:cubicBezTo>
                    <a:pt x="5492" y="3565"/>
                    <a:pt x="5492" y="3444"/>
                    <a:pt x="5481" y="3323"/>
                  </a:cubicBezTo>
                  <a:lnTo>
                    <a:pt x="5481" y="3323"/>
                  </a:lnTo>
                  <a:cubicBezTo>
                    <a:pt x="5289" y="3410"/>
                    <a:pt x="5077" y="3442"/>
                    <a:pt x="4886" y="3538"/>
                  </a:cubicBezTo>
                  <a:cubicBezTo>
                    <a:pt x="4863" y="3550"/>
                    <a:pt x="4831" y="3563"/>
                    <a:pt x="4802" y="3563"/>
                  </a:cubicBezTo>
                  <a:cubicBezTo>
                    <a:pt x="4777" y="3563"/>
                    <a:pt x="4754" y="3553"/>
                    <a:pt x="4742" y="3525"/>
                  </a:cubicBezTo>
                  <a:cubicBezTo>
                    <a:pt x="4690" y="3405"/>
                    <a:pt x="4544" y="3320"/>
                    <a:pt x="4504" y="3200"/>
                  </a:cubicBezTo>
                  <a:cubicBezTo>
                    <a:pt x="4504" y="3200"/>
                    <a:pt x="4504" y="3200"/>
                    <a:pt x="4504" y="3200"/>
                  </a:cubicBezTo>
                  <a:cubicBezTo>
                    <a:pt x="4498" y="3200"/>
                    <a:pt x="4355" y="3361"/>
                    <a:pt x="4344" y="3373"/>
                  </a:cubicBezTo>
                  <a:cubicBezTo>
                    <a:pt x="4334" y="3384"/>
                    <a:pt x="4319" y="3391"/>
                    <a:pt x="4307" y="3391"/>
                  </a:cubicBezTo>
                  <a:cubicBezTo>
                    <a:pt x="4294" y="3391"/>
                    <a:pt x="4285" y="3383"/>
                    <a:pt x="4293" y="3360"/>
                  </a:cubicBezTo>
                  <a:cubicBezTo>
                    <a:pt x="4364" y="3129"/>
                    <a:pt x="4369" y="2983"/>
                    <a:pt x="4601" y="2867"/>
                  </a:cubicBezTo>
                  <a:cubicBezTo>
                    <a:pt x="4626" y="2855"/>
                    <a:pt x="4660" y="2841"/>
                    <a:pt x="4690" y="2841"/>
                  </a:cubicBezTo>
                  <a:cubicBezTo>
                    <a:pt x="4717" y="2841"/>
                    <a:pt x="4741" y="2852"/>
                    <a:pt x="4754" y="2882"/>
                  </a:cubicBezTo>
                  <a:cubicBezTo>
                    <a:pt x="4815" y="3011"/>
                    <a:pt x="4911" y="3116"/>
                    <a:pt x="4973" y="3243"/>
                  </a:cubicBezTo>
                  <a:cubicBezTo>
                    <a:pt x="5170" y="3175"/>
                    <a:pt x="5401" y="3144"/>
                    <a:pt x="5555" y="3027"/>
                  </a:cubicBezTo>
                  <a:cubicBezTo>
                    <a:pt x="5582" y="3007"/>
                    <a:pt x="5634" y="2980"/>
                    <a:pt x="5675" y="2980"/>
                  </a:cubicBezTo>
                  <a:cubicBezTo>
                    <a:pt x="5708" y="2980"/>
                    <a:pt x="5734" y="2997"/>
                    <a:pt x="5737" y="3045"/>
                  </a:cubicBezTo>
                  <a:cubicBezTo>
                    <a:pt x="5746" y="3189"/>
                    <a:pt x="5743" y="3323"/>
                    <a:pt x="5718" y="3454"/>
                  </a:cubicBezTo>
                  <a:cubicBezTo>
                    <a:pt x="6029" y="3272"/>
                    <a:pt x="6370" y="3155"/>
                    <a:pt x="6704" y="3015"/>
                  </a:cubicBezTo>
                  <a:cubicBezTo>
                    <a:pt x="6719" y="3009"/>
                    <a:pt x="6731" y="3006"/>
                    <a:pt x="6742" y="3006"/>
                  </a:cubicBezTo>
                  <a:cubicBezTo>
                    <a:pt x="6806" y="3006"/>
                    <a:pt x="6800" y="3103"/>
                    <a:pt x="6774" y="3153"/>
                  </a:cubicBezTo>
                  <a:cubicBezTo>
                    <a:pt x="6737" y="3265"/>
                    <a:pt x="6727" y="3377"/>
                    <a:pt x="6729" y="3491"/>
                  </a:cubicBezTo>
                  <a:cubicBezTo>
                    <a:pt x="6973" y="3295"/>
                    <a:pt x="7258" y="3161"/>
                    <a:pt x="7510" y="2975"/>
                  </a:cubicBezTo>
                  <a:cubicBezTo>
                    <a:pt x="7534" y="2957"/>
                    <a:pt x="7569" y="2939"/>
                    <a:pt x="7597" y="2939"/>
                  </a:cubicBezTo>
                  <a:cubicBezTo>
                    <a:pt x="7621" y="2939"/>
                    <a:pt x="7641" y="2952"/>
                    <a:pt x="7647" y="2988"/>
                  </a:cubicBezTo>
                  <a:cubicBezTo>
                    <a:pt x="7680" y="3164"/>
                    <a:pt x="7727" y="3332"/>
                    <a:pt x="7768" y="3504"/>
                  </a:cubicBezTo>
                  <a:cubicBezTo>
                    <a:pt x="7845" y="3338"/>
                    <a:pt x="7929" y="3176"/>
                    <a:pt x="8008" y="3003"/>
                  </a:cubicBezTo>
                  <a:cubicBezTo>
                    <a:pt x="8022" y="2974"/>
                    <a:pt x="8074" y="2904"/>
                    <a:pt x="8120" y="2904"/>
                  </a:cubicBezTo>
                  <a:cubicBezTo>
                    <a:pt x="8130" y="2904"/>
                    <a:pt x="8141" y="2907"/>
                    <a:pt x="8150" y="2917"/>
                  </a:cubicBezTo>
                  <a:cubicBezTo>
                    <a:pt x="8231" y="2995"/>
                    <a:pt x="8303" y="3081"/>
                    <a:pt x="8365" y="3175"/>
                  </a:cubicBezTo>
                  <a:cubicBezTo>
                    <a:pt x="8334" y="2134"/>
                    <a:pt x="8336" y="1056"/>
                    <a:pt x="845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1456375" y="1195563"/>
              <a:ext cx="1800" cy="2600"/>
            </a:xfrm>
            <a:custGeom>
              <a:avLst/>
              <a:gdLst/>
              <a:ahLst/>
              <a:cxnLst/>
              <a:rect l="l" t="t" r="r" b="b"/>
              <a:pathLst>
                <a:path w="72" h="104" extrusionOk="0">
                  <a:moveTo>
                    <a:pt x="72" y="1"/>
                  </a:moveTo>
                  <a:lnTo>
                    <a:pt x="72" y="1"/>
                  </a:lnTo>
                  <a:cubicBezTo>
                    <a:pt x="46" y="6"/>
                    <a:pt x="19" y="29"/>
                    <a:pt x="1" y="104"/>
                  </a:cubicBezTo>
                  <a:cubicBezTo>
                    <a:pt x="16" y="64"/>
                    <a:pt x="40" y="29"/>
                    <a:pt x="7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1760275" y="1181238"/>
              <a:ext cx="405800" cy="721575"/>
            </a:xfrm>
            <a:custGeom>
              <a:avLst/>
              <a:gdLst/>
              <a:ahLst/>
              <a:cxnLst/>
              <a:rect l="l" t="t" r="r" b="b"/>
              <a:pathLst>
                <a:path w="16232" h="28863" extrusionOk="0">
                  <a:moveTo>
                    <a:pt x="6771" y="16079"/>
                  </a:moveTo>
                  <a:cubicBezTo>
                    <a:pt x="6784" y="16079"/>
                    <a:pt x="6796" y="16084"/>
                    <a:pt x="6807" y="16095"/>
                  </a:cubicBezTo>
                  <a:cubicBezTo>
                    <a:pt x="6935" y="16222"/>
                    <a:pt x="7016" y="16388"/>
                    <a:pt x="7039" y="16567"/>
                  </a:cubicBezTo>
                  <a:cubicBezTo>
                    <a:pt x="7042" y="16597"/>
                    <a:pt x="6987" y="16659"/>
                    <a:pt x="6955" y="16659"/>
                  </a:cubicBezTo>
                  <a:cubicBezTo>
                    <a:pt x="6946" y="16659"/>
                    <a:pt x="6939" y="16654"/>
                    <a:pt x="6936" y="16642"/>
                  </a:cubicBezTo>
                  <a:cubicBezTo>
                    <a:pt x="6911" y="16552"/>
                    <a:pt x="6852" y="16475"/>
                    <a:pt x="6785" y="16405"/>
                  </a:cubicBezTo>
                  <a:cubicBezTo>
                    <a:pt x="6773" y="16456"/>
                    <a:pt x="6771" y="16509"/>
                    <a:pt x="6776" y="16560"/>
                  </a:cubicBezTo>
                  <a:cubicBezTo>
                    <a:pt x="6788" y="16641"/>
                    <a:pt x="6699" y="16753"/>
                    <a:pt x="6613" y="16753"/>
                  </a:cubicBezTo>
                  <a:cubicBezTo>
                    <a:pt x="6606" y="16753"/>
                    <a:pt x="6599" y="16752"/>
                    <a:pt x="6592" y="16750"/>
                  </a:cubicBezTo>
                  <a:cubicBezTo>
                    <a:pt x="6535" y="16738"/>
                    <a:pt x="6464" y="16706"/>
                    <a:pt x="6401" y="16706"/>
                  </a:cubicBezTo>
                  <a:cubicBezTo>
                    <a:pt x="6389" y="16706"/>
                    <a:pt x="6378" y="16707"/>
                    <a:pt x="6367" y="16710"/>
                  </a:cubicBezTo>
                  <a:cubicBezTo>
                    <a:pt x="6320" y="16721"/>
                    <a:pt x="6273" y="16728"/>
                    <a:pt x="6224" y="16728"/>
                  </a:cubicBezTo>
                  <a:cubicBezTo>
                    <a:pt x="6220" y="16728"/>
                    <a:pt x="6217" y="16728"/>
                    <a:pt x="6213" y="16727"/>
                  </a:cubicBezTo>
                  <a:cubicBezTo>
                    <a:pt x="6161" y="16727"/>
                    <a:pt x="6184" y="16668"/>
                    <a:pt x="6203" y="16644"/>
                  </a:cubicBezTo>
                  <a:cubicBezTo>
                    <a:pt x="6300" y="16511"/>
                    <a:pt x="6401" y="16444"/>
                    <a:pt x="6519" y="16444"/>
                  </a:cubicBezTo>
                  <a:cubicBezTo>
                    <a:pt x="6544" y="16444"/>
                    <a:pt x="6570" y="16447"/>
                    <a:pt x="6597" y="16453"/>
                  </a:cubicBezTo>
                  <a:cubicBezTo>
                    <a:pt x="6618" y="16377"/>
                    <a:pt x="6630" y="16301"/>
                    <a:pt x="6635" y="16222"/>
                  </a:cubicBezTo>
                  <a:cubicBezTo>
                    <a:pt x="6637" y="16178"/>
                    <a:pt x="6711" y="16079"/>
                    <a:pt x="6771" y="16079"/>
                  </a:cubicBezTo>
                  <a:close/>
                  <a:moveTo>
                    <a:pt x="9654" y="22766"/>
                  </a:moveTo>
                  <a:cubicBezTo>
                    <a:pt x="9846" y="22766"/>
                    <a:pt x="10016" y="22895"/>
                    <a:pt x="10029" y="23117"/>
                  </a:cubicBezTo>
                  <a:cubicBezTo>
                    <a:pt x="10030" y="23137"/>
                    <a:pt x="9995" y="23179"/>
                    <a:pt x="9974" y="23179"/>
                  </a:cubicBezTo>
                  <a:cubicBezTo>
                    <a:pt x="9968" y="23179"/>
                    <a:pt x="9964" y="23176"/>
                    <a:pt x="9961" y="23167"/>
                  </a:cubicBezTo>
                  <a:cubicBezTo>
                    <a:pt x="9883" y="22905"/>
                    <a:pt x="9557" y="23035"/>
                    <a:pt x="9393" y="22907"/>
                  </a:cubicBezTo>
                  <a:cubicBezTo>
                    <a:pt x="9367" y="22886"/>
                    <a:pt x="9403" y="22841"/>
                    <a:pt x="9422" y="22830"/>
                  </a:cubicBezTo>
                  <a:cubicBezTo>
                    <a:pt x="9497" y="22787"/>
                    <a:pt x="9577" y="22766"/>
                    <a:pt x="9654" y="22766"/>
                  </a:cubicBezTo>
                  <a:close/>
                  <a:moveTo>
                    <a:pt x="14434" y="23991"/>
                  </a:moveTo>
                  <a:lnTo>
                    <a:pt x="14434" y="23991"/>
                  </a:lnTo>
                  <a:cubicBezTo>
                    <a:pt x="14434" y="23991"/>
                    <a:pt x="14435" y="23992"/>
                    <a:pt x="14435" y="23992"/>
                  </a:cubicBezTo>
                  <a:cubicBezTo>
                    <a:pt x="14435" y="23992"/>
                    <a:pt x="14435" y="23991"/>
                    <a:pt x="14435" y="23991"/>
                  </a:cubicBezTo>
                  <a:cubicBezTo>
                    <a:pt x="14435" y="23991"/>
                    <a:pt x="14434" y="23991"/>
                    <a:pt x="14434" y="23991"/>
                  </a:cubicBezTo>
                  <a:close/>
                  <a:moveTo>
                    <a:pt x="832" y="1"/>
                  </a:moveTo>
                  <a:cubicBezTo>
                    <a:pt x="623" y="110"/>
                    <a:pt x="390" y="183"/>
                    <a:pt x="162" y="201"/>
                  </a:cubicBezTo>
                  <a:cubicBezTo>
                    <a:pt x="255" y="686"/>
                    <a:pt x="152" y="1197"/>
                    <a:pt x="91" y="1678"/>
                  </a:cubicBezTo>
                  <a:cubicBezTo>
                    <a:pt x="0" y="2399"/>
                    <a:pt x="32" y="3106"/>
                    <a:pt x="451" y="3729"/>
                  </a:cubicBezTo>
                  <a:cubicBezTo>
                    <a:pt x="768" y="4201"/>
                    <a:pt x="1205" y="4587"/>
                    <a:pt x="1500" y="5073"/>
                  </a:cubicBezTo>
                  <a:cubicBezTo>
                    <a:pt x="1860" y="5665"/>
                    <a:pt x="2005" y="6341"/>
                    <a:pt x="1996" y="7033"/>
                  </a:cubicBezTo>
                  <a:cubicBezTo>
                    <a:pt x="1991" y="7441"/>
                    <a:pt x="1962" y="7851"/>
                    <a:pt x="1965" y="8260"/>
                  </a:cubicBezTo>
                  <a:cubicBezTo>
                    <a:pt x="1970" y="8686"/>
                    <a:pt x="2064" y="9038"/>
                    <a:pt x="2124" y="9454"/>
                  </a:cubicBezTo>
                  <a:cubicBezTo>
                    <a:pt x="2305" y="10714"/>
                    <a:pt x="3111" y="11803"/>
                    <a:pt x="3524" y="12990"/>
                  </a:cubicBezTo>
                  <a:cubicBezTo>
                    <a:pt x="4010" y="14387"/>
                    <a:pt x="4108" y="15941"/>
                    <a:pt x="4375" y="17393"/>
                  </a:cubicBezTo>
                  <a:cubicBezTo>
                    <a:pt x="4602" y="18634"/>
                    <a:pt x="4846" y="19873"/>
                    <a:pt x="5097" y="21109"/>
                  </a:cubicBezTo>
                  <a:cubicBezTo>
                    <a:pt x="5109" y="21070"/>
                    <a:pt x="5119" y="21029"/>
                    <a:pt x="5132" y="20990"/>
                  </a:cubicBezTo>
                  <a:cubicBezTo>
                    <a:pt x="5161" y="20895"/>
                    <a:pt x="5202" y="20805"/>
                    <a:pt x="5253" y="20720"/>
                  </a:cubicBezTo>
                  <a:cubicBezTo>
                    <a:pt x="5354" y="20545"/>
                    <a:pt x="5575" y="20318"/>
                    <a:pt x="5803" y="20318"/>
                  </a:cubicBezTo>
                  <a:cubicBezTo>
                    <a:pt x="5831" y="20318"/>
                    <a:pt x="5860" y="20322"/>
                    <a:pt x="5888" y="20329"/>
                  </a:cubicBezTo>
                  <a:cubicBezTo>
                    <a:pt x="6144" y="20397"/>
                    <a:pt x="6060" y="20750"/>
                    <a:pt x="5959" y="20908"/>
                  </a:cubicBezTo>
                  <a:cubicBezTo>
                    <a:pt x="5833" y="21103"/>
                    <a:pt x="5862" y="21499"/>
                    <a:pt x="5828" y="21726"/>
                  </a:cubicBezTo>
                  <a:cubicBezTo>
                    <a:pt x="5823" y="21759"/>
                    <a:pt x="5816" y="21791"/>
                    <a:pt x="5809" y="21824"/>
                  </a:cubicBezTo>
                  <a:cubicBezTo>
                    <a:pt x="5829" y="21824"/>
                    <a:pt x="5849" y="21823"/>
                    <a:pt x="5869" y="21823"/>
                  </a:cubicBezTo>
                  <a:cubicBezTo>
                    <a:pt x="5879" y="21823"/>
                    <a:pt x="5889" y="21823"/>
                    <a:pt x="5899" y="21824"/>
                  </a:cubicBezTo>
                  <a:cubicBezTo>
                    <a:pt x="6079" y="21826"/>
                    <a:pt x="6139" y="21944"/>
                    <a:pt x="6126" y="22112"/>
                  </a:cubicBezTo>
                  <a:cubicBezTo>
                    <a:pt x="6110" y="22321"/>
                    <a:pt x="6060" y="22525"/>
                    <a:pt x="6010" y="22731"/>
                  </a:cubicBezTo>
                  <a:cubicBezTo>
                    <a:pt x="6199" y="22641"/>
                    <a:pt x="6383" y="22543"/>
                    <a:pt x="6588" y="22496"/>
                  </a:cubicBezTo>
                  <a:cubicBezTo>
                    <a:pt x="6624" y="22487"/>
                    <a:pt x="6663" y="22482"/>
                    <a:pt x="6701" y="22482"/>
                  </a:cubicBezTo>
                  <a:cubicBezTo>
                    <a:pt x="6808" y="22482"/>
                    <a:pt x="6906" y="22525"/>
                    <a:pt x="6912" y="22663"/>
                  </a:cubicBezTo>
                  <a:cubicBezTo>
                    <a:pt x="6932" y="23153"/>
                    <a:pt x="7051" y="23606"/>
                    <a:pt x="7183" y="24068"/>
                  </a:cubicBezTo>
                  <a:cubicBezTo>
                    <a:pt x="7613" y="23850"/>
                    <a:pt x="8083" y="23748"/>
                    <a:pt x="8510" y="23516"/>
                  </a:cubicBezTo>
                  <a:cubicBezTo>
                    <a:pt x="8583" y="23477"/>
                    <a:pt x="8674" y="23448"/>
                    <a:pt x="8756" y="23448"/>
                  </a:cubicBezTo>
                  <a:cubicBezTo>
                    <a:pt x="8866" y="23448"/>
                    <a:pt x="8961" y="23500"/>
                    <a:pt x="8978" y="23650"/>
                  </a:cubicBezTo>
                  <a:cubicBezTo>
                    <a:pt x="9044" y="24253"/>
                    <a:pt x="9235" y="24833"/>
                    <a:pt x="9178" y="25426"/>
                  </a:cubicBezTo>
                  <a:cubicBezTo>
                    <a:pt x="10590" y="25775"/>
                    <a:pt x="11778" y="26871"/>
                    <a:pt x="12932" y="27689"/>
                  </a:cubicBezTo>
                  <a:cubicBezTo>
                    <a:pt x="13514" y="28101"/>
                    <a:pt x="14543" y="28862"/>
                    <a:pt x="15395" y="28862"/>
                  </a:cubicBezTo>
                  <a:cubicBezTo>
                    <a:pt x="15708" y="28862"/>
                    <a:pt x="15997" y="28759"/>
                    <a:pt x="16231" y="28499"/>
                  </a:cubicBezTo>
                  <a:cubicBezTo>
                    <a:pt x="16025" y="27182"/>
                    <a:pt x="15409" y="26032"/>
                    <a:pt x="14827" y="24840"/>
                  </a:cubicBezTo>
                  <a:cubicBezTo>
                    <a:pt x="14748" y="24679"/>
                    <a:pt x="14677" y="24515"/>
                    <a:pt x="14602" y="24355"/>
                  </a:cubicBezTo>
                  <a:cubicBezTo>
                    <a:pt x="14526" y="24251"/>
                    <a:pt x="14467" y="24142"/>
                    <a:pt x="14388" y="24038"/>
                  </a:cubicBezTo>
                  <a:cubicBezTo>
                    <a:pt x="14376" y="24023"/>
                    <a:pt x="14404" y="23987"/>
                    <a:pt x="14425" y="23987"/>
                  </a:cubicBezTo>
                  <a:cubicBezTo>
                    <a:pt x="14428" y="23987"/>
                    <a:pt x="14431" y="23988"/>
                    <a:pt x="14434" y="23991"/>
                  </a:cubicBezTo>
                  <a:lnTo>
                    <a:pt x="14434" y="23991"/>
                  </a:lnTo>
                  <a:cubicBezTo>
                    <a:pt x="14378" y="23860"/>
                    <a:pt x="14330" y="23725"/>
                    <a:pt x="14277" y="23593"/>
                  </a:cubicBezTo>
                  <a:cubicBezTo>
                    <a:pt x="14001" y="22995"/>
                    <a:pt x="13658" y="22423"/>
                    <a:pt x="13147" y="22015"/>
                  </a:cubicBezTo>
                  <a:lnTo>
                    <a:pt x="13147" y="22015"/>
                  </a:lnTo>
                  <a:cubicBezTo>
                    <a:pt x="13036" y="22417"/>
                    <a:pt x="13097" y="22827"/>
                    <a:pt x="13276" y="23193"/>
                  </a:cubicBezTo>
                  <a:cubicBezTo>
                    <a:pt x="13413" y="23291"/>
                    <a:pt x="13533" y="23453"/>
                    <a:pt x="13613" y="23699"/>
                  </a:cubicBezTo>
                  <a:cubicBezTo>
                    <a:pt x="13632" y="23755"/>
                    <a:pt x="13551" y="23893"/>
                    <a:pt x="13483" y="23893"/>
                  </a:cubicBezTo>
                  <a:cubicBezTo>
                    <a:pt x="13469" y="23893"/>
                    <a:pt x="13456" y="23887"/>
                    <a:pt x="13444" y="23873"/>
                  </a:cubicBezTo>
                  <a:cubicBezTo>
                    <a:pt x="13306" y="23713"/>
                    <a:pt x="13191" y="23535"/>
                    <a:pt x="13105" y="23342"/>
                  </a:cubicBezTo>
                  <a:cubicBezTo>
                    <a:pt x="13042" y="23296"/>
                    <a:pt x="12974" y="23267"/>
                    <a:pt x="12902" y="23267"/>
                  </a:cubicBezTo>
                  <a:cubicBezTo>
                    <a:pt x="12777" y="23267"/>
                    <a:pt x="12639" y="23353"/>
                    <a:pt x="12497" y="23579"/>
                  </a:cubicBezTo>
                  <a:cubicBezTo>
                    <a:pt x="12476" y="23613"/>
                    <a:pt x="12423" y="23671"/>
                    <a:pt x="12374" y="23671"/>
                  </a:cubicBezTo>
                  <a:cubicBezTo>
                    <a:pt x="12361" y="23671"/>
                    <a:pt x="12348" y="23667"/>
                    <a:pt x="12336" y="23658"/>
                  </a:cubicBezTo>
                  <a:cubicBezTo>
                    <a:pt x="12283" y="23614"/>
                    <a:pt x="12229" y="23570"/>
                    <a:pt x="12177" y="23525"/>
                  </a:cubicBezTo>
                  <a:cubicBezTo>
                    <a:pt x="12113" y="23633"/>
                    <a:pt x="12053" y="23742"/>
                    <a:pt x="11983" y="23846"/>
                  </a:cubicBezTo>
                  <a:cubicBezTo>
                    <a:pt x="11964" y="23873"/>
                    <a:pt x="11904" y="23942"/>
                    <a:pt x="11855" y="23942"/>
                  </a:cubicBezTo>
                  <a:cubicBezTo>
                    <a:pt x="11842" y="23942"/>
                    <a:pt x="11830" y="23937"/>
                    <a:pt x="11819" y="23925"/>
                  </a:cubicBezTo>
                  <a:cubicBezTo>
                    <a:pt x="11752" y="23852"/>
                    <a:pt x="11693" y="23772"/>
                    <a:pt x="11632" y="23697"/>
                  </a:cubicBezTo>
                  <a:cubicBezTo>
                    <a:pt x="11537" y="23835"/>
                    <a:pt x="11445" y="23958"/>
                    <a:pt x="11308" y="24073"/>
                  </a:cubicBezTo>
                  <a:cubicBezTo>
                    <a:pt x="11283" y="24094"/>
                    <a:pt x="11249" y="24113"/>
                    <a:pt x="11218" y="24113"/>
                  </a:cubicBezTo>
                  <a:cubicBezTo>
                    <a:pt x="11198" y="24113"/>
                    <a:pt x="11179" y="24105"/>
                    <a:pt x="11165" y="24083"/>
                  </a:cubicBezTo>
                  <a:cubicBezTo>
                    <a:pt x="11038" y="23891"/>
                    <a:pt x="10963" y="23904"/>
                    <a:pt x="10787" y="23902"/>
                  </a:cubicBezTo>
                  <a:cubicBezTo>
                    <a:pt x="10684" y="23900"/>
                    <a:pt x="10782" y="23760"/>
                    <a:pt x="10831" y="23741"/>
                  </a:cubicBezTo>
                  <a:cubicBezTo>
                    <a:pt x="10930" y="23702"/>
                    <a:pt x="11010" y="23678"/>
                    <a:pt x="11080" y="23678"/>
                  </a:cubicBezTo>
                  <a:cubicBezTo>
                    <a:pt x="11174" y="23678"/>
                    <a:pt x="11250" y="23721"/>
                    <a:pt x="11324" y="23828"/>
                  </a:cubicBezTo>
                  <a:cubicBezTo>
                    <a:pt x="11432" y="23721"/>
                    <a:pt x="11506" y="23597"/>
                    <a:pt x="11596" y="23473"/>
                  </a:cubicBezTo>
                  <a:cubicBezTo>
                    <a:pt x="11612" y="23449"/>
                    <a:pt x="11666" y="23405"/>
                    <a:pt x="11707" y="23405"/>
                  </a:cubicBezTo>
                  <a:cubicBezTo>
                    <a:pt x="11720" y="23405"/>
                    <a:pt x="11732" y="23410"/>
                    <a:pt x="11741" y="23420"/>
                  </a:cubicBezTo>
                  <a:cubicBezTo>
                    <a:pt x="11805" y="23491"/>
                    <a:pt x="11862" y="23568"/>
                    <a:pt x="11921" y="23642"/>
                  </a:cubicBezTo>
                  <a:cubicBezTo>
                    <a:pt x="11980" y="23542"/>
                    <a:pt x="12038" y="23440"/>
                    <a:pt x="12105" y="23342"/>
                  </a:cubicBezTo>
                  <a:cubicBezTo>
                    <a:pt x="12126" y="23310"/>
                    <a:pt x="12179" y="23250"/>
                    <a:pt x="12228" y="23250"/>
                  </a:cubicBezTo>
                  <a:cubicBezTo>
                    <a:pt x="12241" y="23250"/>
                    <a:pt x="12254" y="23254"/>
                    <a:pt x="12265" y="23264"/>
                  </a:cubicBezTo>
                  <a:cubicBezTo>
                    <a:pt x="12323" y="23312"/>
                    <a:pt x="12381" y="23360"/>
                    <a:pt x="12439" y="23408"/>
                  </a:cubicBezTo>
                  <a:cubicBezTo>
                    <a:pt x="12609" y="23198"/>
                    <a:pt x="12802" y="23091"/>
                    <a:pt x="12986" y="23091"/>
                  </a:cubicBezTo>
                  <a:cubicBezTo>
                    <a:pt x="12994" y="23091"/>
                    <a:pt x="13002" y="23091"/>
                    <a:pt x="13010" y="23092"/>
                  </a:cubicBezTo>
                  <a:cubicBezTo>
                    <a:pt x="12889" y="22696"/>
                    <a:pt x="12887" y="22269"/>
                    <a:pt x="13052" y="21871"/>
                  </a:cubicBezTo>
                  <a:cubicBezTo>
                    <a:pt x="13066" y="21838"/>
                    <a:pt x="13112" y="21777"/>
                    <a:pt x="13158" y="21777"/>
                  </a:cubicBezTo>
                  <a:cubicBezTo>
                    <a:pt x="13168" y="21777"/>
                    <a:pt x="13178" y="21780"/>
                    <a:pt x="13188" y="21788"/>
                  </a:cubicBezTo>
                  <a:cubicBezTo>
                    <a:pt x="13503" y="22025"/>
                    <a:pt x="13762" y="22330"/>
                    <a:pt x="13982" y="22670"/>
                  </a:cubicBezTo>
                  <a:cubicBezTo>
                    <a:pt x="13932" y="22170"/>
                    <a:pt x="14075" y="21638"/>
                    <a:pt x="13807" y="21167"/>
                  </a:cubicBezTo>
                  <a:cubicBezTo>
                    <a:pt x="13711" y="21002"/>
                    <a:pt x="13643" y="20756"/>
                    <a:pt x="13448" y="20709"/>
                  </a:cubicBezTo>
                  <a:cubicBezTo>
                    <a:pt x="13278" y="20668"/>
                    <a:pt x="13106" y="20647"/>
                    <a:pt x="12936" y="20609"/>
                  </a:cubicBezTo>
                  <a:lnTo>
                    <a:pt x="12936" y="20609"/>
                  </a:lnTo>
                  <a:cubicBezTo>
                    <a:pt x="12961" y="20651"/>
                    <a:pt x="12982" y="20696"/>
                    <a:pt x="13010" y="20737"/>
                  </a:cubicBezTo>
                  <a:cubicBezTo>
                    <a:pt x="13018" y="20750"/>
                    <a:pt x="12999" y="20773"/>
                    <a:pt x="12985" y="20773"/>
                  </a:cubicBezTo>
                  <a:cubicBezTo>
                    <a:pt x="12981" y="20773"/>
                    <a:pt x="12978" y="20772"/>
                    <a:pt x="12975" y="20768"/>
                  </a:cubicBezTo>
                  <a:cubicBezTo>
                    <a:pt x="12935" y="20711"/>
                    <a:pt x="12902" y="20652"/>
                    <a:pt x="12866" y="20594"/>
                  </a:cubicBezTo>
                  <a:cubicBezTo>
                    <a:pt x="12477" y="20491"/>
                    <a:pt x="12164" y="20301"/>
                    <a:pt x="12039" y="19901"/>
                  </a:cubicBezTo>
                  <a:cubicBezTo>
                    <a:pt x="12037" y="19893"/>
                    <a:pt x="12036" y="19883"/>
                    <a:pt x="12033" y="19874"/>
                  </a:cubicBezTo>
                  <a:cubicBezTo>
                    <a:pt x="12013" y="19921"/>
                    <a:pt x="11940" y="20002"/>
                    <a:pt x="11892" y="20002"/>
                  </a:cubicBezTo>
                  <a:cubicBezTo>
                    <a:pt x="11876" y="20002"/>
                    <a:pt x="11862" y="19992"/>
                    <a:pt x="11855" y="19968"/>
                  </a:cubicBezTo>
                  <a:cubicBezTo>
                    <a:pt x="11787" y="19737"/>
                    <a:pt x="11759" y="19503"/>
                    <a:pt x="11748" y="19271"/>
                  </a:cubicBezTo>
                  <a:cubicBezTo>
                    <a:pt x="11670" y="19077"/>
                    <a:pt x="11564" y="18893"/>
                    <a:pt x="11458" y="18689"/>
                  </a:cubicBezTo>
                  <a:cubicBezTo>
                    <a:pt x="11201" y="19113"/>
                    <a:pt x="10905" y="19522"/>
                    <a:pt x="10765" y="20003"/>
                  </a:cubicBezTo>
                  <a:cubicBezTo>
                    <a:pt x="10750" y="20055"/>
                    <a:pt x="10668" y="20118"/>
                    <a:pt x="10616" y="20118"/>
                  </a:cubicBezTo>
                  <a:cubicBezTo>
                    <a:pt x="10586" y="20118"/>
                    <a:pt x="10566" y="20099"/>
                    <a:pt x="10572" y="20046"/>
                  </a:cubicBezTo>
                  <a:cubicBezTo>
                    <a:pt x="10630" y="19492"/>
                    <a:pt x="10503" y="18991"/>
                    <a:pt x="10298" y="18487"/>
                  </a:cubicBezTo>
                  <a:cubicBezTo>
                    <a:pt x="9948" y="19047"/>
                    <a:pt x="9817" y="19734"/>
                    <a:pt x="9495" y="20314"/>
                  </a:cubicBezTo>
                  <a:cubicBezTo>
                    <a:pt x="9468" y="20363"/>
                    <a:pt x="9406" y="20399"/>
                    <a:pt x="9361" y="20399"/>
                  </a:cubicBezTo>
                  <a:cubicBezTo>
                    <a:pt x="9322" y="20399"/>
                    <a:pt x="9296" y="20371"/>
                    <a:pt x="9317" y="20300"/>
                  </a:cubicBezTo>
                  <a:cubicBezTo>
                    <a:pt x="9386" y="20066"/>
                    <a:pt x="9389" y="19827"/>
                    <a:pt x="9375" y="19589"/>
                  </a:cubicBezTo>
                  <a:lnTo>
                    <a:pt x="9375" y="19589"/>
                  </a:lnTo>
                  <a:cubicBezTo>
                    <a:pt x="9204" y="19939"/>
                    <a:pt x="9023" y="20282"/>
                    <a:pt x="8921" y="20662"/>
                  </a:cubicBezTo>
                  <a:cubicBezTo>
                    <a:pt x="8907" y="20713"/>
                    <a:pt x="8803" y="20809"/>
                    <a:pt x="8736" y="20809"/>
                  </a:cubicBezTo>
                  <a:cubicBezTo>
                    <a:pt x="8708" y="20809"/>
                    <a:pt x="8687" y="20792"/>
                    <a:pt x="8682" y="20746"/>
                  </a:cubicBezTo>
                  <a:cubicBezTo>
                    <a:pt x="8656" y="20484"/>
                    <a:pt x="8630" y="20221"/>
                    <a:pt x="8602" y="19957"/>
                  </a:cubicBezTo>
                  <a:cubicBezTo>
                    <a:pt x="8363" y="20161"/>
                    <a:pt x="8090" y="20317"/>
                    <a:pt x="7868" y="20542"/>
                  </a:cubicBezTo>
                  <a:cubicBezTo>
                    <a:pt x="7847" y="20562"/>
                    <a:pt x="7796" y="20592"/>
                    <a:pt x="7755" y="20592"/>
                  </a:cubicBezTo>
                  <a:cubicBezTo>
                    <a:pt x="7739" y="20592"/>
                    <a:pt x="7723" y="20587"/>
                    <a:pt x="7713" y="20574"/>
                  </a:cubicBezTo>
                  <a:cubicBezTo>
                    <a:pt x="7165" y="19944"/>
                    <a:pt x="6804" y="19197"/>
                    <a:pt x="6317" y="18523"/>
                  </a:cubicBezTo>
                  <a:cubicBezTo>
                    <a:pt x="6301" y="18503"/>
                    <a:pt x="6339" y="18455"/>
                    <a:pt x="6365" y="18455"/>
                  </a:cubicBezTo>
                  <a:cubicBezTo>
                    <a:pt x="6370" y="18455"/>
                    <a:pt x="6374" y="18457"/>
                    <a:pt x="6378" y="18461"/>
                  </a:cubicBezTo>
                  <a:cubicBezTo>
                    <a:pt x="6951" y="19002"/>
                    <a:pt x="7369" y="19661"/>
                    <a:pt x="7880" y="20254"/>
                  </a:cubicBezTo>
                  <a:cubicBezTo>
                    <a:pt x="8126" y="20046"/>
                    <a:pt x="8414" y="19894"/>
                    <a:pt x="8638" y="19652"/>
                  </a:cubicBezTo>
                  <a:cubicBezTo>
                    <a:pt x="8665" y="19624"/>
                    <a:pt x="8737" y="19573"/>
                    <a:pt x="8789" y="19573"/>
                  </a:cubicBezTo>
                  <a:cubicBezTo>
                    <a:pt x="8818" y="19573"/>
                    <a:pt x="8841" y="19590"/>
                    <a:pt x="8845" y="19637"/>
                  </a:cubicBezTo>
                  <a:cubicBezTo>
                    <a:pt x="8859" y="19808"/>
                    <a:pt x="8876" y="19979"/>
                    <a:pt x="8891" y="20151"/>
                  </a:cubicBezTo>
                  <a:cubicBezTo>
                    <a:pt x="9039" y="19822"/>
                    <a:pt x="9215" y="19505"/>
                    <a:pt x="9356" y="19171"/>
                  </a:cubicBezTo>
                  <a:cubicBezTo>
                    <a:pt x="9373" y="19130"/>
                    <a:pt x="9475" y="19027"/>
                    <a:pt x="9537" y="19027"/>
                  </a:cubicBezTo>
                  <a:cubicBezTo>
                    <a:pt x="9562" y="19027"/>
                    <a:pt x="9581" y="19044"/>
                    <a:pt x="9585" y="19090"/>
                  </a:cubicBezTo>
                  <a:cubicBezTo>
                    <a:pt x="9606" y="19284"/>
                    <a:pt x="9613" y="19480"/>
                    <a:pt x="9609" y="19676"/>
                  </a:cubicBezTo>
                  <a:cubicBezTo>
                    <a:pt x="9807" y="19177"/>
                    <a:pt x="9960" y="18660"/>
                    <a:pt x="10284" y="18224"/>
                  </a:cubicBezTo>
                  <a:cubicBezTo>
                    <a:pt x="10303" y="18200"/>
                    <a:pt x="10356" y="18160"/>
                    <a:pt x="10397" y="18160"/>
                  </a:cubicBezTo>
                  <a:cubicBezTo>
                    <a:pt x="10416" y="18160"/>
                    <a:pt x="10432" y="18168"/>
                    <a:pt x="10441" y="18190"/>
                  </a:cubicBezTo>
                  <a:cubicBezTo>
                    <a:pt x="10630" y="18628"/>
                    <a:pt x="10760" y="19063"/>
                    <a:pt x="10784" y="19525"/>
                  </a:cubicBezTo>
                  <a:cubicBezTo>
                    <a:pt x="10969" y="19161"/>
                    <a:pt x="11211" y="18823"/>
                    <a:pt x="11413" y="18465"/>
                  </a:cubicBezTo>
                  <a:cubicBezTo>
                    <a:pt x="11430" y="18435"/>
                    <a:pt x="11491" y="18374"/>
                    <a:pt x="11539" y="18374"/>
                  </a:cubicBezTo>
                  <a:cubicBezTo>
                    <a:pt x="11558" y="18374"/>
                    <a:pt x="11574" y="18383"/>
                    <a:pt x="11585" y="18405"/>
                  </a:cubicBezTo>
                  <a:cubicBezTo>
                    <a:pt x="11646" y="18533"/>
                    <a:pt x="11710" y="18652"/>
                    <a:pt x="11769" y="18767"/>
                  </a:cubicBezTo>
                  <a:cubicBezTo>
                    <a:pt x="11797" y="18567"/>
                    <a:pt x="11846" y="18371"/>
                    <a:pt x="11917" y="18183"/>
                  </a:cubicBezTo>
                  <a:cubicBezTo>
                    <a:pt x="11949" y="17721"/>
                    <a:pt x="11994" y="17259"/>
                    <a:pt x="11985" y="16805"/>
                  </a:cubicBezTo>
                  <a:lnTo>
                    <a:pt x="11985" y="16805"/>
                  </a:lnTo>
                  <a:cubicBezTo>
                    <a:pt x="11670" y="16835"/>
                    <a:pt x="11355" y="16864"/>
                    <a:pt x="11040" y="16894"/>
                  </a:cubicBezTo>
                  <a:cubicBezTo>
                    <a:pt x="11032" y="16894"/>
                    <a:pt x="11024" y="16895"/>
                    <a:pt x="11016" y="16895"/>
                  </a:cubicBezTo>
                  <a:cubicBezTo>
                    <a:pt x="10852" y="16895"/>
                    <a:pt x="10747" y="16735"/>
                    <a:pt x="10788" y="16574"/>
                  </a:cubicBezTo>
                  <a:cubicBezTo>
                    <a:pt x="10985" y="15802"/>
                    <a:pt x="10687" y="15227"/>
                    <a:pt x="10335" y="14642"/>
                  </a:cubicBezTo>
                  <a:lnTo>
                    <a:pt x="10335" y="14642"/>
                  </a:lnTo>
                  <a:cubicBezTo>
                    <a:pt x="10397" y="14794"/>
                    <a:pt x="10466" y="14943"/>
                    <a:pt x="10542" y="15087"/>
                  </a:cubicBezTo>
                  <a:cubicBezTo>
                    <a:pt x="10582" y="15163"/>
                    <a:pt x="10463" y="15329"/>
                    <a:pt x="10375" y="15329"/>
                  </a:cubicBezTo>
                  <a:cubicBezTo>
                    <a:pt x="10358" y="15329"/>
                    <a:pt x="10341" y="15322"/>
                    <a:pt x="10328" y="15307"/>
                  </a:cubicBezTo>
                  <a:cubicBezTo>
                    <a:pt x="10322" y="15302"/>
                    <a:pt x="10319" y="15294"/>
                    <a:pt x="10312" y="15288"/>
                  </a:cubicBezTo>
                  <a:lnTo>
                    <a:pt x="10312" y="15289"/>
                  </a:lnTo>
                  <a:cubicBezTo>
                    <a:pt x="10312" y="15288"/>
                    <a:pt x="10312" y="15286"/>
                    <a:pt x="10311" y="15286"/>
                  </a:cubicBezTo>
                  <a:cubicBezTo>
                    <a:pt x="10226" y="15186"/>
                    <a:pt x="10152" y="15078"/>
                    <a:pt x="10077" y="14970"/>
                  </a:cubicBezTo>
                  <a:cubicBezTo>
                    <a:pt x="10048" y="15043"/>
                    <a:pt x="10027" y="15118"/>
                    <a:pt x="10015" y="15195"/>
                  </a:cubicBezTo>
                  <a:cubicBezTo>
                    <a:pt x="10008" y="15247"/>
                    <a:pt x="9913" y="15386"/>
                    <a:pt x="9835" y="15386"/>
                  </a:cubicBezTo>
                  <a:cubicBezTo>
                    <a:pt x="9818" y="15386"/>
                    <a:pt x="9802" y="15379"/>
                    <a:pt x="9788" y="15363"/>
                  </a:cubicBezTo>
                  <a:cubicBezTo>
                    <a:pt x="9695" y="15255"/>
                    <a:pt x="9578" y="15188"/>
                    <a:pt x="9468" y="15109"/>
                  </a:cubicBezTo>
                  <a:cubicBezTo>
                    <a:pt x="9414" y="15245"/>
                    <a:pt x="9343" y="15373"/>
                    <a:pt x="9278" y="15515"/>
                  </a:cubicBezTo>
                  <a:cubicBezTo>
                    <a:pt x="9254" y="15570"/>
                    <a:pt x="9180" y="15670"/>
                    <a:pt x="9105" y="15670"/>
                  </a:cubicBezTo>
                  <a:cubicBezTo>
                    <a:pt x="9088" y="15670"/>
                    <a:pt x="9071" y="15665"/>
                    <a:pt x="9054" y="15652"/>
                  </a:cubicBezTo>
                  <a:cubicBezTo>
                    <a:pt x="8822" y="15481"/>
                    <a:pt x="8587" y="15374"/>
                    <a:pt x="8346" y="15374"/>
                  </a:cubicBezTo>
                  <a:cubicBezTo>
                    <a:pt x="8158" y="15374"/>
                    <a:pt x="7967" y="15439"/>
                    <a:pt x="7772" y="15591"/>
                  </a:cubicBezTo>
                  <a:cubicBezTo>
                    <a:pt x="7756" y="15603"/>
                    <a:pt x="7742" y="15609"/>
                    <a:pt x="7731" y="15609"/>
                  </a:cubicBezTo>
                  <a:cubicBezTo>
                    <a:pt x="7699" y="15609"/>
                    <a:pt x="7692" y="15564"/>
                    <a:pt x="7720" y="15524"/>
                  </a:cubicBezTo>
                  <a:cubicBezTo>
                    <a:pt x="7939" y="15225"/>
                    <a:pt x="8200" y="15094"/>
                    <a:pt x="8476" y="15094"/>
                  </a:cubicBezTo>
                  <a:cubicBezTo>
                    <a:pt x="8695" y="15094"/>
                    <a:pt x="8923" y="15176"/>
                    <a:pt x="9147" y="15320"/>
                  </a:cubicBezTo>
                  <a:cubicBezTo>
                    <a:pt x="9216" y="15184"/>
                    <a:pt x="9281" y="15044"/>
                    <a:pt x="9294" y="14895"/>
                  </a:cubicBezTo>
                  <a:cubicBezTo>
                    <a:pt x="9298" y="14841"/>
                    <a:pt x="9397" y="14701"/>
                    <a:pt x="9476" y="14701"/>
                  </a:cubicBezTo>
                  <a:cubicBezTo>
                    <a:pt x="9493" y="14701"/>
                    <a:pt x="9509" y="14708"/>
                    <a:pt x="9524" y="14724"/>
                  </a:cubicBezTo>
                  <a:cubicBezTo>
                    <a:pt x="9619" y="14838"/>
                    <a:pt x="9742" y="14905"/>
                    <a:pt x="9854" y="14990"/>
                  </a:cubicBezTo>
                  <a:cubicBezTo>
                    <a:pt x="9886" y="14902"/>
                    <a:pt x="9918" y="14816"/>
                    <a:pt x="9931" y="14725"/>
                  </a:cubicBezTo>
                  <a:cubicBezTo>
                    <a:pt x="9937" y="14685"/>
                    <a:pt x="9992" y="14598"/>
                    <a:pt x="10051" y="14558"/>
                  </a:cubicBezTo>
                  <a:cubicBezTo>
                    <a:pt x="10011" y="14389"/>
                    <a:pt x="9988" y="14216"/>
                    <a:pt x="9984" y="14044"/>
                  </a:cubicBezTo>
                  <a:cubicBezTo>
                    <a:pt x="9926" y="13937"/>
                    <a:pt x="9870" y="13829"/>
                    <a:pt x="9820" y="13718"/>
                  </a:cubicBezTo>
                  <a:cubicBezTo>
                    <a:pt x="9554" y="13126"/>
                    <a:pt x="9229" y="12594"/>
                    <a:pt x="8782" y="12147"/>
                  </a:cubicBezTo>
                  <a:cubicBezTo>
                    <a:pt x="8677" y="12064"/>
                    <a:pt x="8564" y="11987"/>
                    <a:pt x="8490" y="11926"/>
                  </a:cubicBezTo>
                  <a:cubicBezTo>
                    <a:pt x="8328" y="11797"/>
                    <a:pt x="8138" y="11657"/>
                    <a:pt x="8007" y="11657"/>
                  </a:cubicBezTo>
                  <a:cubicBezTo>
                    <a:pt x="7898" y="11657"/>
                    <a:pt x="7830" y="11752"/>
                    <a:pt x="7847" y="12023"/>
                  </a:cubicBezTo>
                  <a:cubicBezTo>
                    <a:pt x="7851" y="12082"/>
                    <a:pt x="7782" y="12197"/>
                    <a:pt x="7709" y="12197"/>
                  </a:cubicBezTo>
                  <a:cubicBezTo>
                    <a:pt x="7700" y="12197"/>
                    <a:pt x="7692" y="12196"/>
                    <a:pt x="7683" y="12192"/>
                  </a:cubicBezTo>
                  <a:cubicBezTo>
                    <a:pt x="7585" y="12152"/>
                    <a:pt x="7487" y="12132"/>
                    <a:pt x="7394" y="12132"/>
                  </a:cubicBezTo>
                  <a:cubicBezTo>
                    <a:pt x="7136" y="12132"/>
                    <a:pt x="6912" y="12287"/>
                    <a:pt x="6813" y="12607"/>
                  </a:cubicBezTo>
                  <a:cubicBezTo>
                    <a:pt x="6797" y="12659"/>
                    <a:pt x="6730" y="12735"/>
                    <a:pt x="6667" y="12735"/>
                  </a:cubicBezTo>
                  <a:cubicBezTo>
                    <a:pt x="6653" y="12735"/>
                    <a:pt x="6638" y="12731"/>
                    <a:pt x="6625" y="12722"/>
                  </a:cubicBezTo>
                  <a:cubicBezTo>
                    <a:pt x="6460" y="12612"/>
                    <a:pt x="6316" y="12544"/>
                    <a:pt x="6204" y="12377"/>
                  </a:cubicBezTo>
                  <a:cubicBezTo>
                    <a:pt x="6179" y="12340"/>
                    <a:pt x="6239" y="12277"/>
                    <a:pt x="6279" y="12277"/>
                  </a:cubicBezTo>
                  <a:cubicBezTo>
                    <a:pt x="6281" y="12277"/>
                    <a:pt x="6284" y="12277"/>
                    <a:pt x="6286" y="12278"/>
                  </a:cubicBezTo>
                  <a:cubicBezTo>
                    <a:pt x="6428" y="12312"/>
                    <a:pt x="6564" y="12367"/>
                    <a:pt x="6689" y="12444"/>
                  </a:cubicBezTo>
                  <a:cubicBezTo>
                    <a:pt x="6847" y="12102"/>
                    <a:pt x="7073" y="11888"/>
                    <a:pt x="7402" y="11888"/>
                  </a:cubicBezTo>
                  <a:cubicBezTo>
                    <a:pt x="7480" y="11888"/>
                    <a:pt x="7564" y="11900"/>
                    <a:pt x="7654" y="11925"/>
                  </a:cubicBezTo>
                  <a:cubicBezTo>
                    <a:pt x="7676" y="11719"/>
                    <a:pt x="7747" y="11505"/>
                    <a:pt x="7900" y="11431"/>
                  </a:cubicBezTo>
                  <a:cubicBezTo>
                    <a:pt x="7286" y="10972"/>
                    <a:pt x="6699" y="10501"/>
                    <a:pt x="6286" y="9891"/>
                  </a:cubicBezTo>
                  <a:cubicBezTo>
                    <a:pt x="6261" y="9935"/>
                    <a:pt x="6232" y="9977"/>
                    <a:pt x="6200" y="10015"/>
                  </a:cubicBezTo>
                  <a:cubicBezTo>
                    <a:pt x="6176" y="10042"/>
                    <a:pt x="6129" y="10083"/>
                    <a:pt x="6086" y="10083"/>
                  </a:cubicBezTo>
                  <a:cubicBezTo>
                    <a:pt x="6072" y="10083"/>
                    <a:pt x="6058" y="10079"/>
                    <a:pt x="6046" y="10069"/>
                  </a:cubicBezTo>
                  <a:cubicBezTo>
                    <a:pt x="5912" y="9956"/>
                    <a:pt x="5766" y="9841"/>
                    <a:pt x="5651" y="9709"/>
                  </a:cubicBezTo>
                  <a:cubicBezTo>
                    <a:pt x="5636" y="9691"/>
                    <a:pt x="5662" y="9647"/>
                    <a:pt x="5686" y="9647"/>
                  </a:cubicBezTo>
                  <a:cubicBezTo>
                    <a:pt x="5688" y="9647"/>
                    <a:pt x="5691" y="9647"/>
                    <a:pt x="5693" y="9649"/>
                  </a:cubicBezTo>
                  <a:cubicBezTo>
                    <a:pt x="5829" y="9711"/>
                    <a:pt x="5979" y="9738"/>
                    <a:pt x="6114" y="9796"/>
                  </a:cubicBezTo>
                  <a:cubicBezTo>
                    <a:pt x="6115" y="9757"/>
                    <a:pt x="6128" y="9719"/>
                    <a:pt x="6154" y="9687"/>
                  </a:cubicBezTo>
                  <a:cubicBezTo>
                    <a:pt x="5987" y="9403"/>
                    <a:pt x="5868" y="9094"/>
                    <a:pt x="5800" y="8772"/>
                  </a:cubicBezTo>
                  <a:cubicBezTo>
                    <a:pt x="5666" y="8134"/>
                    <a:pt x="5414" y="7534"/>
                    <a:pt x="5100" y="6959"/>
                  </a:cubicBezTo>
                  <a:cubicBezTo>
                    <a:pt x="5079" y="6976"/>
                    <a:pt x="5057" y="6987"/>
                    <a:pt x="5036" y="6987"/>
                  </a:cubicBezTo>
                  <a:cubicBezTo>
                    <a:pt x="5019" y="6987"/>
                    <a:pt x="5004" y="6980"/>
                    <a:pt x="4992" y="6961"/>
                  </a:cubicBezTo>
                  <a:cubicBezTo>
                    <a:pt x="4856" y="6760"/>
                    <a:pt x="4727" y="6555"/>
                    <a:pt x="4598" y="6350"/>
                  </a:cubicBezTo>
                  <a:lnTo>
                    <a:pt x="4598" y="6350"/>
                  </a:lnTo>
                  <a:cubicBezTo>
                    <a:pt x="4724" y="6778"/>
                    <a:pt x="4892" y="7188"/>
                    <a:pt x="5131" y="7578"/>
                  </a:cubicBezTo>
                  <a:cubicBezTo>
                    <a:pt x="5188" y="7673"/>
                    <a:pt x="5042" y="7853"/>
                    <a:pt x="4934" y="7853"/>
                  </a:cubicBezTo>
                  <a:cubicBezTo>
                    <a:pt x="4906" y="7853"/>
                    <a:pt x="4881" y="7840"/>
                    <a:pt x="4863" y="7812"/>
                  </a:cubicBezTo>
                  <a:cubicBezTo>
                    <a:pt x="4504" y="7247"/>
                    <a:pt x="4168" y="6729"/>
                    <a:pt x="3702" y="6244"/>
                  </a:cubicBezTo>
                  <a:cubicBezTo>
                    <a:pt x="3679" y="6221"/>
                    <a:pt x="3715" y="6171"/>
                    <a:pt x="3744" y="6171"/>
                  </a:cubicBezTo>
                  <a:cubicBezTo>
                    <a:pt x="3749" y="6171"/>
                    <a:pt x="3754" y="6173"/>
                    <a:pt x="3759" y="6176"/>
                  </a:cubicBezTo>
                  <a:cubicBezTo>
                    <a:pt x="3984" y="6333"/>
                    <a:pt x="4197" y="6510"/>
                    <a:pt x="4395" y="6701"/>
                  </a:cubicBezTo>
                  <a:cubicBezTo>
                    <a:pt x="4305" y="6385"/>
                    <a:pt x="4241" y="6062"/>
                    <a:pt x="4219" y="5733"/>
                  </a:cubicBezTo>
                  <a:cubicBezTo>
                    <a:pt x="4218" y="5710"/>
                    <a:pt x="4231" y="5675"/>
                    <a:pt x="4253" y="5642"/>
                  </a:cubicBezTo>
                  <a:cubicBezTo>
                    <a:pt x="3929" y="5200"/>
                    <a:pt x="3587" y="4774"/>
                    <a:pt x="3250" y="4356"/>
                  </a:cubicBezTo>
                  <a:cubicBezTo>
                    <a:pt x="3172" y="4306"/>
                    <a:pt x="3092" y="4258"/>
                    <a:pt x="3010" y="4213"/>
                  </a:cubicBezTo>
                  <a:lnTo>
                    <a:pt x="3010" y="4213"/>
                  </a:lnTo>
                  <a:cubicBezTo>
                    <a:pt x="3017" y="4253"/>
                    <a:pt x="3023" y="4296"/>
                    <a:pt x="3028" y="4338"/>
                  </a:cubicBezTo>
                  <a:cubicBezTo>
                    <a:pt x="3036" y="4418"/>
                    <a:pt x="2939" y="4565"/>
                    <a:pt x="2844" y="4565"/>
                  </a:cubicBezTo>
                  <a:cubicBezTo>
                    <a:pt x="2825" y="4565"/>
                    <a:pt x="2807" y="4559"/>
                    <a:pt x="2789" y="4547"/>
                  </a:cubicBezTo>
                  <a:cubicBezTo>
                    <a:pt x="2758" y="4522"/>
                    <a:pt x="2720" y="4503"/>
                    <a:pt x="2681" y="4492"/>
                  </a:cubicBezTo>
                  <a:cubicBezTo>
                    <a:pt x="2522" y="4720"/>
                    <a:pt x="2458" y="4862"/>
                    <a:pt x="2204" y="4933"/>
                  </a:cubicBezTo>
                  <a:cubicBezTo>
                    <a:pt x="2194" y="5042"/>
                    <a:pt x="2169" y="5150"/>
                    <a:pt x="2127" y="5251"/>
                  </a:cubicBezTo>
                  <a:cubicBezTo>
                    <a:pt x="2105" y="5308"/>
                    <a:pt x="2022" y="5415"/>
                    <a:pt x="1943" y="5415"/>
                  </a:cubicBezTo>
                  <a:cubicBezTo>
                    <a:pt x="1925" y="5415"/>
                    <a:pt x="1908" y="5409"/>
                    <a:pt x="1891" y="5396"/>
                  </a:cubicBezTo>
                  <a:cubicBezTo>
                    <a:pt x="1806" y="5328"/>
                    <a:pt x="1796" y="5318"/>
                    <a:pt x="1738" y="5241"/>
                  </a:cubicBezTo>
                  <a:cubicBezTo>
                    <a:pt x="1736" y="5237"/>
                    <a:pt x="1740" y="5235"/>
                    <a:pt x="1739" y="5231"/>
                  </a:cubicBezTo>
                  <a:cubicBezTo>
                    <a:pt x="1735" y="5229"/>
                    <a:pt x="1728" y="5228"/>
                    <a:pt x="1725" y="5220"/>
                  </a:cubicBezTo>
                  <a:cubicBezTo>
                    <a:pt x="1690" y="5099"/>
                    <a:pt x="1766" y="5061"/>
                    <a:pt x="1860" y="5061"/>
                  </a:cubicBezTo>
                  <a:cubicBezTo>
                    <a:pt x="1882" y="5061"/>
                    <a:pt x="1905" y="5063"/>
                    <a:pt x="1927" y="5066"/>
                  </a:cubicBezTo>
                  <a:cubicBezTo>
                    <a:pt x="1935" y="5013"/>
                    <a:pt x="1937" y="4958"/>
                    <a:pt x="1933" y="4904"/>
                  </a:cubicBezTo>
                  <a:cubicBezTo>
                    <a:pt x="1924" y="4802"/>
                    <a:pt x="2021" y="4686"/>
                    <a:pt x="2123" y="4674"/>
                  </a:cubicBezTo>
                  <a:cubicBezTo>
                    <a:pt x="2295" y="4655"/>
                    <a:pt x="2349" y="4665"/>
                    <a:pt x="2425" y="4520"/>
                  </a:cubicBezTo>
                  <a:cubicBezTo>
                    <a:pt x="2473" y="4432"/>
                    <a:pt x="2530" y="4346"/>
                    <a:pt x="2593" y="4267"/>
                  </a:cubicBezTo>
                  <a:cubicBezTo>
                    <a:pt x="2626" y="4223"/>
                    <a:pt x="2679" y="4187"/>
                    <a:pt x="2736" y="4187"/>
                  </a:cubicBezTo>
                  <a:cubicBezTo>
                    <a:pt x="2741" y="4187"/>
                    <a:pt x="2747" y="4187"/>
                    <a:pt x="2753" y="4188"/>
                  </a:cubicBezTo>
                  <a:cubicBezTo>
                    <a:pt x="2752" y="4143"/>
                    <a:pt x="2752" y="4097"/>
                    <a:pt x="2751" y="4051"/>
                  </a:cubicBezTo>
                  <a:cubicBezTo>
                    <a:pt x="2749" y="3992"/>
                    <a:pt x="2806" y="3896"/>
                    <a:pt x="2872" y="3875"/>
                  </a:cubicBezTo>
                  <a:cubicBezTo>
                    <a:pt x="2601" y="3496"/>
                    <a:pt x="2390" y="3046"/>
                    <a:pt x="2166" y="2645"/>
                  </a:cubicBezTo>
                  <a:cubicBezTo>
                    <a:pt x="1917" y="2201"/>
                    <a:pt x="1632" y="1724"/>
                    <a:pt x="1461" y="1244"/>
                  </a:cubicBezTo>
                  <a:cubicBezTo>
                    <a:pt x="1302" y="798"/>
                    <a:pt x="1044" y="418"/>
                    <a:pt x="83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1624200" y="1628838"/>
              <a:ext cx="7975" cy="8150"/>
            </a:xfrm>
            <a:custGeom>
              <a:avLst/>
              <a:gdLst/>
              <a:ahLst/>
              <a:cxnLst/>
              <a:rect l="l" t="t" r="r" b="b"/>
              <a:pathLst>
                <a:path w="319" h="326" extrusionOk="0">
                  <a:moveTo>
                    <a:pt x="0" y="1"/>
                  </a:moveTo>
                  <a:lnTo>
                    <a:pt x="0" y="1"/>
                  </a:lnTo>
                  <a:cubicBezTo>
                    <a:pt x="107" y="100"/>
                    <a:pt x="210" y="210"/>
                    <a:pt x="312" y="326"/>
                  </a:cubicBezTo>
                  <a:cubicBezTo>
                    <a:pt x="319" y="238"/>
                    <a:pt x="317" y="150"/>
                    <a:pt x="308" y="62"/>
                  </a:cubicBezTo>
                  <a:cubicBezTo>
                    <a:pt x="205" y="44"/>
                    <a:pt x="103" y="25"/>
                    <a:pt x="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529450" y="1520388"/>
              <a:ext cx="6450" cy="18875"/>
            </a:xfrm>
            <a:custGeom>
              <a:avLst/>
              <a:gdLst/>
              <a:ahLst/>
              <a:cxnLst/>
              <a:rect l="l" t="t" r="r" b="b"/>
              <a:pathLst>
                <a:path w="258" h="755" extrusionOk="0">
                  <a:moveTo>
                    <a:pt x="247" y="1"/>
                  </a:moveTo>
                  <a:cubicBezTo>
                    <a:pt x="178" y="255"/>
                    <a:pt x="96" y="508"/>
                    <a:pt x="1" y="754"/>
                  </a:cubicBezTo>
                  <a:lnTo>
                    <a:pt x="258" y="641"/>
                  </a:lnTo>
                  <a:cubicBezTo>
                    <a:pt x="250" y="436"/>
                    <a:pt x="247" y="231"/>
                    <a:pt x="247" y="28"/>
                  </a:cubicBezTo>
                  <a:lnTo>
                    <a:pt x="247" y="1"/>
                  </a:ln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1461775" y="2112313"/>
              <a:ext cx="4600" cy="4075"/>
            </a:xfrm>
            <a:custGeom>
              <a:avLst/>
              <a:gdLst/>
              <a:ahLst/>
              <a:cxnLst/>
              <a:rect l="l" t="t" r="r" b="b"/>
              <a:pathLst>
                <a:path w="184" h="163" extrusionOk="0">
                  <a:moveTo>
                    <a:pt x="183" y="0"/>
                  </a:moveTo>
                  <a:lnTo>
                    <a:pt x="183" y="0"/>
                  </a:lnTo>
                  <a:cubicBezTo>
                    <a:pt x="122" y="10"/>
                    <a:pt x="61" y="15"/>
                    <a:pt x="0" y="20"/>
                  </a:cubicBezTo>
                  <a:cubicBezTo>
                    <a:pt x="23" y="65"/>
                    <a:pt x="42" y="113"/>
                    <a:pt x="56" y="162"/>
                  </a:cubicBezTo>
                  <a:cubicBezTo>
                    <a:pt x="100" y="108"/>
                    <a:pt x="140" y="55"/>
                    <a:pt x="18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1509425" y="1584913"/>
              <a:ext cx="11000" cy="53500"/>
            </a:xfrm>
            <a:custGeom>
              <a:avLst/>
              <a:gdLst/>
              <a:ahLst/>
              <a:cxnLst/>
              <a:rect l="l" t="t" r="r" b="b"/>
              <a:pathLst>
                <a:path w="440" h="2140" extrusionOk="0">
                  <a:moveTo>
                    <a:pt x="386" y="1"/>
                  </a:moveTo>
                  <a:cubicBezTo>
                    <a:pt x="287" y="596"/>
                    <a:pt x="133" y="1180"/>
                    <a:pt x="0" y="1771"/>
                  </a:cubicBezTo>
                  <a:cubicBezTo>
                    <a:pt x="7" y="1765"/>
                    <a:pt x="13" y="1760"/>
                    <a:pt x="20" y="1756"/>
                  </a:cubicBezTo>
                  <a:cubicBezTo>
                    <a:pt x="35" y="1746"/>
                    <a:pt x="62" y="1736"/>
                    <a:pt x="86" y="1736"/>
                  </a:cubicBezTo>
                  <a:cubicBezTo>
                    <a:pt x="107" y="1736"/>
                    <a:pt x="127" y="1743"/>
                    <a:pt x="134" y="1765"/>
                  </a:cubicBezTo>
                  <a:cubicBezTo>
                    <a:pt x="148" y="1811"/>
                    <a:pt x="185" y="1957"/>
                    <a:pt x="218" y="2140"/>
                  </a:cubicBezTo>
                  <a:cubicBezTo>
                    <a:pt x="349" y="1559"/>
                    <a:pt x="439" y="972"/>
                    <a:pt x="428" y="388"/>
                  </a:cubicBezTo>
                  <a:cubicBezTo>
                    <a:pt x="423" y="258"/>
                    <a:pt x="409" y="129"/>
                    <a:pt x="38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1488025" y="1039763"/>
              <a:ext cx="541250" cy="1513675"/>
            </a:xfrm>
            <a:custGeom>
              <a:avLst/>
              <a:gdLst/>
              <a:ahLst/>
              <a:cxnLst/>
              <a:rect l="l" t="t" r="r" b="b"/>
              <a:pathLst>
                <a:path w="21650" h="60547" extrusionOk="0">
                  <a:moveTo>
                    <a:pt x="8003" y="9515"/>
                  </a:moveTo>
                  <a:cubicBezTo>
                    <a:pt x="8020" y="9515"/>
                    <a:pt x="8025" y="9540"/>
                    <a:pt x="8010" y="9559"/>
                  </a:cubicBezTo>
                  <a:cubicBezTo>
                    <a:pt x="7876" y="9718"/>
                    <a:pt x="7693" y="9822"/>
                    <a:pt x="7560" y="9979"/>
                  </a:cubicBezTo>
                  <a:cubicBezTo>
                    <a:pt x="7529" y="10014"/>
                    <a:pt x="7480" y="10054"/>
                    <a:pt x="7432" y="10054"/>
                  </a:cubicBezTo>
                  <a:cubicBezTo>
                    <a:pt x="7416" y="10054"/>
                    <a:pt x="7401" y="10050"/>
                    <a:pt x="7386" y="10040"/>
                  </a:cubicBezTo>
                  <a:cubicBezTo>
                    <a:pt x="7232" y="9940"/>
                    <a:pt x="7076" y="9965"/>
                    <a:pt x="6917" y="9903"/>
                  </a:cubicBezTo>
                  <a:cubicBezTo>
                    <a:pt x="6882" y="9888"/>
                    <a:pt x="6917" y="9840"/>
                    <a:pt x="6936" y="9829"/>
                  </a:cubicBezTo>
                  <a:cubicBezTo>
                    <a:pt x="7072" y="9750"/>
                    <a:pt x="7189" y="9689"/>
                    <a:pt x="7310" y="9689"/>
                  </a:cubicBezTo>
                  <a:cubicBezTo>
                    <a:pt x="7378" y="9689"/>
                    <a:pt x="7448" y="9708"/>
                    <a:pt x="7524" y="9755"/>
                  </a:cubicBezTo>
                  <a:cubicBezTo>
                    <a:pt x="7575" y="9710"/>
                    <a:pt x="7631" y="9670"/>
                    <a:pt x="7689" y="9633"/>
                  </a:cubicBezTo>
                  <a:cubicBezTo>
                    <a:pt x="7780" y="9580"/>
                    <a:pt x="7901" y="9597"/>
                    <a:pt x="7982" y="9525"/>
                  </a:cubicBezTo>
                  <a:cubicBezTo>
                    <a:pt x="7990" y="9518"/>
                    <a:pt x="7998" y="9515"/>
                    <a:pt x="8003" y="9515"/>
                  </a:cubicBezTo>
                  <a:close/>
                  <a:moveTo>
                    <a:pt x="14829" y="26012"/>
                  </a:moveTo>
                  <a:cubicBezTo>
                    <a:pt x="14850" y="26012"/>
                    <a:pt x="14865" y="26023"/>
                    <a:pt x="14877" y="26041"/>
                  </a:cubicBezTo>
                  <a:cubicBezTo>
                    <a:pt x="15215" y="26523"/>
                    <a:pt x="15675" y="27568"/>
                    <a:pt x="15331" y="28148"/>
                  </a:cubicBezTo>
                  <a:cubicBezTo>
                    <a:pt x="15322" y="28164"/>
                    <a:pt x="15286" y="28188"/>
                    <a:pt x="15264" y="28188"/>
                  </a:cubicBezTo>
                  <a:cubicBezTo>
                    <a:pt x="15250" y="28188"/>
                    <a:pt x="15242" y="28180"/>
                    <a:pt x="15247" y="28156"/>
                  </a:cubicBezTo>
                  <a:cubicBezTo>
                    <a:pt x="15324" y="27794"/>
                    <a:pt x="15188" y="27350"/>
                    <a:pt x="15067" y="27015"/>
                  </a:cubicBezTo>
                  <a:cubicBezTo>
                    <a:pt x="15020" y="26887"/>
                    <a:pt x="14898" y="26462"/>
                    <a:pt x="14742" y="26311"/>
                  </a:cubicBezTo>
                  <a:cubicBezTo>
                    <a:pt x="14683" y="26602"/>
                    <a:pt x="14549" y="26879"/>
                    <a:pt x="14552" y="27182"/>
                  </a:cubicBezTo>
                  <a:cubicBezTo>
                    <a:pt x="14553" y="27233"/>
                    <a:pt x="14464" y="27364"/>
                    <a:pt x="14399" y="27364"/>
                  </a:cubicBezTo>
                  <a:cubicBezTo>
                    <a:pt x="14381" y="27364"/>
                    <a:pt x="14365" y="27354"/>
                    <a:pt x="14353" y="27329"/>
                  </a:cubicBezTo>
                  <a:cubicBezTo>
                    <a:pt x="14226" y="27046"/>
                    <a:pt x="14078" y="26566"/>
                    <a:pt x="13790" y="26404"/>
                  </a:cubicBezTo>
                  <a:cubicBezTo>
                    <a:pt x="13741" y="26377"/>
                    <a:pt x="13693" y="26365"/>
                    <a:pt x="13644" y="26365"/>
                  </a:cubicBezTo>
                  <a:cubicBezTo>
                    <a:pt x="13293" y="26365"/>
                    <a:pt x="12950" y="26998"/>
                    <a:pt x="12801" y="27217"/>
                  </a:cubicBezTo>
                  <a:cubicBezTo>
                    <a:pt x="12784" y="27244"/>
                    <a:pt x="12703" y="27325"/>
                    <a:pt x="12648" y="27325"/>
                  </a:cubicBezTo>
                  <a:cubicBezTo>
                    <a:pt x="12628" y="27325"/>
                    <a:pt x="12612" y="27314"/>
                    <a:pt x="12603" y="27287"/>
                  </a:cubicBezTo>
                  <a:cubicBezTo>
                    <a:pt x="12559" y="27156"/>
                    <a:pt x="12472" y="27058"/>
                    <a:pt x="12401" y="26947"/>
                  </a:cubicBezTo>
                  <a:cubicBezTo>
                    <a:pt x="12290" y="27113"/>
                    <a:pt x="12170" y="27272"/>
                    <a:pt x="12106" y="27469"/>
                  </a:cubicBezTo>
                  <a:cubicBezTo>
                    <a:pt x="12081" y="27543"/>
                    <a:pt x="12005" y="27621"/>
                    <a:pt x="11924" y="27629"/>
                  </a:cubicBezTo>
                  <a:cubicBezTo>
                    <a:pt x="11906" y="27631"/>
                    <a:pt x="11858" y="27644"/>
                    <a:pt x="11817" y="27644"/>
                  </a:cubicBezTo>
                  <a:cubicBezTo>
                    <a:pt x="11793" y="27644"/>
                    <a:pt x="11772" y="27640"/>
                    <a:pt x="11760" y="27625"/>
                  </a:cubicBezTo>
                  <a:cubicBezTo>
                    <a:pt x="11634" y="27468"/>
                    <a:pt x="11505" y="27395"/>
                    <a:pt x="11367" y="27395"/>
                  </a:cubicBezTo>
                  <a:cubicBezTo>
                    <a:pt x="11228" y="27395"/>
                    <a:pt x="11080" y="27469"/>
                    <a:pt x="10918" y="27605"/>
                  </a:cubicBezTo>
                  <a:cubicBezTo>
                    <a:pt x="10910" y="27612"/>
                    <a:pt x="10901" y="27615"/>
                    <a:pt x="10894" y="27615"/>
                  </a:cubicBezTo>
                  <a:cubicBezTo>
                    <a:pt x="10877" y="27615"/>
                    <a:pt x="10866" y="27598"/>
                    <a:pt x="10882" y="27576"/>
                  </a:cubicBezTo>
                  <a:cubicBezTo>
                    <a:pt x="11013" y="27383"/>
                    <a:pt x="11186" y="27096"/>
                    <a:pt x="11442" y="27059"/>
                  </a:cubicBezTo>
                  <a:cubicBezTo>
                    <a:pt x="11480" y="27054"/>
                    <a:pt x="11521" y="27050"/>
                    <a:pt x="11563" y="27050"/>
                  </a:cubicBezTo>
                  <a:cubicBezTo>
                    <a:pt x="11654" y="27050"/>
                    <a:pt x="11746" y="27069"/>
                    <a:pt x="11813" y="27136"/>
                  </a:cubicBezTo>
                  <a:cubicBezTo>
                    <a:pt x="11833" y="27159"/>
                    <a:pt x="11893" y="27228"/>
                    <a:pt x="11948" y="27277"/>
                  </a:cubicBezTo>
                  <a:cubicBezTo>
                    <a:pt x="12067" y="27060"/>
                    <a:pt x="12226" y="26876"/>
                    <a:pt x="12341" y="26649"/>
                  </a:cubicBezTo>
                  <a:cubicBezTo>
                    <a:pt x="12367" y="26598"/>
                    <a:pt x="12445" y="26533"/>
                    <a:pt x="12505" y="26533"/>
                  </a:cubicBezTo>
                  <a:cubicBezTo>
                    <a:pt x="12537" y="26533"/>
                    <a:pt x="12564" y="26551"/>
                    <a:pt x="12576" y="26598"/>
                  </a:cubicBezTo>
                  <a:cubicBezTo>
                    <a:pt x="12612" y="26733"/>
                    <a:pt x="12695" y="26841"/>
                    <a:pt x="12758" y="26959"/>
                  </a:cubicBezTo>
                  <a:cubicBezTo>
                    <a:pt x="12981" y="26614"/>
                    <a:pt x="13293" y="26152"/>
                    <a:pt x="13668" y="26118"/>
                  </a:cubicBezTo>
                  <a:cubicBezTo>
                    <a:pt x="13683" y="26117"/>
                    <a:pt x="13698" y="26116"/>
                    <a:pt x="13713" y="26116"/>
                  </a:cubicBezTo>
                  <a:cubicBezTo>
                    <a:pt x="14069" y="26116"/>
                    <a:pt x="14285" y="26520"/>
                    <a:pt x="14429" y="26865"/>
                  </a:cubicBezTo>
                  <a:cubicBezTo>
                    <a:pt x="14492" y="26647"/>
                    <a:pt x="14567" y="26431"/>
                    <a:pt x="14565" y="26203"/>
                  </a:cubicBezTo>
                  <a:cubicBezTo>
                    <a:pt x="14564" y="26123"/>
                    <a:pt x="14630" y="26035"/>
                    <a:pt x="14711" y="26024"/>
                  </a:cubicBezTo>
                  <a:lnTo>
                    <a:pt x="14820" y="26012"/>
                  </a:lnTo>
                  <a:cubicBezTo>
                    <a:pt x="14823" y="26012"/>
                    <a:pt x="14826" y="26012"/>
                    <a:pt x="14829" y="26012"/>
                  </a:cubicBezTo>
                  <a:close/>
                  <a:moveTo>
                    <a:pt x="9210" y="28335"/>
                  </a:moveTo>
                  <a:cubicBezTo>
                    <a:pt x="9222" y="28335"/>
                    <a:pt x="9235" y="28338"/>
                    <a:pt x="9247" y="28344"/>
                  </a:cubicBezTo>
                  <a:cubicBezTo>
                    <a:pt x="9444" y="28443"/>
                    <a:pt x="9582" y="28533"/>
                    <a:pt x="9668" y="28741"/>
                  </a:cubicBezTo>
                  <a:cubicBezTo>
                    <a:pt x="9687" y="28786"/>
                    <a:pt x="9633" y="28854"/>
                    <a:pt x="9585" y="28854"/>
                  </a:cubicBezTo>
                  <a:cubicBezTo>
                    <a:pt x="9581" y="28854"/>
                    <a:pt x="9578" y="28853"/>
                    <a:pt x="9575" y="28853"/>
                  </a:cubicBezTo>
                  <a:cubicBezTo>
                    <a:pt x="9449" y="28830"/>
                    <a:pt x="9333" y="28784"/>
                    <a:pt x="9217" y="28737"/>
                  </a:cubicBezTo>
                  <a:cubicBezTo>
                    <a:pt x="9129" y="28922"/>
                    <a:pt x="8996" y="29092"/>
                    <a:pt x="8934" y="29289"/>
                  </a:cubicBezTo>
                  <a:cubicBezTo>
                    <a:pt x="8905" y="29380"/>
                    <a:pt x="8814" y="29465"/>
                    <a:pt x="8716" y="29465"/>
                  </a:cubicBezTo>
                  <a:cubicBezTo>
                    <a:pt x="8710" y="29465"/>
                    <a:pt x="8705" y="29465"/>
                    <a:pt x="8699" y="29464"/>
                  </a:cubicBezTo>
                  <a:cubicBezTo>
                    <a:pt x="8573" y="29453"/>
                    <a:pt x="8471" y="29420"/>
                    <a:pt x="8391" y="29346"/>
                  </a:cubicBezTo>
                  <a:cubicBezTo>
                    <a:pt x="8272" y="29463"/>
                    <a:pt x="8140" y="29568"/>
                    <a:pt x="7979" y="29627"/>
                  </a:cubicBezTo>
                  <a:cubicBezTo>
                    <a:pt x="7828" y="29683"/>
                    <a:pt x="7702" y="29691"/>
                    <a:pt x="7569" y="29691"/>
                  </a:cubicBezTo>
                  <a:cubicBezTo>
                    <a:pt x="7520" y="29691"/>
                    <a:pt x="7470" y="29690"/>
                    <a:pt x="7418" y="29690"/>
                  </a:cubicBezTo>
                  <a:cubicBezTo>
                    <a:pt x="7380" y="29690"/>
                    <a:pt x="7341" y="29690"/>
                    <a:pt x="7299" y="29692"/>
                  </a:cubicBezTo>
                  <a:cubicBezTo>
                    <a:pt x="7299" y="29692"/>
                    <a:pt x="7299" y="29692"/>
                    <a:pt x="7298" y="29692"/>
                  </a:cubicBezTo>
                  <a:cubicBezTo>
                    <a:pt x="7264" y="29692"/>
                    <a:pt x="7293" y="29641"/>
                    <a:pt x="7308" y="29633"/>
                  </a:cubicBezTo>
                  <a:cubicBezTo>
                    <a:pt x="7659" y="29437"/>
                    <a:pt x="8087" y="29342"/>
                    <a:pt x="8362" y="29043"/>
                  </a:cubicBezTo>
                  <a:cubicBezTo>
                    <a:pt x="8396" y="29006"/>
                    <a:pt x="8466" y="28948"/>
                    <a:pt x="8524" y="28948"/>
                  </a:cubicBezTo>
                  <a:cubicBezTo>
                    <a:pt x="8551" y="28948"/>
                    <a:pt x="8576" y="28961"/>
                    <a:pt x="8594" y="28993"/>
                  </a:cubicBezTo>
                  <a:cubicBezTo>
                    <a:pt x="8634" y="29044"/>
                    <a:pt x="8688" y="29085"/>
                    <a:pt x="8749" y="29109"/>
                  </a:cubicBezTo>
                  <a:cubicBezTo>
                    <a:pt x="8852" y="28928"/>
                    <a:pt x="8987" y="28747"/>
                    <a:pt x="9001" y="28562"/>
                  </a:cubicBezTo>
                  <a:cubicBezTo>
                    <a:pt x="9007" y="28489"/>
                    <a:pt x="9114" y="28335"/>
                    <a:pt x="9210" y="28335"/>
                  </a:cubicBezTo>
                  <a:close/>
                  <a:moveTo>
                    <a:pt x="11214" y="37926"/>
                  </a:moveTo>
                  <a:cubicBezTo>
                    <a:pt x="11340" y="37926"/>
                    <a:pt x="11468" y="38007"/>
                    <a:pt x="11560" y="38101"/>
                  </a:cubicBezTo>
                  <a:cubicBezTo>
                    <a:pt x="11588" y="38091"/>
                    <a:pt x="11615" y="38085"/>
                    <a:pt x="11640" y="38085"/>
                  </a:cubicBezTo>
                  <a:cubicBezTo>
                    <a:pt x="11709" y="38085"/>
                    <a:pt x="11773" y="38122"/>
                    <a:pt x="11848" y="38183"/>
                  </a:cubicBezTo>
                  <a:cubicBezTo>
                    <a:pt x="11878" y="38209"/>
                    <a:pt x="11832" y="38269"/>
                    <a:pt x="11794" y="38269"/>
                  </a:cubicBezTo>
                  <a:cubicBezTo>
                    <a:pt x="11789" y="38269"/>
                    <a:pt x="11784" y="38268"/>
                    <a:pt x="11779" y="38265"/>
                  </a:cubicBezTo>
                  <a:cubicBezTo>
                    <a:pt x="11748" y="38243"/>
                    <a:pt x="11718" y="38232"/>
                    <a:pt x="11689" y="38232"/>
                  </a:cubicBezTo>
                  <a:cubicBezTo>
                    <a:pt x="11654" y="38232"/>
                    <a:pt x="11620" y="38248"/>
                    <a:pt x="11588" y="38281"/>
                  </a:cubicBezTo>
                  <a:cubicBezTo>
                    <a:pt x="11554" y="38331"/>
                    <a:pt x="11500" y="38391"/>
                    <a:pt x="11438" y="38391"/>
                  </a:cubicBezTo>
                  <a:cubicBezTo>
                    <a:pt x="11422" y="38391"/>
                    <a:pt x="11406" y="38387"/>
                    <a:pt x="11389" y="38378"/>
                  </a:cubicBezTo>
                  <a:cubicBezTo>
                    <a:pt x="11321" y="38340"/>
                    <a:pt x="11197" y="38224"/>
                    <a:pt x="11106" y="38224"/>
                  </a:cubicBezTo>
                  <a:cubicBezTo>
                    <a:pt x="11099" y="38224"/>
                    <a:pt x="11093" y="38225"/>
                    <a:pt x="11086" y="38226"/>
                  </a:cubicBezTo>
                  <a:cubicBezTo>
                    <a:pt x="11091" y="38225"/>
                    <a:pt x="11094" y="38225"/>
                    <a:pt x="11097" y="38225"/>
                  </a:cubicBezTo>
                  <a:cubicBezTo>
                    <a:pt x="11131" y="38225"/>
                    <a:pt x="11057" y="38287"/>
                    <a:pt x="11033" y="38317"/>
                  </a:cubicBezTo>
                  <a:cubicBezTo>
                    <a:pt x="11000" y="38359"/>
                    <a:pt x="10963" y="38411"/>
                    <a:pt x="10910" y="38429"/>
                  </a:cubicBezTo>
                  <a:lnTo>
                    <a:pt x="10909" y="38429"/>
                  </a:lnTo>
                  <a:cubicBezTo>
                    <a:pt x="10907" y="38433"/>
                    <a:pt x="10909" y="38433"/>
                    <a:pt x="10903" y="38437"/>
                  </a:cubicBezTo>
                  <a:cubicBezTo>
                    <a:pt x="10890" y="38448"/>
                    <a:pt x="10876" y="38457"/>
                    <a:pt x="10861" y="38464"/>
                  </a:cubicBezTo>
                  <a:cubicBezTo>
                    <a:pt x="10854" y="38468"/>
                    <a:pt x="10846" y="38471"/>
                    <a:pt x="10838" y="38471"/>
                  </a:cubicBezTo>
                  <a:cubicBezTo>
                    <a:pt x="10821" y="38471"/>
                    <a:pt x="10807" y="38461"/>
                    <a:pt x="10813" y="38439"/>
                  </a:cubicBezTo>
                  <a:cubicBezTo>
                    <a:pt x="10817" y="38422"/>
                    <a:pt x="10824" y="38408"/>
                    <a:pt x="10829" y="38393"/>
                  </a:cubicBezTo>
                  <a:cubicBezTo>
                    <a:pt x="10792" y="38275"/>
                    <a:pt x="10953" y="38068"/>
                    <a:pt x="11021" y="38006"/>
                  </a:cubicBezTo>
                  <a:cubicBezTo>
                    <a:pt x="11080" y="37950"/>
                    <a:pt x="11147" y="37926"/>
                    <a:pt x="11214" y="37926"/>
                  </a:cubicBezTo>
                  <a:close/>
                  <a:moveTo>
                    <a:pt x="15699" y="42368"/>
                  </a:moveTo>
                  <a:cubicBezTo>
                    <a:pt x="15705" y="42368"/>
                    <a:pt x="15710" y="42371"/>
                    <a:pt x="15712" y="42379"/>
                  </a:cubicBezTo>
                  <a:cubicBezTo>
                    <a:pt x="15787" y="42631"/>
                    <a:pt x="15836" y="42901"/>
                    <a:pt x="15769" y="43158"/>
                  </a:cubicBezTo>
                  <a:lnTo>
                    <a:pt x="15768" y="43158"/>
                  </a:lnTo>
                  <a:cubicBezTo>
                    <a:pt x="15753" y="43215"/>
                    <a:pt x="15642" y="43318"/>
                    <a:pt x="15570" y="43318"/>
                  </a:cubicBezTo>
                  <a:cubicBezTo>
                    <a:pt x="15539" y="43318"/>
                    <a:pt x="15515" y="43300"/>
                    <a:pt x="15510" y="43250"/>
                  </a:cubicBezTo>
                  <a:cubicBezTo>
                    <a:pt x="15506" y="43219"/>
                    <a:pt x="15503" y="43190"/>
                    <a:pt x="15500" y="43160"/>
                  </a:cubicBezTo>
                  <a:lnTo>
                    <a:pt x="15500" y="43160"/>
                  </a:lnTo>
                  <a:cubicBezTo>
                    <a:pt x="15503" y="43189"/>
                    <a:pt x="15490" y="43198"/>
                    <a:pt x="15471" y="43198"/>
                  </a:cubicBezTo>
                  <a:cubicBezTo>
                    <a:pt x="15444" y="43198"/>
                    <a:pt x="15404" y="43180"/>
                    <a:pt x="15381" y="43177"/>
                  </a:cubicBezTo>
                  <a:cubicBezTo>
                    <a:pt x="15256" y="43158"/>
                    <a:pt x="15130" y="43146"/>
                    <a:pt x="15004" y="43142"/>
                  </a:cubicBezTo>
                  <a:cubicBezTo>
                    <a:pt x="14985" y="43141"/>
                    <a:pt x="14965" y="43141"/>
                    <a:pt x="14946" y="43141"/>
                  </a:cubicBezTo>
                  <a:cubicBezTo>
                    <a:pt x="14834" y="43141"/>
                    <a:pt x="14724" y="43149"/>
                    <a:pt x="14611" y="43156"/>
                  </a:cubicBezTo>
                  <a:cubicBezTo>
                    <a:pt x="14607" y="43156"/>
                    <a:pt x="14603" y="43156"/>
                    <a:pt x="14599" y="43156"/>
                  </a:cubicBezTo>
                  <a:cubicBezTo>
                    <a:pt x="14533" y="43156"/>
                    <a:pt x="14490" y="43115"/>
                    <a:pt x="14427" y="43115"/>
                  </a:cubicBezTo>
                  <a:cubicBezTo>
                    <a:pt x="14426" y="43115"/>
                    <a:pt x="14425" y="43115"/>
                    <a:pt x="14424" y="43116"/>
                  </a:cubicBezTo>
                  <a:cubicBezTo>
                    <a:pt x="14385" y="43116"/>
                    <a:pt x="14399" y="43064"/>
                    <a:pt x="14417" y="43045"/>
                  </a:cubicBezTo>
                  <a:cubicBezTo>
                    <a:pt x="14576" y="42878"/>
                    <a:pt x="14720" y="42834"/>
                    <a:pt x="14944" y="42834"/>
                  </a:cubicBezTo>
                  <a:cubicBezTo>
                    <a:pt x="14955" y="42834"/>
                    <a:pt x="14966" y="42834"/>
                    <a:pt x="14978" y="42834"/>
                  </a:cubicBezTo>
                  <a:cubicBezTo>
                    <a:pt x="15185" y="42839"/>
                    <a:pt x="15392" y="42859"/>
                    <a:pt x="15595" y="42897"/>
                  </a:cubicBezTo>
                  <a:cubicBezTo>
                    <a:pt x="15622" y="42740"/>
                    <a:pt x="15634" y="42584"/>
                    <a:pt x="15646" y="42419"/>
                  </a:cubicBezTo>
                  <a:cubicBezTo>
                    <a:pt x="15648" y="42405"/>
                    <a:pt x="15680" y="42368"/>
                    <a:pt x="15699" y="42368"/>
                  </a:cubicBezTo>
                  <a:close/>
                  <a:moveTo>
                    <a:pt x="14910" y="49880"/>
                  </a:moveTo>
                  <a:cubicBezTo>
                    <a:pt x="14911" y="49880"/>
                    <a:pt x="14912" y="49880"/>
                    <a:pt x="14913" y="49880"/>
                  </a:cubicBezTo>
                  <a:cubicBezTo>
                    <a:pt x="15060" y="49889"/>
                    <a:pt x="15114" y="49972"/>
                    <a:pt x="15243" y="49992"/>
                  </a:cubicBezTo>
                  <a:cubicBezTo>
                    <a:pt x="15287" y="49998"/>
                    <a:pt x="15235" y="50084"/>
                    <a:pt x="15200" y="50084"/>
                  </a:cubicBezTo>
                  <a:cubicBezTo>
                    <a:pt x="15200" y="50084"/>
                    <a:pt x="15199" y="50084"/>
                    <a:pt x="15199" y="50084"/>
                  </a:cubicBezTo>
                  <a:cubicBezTo>
                    <a:pt x="15105" y="50076"/>
                    <a:pt x="15022" y="50057"/>
                    <a:pt x="14929" y="50049"/>
                  </a:cubicBezTo>
                  <a:cubicBezTo>
                    <a:pt x="14870" y="50241"/>
                    <a:pt x="14716" y="50397"/>
                    <a:pt x="14702" y="50608"/>
                  </a:cubicBezTo>
                  <a:cubicBezTo>
                    <a:pt x="14699" y="50653"/>
                    <a:pt x="14632" y="50724"/>
                    <a:pt x="14585" y="50724"/>
                  </a:cubicBezTo>
                  <a:cubicBezTo>
                    <a:pt x="14567" y="50724"/>
                    <a:pt x="14551" y="50713"/>
                    <a:pt x="14544" y="50685"/>
                  </a:cubicBezTo>
                  <a:cubicBezTo>
                    <a:pt x="14498" y="50506"/>
                    <a:pt x="14379" y="50369"/>
                    <a:pt x="14302" y="50209"/>
                  </a:cubicBezTo>
                  <a:cubicBezTo>
                    <a:pt x="14082" y="50517"/>
                    <a:pt x="13835" y="50724"/>
                    <a:pt x="13427" y="50789"/>
                  </a:cubicBezTo>
                  <a:cubicBezTo>
                    <a:pt x="13425" y="50789"/>
                    <a:pt x="13423" y="50789"/>
                    <a:pt x="13421" y="50789"/>
                  </a:cubicBezTo>
                  <a:cubicBezTo>
                    <a:pt x="13385" y="50789"/>
                    <a:pt x="13422" y="50725"/>
                    <a:pt x="13439" y="50715"/>
                  </a:cubicBezTo>
                  <a:cubicBezTo>
                    <a:pt x="13777" y="50525"/>
                    <a:pt x="14055" y="50320"/>
                    <a:pt x="14270" y="49991"/>
                  </a:cubicBezTo>
                  <a:cubicBezTo>
                    <a:pt x="14291" y="49960"/>
                    <a:pt x="14352" y="49905"/>
                    <a:pt x="14397" y="49905"/>
                  </a:cubicBezTo>
                  <a:cubicBezTo>
                    <a:pt x="14419" y="49905"/>
                    <a:pt x="14437" y="49918"/>
                    <a:pt x="14444" y="49954"/>
                  </a:cubicBezTo>
                  <a:cubicBezTo>
                    <a:pt x="14478" y="50117"/>
                    <a:pt x="14570" y="50251"/>
                    <a:pt x="14638" y="50398"/>
                  </a:cubicBezTo>
                  <a:cubicBezTo>
                    <a:pt x="14710" y="50267"/>
                    <a:pt x="14797" y="50141"/>
                    <a:pt x="14811" y="49987"/>
                  </a:cubicBezTo>
                  <a:cubicBezTo>
                    <a:pt x="14815" y="49945"/>
                    <a:pt x="14863" y="49880"/>
                    <a:pt x="14910" y="49880"/>
                  </a:cubicBezTo>
                  <a:close/>
                  <a:moveTo>
                    <a:pt x="6146" y="1"/>
                  </a:moveTo>
                  <a:cubicBezTo>
                    <a:pt x="6144" y="14"/>
                    <a:pt x="6144" y="27"/>
                    <a:pt x="6143" y="41"/>
                  </a:cubicBezTo>
                  <a:cubicBezTo>
                    <a:pt x="5927" y="1471"/>
                    <a:pt x="5760" y="2855"/>
                    <a:pt x="5886" y="4313"/>
                  </a:cubicBezTo>
                  <a:cubicBezTo>
                    <a:pt x="6022" y="5862"/>
                    <a:pt x="6380" y="7365"/>
                    <a:pt x="6654" y="8892"/>
                  </a:cubicBezTo>
                  <a:cubicBezTo>
                    <a:pt x="6851" y="9991"/>
                    <a:pt x="6923" y="11105"/>
                    <a:pt x="7109" y="12204"/>
                  </a:cubicBezTo>
                  <a:cubicBezTo>
                    <a:pt x="7414" y="14007"/>
                    <a:pt x="7880" y="15779"/>
                    <a:pt x="8199" y="17579"/>
                  </a:cubicBezTo>
                  <a:cubicBezTo>
                    <a:pt x="8337" y="18356"/>
                    <a:pt x="8460" y="19142"/>
                    <a:pt x="8525" y="19930"/>
                  </a:cubicBezTo>
                  <a:cubicBezTo>
                    <a:pt x="8824" y="19921"/>
                    <a:pt x="9135" y="19939"/>
                    <a:pt x="9304" y="19761"/>
                  </a:cubicBezTo>
                  <a:cubicBezTo>
                    <a:pt x="9436" y="19619"/>
                    <a:pt x="9554" y="19561"/>
                    <a:pt x="9656" y="19561"/>
                  </a:cubicBezTo>
                  <a:cubicBezTo>
                    <a:pt x="9972" y="19561"/>
                    <a:pt x="10132" y="20121"/>
                    <a:pt x="10089" y="20487"/>
                  </a:cubicBezTo>
                  <a:cubicBezTo>
                    <a:pt x="10085" y="20520"/>
                    <a:pt x="10022" y="20600"/>
                    <a:pt x="9977" y="20600"/>
                  </a:cubicBezTo>
                  <a:cubicBezTo>
                    <a:pt x="9964" y="20600"/>
                    <a:pt x="9952" y="20593"/>
                    <a:pt x="9944" y="20575"/>
                  </a:cubicBezTo>
                  <a:cubicBezTo>
                    <a:pt x="9881" y="20430"/>
                    <a:pt x="9794" y="19913"/>
                    <a:pt x="9591" y="19884"/>
                  </a:cubicBezTo>
                  <a:cubicBezTo>
                    <a:pt x="9581" y="19883"/>
                    <a:pt x="9572" y="19882"/>
                    <a:pt x="9563" y="19882"/>
                  </a:cubicBezTo>
                  <a:cubicBezTo>
                    <a:pt x="9365" y="19882"/>
                    <a:pt x="9340" y="20197"/>
                    <a:pt x="9152" y="20211"/>
                  </a:cubicBezTo>
                  <a:cubicBezTo>
                    <a:pt x="8938" y="20228"/>
                    <a:pt x="8742" y="20226"/>
                    <a:pt x="8548" y="20240"/>
                  </a:cubicBezTo>
                  <a:cubicBezTo>
                    <a:pt x="8552" y="20301"/>
                    <a:pt x="8558" y="20363"/>
                    <a:pt x="8561" y="20425"/>
                  </a:cubicBezTo>
                  <a:cubicBezTo>
                    <a:pt x="8591" y="21090"/>
                    <a:pt x="8617" y="21842"/>
                    <a:pt x="8359" y="22471"/>
                  </a:cubicBezTo>
                  <a:cubicBezTo>
                    <a:pt x="7986" y="23379"/>
                    <a:pt x="7247" y="23683"/>
                    <a:pt x="6424" y="23683"/>
                  </a:cubicBezTo>
                  <a:cubicBezTo>
                    <a:pt x="6245" y="23683"/>
                    <a:pt x="6063" y="23669"/>
                    <a:pt x="5879" y="23644"/>
                  </a:cubicBezTo>
                  <a:lnTo>
                    <a:pt x="5879" y="23644"/>
                  </a:lnTo>
                  <a:cubicBezTo>
                    <a:pt x="5888" y="23774"/>
                    <a:pt x="5884" y="23906"/>
                    <a:pt x="5865" y="24036"/>
                  </a:cubicBezTo>
                  <a:cubicBezTo>
                    <a:pt x="5862" y="24063"/>
                    <a:pt x="5814" y="24133"/>
                    <a:pt x="5774" y="24133"/>
                  </a:cubicBezTo>
                  <a:cubicBezTo>
                    <a:pt x="5765" y="24133"/>
                    <a:pt x="5757" y="24130"/>
                    <a:pt x="5749" y="24122"/>
                  </a:cubicBezTo>
                  <a:cubicBezTo>
                    <a:pt x="5515" y="23871"/>
                    <a:pt x="5293" y="23609"/>
                    <a:pt x="5015" y="23450"/>
                  </a:cubicBezTo>
                  <a:cubicBezTo>
                    <a:pt x="4873" y="23407"/>
                    <a:pt x="4734" y="23361"/>
                    <a:pt x="4597" y="23312"/>
                  </a:cubicBezTo>
                  <a:cubicBezTo>
                    <a:pt x="4583" y="23310"/>
                    <a:pt x="4568" y="23310"/>
                    <a:pt x="4552" y="23310"/>
                  </a:cubicBezTo>
                  <a:cubicBezTo>
                    <a:pt x="4544" y="23310"/>
                    <a:pt x="4536" y="23310"/>
                    <a:pt x="4528" y="23310"/>
                  </a:cubicBezTo>
                  <a:cubicBezTo>
                    <a:pt x="4520" y="23310"/>
                    <a:pt x="4512" y="23310"/>
                    <a:pt x="4504" y="23310"/>
                  </a:cubicBezTo>
                  <a:cubicBezTo>
                    <a:pt x="4504" y="23510"/>
                    <a:pt x="4485" y="23707"/>
                    <a:pt x="4494" y="23911"/>
                  </a:cubicBezTo>
                  <a:cubicBezTo>
                    <a:pt x="4498" y="23991"/>
                    <a:pt x="4423" y="24096"/>
                    <a:pt x="4336" y="24096"/>
                  </a:cubicBezTo>
                  <a:cubicBezTo>
                    <a:pt x="4330" y="24096"/>
                    <a:pt x="4323" y="24096"/>
                    <a:pt x="4317" y="24094"/>
                  </a:cubicBezTo>
                  <a:cubicBezTo>
                    <a:pt x="4294" y="24090"/>
                    <a:pt x="4272" y="24089"/>
                    <a:pt x="4252" y="24089"/>
                  </a:cubicBezTo>
                  <a:cubicBezTo>
                    <a:pt x="3991" y="24089"/>
                    <a:pt x="3952" y="24392"/>
                    <a:pt x="3899" y="24567"/>
                  </a:cubicBezTo>
                  <a:cubicBezTo>
                    <a:pt x="3882" y="24621"/>
                    <a:pt x="3811" y="24703"/>
                    <a:pt x="3744" y="24703"/>
                  </a:cubicBezTo>
                  <a:cubicBezTo>
                    <a:pt x="3736" y="24703"/>
                    <a:pt x="3728" y="24702"/>
                    <a:pt x="3720" y="24699"/>
                  </a:cubicBezTo>
                  <a:cubicBezTo>
                    <a:pt x="3627" y="24671"/>
                    <a:pt x="3548" y="24607"/>
                    <a:pt x="3501" y="24522"/>
                  </a:cubicBezTo>
                  <a:cubicBezTo>
                    <a:pt x="3421" y="24659"/>
                    <a:pt x="3352" y="24802"/>
                    <a:pt x="3295" y="24950"/>
                  </a:cubicBezTo>
                  <a:cubicBezTo>
                    <a:pt x="3277" y="24999"/>
                    <a:pt x="3176" y="25101"/>
                    <a:pt x="3109" y="25101"/>
                  </a:cubicBezTo>
                  <a:cubicBezTo>
                    <a:pt x="3081" y="25101"/>
                    <a:pt x="3059" y="25084"/>
                    <a:pt x="3051" y="25036"/>
                  </a:cubicBezTo>
                  <a:cubicBezTo>
                    <a:pt x="3030" y="24989"/>
                    <a:pt x="3008" y="24943"/>
                    <a:pt x="2989" y="24896"/>
                  </a:cubicBezTo>
                  <a:cubicBezTo>
                    <a:pt x="2809" y="25111"/>
                    <a:pt x="2588" y="25297"/>
                    <a:pt x="2496" y="25568"/>
                  </a:cubicBezTo>
                  <a:cubicBezTo>
                    <a:pt x="2475" y="25630"/>
                    <a:pt x="2391" y="25731"/>
                    <a:pt x="2312" y="25731"/>
                  </a:cubicBezTo>
                  <a:cubicBezTo>
                    <a:pt x="2293" y="25731"/>
                    <a:pt x="2275" y="25725"/>
                    <a:pt x="2258" y="25713"/>
                  </a:cubicBezTo>
                  <a:cubicBezTo>
                    <a:pt x="2124" y="25615"/>
                    <a:pt x="2002" y="25574"/>
                    <a:pt x="1892" y="25574"/>
                  </a:cubicBezTo>
                  <a:cubicBezTo>
                    <a:pt x="1545" y="25574"/>
                    <a:pt x="1314" y="25987"/>
                    <a:pt x="1174" y="26344"/>
                  </a:cubicBezTo>
                  <a:cubicBezTo>
                    <a:pt x="1167" y="26359"/>
                    <a:pt x="1137" y="26380"/>
                    <a:pt x="1120" y="26380"/>
                  </a:cubicBezTo>
                  <a:cubicBezTo>
                    <a:pt x="1110" y="26380"/>
                    <a:pt x="1105" y="26374"/>
                    <a:pt x="1109" y="26357"/>
                  </a:cubicBezTo>
                  <a:cubicBezTo>
                    <a:pt x="1228" y="25886"/>
                    <a:pt x="1557" y="25222"/>
                    <a:pt x="2015" y="25222"/>
                  </a:cubicBezTo>
                  <a:cubicBezTo>
                    <a:pt x="2126" y="25222"/>
                    <a:pt x="2245" y="25262"/>
                    <a:pt x="2371" y="25353"/>
                  </a:cubicBezTo>
                  <a:cubicBezTo>
                    <a:pt x="2543" y="25095"/>
                    <a:pt x="2786" y="24897"/>
                    <a:pt x="2936" y="24620"/>
                  </a:cubicBezTo>
                  <a:cubicBezTo>
                    <a:pt x="2956" y="24584"/>
                    <a:pt x="3038" y="24498"/>
                    <a:pt x="3101" y="24498"/>
                  </a:cubicBezTo>
                  <a:cubicBezTo>
                    <a:pt x="3118" y="24498"/>
                    <a:pt x="3134" y="24504"/>
                    <a:pt x="3146" y="24519"/>
                  </a:cubicBezTo>
                  <a:cubicBezTo>
                    <a:pt x="3176" y="24553"/>
                    <a:pt x="3203" y="24590"/>
                    <a:pt x="3226" y="24629"/>
                  </a:cubicBezTo>
                  <a:cubicBezTo>
                    <a:pt x="3299" y="24485"/>
                    <a:pt x="3383" y="24347"/>
                    <a:pt x="3476" y="24216"/>
                  </a:cubicBezTo>
                  <a:cubicBezTo>
                    <a:pt x="3493" y="24192"/>
                    <a:pt x="3562" y="24141"/>
                    <a:pt x="3610" y="24141"/>
                  </a:cubicBezTo>
                  <a:cubicBezTo>
                    <a:pt x="3631" y="24141"/>
                    <a:pt x="3649" y="24151"/>
                    <a:pt x="3656" y="24178"/>
                  </a:cubicBezTo>
                  <a:cubicBezTo>
                    <a:pt x="3668" y="24254"/>
                    <a:pt x="3708" y="24314"/>
                    <a:pt x="3759" y="24367"/>
                  </a:cubicBezTo>
                  <a:cubicBezTo>
                    <a:pt x="3861" y="24092"/>
                    <a:pt x="3997" y="23863"/>
                    <a:pt x="4287" y="23847"/>
                  </a:cubicBezTo>
                  <a:cubicBezTo>
                    <a:pt x="4304" y="23655"/>
                    <a:pt x="4331" y="23464"/>
                    <a:pt x="4334" y="23266"/>
                  </a:cubicBezTo>
                  <a:cubicBezTo>
                    <a:pt x="4336" y="23249"/>
                    <a:pt x="4339" y="23232"/>
                    <a:pt x="4345" y="23217"/>
                  </a:cubicBezTo>
                  <a:cubicBezTo>
                    <a:pt x="4141" y="23135"/>
                    <a:pt x="3946" y="23051"/>
                    <a:pt x="3768" y="22966"/>
                  </a:cubicBezTo>
                  <a:cubicBezTo>
                    <a:pt x="3175" y="22686"/>
                    <a:pt x="2517" y="22372"/>
                    <a:pt x="1954" y="21974"/>
                  </a:cubicBezTo>
                  <a:cubicBezTo>
                    <a:pt x="1951" y="22039"/>
                    <a:pt x="1954" y="22104"/>
                    <a:pt x="1949" y="22170"/>
                  </a:cubicBezTo>
                  <a:cubicBezTo>
                    <a:pt x="1879" y="23477"/>
                    <a:pt x="1483" y="24731"/>
                    <a:pt x="1136" y="25986"/>
                  </a:cubicBezTo>
                  <a:cubicBezTo>
                    <a:pt x="724" y="27482"/>
                    <a:pt x="335" y="28975"/>
                    <a:pt x="144" y="30518"/>
                  </a:cubicBezTo>
                  <a:cubicBezTo>
                    <a:pt x="128" y="30658"/>
                    <a:pt x="116" y="30798"/>
                    <a:pt x="100" y="30938"/>
                  </a:cubicBezTo>
                  <a:cubicBezTo>
                    <a:pt x="120" y="30922"/>
                    <a:pt x="142" y="30906"/>
                    <a:pt x="159" y="30890"/>
                  </a:cubicBezTo>
                  <a:cubicBezTo>
                    <a:pt x="451" y="30644"/>
                    <a:pt x="746" y="30398"/>
                    <a:pt x="1061" y="30181"/>
                  </a:cubicBezTo>
                  <a:cubicBezTo>
                    <a:pt x="1442" y="29919"/>
                    <a:pt x="1976" y="29556"/>
                    <a:pt x="2484" y="29556"/>
                  </a:cubicBezTo>
                  <a:cubicBezTo>
                    <a:pt x="2574" y="29556"/>
                    <a:pt x="2664" y="29567"/>
                    <a:pt x="2751" y="29592"/>
                  </a:cubicBezTo>
                  <a:cubicBezTo>
                    <a:pt x="2958" y="29250"/>
                    <a:pt x="3201" y="28879"/>
                    <a:pt x="3492" y="28626"/>
                  </a:cubicBezTo>
                  <a:cubicBezTo>
                    <a:pt x="3594" y="28538"/>
                    <a:pt x="3773" y="28516"/>
                    <a:pt x="3900" y="28433"/>
                  </a:cubicBezTo>
                  <a:cubicBezTo>
                    <a:pt x="4034" y="28344"/>
                    <a:pt x="4185" y="28302"/>
                    <a:pt x="4332" y="28302"/>
                  </a:cubicBezTo>
                  <a:cubicBezTo>
                    <a:pt x="4657" y="28302"/>
                    <a:pt x="4962" y="28508"/>
                    <a:pt x="5016" y="28875"/>
                  </a:cubicBezTo>
                  <a:cubicBezTo>
                    <a:pt x="5020" y="28902"/>
                    <a:pt x="4976" y="28969"/>
                    <a:pt x="4941" y="28969"/>
                  </a:cubicBezTo>
                  <a:cubicBezTo>
                    <a:pt x="4933" y="28969"/>
                    <a:pt x="4926" y="28966"/>
                    <a:pt x="4920" y="28959"/>
                  </a:cubicBezTo>
                  <a:cubicBezTo>
                    <a:pt x="4700" y="28714"/>
                    <a:pt x="4475" y="28615"/>
                    <a:pt x="4256" y="28615"/>
                  </a:cubicBezTo>
                  <a:cubicBezTo>
                    <a:pt x="3692" y="28615"/>
                    <a:pt x="3170" y="29274"/>
                    <a:pt x="2876" y="29795"/>
                  </a:cubicBezTo>
                  <a:cubicBezTo>
                    <a:pt x="2850" y="29840"/>
                    <a:pt x="2779" y="29918"/>
                    <a:pt x="2713" y="29918"/>
                  </a:cubicBezTo>
                  <a:cubicBezTo>
                    <a:pt x="2703" y="29918"/>
                    <a:pt x="2693" y="29916"/>
                    <a:pt x="2683" y="29912"/>
                  </a:cubicBezTo>
                  <a:cubicBezTo>
                    <a:pt x="2574" y="29867"/>
                    <a:pt x="2461" y="29847"/>
                    <a:pt x="2346" y="29847"/>
                  </a:cubicBezTo>
                  <a:cubicBezTo>
                    <a:pt x="1757" y="29847"/>
                    <a:pt x="1126" y="30369"/>
                    <a:pt x="714" y="30691"/>
                  </a:cubicBezTo>
                  <a:cubicBezTo>
                    <a:pt x="504" y="30855"/>
                    <a:pt x="288" y="31087"/>
                    <a:pt x="62" y="31293"/>
                  </a:cubicBezTo>
                  <a:cubicBezTo>
                    <a:pt x="40" y="31522"/>
                    <a:pt x="18" y="31751"/>
                    <a:pt x="1" y="31980"/>
                  </a:cubicBezTo>
                  <a:cubicBezTo>
                    <a:pt x="805" y="32320"/>
                    <a:pt x="1377" y="33528"/>
                    <a:pt x="1666" y="34263"/>
                  </a:cubicBezTo>
                  <a:cubicBezTo>
                    <a:pt x="1857" y="34256"/>
                    <a:pt x="2046" y="34238"/>
                    <a:pt x="2186" y="34096"/>
                  </a:cubicBezTo>
                  <a:cubicBezTo>
                    <a:pt x="2249" y="34032"/>
                    <a:pt x="2359" y="33980"/>
                    <a:pt x="2454" y="33980"/>
                  </a:cubicBezTo>
                  <a:cubicBezTo>
                    <a:pt x="2540" y="33980"/>
                    <a:pt x="2614" y="34023"/>
                    <a:pt x="2629" y="34138"/>
                  </a:cubicBezTo>
                  <a:cubicBezTo>
                    <a:pt x="2575" y="34184"/>
                    <a:pt x="2566" y="34207"/>
                    <a:pt x="2600" y="34207"/>
                  </a:cubicBezTo>
                  <a:cubicBezTo>
                    <a:pt x="2619" y="34207"/>
                    <a:pt x="2651" y="34200"/>
                    <a:pt x="2697" y="34186"/>
                  </a:cubicBezTo>
                  <a:cubicBezTo>
                    <a:pt x="2705" y="34186"/>
                    <a:pt x="2713" y="34185"/>
                    <a:pt x="2720" y="34185"/>
                  </a:cubicBezTo>
                  <a:cubicBezTo>
                    <a:pt x="2900" y="34185"/>
                    <a:pt x="2917" y="34389"/>
                    <a:pt x="2868" y="34526"/>
                  </a:cubicBezTo>
                  <a:cubicBezTo>
                    <a:pt x="2734" y="34916"/>
                    <a:pt x="2627" y="35282"/>
                    <a:pt x="2453" y="35647"/>
                  </a:cubicBezTo>
                  <a:cubicBezTo>
                    <a:pt x="2537" y="35708"/>
                    <a:pt x="2623" y="35762"/>
                    <a:pt x="2722" y="35790"/>
                  </a:cubicBezTo>
                  <a:cubicBezTo>
                    <a:pt x="3037" y="35529"/>
                    <a:pt x="3469" y="35486"/>
                    <a:pt x="3834" y="35290"/>
                  </a:cubicBezTo>
                  <a:cubicBezTo>
                    <a:pt x="3899" y="35256"/>
                    <a:pt x="3971" y="35236"/>
                    <a:pt x="4037" y="35236"/>
                  </a:cubicBezTo>
                  <a:cubicBezTo>
                    <a:pt x="4167" y="35236"/>
                    <a:pt x="4271" y="35314"/>
                    <a:pt x="4239" y="35502"/>
                  </a:cubicBezTo>
                  <a:cubicBezTo>
                    <a:pt x="4115" y="36229"/>
                    <a:pt x="4058" y="36967"/>
                    <a:pt x="3806" y="37668"/>
                  </a:cubicBezTo>
                  <a:cubicBezTo>
                    <a:pt x="3894" y="37706"/>
                    <a:pt x="3953" y="37765"/>
                    <a:pt x="3983" y="37855"/>
                  </a:cubicBezTo>
                  <a:cubicBezTo>
                    <a:pt x="4258" y="37758"/>
                    <a:pt x="4576" y="37630"/>
                    <a:pt x="4862" y="37586"/>
                  </a:cubicBezTo>
                  <a:cubicBezTo>
                    <a:pt x="4769" y="37267"/>
                    <a:pt x="4588" y="36979"/>
                    <a:pt x="4537" y="36647"/>
                  </a:cubicBezTo>
                  <a:cubicBezTo>
                    <a:pt x="4530" y="36603"/>
                    <a:pt x="4587" y="36528"/>
                    <a:pt x="4635" y="36528"/>
                  </a:cubicBezTo>
                  <a:cubicBezTo>
                    <a:pt x="4648" y="36528"/>
                    <a:pt x="4661" y="36534"/>
                    <a:pt x="4671" y="36548"/>
                  </a:cubicBezTo>
                  <a:cubicBezTo>
                    <a:pt x="4820" y="36741"/>
                    <a:pt x="4866" y="36976"/>
                    <a:pt x="5023" y="37167"/>
                  </a:cubicBezTo>
                  <a:cubicBezTo>
                    <a:pt x="5040" y="37188"/>
                    <a:pt x="5023" y="37224"/>
                    <a:pt x="5001" y="37246"/>
                  </a:cubicBezTo>
                  <a:cubicBezTo>
                    <a:pt x="5029" y="37298"/>
                    <a:pt x="5053" y="37354"/>
                    <a:pt x="5078" y="37408"/>
                  </a:cubicBezTo>
                  <a:cubicBezTo>
                    <a:pt x="5274" y="37067"/>
                    <a:pt x="5478" y="36735"/>
                    <a:pt x="5584" y="36350"/>
                  </a:cubicBezTo>
                  <a:cubicBezTo>
                    <a:pt x="5599" y="36295"/>
                    <a:pt x="5711" y="36192"/>
                    <a:pt x="5782" y="36192"/>
                  </a:cubicBezTo>
                  <a:cubicBezTo>
                    <a:pt x="5812" y="36192"/>
                    <a:pt x="5834" y="36211"/>
                    <a:pt x="5839" y="36260"/>
                  </a:cubicBezTo>
                  <a:cubicBezTo>
                    <a:pt x="5851" y="36387"/>
                    <a:pt x="5824" y="36509"/>
                    <a:pt x="5851" y="36509"/>
                  </a:cubicBezTo>
                  <a:cubicBezTo>
                    <a:pt x="5865" y="36509"/>
                    <a:pt x="5897" y="36471"/>
                    <a:pt x="5962" y="36374"/>
                  </a:cubicBezTo>
                  <a:cubicBezTo>
                    <a:pt x="6057" y="36234"/>
                    <a:pt x="6147" y="36126"/>
                    <a:pt x="6280" y="36021"/>
                  </a:cubicBezTo>
                  <a:cubicBezTo>
                    <a:pt x="6312" y="35996"/>
                    <a:pt x="6356" y="35973"/>
                    <a:pt x="6394" y="35973"/>
                  </a:cubicBezTo>
                  <a:cubicBezTo>
                    <a:pt x="6427" y="35973"/>
                    <a:pt x="6454" y="35990"/>
                    <a:pt x="6464" y="36038"/>
                  </a:cubicBezTo>
                  <a:cubicBezTo>
                    <a:pt x="6506" y="36248"/>
                    <a:pt x="6585" y="36370"/>
                    <a:pt x="6713" y="36495"/>
                  </a:cubicBezTo>
                  <a:cubicBezTo>
                    <a:pt x="6955" y="35955"/>
                    <a:pt x="6735" y="35201"/>
                    <a:pt x="6632" y="34663"/>
                  </a:cubicBezTo>
                  <a:cubicBezTo>
                    <a:pt x="6628" y="34641"/>
                    <a:pt x="6664" y="34598"/>
                    <a:pt x="6688" y="34598"/>
                  </a:cubicBezTo>
                  <a:cubicBezTo>
                    <a:pt x="6695" y="34598"/>
                    <a:pt x="6701" y="34602"/>
                    <a:pt x="6705" y="34611"/>
                  </a:cubicBezTo>
                  <a:cubicBezTo>
                    <a:pt x="7017" y="35346"/>
                    <a:pt x="7289" y="36084"/>
                    <a:pt x="6787" y="36793"/>
                  </a:cubicBezTo>
                  <a:cubicBezTo>
                    <a:pt x="6762" y="36829"/>
                    <a:pt x="6698" y="36878"/>
                    <a:pt x="6644" y="36878"/>
                  </a:cubicBezTo>
                  <a:cubicBezTo>
                    <a:pt x="6626" y="36878"/>
                    <a:pt x="6610" y="36873"/>
                    <a:pt x="6596" y="36862"/>
                  </a:cubicBezTo>
                  <a:cubicBezTo>
                    <a:pt x="6412" y="36705"/>
                    <a:pt x="6303" y="36558"/>
                    <a:pt x="6236" y="36355"/>
                  </a:cubicBezTo>
                  <a:cubicBezTo>
                    <a:pt x="6078" y="36536"/>
                    <a:pt x="5985" y="36730"/>
                    <a:pt x="5715" y="36798"/>
                  </a:cubicBezTo>
                  <a:cubicBezTo>
                    <a:pt x="5704" y="36801"/>
                    <a:pt x="5693" y="36802"/>
                    <a:pt x="5682" y="36802"/>
                  </a:cubicBezTo>
                  <a:cubicBezTo>
                    <a:pt x="5670" y="36802"/>
                    <a:pt x="5657" y="36800"/>
                    <a:pt x="5645" y="36797"/>
                  </a:cubicBezTo>
                  <a:cubicBezTo>
                    <a:pt x="5517" y="37071"/>
                    <a:pt x="5360" y="37329"/>
                    <a:pt x="5203" y="37590"/>
                  </a:cubicBezTo>
                  <a:cubicBezTo>
                    <a:pt x="5447" y="37644"/>
                    <a:pt x="5622" y="37836"/>
                    <a:pt x="5643" y="38298"/>
                  </a:cubicBezTo>
                  <a:cubicBezTo>
                    <a:pt x="5678" y="39108"/>
                    <a:pt x="5436" y="39909"/>
                    <a:pt x="5209" y="40687"/>
                  </a:cubicBezTo>
                  <a:cubicBezTo>
                    <a:pt x="5351" y="40622"/>
                    <a:pt x="5499" y="40570"/>
                    <a:pt x="5648" y="40527"/>
                  </a:cubicBezTo>
                  <a:cubicBezTo>
                    <a:pt x="5791" y="40487"/>
                    <a:pt x="5931" y="40446"/>
                    <a:pt x="6073" y="40401"/>
                  </a:cubicBezTo>
                  <a:cubicBezTo>
                    <a:pt x="6123" y="40382"/>
                    <a:pt x="6152" y="40371"/>
                    <a:pt x="6169" y="40368"/>
                  </a:cubicBezTo>
                  <a:cubicBezTo>
                    <a:pt x="6257" y="40305"/>
                    <a:pt x="6387" y="40248"/>
                    <a:pt x="6497" y="40248"/>
                  </a:cubicBezTo>
                  <a:cubicBezTo>
                    <a:pt x="6583" y="40248"/>
                    <a:pt x="6657" y="40283"/>
                    <a:pt x="6689" y="40379"/>
                  </a:cubicBezTo>
                  <a:cubicBezTo>
                    <a:pt x="6764" y="40419"/>
                    <a:pt x="6846" y="40437"/>
                    <a:pt x="6929" y="40437"/>
                  </a:cubicBezTo>
                  <a:cubicBezTo>
                    <a:pt x="7254" y="40437"/>
                    <a:pt x="7593" y="40155"/>
                    <a:pt x="7604" y="39821"/>
                  </a:cubicBezTo>
                  <a:cubicBezTo>
                    <a:pt x="7607" y="39703"/>
                    <a:pt x="7647" y="39595"/>
                    <a:pt x="7684" y="39482"/>
                  </a:cubicBezTo>
                  <a:cubicBezTo>
                    <a:pt x="7702" y="39424"/>
                    <a:pt x="7790" y="39312"/>
                    <a:pt x="7870" y="39312"/>
                  </a:cubicBezTo>
                  <a:cubicBezTo>
                    <a:pt x="7880" y="39312"/>
                    <a:pt x="7891" y="39314"/>
                    <a:pt x="7901" y="39319"/>
                  </a:cubicBezTo>
                  <a:cubicBezTo>
                    <a:pt x="8189" y="39449"/>
                    <a:pt x="8490" y="39475"/>
                    <a:pt x="8796" y="39499"/>
                  </a:cubicBezTo>
                  <a:cubicBezTo>
                    <a:pt x="8868" y="39037"/>
                    <a:pt x="8995" y="38584"/>
                    <a:pt x="9174" y="38149"/>
                  </a:cubicBezTo>
                  <a:cubicBezTo>
                    <a:pt x="9180" y="38135"/>
                    <a:pt x="9208" y="38112"/>
                    <a:pt x="9224" y="38112"/>
                  </a:cubicBezTo>
                  <a:cubicBezTo>
                    <a:pt x="9233" y="38112"/>
                    <a:pt x="9238" y="38118"/>
                    <a:pt x="9236" y="38135"/>
                  </a:cubicBezTo>
                  <a:cubicBezTo>
                    <a:pt x="9174" y="38636"/>
                    <a:pt x="9163" y="39136"/>
                    <a:pt x="9077" y="39635"/>
                  </a:cubicBezTo>
                  <a:cubicBezTo>
                    <a:pt x="9059" y="39741"/>
                    <a:pt x="8958" y="39867"/>
                    <a:pt x="8842" y="39867"/>
                  </a:cubicBezTo>
                  <a:cubicBezTo>
                    <a:pt x="8834" y="39867"/>
                    <a:pt x="8825" y="39866"/>
                    <a:pt x="8817" y="39865"/>
                  </a:cubicBezTo>
                  <a:cubicBezTo>
                    <a:pt x="8500" y="39815"/>
                    <a:pt x="8193" y="39788"/>
                    <a:pt x="7894" y="39687"/>
                  </a:cubicBezTo>
                  <a:cubicBezTo>
                    <a:pt x="7876" y="39816"/>
                    <a:pt x="7866" y="39925"/>
                    <a:pt x="7775" y="40070"/>
                  </a:cubicBezTo>
                  <a:cubicBezTo>
                    <a:pt x="7645" y="40270"/>
                    <a:pt x="7487" y="40450"/>
                    <a:pt x="7306" y="40607"/>
                  </a:cubicBezTo>
                  <a:cubicBezTo>
                    <a:pt x="7163" y="40731"/>
                    <a:pt x="7012" y="40789"/>
                    <a:pt x="6861" y="40789"/>
                  </a:cubicBezTo>
                  <a:cubicBezTo>
                    <a:pt x="6820" y="40789"/>
                    <a:pt x="6779" y="40785"/>
                    <a:pt x="6738" y="40776"/>
                  </a:cubicBezTo>
                  <a:lnTo>
                    <a:pt x="6738" y="40776"/>
                  </a:lnTo>
                  <a:cubicBezTo>
                    <a:pt x="6795" y="41393"/>
                    <a:pt x="6842" y="42054"/>
                    <a:pt x="6676" y="42644"/>
                  </a:cubicBezTo>
                  <a:cubicBezTo>
                    <a:pt x="6825" y="42893"/>
                    <a:pt x="7000" y="43130"/>
                    <a:pt x="7123" y="43392"/>
                  </a:cubicBezTo>
                  <a:cubicBezTo>
                    <a:pt x="7179" y="43515"/>
                    <a:pt x="7387" y="44372"/>
                    <a:pt x="7465" y="44391"/>
                  </a:cubicBezTo>
                  <a:cubicBezTo>
                    <a:pt x="7936" y="44516"/>
                    <a:pt x="8237" y="44774"/>
                    <a:pt x="8310" y="45268"/>
                  </a:cubicBezTo>
                  <a:cubicBezTo>
                    <a:pt x="8373" y="45689"/>
                    <a:pt x="8300" y="46086"/>
                    <a:pt x="8284" y="46504"/>
                  </a:cubicBezTo>
                  <a:cubicBezTo>
                    <a:pt x="8280" y="46635"/>
                    <a:pt x="8290" y="46927"/>
                    <a:pt x="8476" y="46950"/>
                  </a:cubicBezTo>
                  <a:cubicBezTo>
                    <a:pt x="8487" y="46952"/>
                    <a:pt x="8498" y="46952"/>
                    <a:pt x="8509" y="46952"/>
                  </a:cubicBezTo>
                  <a:cubicBezTo>
                    <a:pt x="8687" y="46952"/>
                    <a:pt x="8924" y="46799"/>
                    <a:pt x="9104" y="46678"/>
                  </a:cubicBezTo>
                  <a:cubicBezTo>
                    <a:pt x="9085" y="46659"/>
                    <a:pt x="9065" y="46653"/>
                    <a:pt x="9037" y="46653"/>
                  </a:cubicBezTo>
                  <a:cubicBezTo>
                    <a:pt x="9010" y="46653"/>
                    <a:pt x="8976" y="46658"/>
                    <a:pt x="8928" y="46666"/>
                  </a:cubicBezTo>
                  <a:cubicBezTo>
                    <a:pt x="8926" y="46666"/>
                    <a:pt x="8924" y="46666"/>
                    <a:pt x="8922" y="46666"/>
                  </a:cubicBezTo>
                  <a:cubicBezTo>
                    <a:pt x="8897" y="46666"/>
                    <a:pt x="8923" y="46617"/>
                    <a:pt x="8936" y="46610"/>
                  </a:cubicBezTo>
                  <a:cubicBezTo>
                    <a:pt x="9064" y="46544"/>
                    <a:pt x="9118" y="46471"/>
                    <a:pt x="9172" y="46471"/>
                  </a:cubicBezTo>
                  <a:cubicBezTo>
                    <a:pt x="9204" y="46471"/>
                    <a:pt x="9235" y="46497"/>
                    <a:pt x="9282" y="46567"/>
                  </a:cubicBezTo>
                  <a:cubicBezTo>
                    <a:pt x="9287" y="46565"/>
                    <a:pt x="9294" y="46562"/>
                    <a:pt x="9300" y="46560"/>
                  </a:cubicBezTo>
                  <a:cubicBezTo>
                    <a:pt x="9708" y="45798"/>
                    <a:pt x="10301" y="45199"/>
                    <a:pt x="10371" y="44277"/>
                  </a:cubicBezTo>
                  <a:cubicBezTo>
                    <a:pt x="10376" y="44211"/>
                    <a:pt x="10451" y="44122"/>
                    <a:pt x="10524" y="44122"/>
                  </a:cubicBezTo>
                  <a:cubicBezTo>
                    <a:pt x="10538" y="44122"/>
                    <a:pt x="10552" y="44126"/>
                    <a:pt x="10565" y="44133"/>
                  </a:cubicBezTo>
                  <a:cubicBezTo>
                    <a:pt x="10772" y="44250"/>
                    <a:pt x="11021" y="44279"/>
                    <a:pt x="11253" y="44334"/>
                  </a:cubicBezTo>
                  <a:cubicBezTo>
                    <a:pt x="11384" y="43914"/>
                    <a:pt x="11556" y="43533"/>
                    <a:pt x="11535" y="43070"/>
                  </a:cubicBezTo>
                  <a:cubicBezTo>
                    <a:pt x="11532" y="43009"/>
                    <a:pt x="11611" y="42877"/>
                    <a:pt x="11689" y="42877"/>
                  </a:cubicBezTo>
                  <a:cubicBezTo>
                    <a:pt x="11704" y="42877"/>
                    <a:pt x="11720" y="42882"/>
                    <a:pt x="11735" y="42894"/>
                  </a:cubicBezTo>
                  <a:cubicBezTo>
                    <a:pt x="11829" y="42974"/>
                    <a:pt x="11926" y="43062"/>
                    <a:pt x="12002" y="43163"/>
                  </a:cubicBezTo>
                  <a:cubicBezTo>
                    <a:pt x="12131" y="42796"/>
                    <a:pt x="12278" y="42455"/>
                    <a:pt x="12238" y="42040"/>
                  </a:cubicBezTo>
                  <a:cubicBezTo>
                    <a:pt x="12230" y="41963"/>
                    <a:pt x="12346" y="41848"/>
                    <a:pt x="12414" y="41848"/>
                  </a:cubicBezTo>
                  <a:cubicBezTo>
                    <a:pt x="12416" y="41848"/>
                    <a:pt x="12418" y="41848"/>
                    <a:pt x="12420" y="41849"/>
                  </a:cubicBezTo>
                  <a:cubicBezTo>
                    <a:pt x="12444" y="41851"/>
                    <a:pt x="12460" y="41867"/>
                    <a:pt x="12464" y="41903"/>
                  </a:cubicBezTo>
                  <a:cubicBezTo>
                    <a:pt x="12483" y="42104"/>
                    <a:pt x="12466" y="42154"/>
                    <a:pt x="12524" y="42154"/>
                  </a:cubicBezTo>
                  <a:cubicBezTo>
                    <a:pt x="12538" y="42154"/>
                    <a:pt x="12557" y="42151"/>
                    <a:pt x="12582" y="42146"/>
                  </a:cubicBezTo>
                  <a:cubicBezTo>
                    <a:pt x="12604" y="41939"/>
                    <a:pt x="12652" y="41736"/>
                    <a:pt x="12651" y="41528"/>
                  </a:cubicBezTo>
                  <a:cubicBezTo>
                    <a:pt x="12651" y="41471"/>
                    <a:pt x="12713" y="41387"/>
                    <a:pt x="12777" y="41339"/>
                  </a:cubicBezTo>
                  <a:cubicBezTo>
                    <a:pt x="12689" y="41114"/>
                    <a:pt x="12569" y="40897"/>
                    <a:pt x="12486" y="40722"/>
                  </a:cubicBezTo>
                  <a:cubicBezTo>
                    <a:pt x="12464" y="40678"/>
                    <a:pt x="12523" y="40593"/>
                    <a:pt x="12575" y="40593"/>
                  </a:cubicBezTo>
                  <a:cubicBezTo>
                    <a:pt x="12584" y="40593"/>
                    <a:pt x="12593" y="40596"/>
                    <a:pt x="12602" y="40602"/>
                  </a:cubicBezTo>
                  <a:cubicBezTo>
                    <a:pt x="13126" y="41006"/>
                    <a:pt x="13447" y="41763"/>
                    <a:pt x="12943" y="42315"/>
                  </a:cubicBezTo>
                  <a:cubicBezTo>
                    <a:pt x="12915" y="42345"/>
                    <a:pt x="12842" y="42393"/>
                    <a:pt x="12787" y="42393"/>
                  </a:cubicBezTo>
                  <a:cubicBezTo>
                    <a:pt x="12764" y="42393"/>
                    <a:pt x="12744" y="42385"/>
                    <a:pt x="12732" y="42363"/>
                  </a:cubicBezTo>
                  <a:cubicBezTo>
                    <a:pt x="12708" y="42382"/>
                    <a:pt x="12678" y="42396"/>
                    <a:pt x="12648" y="42399"/>
                  </a:cubicBezTo>
                  <a:cubicBezTo>
                    <a:pt x="12576" y="42404"/>
                    <a:pt x="12503" y="42410"/>
                    <a:pt x="12431" y="42414"/>
                  </a:cubicBezTo>
                  <a:cubicBezTo>
                    <a:pt x="12362" y="42759"/>
                    <a:pt x="12212" y="43074"/>
                    <a:pt x="12111" y="43442"/>
                  </a:cubicBezTo>
                  <a:cubicBezTo>
                    <a:pt x="12101" y="43479"/>
                    <a:pt x="12009" y="43578"/>
                    <a:pt x="11949" y="43578"/>
                  </a:cubicBezTo>
                  <a:cubicBezTo>
                    <a:pt x="11930" y="43578"/>
                    <a:pt x="11913" y="43568"/>
                    <a:pt x="11905" y="43541"/>
                  </a:cubicBezTo>
                  <a:cubicBezTo>
                    <a:pt x="11872" y="43442"/>
                    <a:pt x="11808" y="43356"/>
                    <a:pt x="11735" y="43279"/>
                  </a:cubicBezTo>
                  <a:cubicBezTo>
                    <a:pt x="11680" y="43690"/>
                    <a:pt x="11517" y="44054"/>
                    <a:pt x="11405" y="44473"/>
                  </a:cubicBezTo>
                  <a:cubicBezTo>
                    <a:pt x="11390" y="44526"/>
                    <a:pt x="11321" y="44602"/>
                    <a:pt x="11257" y="44602"/>
                  </a:cubicBezTo>
                  <a:cubicBezTo>
                    <a:pt x="11250" y="44602"/>
                    <a:pt x="11243" y="44601"/>
                    <a:pt x="11236" y="44599"/>
                  </a:cubicBezTo>
                  <a:cubicBezTo>
                    <a:pt x="11007" y="44528"/>
                    <a:pt x="10771" y="44500"/>
                    <a:pt x="10551" y="44416"/>
                  </a:cubicBezTo>
                  <a:cubicBezTo>
                    <a:pt x="10414" y="45228"/>
                    <a:pt x="9918" y="45833"/>
                    <a:pt x="9496" y="46521"/>
                  </a:cubicBezTo>
                  <a:cubicBezTo>
                    <a:pt x="9579" y="46534"/>
                    <a:pt x="9647" y="46586"/>
                    <a:pt x="9662" y="46699"/>
                  </a:cubicBezTo>
                  <a:cubicBezTo>
                    <a:pt x="9724" y="47163"/>
                    <a:pt x="9692" y="47625"/>
                    <a:pt x="9797" y="48089"/>
                  </a:cubicBezTo>
                  <a:cubicBezTo>
                    <a:pt x="9889" y="48491"/>
                    <a:pt x="10018" y="48883"/>
                    <a:pt x="10184" y="49260"/>
                  </a:cubicBezTo>
                  <a:lnTo>
                    <a:pt x="10198" y="49261"/>
                  </a:lnTo>
                  <a:cubicBezTo>
                    <a:pt x="10216" y="49267"/>
                    <a:pt x="10233" y="49280"/>
                    <a:pt x="10242" y="49297"/>
                  </a:cubicBezTo>
                  <a:cubicBezTo>
                    <a:pt x="10236" y="49321"/>
                    <a:pt x="10233" y="49346"/>
                    <a:pt x="10231" y="49372"/>
                  </a:cubicBezTo>
                  <a:cubicBezTo>
                    <a:pt x="10236" y="49387"/>
                    <a:pt x="10245" y="49401"/>
                    <a:pt x="10251" y="49415"/>
                  </a:cubicBezTo>
                  <a:cubicBezTo>
                    <a:pt x="10274" y="49394"/>
                    <a:pt x="10294" y="49368"/>
                    <a:pt x="10308" y="49340"/>
                  </a:cubicBezTo>
                  <a:cubicBezTo>
                    <a:pt x="10340" y="49303"/>
                    <a:pt x="10371" y="49264"/>
                    <a:pt x="10403" y="49227"/>
                  </a:cubicBezTo>
                  <a:cubicBezTo>
                    <a:pt x="10435" y="49188"/>
                    <a:pt x="10491" y="49140"/>
                    <a:pt x="10546" y="49140"/>
                  </a:cubicBezTo>
                  <a:cubicBezTo>
                    <a:pt x="10555" y="49140"/>
                    <a:pt x="10564" y="49142"/>
                    <a:pt x="10572" y="49144"/>
                  </a:cubicBezTo>
                  <a:cubicBezTo>
                    <a:pt x="10689" y="49179"/>
                    <a:pt x="10753" y="49278"/>
                    <a:pt x="10849" y="49278"/>
                  </a:cubicBezTo>
                  <a:cubicBezTo>
                    <a:pt x="10877" y="49278"/>
                    <a:pt x="10908" y="49270"/>
                    <a:pt x="10944" y="49248"/>
                  </a:cubicBezTo>
                  <a:cubicBezTo>
                    <a:pt x="10983" y="49224"/>
                    <a:pt x="11025" y="49215"/>
                    <a:pt x="11068" y="49215"/>
                  </a:cubicBezTo>
                  <a:cubicBezTo>
                    <a:pt x="11128" y="49215"/>
                    <a:pt x="11190" y="49233"/>
                    <a:pt x="11248" y="49253"/>
                  </a:cubicBezTo>
                  <a:cubicBezTo>
                    <a:pt x="11394" y="49032"/>
                    <a:pt x="11552" y="48848"/>
                    <a:pt x="11827" y="48759"/>
                  </a:cubicBezTo>
                  <a:cubicBezTo>
                    <a:pt x="12156" y="48654"/>
                    <a:pt x="12363" y="48145"/>
                    <a:pt x="12653" y="47911"/>
                  </a:cubicBezTo>
                  <a:cubicBezTo>
                    <a:pt x="12824" y="47772"/>
                    <a:pt x="13022" y="47683"/>
                    <a:pt x="13231" y="47623"/>
                  </a:cubicBezTo>
                  <a:cubicBezTo>
                    <a:pt x="13474" y="47551"/>
                    <a:pt x="13374" y="47611"/>
                    <a:pt x="13529" y="47418"/>
                  </a:cubicBezTo>
                  <a:cubicBezTo>
                    <a:pt x="13817" y="47062"/>
                    <a:pt x="14064" y="46565"/>
                    <a:pt x="14211" y="46121"/>
                  </a:cubicBezTo>
                  <a:cubicBezTo>
                    <a:pt x="14224" y="46079"/>
                    <a:pt x="14285" y="46006"/>
                    <a:pt x="14340" y="46006"/>
                  </a:cubicBezTo>
                  <a:cubicBezTo>
                    <a:pt x="14353" y="46006"/>
                    <a:pt x="14366" y="46010"/>
                    <a:pt x="14377" y="46019"/>
                  </a:cubicBezTo>
                  <a:cubicBezTo>
                    <a:pt x="14463" y="46088"/>
                    <a:pt x="14535" y="46115"/>
                    <a:pt x="14599" y="46115"/>
                  </a:cubicBezTo>
                  <a:cubicBezTo>
                    <a:pt x="14770" y="46115"/>
                    <a:pt x="14885" y="45920"/>
                    <a:pt x="15078" y="45811"/>
                  </a:cubicBezTo>
                  <a:cubicBezTo>
                    <a:pt x="15214" y="45736"/>
                    <a:pt x="15365" y="45270"/>
                    <a:pt x="15425" y="45139"/>
                  </a:cubicBezTo>
                  <a:cubicBezTo>
                    <a:pt x="15439" y="45112"/>
                    <a:pt x="15498" y="45030"/>
                    <a:pt x="15546" y="45030"/>
                  </a:cubicBezTo>
                  <a:cubicBezTo>
                    <a:pt x="15557" y="45030"/>
                    <a:pt x="15568" y="45034"/>
                    <a:pt x="15578" y="45046"/>
                  </a:cubicBezTo>
                  <a:cubicBezTo>
                    <a:pt x="15701" y="45194"/>
                    <a:pt x="15870" y="45281"/>
                    <a:pt x="16015" y="45398"/>
                  </a:cubicBezTo>
                  <a:cubicBezTo>
                    <a:pt x="16015" y="45335"/>
                    <a:pt x="16016" y="45273"/>
                    <a:pt x="16015" y="45211"/>
                  </a:cubicBezTo>
                  <a:cubicBezTo>
                    <a:pt x="16014" y="45187"/>
                    <a:pt x="16051" y="45145"/>
                    <a:pt x="16074" y="45145"/>
                  </a:cubicBezTo>
                  <a:cubicBezTo>
                    <a:pt x="16083" y="45145"/>
                    <a:pt x="16089" y="45151"/>
                    <a:pt x="16092" y="45165"/>
                  </a:cubicBezTo>
                  <a:cubicBezTo>
                    <a:pt x="16114" y="45302"/>
                    <a:pt x="16146" y="45435"/>
                    <a:pt x="16174" y="45570"/>
                  </a:cubicBezTo>
                  <a:cubicBezTo>
                    <a:pt x="16184" y="45612"/>
                    <a:pt x="16115" y="45709"/>
                    <a:pt x="16061" y="45709"/>
                  </a:cubicBezTo>
                  <a:cubicBezTo>
                    <a:pt x="16050" y="45709"/>
                    <a:pt x="16040" y="45705"/>
                    <a:pt x="16030" y="45695"/>
                  </a:cubicBezTo>
                  <a:cubicBezTo>
                    <a:pt x="15880" y="45531"/>
                    <a:pt x="15683" y="45441"/>
                    <a:pt x="15521" y="45297"/>
                  </a:cubicBezTo>
                  <a:cubicBezTo>
                    <a:pt x="15457" y="45480"/>
                    <a:pt x="15406" y="45677"/>
                    <a:pt x="15319" y="45826"/>
                  </a:cubicBezTo>
                  <a:cubicBezTo>
                    <a:pt x="15259" y="45930"/>
                    <a:pt x="15117" y="45962"/>
                    <a:pt x="15024" y="46029"/>
                  </a:cubicBezTo>
                  <a:cubicBezTo>
                    <a:pt x="14768" y="46211"/>
                    <a:pt x="14692" y="46377"/>
                    <a:pt x="14550" y="46377"/>
                  </a:cubicBezTo>
                  <a:cubicBezTo>
                    <a:pt x="14491" y="46377"/>
                    <a:pt x="14421" y="46348"/>
                    <a:pt x="14320" y="46280"/>
                  </a:cubicBezTo>
                  <a:cubicBezTo>
                    <a:pt x="14283" y="46364"/>
                    <a:pt x="14243" y="46446"/>
                    <a:pt x="14197" y="46526"/>
                  </a:cubicBezTo>
                  <a:cubicBezTo>
                    <a:pt x="14072" y="46751"/>
                    <a:pt x="14127" y="46776"/>
                    <a:pt x="14042" y="47006"/>
                  </a:cubicBezTo>
                  <a:cubicBezTo>
                    <a:pt x="13943" y="47280"/>
                    <a:pt x="13668" y="47415"/>
                    <a:pt x="13569" y="47702"/>
                  </a:cubicBezTo>
                  <a:cubicBezTo>
                    <a:pt x="13552" y="47751"/>
                    <a:pt x="13495" y="47820"/>
                    <a:pt x="13436" y="47820"/>
                  </a:cubicBezTo>
                  <a:cubicBezTo>
                    <a:pt x="13433" y="47820"/>
                    <a:pt x="13429" y="47820"/>
                    <a:pt x="13425" y="47820"/>
                  </a:cubicBezTo>
                  <a:cubicBezTo>
                    <a:pt x="13029" y="47820"/>
                    <a:pt x="12646" y="48044"/>
                    <a:pt x="12409" y="48362"/>
                  </a:cubicBezTo>
                  <a:cubicBezTo>
                    <a:pt x="12309" y="48496"/>
                    <a:pt x="12261" y="48740"/>
                    <a:pt x="12143" y="48884"/>
                  </a:cubicBezTo>
                  <a:cubicBezTo>
                    <a:pt x="12057" y="48988"/>
                    <a:pt x="11904" y="48995"/>
                    <a:pt x="11785" y="49041"/>
                  </a:cubicBezTo>
                  <a:cubicBezTo>
                    <a:pt x="11565" y="49124"/>
                    <a:pt x="11484" y="49274"/>
                    <a:pt x="11367" y="49468"/>
                  </a:cubicBezTo>
                  <a:cubicBezTo>
                    <a:pt x="11337" y="49517"/>
                    <a:pt x="11268" y="49593"/>
                    <a:pt x="11199" y="49593"/>
                  </a:cubicBezTo>
                  <a:cubicBezTo>
                    <a:pt x="11189" y="49593"/>
                    <a:pt x="11180" y="49591"/>
                    <a:pt x="11170" y="49588"/>
                  </a:cubicBezTo>
                  <a:cubicBezTo>
                    <a:pt x="11065" y="49552"/>
                    <a:pt x="11021" y="49537"/>
                    <a:pt x="10991" y="49537"/>
                  </a:cubicBezTo>
                  <a:cubicBezTo>
                    <a:pt x="10947" y="49537"/>
                    <a:pt x="10932" y="49568"/>
                    <a:pt x="10806" y="49612"/>
                  </a:cubicBezTo>
                  <a:cubicBezTo>
                    <a:pt x="10759" y="49629"/>
                    <a:pt x="10723" y="49636"/>
                    <a:pt x="10694" y="49636"/>
                  </a:cubicBezTo>
                  <a:cubicBezTo>
                    <a:pt x="10585" y="49636"/>
                    <a:pt x="10577" y="49535"/>
                    <a:pt x="10464" y="49473"/>
                  </a:cubicBezTo>
                  <a:cubicBezTo>
                    <a:pt x="10422" y="49512"/>
                    <a:pt x="10378" y="49547"/>
                    <a:pt x="10332" y="49580"/>
                  </a:cubicBezTo>
                  <a:cubicBezTo>
                    <a:pt x="10689" y="50316"/>
                    <a:pt x="11122" y="51014"/>
                    <a:pt x="11623" y="51662"/>
                  </a:cubicBezTo>
                  <a:cubicBezTo>
                    <a:pt x="12167" y="52367"/>
                    <a:pt x="12758" y="53035"/>
                    <a:pt x="13327" y="53719"/>
                  </a:cubicBezTo>
                  <a:cubicBezTo>
                    <a:pt x="13568" y="54006"/>
                    <a:pt x="13807" y="54296"/>
                    <a:pt x="14030" y="54598"/>
                  </a:cubicBezTo>
                  <a:cubicBezTo>
                    <a:pt x="14214" y="54848"/>
                    <a:pt x="14213" y="54807"/>
                    <a:pt x="14543" y="54879"/>
                  </a:cubicBezTo>
                  <a:cubicBezTo>
                    <a:pt x="14851" y="54948"/>
                    <a:pt x="15172" y="55019"/>
                    <a:pt x="15437" y="55199"/>
                  </a:cubicBezTo>
                  <a:cubicBezTo>
                    <a:pt x="15691" y="55372"/>
                    <a:pt x="15683" y="56014"/>
                    <a:pt x="15710" y="56269"/>
                  </a:cubicBezTo>
                  <a:cubicBezTo>
                    <a:pt x="15744" y="56579"/>
                    <a:pt x="15745" y="56984"/>
                    <a:pt x="15998" y="57202"/>
                  </a:cubicBezTo>
                  <a:cubicBezTo>
                    <a:pt x="16103" y="57293"/>
                    <a:pt x="16208" y="57384"/>
                    <a:pt x="16311" y="57476"/>
                  </a:cubicBezTo>
                  <a:cubicBezTo>
                    <a:pt x="16563" y="57700"/>
                    <a:pt x="16813" y="57924"/>
                    <a:pt x="17064" y="58149"/>
                  </a:cubicBezTo>
                  <a:cubicBezTo>
                    <a:pt x="18013" y="58990"/>
                    <a:pt x="19098" y="60081"/>
                    <a:pt x="20334" y="60547"/>
                  </a:cubicBezTo>
                  <a:cubicBezTo>
                    <a:pt x="20395" y="60178"/>
                    <a:pt x="20410" y="59805"/>
                    <a:pt x="20464" y="59428"/>
                  </a:cubicBezTo>
                  <a:cubicBezTo>
                    <a:pt x="20519" y="59029"/>
                    <a:pt x="20632" y="58641"/>
                    <a:pt x="20803" y="58277"/>
                  </a:cubicBezTo>
                  <a:cubicBezTo>
                    <a:pt x="20676" y="58113"/>
                    <a:pt x="20616" y="57925"/>
                    <a:pt x="20601" y="57730"/>
                  </a:cubicBezTo>
                  <a:cubicBezTo>
                    <a:pt x="20552" y="57673"/>
                    <a:pt x="20504" y="57631"/>
                    <a:pt x="20442" y="57631"/>
                  </a:cubicBezTo>
                  <a:cubicBezTo>
                    <a:pt x="20400" y="57631"/>
                    <a:pt x="20352" y="57650"/>
                    <a:pt x="20294" y="57695"/>
                  </a:cubicBezTo>
                  <a:cubicBezTo>
                    <a:pt x="20201" y="57766"/>
                    <a:pt x="20062" y="57886"/>
                    <a:pt x="19952" y="57924"/>
                  </a:cubicBezTo>
                  <a:cubicBezTo>
                    <a:pt x="19935" y="57930"/>
                    <a:pt x="19918" y="57933"/>
                    <a:pt x="19901" y="57933"/>
                  </a:cubicBezTo>
                  <a:cubicBezTo>
                    <a:pt x="19801" y="57933"/>
                    <a:pt x="19700" y="57841"/>
                    <a:pt x="19589" y="57841"/>
                  </a:cubicBezTo>
                  <a:cubicBezTo>
                    <a:pt x="19566" y="57841"/>
                    <a:pt x="19543" y="57845"/>
                    <a:pt x="19520" y="57854"/>
                  </a:cubicBezTo>
                  <a:cubicBezTo>
                    <a:pt x="19376" y="57909"/>
                    <a:pt x="19235" y="57967"/>
                    <a:pt x="19091" y="58020"/>
                  </a:cubicBezTo>
                  <a:cubicBezTo>
                    <a:pt x="19081" y="58024"/>
                    <a:pt x="19067" y="58027"/>
                    <a:pt x="19052" y="58027"/>
                  </a:cubicBezTo>
                  <a:cubicBezTo>
                    <a:pt x="19038" y="58027"/>
                    <a:pt x="19023" y="58024"/>
                    <a:pt x="19015" y="58014"/>
                  </a:cubicBezTo>
                  <a:cubicBezTo>
                    <a:pt x="18741" y="57671"/>
                    <a:pt x="18412" y="57521"/>
                    <a:pt x="17973" y="57521"/>
                  </a:cubicBezTo>
                  <a:cubicBezTo>
                    <a:pt x="17970" y="57521"/>
                    <a:pt x="17967" y="57521"/>
                    <a:pt x="17964" y="57521"/>
                  </a:cubicBezTo>
                  <a:cubicBezTo>
                    <a:pt x="17894" y="57521"/>
                    <a:pt x="17964" y="57429"/>
                    <a:pt x="17991" y="57414"/>
                  </a:cubicBezTo>
                  <a:cubicBezTo>
                    <a:pt x="18163" y="57336"/>
                    <a:pt x="18336" y="57289"/>
                    <a:pt x="18499" y="57289"/>
                  </a:cubicBezTo>
                  <a:cubicBezTo>
                    <a:pt x="18752" y="57289"/>
                    <a:pt x="18981" y="57402"/>
                    <a:pt x="19145" y="57684"/>
                  </a:cubicBezTo>
                  <a:cubicBezTo>
                    <a:pt x="19166" y="57719"/>
                    <a:pt x="19203" y="57733"/>
                    <a:pt x="19249" y="57733"/>
                  </a:cubicBezTo>
                  <a:cubicBezTo>
                    <a:pt x="19386" y="57733"/>
                    <a:pt x="19602" y="57614"/>
                    <a:pt x="19705" y="57613"/>
                  </a:cubicBezTo>
                  <a:cubicBezTo>
                    <a:pt x="19727" y="57612"/>
                    <a:pt x="19748" y="57612"/>
                    <a:pt x="19768" y="57612"/>
                  </a:cubicBezTo>
                  <a:cubicBezTo>
                    <a:pt x="19814" y="57612"/>
                    <a:pt x="19856" y="57613"/>
                    <a:pt x="19895" y="57613"/>
                  </a:cubicBezTo>
                  <a:cubicBezTo>
                    <a:pt x="20097" y="57613"/>
                    <a:pt x="20222" y="57595"/>
                    <a:pt x="20442" y="57379"/>
                  </a:cubicBezTo>
                  <a:cubicBezTo>
                    <a:pt x="20457" y="57365"/>
                    <a:pt x="20489" y="57346"/>
                    <a:pt x="20516" y="57346"/>
                  </a:cubicBezTo>
                  <a:cubicBezTo>
                    <a:pt x="20527" y="57346"/>
                    <a:pt x="20538" y="57349"/>
                    <a:pt x="20546" y="57358"/>
                  </a:cubicBezTo>
                  <a:cubicBezTo>
                    <a:pt x="20569" y="57379"/>
                    <a:pt x="20589" y="57406"/>
                    <a:pt x="20610" y="57429"/>
                  </a:cubicBezTo>
                  <a:cubicBezTo>
                    <a:pt x="20677" y="56926"/>
                    <a:pt x="20971" y="56400"/>
                    <a:pt x="21219" y="56035"/>
                  </a:cubicBezTo>
                  <a:cubicBezTo>
                    <a:pt x="21650" y="55397"/>
                    <a:pt x="20117" y="55494"/>
                    <a:pt x="20538" y="54844"/>
                  </a:cubicBezTo>
                  <a:lnTo>
                    <a:pt x="20538" y="54844"/>
                  </a:lnTo>
                  <a:cubicBezTo>
                    <a:pt x="20216" y="54962"/>
                    <a:pt x="20099" y="55005"/>
                    <a:pt x="20054" y="55005"/>
                  </a:cubicBezTo>
                  <a:cubicBezTo>
                    <a:pt x="19958" y="55005"/>
                    <a:pt x="20182" y="54813"/>
                    <a:pt x="19424" y="54745"/>
                  </a:cubicBezTo>
                  <a:cubicBezTo>
                    <a:pt x="19268" y="54731"/>
                    <a:pt x="19282" y="54494"/>
                    <a:pt x="19324" y="54399"/>
                  </a:cubicBezTo>
                  <a:cubicBezTo>
                    <a:pt x="19404" y="54205"/>
                    <a:pt x="19468" y="54005"/>
                    <a:pt x="19516" y="53801"/>
                  </a:cubicBezTo>
                  <a:cubicBezTo>
                    <a:pt x="19493" y="53798"/>
                    <a:pt x="19471" y="53793"/>
                    <a:pt x="19450" y="53784"/>
                  </a:cubicBezTo>
                  <a:cubicBezTo>
                    <a:pt x="19411" y="53769"/>
                    <a:pt x="19459" y="53713"/>
                    <a:pt x="19485" y="53711"/>
                  </a:cubicBezTo>
                  <a:cubicBezTo>
                    <a:pt x="19545" y="53705"/>
                    <a:pt x="19380" y="53358"/>
                    <a:pt x="19270" y="53144"/>
                  </a:cubicBezTo>
                  <a:cubicBezTo>
                    <a:pt x="19183" y="53321"/>
                    <a:pt x="19079" y="53491"/>
                    <a:pt x="19019" y="53685"/>
                  </a:cubicBezTo>
                  <a:cubicBezTo>
                    <a:pt x="19006" y="53725"/>
                    <a:pt x="18921" y="53807"/>
                    <a:pt x="18866" y="53807"/>
                  </a:cubicBezTo>
                  <a:cubicBezTo>
                    <a:pt x="18842" y="53807"/>
                    <a:pt x="18825" y="53792"/>
                    <a:pt x="18820" y="53754"/>
                  </a:cubicBezTo>
                  <a:cubicBezTo>
                    <a:pt x="18796" y="53518"/>
                    <a:pt x="18769" y="53282"/>
                    <a:pt x="18745" y="53047"/>
                  </a:cubicBezTo>
                  <a:cubicBezTo>
                    <a:pt x="18536" y="53238"/>
                    <a:pt x="18307" y="53408"/>
                    <a:pt x="18114" y="53617"/>
                  </a:cubicBezTo>
                  <a:cubicBezTo>
                    <a:pt x="18085" y="53648"/>
                    <a:pt x="18023" y="53683"/>
                    <a:pt x="17978" y="53683"/>
                  </a:cubicBezTo>
                  <a:cubicBezTo>
                    <a:pt x="17943" y="53683"/>
                    <a:pt x="17919" y="53662"/>
                    <a:pt x="17928" y="53600"/>
                  </a:cubicBezTo>
                  <a:cubicBezTo>
                    <a:pt x="17957" y="53406"/>
                    <a:pt x="17875" y="53229"/>
                    <a:pt x="17850" y="53043"/>
                  </a:cubicBezTo>
                  <a:cubicBezTo>
                    <a:pt x="17668" y="53185"/>
                    <a:pt x="17466" y="53302"/>
                    <a:pt x="17274" y="53426"/>
                  </a:cubicBezTo>
                  <a:cubicBezTo>
                    <a:pt x="17254" y="53440"/>
                    <a:pt x="17229" y="53448"/>
                    <a:pt x="17206" y="53448"/>
                  </a:cubicBezTo>
                  <a:cubicBezTo>
                    <a:pt x="17171" y="53448"/>
                    <a:pt x="17140" y="53430"/>
                    <a:pt x="17133" y="53385"/>
                  </a:cubicBezTo>
                  <a:cubicBezTo>
                    <a:pt x="17105" y="53184"/>
                    <a:pt x="17080" y="52981"/>
                    <a:pt x="17057" y="52780"/>
                  </a:cubicBezTo>
                  <a:cubicBezTo>
                    <a:pt x="16814" y="52919"/>
                    <a:pt x="16558" y="53057"/>
                    <a:pt x="16364" y="53259"/>
                  </a:cubicBezTo>
                  <a:cubicBezTo>
                    <a:pt x="16336" y="53289"/>
                    <a:pt x="16261" y="53357"/>
                    <a:pt x="16201" y="53357"/>
                  </a:cubicBezTo>
                  <a:cubicBezTo>
                    <a:pt x="16182" y="53357"/>
                    <a:pt x="16165" y="53351"/>
                    <a:pt x="16151" y="53335"/>
                  </a:cubicBezTo>
                  <a:cubicBezTo>
                    <a:pt x="16057" y="53225"/>
                    <a:pt x="16056" y="53235"/>
                    <a:pt x="16008" y="53105"/>
                  </a:cubicBezTo>
                  <a:cubicBezTo>
                    <a:pt x="15997" y="53077"/>
                    <a:pt x="15976" y="53066"/>
                    <a:pt x="15947" y="53066"/>
                  </a:cubicBezTo>
                  <a:cubicBezTo>
                    <a:pt x="15832" y="53066"/>
                    <a:pt x="15603" y="53245"/>
                    <a:pt x="15528" y="53291"/>
                  </a:cubicBezTo>
                  <a:cubicBezTo>
                    <a:pt x="15507" y="53304"/>
                    <a:pt x="15468" y="53319"/>
                    <a:pt x="15433" y="53319"/>
                  </a:cubicBezTo>
                  <a:cubicBezTo>
                    <a:pt x="15403" y="53319"/>
                    <a:pt x="15377" y="53308"/>
                    <a:pt x="15367" y="53275"/>
                  </a:cubicBezTo>
                  <a:cubicBezTo>
                    <a:pt x="15313" y="53092"/>
                    <a:pt x="15257" y="52971"/>
                    <a:pt x="15170" y="52971"/>
                  </a:cubicBezTo>
                  <a:cubicBezTo>
                    <a:pt x="15102" y="52971"/>
                    <a:pt x="15016" y="53044"/>
                    <a:pt x="14898" y="53219"/>
                  </a:cubicBezTo>
                  <a:cubicBezTo>
                    <a:pt x="14890" y="53230"/>
                    <a:pt x="14861" y="53251"/>
                    <a:pt x="14844" y="53251"/>
                  </a:cubicBezTo>
                  <a:cubicBezTo>
                    <a:pt x="14834" y="53251"/>
                    <a:pt x="14827" y="53244"/>
                    <a:pt x="14831" y="53224"/>
                  </a:cubicBezTo>
                  <a:cubicBezTo>
                    <a:pt x="14883" y="52970"/>
                    <a:pt x="15004" y="52795"/>
                    <a:pt x="15202" y="52629"/>
                  </a:cubicBezTo>
                  <a:cubicBezTo>
                    <a:pt x="15232" y="52605"/>
                    <a:pt x="15284" y="52571"/>
                    <a:pt x="15330" y="52571"/>
                  </a:cubicBezTo>
                  <a:cubicBezTo>
                    <a:pt x="15349" y="52571"/>
                    <a:pt x="15366" y="52577"/>
                    <a:pt x="15381" y="52591"/>
                  </a:cubicBezTo>
                  <a:cubicBezTo>
                    <a:pt x="15485" y="52689"/>
                    <a:pt x="15565" y="52808"/>
                    <a:pt x="15619" y="52942"/>
                  </a:cubicBezTo>
                  <a:cubicBezTo>
                    <a:pt x="15804" y="52837"/>
                    <a:pt x="15981" y="52751"/>
                    <a:pt x="16198" y="52707"/>
                  </a:cubicBezTo>
                  <a:cubicBezTo>
                    <a:pt x="16203" y="52705"/>
                    <a:pt x="16208" y="52705"/>
                    <a:pt x="16213" y="52705"/>
                  </a:cubicBezTo>
                  <a:cubicBezTo>
                    <a:pt x="16254" y="52705"/>
                    <a:pt x="16284" y="52742"/>
                    <a:pt x="16289" y="52782"/>
                  </a:cubicBezTo>
                  <a:cubicBezTo>
                    <a:pt x="16313" y="52838"/>
                    <a:pt x="16337" y="52895"/>
                    <a:pt x="16362" y="52950"/>
                  </a:cubicBezTo>
                  <a:cubicBezTo>
                    <a:pt x="16610" y="52744"/>
                    <a:pt x="16894" y="52586"/>
                    <a:pt x="17175" y="52419"/>
                  </a:cubicBezTo>
                  <a:cubicBezTo>
                    <a:pt x="17199" y="52404"/>
                    <a:pt x="17231" y="52394"/>
                    <a:pt x="17260" y="52394"/>
                  </a:cubicBezTo>
                  <a:cubicBezTo>
                    <a:pt x="17300" y="52394"/>
                    <a:pt x="17335" y="52413"/>
                    <a:pt x="17339" y="52466"/>
                  </a:cubicBezTo>
                  <a:cubicBezTo>
                    <a:pt x="17358" y="52679"/>
                    <a:pt x="17370" y="52894"/>
                    <a:pt x="17382" y="53108"/>
                  </a:cubicBezTo>
                  <a:cubicBezTo>
                    <a:pt x="17574" y="52992"/>
                    <a:pt x="17769" y="52872"/>
                    <a:pt x="17929" y="52715"/>
                  </a:cubicBezTo>
                  <a:cubicBezTo>
                    <a:pt x="17955" y="52690"/>
                    <a:pt x="17994" y="52674"/>
                    <a:pt x="18028" y="52674"/>
                  </a:cubicBezTo>
                  <a:cubicBezTo>
                    <a:pt x="18071" y="52674"/>
                    <a:pt x="18105" y="52699"/>
                    <a:pt x="18095" y="52762"/>
                  </a:cubicBezTo>
                  <a:cubicBezTo>
                    <a:pt x="18064" y="52957"/>
                    <a:pt x="18140" y="53135"/>
                    <a:pt x="18162" y="53321"/>
                  </a:cubicBezTo>
                  <a:cubicBezTo>
                    <a:pt x="18366" y="53139"/>
                    <a:pt x="18587" y="52977"/>
                    <a:pt x="18776" y="52777"/>
                  </a:cubicBezTo>
                  <a:cubicBezTo>
                    <a:pt x="18798" y="52752"/>
                    <a:pt x="18860" y="52709"/>
                    <a:pt x="18905" y="52709"/>
                  </a:cubicBezTo>
                  <a:cubicBezTo>
                    <a:pt x="18930" y="52709"/>
                    <a:pt x="18950" y="52724"/>
                    <a:pt x="18954" y="52764"/>
                  </a:cubicBezTo>
                  <a:cubicBezTo>
                    <a:pt x="18970" y="52948"/>
                    <a:pt x="18986" y="53132"/>
                    <a:pt x="19000" y="53316"/>
                  </a:cubicBezTo>
                  <a:cubicBezTo>
                    <a:pt x="19070" y="53185"/>
                    <a:pt x="19140" y="53052"/>
                    <a:pt x="19187" y="52906"/>
                  </a:cubicBezTo>
                  <a:cubicBezTo>
                    <a:pt x="19201" y="52864"/>
                    <a:pt x="19273" y="52783"/>
                    <a:pt x="19330" y="52783"/>
                  </a:cubicBezTo>
                  <a:cubicBezTo>
                    <a:pt x="19349" y="52783"/>
                    <a:pt x="19366" y="52792"/>
                    <a:pt x="19378" y="52814"/>
                  </a:cubicBezTo>
                  <a:cubicBezTo>
                    <a:pt x="19392" y="52841"/>
                    <a:pt x="19531" y="53147"/>
                    <a:pt x="19597" y="53413"/>
                  </a:cubicBezTo>
                  <a:cubicBezTo>
                    <a:pt x="19744" y="52432"/>
                    <a:pt x="19552" y="51424"/>
                    <a:pt x="19307" y="50447"/>
                  </a:cubicBezTo>
                  <a:cubicBezTo>
                    <a:pt x="19295" y="50402"/>
                    <a:pt x="19285" y="50359"/>
                    <a:pt x="19275" y="50314"/>
                  </a:cubicBezTo>
                  <a:cubicBezTo>
                    <a:pt x="19261" y="50332"/>
                    <a:pt x="19243" y="50348"/>
                    <a:pt x="19229" y="50348"/>
                  </a:cubicBezTo>
                  <a:cubicBezTo>
                    <a:pt x="19220" y="50348"/>
                    <a:pt x="19212" y="50341"/>
                    <a:pt x="19208" y="50326"/>
                  </a:cubicBezTo>
                  <a:cubicBezTo>
                    <a:pt x="19124" y="50006"/>
                    <a:pt x="19038" y="49412"/>
                    <a:pt x="18732" y="49211"/>
                  </a:cubicBezTo>
                  <a:cubicBezTo>
                    <a:pt x="18704" y="49193"/>
                    <a:pt x="18678" y="49184"/>
                    <a:pt x="18652" y="49184"/>
                  </a:cubicBezTo>
                  <a:cubicBezTo>
                    <a:pt x="18415" y="49184"/>
                    <a:pt x="18276" y="49913"/>
                    <a:pt x="18001" y="49984"/>
                  </a:cubicBezTo>
                  <a:cubicBezTo>
                    <a:pt x="17991" y="49987"/>
                    <a:pt x="17979" y="49989"/>
                    <a:pt x="17967" y="49989"/>
                  </a:cubicBezTo>
                  <a:cubicBezTo>
                    <a:pt x="17947" y="49989"/>
                    <a:pt x="17928" y="49983"/>
                    <a:pt x="17920" y="49961"/>
                  </a:cubicBezTo>
                  <a:cubicBezTo>
                    <a:pt x="17839" y="49735"/>
                    <a:pt x="17791" y="49672"/>
                    <a:pt x="17682" y="49672"/>
                  </a:cubicBezTo>
                  <a:cubicBezTo>
                    <a:pt x="17616" y="49672"/>
                    <a:pt x="17527" y="49695"/>
                    <a:pt x="17396" y="49720"/>
                  </a:cubicBezTo>
                  <a:cubicBezTo>
                    <a:pt x="17069" y="49781"/>
                    <a:pt x="16777" y="49796"/>
                    <a:pt x="16527" y="50047"/>
                  </a:cubicBezTo>
                  <a:cubicBezTo>
                    <a:pt x="16517" y="50057"/>
                    <a:pt x="16508" y="50061"/>
                    <a:pt x="16500" y="50061"/>
                  </a:cubicBezTo>
                  <a:cubicBezTo>
                    <a:pt x="16481" y="50061"/>
                    <a:pt x="16471" y="50038"/>
                    <a:pt x="16485" y="50012"/>
                  </a:cubicBezTo>
                  <a:cubicBezTo>
                    <a:pt x="16818" y="49383"/>
                    <a:pt x="17293" y="49554"/>
                    <a:pt x="17888" y="49332"/>
                  </a:cubicBezTo>
                  <a:cubicBezTo>
                    <a:pt x="17901" y="49327"/>
                    <a:pt x="17912" y="49325"/>
                    <a:pt x="17923" y="49325"/>
                  </a:cubicBezTo>
                  <a:cubicBezTo>
                    <a:pt x="17956" y="49325"/>
                    <a:pt x="17979" y="49347"/>
                    <a:pt x="17990" y="49384"/>
                  </a:cubicBezTo>
                  <a:cubicBezTo>
                    <a:pt x="18043" y="49588"/>
                    <a:pt x="18077" y="49664"/>
                    <a:pt x="18107" y="49664"/>
                  </a:cubicBezTo>
                  <a:cubicBezTo>
                    <a:pt x="18163" y="49664"/>
                    <a:pt x="18206" y="49403"/>
                    <a:pt x="18336" y="49229"/>
                  </a:cubicBezTo>
                  <a:cubicBezTo>
                    <a:pt x="18441" y="49088"/>
                    <a:pt x="18554" y="48969"/>
                    <a:pt x="18737" y="48957"/>
                  </a:cubicBezTo>
                  <a:cubicBezTo>
                    <a:pt x="18744" y="48957"/>
                    <a:pt x="18750" y="48956"/>
                    <a:pt x="18756" y="48956"/>
                  </a:cubicBezTo>
                  <a:cubicBezTo>
                    <a:pt x="18844" y="48956"/>
                    <a:pt x="18917" y="48993"/>
                    <a:pt x="18980" y="49053"/>
                  </a:cubicBezTo>
                  <a:cubicBezTo>
                    <a:pt x="18824" y="48332"/>
                    <a:pt x="18695" y="47610"/>
                    <a:pt x="18628" y="46860"/>
                  </a:cubicBezTo>
                  <a:cubicBezTo>
                    <a:pt x="18519" y="45618"/>
                    <a:pt x="18490" y="44332"/>
                    <a:pt x="18224" y="43112"/>
                  </a:cubicBezTo>
                  <a:cubicBezTo>
                    <a:pt x="17950" y="41846"/>
                    <a:pt x="17515" y="40624"/>
                    <a:pt x="17161" y="39380"/>
                  </a:cubicBezTo>
                  <a:cubicBezTo>
                    <a:pt x="17148" y="39333"/>
                    <a:pt x="17136" y="39284"/>
                    <a:pt x="17122" y="39235"/>
                  </a:cubicBezTo>
                  <a:cubicBezTo>
                    <a:pt x="17118" y="39245"/>
                    <a:pt x="17111" y="39256"/>
                    <a:pt x="17104" y="39256"/>
                  </a:cubicBezTo>
                  <a:cubicBezTo>
                    <a:pt x="17101" y="39256"/>
                    <a:pt x="17098" y="39254"/>
                    <a:pt x="17096" y="39250"/>
                  </a:cubicBezTo>
                  <a:cubicBezTo>
                    <a:pt x="16643" y="38460"/>
                    <a:pt x="16669" y="37516"/>
                    <a:pt x="16208" y="36735"/>
                  </a:cubicBezTo>
                  <a:cubicBezTo>
                    <a:pt x="16151" y="36916"/>
                    <a:pt x="16097" y="37099"/>
                    <a:pt x="16037" y="37282"/>
                  </a:cubicBezTo>
                  <a:cubicBezTo>
                    <a:pt x="16020" y="37333"/>
                    <a:pt x="15968" y="37383"/>
                    <a:pt x="15912" y="37391"/>
                  </a:cubicBezTo>
                  <a:cubicBezTo>
                    <a:pt x="15876" y="37395"/>
                    <a:pt x="15840" y="37401"/>
                    <a:pt x="15804" y="37404"/>
                  </a:cubicBezTo>
                  <a:cubicBezTo>
                    <a:pt x="15801" y="37405"/>
                    <a:pt x="15799" y="37405"/>
                    <a:pt x="15796" y="37405"/>
                  </a:cubicBezTo>
                  <a:cubicBezTo>
                    <a:pt x="15770" y="37405"/>
                    <a:pt x="15748" y="37384"/>
                    <a:pt x="15746" y="37357"/>
                  </a:cubicBezTo>
                  <a:cubicBezTo>
                    <a:pt x="15680" y="36882"/>
                    <a:pt x="15545" y="36513"/>
                    <a:pt x="15171" y="36224"/>
                  </a:cubicBezTo>
                  <a:cubicBezTo>
                    <a:pt x="14994" y="36461"/>
                    <a:pt x="14755" y="36645"/>
                    <a:pt x="14609" y="36912"/>
                  </a:cubicBezTo>
                  <a:cubicBezTo>
                    <a:pt x="14580" y="36964"/>
                    <a:pt x="14509" y="37030"/>
                    <a:pt x="14445" y="37030"/>
                  </a:cubicBezTo>
                  <a:cubicBezTo>
                    <a:pt x="14420" y="37030"/>
                    <a:pt x="14396" y="37020"/>
                    <a:pt x="14376" y="36994"/>
                  </a:cubicBezTo>
                  <a:cubicBezTo>
                    <a:pt x="14233" y="36807"/>
                    <a:pt x="14016" y="36951"/>
                    <a:pt x="13877" y="36801"/>
                  </a:cubicBezTo>
                  <a:cubicBezTo>
                    <a:pt x="13825" y="36743"/>
                    <a:pt x="13913" y="36631"/>
                    <a:pt x="13978" y="36630"/>
                  </a:cubicBezTo>
                  <a:cubicBezTo>
                    <a:pt x="14125" y="36626"/>
                    <a:pt x="14245" y="36583"/>
                    <a:pt x="14350" y="36583"/>
                  </a:cubicBezTo>
                  <a:cubicBezTo>
                    <a:pt x="14422" y="36583"/>
                    <a:pt x="14487" y="36602"/>
                    <a:pt x="14550" y="36668"/>
                  </a:cubicBezTo>
                  <a:cubicBezTo>
                    <a:pt x="14738" y="36461"/>
                    <a:pt x="14968" y="36276"/>
                    <a:pt x="15098" y="36038"/>
                  </a:cubicBezTo>
                  <a:cubicBezTo>
                    <a:pt x="15120" y="35996"/>
                    <a:pt x="15176" y="35941"/>
                    <a:pt x="15229" y="35941"/>
                  </a:cubicBezTo>
                  <a:cubicBezTo>
                    <a:pt x="15243" y="35941"/>
                    <a:pt x="15257" y="35945"/>
                    <a:pt x="15270" y="35955"/>
                  </a:cubicBezTo>
                  <a:cubicBezTo>
                    <a:pt x="15568" y="36159"/>
                    <a:pt x="15784" y="36424"/>
                    <a:pt x="15869" y="36784"/>
                  </a:cubicBezTo>
                  <a:cubicBezTo>
                    <a:pt x="15895" y="36880"/>
                    <a:pt x="15913" y="36980"/>
                    <a:pt x="15924" y="37079"/>
                  </a:cubicBezTo>
                  <a:cubicBezTo>
                    <a:pt x="15927" y="37091"/>
                    <a:pt x="15928" y="37099"/>
                    <a:pt x="15930" y="37110"/>
                  </a:cubicBezTo>
                  <a:cubicBezTo>
                    <a:pt x="15991" y="36910"/>
                    <a:pt x="16048" y="36709"/>
                    <a:pt x="16118" y="36511"/>
                  </a:cubicBezTo>
                  <a:cubicBezTo>
                    <a:pt x="16132" y="36471"/>
                    <a:pt x="16189" y="36405"/>
                    <a:pt x="16239" y="36405"/>
                  </a:cubicBezTo>
                  <a:cubicBezTo>
                    <a:pt x="16256" y="36405"/>
                    <a:pt x="16272" y="36413"/>
                    <a:pt x="16285" y="36432"/>
                  </a:cubicBezTo>
                  <a:cubicBezTo>
                    <a:pt x="16651" y="36953"/>
                    <a:pt x="16767" y="37549"/>
                    <a:pt x="16878" y="38150"/>
                  </a:cubicBezTo>
                  <a:cubicBezTo>
                    <a:pt x="16825" y="37838"/>
                    <a:pt x="16792" y="37521"/>
                    <a:pt x="16780" y="37204"/>
                  </a:cubicBezTo>
                  <a:cubicBezTo>
                    <a:pt x="16757" y="36418"/>
                    <a:pt x="16771" y="35633"/>
                    <a:pt x="16756" y="34847"/>
                  </a:cubicBezTo>
                  <a:cubicBezTo>
                    <a:pt x="16750" y="34491"/>
                    <a:pt x="16727" y="34139"/>
                    <a:pt x="16694" y="33790"/>
                  </a:cubicBezTo>
                  <a:cubicBezTo>
                    <a:pt x="16611" y="33872"/>
                    <a:pt x="16527" y="33952"/>
                    <a:pt x="16452" y="34041"/>
                  </a:cubicBezTo>
                  <a:cubicBezTo>
                    <a:pt x="16436" y="34059"/>
                    <a:pt x="16381" y="34103"/>
                    <a:pt x="16341" y="34103"/>
                  </a:cubicBezTo>
                  <a:cubicBezTo>
                    <a:pt x="16324" y="34103"/>
                    <a:pt x="16310" y="34094"/>
                    <a:pt x="16303" y="34073"/>
                  </a:cubicBezTo>
                  <a:cubicBezTo>
                    <a:pt x="16225" y="33812"/>
                    <a:pt x="15981" y="33691"/>
                    <a:pt x="15850" y="33482"/>
                  </a:cubicBezTo>
                  <a:cubicBezTo>
                    <a:pt x="15726" y="33615"/>
                    <a:pt x="15578" y="33714"/>
                    <a:pt x="15437" y="33847"/>
                  </a:cubicBezTo>
                  <a:cubicBezTo>
                    <a:pt x="15418" y="33866"/>
                    <a:pt x="15376" y="33890"/>
                    <a:pt x="15340" y="33890"/>
                  </a:cubicBezTo>
                  <a:cubicBezTo>
                    <a:pt x="15318" y="33890"/>
                    <a:pt x="15299" y="33881"/>
                    <a:pt x="15289" y="33857"/>
                  </a:cubicBezTo>
                  <a:cubicBezTo>
                    <a:pt x="15203" y="33654"/>
                    <a:pt x="15027" y="33522"/>
                    <a:pt x="14937" y="33323"/>
                  </a:cubicBezTo>
                  <a:cubicBezTo>
                    <a:pt x="14807" y="33418"/>
                    <a:pt x="14669" y="33503"/>
                    <a:pt x="14549" y="33611"/>
                  </a:cubicBezTo>
                  <a:cubicBezTo>
                    <a:pt x="14525" y="33633"/>
                    <a:pt x="14486" y="33655"/>
                    <a:pt x="14451" y="33655"/>
                  </a:cubicBezTo>
                  <a:cubicBezTo>
                    <a:pt x="14429" y="33655"/>
                    <a:pt x="14408" y="33646"/>
                    <a:pt x="14394" y="33622"/>
                  </a:cubicBezTo>
                  <a:cubicBezTo>
                    <a:pt x="14226" y="33331"/>
                    <a:pt x="13958" y="33128"/>
                    <a:pt x="13758" y="32866"/>
                  </a:cubicBezTo>
                  <a:cubicBezTo>
                    <a:pt x="13672" y="33003"/>
                    <a:pt x="13572" y="33135"/>
                    <a:pt x="13521" y="33294"/>
                  </a:cubicBezTo>
                  <a:cubicBezTo>
                    <a:pt x="13501" y="33352"/>
                    <a:pt x="13424" y="33447"/>
                    <a:pt x="13349" y="33447"/>
                  </a:cubicBezTo>
                  <a:cubicBezTo>
                    <a:pt x="13340" y="33447"/>
                    <a:pt x="13331" y="33446"/>
                    <a:pt x="13321" y="33442"/>
                  </a:cubicBezTo>
                  <a:cubicBezTo>
                    <a:pt x="13272" y="33424"/>
                    <a:pt x="13221" y="33407"/>
                    <a:pt x="13168" y="33394"/>
                  </a:cubicBezTo>
                  <a:cubicBezTo>
                    <a:pt x="13120" y="33603"/>
                    <a:pt x="13024" y="33799"/>
                    <a:pt x="12942" y="33999"/>
                  </a:cubicBezTo>
                  <a:cubicBezTo>
                    <a:pt x="12921" y="34047"/>
                    <a:pt x="12835" y="34161"/>
                    <a:pt x="12761" y="34161"/>
                  </a:cubicBezTo>
                  <a:cubicBezTo>
                    <a:pt x="12744" y="34161"/>
                    <a:pt x="12727" y="34154"/>
                    <a:pt x="12712" y="34139"/>
                  </a:cubicBezTo>
                  <a:cubicBezTo>
                    <a:pt x="12615" y="34044"/>
                    <a:pt x="12527" y="33940"/>
                    <a:pt x="12436" y="33841"/>
                  </a:cubicBezTo>
                  <a:cubicBezTo>
                    <a:pt x="12289" y="34045"/>
                    <a:pt x="12107" y="34226"/>
                    <a:pt x="11992" y="34452"/>
                  </a:cubicBezTo>
                  <a:cubicBezTo>
                    <a:pt x="11968" y="34500"/>
                    <a:pt x="11885" y="34577"/>
                    <a:pt x="11819" y="34577"/>
                  </a:cubicBezTo>
                  <a:cubicBezTo>
                    <a:pt x="11794" y="34577"/>
                    <a:pt x="11771" y="34566"/>
                    <a:pt x="11755" y="34537"/>
                  </a:cubicBezTo>
                  <a:cubicBezTo>
                    <a:pt x="11667" y="34381"/>
                    <a:pt x="11545" y="34132"/>
                    <a:pt x="11346" y="34097"/>
                  </a:cubicBezTo>
                  <a:cubicBezTo>
                    <a:pt x="11035" y="34203"/>
                    <a:pt x="10875" y="34404"/>
                    <a:pt x="10865" y="34701"/>
                  </a:cubicBezTo>
                  <a:cubicBezTo>
                    <a:pt x="10852" y="34770"/>
                    <a:pt x="10727" y="34912"/>
                    <a:pt x="10645" y="34912"/>
                  </a:cubicBezTo>
                  <a:cubicBezTo>
                    <a:pt x="10614" y="34912"/>
                    <a:pt x="10589" y="34891"/>
                    <a:pt x="10580" y="34837"/>
                  </a:cubicBezTo>
                  <a:cubicBezTo>
                    <a:pt x="10498" y="34383"/>
                    <a:pt x="10235" y="34121"/>
                    <a:pt x="9921" y="33806"/>
                  </a:cubicBezTo>
                  <a:cubicBezTo>
                    <a:pt x="9870" y="33755"/>
                    <a:pt x="9955" y="33665"/>
                    <a:pt x="10013" y="33665"/>
                  </a:cubicBezTo>
                  <a:cubicBezTo>
                    <a:pt x="10015" y="33665"/>
                    <a:pt x="10016" y="33665"/>
                    <a:pt x="10018" y="33666"/>
                  </a:cubicBezTo>
                  <a:cubicBezTo>
                    <a:pt x="10407" y="33713"/>
                    <a:pt x="10646" y="33959"/>
                    <a:pt x="10772" y="34284"/>
                  </a:cubicBezTo>
                  <a:cubicBezTo>
                    <a:pt x="10929" y="34005"/>
                    <a:pt x="11154" y="33816"/>
                    <a:pt x="11393" y="33816"/>
                  </a:cubicBezTo>
                  <a:cubicBezTo>
                    <a:pt x="11569" y="33816"/>
                    <a:pt x="11753" y="33919"/>
                    <a:pt x="11923" y="34166"/>
                  </a:cubicBezTo>
                  <a:cubicBezTo>
                    <a:pt x="12068" y="33973"/>
                    <a:pt x="12240" y="33799"/>
                    <a:pt x="12351" y="33583"/>
                  </a:cubicBezTo>
                  <a:cubicBezTo>
                    <a:pt x="12373" y="33541"/>
                    <a:pt x="12453" y="33459"/>
                    <a:pt x="12518" y="33459"/>
                  </a:cubicBezTo>
                  <a:cubicBezTo>
                    <a:pt x="12536" y="33459"/>
                    <a:pt x="12552" y="33465"/>
                    <a:pt x="12565" y="33479"/>
                  </a:cubicBezTo>
                  <a:cubicBezTo>
                    <a:pt x="12653" y="33566"/>
                    <a:pt x="12732" y="33659"/>
                    <a:pt x="12813" y="33752"/>
                  </a:cubicBezTo>
                  <a:cubicBezTo>
                    <a:pt x="12877" y="33598"/>
                    <a:pt x="12933" y="33441"/>
                    <a:pt x="12942" y="33272"/>
                  </a:cubicBezTo>
                  <a:cubicBezTo>
                    <a:pt x="12946" y="33178"/>
                    <a:pt x="13048" y="33086"/>
                    <a:pt x="13140" y="33086"/>
                  </a:cubicBezTo>
                  <a:cubicBezTo>
                    <a:pt x="13144" y="33086"/>
                    <a:pt x="13147" y="33087"/>
                    <a:pt x="13151" y="33087"/>
                  </a:cubicBezTo>
                  <a:cubicBezTo>
                    <a:pt x="13227" y="33095"/>
                    <a:pt x="13302" y="33110"/>
                    <a:pt x="13375" y="33132"/>
                  </a:cubicBezTo>
                  <a:cubicBezTo>
                    <a:pt x="13474" y="32973"/>
                    <a:pt x="13607" y="32821"/>
                    <a:pt x="13646" y="32662"/>
                  </a:cubicBezTo>
                  <a:cubicBezTo>
                    <a:pt x="13660" y="32608"/>
                    <a:pt x="13753" y="32474"/>
                    <a:pt x="13828" y="32474"/>
                  </a:cubicBezTo>
                  <a:cubicBezTo>
                    <a:pt x="13851" y="32474"/>
                    <a:pt x="13872" y="32486"/>
                    <a:pt x="13888" y="32516"/>
                  </a:cubicBezTo>
                  <a:cubicBezTo>
                    <a:pt x="14068" y="32836"/>
                    <a:pt x="14373" y="33051"/>
                    <a:pt x="14572" y="33356"/>
                  </a:cubicBezTo>
                  <a:cubicBezTo>
                    <a:pt x="14706" y="33259"/>
                    <a:pt x="14848" y="33174"/>
                    <a:pt x="14971" y="33064"/>
                  </a:cubicBezTo>
                  <a:cubicBezTo>
                    <a:pt x="14990" y="33048"/>
                    <a:pt x="15039" y="33019"/>
                    <a:pt x="15078" y="33019"/>
                  </a:cubicBezTo>
                  <a:cubicBezTo>
                    <a:pt x="15099" y="33019"/>
                    <a:pt x="15117" y="33028"/>
                    <a:pt x="15125" y="33053"/>
                  </a:cubicBezTo>
                  <a:cubicBezTo>
                    <a:pt x="15184" y="33268"/>
                    <a:pt x="15355" y="33409"/>
                    <a:pt x="15460" y="33592"/>
                  </a:cubicBezTo>
                  <a:cubicBezTo>
                    <a:pt x="15587" y="33493"/>
                    <a:pt x="15723" y="33401"/>
                    <a:pt x="15805" y="33260"/>
                  </a:cubicBezTo>
                  <a:cubicBezTo>
                    <a:pt x="15821" y="33232"/>
                    <a:pt x="15900" y="33155"/>
                    <a:pt x="15954" y="33155"/>
                  </a:cubicBezTo>
                  <a:cubicBezTo>
                    <a:pt x="15973" y="33155"/>
                    <a:pt x="15989" y="33165"/>
                    <a:pt x="15998" y="33191"/>
                  </a:cubicBezTo>
                  <a:cubicBezTo>
                    <a:pt x="16083" y="33452"/>
                    <a:pt x="16346" y="33578"/>
                    <a:pt x="16456" y="33828"/>
                  </a:cubicBezTo>
                  <a:cubicBezTo>
                    <a:pt x="16529" y="33755"/>
                    <a:pt x="16603" y="33680"/>
                    <a:pt x="16678" y="33608"/>
                  </a:cubicBezTo>
                  <a:cubicBezTo>
                    <a:pt x="16553" y="32418"/>
                    <a:pt x="16300" y="31266"/>
                    <a:pt x="16041" y="30075"/>
                  </a:cubicBezTo>
                  <a:cubicBezTo>
                    <a:pt x="15687" y="28443"/>
                    <a:pt x="15343" y="26808"/>
                    <a:pt x="15023" y="25169"/>
                  </a:cubicBezTo>
                  <a:cubicBezTo>
                    <a:pt x="14715" y="23593"/>
                    <a:pt x="14359" y="22000"/>
                    <a:pt x="14165" y="20406"/>
                  </a:cubicBezTo>
                  <a:cubicBezTo>
                    <a:pt x="14146" y="20375"/>
                    <a:pt x="14126" y="20345"/>
                    <a:pt x="14107" y="20314"/>
                  </a:cubicBezTo>
                  <a:cubicBezTo>
                    <a:pt x="14010" y="20642"/>
                    <a:pt x="13900" y="20970"/>
                    <a:pt x="13874" y="21313"/>
                  </a:cubicBezTo>
                  <a:cubicBezTo>
                    <a:pt x="13871" y="21354"/>
                    <a:pt x="13779" y="21458"/>
                    <a:pt x="13724" y="21458"/>
                  </a:cubicBezTo>
                  <a:cubicBezTo>
                    <a:pt x="13708" y="21458"/>
                    <a:pt x="13695" y="21449"/>
                    <a:pt x="13688" y="21426"/>
                  </a:cubicBezTo>
                  <a:cubicBezTo>
                    <a:pt x="13635" y="21241"/>
                    <a:pt x="13552" y="21084"/>
                    <a:pt x="13457" y="20925"/>
                  </a:cubicBezTo>
                  <a:cubicBezTo>
                    <a:pt x="13248" y="21182"/>
                    <a:pt x="12987" y="21400"/>
                    <a:pt x="12830" y="21692"/>
                  </a:cubicBezTo>
                  <a:cubicBezTo>
                    <a:pt x="12804" y="21743"/>
                    <a:pt x="12723" y="21810"/>
                    <a:pt x="12662" y="21810"/>
                  </a:cubicBezTo>
                  <a:cubicBezTo>
                    <a:pt x="12630" y="21810"/>
                    <a:pt x="12603" y="21793"/>
                    <a:pt x="12591" y="21745"/>
                  </a:cubicBezTo>
                  <a:cubicBezTo>
                    <a:pt x="12538" y="21541"/>
                    <a:pt x="12423" y="21374"/>
                    <a:pt x="12343" y="21188"/>
                  </a:cubicBezTo>
                  <a:cubicBezTo>
                    <a:pt x="12238" y="21287"/>
                    <a:pt x="12133" y="21384"/>
                    <a:pt x="12035" y="21489"/>
                  </a:cubicBezTo>
                  <a:cubicBezTo>
                    <a:pt x="11997" y="21531"/>
                    <a:pt x="11923" y="21584"/>
                    <a:pt x="11865" y="21584"/>
                  </a:cubicBezTo>
                  <a:cubicBezTo>
                    <a:pt x="11829" y="21584"/>
                    <a:pt x="11799" y="21564"/>
                    <a:pt x="11786" y="21508"/>
                  </a:cubicBezTo>
                  <a:cubicBezTo>
                    <a:pt x="11744" y="21313"/>
                    <a:pt x="11641" y="21150"/>
                    <a:pt x="11563" y="20974"/>
                  </a:cubicBezTo>
                  <a:cubicBezTo>
                    <a:pt x="11348" y="21193"/>
                    <a:pt x="11042" y="21429"/>
                    <a:pt x="10817" y="21429"/>
                  </a:cubicBezTo>
                  <a:cubicBezTo>
                    <a:pt x="10668" y="21429"/>
                    <a:pt x="10555" y="21326"/>
                    <a:pt x="10525" y="21046"/>
                  </a:cubicBezTo>
                  <a:cubicBezTo>
                    <a:pt x="10521" y="21002"/>
                    <a:pt x="10577" y="20911"/>
                    <a:pt x="10632" y="20911"/>
                  </a:cubicBezTo>
                  <a:cubicBezTo>
                    <a:pt x="10639" y="20911"/>
                    <a:pt x="10645" y="20912"/>
                    <a:pt x="10652" y="20915"/>
                  </a:cubicBezTo>
                  <a:cubicBezTo>
                    <a:pt x="10723" y="20948"/>
                    <a:pt x="10974" y="21071"/>
                    <a:pt x="11027" y="21071"/>
                  </a:cubicBezTo>
                  <a:cubicBezTo>
                    <a:pt x="11029" y="21071"/>
                    <a:pt x="11030" y="21071"/>
                    <a:pt x="11032" y="21070"/>
                  </a:cubicBezTo>
                  <a:cubicBezTo>
                    <a:pt x="11251" y="20987"/>
                    <a:pt x="11417" y="20847"/>
                    <a:pt x="11528" y="20648"/>
                  </a:cubicBezTo>
                  <a:cubicBezTo>
                    <a:pt x="11565" y="20594"/>
                    <a:pt x="11663" y="20503"/>
                    <a:pt x="11737" y="20503"/>
                  </a:cubicBezTo>
                  <a:cubicBezTo>
                    <a:pt x="11773" y="20503"/>
                    <a:pt x="11804" y="20525"/>
                    <a:pt x="11818" y="20583"/>
                  </a:cubicBezTo>
                  <a:cubicBezTo>
                    <a:pt x="11867" y="20786"/>
                    <a:pt x="11978" y="20955"/>
                    <a:pt x="12049" y="21146"/>
                  </a:cubicBezTo>
                  <a:cubicBezTo>
                    <a:pt x="12151" y="21052"/>
                    <a:pt x="12253" y="20958"/>
                    <a:pt x="12348" y="20858"/>
                  </a:cubicBezTo>
                  <a:cubicBezTo>
                    <a:pt x="12386" y="20817"/>
                    <a:pt x="12457" y="20766"/>
                    <a:pt x="12514" y="20766"/>
                  </a:cubicBezTo>
                  <a:cubicBezTo>
                    <a:pt x="12549" y="20766"/>
                    <a:pt x="12579" y="20786"/>
                    <a:pt x="12592" y="20839"/>
                  </a:cubicBezTo>
                  <a:cubicBezTo>
                    <a:pt x="12641" y="21041"/>
                    <a:pt x="12746" y="21207"/>
                    <a:pt x="12812" y="21396"/>
                  </a:cubicBezTo>
                  <a:cubicBezTo>
                    <a:pt x="13017" y="21168"/>
                    <a:pt x="13248" y="20958"/>
                    <a:pt x="13412" y="20699"/>
                  </a:cubicBezTo>
                  <a:cubicBezTo>
                    <a:pt x="13436" y="20662"/>
                    <a:pt x="13501" y="20595"/>
                    <a:pt x="13556" y="20595"/>
                  </a:cubicBezTo>
                  <a:cubicBezTo>
                    <a:pt x="13576" y="20595"/>
                    <a:pt x="13596" y="20605"/>
                    <a:pt x="13610" y="20629"/>
                  </a:cubicBezTo>
                  <a:cubicBezTo>
                    <a:pt x="13681" y="20744"/>
                    <a:pt x="13743" y="20866"/>
                    <a:pt x="13793" y="20991"/>
                  </a:cubicBezTo>
                  <a:cubicBezTo>
                    <a:pt x="13874" y="20711"/>
                    <a:pt x="13954" y="20431"/>
                    <a:pt x="14022" y="20150"/>
                  </a:cubicBezTo>
                  <a:cubicBezTo>
                    <a:pt x="14029" y="20118"/>
                    <a:pt x="14065" y="20067"/>
                    <a:pt x="14104" y="20051"/>
                  </a:cubicBezTo>
                  <a:cubicBezTo>
                    <a:pt x="13863" y="18735"/>
                    <a:pt x="13096" y="17587"/>
                    <a:pt x="12724" y="16310"/>
                  </a:cubicBezTo>
                  <a:cubicBezTo>
                    <a:pt x="12528" y="15641"/>
                    <a:pt x="12394" y="14913"/>
                    <a:pt x="12358" y="14217"/>
                  </a:cubicBezTo>
                  <a:cubicBezTo>
                    <a:pt x="12340" y="13869"/>
                    <a:pt x="12347" y="13498"/>
                    <a:pt x="12333" y="13127"/>
                  </a:cubicBezTo>
                  <a:cubicBezTo>
                    <a:pt x="12318" y="13137"/>
                    <a:pt x="12301" y="13145"/>
                    <a:pt x="12286" y="13145"/>
                  </a:cubicBezTo>
                  <a:cubicBezTo>
                    <a:pt x="12274" y="13145"/>
                    <a:pt x="12263" y="13140"/>
                    <a:pt x="12254" y="13129"/>
                  </a:cubicBezTo>
                  <a:cubicBezTo>
                    <a:pt x="12150" y="13012"/>
                    <a:pt x="12053" y="12899"/>
                    <a:pt x="11935" y="12795"/>
                  </a:cubicBezTo>
                  <a:cubicBezTo>
                    <a:pt x="11896" y="12762"/>
                    <a:pt x="11957" y="12675"/>
                    <a:pt x="12006" y="12675"/>
                  </a:cubicBezTo>
                  <a:cubicBezTo>
                    <a:pt x="12014" y="12675"/>
                    <a:pt x="12021" y="12678"/>
                    <a:pt x="12028" y="12683"/>
                  </a:cubicBezTo>
                  <a:cubicBezTo>
                    <a:pt x="12104" y="12741"/>
                    <a:pt x="12183" y="12793"/>
                    <a:pt x="12263" y="12840"/>
                  </a:cubicBezTo>
                  <a:cubicBezTo>
                    <a:pt x="12277" y="12407"/>
                    <a:pt x="12032" y="12014"/>
                    <a:pt x="11670" y="11770"/>
                  </a:cubicBezTo>
                  <a:cubicBezTo>
                    <a:pt x="11522" y="12088"/>
                    <a:pt x="11409" y="12415"/>
                    <a:pt x="11358" y="12766"/>
                  </a:cubicBezTo>
                  <a:cubicBezTo>
                    <a:pt x="11347" y="12832"/>
                    <a:pt x="11239" y="12954"/>
                    <a:pt x="11166" y="12954"/>
                  </a:cubicBezTo>
                  <a:cubicBezTo>
                    <a:pt x="11137" y="12954"/>
                    <a:pt x="11113" y="12936"/>
                    <a:pt x="11103" y="12888"/>
                  </a:cubicBezTo>
                  <a:cubicBezTo>
                    <a:pt x="11076" y="12781"/>
                    <a:pt x="11035" y="12693"/>
                    <a:pt x="10996" y="12597"/>
                  </a:cubicBezTo>
                  <a:cubicBezTo>
                    <a:pt x="10761" y="12781"/>
                    <a:pt x="10556" y="12998"/>
                    <a:pt x="10401" y="13254"/>
                  </a:cubicBezTo>
                  <a:cubicBezTo>
                    <a:pt x="10378" y="13291"/>
                    <a:pt x="10290" y="13379"/>
                    <a:pt x="10225" y="13379"/>
                  </a:cubicBezTo>
                  <a:cubicBezTo>
                    <a:pt x="10200" y="13379"/>
                    <a:pt x="10179" y="13367"/>
                    <a:pt x="10166" y="13336"/>
                  </a:cubicBezTo>
                  <a:cubicBezTo>
                    <a:pt x="10123" y="13237"/>
                    <a:pt x="10052" y="13160"/>
                    <a:pt x="9990" y="13074"/>
                  </a:cubicBezTo>
                  <a:cubicBezTo>
                    <a:pt x="9845" y="13266"/>
                    <a:pt x="9686" y="13448"/>
                    <a:pt x="9579" y="13660"/>
                  </a:cubicBezTo>
                  <a:cubicBezTo>
                    <a:pt x="9550" y="13716"/>
                    <a:pt x="9473" y="13787"/>
                    <a:pt x="9404" y="13787"/>
                  </a:cubicBezTo>
                  <a:cubicBezTo>
                    <a:pt x="9377" y="13787"/>
                    <a:pt x="9351" y="13775"/>
                    <a:pt x="9330" y="13747"/>
                  </a:cubicBezTo>
                  <a:cubicBezTo>
                    <a:pt x="9219" y="13594"/>
                    <a:pt x="9099" y="13474"/>
                    <a:pt x="9015" y="13321"/>
                  </a:cubicBezTo>
                  <a:cubicBezTo>
                    <a:pt x="8873" y="13510"/>
                    <a:pt x="8684" y="13702"/>
                    <a:pt x="8484" y="13702"/>
                  </a:cubicBezTo>
                  <a:cubicBezTo>
                    <a:pt x="8451" y="13702"/>
                    <a:pt x="8419" y="13697"/>
                    <a:pt x="8386" y="13686"/>
                  </a:cubicBezTo>
                  <a:cubicBezTo>
                    <a:pt x="8006" y="13562"/>
                    <a:pt x="8029" y="13124"/>
                    <a:pt x="8054" y="12797"/>
                  </a:cubicBezTo>
                  <a:cubicBezTo>
                    <a:pt x="8055" y="12783"/>
                    <a:pt x="8082" y="12751"/>
                    <a:pt x="8100" y="12751"/>
                  </a:cubicBezTo>
                  <a:cubicBezTo>
                    <a:pt x="8105" y="12751"/>
                    <a:pt x="8110" y="12753"/>
                    <a:pt x="8112" y="12760"/>
                  </a:cubicBezTo>
                  <a:cubicBezTo>
                    <a:pt x="8174" y="12911"/>
                    <a:pt x="8242" y="13086"/>
                    <a:pt x="8342" y="13217"/>
                  </a:cubicBezTo>
                  <a:cubicBezTo>
                    <a:pt x="8408" y="13301"/>
                    <a:pt x="8476" y="13334"/>
                    <a:pt x="8544" y="13334"/>
                  </a:cubicBezTo>
                  <a:cubicBezTo>
                    <a:pt x="8709" y="13334"/>
                    <a:pt x="8869" y="13134"/>
                    <a:pt x="8963" y="12984"/>
                  </a:cubicBezTo>
                  <a:cubicBezTo>
                    <a:pt x="8984" y="12951"/>
                    <a:pt x="9095" y="12841"/>
                    <a:pt x="9168" y="12841"/>
                  </a:cubicBezTo>
                  <a:cubicBezTo>
                    <a:pt x="9193" y="12841"/>
                    <a:pt x="9214" y="12855"/>
                    <a:pt x="9224" y="12891"/>
                  </a:cubicBezTo>
                  <a:cubicBezTo>
                    <a:pt x="9275" y="13074"/>
                    <a:pt x="9384" y="13219"/>
                    <a:pt x="9495" y="13368"/>
                  </a:cubicBezTo>
                  <a:cubicBezTo>
                    <a:pt x="9635" y="13171"/>
                    <a:pt x="9802" y="12992"/>
                    <a:pt x="9928" y="12786"/>
                  </a:cubicBezTo>
                  <a:cubicBezTo>
                    <a:pt x="9950" y="12749"/>
                    <a:pt x="10044" y="12655"/>
                    <a:pt x="10111" y="12655"/>
                  </a:cubicBezTo>
                  <a:cubicBezTo>
                    <a:pt x="10136" y="12655"/>
                    <a:pt x="10158" y="12668"/>
                    <a:pt x="10170" y="12700"/>
                  </a:cubicBezTo>
                  <a:cubicBezTo>
                    <a:pt x="10211" y="12802"/>
                    <a:pt x="10282" y="12883"/>
                    <a:pt x="10342" y="12971"/>
                  </a:cubicBezTo>
                  <a:cubicBezTo>
                    <a:pt x="10544" y="12698"/>
                    <a:pt x="10789" y="12462"/>
                    <a:pt x="11068" y="12270"/>
                  </a:cubicBezTo>
                  <a:cubicBezTo>
                    <a:pt x="11085" y="12258"/>
                    <a:pt x="11118" y="12247"/>
                    <a:pt x="11146" y="12247"/>
                  </a:cubicBezTo>
                  <a:cubicBezTo>
                    <a:pt x="11173" y="12247"/>
                    <a:pt x="11197" y="12256"/>
                    <a:pt x="11204" y="12283"/>
                  </a:cubicBezTo>
                  <a:cubicBezTo>
                    <a:pt x="11213" y="12312"/>
                    <a:pt x="11224" y="12337"/>
                    <a:pt x="11234" y="12363"/>
                  </a:cubicBezTo>
                  <a:cubicBezTo>
                    <a:pt x="11318" y="12084"/>
                    <a:pt x="11428" y="11813"/>
                    <a:pt x="11559" y="11553"/>
                  </a:cubicBezTo>
                  <a:cubicBezTo>
                    <a:pt x="11585" y="11502"/>
                    <a:pt x="11646" y="11448"/>
                    <a:pt x="11706" y="11448"/>
                  </a:cubicBezTo>
                  <a:cubicBezTo>
                    <a:pt x="11721" y="11448"/>
                    <a:pt x="11737" y="11451"/>
                    <a:pt x="11751" y="11460"/>
                  </a:cubicBezTo>
                  <a:cubicBezTo>
                    <a:pt x="11868" y="11527"/>
                    <a:pt x="11976" y="11611"/>
                    <a:pt x="12072" y="11706"/>
                  </a:cubicBezTo>
                  <a:cubicBezTo>
                    <a:pt x="11628" y="10696"/>
                    <a:pt x="10612" y="10049"/>
                    <a:pt x="10365" y="8958"/>
                  </a:cubicBezTo>
                  <a:cubicBezTo>
                    <a:pt x="10324" y="9128"/>
                    <a:pt x="10262" y="9291"/>
                    <a:pt x="10278" y="9481"/>
                  </a:cubicBezTo>
                  <a:cubicBezTo>
                    <a:pt x="10284" y="9562"/>
                    <a:pt x="10165" y="9683"/>
                    <a:pt x="10094" y="9683"/>
                  </a:cubicBezTo>
                  <a:cubicBezTo>
                    <a:pt x="10068" y="9683"/>
                    <a:pt x="10048" y="9667"/>
                    <a:pt x="10042" y="9627"/>
                  </a:cubicBezTo>
                  <a:cubicBezTo>
                    <a:pt x="9847" y="9746"/>
                    <a:pt x="9646" y="9857"/>
                    <a:pt x="9442" y="9957"/>
                  </a:cubicBezTo>
                  <a:cubicBezTo>
                    <a:pt x="9419" y="9968"/>
                    <a:pt x="9394" y="9980"/>
                    <a:pt x="9368" y="9980"/>
                  </a:cubicBezTo>
                  <a:cubicBezTo>
                    <a:pt x="9353" y="9980"/>
                    <a:pt x="9339" y="9976"/>
                    <a:pt x="9325" y="9965"/>
                  </a:cubicBezTo>
                  <a:cubicBezTo>
                    <a:pt x="9204" y="9869"/>
                    <a:pt x="9096" y="9757"/>
                    <a:pt x="9004" y="9633"/>
                  </a:cubicBezTo>
                  <a:cubicBezTo>
                    <a:pt x="8932" y="9697"/>
                    <a:pt x="8863" y="9761"/>
                    <a:pt x="8785" y="9818"/>
                  </a:cubicBezTo>
                  <a:cubicBezTo>
                    <a:pt x="8776" y="9825"/>
                    <a:pt x="8767" y="9829"/>
                    <a:pt x="8760" y="9829"/>
                  </a:cubicBezTo>
                  <a:cubicBezTo>
                    <a:pt x="8744" y="9829"/>
                    <a:pt x="8736" y="9812"/>
                    <a:pt x="8748" y="9788"/>
                  </a:cubicBezTo>
                  <a:cubicBezTo>
                    <a:pt x="8812" y="9659"/>
                    <a:pt x="8882" y="9534"/>
                    <a:pt x="8960" y="9414"/>
                  </a:cubicBezTo>
                  <a:cubicBezTo>
                    <a:pt x="8990" y="9365"/>
                    <a:pt x="9061" y="9293"/>
                    <a:pt x="9125" y="9293"/>
                  </a:cubicBezTo>
                  <a:cubicBezTo>
                    <a:pt x="9149" y="9293"/>
                    <a:pt x="9173" y="9304"/>
                    <a:pt x="9192" y="9331"/>
                  </a:cubicBezTo>
                  <a:cubicBezTo>
                    <a:pt x="9325" y="9519"/>
                    <a:pt x="9409" y="9620"/>
                    <a:pt x="9539" y="9620"/>
                  </a:cubicBezTo>
                  <a:cubicBezTo>
                    <a:pt x="9615" y="9620"/>
                    <a:pt x="9706" y="9586"/>
                    <a:pt x="9831" y="9514"/>
                  </a:cubicBezTo>
                  <a:cubicBezTo>
                    <a:pt x="9917" y="9467"/>
                    <a:pt x="10001" y="9417"/>
                    <a:pt x="10085" y="9366"/>
                  </a:cubicBezTo>
                  <a:cubicBezTo>
                    <a:pt x="10132" y="9183"/>
                    <a:pt x="10198" y="9003"/>
                    <a:pt x="10207" y="8816"/>
                  </a:cubicBezTo>
                  <a:cubicBezTo>
                    <a:pt x="10209" y="8761"/>
                    <a:pt x="10263" y="8699"/>
                    <a:pt x="10321" y="8682"/>
                  </a:cubicBezTo>
                  <a:cubicBezTo>
                    <a:pt x="10319" y="8659"/>
                    <a:pt x="10314" y="8638"/>
                    <a:pt x="10313" y="8615"/>
                  </a:cubicBezTo>
                  <a:cubicBezTo>
                    <a:pt x="10268" y="7930"/>
                    <a:pt x="10488" y="7258"/>
                    <a:pt x="10446" y="6581"/>
                  </a:cubicBezTo>
                  <a:cubicBezTo>
                    <a:pt x="10425" y="6234"/>
                    <a:pt x="10290" y="5918"/>
                    <a:pt x="10104" y="5627"/>
                  </a:cubicBezTo>
                  <a:cubicBezTo>
                    <a:pt x="10076" y="5618"/>
                    <a:pt x="10049" y="5607"/>
                    <a:pt x="10019" y="5599"/>
                  </a:cubicBezTo>
                  <a:cubicBezTo>
                    <a:pt x="9961" y="5586"/>
                    <a:pt x="9826" y="5561"/>
                    <a:pt x="9703" y="5521"/>
                  </a:cubicBezTo>
                  <a:lnTo>
                    <a:pt x="9703" y="5521"/>
                  </a:lnTo>
                  <a:cubicBezTo>
                    <a:pt x="9859" y="5718"/>
                    <a:pt x="9943" y="5952"/>
                    <a:pt x="9862" y="6223"/>
                  </a:cubicBezTo>
                  <a:cubicBezTo>
                    <a:pt x="9860" y="6232"/>
                    <a:pt x="9842" y="6248"/>
                    <a:pt x="9831" y="6248"/>
                  </a:cubicBezTo>
                  <a:cubicBezTo>
                    <a:pt x="9827" y="6248"/>
                    <a:pt x="9823" y="6245"/>
                    <a:pt x="9823" y="6237"/>
                  </a:cubicBezTo>
                  <a:cubicBezTo>
                    <a:pt x="9795" y="5941"/>
                    <a:pt x="9650" y="5667"/>
                    <a:pt x="9419" y="5479"/>
                  </a:cubicBezTo>
                  <a:cubicBezTo>
                    <a:pt x="9317" y="5396"/>
                    <a:pt x="9262" y="5347"/>
                    <a:pt x="9211" y="5347"/>
                  </a:cubicBezTo>
                  <a:cubicBezTo>
                    <a:pt x="9165" y="5347"/>
                    <a:pt x="9122" y="5385"/>
                    <a:pt x="9051" y="5471"/>
                  </a:cubicBezTo>
                  <a:cubicBezTo>
                    <a:pt x="9040" y="5486"/>
                    <a:pt x="9003" y="5519"/>
                    <a:pt x="8975" y="5519"/>
                  </a:cubicBezTo>
                  <a:cubicBezTo>
                    <a:pt x="8966" y="5519"/>
                    <a:pt x="8958" y="5515"/>
                    <a:pt x="8952" y="5508"/>
                  </a:cubicBezTo>
                  <a:cubicBezTo>
                    <a:pt x="8786" y="5306"/>
                    <a:pt x="8572" y="5180"/>
                    <a:pt x="8363" y="5028"/>
                  </a:cubicBezTo>
                  <a:cubicBezTo>
                    <a:pt x="8332" y="5006"/>
                    <a:pt x="8296" y="4996"/>
                    <a:pt x="8255" y="4996"/>
                  </a:cubicBezTo>
                  <a:cubicBezTo>
                    <a:pt x="8000" y="4996"/>
                    <a:pt x="7584" y="5376"/>
                    <a:pt x="7460" y="5471"/>
                  </a:cubicBezTo>
                  <a:cubicBezTo>
                    <a:pt x="7128" y="5732"/>
                    <a:pt x="6873" y="5971"/>
                    <a:pt x="6447" y="6046"/>
                  </a:cubicBezTo>
                  <a:cubicBezTo>
                    <a:pt x="6445" y="6046"/>
                    <a:pt x="6443" y="6047"/>
                    <a:pt x="6441" y="6047"/>
                  </a:cubicBezTo>
                  <a:cubicBezTo>
                    <a:pt x="6408" y="6047"/>
                    <a:pt x="6436" y="5989"/>
                    <a:pt x="6449" y="5978"/>
                  </a:cubicBezTo>
                  <a:cubicBezTo>
                    <a:pt x="7003" y="5502"/>
                    <a:pt x="7634" y="5044"/>
                    <a:pt x="8316" y="4769"/>
                  </a:cubicBezTo>
                  <a:cubicBezTo>
                    <a:pt x="8323" y="4766"/>
                    <a:pt x="8331" y="4764"/>
                    <a:pt x="8339" y="4764"/>
                  </a:cubicBezTo>
                  <a:cubicBezTo>
                    <a:pt x="8350" y="4764"/>
                    <a:pt x="8361" y="4767"/>
                    <a:pt x="8370" y="4773"/>
                  </a:cubicBezTo>
                  <a:cubicBezTo>
                    <a:pt x="8595" y="4956"/>
                    <a:pt x="8840" y="5108"/>
                    <a:pt x="9028" y="5327"/>
                  </a:cubicBezTo>
                  <a:cubicBezTo>
                    <a:pt x="9073" y="5273"/>
                    <a:pt x="9117" y="5222"/>
                    <a:pt x="9161" y="5167"/>
                  </a:cubicBezTo>
                  <a:cubicBezTo>
                    <a:pt x="9177" y="5147"/>
                    <a:pt x="9206" y="5124"/>
                    <a:pt x="9234" y="5124"/>
                  </a:cubicBezTo>
                  <a:cubicBezTo>
                    <a:pt x="9243" y="5124"/>
                    <a:pt x="9253" y="5127"/>
                    <a:pt x="9261" y="5132"/>
                  </a:cubicBezTo>
                  <a:cubicBezTo>
                    <a:pt x="9314" y="5166"/>
                    <a:pt x="9367" y="5204"/>
                    <a:pt x="9418" y="5243"/>
                  </a:cubicBezTo>
                  <a:cubicBezTo>
                    <a:pt x="9031" y="4039"/>
                    <a:pt x="8118" y="3355"/>
                    <a:pt x="7072" y="2709"/>
                  </a:cubicBezTo>
                  <a:cubicBezTo>
                    <a:pt x="6982" y="2653"/>
                    <a:pt x="7071" y="2494"/>
                    <a:pt x="7113" y="2441"/>
                  </a:cubicBezTo>
                  <a:cubicBezTo>
                    <a:pt x="7436" y="2040"/>
                    <a:pt x="7818" y="1421"/>
                    <a:pt x="7689" y="877"/>
                  </a:cubicBezTo>
                  <a:cubicBezTo>
                    <a:pt x="7586" y="441"/>
                    <a:pt x="7203" y="327"/>
                    <a:pt x="6806" y="327"/>
                  </a:cubicBezTo>
                  <a:cubicBezTo>
                    <a:pt x="6598" y="327"/>
                    <a:pt x="6386" y="358"/>
                    <a:pt x="6209" y="390"/>
                  </a:cubicBezTo>
                  <a:cubicBezTo>
                    <a:pt x="6200" y="392"/>
                    <a:pt x="6192" y="393"/>
                    <a:pt x="6185" y="393"/>
                  </a:cubicBezTo>
                  <a:cubicBezTo>
                    <a:pt x="6082" y="393"/>
                    <a:pt x="6112" y="233"/>
                    <a:pt x="6145" y="175"/>
                  </a:cubicBezTo>
                  <a:cubicBezTo>
                    <a:pt x="6167" y="138"/>
                    <a:pt x="6162" y="74"/>
                    <a:pt x="614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721825" y="1421463"/>
              <a:ext cx="20925" cy="13500"/>
            </a:xfrm>
            <a:custGeom>
              <a:avLst/>
              <a:gdLst/>
              <a:ahLst/>
              <a:cxnLst/>
              <a:rect l="l" t="t" r="r" b="b"/>
              <a:pathLst>
                <a:path w="837" h="540" extrusionOk="0">
                  <a:moveTo>
                    <a:pt x="836" y="0"/>
                  </a:moveTo>
                  <a:lnTo>
                    <a:pt x="836" y="0"/>
                  </a:lnTo>
                  <a:cubicBezTo>
                    <a:pt x="552" y="7"/>
                    <a:pt x="278" y="1"/>
                    <a:pt x="0" y="58"/>
                  </a:cubicBezTo>
                  <a:cubicBezTo>
                    <a:pt x="3" y="104"/>
                    <a:pt x="9" y="149"/>
                    <a:pt x="9" y="196"/>
                  </a:cubicBezTo>
                  <a:cubicBezTo>
                    <a:pt x="7" y="436"/>
                    <a:pt x="38" y="539"/>
                    <a:pt x="135" y="539"/>
                  </a:cubicBezTo>
                  <a:cubicBezTo>
                    <a:pt x="196" y="539"/>
                    <a:pt x="282" y="498"/>
                    <a:pt x="401" y="426"/>
                  </a:cubicBezTo>
                  <a:lnTo>
                    <a:pt x="401" y="426"/>
                  </a:lnTo>
                  <a:cubicBezTo>
                    <a:pt x="333" y="437"/>
                    <a:pt x="265" y="443"/>
                    <a:pt x="197" y="443"/>
                  </a:cubicBezTo>
                  <a:cubicBezTo>
                    <a:pt x="182" y="443"/>
                    <a:pt x="166" y="443"/>
                    <a:pt x="150" y="442"/>
                  </a:cubicBezTo>
                  <a:cubicBezTo>
                    <a:pt x="126" y="441"/>
                    <a:pt x="146" y="408"/>
                    <a:pt x="160" y="405"/>
                  </a:cubicBezTo>
                  <a:cubicBezTo>
                    <a:pt x="427" y="337"/>
                    <a:pt x="660" y="203"/>
                    <a:pt x="83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518275" y="2821313"/>
              <a:ext cx="5600" cy="6475"/>
            </a:xfrm>
            <a:custGeom>
              <a:avLst/>
              <a:gdLst/>
              <a:ahLst/>
              <a:cxnLst/>
              <a:rect l="l" t="t" r="r" b="b"/>
              <a:pathLst>
                <a:path w="224" h="259" extrusionOk="0">
                  <a:moveTo>
                    <a:pt x="6" y="1"/>
                  </a:moveTo>
                  <a:cubicBezTo>
                    <a:pt x="35" y="97"/>
                    <a:pt x="58" y="224"/>
                    <a:pt x="0" y="259"/>
                  </a:cubicBezTo>
                  <a:cubicBezTo>
                    <a:pt x="74" y="214"/>
                    <a:pt x="149" y="169"/>
                    <a:pt x="223" y="123"/>
                  </a:cubicBezTo>
                  <a:cubicBezTo>
                    <a:pt x="154" y="76"/>
                    <a:pt x="81" y="36"/>
                    <a:pt x="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1438450" y="2105788"/>
              <a:ext cx="6500" cy="7675"/>
            </a:xfrm>
            <a:custGeom>
              <a:avLst/>
              <a:gdLst/>
              <a:ahLst/>
              <a:cxnLst/>
              <a:rect l="l" t="t" r="r" b="b"/>
              <a:pathLst>
                <a:path w="260" h="307" extrusionOk="0">
                  <a:moveTo>
                    <a:pt x="103" y="1"/>
                  </a:moveTo>
                  <a:cubicBezTo>
                    <a:pt x="71" y="103"/>
                    <a:pt x="35" y="204"/>
                    <a:pt x="0" y="306"/>
                  </a:cubicBezTo>
                  <a:cubicBezTo>
                    <a:pt x="80" y="239"/>
                    <a:pt x="167" y="182"/>
                    <a:pt x="259" y="134"/>
                  </a:cubicBezTo>
                  <a:cubicBezTo>
                    <a:pt x="201" y="97"/>
                    <a:pt x="149" y="52"/>
                    <a:pt x="103"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522875" y="404138"/>
              <a:ext cx="993225" cy="2019100"/>
            </a:xfrm>
            <a:custGeom>
              <a:avLst/>
              <a:gdLst/>
              <a:ahLst/>
              <a:cxnLst/>
              <a:rect l="l" t="t" r="r" b="b"/>
              <a:pathLst>
                <a:path w="39729" h="80764" extrusionOk="0">
                  <a:moveTo>
                    <a:pt x="13467" y="3858"/>
                  </a:moveTo>
                  <a:cubicBezTo>
                    <a:pt x="13500" y="3858"/>
                    <a:pt x="13529" y="3876"/>
                    <a:pt x="13538" y="3921"/>
                  </a:cubicBezTo>
                  <a:cubicBezTo>
                    <a:pt x="13571" y="4080"/>
                    <a:pt x="13603" y="4370"/>
                    <a:pt x="13786" y="4417"/>
                  </a:cubicBezTo>
                  <a:cubicBezTo>
                    <a:pt x="13950" y="4459"/>
                    <a:pt x="14111" y="4520"/>
                    <a:pt x="14276" y="4556"/>
                  </a:cubicBezTo>
                  <a:cubicBezTo>
                    <a:pt x="14316" y="4564"/>
                    <a:pt x="14371" y="4566"/>
                    <a:pt x="14433" y="4566"/>
                  </a:cubicBezTo>
                  <a:cubicBezTo>
                    <a:pt x="14485" y="4566"/>
                    <a:pt x="14540" y="4565"/>
                    <a:pt x="14595" y="4565"/>
                  </a:cubicBezTo>
                  <a:cubicBezTo>
                    <a:pt x="14715" y="4565"/>
                    <a:pt x="14829" y="4572"/>
                    <a:pt x="14880" y="4614"/>
                  </a:cubicBezTo>
                  <a:cubicBezTo>
                    <a:pt x="14979" y="4696"/>
                    <a:pt x="14974" y="4771"/>
                    <a:pt x="15044" y="4849"/>
                  </a:cubicBezTo>
                  <a:cubicBezTo>
                    <a:pt x="15193" y="4676"/>
                    <a:pt x="15380" y="4551"/>
                    <a:pt x="15544" y="4381"/>
                  </a:cubicBezTo>
                  <a:cubicBezTo>
                    <a:pt x="15568" y="4355"/>
                    <a:pt x="15631" y="4302"/>
                    <a:pt x="15680" y="4302"/>
                  </a:cubicBezTo>
                  <a:cubicBezTo>
                    <a:pt x="15702" y="4302"/>
                    <a:pt x="15720" y="4312"/>
                    <a:pt x="15732" y="4339"/>
                  </a:cubicBezTo>
                  <a:cubicBezTo>
                    <a:pt x="15770" y="4423"/>
                    <a:pt x="15807" y="4508"/>
                    <a:pt x="15844" y="4592"/>
                  </a:cubicBezTo>
                  <a:cubicBezTo>
                    <a:pt x="16117" y="4459"/>
                    <a:pt x="16410" y="4373"/>
                    <a:pt x="16679" y="4227"/>
                  </a:cubicBezTo>
                  <a:cubicBezTo>
                    <a:pt x="16700" y="4216"/>
                    <a:pt x="16724" y="4207"/>
                    <a:pt x="16746" y="4207"/>
                  </a:cubicBezTo>
                  <a:cubicBezTo>
                    <a:pt x="16768" y="4207"/>
                    <a:pt x="16789" y="4216"/>
                    <a:pt x="16803" y="4239"/>
                  </a:cubicBezTo>
                  <a:cubicBezTo>
                    <a:pt x="16867" y="4342"/>
                    <a:pt x="16902" y="4421"/>
                    <a:pt x="16926" y="4513"/>
                  </a:cubicBezTo>
                  <a:cubicBezTo>
                    <a:pt x="17044" y="4450"/>
                    <a:pt x="17182" y="4408"/>
                    <a:pt x="17266" y="4382"/>
                  </a:cubicBezTo>
                  <a:cubicBezTo>
                    <a:pt x="17276" y="4379"/>
                    <a:pt x="17290" y="4376"/>
                    <a:pt x="17305" y="4376"/>
                  </a:cubicBezTo>
                  <a:cubicBezTo>
                    <a:pt x="17319" y="4376"/>
                    <a:pt x="17332" y="4379"/>
                    <a:pt x="17339" y="4388"/>
                  </a:cubicBezTo>
                  <a:cubicBezTo>
                    <a:pt x="17379" y="4439"/>
                    <a:pt x="17478" y="4608"/>
                    <a:pt x="17485" y="4662"/>
                  </a:cubicBezTo>
                  <a:cubicBezTo>
                    <a:pt x="17518" y="4583"/>
                    <a:pt x="17724" y="4317"/>
                    <a:pt x="17733" y="4308"/>
                  </a:cubicBezTo>
                  <a:cubicBezTo>
                    <a:pt x="17745" y="4295"/>
                    <a:pt x="17783" y="4264"/>
                    <a:pt x="17811" y="4264"/>
                  </a:cubicBezTo>
                  <a:cubicBezTo>
                    <a:pt x="17823" y="4264"/>
                    <a:pt x="17834" y="4269"/>
                    <a:pt x="17839" y="4285"/>
                  </a:cubicBezTo>
                  <a:cubicBezTo>
                    <a:pt x="17963" y="4641"/>
                    <a:pt x="18060" y="5012"/>
                    <a:pt x="18106" y="5386"/>
                  </a:cubicBezTo>
                  <a:cubicBezTo>
                    <a:pt x="18107" y="5396"/>
                    <a:pt x="18093" y="5411"/>
                    <a:pt x="18084" y="5411"/>
                  </a:cubicBezTo>
                  <a:cubicBezTo>
                    <a:pt x="18080" y="5411"/>
                    <a:pt x="18078" y="5409"/>
                    <a:pt x="18077" y="5404"/>
                  </a:cubicBezTo>
                  <a:cubicBezTo>
                    <a:pt x="18036" y="5152"/>
                    <a:pt x="17968" y="4895"/>
                    <a:pt x="17849" y="4667"/>
                  </a:cubicBezTo>
                  <a:cubicBezTo>
                    <a:pt x="17800" y="4573"/>
                    <a:pt x="17766" y="4537"/>
                    <a:pt x="17738" y="4537"/>
                  </a:cubicBezTo>
                  <a:cubicBezTo>
                    <a:pt x="17682" y="4537"/>
                    <a:pt x="17653" y="4692"/>
                    <a:pt x="17577" y="4825"/>
                  </a:cubicBezTo>
                  <a:cubicBezTo>
                    <a:pt x="17523" y="4916"/>
                    <a:pt x="17437" y="4923"/>
                    <a:pt x="17340" y="4935"/>
                  </a:cubicBezTo>
                  <a:cubicBezTo>
                    <a:pt x="17338" y="4936"/>
                    <a:pt x="17336" y="4936"/>
                    <a:pt x="17334" y="4936"/>
                  </a:cubicBezTo>
                  <a:cubicBezTo>
                    <a:pt x="17300" y="4936"/>
                    <a:pt x="17278" y="4911"/>
                    <a:pt x="17274" y="4880"/>
                  </a:cubicBezTo>
                  <a:cubicBezTo>
                    <a:pt x="17258" y="4779"/>
                    <a:pt x="17281" y="4636"/>
                    <a:pt x="17194" y="4636"/>
                  </a:cubicBezTo>
                  <a:cubicBezTo>
                    <a:pt x="17181" y="4636"/>
                    <a:pt x="17166" y="4639"/>
                    <a:pt x="17149" y="4645"/>
                  </a:cubicBezTo>
                  <a:cubicBezTo>
                    <a:pt x="17080" y="4669"/>
                    <a:pt x="17012" y="4698"/>
                    <a:pt x="16948" y="4731"/>
                  </a:cubicBezTo>
                  <a:cubicBezTo>
                    <a:pt x="16919" y="4802"/>
                    <a:pt x="16835" y="4895"/>
                    <a:pt x="16776" y="4895"/>
                  </a:cubicBezTo>
                  <a:cubicBezTo>
                    <a:pt x="16755" y="4895"/>
                    <a:pt x="16737" y="4883"/>
                    <a:pt x="16726" y="4854"/>
                  </a:cubicBezTo>
                  <a:cubicBezTo>
                    <a:pt x="16723" y="4846"/>
                    <a:pt x="16722" y="4836"/>
                    <a:pt x="16721" y="4827"/>
                  </a:cubicBezTo>
                  <a:cubicBezTo>
                    <a:pt x="16721" y="4828"/>
                    <a:pt x="16721" y="4829"/>
                    <a:pt x="16720" y="4829"/>
                  </a:cubicBezTo>
                  <a:cubicBezTo>
                    <a:pt x="16720" y="4829"/>
                    <a:pt x="16719" y="4828"/>
                    <a:pt x="16719" y="4828"/>
                  </a:cubicBezTo>
                  <a:cubicBezTo>
                    <a:pt x="16699" y="4646"/>
                    <a:pt x="16692" y="4533"/>
                    <a:pt x="16589" y="4533"/>
                  </a:cubicBezTo>
                  <a:cubicBezTo>
                    <a:pt x="16558" y="4533"/>
                    <a:pt x="16518" y="4543"/>
                    <a:pt x="16467" y="4564"/>
                  </a:cubicBezTo>
                  <a:cubicBezTo>
                    <a:pt x="16233" y="4661"/>
                    <a:pt x="15989" y="4743"/>
                    <a:pt x="15767" y="4865"/>
                  </a:cubicBezTo>
                  <a:cubicBezTo>
                    <a:pt x="15747" y="4876"/>
                    <a:pt x="15719" y="4887"/>
                    <a:pt x="15694" y="4887"/>
                  </a:cubicBezTo>
                  <a:cubicBezTo>
                    <a:pt x="15670" y="4887"/>
                    <a:pt x="15649" y="4878"/>
                    <a:pt x="15638" y="4853"/>
                  </a:cubicBezTo>
                  <a:cubicBezTo>
                    <a:pt x="15606" y="4781"/>
                    <a:pt x="15575" y="4709"/>
                    <a:pt x="15543" y="4637"/>
                  </a:cubicBezTo>
                  <a:cubicBezTo>
                    <a:pt x="15389" y="4769"/>
                    <a:pt x="15217" y="4898"/>
                    <a:pt x="15122" y="5064"/>
                  </a:cubicBezTo>
                  <a:cubicBezTo>
                    <a:pt x="15093" y="5116"/>
                    <a:pt x="15032" y="5176"/>
                    <a:pt x="14969" y="5176"/>
                  </a:cubicBezTo>
                  <a:cubicBezTo>
                    <a:pt x="14953" y="5176"/>
                    <a:pt x="14937" y="5172"/>
                    <a:pt x="14921" y="5163"/>
                  </a:cubicBezTo>
                  <a:cubicBezTo>
                    <a:pt x="14764" y="5069"/>
                    <a:pt x="14813" y="5048"/>
                    <a:pt x="14716" y="4917"/>
                  </a:cubicBezTo>
                  <a:cubicBezTo>
                    <a:pt x="14687" y="4879"/>
                    <a:pt x="14551" y="4878"/>
                    <a:pt x="14458" y="4878"/>
                  </a:cubicBezTo>
                  <a:cubicBezTo>
                    <a:pt x="14455" y="4878"/>
                    <a:pt x="14453" y="4878"/>
                    <a:pt x="14450" y="4878"/>
                  </a:cubicBezTo>
                  <a:cubicBezTo>
                    <a:pt x="14419" y="4878"/>
                    <a:pt x="14393" y="4878"/>
                    <a:pt x="14380" y="4876"/>
                  </a:cubicBezTo>
                  <a:cubicBezTo>
                    <a:pt x="14075" y="4834"/>
                    <a:pt x="13789" y="4722"/>
                    <a:pt x="13486" y="4665"/>
                  </a:cubicBezTo>
                  <a:cubicBezTo>
                    <a:pt x="13455" y="4660"/>
                    <a:pt x="13444" y="4631"/>
                    <a:pt x="13439" y="4605"/>
                  </a:cubicBezTo>
                  <a:cubicBezTo>
                    <a:pt x="13406" y="4463"/>
                    <a:pt x="13354" y="4326"/>
                    <a:pt x="13310" y="4187"/>
                  </a:cubicBezTo>
                  <a:cubicBezTo>
                    <a:pt x="13120" y="4296"/>
                    <a:pt x="12932" y="4404"/>
                    <a:pt x="12785" y="4574"/>
                  </a:cubicBezTo>
                  <a:cubicBezTo>
                    <a:pt x="12755" y="4607"/>
                    <a:pt x="12690" y="4668"/>
                    <a:pt x="12634" y="4668"/>
                  </a:cubicBezTo>
                  <a:cubicBezTo>
                    <a:pt x="12624" y="4668"/>
                    <a:pt x="12614" y="4666"/>
                    <a:pt x="12605" y="4662"/>
                  </a:cubicBezTo>
                  <a:cubicBezTo>
                    <a:pt x="12530" y="4625"/>
                    <a:pt x="12453" y="4608"/>
                    <a:pt x="12374" y="4608"/>
                  </a:cubicBezTo>
                  <a:cubicBezTo>
                    <a:pt x="11677" y="4608"/>
                    <a:pt x="10870" y="5937"/>
                    <a:pt x="10508" y="6354"/>
                  </a:cubicBezTo>
                  <a:cubicBezTo>
                    <a:pt x="10496" y="6368"/>
                    <a:pt x="10484" y="6374"/>
                    <a:pt x="10475" y="6374"/>
                  </a:cubicBezTo>
                  <a:cubicBezTo>
                    <a:pt x="10456" y="6374"/>
                    <a:pt x="10446" y="6350"/>
                    <a:pt x="10467" y="6322"/>
                  </a:cubicBezTo>
                  <a:cubicBezTo>
                    <a:pt x="10750" y="5949"/>
                    <a:pt x="11739" y="4234"/>
                    <a:pt x="12491" y="4234"/>
                  </a:cubicBezTo>
                  <a:cubicBezTo>
                    <a:pt x="12579" y="4234"/>
                    <a:pt x="12664" y="4258"/>
                    <a:pt x="12744" y="4310"/>
                  </a:cubicBezTo>
                  <a:cubicBezTo>
                    <a:pt x="12945" y="4142"/>
                    <a:pt x="13162" y="4013"/>
                    <a:pt x="13394" y="3881"/>
                  </a:cubicBezTo>
                  <a:cubicBezTo>
                    <a:pt x="13418" y="3867"/>
                    <a:pt x="13444" y="3858"/>
                    <a:pt x="13467" y="3858"/>
                  </a:cubicBezTo>
                  <a:close/>
                  <a:moveTo>
                    <a:pt x="16856" y="16096"/>
                  </a:moveTo>
                  <a:cubicBezTo>
                    <a:pt x="16861" y="16096"/>
                    <a:pt x="16866" y="16097"/>
                    <a:pt x="16871" y="16101"/>
                  </a:cubicBezTo>
                  <a:cubicBezTo>
                    <a:pt x="17370" y="16462"/>
                    <a:pt x="17986" y="16238"/>
                    <a:pt x="18529" y="16477"/>
                  </a:cubicBezTo>
                  <a:cubicBezTo>
                    <a:pt x="18570" y="16495"/>
                    <a:pt x="18522" y="16562"/>
                    <a:pt x="18486" y="16562"/>
                  </a:cubicBezTo>
                  <a:cubicBezTo>
                    <a:pt x="18484" y="16562"/>
                    <a:pt x="18482" y="16562"/>
                    <a:pt x="18479" y="16561"/>
                  </a:cubicBezTo>
                  <a:cubicBezTo>
                    <a:pt x="18401" y="16542"/>
                    <a:pt x="18317" y="16535"/>
                    <a:pt x="18229" y="16535"/>
                  </a:cubicBezTo>
                  <a:cubicBezTo>
                    <a:pt x="17981" y="16535"/>
                    <a:pt x="17705" y="16592"/>
                    <a:pt x="17459" y="16592"/>
                  </a:cubicBezTo>
                  <a:cubicBezTo>
                    <a:pt x="17168" y="16592"/>
                    <a:pt x="16919" y="16512"/>
                    <a:pt x="16809" y="16165"/>
                  </a:cubicBezTo>
                  <a:cubicBezTo>
                    <a:pt x="16800" y="16142"/>
                    <a:pt x="16827" y="16096"/>
                    <a:pt x="16856" y="16096"/>
                  </a:cubicBezTo>
                  <a:close/>
                  <a:moveTo>
                    <a:pt x="20827" y="15723"/>
                  </a:moveTo>
                  <a:cubicBezTo>
                    <a:pt x="20832" y="15723"/>
                    <a:pt x="20836" y="15724"/>
                    <a:pt x="20841" y="15727"/>
                  </a:cubicBezTo>
                  <a:lnTo>
                    <a:pt x="20841" y="15725"/>
                  </a:lnTo>
                  <a:cubicBezTo>
                    <a:pt x="20994" y="15820"/>
                    <a:pt x="21215" y="15889"/>
                    <a:pt x="21310" y="16054"/>
                  </a:cubicBezTo>
                  <a:cubicBezTo>
                    <a:pt x="21363" y="16145"/>
                    <a:pt x="21381" y="16180"/>
                    <a:pt x="21416" y="16180"/>
                  </a:cubicBezTo>
                  <a:cubicBezTo>
                    <a:pt x="21446" y="16180"/>
                    <a:pt x="21490" y="16154"/>
                    <a:pt x="21579" y="16115"/>
                  </a:cubicBezTo>
                  <a:cubicBezTo>
                    <a:pt x="21727" y="16051"/>
                    <a:pt x="21932" y="15977"/>
                    <a:pt x="22121" y="15977"/>
                  </a:cubicBezTo>
                  <a:cubicBezTo>
                    <a:pt x="22256" y="15977"/>
                    <a:pt x="22384" y="16015"/>
                    <a:pt x="22478" y="16119"/>
                  </a:cubicBezTo>
                  <a:cubicBezTo>
                    <a:pt x="22647" y="16305"/>
                    <a:pt x="22648" y="16515"/>
                    <a:pt x="22859" y="16515"/>
                  </a:cubicBezTo>
                  <a:cubicBezTo>
                    <a:pt x="22898" y="16515"/>
                    <a:pt x="22943" y="16508"/>
                    <a:pt x="22998" y="16492"/>
                  </a:cubicBezTo>
                  <a:cubicBezTo>
                    <a:pt x="23137" y="16453"/>
                    <a:pt x="23274" y="16411"/>
                    <a:pt x="23415" y="16384"/>
                  </a:cubicBezTo>
                  <a:cubicBezTo>
                    <a:pt x="23424" y="16382"/>
                    <a:pt x="23433" y="16382"/>
                    <a:pt x="23440" y="16382"/>
                  </a:cubicBezTo>
                  <a:cubicBezTo>
                    <a:pt x="23521" y="16382"/>
                    <a:pt x="23528" y="16471"/>
                    <a:pt x="23515" y="16557"/>
                  </a:cubicBezTo>
                  <a:cubicBezTo>
                    <a:pt x="23645" y="16495"/>
                    <a:pt x="23766" y="16466"/>
                    <a:pt x="23876" y="16466"/>
                  </a:cubicBezTo>
                  <a:cubicBezTo>
                    <a:pt x="24251" y="16466"/>
                    <a:pt x="24489" y="16805"/>
                    <a:pt x="24497" y="17325"/>
                  </a:cubicBezTo>
                  <a:cubicBezTo>
                    <a:pt x="24497" y="17352"/>
                    <a:pt x="24450" y="17434"/>
                    <a:pt x="24410" y="17434"/>
                  </a:cubicBezTo>
                  <a:cubicBezTo>
                    <a:pt x="24402" y="17434"/>
                    <a:pt x="24394" y="17430"/>
                    <a:pt x="24387" y="17421"/>
                  </a:cubicBezTo>
                  <a:cubicBezTo>
                    <a:pt x="24332" y="17354"/>
                    <a:pt x="24291" y="17276"/>
                    <a:pt x="24267" y="17193"/>
                  </a:cubicBezTo>
                  <a:cubicBezTo>
                    <a:pt x="24261" y="17174"/>
                    <a:pt x="24276" y="17147"/>
                    <a:pt x="24295" y="17128"/>
                  </a:cubicBezTo>
                  <a:cubicBezTo>
                    <a:pt x="24197" y="16854"/>
                    <a:pt x="24057" y="16641"/>
                    <a:pt x="23811" y="16641"/>
                  </a:cubicBezTo>
                  <a:cubicBezTo>
                    <a:pt x="23700" y="16641"/>
                    <a:pt x="23567" y="16684"/>
                    <a:pt x="23407" y="16785"/>
                  </a:cubicBezTo>
                  <a:cubicBezTo>
                    <a:pt x="23390" y="16795"/>
                    <a:pt x="23375" y="16799"/>
                    <a:pt x="23361" y="16799"/>
                  </a:cubicBezTo>
                  <a:cubicBezTo>
                    <a:pt x="23321" y="16799"/>
                    <a:pt x="23299" y="16759"/>
                    <a:pt x="23315" y="16708"/>
                  </a:cubicBezTo>
                  <a:cubicBezTo>
                    <a:pt x="23327" y="16673"/>
                    <a:pt x="23288" y="16660"/>
                    <a:pt x="23222" y="16660"/>
                  </a:cubicBezTo>
                  <a:cubicBezTo>
                    <a:pt x="23042" y="16660"/>
                    <a:pt x="22663" y="16760"/>
                    <a:pt x="22598" y="16769"/>
                  </a:cubicBezTo>
                  <a:cubicBezTo>
                    <a:pt x="22595" y="16770"/>
                    <a:pt x="22593" y="16770"/>
                    <a:pt x="22591" y="16770"/>
                  </a:cubicBezTo>
                  <a:cubicBezTo>
                    <a:pt x="22574" y="16770"/>
                    <a:pt x="22552" y="16760"/>
                    <a:pt x="22547" y="16743"/>
                  </a:cubicBezTo>
                  <a:cubicBezTo>
                    <a:pt x="22434" y="16365"/>
                    <a:pt x="22227" y="16220"/>
                    <a:pt x="21976" y="16220"/>
                  </a:cubicBezTo>
                  <a:cubicBezTo>
                    <a:pt x="21776" y="16220"/>
                    <a:pt x="21548" y="16311"/>
                    <a:pt x="21316" y="16449"/>
                  </a:cubicBezTo>
                  <a:cubicBezTo>
                    <a:pt x="21299" y="16459"/>
                    <a:pt x="21280" y="16465"/>
                    <a:pt x="21263" y="16465"/>
                  </a:cubicBezTo>
                  <a:cubicBezTo>
                    <a:pt x="21238" y="16465"/>
                    <a:pt x="21217" y="16452"/>
                    <a:pt x="21208" y="16418"/>
                  </a:cubicBezTo>
                  <a:cubicBezTo>
                    <a:pt x="21144" y="16154"/>
                    <a:pt x="20882" y="16029"/>
                    <a:pt x="20786" y="15781"/>
                  </a:cubicBezTo>
                  <a:cubicBezTo>
                    <a:pt x="20777" y="15760"/>
                    <a:pt x="20802" y="15723"/>
                    <a:pt x="20827" y="15723"/>
                  </a:cubicBezTo>
                  <a:close/>
                  <a:moveTo>
                    <a:pt x="13626" y="19299"/>
                  </a:moveTo>
                  <a:cubicBezTo>
                    <a:pt x="13640" y="19299"/>
                    <a:pt x="13654" y="19305"/>
                    <a:pt x="13665" y="19320"/>
                  </a:cubicBezTo>
                  <a:cubicBezTo>
                    <a:pt x="14058" y="19830"/>
                    <a:pt x="14377" y="20418"/>
                    <a:pt x="14598" y="21022"/>
                  </a:cubicBezTo>
                  <a:cubicBezTo>
                    <a:pt x="14609" y="21051"/>
                    <a:pt x="14568" y="21107"/>
                    <a:pt x="14538" y="21107"/>
                  </a:cubicBezTo>
                  <a:cubicBezTo>
                    <a:pt x="14530" y="21107"/>
                    <a:pt x="14523" y="21103"/>
                    <a:pt x="14518" y="21093"/>
                  </a:cubicBezTo>
                  <a:cubicBezTo>
                    <a:pt x="14221" y="20552"/>
                    <a:pt x="13945" y="19999"/>
                    <a:pt x="13569" y="19507"/>
                  </a:cubicBezTo>
                  <a:cubicBezTo>
                    <a:pt x="13208" y="19972"/>
                    <a:pt x="13072" y="20351"/>
                    <a:pt x="13358" y="20941"/>
                  </a:cubicBezTo>
                  <a:cubicBezTo>
                    <a:pt x="13391" y="21007"/>
                    <a:pt x="13299" y="21126"/>
                    <a:pt x="13228" y="21126"/>
                  </a:cubicBezTo>
                  <a:cubicBezTo>
                    <a:pt x="13209" y="21126"/>
                    <a:pt x="13192" y="21118"/>
                    <a:pt x="13178" y="21099"/>
                  </a:cubicBezTo>
                  <a:cubicBezTo>
                    <a:pt x="13009" y="20848"/>
                    <a:pt x="12881" y="20659"/>
                    <a:pt x="12638" y="20659"/>
                  </a:cubicBezTo>
                  <a:cubicBezTo>
                    <a:pt x="12582" y="20659"/>
                    <a:pt x="12520" y="20669"/>
                    <a:pt x="12450" y="20691"/>
                  </a:cubicBezTo>
                  <a:cubicBezTo>
                    <a:pt x="12390" y="20709"/>
                    <a:pt x="12336" y="20718"/>
                    <a:pt x="12282" y="20718"/>
                  </a:cubicBezTo>
                  <a:cubicBezTo>
                    <a:pt x="12220" y="20718"/>
                    <a:pt x="12158" y="20706"/>
                    <a:pt x="12088" y="20683"/>
                  </a:cubicBezTo>
                  <a:cubicBezTo>
                    <a:pt x="12053" y="20672"/>
                    <a:pt x="12095" y="20613"/>
                    <a:pt x="12122" y="20613"/>
                  </a:cubicBezTo>
                  <a:cubicBezTo>
                    <a:pt x="12122" y="20613"/>
                    <a:pt x="12123" y="20613"/>
                    <a:pt x="12124" y="20613"/>
                  </a:cubicBezTo>
                  <a:cubicBezTo>
                    <a:pt x="12371" y="20613"/>
                    <a:pt x="12545" y="20436"/>
                    <a:pt x="12785" y="20420"/>
                  </a:cubicBezTo>
                  <a:cubicBezTo>
                    <a:pt x="12790" y="20420"/>
                    <a:pt x="12796" y="20420"/>
                    <a:pt x="12801" y="20420"/>
                  </a:cubicBezTo>
                  <a:cubicBezTo>
                    <a:pt x="12884" y="20420"/>
                    <a:pt x="12960" y="20458"/>
                    <a:pt x="13029" y="20514"/>
                  </a:cubicBezTo>
                  <a:cubicBezTo>
                    <a:pt x="13013" y="20094"/>
                    <a:pt x="13220" y="19743"/>
                    <a:pt x="13549" y="19345"/>
                  </a:cubicBezTo>
                  <a:cubicBezTo>
                    <a:pt x="13568" y="19322"/>
                    <a:pt x="13598" y="19299"/>
                    <a:pt x="13626" y="19299"/>
                  </a:cubicBezTo>
                  <a:close/>
                  <a:moveTo>
                    <a:pt x="24133" y="21305"/>
                  </a:moveTo>
                  <a:cubicBezTo>
                    <a:pt x="24159" y="21305"/>
                    <a:pt x="24181" y="21320"/>
                    <a:pt x="24191" y="21363"/>
                  </a:cubicBezTo>
                  <a:cubicBezTo>
                    <a:pt x="24259" y="21664"/>
                    <a:pt x="24472" y="21883"/>
                    <a:pt x="24650" y="22125"/>
                  </a:cubicBezTo>
                  <a:cubicBezTo>
                    <a:pt x="24670" y="22082"/>
                    <a:pt x="24689" y="22037"/>
                    <a:pt x="24710" y="21995"/>
                  </a:cubicBezTo>
                  <a:cubicBezTo>
                    <a:pt x="24727" y="21965"/>
                    <a:pt x="24766" y="21927"/>
                    <a:pt x="24804" y="21927"/>
                  </a:cubicBezTo>
                  <a:cubicBezTo>
                    <a:pt x="24809" y="21927"/>
                    <a:pt x="24814" y="21928"/>
                    <a:pt x="24819" y="21929"/>
                  </a:cubicBezTo>
                  <a:cubicBezTo>
                    <a:pt x="24976" y="21973"/>
                    <a:pt x="25131" y="22028"/>
                    <a:pt x="25280" y="22094"/>
                  </a:cubicBezTo>
                  <a:cubicBezTo>
                    <a:pt x="25308" y="22108"/>
                    <a:pt x="25277" y="22153"/>
                    <a:pt x="25252" y="22153"/>
                  </a:cubicBezTo>
                  <a:cubicBezTo>
                    <a:pt x="25250" y="22153"/>
                    <a:pt x="25248" y="22153"/>
                    <a:pt x="25246" y="22152"/>
                  </a:cubicBezTo>
                  <a:cubicBezTo>
                    <a:pt x="25155" y="22125"/>
                    <a:pt x="24992" y="22047"/>
                    <a:pt x="24895" y="22047"/>
                  </a:cubicBezTo>
                  <a:cubicBezTo>
                    <a:pt x="24856" y="22047"/>
                    <a:pt x="24827" y="22060"/>
                    <a:pt x="24819" y="22094"/>
                  </a:cubicBezTo>
                  <a:cubicBezTo>
                    <a:pt x="24798" y="22176"/>
                    <a:pt x="24767" y="22255"/>
                    <a:pt x="24740" y="22336"/>
                  </a:cubicBezTo>
                  <a:cubicBezTo>
                    <a:pt x="24728" y="22370"/>
                    <a:pt x="24650" y="22469"/>
                    <a:pt x="24592" y="22469"/>
                  </a:cubicBezTo>
                  <a:cubicBezTo>
                    <a:pt x="24578" y="22469"/>
                    <a:pt x="24565" y="22463"/>
                    <a:pt x="24555" y="22450"/>
                  </a:cubicBezTo>
                  <a:cubicBezTo>
                    <a:pt x="24367" y="22207"/>
                    <a:pt x="24152" y="21979"/>
                    <a:pt x="24029" y="21702"/>
                  </a:cubicBezTo>
                  <a:cubicBezTo>
                    <a:pt x="23976" y="21814"/>
                    <a:pt x="23945" y="21935"/>
                    <a:pt x="23937" y="22058"/>
                  </a:cubicBezTo>
                  <a:cubicBezTo>
                    <a:pt x="23933" y="22126"/>
                    <a:pt x="23817" y="22238"/>
                    <a:pt x="23746" y="22238"/>
                  </a:cubicBezTo>
                  <a:cubicBezTo>
                    <a:pt x="23719" y="22238"/>
                    <a:pt x="23697" y="22221"/>
                    <a:pt x="23693" y="22176"/>
                  </a:cubicBezTo>
                  <a:cubicBezTo>
                    <a:pt x="23685" y="22107"/>
                    <a:pt x="23679" y="22039"/>
                    <a:pt x="23672" y="21970"/>
                  </a:cubicBezTo>
                  <a:cubicBezTo>
                    <a:pt x="23668" y="21926"/>
                    <a:pt x="23661" y="21909"/>
                    <a:pt x="23652" y="21909"/>
                  </a:cubicBezTo>
                  <a:cubicBezTo>
                    <a:pt x="23629" y="21909"/>
                    <a:pt x="23592" y="22031"/>
                    <a:pt x="23543" y="22081"/>
                  </a:cubicBezTo>
                  <a:cubicBezTo>
                    <a:pt x="23395" y="22233"/>
                    <a:pt x="23259" y="22393"/>
                    <a:pt x="23123" y="22557"/>
                  </a:cubicBezTo>
                  <a:cubicBezTo>
                    <a:pt x="23095" y="22592"/>
                    <a:pt x="23041" y="22633"/>
                    <a:pt x="22993" y="22633"/>
                  </a:cubicBezTo>
                  <a:cubicBezTo>
                    <a:pt x="22970" y="22633"/>
                    <a:pt x="22948" y="22623"/>
                    <a:pt x="22931" y="22599"/>
                  </a:cubicBezTo>
                  <a:cubicBezTo>
                    <a:pt x="22776" y="22372"/>
                    <a:pt x="22602" y="22162"/>
                    <a:pt x="22442" y="21939"/>
                  </a:cubicBezTo>
                  <a:cubicBezTo>
                    <a:pt x="22323" y="22059"/>
                    <a:pt x="22215" y="22183"/>
                    <a:pt x="22206" y="22383"/>
                  </a:cubicBezTo>
                  <a:cubicBezTo>
                    <a:pt x="22203" y="22466"/>
                    <a:pt x="22109" y="22560"/>
                    <a:pt x="22027" y="22568"/>
                  </a:cubicBezTo>
                  <a:cubicBezTo>
                    <a:pt x="21858" y="22587"/>
                    <a:pt x="21812" y="22624"/>
                    <a:pt x="21752" y="22783"/>
                  </a:cubicBezTo>
                  <a:cubicBezTo>
                    <a:pt x="21733" y="22833"/>
                    <a:pt x="21649" y="22940"/>
                    <a:pt x="21576" y="22940"/>
                  </a:cubicBezTo>
                  <a:cubicBezTo>
                    <a:pt x="21558" y="22940"/>
                    <a:pt x="21541" y="22934"/>
                    <a:pt x="21525" y="22919"/>
                  </a:cubicBezTo>
                  <a:cubicBezTo>
                    <a:pt x="21305" y="22715"/>
                    <a:pt x="21124" y="22638"/>
                    <a:pt x="20931" y="22638"/>
                  </a:cubicBezTo>
                  <a:cubicBezTo>
                    <a:pt x="20756" y="22638"/>
                    <a:pt x="20570" y="22702"/>
                    <a:pt x="20337" y="22790"/>
                  </a:cubicBezTo>
                  <a:cubicBezTo>
                    <a:pt x="20332" y="22792"/>
                    <a:pt x="20327" y="22793"/>
                    <a:pt x="20323" y="22793"/>
                  </a:cubicBezTo>
                  <a:cubicBezTo>
                    <a:pt x="20295" y="22793"/>
                    <a:pt x="20318" y="22734"/>
                    <a:pt x="20339" y="22722"/>
                  </a:cubicBezTo>
                  <a:cubicBezTo>
                    <a:pt x="20659" y="22539"/>
                    <a:pt x="20910" y="22367"/>
                    <a:pt x="21167" y="22367"/>
                  </a:cubicBezTo>
                  <a:cubicBezTo>
                    <a:pt x="21314" y="22367"/>
                    <a:pt x="21463" y="22423"/>
                    <a:pt x="21628" y="22567"/>
                  </a:cubicBezTo>
                  <a:cubicBezTo>
                    <a:pt x="21710" y="22435"/>
                    <a:pt x="21818" y="22359"/>
                    <a:pt x="21983" y="22319"/>
                  </a:cubicBezTo>
                  <a:cubicBezTo>
                    <a:pt x="22050" y="22061"/>
                    <a:pt x="22230" y="21891"/>
                    <a:pt x="22420" y="21684"/>
                  </a:cubicBezTo>
                  <a:cubicBezTo>
                    <a:pt x="22452" y="21651"/>
                    <a:pt x="22506" y="21606"/>
                    <a:pt x="22554" y="21606"/>
                  </a:cubicBezTo>
                  <a:cubicBezTo>
                    <a:pt x="22577" y="21606"/>
                    <a:pt x="22598" y="21616"/>
                    <a:pt x="22615" y="21641"/>
                  </a:cubicBezTo>
                  <a:cubicBezTo>
                    <a:pt x="22766" y="21865"/>
                    <a:pt x="22935" y="22071"/>
                    <a:pt x="23092" y="22290"/>
                  </a:cubicBezTo>
                  <a:cubicBezTo>
                    <a:pt x="23288" y="22042"/>
                    <a:pt x="23520" y="21752"/>
                    <a:pt x="23804" y="21654"/>
                  </a:cubicBezTo>
                  <a:cubicBezTo>
                    <a:pt x="23810" y="21653"/>
                    <a:pt x="23815" y="21653"/>
                    <a:pt x="23821" y="21653"/>
                  </a:cubicBezTo>
                  <a:cubicBezTo>
                    <a:pt x="23826" y="21653"/>
                    <a:pt x="23832" y="21653"/>
                    <a:pt x="23837" y="21654"/>
                  </a:cubicBezTo>
                  <a:cubicBezTo>
                    <a:pt x="23879" y="21569"/>
                    <a:pt x="23927" y="21487"/>
                    <a:pt x="23981" y="21409"/>
                  </a:cubicBezTo>
                  <a:cubicBezTo>
                    <a:pt x="24007" y="21372"/>
                    <a:pt x="24080" y="21305"/>
                    <a:pt x="24133" y="21305"/>
                  </a:cubicBezTo>
                  <a:close/>
                  <a:moveTo>
                    <a:pt x="25395" y="26412"/>
                  </a:moveTo>
                  <a:cubicBezTo>
                    <a:pt x="25406" y="26412"/>
                    <a:pt x="25416" y="26412"/>
                    <a:pt x="25426" y="26413"/>
                  </a:cubicBezTo>
                  <a:cubicBezTo>
                    <a:pt x="25547" y="26420"/>
                    <a:pt x="25667" y="26428"/>
                    <a:pt x="25787" y="26428"/>
                  </a:cubicBezTo>
                  <a:cubicBezTo>
                    <a:pt x="25824" y="26428"/>
                    <a:pt x="25861" y="26428"/>
                    <a:pt x="25899" y="26426"/>
                  </a:cubicBezTo>
                  <a:cubicBezTo>
                    <a:pt x="25933" y="26426"/>
                    <a:pt x="25961" y="26445"/>
                    <a:pt x="25963" y="26481"/>
                  </a:cubicBezTo>
                  <a:cubicBezTo>
                    <a:pt x="25969" y="26555"/>
                    <a:pt x="25974" y="26628"/>
                    <a:pt x="25980" y="26703"/>
                  </a:cubicBezTo>
                  <a:cubicBezTo>
                    <a:pt x="26057" y="26645"/>
                    <a:pt x="26138" y="26588"/>
                    <a:pt x="26231" y="26570"/>
                  </a:cubicBezTo>
                  <a:cubicBezTo>
                    <a:pt x="26234" y="26570"/>
                    <a:pt x="26236" y="26570"/>
                    <a:pt x="26238" y="26570"/>
                  </a:cubicBezTo>
                  <a:cubicBezTo>
                    <a:pt x="26260" y="26570"/>
                    <a:pt x="26269" y="26595"/>
                    <a:pt x="26267" y="26615"/>
                  </a:cubicBezTo>
                  <a:cubicBezTo>
                    <a:pt x="26262" y="26655"/>
                    <a:pt x="26240" y="26692"/>
                    <a:pt x="26226" y="26728"/>
                  </a:cubicBezTo>
                  <a:cubicBezTo>
                    <a:pt x="26220" y="26742"/>
                    <a:pt x="26191" y="26762"/>
                    <a:pt x="26176" y="26762"/>
                  </a:cubicBezTo>
                  <a:cubicBezTo>
                    <a:pt x="26168" y="26762"/>
                    <a:pt x="26163" y="26757"/>
                    <a:pt x="26167" y="26742"/>
                  </a:cubicBezTo>
                  <a:cubicBezTo>
                    <a:pt x="26168" y="26735"/>
                    <a:pt x="26167" y="26732"/>
                    <a:pt x="26164" y="26732"/>
                  </a:cubicBezTo>
                  <a:cubicBezTo>
                    <a:pt x="26147" y="26732"/>
                    <a:pt x="26062" y="26835"/>
                    <a:pt x="26039" y="26854"/>
                  </a:cubicBezTo>
                  <a:cubicBezTo>
                    <a:pt x="25992" y="26892"/>
                    <a:pt x="25946" y="26926"/>
                    <a:pt x="25895" y="26961"/>
                  </a:cubicBezTo>
                  <a:cubicBezTo>
                    <a:pt x="25880" y="26973"/>
                    <a:pt x="25860" y="26979"/>
                    <a:pt x="25842" y="26979"/>
                  </a:cubicBezTo>
                  <a:cubicBezTo>
                    <a:pt x="25814" y="26979"/>
                    <a:pt x="25788" y="26964"/>
                    <a:pt x="25784" y="26929"/>
                  </a:cubicBezTo>
                  <a:cubicBezTo>
                    <a:pt x="25775" y="26842"/>
                    <a:pt x="25763" y="26754"/>
                    <a:pt x="25752" y="26668"/>
                  </a:cubicBezTo>
                  <a:cubicBezTo>
                    <a:pt x="25711" y="26670"/>
                    <a:pt x="25670" y="26672"/>
                    <a:pt x="25629" y="26672"/>
                  </a:cubicBezTo>
                  <a:cubicBezTo>
                    <a:pt x="25549" y="26672"/>
                    <a:pt x="25468" y="26667"/>
                    <a:pt x="25389" y="26656"/>
                  </a:cubicBezTo>
                  <a:cubicBezTo>
                    <a:pt x="25245" y="26636"/>
                    <a:pt x="25114" y="26573"/>
                    <a:pt x="24969" y="26550"/>
                  </a:cubicBezTo>
                  <a:cubicBezTo>
                    <a:pt x="24940" y="26545"/>
                    <a:pt x="24974" y="26497"/>
                    <a:pt x="24989" y="26494"/>
                  </a:cubicBezTo>
                  <a:cubicBezTo>
                    <a:pt x="25115" y="26461"/>
                    <a:pt x="25264" y="26412"/>
                    <a:pt x="25395" y="26412"/>
                  </a:cubicBezTo>
                  <a:close/>
                  <a:moveTo>
                    <a:pt x="11817" y="25380"/>
                  </a:moveTo>
                  <a:cubicBezTo>
                    <a:pt x="11832" y="25380"/>
                    <a:pt x="11845" y="25384"/>
                    <a:pt x="11857" y="25394"/>
                  </a:cubicBezTo>
                  <a:cubicBezTo>
                    <a:pt x="12349" y="25815"/>
                    <a:pt x="12753" y="26292"/>
                    <a:pt x="12809" y="26962"/>
                  </a:cubicBezTo>
                  <a:cubicBezTo>
                    <a:pt x="12814" y="27012"/>
                    <a:pt x="12730" y="27125"/>
                    <a:pt x="12671" y="27125"/>
                  </a:cubicBezTo>
                  <a:cubicBezTo>
                    <a:pt x="12654" y="27125"/>
                    <a:pt x="12639" y="27116"/>
                    <a:pt x="12629" y="27093"/>
                  </a:cubicBezTo>
                  <a:cubicBezTo>
                    <a:pt x="12561" y="26947"/>
                    <a:pt x="12513" y="26791"/>
                    <a:pt x="12488" y="26632"/>
                  </a:cubicBezTo>
                  <a:cubicBezTo>
                    <a:pt x="12331" y="26257"/>
                    <a:pt x="12075" y="25961"/>
                    <a:pt x="11750" y="25676"/>
                  </a:cubicBezTo>
                  <a:cubicBezTo>
                    <a:pt x="11446" y="26146"/>
                    <a:pt x="11393" y="26660"/>
                    <a:pt x="11566" y="27204"/>
                  </a:cubicBezTo>
                  <a:cubicBezTo>
                    <a:pt x="11596" y="27299"/>
                    <a:pt x="11501" y="27425"/>
                    <a:pt x="11400" y="27425"/>
                  </a:cubicBezTo>
                  <a:cubicBezTo>
                    <a:pt x="11395" y="27425"/>
                    <a:pt x="11389" y="27424"/>
                    <a:pt x="11384" y="27424"/>
                  </a:cubicBezTo>
                  <a:cubicBezTo>
                    <a:pt x="11235" y="27404"/>
                    <a:pt x="11136" y="27348"/>
                    <a:pt x="11066" y="27245"/>
                  </a:cubicBezTo>
                  <a:cubicBezTo>
                    <a:pt x="10862" y="27550"/>
                    <a:pt x="10632" y="27836"/>
                    <a:pt x="10530" y="28192"/>
                  </a:cubicBezTo>
                  <a:cubicBezTo>
                    <a:pt x="10511" y="28259"/>
                    <a:pt x="10439" y="28327"/>
                    <a:pt x="10369" y="28334"/>
                  </a:cubicBezTo>
                  <a:cubicBezTo>
                    <a:pt x="10103" y="28360"/>
                    <a:pt x="9837" y="28382"/>
                    <a:pt x="9571" y="28414"/>
                  </a:cubicBezTo>
                  <a:cubicBezTo>
                    <a:pt x="9569" y="28414"/>
                    <a:pt x="9566" y="28414"/>
                    <a:pt x="9563" y="28414"/>
                  </a:cubicBezTo>
                  <a:cubicBezTo>
                    <a:pt x="9529" y="28414"/>
                    <a:pt x="9500" y="28388"/>
                    <a:pt x="9497" y="28353"/>
                  </a:cubicBezTo>
                  <a:cubicBezTo>
                    <a:pt x="9486" y="28251"/>
                    <a:pt x="9477" y="27718"/>
                    <a:pt x="9340" y="27718"/>
                  </a:cubicBezTo>
                  <a:cubicBezTo>
                    <a:pt x="9311" y="27718"/>
                    <a:pt x="9277" y="27742"/>
                    <a:pt x="9235" y="27799"/>
                  </a:cubicBezTo>
                  <a:cubicBezTo>
                    <a:pt x="9190" y="27861"/>
                    <a:pt x="9151" y="27872"/>
                    <a:pt x="9084" y="27885"/>
                  </a:cubicBezTo>
                  <a:cubicBezTo>
                    <a:pt x="9081" y="27886"/>
                    <a:pt x="9079" y="27886"/>
                    <a:pt x="9076" y="27886"/>
                  </a:cubicBezTo>
                  <a:cubicBezTo>
                    <a:pt x="9042" y="27886"/>
                    <a:pt x="9079" y="27821"/>
                    <a:pt x="9094" y="27811"/>
                  </a:cubicBezTo>
                  <a:lnTo>
                    <a:pt x="9095" y="27811"/>
                  </a:lnTo>
                  <a:cubicBezTo>
                    <a:pt x="9315" y="27680"/>
                    <a:pt x="9281" y="27440"/>
                    <a:pt x="9567" y="27341"/>
                  </a:cubicBezTo>
                  <a:cubicBezTo>
                    <a:pt x="9579" y="27337"/>
                    <a:pt x="9592" y="27334"/>
                    <a:pt x="9605" y="27334"/>
                  </a:cubicBezTo>
                  <a:cubicBezTo>
                    <a:pt x="9643" y="27334"/>
                    <a:pt x="9676" y="27354"/>
                    <a:pt x="9681" y="27400"/>
                  </a:cubicBezTo>
                  <a:cubicBezTo>
                    <a:pt x="9700" y="27609"/>
                    <a:pt x="9718" y="27817"/>
                    <a:pt x="9733" y="28026"/>
                  </a:cubicBezTo>
                  <a:cubicBezTo>
                    <a:pt x="9740" y="28117"/>
                    <a:pt x="9759" y="28140"/>
                    <a:pt x="9798" y="28140"/>
                  </a:cubicBezTo>
                  <a:cubicBezTo>
                    <a:pt x="9832" y="28140"/>
                    <a:pt x="9880" y="28123"/>
                    <a:pt x="9949" y="28116"/>
                  </a:cubicBezTo>
                  <a:cubicBezTo>
                    <a:pt x="10085" y="28104"/>
                    <a:pt x="10224" y="28091"/>
                    <a:pt x="10360" y="28078"/>
                  </a:cubicBezTo>
                  <a:cubicBezTo>
                    <a:pt x="10515" y="27676"/>
                    <a:pt x="10798" y="27362"/>
                    <a:pt x="11015" y="26986"/>
                  </a:cubicBezTo>
                  <a:cubicBezTo>
                    <a:pt x="11032" y="26956"/>
                    <a:pt x="11116" y="26875"/>
                    <a:pt x="11172" y="26875"/>
                  </a:cubicBezTo>
                  <a:cubicBezTo>
                    <a:pt x="11193" y="26875"/>
                    <a:pt x="11210" y="26886"/>
                    <a:pt x="11219" y="26914"/>
                  </a:cubicBezTo>
                  <a:cubicBezTo>
                    <a:pt x="11229" y="26959"/>
                    <a:pt x="11246" y="27001"/>
                    <a:pt x="11271" y="27040"/>
                  </a:cubicBezTo>
                  <a:cubicBezTo>
                    <a:pt x="11188" y="26466"/>
                    <a:pt x="11331" y="25938"/>
                    <a:pt x="11703" y="25449"/>
                  </a:cubicBezTo>
                  <a:cubicBezTo>
                    <a:pt x="11725" y="25420"/>
                    <a:pt x="11774" y="25380"/>
                    <a:pt x="11817" y="25380"/>
                  </a:cubicBezTo>
                  <a:close/>
                  <a:moveTo>
                    <a:pt x="21567" y="26941"/>
                  </a:moveTo>
                  <a:cubicBezTo>
                    <a:pt x="21571" y="26941"/>
                    <a:pt x="21574" y="26943"/>
                    <a:pt x="21572" y="26951"/>
                  </a:cubicBezTo>
                  <a:cubicBezTo>
                    <a:pt x="21539" y="27088"/>
                    <a:pt x="21510" y="27189"/>
                    <a:pt x="21414" y="27189"/>
                  </a:cubicBezTo>
                  <a:cubicBezTo>
                    <a:pt x="21411" y="27189"/>
                    <a:pt x="21408" y="27189"/>
                    <a:pt x="21405" y="27189"/>
                  </a:cubicBezTo>
                  <a:cubicBezTo>
                    <a:pt x="21368" y="27387"/>
                    <a:pt x="21268" y="27558"/>
                    <a:pt x="21186" y="27751"/>
                  </a:cubicBezTo>
                  <a:cubicBezTo>
                    <a:pt x="21171" y="27788"/>
                    <a:pt x="21100" y="27874"/>
                    <a:pt x="21046" y="27874"/>
                  </a:cubicBezTo>
                  <a:cubicBezTo>
                    <a:pt x="21028" y="27874"/>
                    <a:pt x="21011" y="27865"/>
                    <a:pt x="20999" y="27842"/>
                  </a:cubicBezTo>
                  <a:cubicBezTo>
                    <a:pt x="20935" y="27723"/>
                    <a:pt x="20904" y="27677"/>
                    <a:pt x="20863" y="27677"/>
                  </a:cubicBezTo>
                  <a:cubicBezTo>
                    <a:pt x="20822" y="27677"/>
                    <a:pt x="20770" y="27725"/>
                    <a:pt x="20664" y="27791"/>
                  </a:cubicBezTo>
                  <a:cubicBezTo>
                    <a:pt x="20647" y="27803"/>
                    <a:pt x="20625" y="27810"/>
                    <a:pt x="20605" y="27810"/>
                  </a:cubicBezTo>
                  <a:cubicBezTo>
                    <a:pt x="20576" y="27810"/>
                    <a:pt x="20551" y="27795"/>
                    <a:pt x="20546" y="27757"/>
                  </a:cubicBezTo>
                  <a:cubicBezTo>
                    <a:pt x="20531" y="27618"/>
                    <a:pt x="20491" y="27482"/>
                    <a:pt x="20432" y="27356"/>
                  </a:cubicBezTo>
                  <a:cubicBezTo>
                    <a:pt x="20239" y="27545"/>
                    <a:pt x="20032" y="27640"/>
                    <a:pt x="19722" y="27640"/>
                  </a:cubicBezTo>
                  <a:cubicBezTo>
                    <a:pt x="19695" y="27640"/>
                    <a:pt x="19666" y="27640"/>
                    <a:pt x="19637" y="27638"/>
                  </a:cubicBezTo>
                  <a:cubicBezTo>
                    <a:pt x="19391" y="27626"/>
                    <a:pt x="19163" y="27565"/>
                    <a:pt x="18921" y="27515"/>
                  </a:cubicBezTo>
                  <a:cubicBezTo>
                    <a:pt x="18838" y="27498"/>
                    <a:pt x="18758" y="27490"/>
                    <a:pt x="18679" y="27490"/>
                  </a:cubicBezTo>
                  <a:cubicBezTo>
                    <a:pt x="18367" y="27490"/>
                    <a:pt x="18085" y="27612"/>
                    <a:pt x="17800" y="27771"/>
                  </a:cubicBezTo>
                  <a:cubicBezTo>
                    <a:pt x="17177" y="28120"/>
                    <a:pt x="16588" y="28430"/>
                    <a:pt x="15914" y="28670"/>
                  </a:cubicBezTo>
                  <a:cubicBezTo>
                    <a:pt x="15057" y="28973"/>
                    <a:pt x="14241" y="29297"/>
                    <a:pt x="13530" y="29879"/>
                  </a:cubicBezTo>
                  <a:cubicBezTo>
                    <a:pt x="13505" y="29899"/>
                    <a:pt x="13460" y="29928"/>
                    <a:pt x="13421" y="29928"/>
                  </a:cubicBezTo>
                  <a:cubicBezTo>
                    <a:pt x="13406" y="29928"/>
                    <a:pt x="13392" y="29924"/>
                    <a:pt x="13380" y="29912"/>
                  </a:cubicBezTo>
                  <a:cubicBezTo>
                    <a:pt x="13246" y="29779"/>
                    <a:pt x="13130" y="29648"/>
                    <a:pt x="12988" y="29648"/>
                  </a:cubicBezTo>
                  <a:cubicBezTo>
                    <a:pt x="12902" y="29648"/>
                    <a:pt x="12806" y="29697"/>
                    <a:pt x="12692" y="29823"/>
                  </a:cubicBezTo>
                  <a:cubicBezTo>
                    <a:pt x="12640" y="29880"/>
                    <a:pt x="12589" y="29900"/>
                    <a:pt x="12517" y="29937"/>
                  </a:cubicBezTo>
                  <a:cubicBezTo>
                    <a:pt x="12275" y="30062"/>
                    <a:pt x="12026" y="30128"/>
                    <a:pt x="11800" y="30290"/>
                  </a:cubicBezTo>
                  <a:cubicBezTo>
                    <a:pt x="11779" y="30305"/>
                    <a:pt x="11752" y="30315"/>
                    <a:pt x="11726" y="30315"/>
                  </a:cubicBezTo>
                  <a:cubicBezTo>
                    <a:pt x="11708" y="30315"/>
                    <a:pt x="11689" y="30310"/>
                    <a:pt x="11674" y="30299"/>
                  </a:cubicBezTo>
                  <a:cubicBezTo>
                    <a:pt x="11340" y="30063"/>
                    <a:pt x="10950" y="30115"/>
                    <a:pt x="10616" y="29904"/>
                  </a:cubicBezTo>
                  <a:cubicBezTo>
                    <a:pt x="10554" y="29864"/>
                    <a:pt x="10660" y="29770"/>
                    <a:pt x="10699" y="29762"/>
                  </a:cubicBezTo>
                  <a:cubicBezTo>
                    <a:pt x="10826" y="29736"/>
                    <a:pt x="10944" y="29721"/>
                    <a:pt x="11060" y="29721"/>
                  </a:cubicBezTo>
                  <a:cubicBezTo>
                    <a:pt x="11244" y="29721"/>
                    <a:pt x="11421" y="29758"/>
                    <a:pt x="11614" y="29844"/>
                  </a:cubicBezTo>
                  <a:cubicBezTo>
                    <a:pt x="11707" y="29885"/>
                    <a:pt x="11788" y="29902"/>
                    <a:pt x="11863" y="29902"/>
                  </a:cubicBezTo>
                  <a:cubicBezTo>
                    <a:pt x="12038" y="29902"/>
                    <a:pt x="12185" y="29812"/>
                    <a:pt x="12396" y="29730"/>
                  </a:cubicBezTo>
                  <a:cubicBezTo>
                    <a:pt x="12601" y="29650"/>
                    <a:pt x="12752" y="29402"/>
                    <a:pt x="12974" y="29364"/>
                  </a:cubicBezTo>
                  <a:cubicBezTo>
                    <a:pt x="13005" y="29359"/>
                    <a:pt x="13034" y="29356"/>
                    <a:pt x="13062" y="29356"/>
                  </a:cubicBezTo>
                  <a:cubicBezTo>
                    <a:pt x="13260" y="29356"/>
                    <a:pt x="13400" y="29473"/>
                    <a:pt x="13544" y="29614"/>
                  </a:cubicBezTo>
                  <a:cubicBezTo>
                    <a:pt x="14728" y="28706"/>
                    <a:pt x="16209" y="28453"/>
                    <a:pt x="17491" y="27716"/>
                  </a:cubicBezTo>
                  <a:cubicBezTo>
                    <a:pt x="17867" y="27498"/>
                    <a:pt x="18301" y="27221"/>
                    <a:pt x="18750" y="27221"/>
                  </a:cubicBezTo>
                  <a:cubicBezTo>
                    <a:pt x="18821" y="27221"/>
                    <a:pt x="18892" y="27228"/>
                    <a:pt x="18963" y="27243"/>
                  </a:cubicBezTo>
                  <a:cubicBezTo>
                    <a:pt x="19232" y="27299"/>
                    <a:pt x="19525" y="27385"/>
                    <a:pt x="19796" y="27385"/>
                  </a:cubicBezTo>
                  <a:cubicBezTo>
                    <a:pt x="20034" y="27385"/>
                    <a:pt x="20255" y="27320"/>
                    <a:pt x="20429" y="27111"/>
                  </a:cubicBezTo>
                  <a:cubicBezTo>
                    <a:pt x="20452" y="27083"/>
                    <a:pt x="20505" y="27042"/>
                    <a:pt x="20549" y="27042"/>
                  </a:cubicBezTo>
                  <a:cubicBezTo>
                    <a:pt x="20570" y="27042"/>
                    <a:pt x="20588" y="27051"/>
                    <a:pt x="20601" y="27075"/>
                  </a:cubicBezTo>
                  <a:cubicBezTo>
                    <a:pt x="20682" y="27226"/>
                    <a:pt x="20717" y="27358"/>
                    <a:pt x="20741" y="27511"/>
                  </a:cubicBezTo>
                  <a:cubicBezTo>
                    <a:pt x="20788" y="27460"/>
                    <a:pt x="20830" y="27410"/>
                    <a:pt x="20912" y="27381"/>
                  </a:cubicBezTo>
                  <a:cubicBezTo>
                    <a:pt x="20921" y="27377"/>
                    <a:pt x="20934" y="27374"/>
                    <a:pt x="20946" y="27374"/>
                  </a:cubicBezTo>
                  <a:cubicBezTo>
                    <a:pt x="20958" y="27374"/>
                    <a:pt x="20971" y="27378"/>
                    <a:pt x="20979" y="27387"/>
                  </a:cubicBezTo>
                  <a:cubicBezTo>
                    <a:pt x="21028" y="27410"/>
                    <a:pt x="21076" y="27431"/>
                    <a:pt x="21125" y="27453"/>
                  </a:cubicBezTo>
                  <a:cubicBezTo>
                    <a:pt x="21136" y="27457"/>
                    <a:pt x="21146" y="27464"/>
                    <a:pt x="21152" y="27475"/>
                  </a:cubicBezTo>
                  <a:cubicBezTo>
                    <a:pt x="21211" y="27359"/>
                    <a:pt x="21264" y="27241"/>
                    <a:pt x="21284" y="27110"/>
                  </a:cubicBezTo>
                  <a:cubicBezTo>
                    <a:pt x="21288" y="27079"/>
                    <a:pt x="21341" y="27001"/>
                    <a:pt x="21385" y="27001"/>
                  </a:cubicBezTo>
                  <a:cubicBezTo>
                    <a:pt x="21394" y="27001"/>
                    <a:pt x="21403" y="27005"/>
                    <a:pt x="21412" y="27013"/>
                  </a:cubicBezTo>
                  <a:cubicBezTo>
                    <a:pt x="21457" y="26994"/>
                    <a:pt x="21501" y="26973"/>
                    <a:pt x="21547" y="26952"/>
                  </a:cubicBezTo>
                  <a:cubicBezTo>
                    <a:pt x="21550" y="26947"/>
                    <a:pt x="21560" y="26941"/>
                    <a:pt x="21567" y="26941"/>
                  </a:cubicBezTo>
                  <a:close/>
                  <a:moveTo>
                    <a:pt x="9763" y="31800"/>
                  </a:moveTo>
                  <a:cubicBezTo>
                    <a:pt x="9781" y="31800"/>
                    <a:pt x="9797" y="31807"/>
                    <a:pt x="9809" y="31828"/>
                  </a:cubicBezTo>
                  <a:cubicBezTo>
                    <a:pt x="9836" y="31868"/>
                    <a:pt x="9863" y="31910"/>
                    <a:pt x="9891" y="31950"/>
                  </a:cubicBezTo>
                  <a:cubicBezTo>
                    <a:pt x="9896" y="31949"/>
                    <a:pt x="9902" y="31948"/>
                    <a:pt x="9906" y="31948"/>
                  </a:cubicBezTo>
                  <a:cubicBezTo>
                    <a:pt x="9968" y="31948"/>
                    <a:pt x="9925" y="32059"/>
                    <a:pt x="9907" y="32084"/>
                  </a:cubicBezTo>
                  <a:cubicBezTo>
                    <a:pt x="9903" y="32089"/>
                    <a:pt x="9898" y="32096"/>
                    <a:pt x="9894" y="32101"/>
                  </a:cubicBezTo>
                  <a:cubicBezTo>
                    <a:pt x="9878" y="32122"/>
                    <a:pt x="9834" y="32160"/>
                    <a:pt x="9798" y="32160"/>
                  </a:cubicBezTo>
                  <a:cubicBezTo>
                    <a:pt x="9792" y="32160"/>
                    <a:pt x="9786" y="32159"/>
                    <a:pt x="9780" y="32156"/>
                  </a:cubicBezTo>
                  <a:cubicBezTo>
                    <a:pt x="9704" y="32117"/>
                    <a:pt x="9694" y="32109"/>
                    <a:pt x="9663" y="32058"/>
                  </a:cubicBezTo>
                  <a:cubicBezTo>
                    <a:pt x="9242" y="32418"/>
                    <a:pt x="8805" y="32770"/>
                    <a:pt x="8643" y="33322"/>
                  </a:cubicBezTo>
                  <a:cubicBezTo>
                    <a:pt x="8622" y="33392"/>
                    <a:pt x="8541" y="33475"/>
                    <a:pt x="8463" y="33475"/>
                  </a:cubicBezTo>
                  <a:cubicBezTo>
                    <a:pt x="8455" y="33475"/>
                    <a:pt x="8447" y="33475"/>
                    <a:pt x="8440" y="33473"/>
                  </a:cubicBezTo>
                  <a:cubicBezTo>
                    <a:pt x="8372" y="33458"/>
                    <a:pt x="8310" y="33452"/>
                    <a:pt x="8252" y="33452"/>
                  </a:cubicBezTo>
                  <a:cubicBezTo>
                    <a:pt x="7770" y="33452"/>
                    <a:pt x="7600" y="33923"/>
                    <a:pt x="7280" y="34267"/>
                  </a:cubicBezTo>
                  <a:cubicBezTo>
                    <a:pt x="7013" y="34553"/>
                    <a:pt x="6677" y="34674"/>
                    <a:pt x="6307" y="34696"/>
                  </a:cubicBezTo>
                  <a:cubicBezTo>
                    <a:pt x="6300" y="34756"/>
                    <a:pt x="6281" y="34813"/>
                    <a:pt x="6255" y="34867"/>
                  </a:cubicBezTo>
                  <a:cubicBezTo>
                    <a:pt x="6223" y="34939"/>
                    <a:pt x="6160" y="35021"/>
                    <a:pt x="6073" y="35028"/>
                  </a:cubicBezTo>
                  <a:cubicBezTo>
                    <a:pt x="6022" y="35032"/>
                    <a:pt x="5973" y="35034"/>
                    <a:pt x="5929" y="35034"/>
                  </a:cubicBezTo>
                  <a:cubicBezTo>
                    <a:pt x="5605" y="35034"/>
                    <a:pt x="5454" y="34923"/>
                    <a:pt x="5445" y="34543"/>
                  </a:cubicBezTo>
                  <a:lnTo>
                    <a:pt x="5446" y="34543"/>
                  </a:lnTo>
                  <a:cubicBezTo>
                    <a:pt x="5446" y="34512"/>
                    <a:pt x="5492" y="34432"/>
                    <a:pt x="5534" y="34432"/>
                  </a:cubicBezTo>
                  <a:cubicBezTo>
                    <a:pt x="5543" y="34432"/>
                    <a:pt x="5552" y="34435"/>
                    <a:pt x="5560" y="34444"/>
                  </a:cubicBezTo>
                  <a:cubicBezTo>
                    <a:pt x="5729" y="34615"/>
                    <a:pt x="5817" y="34713"/>
                    <a:pt x="6032" y="34728"/>
                  </a:cubicBezTo>
                  <a:cubicBezTo>
                    <a:pt x="6028" y="34702"/>
                    <a:pt x="6023" y="34674"/>
                    <a:pt x="6018" y="34637"/>
                  </a:cubicBezTo>
                  <a:cubicBezTo>
                    <a:pt x="6003" y="34549"/>
                    <a:pt x="6108" y="34405"/>
                    <a:pt x="6205" y="34405"/>
                  </a:cubicBezTo>
                  <a:cubicBezTo>
                    <a:pt x="6206" y="34405"/>
                    <a:pt x="6208" y="34405"/>
                    <a:pt x="6209" y="34405"/>
                  </a:cubicBezTo>
                  <a:cubicBezTo>
                    <a:pt x="6237" y="34407"/>
                    <a:pt x="6265" y="34407"/>
                    <a:pt x="6291" y="34407"/>
                  </a:cubicBezTo>
                  <a:cubicBezTo>
                    <a:pt x="7012" y="34407"/>
                    <a:pt x="7175" y="33959"/>
                    <a:pt x="7628" y="33493"/>
                  </a:cubicBezTo>
                  <a:cubicBezTo>
                    <a:pt x="7841" y="33273"/>
                    <a:pt x="8064" y="33169"/>
                    <a:pt x="8333" y="33169"/>
                  </a:cubicBezTo>
                  <a:cubicBezTo>
                    <a:pt x="8376" y="33169"/>
                    <a:pt x="8421" y="33171"/>
                    <a:pt x="8466" y="33177"/>
                  </a:cubicBezTo>
                  <a:cubicBezTo>
                    <a:pt x="8710" y="32599"/>
                    <a:pt x="9195" y="32231"/>
                    <a:pt x="9678" y="31836"/>
                  </a:cubicBezTo>
                  <a:cubicBezTo>
                    <a:pt x="9700" y="31819"/>
                    <a:pt x="9733" y="31800"/>
                    <a:pt x="9763" y="31800"/>
                  </a:cubicBezTo>
                  <a:close/>
                  <a:moveTo>
                    <a:pt x="29015" y="36503"/>
                  </a:moveTo>
                  <a:cubicBezTo>
                    <a:pt x="29104" y="36503"/>
                    <a:pt x="29177" y="36522"/>
                    <a:pt x="29182" y="36587"/>
                  </a:cubicBezTo>
                  <a:cubicBezTo>
                    <a:pt x="29196" y="36750"/>
                    <a:pt x="29207" y="36905"/>
                    <a:pt x="29166" y="37052"/>
                  </a:cubicBezTo>
                  <a:cubicBezTo>
                    <a:pt x="29297" y="36993"/>
                    <a:pt x="29428" y="36934"/>
                    <a:pt x="29500" y="36802"/>
                  </a:cubicBezTo>
                  <a:cubicBezTo>
                    <a:pt x="29508" y="36789"/>
                    <a:pt x="29549" y="36750"/>
                    <a:pt x="29575" y="36750"/>
                  </a:cubicBezTo>
                  <a:cubicBezTo>
                    <a:pt x="29585" y="36750"/>
                    <a:pt x="29593" y="36755"/>
                    <a:pt x="29597" y="36769"/>
                  </a:cubicBezTo>
                  <a:cubicBezTo>
                    <a:pt x="29613" y="36821"/>
                    <a:pt x="29643" y="36885"/>
                    <a:pt x="29614" y="36937"/>
                  </a:cubicBezTo>
                  <a:cubicBezTo>
                    <a:pt x="29570" y="37022"/>
                    <a:pt x="29492" y="37016"/>
                    <a:pt x="29486" y="37141"/>
                  </a:cubicBezTo>
                  <a:cubicBezTo>
                    <a:pt x="29486" y="37151"/>
                    <a:pt x="29468" y="37168"/>
                    <a:pt x="29457" y="37168"/>
                  </a:cubicBezTo>
                  <a:cubicBezTo>
                    <a:pt x="29453" y="37168"/>
                    <a:pt x="29450" y="37165"/>
                    <a:pt x="29450" y="37158"/>
                  </a:cubicBezTo>
                  <a:cubicBezTo>
                    <a:pt x="29446" y="37101"/>
                    <a:pt x="29488" y="37023"/>
                    <a:pt x="29505" y="36958"/>
                  </a:cubicBezTo>
                  <a:lnTo>
                    <a:pt x="29505" y="36958"/>
                  </a:lnTo>
                  <a:cubicBezTo>
                    <a:pt x="29388" y="37096"/>
                    <a:pt x="29214" y="37157"/>
                    <a:pt x="29046" y="37260"/>
                  </a:cubicBezTo>
                  <a:cubicBezTo>
                    <a:pt x="29031" y="37269"/>
                    <a:pt x="29017" y="37273"/>
                    <a:pt x="29006" y="37273"/>
                  </a:cubicBezTo>
                  <a:cubicBezTo>
                    <a:pt x="28963" y="37273"/>
                    <a:pt x="28949" y="37218"/>
                    <a:pt x="28976" y="37171"/>
                  </a:cubicBezTo>
                  <a:cubicBezTo>
                    <a:pt x="29038" y="37073"/>
                    <a:pt x="29029" y="36946"/>
                    <a:pt x="29020" y="36836"/>
                  </a:cubicBezTo>
                  <a:cubicBezTo>
                    <a:pt x="29008" y="36704"/>
                    <a:pt x="28923" y="36704"/>
                    <a:pt x="28814" y="36700"/>
                  </a:cubicBezTo>
                  <a:cubicBezTo>
                    <a:pt x="28731" y="36695"/>
                    <a:pt x="28667" y="36672"/>
                    <a:pt x="28624" y="36601"/>
                  </a:cubicBezTo>
                  <a:cubicBezTo>
                    <a:pt x="28611" y="36580"/>
                    <a:pt x="28643" y="36540"/>
                    <a:pt x="28665" y="36540"/>
                  </a:cubicBezTo>
                  <a:cubicBezTo>
                    <a:pt x="28666" y="36540"/>
                    <a:pt x="28666" y="36540"/>
                    <a:pt x="28667" y="36540"/>
                  </a:cubicBezTo>
                  <a:lnTo>
                    <a:pt x="28668" y="36540"/>
                  </a:lnTo>
                  <a:cubicBezTo>
                    <a:pt x="28670" y="36540"/>
                    <a:pt x="28672" y="36540"/>
                    <a:pt x="28674" y="36540"/>
                  </a:cubicBezTo>
                  <a:cubicBezTo>
                    <a:pt x="28730" y="36540"/>
                    <a:pt x="28889" y="36503"/>
                    <a:pt x="29015" y="36503"/>
                  </a:cubicBezTo>
                  <a:close/>
                  <a:moveTo>
                    <a:pt x="26991" y="36986"/>
                  </a:moveTo>
                  <a:cubicBezTo>
                    <a:pt x="27033" y="36986"/>
                    <a:pt x="27051" y="37048"/>
                    <a:pt x="27007" y="37095"/>
                  </a:cubicBezTo>
                  <a:cubicBezTo>
                    <a:pt x="26885" y="37226"/>
                    <a:pt x="26734" y="37330"/>
                    <a:pt x="26620" y="37467"/>
                  </a:cubicBezTo>
                  <a:cubicBezTo>
                    <a:pt x="26602" y="37488"/>
                    <a:pt x="26555" y="37520"/>
                    <a:pt x="26521" y="37520"/>
                  </a:cubicBezTo>
                  <a:cubicBezTo>
                    <a:pt x="26501" y="37520"/>
                    <a:pt x="26484" y="37508"/>
                    <a:pt x="26481" y="37478"/>
                  </a:cubicBezTo>
                  <a:cubicBezTo>
                    <a:pt x="26468" y="37354"/>
                    <a:pt x="26488" y="37314"/>
                    <a:pt x="26433" y="37314"/>
                  </a:cubicBezTo>
                  <a:cubicBezTo>
                    <a:pt x="26414" y="37314"/>
                    <a:pt x="26386" y="37319"/>
                    <a:pt x="26344" y="37327"/>
                  </a:cubicBezTo>
                  <a:cubicBezTo>
                    <a:pt x="26234" y="37347"/>
                    <a:pt x="26121" y="37375"/>
                    <a:pt x="26009" y="37375"/>
                  </a:cubicBezTo>
                  <a:cubicBezTo>
                    <a:pt x="26002" y="37375"/>
                    <a:pt x="25994" y="37375"/>
                    <a:pt x="25986" y="37375"/>
                  </a:cubicBezTo>
                  <a:cubicBezTo>
                    <a:pt x="25695" y="37366"/>
                    <a:pt x="25407" y="37330"/>
                    <a:pt x="25123" y="37267"/>
                  </a:cubicBezTo>
                  <a:cubicBezTo>
                    <a:pt x="25088" y="37260"/>
                    <a:pt x="25128" y="37208"/>
                    <a:pt x="25146" y="37203"/>
                  </a:cubicBezTo>
                  <a:cubicBezTo>
                    <a:pt x="25383" y="37131"/>
                    <a:pt x="25620" y="37118"/>
                    <a:pt x="25859" y="37118"/>
                  </a:cubicBezTo>
                  <a:cubicBezTo>
                    <a:pt x="25996" y="37118"/>
                    <a:pt x="26133" y="37122"/>
                    <a:pt x="26271" y="37122"/>
                  </a:cubicBezTo>
                  <a:cubicBezTo>
                    <a:pt x="26375" y="37122"/>
                    <a:pt x="26479" y="37119"/>
                    <a:pt x="26584" y="37111"/>
                  </a:cubicBezTo>
                  <a:cubicBezTo>
                    <a:pt x="26586" y="37111"/>
                    <a:pt x="26587" y="37111"/>
                    <a:pt x="26589" y="37111"/>
                  </a:cubicBezTo>
                  <a:cubicBezTo>
                    <a:pt x="26614" y="37111"/>
                    <a:pt x="26636" y="37129"/>
                    <a:pt x="26637" y="37155"/>
                  </a:cubicBezTo>
                  <a:cubicBezTo>
                    <a:pt x="26640" y="37193"/>
                    <a:pt x="26644" y="37230"/>
                    <a:pt x="26647" y="37269"/>
                  </a:cubicBezTo>
                  <a:cubicBezTo>
                    <a:pt x="26748" y="37184"/>
                    <a:pt x="26849" y="37102"/>
                    <a:pt x="26942" y="37010"/>
                  </a:cubicBezTo>
                  <a:cubicBezTo>
                    <a:pt x="26960" y="36993"/>
                    <a:pt x="26977" y="36986"/>
                    <a:pt x="26991" y="36986"/>
                  </a:cubicBezTo>
                  <a:close/>
                  <a:moveTo>
                    <a:pt x="31165" y="39976"/>
                  </a:moveTo>
                  <a:cubicBezTo>
                    <a:pt x="31164" y="39978"/>
                    <a:pt x="31163" y="39980"/>
                    <a:pt x="31162" y="39982"/>
                  </a:cubicBezTo>
                  <a:lnTo>
                    <a:pt x="31162" y="39982"/>
                  </a:lnTo>
                  <a:cubicBezTo>
                    <a:pt x="31163" y="39980"/>
                    <a:pt x="31164" y="39978"/>
                    <a:pt x="31165" y="39976"/>
                  </a:cubicBezTo>
                  <a:close/>
                  <a:moveTo>
                    <a:pt x="16145" y="39251"/>
                  </a:moveTo>
                  <a:cubicBezTo>
                    <a:pt x="16154" y="39251"/>
                    <a:pt x="16160" y="39257"/>
                    <a:pt x="16159" y="39275"/>
                  </a:cubicBezTo>
                  <a:cubicBezTo>
                    <a:pt x="16133" y="39641"/>
                    <a:pt x="15955" y="39908"/>
                    <a:pt x="15687" y="40146"/>
                  </a:cubicBezTo>
                  <a:cubicBezTo>
                    <a:pt x="15671" y="40161"/>
                    <a:pt x="15647" y="40175"/>
                    <a:pt x="15624" y="40175"/>
                  </a:cubicBezTo>
                  <a:cubicBezTo>
                    <a:pt x="15615" y="40175"/>
                    <a:pt x="15605" y="40172"/>
                    <a:pt x="15596" y="40166"/>
                  </a:cubicBezTo>
                  <a:cubicBezTo>
                    <a:pt x="15407" y="40026"/>
                    <a:pt x="15211" y="39985"/>
                    <a:pt x="15010" y="39985"/>
                  </a:cubicBezTo>
                  <a:cubicBezTo>
                    <a:pt x="14726" y="39985"/>
                    <a:pt x="14431" y="40067"/>
                    <a:pt x="14133" y="40067"/>
                  </a:cubicBezTo>
                  <a:cubicBezTo>
                    <a:pt x="14092" y="40067"/>
                    <a:pt x="14051" y="40065"/>
                    <a:pt x="14010" y="40062"/>
                  </a:cubicBezTo>
                  <a:cubicBezTo>
                    <a:pt x="13976" y="40060"/>
                    <a:pt x="14018" y="40003"/>
                    <a:pt x="14033" y="39997"/>
                  </a:cubicBezTo>
                  <a:cubicBezTo>
                    <a:pt x="14356" y="39906"/>
                    <a:pt x="14705" y="39788"/>
                    <a:pt x="15048" y="39788"/>
                  </a:cubicBezTo>
                  <a:cubicBezTo>
                    <a:pt x="15094" y="39788"/>
                    <a:pt x="15140" y="39790"/>
                    <a:pt x="15185" y="39795"/>
                  </a:cubicBezTo>
                  <a:cubicBezTo>
                    <a:pt x="15344" y="39810"/>
                    <a:pt x="15506" y="39850"/>
                    <a:pt x="15635" y="39949"/>
                  </a:cubicBezTo>
                  <a:cubicBezTo>
                    <a:pt x="15650" y="39961"/>
                    <a:pt x="15666" y="39966"/>
                    <a:pt x="15682" y="39966"/>
                  </a:cubicBezTo>
                  <a:cubicBezTo>
                    <a:pt x="15852" y="39966"/>
                    <a:pt x="16056" y="39381"/>
                    <a:pt x="16093" y="39289"/>
                  </a:cubicBezTo>
                  <a:cubicBezTo>
                    <a:pt x="16100" y="39274"/>
                    <a:pt x="16128" y="39251"/>
                    <a:pt x="16145" y="39251"/>
                  </a:cubicBezTo>
                  <a:close/>
                  <a:moveTo>
                    <a:pt x="27926" y="38298"/>
                  </a:moveTo>
                  <a:cubicBezTo>
                    <a:pt x="28071" y="38298"/>
                    <a:pt x="28218" y="38305"/>
                    <a:pt x="28369" y="38318"/>
                  </a:cubicBezTo>
                  <a:cubicBezTo>
                    <a:pt x="28447" y="38324"/>
                    <a:pt x="28408" y="38443"/>
                    <a:pt x="28389" y="38478"/>
                  </a:cubicBezTo>
                  <a:cubicBezTo>
                    <a:pt x="28239" y="38757"/>
                    <a:pt x="28081" y="39016"/>
                    <a:pt x="27879" y="39247"/>
                  </a:cubicBezTo>
                  <a:cubicBezTo>
                    <a:pt x="28353" y="39197"/>
                    <a:pt x="28779" y="38961"/>
                    <a:pt x="29255" y="38897"/>
                  </a:cubicBezTo>
                  <a:cubicBezTo>
                    <a:pt x="29259" y="38896"/>
                    <a:pt x="29262" y="38896"/>
                    <a:pt x="29266" y="38896"/>
                  </a:cubicBezTo>
                  <a:cubicBezTo>
                    <a:pt x="29322" y="38896"/>
                    <a:pt x="29328" y="38965"/>
                    <a:pt x="29311" y="39006"/>
                  </a:cubicBezTo>
                  <a:cubicBezTo>
                    <a:pt x="29283" y="39080"/>
                    <a:pt x="29311" y="39206"/>
                    <a:pt x="29337" y="39308"/>
                  </a:cubicBezTo>
                  <a:cubicBezTo>
                    <a:pt x="29547" y="39220"/>
                    <a:pt x="29768" y="39167"/>
                    <a:pt x="29974" y="39065"/>
                  </a:cubicBezTo>
                  <a:cubicBezTo>
                    <a:pt x="29992" y="39056"/>
                    <a:pt x="30014" y="39049"/>
                    <a:pt x="30034" y="39049"/>
                  </a:cubicBezTo>
                  <a:cubicBezTo>
                    <a:pt x="30059" y="39049"/>
                    <a:pt x="30081" y="39061"/>
                    <a:pt x="30085" y="39097"/>
                  </a:cubicBezTo>
                  <a:cubicBezTo>
                    <a:pt x="30101" y="39276"/>
                    <a:pt x="30112" y="39455"/>
                    <a:pt x="30122" y="39634"/>
                  </a:cubicBezTo>
                  <a:cubicBezTo>
                    <a:pt x="30235" y="39526"/>
                    <a:pt x="30381" y="39411"/>
                    <a:pt x="30518" y="39411"/>
                  </a:cubicBezTo>
                  <a:cubicBezTo>
                    <a:pt x="30547" y="39411"/>
                    <a:pt x="30575" y="39416"/>
                    <a:pt x="30602" y="39427"/>
                  </a:cubicBezTo>
                  <a:cubicBezTo>
                    <a:pt x="30732" y="39479"/>
                    <a:pt x="30774" y="39550"/>
                    <a:pt x="30814" y="39684"/>
                  </a:cubicBezTo>
                  <a:cubicBezTo>
                    <a:pt x="30829" y="39734"/>
                    <a:pt x="30834" y="39785"/>
                    <a:pt x="30831" y="39836"/>
                  </a:cubicBezTo>
                  <a:cubicBezTo>
                    <a:pt x="30801" y="39950"/>
                    <a:pt x="30817" y="40006"/>
                    <a:pt x="30880" y="40006"/>
                  </a:cubicBezTo>
                  <a:cubicBezTo>
                    <a:pt x="30925" y="40006"/>
                    <a:pt x="30995" y="39977"/>
                    <a:pt x="31089" y="39917"/>
                  </a:cubicBezTo>
                  <a:cubicBezTo>
                    <a:pt x="31099" y="39894"/>
                    <a:pt x="31148" y="39855"/>
                    <a:pt x="31177" y="39855"/>
                  </a:cubicBezTo>
                  <a:cubicBezTo>
                    <a:pt x="31192" y="39855"/>
                    <a:pt x="31201" y="39865"/>
                    <a:pt x="31196" y="39893"/>
                  </a:cubicBezTo>
                  <a:cubicBezTo>
                    <a:pt x="31174" y="40032"/>
                    <a:pt x="31113" y="40501"/>
                    <a:pt x="30882" y="40501"/>
                  </a:cubicBezTo>
                  <a:cubicBezTo>
                    <a:pt x="30875" y="40501"/>
                    <a:pt x="30867" y="40500"/>
                    <a:pt x="30859" y="40499"/>
                  </a:cubicBezTo>
                  <a:cubicBezTo>
                    <a:pt x="30838" y="40497"/>
                    <a:pt x="30866" y="40467"/>
                    <a:pt x="30872" y="40463"/>
                  </a:cubicBezTo>
                  <a:cubicBezTo>
                    <a:pt x="30994" y="40407"/>
                    <a:pt x="31108" y="40116"/>
                    <a:pt x="31162" y="39982"/>
                  </a:cubicBezTo>
                  <a:lnTo>
                    <a:pt x="31162" y="39982"/>
                  </a:lnTo>
                  <a:cubicBezTo>
                    <a:pt x="31156" y="39997"/>
                    <a:pt x="31145" y="40011"/>
                    <a:pt x="31133" y="40021"/>
                  </a:cubicBezTo>
                  <a:cubicBezTo>
                    <a:pt x="31014" y="40123"/>
                    <a:pt x="30874" y="40196"/>
                    <a:pt x="30723" y="40236"/>
                  </a:cubicBezTo>
                  <a:cubicBezTo>
                    <a:pt x="30716" y="40237"/>
                    <a:pt x="30711" y="40238"/>
                    <a:pt x="30705" y="40238"/>
                  </a:cubicBezTo>
                  <a:cubicBezTo>
                    <a:pt x="30681" y="40238"/>
                    <a:pt x="30666" y="40222"/>
                    <a:pt x="30669" y="40191"/>
                  </a:cubicBezTo>
                  <a:cubicBezTo>
                    <a:pt x="30693" y="39906"/>
                    <a:pt x="30621" y="39615"/>
                    <a:pt x="30436" y="39615"/>
                  </a:cubicBezTo>
                  <a:cubicBezTo>
                    <a:pt x="30349" y="39615"/>
                    <a:pt x="30236" y="39680"/>
                    <a:pt x="30096" y="39842"/>
                  </a:cubicBezTo>
                  <a:cubicBezTo>
                    <a:pt x="30077" y="39863"/>
                    <a:pt x="30035" y="39892"/>
                    <a:pt x="30003" y="39892"/>
                  </a:cubicBezTo>
                  <a:cubicBezTo>
                    <a:pt x="29984" y="39892"/>
                    <a:pt x="29968" y="39881"/>
                    <a:pt x="29963" y="39852"/>
                  </a:cubicBezTo>
                  <a:cubicBezTo>
                    <a:pt x="29953" y="39785"/>
                    <a:pt x="29927" y="39326"/>
                    <a:pt x="29842" y="39326"/>
                  </a:cubicBezTo>
                  <a:cubicBezTo>
                    <a:pt x="29840" y="39326"/>
                    <a:pt x="29837" y="39327"/>
                    <a:pt x="29834" y="39328"/>
                  </a:cubicBezTo>
                  <a:cubicBezTo>
                    <a:pt x="29643" y="39396"/>
                    <a:pt x="29447" y="39447"/>
                    <a:pt x="29264" y="39538"/>
                  </a:cubicBezTo>
                  <a:cubicBezTo>
                    <a:pt x="29244" y="39548"/>
                    <a:pt x="29224" y="39554"/>
                    <a:pt x="29206" y="39554"/>
                  </a:cubicBezTo>
                  <a:cubicBezTo>
                    <a:pt x="29181" y="39554"/>
                    <a:pt x="29160" y="39541"/>
                    <a:pt x="29150" y="39506"/>
                  </a:cubicBezTo>
                  <a:cubicBezTo>
                    <a:pt x="29113" y="39361"/>
                    <a:pt x="29076" y="39268"/>
                    <a:pt x="29086" y="39150"/>
                  </a:cubicBezTo>
                  <a:lnTo>
                    <a:pt x="29086" y="39150"/>
                  </a:lnTo>
                  <a:cubicBezTo>
                    <a:pt x="28581" y="39258"/>
                    <a:pt x="28126" y="39510"/>
                    <a:pt x="27602" y="39510"/>
                  </a:cubicBezTo>
                  <a:cubicBezTo>
                    <a:pt x="27594" y="39510"/>
                    <a:pt x="27585" y="39509"/>
                    <a:pt x="27576" y="39509"/>
                  </a:cubicBezTo>
                  <a:cubicBezTo>
                    <a:pt x="27446" y="39506"/>
                    <a:pt x="27531" y="39344"/>
                    <a:pt x="27581" y="39298"/>
                  </a:cubicBezTo>
                  <a:cubicBezTo>
                    <a:pt x="27810" y="39089"/>
                    <a:pt x="27964" y="38842"/>
                    <a:pt x="28109" y="38579"/>
                  </a:cubicBezTo>
                  <a:cubicBezTo>
                    <a:pt x="27658" y="38551"/>
                    <a:pt x="27208" y="38576"/>
                    <a:pt x="26757" y="38525"/>
                  </a:cubicBezTo>
                  <a:cubicBezTo>
                    <a:pt x="26719" y="38520"/>
                    <a:pt x="26765" y="38458"/>
                    <a:pt x="26785" y="38452"/>
                  </a:cubicBezTo>
                  <a:cubicBezTo>
                    <a:pt x="27171" y="38346"/>
                    <a:pt x="27541" y="38298"/>
                    <a:pt x="27926" y="38298"/>
                  </a:cubicBezTo>
                  <a:close/>
                  <a:moveTo>
                    <a:pt x="3242" y="40504"/>
                  </a:moveTo>
                  <a:cubicBezTo>
                    <a:pt x="3242" y="40504"/>
                    <a:pt x="3241" y="40504"/>
                    <a:pt x="3240" y="40505"/>
                  </a:cubicBezTo>
                  <a:lnTo>
                    <a:pt x="3240" y="40505"/>
                  </a:lnTo>
                  <a:cubicBezTo>
                    <a:pt x="3241" y="40505"/>
                    <a:pt x="3242" y="40504"/>
                    <a:pt x="3242" y="40504"/>
                  </a:cubicBezTo>
                  <a:close/>
                  <a:moveTo>
                    <a:pt x="18127" y="42590"/>
                  </a:moveTo>
                  <a:cubicBezTo>
                    <a:pt x="18127" y="42590"/>
                    <a:pt x="18126" y="42590"/>
                    <a:pt x="18125" y="42590"/>
                  </a:cubicBezTo>
                  <a:lnTo>
                    <a:pt x="18125" y="42590"/>
                  </a:lnTo>
                  <a:cubicBezTo>
                    <a:pt x="18126" y="42590"/>
                    <a:pt x="18127" y="42590"/>
                    <a:pt x="18127" y="42590"/>
                  </a:cubicBezTo>
                  <a:close/>
                  <a:moveTo>
                    <a:pt x="18786" y="40249"/>
                  </a:moveTo>
                  <a:cubicBezTo>
                    <a:pt x="18802" y="40249"/>
                    <a:pt x="18816" y="40254"/>
                    <a:pt x="18825" y="40271"/>
                  </a:cubicBezTo>
                  <a:cubicBezTo>
                    <a:pt x="18833" y="40285"/>
                    <a:pt x="18839" y="40298"/>
                    <a:pt x="18846" y="40311"/>
                  </a:cubicBezTo>
                  <a:cubicBezTo>
                    <a:pt x="18853" y="40324"/>
                    <a:pt x="18840" y="40339"/>
                    <a:pt x="18833" y="40346"/>
                  </a:cubicBezTo>
                  <a:cubicBezTo>
                    <a:pt x="18775" y="40404"/>
                    <a:pt x="18739" y="40411"/>
                    <a:pt x="18738" y="40501"/>
                  </a:cubicBezTo>
                  <a:cubicBezTo>
                    <a:pt x="18737" y="40587"/>
                    <a:pt x="18665" y="40683"/>
                    <a:pt x="18573" y="40683"/>
                  </a:cubicBezTo>
                  <a:cubicBezTo>
                    <a:pt x="18570" y="40683"/>
                    <a:pt x="18566" y="40682"/>
                    <a:pt x="18563" y="40682"/>
                  </a:cubicBezTo>
                  <a:cubicBezTo>
                    <a:pt x="18409" y="40667"/>
                    <a:pt x="18282" y="40610"/>
                    <a:pt x="18156" y="40533"/>
                  </a:cubicBezTo>
                  <a:cubicBezTo>
                    <a:pt x="17279" y="41405"/>
                    <a:pt x="14450" y="41229"/>
                    <a:pt x="15730" y="43036"/>
                  </a:cubicBezTo>
                  <a:cubicBezTo>
                    <a:pt x="15788" y="43118"/>
                    <a:pt x="15650" y="43251"/>
                    <a:pt x="15565" y="43251"/>
                  </a:cubicBezTo>
                  <a:cubicBezTo>
                    <a:pt x="15561" y="43251"/>
                    <a:pt x="15557" y="43251"/>
                    <a:pt x="15553" y="43250"/>
                  </a:cubicBezTo>
                  <a:cubicBezTo>
                    <a:pt x="15249" y="43198"/>
                    <a:pt x="14945" y="43102"/>
                    <a:pt x="14637" y="43072"/>
                  </a:cubicBezTo>
                  <a:cubicBezTo>
                    <a:pt x="14299" y="43040"/>
                    <a:pt x="14188" y="43095"/>
                    <a:pt x="13916" y="42942"/>
                  </a:cubicBezTo>
                  <a:cubicBezTo>
                    <a:pt x="13848" y="42903"/>
                    <a:pt x="13785" y="42890"/>
                    <a:pt x="13725" y="42890"/>
                  </a:cubicBezTo>
                  <a:cubicBezTo>
                    <a:pt x="13593" y="42890"/>
                    <a:pt x="13476" y="42954"/>
                    <a:pt x="13354" y="42954"/>
                  </a:cubicBezTo>
                  <a:cubicBezTo>
                    <a:pt x="13318" y="42954"/>
                    <a:pt x="13281" y="42948"/>
                    <a:pt x="13243" y="42933"/>
                  </a:cubicBezTo>
                  <a:cubicBezTo>
                    <a:pt x="13164" y="42902"/>
                    <a:pt x="13094" y="42892"/>
                    <a:pt x="13028" y="42892"/>
                  </a:cubicBezTo>
                  <a:cubicBezTo>
                    <a:pt x="12917" y="42892"/>
                    <a:pt x="12815" y="42920"/>
                    <a:pt x="12693" y="42920"/>
                  </a:cubicBezTo>
                  <a:cubicBezTo>
                    <a:pt x="12680" y="42920"/>
                    <a:pt x="12667" y="42919"/>
                    <a:pt x="12653" y="42919"/>
                  </a:cubicBezTo>
                  <a:cubicBezTo>
                    <a:pt x="12597" y="42915"/>
                    <a:pt x="12640" y="42840"/>
                    <a:pt x="12668" y="42826"/>
                  </a:cubicBezTo>
                  <a:cubicBezTo>
                    <a:pt x="12809" y="42754"/>
                    <a:pt x="12959" y="42596"/>
                    <a:pt x="13132" y="42596"/>
                  </a:cubicBezTo>
                  <a:cubicBezTo>
                    <a:pt x="13167" y="42596"/>
                    <a:pt x="13202" y="42602"/>
                    <a:pt x="13239" y="42617"/>
                  </a:cubicBezTo>
                  <a:cubicBezTo>
                    <a:pt x="13291" y="42638"/>
                    <a:pt x="13343" y="42645"/>
                    <a:pt x="13395" y="42645"/>
                  </a:cubicBezTo>
                  <a:cubicBezTo>
                    <a:pt x="13522" y="42645"/>
                    <a:pt x="13648" y="42601"/>
                    <a:pt x="13772" y="42601"/>
                  </a:cubicBezTo>
                  <a:cubicBezTo>
                    <a:pt x="13826" y="42601"/>
                    <a:pt x="13880" y="42609"/>
                    <a:pt x="13932" y="42633"/>
                  </a:cubicBezTo>
                  <a:cubicBezTo>
                    <a:pt x="14357" y="42823"/>
                    <a:pt x="14869" y="42885"/>
                    <a:pt x="15355" y="42955"/>
                  </a:cubicBezTo>
                  <a:cubicBezTo>
                    <a:pt x="15045" y="42361"/>
                    <a:pt x="15104" y="41759"/>
                    <a:pt x="15781" y="41370"/>
                  </a:cubicBezTo>
                  <a:cubicBezTo>
                    <a:pt x="16174" y="41146"/>
                    <a:pt x="16605" y="41009"/>
                    <a:pt x="17033" y="40868"/>
                  </a:cubicBezTo>
                  <a:cubicBezTo>
                    <a:pt x="17388" y="40751"/>
                    <a:pt x="17877" y="40645"/>
                    <a:pt x="18116" y="40338"/>
                  </a:cubicBezTo>
                  <a:cubicBezTo>
                    <a:pt x="18141" y="40307"/>
                    <a:pt x="18186" y="40273"/>
                    <a:pt x="18229" y="40273"/>
                  </a:cubicBezTo>
                  <a:cubicBezTo>
                    <a:pt x="18243" y="40273"/>
                    <a:pt x="18256" y="40276"/>
                    <a:pt x="18269" y="40285"/>
                  </a:cubicBezTo>
                  <a:cubicBezTo>
                    <a:pt x="18360" y="40347"/>
                    <a:pt x="18461" y="40392"/>
                    <a:pt x="18568" y="40419"/>
                  </a:cubicBezTo>
                  <a:cubicBezTo>
                    <a:pt x="18601" y="40342"/>
                    <a:pt x="18657" y="40282"/>
                    <a:pt x="18760" y="40252"/>
                  </a:cubicBezTo>
                  <a:cubicBezTo>
                    <a:pt x="18768" y="40250"/>
                    <a:pt x="18777" y="40249"/>
                    <a:pt x="18786" y="40249"/>
                  </a:cubicBezTo>
                  <a:close/>
                  <a:moveTo>
                    <a:pt x="27459" y="44140"/>
                  </a:moveTo>
                  <a:cubicBezTo>
                    <a:pt x="27459" y="44140"/>
                    <a:pt x="27459" y="44140"/>
                    <a:pt x="27459" y="44140"/>
                  </a:cubicBezTo>
                  <a:lnTo>
                    <a:pt x="27459" y="44140"/>
                  </a:lnTo>
                  <a:cubicBezTo>
                    <a:pt x="27459" y="44140"/>
                    <a:pt x="27459" y="44140"/>
                    <a:pt x="27459" y="44140"/>
                  </a:cubicBezTo>
                  <a:close/>
                  <a:moveTo>
                    <a:pt x="26208" y="42476"/>
                  </a:moveTo>
                  <a:cubicBezTo>
                    <a:pt x="26426" y="42476"/>
                    <a:pt x="26631" y="42588"/>
                    <a:pt x="26843" y="42677"/>
                  </a:cubicBezTo>
                  <a:cubicBezTo>
                    <a:pt x="26920" y="42708"/>
                    <a:pt x="26896" y="42794"/>
                    <a:pt x="26865" y="42852"/>
                  </a:cubicBezTo>
                  <a:cubicBezTo>
                    <a:pt x="26818" y="42942"/>
                    <a:pt x="26788" y="43032"/>
                    <a:pt x="26755" y="43123"/>
                  </a:cubicBezTo>
                  <a:cubicBezTo>
                    <a:pt x="26876" y="43109"/>
                    <a:pt x="26991" y="43077"/>
                    <a:pt x="27100" y="43009"/>
                  </a:cubicBezTo>
                  <a:cubicBezTo>
                    <a:pt x="27122" y="42997"/>
                    <a:pt x="27143" y="42992"/>
                    <a:pt x="27160" y="42992"/>
                  </a:cubicBezTo>
                  <a:cubicBezTo>
                    <a:pt x="27211" y="42992"/>
                    <a:pt x="27238" y="43038"/>
                    <a:pt x="27218" y="43107"/>
                  </a:cubicBezTo>
                  <a:cubicBezTo>
                    <a:pt x="27146" y="43347"/>
                    <a:pt x="27151" y="43601"/>
                    <a:pt x="27106" y="43847"/>
                  </a:cubicBezTo>
                  <a:cubicBezTo>
                    <a:pt x="27236" y="43807"/>
                    <a:pt x="27358" y="43744"/>
                    <a:pt x="27459" y="43654"/>
                  </a:cubicBezTo>
                  <a:cubicBezTo>
                    <a:pt x="27486" y="43629"/>
                    <a:pt x="27512" y="43618"/>
                    <a:pt x="27533" y="43618"/>
                  </a:cubicBezTo>
                  <a:cubicBezTo>
                    <a:pt x="27586" y="43618"/>
                    <a:pt x="27614" y="43679"/>
                    <a:pt x="27576" y="43751"/>
                  </a:cubicBezTo>
                  <a:cubicBezTo>
                    <a:pt x="27532" y="43833"/>
                    <a:pt x="27478" y="43909"/>
                    <a:pt x="27414" y="43977"/>
                  </a:cubicBezTo>
                  <a:cubicBezTo>
                    <a:pt x="27461" y="43972"/>
                    <a:pt x="27509" y="43971"/>
                    <a:pt x="27556" y="43967"/>
                  </a:cubicBezTo>
                  <a:cubicBezTo>
                    <a:pt x="27558" y="43967"/>
                    <a:pt x="27559" y="43967"/>
                    <a:pt x="27560" y="43967"/>
                  </a:cubicBezTo>
                  <a:cubicBezTo>
                    <a:pt x="27602" y="43967"/>
                    <a:pt x="27610" y="44013"/>
                    <a:pt x="27597" y="44046"/>
                  </a:cubicBezTo>
                  <a:cubicBezTo>
                    <a:pt x="27496" y="44274"/>
                    <a:pt x="27384" y="44496"/>
                    <a:pt x="27282" y="44725"/>
                  </a:cubicBezTo>
                  <a:cubicBezTo>
                    <a:pt x="27277" y="44735"/>
                    <a:pt x="27262" y="44745"/>
                    <a:pt x="27253" y="44745"/>
                  </a:cubicBezTo>
                  <a:cubicBezTo>
                    <a:pt x="27247" y="44745"/>
                    <a:pt x="27244" y="44741"/>
                    <a:pt x="27248" y="44728"/>
                  </a:cubicBezTo>
                  <a:cubicBezTo>
                    <a:pt x="27274" y="44646"/>
                    <a:pt x="27359" y="44151"/>
                    <a:pt x="27459" y="44140"/>
                  </a:cubicBezTo>
                  <a:lnTo>
                    <a:pt x="27459" y="44140"/>
                  </a:lnTo>
                  <a:cubicBezTo>
                    <a:pt x="27361" y="44151"/>
                    <a:pt x="27265" y="44161"/>
                    <a:pt x="27169" y="44177"/>
                  </a:cubicBezTo>
                  <a:cubicBezTo>
                    <a:pt x="27164" y="44178"/>
                    <a:pt x="27160" y="44178"/>
                    <a:pt x="27156" y="44178"/>
                  </a:cubicBezTo>
                  <a:cubicBezTo>
                    <a:pt x="27091" y="44178"/>
                    <a:pt x="27128" y="44069"/>
                    <a:pt x="27152" y="44040"/>
                  </a:cubicBezTo>
                  <a:cubicBezTo>
                    <a:pt x="27155" y="44038"/>
                    <a:pt x="27157" y="44036"/>
                    <a:pt x="27159" y="44032"/>
                  </a:cubicBezTo>
                  <a:lnTo>
                    <a:pt x="27159" y="44032"/>
                  </a:lnTo>
                  <a:cubicBezTo>
                    <a:pt x="27093" y="44060"/>
                    <a:pt x="27029" y="44090"/>
                    <a:pt x="26961" y="44107"/>
                  </a:cubicBezTo>
                  <a:cubicBezTo>
                    <a:pt x="26951" y="44109"/>
                    <a:pt x="26942" y="44110"/>
                    <a:pt x="26933" y="44110"/>
                  </a:cubicBezTo>
                  <a:cubicBezTo>
                    <a:pt x="26879" y="44110"/>
                    <a:pt x="26863" y="44063"/>
                    <a:pt x="26880" y="44004"/>
                  </a:cubicBezTo>
                  <a:cubicBezTo>
                    <a:pt x="26947" y="43770"/>
                    <a:pt x="26936" y="43525"/>
                    <a:pt x="26973" y="43286"/>
                  </a:cubicBezTo>
                  <a:lnTo>
                    <a:pt x="26973" y="43286"/>
                  </a:lnTo>
                  <a:cubicBezTo>
                    <a:pt x="26833" y="43346"/>
                    <a:pt x="26685" y="43387"/>
                    <a:pt x="26534" y="43409"/>
                  </a:cubicBezTo>
                  <a:cubicBezTo>
                    <a:pt x="26529" y="43409"/>
                    <a:pt x="26524" y="43410"/>
                    <a:pt x="26520" y="43410"/>
                  </a:cubicBezTo>
                  <a:cubicBezTo>
                    <a:pt x="26438" y="43410"/>
                    <a:pt x="26465" y="43295"/>
                    <a:pt x="26487" y="43249"/>
                  </a:cubicBezTo>
                  <a:cubicBezTo>
                    <a:pt x="26535" y="43147"/>
                    <a:pt x="26564" y="43043"/>
                    <a:pt x="26597" y="42940"/>
                  </a:cubicBezTo>
                  <a:cubicBezTo>
                    <a:pt x="26369" y="42850"/>
                    <a:pt x="26132" y="42764"/>
                    <a:pt x="25933" y="42624"/>
                  </a:cubicBezTo>
                  <a:cubicBezTo>
                    <a:pt x="25892" y="42597"/>
                    <a:pt x="25958" y="42529"/>
                    <a:pt x="25984" y="42519"/>
                  </a:cubicBezTo>
                  <a:cubicBezTo>
                    <a:pt x="26061" y="42489"/>
                    <a:pt x="26135" y="42476"/>
                    <a:pt x="26208" y="42476"/>
                  </a:cubicBezTo>
                  <a:close/>
                  <a:moveTo>
                    <a:pt x="21394" y="45189"/>
                  </a:moveTo>
                  <a:cubicBezTo>
                    <a:pt x="21431" y="45189"/>
                    <a:pt x="21456" y="45215"/>
                    <a:pt x="21454" y="45256"/>
                  </a:cubicBezTo>
                  <a:cubicBezTo>
                    <a:pt x="21497" y="45231"/>
                    <a:pt x="21542" y="45217"/>
                    <a:pt x="21591" y="45217"/>
                  </a:cubicBezTo>
                  <a:cubicBezTo>
                    <a:pt x="21623" y="45217"/>
                    <a:pt x="21657" y="45223"/>
                    <a:pt x="21693" y="45238"/>
                  </a:cubicBezTo>
                  <a:cubicBezTo>
                    <a:pt x="21713" y="45246"/>
                    <a:pt x="21690" y="45282"/>
                    <a:pt x="21670" y="45282"/>
                  </a:cubicBezTo>
                  <a:cubicBezTo>
                    <a:pt x="21669" y="45282"/>
                    <a:pt x="21668" y="45282"/>
                    <a:pt x="21667" y="45282"/>
                  </a:cubicBezTo>
                  <a:cubicBezTo>
                    <a:pt x="21652" y="45278"/>
                    <a:pt x="21637" y="45276"/>
                    <a:pt x="21622" y="45276"/>
                  </a:cubicBezTo>
                  <a:cubicBezTo>
                    <a:pt x="21488" y="45276"/>
                    <a:pt x="21377" y="45433"/>
                    <a:pt x="21325" y="45530"/>
                  </a:cubicBezTo>
                  <a:cubicBezTo>
                    <a:pt x="21324" y="45530"/>
                    <a:pt x="21324" y="45530"/>
                    <a:pt x="21323" y="45530"/>
                  </a:cubicBezTo>
                  <a:cubicBezTo>
                    <a:pt x="21323" y="45530"/>
                    <a:pt x="21323" y="45530"/>
                    <a:pt x="21323" y="45530"/>
                  </a:cubicBezTo>
                  <a:cubicBezTo>
                    <a:pt x="21318" y="45537"/>
                    <a:pt x="21318" y="45543"/>
                    <a:pt x="21312" y="45550"/>
                  </a:cubicBezTo>
                  <a:cubicBezTo>
                    <a:pt x="21294" y="45570"/>
                    <a:pt x="21269" y="45581"/>
                    <a:pt x="21243" y="45581"/>
                  </a:cubicBezTo>
                  <a:cubicBezTo>
                    <a:pt x="21240" y="45581"/>
                    <a:pt x="21238" y="45581"/>
                    <a:pt x="21235" y="45581"/>
                  </a:cubicBezTo>
                  <a:cubicBezTo>
                    <a:pt x="21235" y="45582"/>
                    <a:pt x="21234" y="45583"/>
                    <a:pt x="21233" y="45584"/>
                  </a:cubicBezTo>
                  <a:cubicBezTo>
                    <a:pt x="21213" y="45612"/>
                    <a:pt x="21158" y="45659"/>
                    <a:pt x="21113" y="45659"/>
                  </a:cubicBezTo>
                  <a:cubicBezTo>
                    <a:pt x="21105" y="45659"/>
                    <a:pt x="21097" y="45657"/>
                    <a:pt x="21090" y="45654"/>
                  </a:cubicBezTo>
                  <a:cubicBezTo>
                    <a:pt x="20934" y="45578"/>
                    <a:pt x="20762" y="45544"/>
                    <a:pt x="20593" y="45508"/>
                  </a:cubicBezTo>
                  <a:cubicBezTo>
                    <a:pt x="20554" y="45500"/>
                    <a:pt x="20603" y="45438"/>
                    <a:pt x="20622" y="45433"/>
                  </a:cubicBezTo>
                  <a:cubicBezTo>
                    <a:pt x="20749" y="45389"/>
                    <a:pt x="20896" y="45328"/>
                    <a:pt x="21033" y="45328"/>
                  </a:cubicBezTo>
                  <a:cubicBezTo>
                    <a:pt x="21087" y="45328"/>
                    <a:pt x="21140" y="45337"/>
                    <a:pt x="21190" y="45362"/>
                  </a:cubicBezTo>
                  <a:cubicBezTo>
                    <a:pt x="21226" y="45322"/>
                    <a:pt x="21263" y="45282"/>
                    <a:pt x="21299" y="45241"/>
                  </a:cubicBezTo>
                  <a:cubicBezTo>
                    <a:pt x="21332" y="45204"/>
                    <a:pt x="21366" y="45189"/>
                    <a:pt x="21394" y="45189"/>
                  </a:cubicBezTo>
                  <a:close/>
                  <a:moveTo>
                    <a:pt x="33952" y="50249"/>
                  </a:moveTo>
                  <a:cubicBezTo>
                    <a:pt x="33952" y="50249"/>
                    <a:pt x="33952" y="50250"/>
                    <a:pt x="33952" y="50250"/>
                  </a:cubicBezTo>
                  <a:lnTo>
                    <a:pt x="33952" y="50250"/>
                  </a:lnTo>
                  <a:cubicBezTo>
                    <a:pt x="33952" y="50250"/>
                    <a:pt x="33952" y="50249"/>
                    <a:pt x="33952" y="50249"/>
                  </a:cubicBezTo>
                  <a:close/>
                  <a:moveTo>
                    <a:pt x="12105" y="49849"/>
                  </a:moveTo>
                  <a:cubicBezTo>
                    <a:pt x="12119" y="49849"/>
                    <a:pt x="12132" y="49853"/>
                    <a:pt x="12141" y="49863"/>
                  </a:cubicBezTo>
                  <a:cubicBezTo>
                    <a:pt x="12243" y="49972"/>
                    <a:pt x="12305" y="50098"/>
                    <a:pt x="12374" y="50227"/>
                  </a:cubicBezTo>
                  <a:cubicBezTo>
                    <a:pt x="12634" y="50048"/>
                    <a:pt x="12947" y="50011"/>
                    <a:pt x="13233" y="49872"/>
                  </a:cubicBezTo>
                  <a:cubicBezTo>
                    <a:pt x="13251" y="49862"/>
                    <a:pt x="13275" y="49855"/>
                    <a:pt x="13296" y="49855"/>
                  </a:cubicBezTo>
                  <a:cubicBezTo>
                    <a:pt x="13322" y="49855"/>
                    <a:pt x="13344" y="49867"/>
                    <a:pt x="13346" y="49903"/>
                  </a:cubicBezTo>
                  <a:cubicBezTo>
                    <a:pt x="13350" y="49953"/>
                    <a:pt x="13355" y="50003"/>
                    <a:pt x="13358" y="50051"/>
                  </a:cubicBezTo>
                  <a:cubicBezTo>
                    <a:pt x="13457" y="49934"/>
                    <a:pt x="13545" y="49864"/>
                    <a:pt x="13634" y="49864"/>
                  </a:cubicBezTo>
                  <a:cubicBezTo>
                    <a:pt x="13737" y="49864"/>
                    <a:pt x="13841" y="49961"/>
                    <a:pt x="13963" y="50188"/>
                  </a:cubicBezTo>
                  <a:cubicBezTo>
                    <a:pt x="13979" y="50218"/>
                    <a:pt x="13934" y="50281"/>
                    <a:pt x="13899" y="50281"/>
                  </a:cubicBezTo>
                  <a:cubicBezTo>
                    <a:pt x="13892" y="50281"/>
                    <a:pt x="13885" y="50278"/>
                    <a:pt x="13880" y="50273"/>
                  </a:cubicBezTo>
                  <a:cubicBezTo>
                    <a:pt x="13769" y="50174"/>
                    <a:pt x="13704" y="50066"/>
                    <a:pt x="13618" y="50066"/>
                  </a:cubicBezTo>
                  <a:cubicBezTo>
                    <a:pt x="13552" y="50066"/>
                    <a:pt x="13474" y="50130"/>
                    <a:pt x="13352" y="50309"/>
                  </a:cubicBezTo>
                  <a:cubicBezTo>
                    <a:pt x="13334" y="50336"/>
                    <a:pt x="13263" y="50399"/>
                    <a:pt x="13216" y="50399"/>
                  </a:cubicBezTo>
                  <a:cubicBezTo>
                    <a:pt x="13194" y="50399"/>
                    <a:pt x="13177" y="50386"/>
                    <a:pt x="13173" y="50349"/>
                  </a:cubicBezTo>
                  <a:cubicBezTo>
                    <a:pt x="13165" y="50268"/>
                    <a:pt x="13157" y="50187"/>
                    <a:pt x="13148" y="50104"/>
                  </a:cubicBezTo>
                  <a:cubicBezTo>
                    <a:pt x="12876" y="50214"/>
                    <a:pt x="12565" y="50254"/>
                    <a:pt x="12346" y="50460"/>
                  </a:cubicBezTo>
                  <a:cubicBezTo>
                    <a:pt x="12324" y="50481"/>
                    <a:pt x="12289" y="50500"/>
                    <a:pt x="12257" y="50500"/>
                  </a:cubicBezTo>
                  <a:cubicBezTo>
                    <a:pt x="12236" y="50500"/>
                    <a:pt x="12217" y="50492"/>
                    <a:pt x="12205" y="50470"/>
                  </a:cubicBezTo>
                  <a:cubicBezTo>
                    <a:pt x="12090" y="50269"/>
                    <a:pt x="12041" y="50214"/>
                    <a:pt x="11936" y="50214"/>
                  </a:cubicBezTo>
                  <a:cubicBezTo>
                    <a:pt x="11879" y="50214"/>
                    <a:pt x="11805" y="50230"/>
                    <a:pt x="11696" y="50248"/>
                  </a:cubicBezTo>
                  <a:cubicBezTo>
                    <a:pt x="11622" y="50260"/>
                    <a:pt x="11555" y="50265"/>
                    <a:pt x="11491" y="50265"/>
                  </a:cubicBezTo>
                  <a:cubicBezTo>
                    <a:pt x="11354" y="50265"/>
                    <a:pt x="11230" y="50241"/>
                    <a:pt x="11074" y="50208"/>
                  </a:cubicBezTo>
                  <a:cubicBezTo>
                    <a:pt x="11037" y="50199"/>
                    <a:pt x="11081" y="50141"/>
                    <a:pt x="11100" y="50135"/>
                  </a:cubicBezTo>
                  <a:cubicBezTo>
                    <a:pt x="11410" y="50051"/>
                    <a:pt x="11764" y="50046"/>
                    <a:pt x="12041" y="49871"/>
                  </a:cubicBezTo>
                  <a:cubicBezTo>
                    <a:pt x="12056" y="49860"/>
                    <a:pt x="12082" y="49849"/>
                    <a:pt x="12105" y="49849"/>
                  </a:cubicBezTo>
                  <a:close/>
                  <a:moveTo>
                    <a:pt x="33431" y="49789"/>
                  </a:moveTo>
                  <a:cubicBezTo>
                    <a:pt x="33455" y="49789"/>
                    <a:pt x="33478" y="49801"/>
                    <a:pt x="33480" y="49831"/>
                  </a:cubicBezTo>
                  <a:cubicBezTo>
                    <a:pt x="33497" y="50036"/>
                    <a:pt x="33568" y="50084"/>
                    <a:pt x="33656" y="50084"/>
                  </a:cubicBezTo>
                  <a:cubicBezTo>
                    <a:pt x="33734" y="50084"/>
                    <a:pt x="33824" y="50048"/>
                    <a:pt x="33904" y="50048"/>
                  </a:cubicBezTo>
                  <a:cubicBezTo>
                    <a:pt x="33966" y="50048"/>
                    <a:pt x="34022" y="50070"/>
                    <a:pt x="34060" y="50147"/>
                  </a:cubicBezTo>
                  <a:cubicBezTo>
                    <a:pt x="34092" y="50217"/>
                    <a:pt x="34022" y="50264"/>
                    <a:pt x="33973" y="50291"/>
                  </a:cubicBezTo>
                  <a:cubicBezTo>
                    <a:pt x="33966" y="50295"/>
                    <a:pt x="33960" y="50296"/>
                    <a:pt x="33956" y="50296"/>
                  </a:cubicBezTo>
                  <a:cubicBezTo>
                    <a:pt x="33937" y="50296"/>
                    <a:pt x="33939" y="50268"/>
                    <a:pt x="33952" y="50250"/>
                  </a:cubicBezTo>
                  <a:lnTo>
                    <a:pt x="33952" y="50250"/>
                  </a:lnTo>
                  <a:cubicBezTo>
                    <a:pt x="33913" y="50302"/>
                    <a:pt x="33739" y="50308"/>
                    <a:pt x="33590" y="50308"/>
                  </a:cubicBezTo>
                  <a:cubicBezTo>
                    <a:pt x="33542" y="50308"/>
                    <a:pt x="33496" y="50307"/>
                    <a:pt x="33459" y="50307"/>
                  </a:cubicBezTo>
                  <a:cubicBezTo>
                    <a:pt x="33427" y="50307"/>
                    <a:pt x="33402" y="50308"/>
                    <a:pt x="33384" y="50309"/>
                  </a:cubicBezTo>
                  <a:cubicBezTo>
                    <a:pt x="33383" y="50310"/>
                    <a:pt x="33381" y="50310"/>
                    <a:pt x="33379" y="50310"/>
                  </a:cubicBezTo>
                  <a:cubicBezTo>
                    <a:pt x="33354" y="50310"/>
                    <a:pt x="33332" y="50290"/>
                    <a:pt x="33330" y="50263"/>
                  </a:cubicBezTo>
                  <a:cubicBezTo>
                    <a:pt x="33329" y="50182"/>
                    <a:pt x="33320" y="50104"/>
                    <a:pt x="33311" y="50024"/>
                  </a:cubicBezTo>
                  <a:cubicBezTo>
                    <a:pt x="33113" y="50146"/>
                    <a:pt x="32914" y="50188"/>
                    <a:pt x="32706" y="50188"/>
                  </a:cubicBezTo>
                  <a:cubicBezTo>
                    <a:pt x="32505" y="50188"/>
                    <a:pt x="32295" y="50149"/>
                    <a:pt x="32070" y="50104"/>
                  </a:cubicBezTo>
                  <a:cubicBezTo>
                    <a:pt x="31998" y="50089"/>
                    <a:pt x="31936" y="50082"/>
                    <a:pt x="31879" y="50082"/>
                  </a:cubicBezTo>
                  <a:cubicBezTo>
                    <a:pt x="31658" y="50082"/>
                    <a:pt x="31535" y="50188"/>
                    <a:pt x="31322" y="50344"/>
                  </a:cubicBezTo>
                  <a:cubicBezTo>
                    <a:pt x="31124" y="50490"/>
                    <a:pt x="30924" y="50569"/>
                    <a:pt x="30682" y="50615"/>
                  </a:cubicBezTo>
                  <a:lnTo>
                    <a:pt x="30683" y="50615"/>
                  </a:lnTo>
                  <a:cubicBezTo>
                    <a:pt x="30679" y="50615"/>
                    <a:pt x="30675" y="50616"/>
                    <a:pt x="30671" y="50616"/>
                  </a:cubicBezTo>
                  <a:cubicBezTo>
                    <a:pt x="30634" y="50616"/>
                    <a:pt x="30605" y="50583"/>
                    <a:pt x="30601" y="50547"/>
                  </a:cubicBezTo>
                  <a:cubicBezTo>
                    <a:pt x="30590" y="50442"/>
                    <a:pt x="30579" y="50338"/>
                    <a:pt x="30568" y="50234"/>
                  </a:cubicBezTo>
                  <a:cubicBezTo>
                    <a:pt x="30313" y="50357"/>
                    <a:pt x="30091" y="50443"/>
                    <a:pt x="29835" y="50443"/>
                  </a:cubicBezTo>
                  <a:cubicBezTo>
                    <a:pt x="29735" y="50443"/>
                    <a:pt x="29629" y="50430"/>
                    <a:pt x="29514" y="50400"/>
                  </a:cubicBezTo>
                  <a:cubicBezTo>
                    <a:pt x="29473" y="50389"/>
                    <a:pt x="29523" y="50332"/>
                    <a:pt x="29542" y="50325"/>
                  </a:cubicBezTo>
                  <a:cubicBezTo>
                    <a:pt x="29921" y="50181"/>
                    <a:pt x="30318" y="50083"/>
                    <a:pt x="30683" y="49906"/>
                  </a:cubicBezTo>
                  <a:cubicBezTo>
                    <a:pt x="30707" y="49894"/>
                    <a:pt x="30739" y="49883"/>
                    <a:pt x="30767" y="49883"/>
                  </a:cubicBezTo>
                  <a:cubicBezTo>
                    <a:pt x="30802" y="49883"/>
                    <a:pt x="30833" y="49900"/>
                    <a:pt x="30837" y="49949"/>
                  </a:cubicBezTo>
                  <a:cubicBezTo>
                    <a:pt x="30855" y="50146"/>
                    <a:pt x="30867" y="50254"/>
                    <a:pt x="30975" y="50254"/>
                  </a:cubicBezTo>
                  <a:cubicBezTo>
                    <a:pt x="31023" y="50254"/>
                    <a:pt x="31089" y="50233"/>
                    <a:pt x="31183" y="50190"/>
                  </a:cubicBezTo>
                  <a:cubicBezTo>
                    <a:pt x="31302" y="50135"/>
                    <a:pt x="31310" y="50083"/>
                    <a:pt x="31380" y="50013"/>
                  </a:cubicBezTo>
                  <a:cubicBezTo>
                    <a:pt x="31488" y="49904"/>
                    <a:pt x="31623" y="49814"/>
                    <a:pt x="31782" y="49811"/>
                  </a:cubicBezTo>
                  <a:cubicBezTo>
                    <a:pt x="31788" y="49811"/>
                    <a:pt x="31795" y="49811"/>
                    <a:pt x="31801" y="49811"/>
                  </a:cubicBezTo>
                  <a:cubicBezTo>
                    <a:pt x="32163" y="49811"/>
                    <a:pt x="32518" y="49967"/>
                    <a:pt x="32863" y="49967"/>
                  </a:cubicBezTo>
                  <a:cubicBezTo>
                    <a:pt x="33039" y="49967"/>
                    <a:pt x="33212" y="49926"/>
                    <a:pt x="33383" y="49804"/>
                  </a:cubicBezTo>
                  <a:cubicBezTo>
                    <a:pt x="33397" y="49794"/>
                    <a:pt x="33414" y="49789"/>
                    <a:pt x="33431" y="49789"/>
                  </a:cubicBezTo>
                  <a:close/>
                  <a:moveTo>
                    <a:pt x="34409" y="53386"/>
                  </a:moveTo>
                  <a:cubicBezTo>
                    <a:pt x="34399" y="53387"/>
                    <a:pt x="34392" y="53393"/>
                    <a:pt x="34387" y="53404"/>
                  </a:cubicBezTo>
                  <a:lnTo>
                    <a:pt x="34387" y="53404"/>
                  </a:lnTo>
                  <a:cubicBezTo>
                    <a:pt x="34396" y="53394"/>
                    <a:pt x="34404" y="53386"/>
                    <a:pt x="34409" y="53386"/>
                  </a:cubicBezTo>
                  <a:close/>
                  <a:moveTo>
                    <a:pt x="35904" y="52769"/>
                  </a:moveTo>
                  <a:cubicBezTo>
                    <a:pt x="35936" y="52769"/>
                    <a:pt x="35963" y="52785"/>
                    <a:pt x="35970" y="52829"/>
                  </a:cubicBezTo>
                  <a:cubicBezTo>
                    <a:pt x="36006" y="53065"/>
                    <a:pt x="36150" y="53261"/>
                    <a:pt x="36178" y="53493"/>
                  </a:cubicBezTo>
                  <a:cubicBezTo>
                    <a:pt x="36182" y="53526"/>
                    <a:pt x="36138" y="53587"/>
                    <a:pt x="36101" y="53587"/>
                  </a:cubicBezTo>
                  <a:cubicBezTo>
                    <a:pt x="36091" y="53587"/>
                    <a:pt x="36081" y="53582"/>
                    <a:pt x="36073" y="53571"/>
                  </a:cubicBezTo>
                  <a:cubicBezTo>
                    <a:pt x="35949" y="53393"/>
                    <a:pt x="35836" y="53271"/>
                    <a:pt x="35763" y="53083"/>
                  </a:cubicBezTo>
                  <a:cubicBezTo>
                    <a:pt x="35333" y="53370"/>
                    <a:pt x="35008" y="53767"/>
                    <a:pt x="34520" y="53977"/>
                  </a:cubicBezTo>
                  <a:cubicBezTo>
                    <a:pt x="34513" y="53981"/>
                    <a:pt x="34506" y="53982"/>
                    <a:pt x="34499" y="53982"/>
                  </a:cubicBezTo>
                  <a:cubicBezTo>
                    <a:pt x="34477" y="53982"/>
                    <a:pt x="34457" y="53966"/>
                    <a:pt x="34455" y="53942"/>
                  </a:cubicBezTo>
                  <a:cubicBezTo>
                    <a:pt x="34448" y="53906"/>
                    <a:pt x="34342" y="53495"/>
                    <a:pt x="34387" y="53404"/>
                  </a:cubicBezTo>
                  <a:lnTo>
                    <a:pt x="34387" y="53404"/>
                  </a:lnTo>
                  <a:cubicBezTo>
                    <a:pt x="34375" y="53416"/>
                    <a:pt x="34361" y="53432"/>
                    <a:pt x="34352" y="53442"/>
                  </a:cubicBezTo>
                  <a:cubicBezTo>
                    <a:pt x="34154" y="53637"/>
                    <a:pt x="33901" y="53756"/>
                    <a:pt x="33704" y="53953"/>
                  </a:cubicBezTo>
                  <a:cubicBezTo>
                    <a:pt x="33686" y="53970"/>
                    <a:pt x="33645" y="53996"/>
                    <a:pt x="33612" y="53996"/>
                  </a:cubicBezTo>
                  <a:cubicBezTo>
                    <a:pt x="33605" y="53996"/>
                    <a:pt x="33598" y="53995"/>
                    <a:pt x="33592" y="53992"/>
                  </a:cubicBezTo>
                  <a:cubicBezTo>
                    <a:pt x="33138" y="53762"/>
                    <a:pt x="32612" y="53908"/>
                    <a:pt x="32387" y="53367"/>
                  </a:cubicBezTo>
                  <a:cubicBezTo>
                    <a:pt x="32375" y="53340"/>
                    <a:pt x="32407" y="53298"/>
                    <a:pt x="32436" y="53298"/>
                  </a:cubicBezTo>
                  <a:cubicBezTo>
                    <a:pt x="32442" y="53298"/>
                    <a:pt x="32446" y="53299"/>
                    <a:pt x="32451" y="53302"/>
                  </a:cubicBezTo>
                  <a:cubicBezTo>
                    <a:pt x="32672" y="53427"/>
                    <a:pt x="33194" y="53677"/>
                    <a:pt x="33559" y="53677"/>
                  </a:cubicBezTo>
                  <a:cubicBezTo>
                    <a:pt x="33668" y="53677"/>
                    <a:pt x="33763" y="53655"/>
                    <a:pt x="33832" y="53600"/>
                  </a:cubicBezTo>
                  <a:cubicBezTo>
                    <a:pt x="34042" y="53433"/>
                    <a:pt x="34246" y="53143"/>
                    <a:pt x="34521" y="53116"/>
                  </a:cubicBezTo>
                  <a:cubicBezTo>
                    <a:pt x="34524" y="53115"/>
                    <a:pt x="34527" y="53115"/>
                    <a:pt x="34530" y="53115"/>
                  </a:cubicBezTo>
                  <a:cubicBezTo>
                    <a:pt x="34564" y="53115"/>
                    <a:pt x="34593" y="53142"/>
                    <a:pt x="34595" y="53177"/>
                  </a:cubicBezTo>
                  <a:lnTo>
                    <a:pt x="34595" y="53176"/>
                  </a:lnTo>
                  <a:lnTo>
                    <a:pt x="34595" y="53176"/>
                  </a:lnTo>
                  <a:cubicBezTo>
                    <a:pt x="34598" y="53250"/>
                    <a:pt x="34551" y="53714"/>
                    <a:pt x="34725" y="53714"/>
                  </a:cubicBezTo>
                  <a:cubicBezTo>
                    <a:pt x="34766" y="53714"/>
                    <a:pt x="34819" y="53688"/>
                    <a:pt x="34888" y="53627"/>
                  </a:cubicBezTo>
                  <a:cubicBezTo>
                    <a:pt x="35030" y="53499"/>
                    <a:pt x="35159" y="53362"/>
                    <a:pt x="35290" y="53223"/>
                  </a:cubicBezTo>
                  <a:cubicBezTo>
                    <a:pt x="35450" y="53052"/>
                    <a:pt x="35634" y="52907"/>
                    <a:pt x="35835" y="52790"/>
                  </a:cubicBezTo>
                  <a:cubicBezTo>
                    <a:pt x="35857" y="52777"/>
                    <a:pt x="35881" y="52769"/>
                    <a:pt x="35904" y="52769"/>
                  </a:cubicBezTo>
                  <a:close/>
                  <a:moveTo>
                    <a:pt x="18497" y="53370"/>
                  </a:moveTo>
                  <a:cubicBezTo>
                    <a:pt x="18515" y="53370"/>
                    <a:pt x="18532" y="53378"/>
                    <a:pt x="18545" y="53399"/>
                  </a:cubicBezTo>
                  <a:cubicBezTo>
                    <a:pt x="18780" y="53777"/>
                    <a:pt x="18884" y="54173"/>
                    <a:pt x="18916" y="54614"/>
                  </a:cubicBezTo>
                  <a:cubicBezTo>
                    <a:pt x="18917" y="54630"/>
                    <a:pt x="18892" y="54658"/>
                    <a:pt x="18877" y="54658"/>
                  </a:cubicBezTo>
                  <a:cubicBezTo>
                    <a:pt x="18871" y="54658"/>
                    <a:pt x="18866" y="54654"/>
                    <a:pt x="18865" y="54645"/>
                  </a:cubicBezTo>
                  <a:cubicBezTo>
                    <a:pt x="18793" y="54289"/>
                    <a:pt x="18679" y="53990"/>
                    <a:pt x="18476" y="53708"/>
                  </a:cubicBezTo>
                  <a:cubicBezTo>
                    <a:pt x="18418" y="53829"/>
                    <a:pt x="18342" y="53941"/>
                    <a:pt x="18278" y="54071"/>
                  </a:cubicBezTo>
                  <a:cubicBezTo>
                    <a:pt x="18260" y="54107"/>
                    <a:pt x="18181" y="54181"/>
                    <a:pt x="18123" y="54181"/>
                  </a:cubicBezTo>
                  <a:cubicBezTo>
                    <a:pt x="18102" y="54181"/>
                    <a:pt x="18083" y="54170"/>
                    <a:pt x="18071" y="54144"/>
                  </a:cubicBezTo>
                  <a:cubicBezTo>
                    <a:pt x="18036" y="54066"/>
                    <a:pt x="18002" y="53990"/>
                    <a:pt x="17968" y="53912"/>
                  </a:cubicBezTo>
                  <a:cubicBezTo>
                    <a:pt x="17790" y="54034"/>
                    <a:pt x="17591" y="54104"/>
                    <a:pt x="17372" y="54144"/>
                  </a:cubicBezTo>
                  <a:cubicBezTo>
                    <a:pt x="17370" y="54145"/>
                    <a:pt x="17367" y="54145"/>
                    <a:pt x="17364" y="54145"/>
                  </a:cubicBezTo>
                  <a:cubicBezTo>
                    <a:pt x="17341" y="54145"/>
                    <a:pt x="17318" y="54132"/>
                    <a:pt x="17308" y="54110"/>
                  </a:cubicBezTo>
                  <a:cubicBezTo>
                    <a:pt x="17226" y="53887"/>
                    <a:pt x="17115" y="53801"/>
                    <a:pt x="16989" y="53801"/>
                  </a:cubicBezTo>
                  <a:cubicBezTo>
                    <a:pt x="16837" y="53801"/>
                    <a:pt x="16663" y="53925"/>
                    <a:pt x="16488" y="54085"/>
                  </a:cubicBezTo>
                  <a:cubicBezTo>
                    <a:pt x="16469" y="54102"/>
                    <a:pt x="16419" y="54130"/>
                    <a:pt x="16380" y="54130"/>
                  </a:cubicBezTo>
                  <a:cubicBezTo>
                    <a:pt x="16357" y="54130"/>
                    <a:pt x="16338" y="54121"/>
                    <a:pt x="16331" y="54095"/>
                  </a:cubicBezTo>
                  <a:cubicBezTo>
                    <a:pt x="16241" y="53803"/>
                    <a:pt x="16086" y="53658"/>
                    <a:pt x="15901" y="53658"/>
                  </a:cubicBezTo>
                  <a:cubicBezTo>
                    <a:pt x="15753" y="53658"/>
                    <a:pt x="15585" y="53752"/>
                    <a:pt x="15417" y="53937"/>
                  </a:cubicBezTo>
                  <a:cubicBezTo>
                    <a:pt x="15396" y="53962"/>
                    <a:pt x="15342" y="54010"/>
                    <a:pt x="15297" y="54010"/>
                  </a:cubicBezTo>
                  <a:cubicBezTo>
                    <a:pt x="15283" y="54010"/>
                    <a:pt x="15270" y="54005"/>
                    <a:pt x="15259" y="53993"/>
                  </a:cubicBezTo>
                  <a:cubicBezTo>
                    <a:pt x="15178" y="53904"/>
                    <a:pt x="15082" y="53875"/>
                    <a:pt x="14980" y="53875"/>
                  </a:cubicBezTo>
                  <a:cubicBezTo>
                    <a:pt x="14808" y="53875"/>
                    <a:pt x="14616" y="53957"/>
                    <a:pt x="14438" y="53975"/>
                  </a:cubicBezTo>
                  <a:cubicBezTo>
                    <a:pt x="14434" y="53975"/>
                    <a:pt x="14430" y="53975"/>
                    <a:pt x="14426" y="53975"/>
                  </a:cubicBezTo>
                  <a:cubicBezTo>
                    <a:pt x="14257" y="53975"/>
                    <a:pt x="14204" y="53573"/>
                    <a:pt x="14188" y="53471"/>
                  </a:cubicBezTo>
                  <a:cubicBezTo>
                    <a:pt x="14185" y="53448"/>
                    <a:pt x="14214" y="53407"/>
                    <a:pt x="14241" y="53407"/>
                  </a:cubicBezTo>
                  <a:cubicBezTo>
                    <a:pt x="14246" y="53407"/>
                    <a:pt x="14251" y="53408"/>
                    <a:pt x="14256" y="53412"/>
                  </a:cubicBezTo>
                  <a:cubicBezTo>
                    <a:pt x="14323" y="53460"/>
                    <a:pt x="14551" y="53730"/>
                    <a:pt x="14609" y="53730"/>
                  </a:cubicBezTo>
                  <a:cubicBezTo>
                    <a:pt x="14610" y="53730"/>
                    <a:pt x="14611" y="53730"/>
                    <a:pt x="14612" y="53730"/>
                  </a:cubicBezTo>
                  <a:lnTo>
                    <a:pt x="14613" y="53730"/>
                  </a:lnTo>
                  <a:cubicBezTo>
                    <a:pt x="14796" y="53703"/>
                    <a:pt x="14956" y="53637"/>
                    <a:pt x="15134" y="53574"/>
                  </a:cubicBezTo>
                  <a:cubicBezTo>
                    <a:pt x="15150" y="53568"/>
                    <a:pt x="15166" y="53565"/>
                    <a:pt x="15181" y="53565"/>
                  </a:cubicBezTo>
                  <a:cubicBezTo>
                    <a:pt x="15267" y="53565"/>
                    <a:pt x="15338" y="53649"/>
                    <a:pt x="15395" y="53717"/>
                  </a:cubicBezTo>
                  <a:cubicBezTo>
                    <a:pt x="15599" y="53520"/>
                    <a:pt x="15826" y="53390"/>
                    <a:pt x="16032" y="53390"/>
                  </a:cubicBezTo>
                  <a:cubicBezTo>
                    <a:pt x="16228" y="53390"/>
                    <a:pt x="16404" y="53508"/>
                    <a:pt x="16520" y="53801"/>
                  </a:cubicBezTo>
                  <a:cubicBezTo>
                    <a:pt x="16701" y="53641"/>
                    <a:pt x="16903" y="53496"/>
                    <a:pt x="17152" y="53494"/>
                  </a:cubicBezTo>
                  <a:cubicBezTo>
                    <a:pt x="17154" y="53494"/>
                    <a:pt x="17156" y="53494"/>
                    <a:pt x="17157" y="53494"/>
                  </a:cubicBezTo>
                  <a:cubicBezTo>
                    <a:pt x="17450" y="53494"/>
                    <a:pt x="17476" y="53826"/>
                    <a:pt x="17676" y="53826"/>
                  </a:cubicBezTo>
                  <a:cubicBezTo>
                    <a:pt x="17751" y="53826"/>
                    <a:pt x="17852" y="53778"/>
                    <a:pt x="18002" y="53645"/>
                  </a:cubicBezTo>
                  <a:cubicBezTo>
                    <a:pt x="18026" y="53626"/>
                    <a:pt x="18070" y="53601"/>
                    <a:pt x="18106" y="53601"/>
                  </a:cubicBezTo>
                  <a:cubicBezTo>
                    <a:pt x="18129" y="53601"/>
                    <a:pt x="18148" y="53610"/>
                    <a:pt x="18159" y="53635"/>
                  </a:cubicBezTo>
                  <a:cubicBezTo>
                    <a:pt x="18183" y="53690"/>
                    <a:pt x="18207" y="53745"/>
                    <a:pt x="18231" y="53798"/>
                  </a:cubicBezTo>
                  <a:cubicBezTo>
                    <a:pt x="18291" y="53707"/>
                    <a:pt x="18346" y="53612"/>
                    <a:pt x="18359" y="53512"/>
                  </a:cubicBezTo>
                  <a:cubicBezTo>
                    <a:pt x="18366" y="53465"/>
                    <a:pt x="18438" y="53370"/>
                    <a:pt x="18497" y="53370"/>
                  </a:cubicBezTo>
                  <a:close/>
                  <a:moveTo>
                    <a:pt x="9133" y="52885"/>
                  </a:moveTo>
                  <a:cubicBezTo>
                    <a:pt x="9724" y="52885"/>
                    <a:pt x="9977" y="53581"/>
                    <a:pt x="10523" y="53581"/>
                  </a:cubicBezTo>
                  <a:cubicBezTo>
                    <a:pt x="10608" y="53581"/>
                    <a:pt x="10699" y="53564"/>
                    <a:pt x="10800" y="53526"/>
                  </a:cubicBezTo>
                  <a:cubicBezTo>
                    <a:pt x="10813" y="53521"/>
                    <a:pt x="10826" y="53518"/>
                    <a:pt x="10840" y="53518"/>
                  </a:cubicBezTo>
                  <a:cubicBezTo>
                    <a:pt x="10878" y="53518"/>
                    <a:pt x="10913" y="53540"/>
                    <a:pt x="10917" y="53586"/>
                  </a:cubicBezTo>
                  <a:cubicBezTo>
                    <a:pt x="10927" y="53708"/>
                    <a:pt x="10928" y="53810"/>
                    <a:pt x="10907" y="53909"/>
                  </a:cubicBezTo>
                  <a:cubicBezTo>
                    <a:pt x="11157" y="53841"/>
                    <a:pt x="11413" y="53827"/>
                    <a:pt x="11645" y="53677"/>
                  </a:cubicBezTo>
                  <a:cubicBezTo>
                    <a:pt x="11667" y="53663"/>
                    <a:pt x="11695" y="53654"/>
                    <a:pt x="11721" y="53654"/>
                  </a:cubicBezTo>
                  <a:cubicBezTo>
                    <a:pt x="11758" y="53654"/>
                    <a:pt x="11790" y="53672"/>
                    <a:pt x="11794" y="53720"/>
                  </a:cubicBezTo>
                  <a:cubicBezTo>
                    <a:pt x="11805" y="53829"/>
                    <a:pt x="11815" y="53941"/>
                    <a:pt x="11825" y="54050"/>
                  </a:cubicBezTo>
                  <a:cubicBezTo>
                    <a:pt x="12022" y="53969"/>
                    <a:pt x="12224" y="53910"/>
                    <a:pt x="12417" y="53816"/>
                  </a:cubicBezTo>
                  <a:cubicBezTo>
                    <a:pt x="12439" y="53805"/>
                    <a:pt x="12473" y="53794"/>
                    <a:pt x="12503" y="53794"/>
                  </a:cubicBezTo>
                  <a:cubicBezTo>
                    <a:pt x="12540" y="53794"/>
                    <a:pt x="12571" y="53810"/>
                    <a:pt x="12571" y="53860"/>
                  </a:cubicBezTo>
                  <a:cubicBezTo>
                    <a:pt x="12570" y="54115"/>
                    <a:pt x="12555" y="54393"/>
                    <a:pt x="12429" y="54620"/>
                  </a:cubicBezTo>
                  <a:cubicBezTo>
                    <a:pt x="12420" y="54635"/>
                    <a:pt x="12386" y="54663"/>
                    <a:pt x="12364" y="54663"/>
                  </a:cubicBezTo>
                  <a:cubicBezTo>
                    <a:pt x="12353" y="54663"/>
                    <a:pt x="12344" y="54657"/>
                    <a:pt x="12343" y="54639"/>
                  </a:cubicBezTo>
                  <a:cubicBezTo>
                    <a:pt x="12312" y="54471"/>
                    <a:pt x="12309" y="54305"/>
                    <a:pt x="12298" y="54137"/>
                  </a:cubicBezTo>
                  <a:cubicBezTo>
                    <a:pt x="12104" y="54212"/>
                    <a:pt x="11902" y="54263"/>
                    <a:pt x="11713" y="54355"/>
                  </a:cubicBezTo>
                  <a:cubicBezTo>
                    <a:pt x="11689" y="54366"/>
                    <a:pt x="11659" y="54376"/>
                    <a:pt x="11632" y="54376"/>
                  </a:cubicBezTo>
                  <a:cubicBezTo>
                    <a:pt x="11598" y="54376"/>
                    <a:pt x="11569" y="54360"/>
                    <a:pt x="11565" y="54313"/>
                  </a:cubicBezTo>
                  <a:cubicBezTo>
                    <a:pt x="11555" y="54205"/>
                    <a:pt x="11544" y="54098"/>
                    <a:pt x="11534" y="53992"/>
                  </a:cubicBezTo>
                  <a:cubicBezTo>
                    <a:pt x="11260" y="54115"/>
                    <a:pt x="10973" y="54126"/>
                    <a:pt x="10690" y="54249"/>
                  </a:cubicBezTo>
                  <a:cubicBezTo>
                    <a:pt x="10673" y="54257"/>
                    <a:pt x="10658" y="54260"/>
                    <a:pt x="10645" y="54260"/>
                  </a:cubicBezTo>
                  <a:cubicBezTo>
                    <a:pt x="10569" y="54260"/>
                    <a:pt x="10568" y="54140"/>
                    <a:pt x="10605" y="54080"/>
                  </a:cubicBezTo>
                  <a:cubicBezTo>
                    <a:pt x="10638" y="54006"/>
                    <a:pt x="10653" y="53926"/>
                    <a:pt x="10648" y="53847"/>
                  </a:cubicBezTo>
                  <a:lnTo>
                    <a:pt x="10648" y="53847"/>
                  </a:lnTo>
                  <a:cubicBezTo>
                    <a:pt x="10557" y="53872"/>
                    <a:pt x="10473" y="53884"/>
                    <a:pt x="10394" y="53884"/>
                  </a:cubicBezTo>
                  <a:cubicBezTo>
                    <a:pt x="9822" y="53884"/>
                    <a:pt x="9503" y="53284"/>
                    <a:pt x="8933" y="53050"/>
                  </a:cubicBezTo>
                  <a:cubicBezTo>
                    <a:pt x="8851" y="53018"/>
                    <a:pt x="8955" y="52903"/>
                    <a:pt x="9007" y="52895"/>
                  </a:cubicBezTo>
                  <a:lnTo>
                    <a:pt x="9008" y="52895"/>
                  </a:lnTo>
                  <a:cubicBezTo>
                    <a:pt x="9051" y="52888"/>
                    <a:pt x="9093" y="52885"/>
                    <a:pt x="9133" y="52885"/>
                  </a:cubicBezTo>
                  <a:close/>
                  <a:moveTo>
                    <a:pt x="35611" y="56479"/>
                  </a:moveTo>
                  <a:cubicBezTo>
                    <a:pt x="35641" y="56479"/>
                    <a:pt x="35666" y="56495"/>
                    <a:pt x="35677" y="56539"/>
                  </a:cubicBezTo>
                  <a:cubicBezTo>
                    <a:pt x="35731" y="56774"/>
                    <a:pt x="35847" y="56981"/>
                    <a:pt x="35915" y="57208"/>
                  </a:cubicBezTo>
                  <a:cubicBezTo>
                    <a:pt x="36019" y="57076"/>
                    <a:pt x="36119" y="57000"/>
                    <a:pt x="36246" y="57000"/>
                  </a:cubicBezTo>
                  <a:cubicBezTo>
                    <a:pt x="36343" y="57000"/>
                    <a:pt x="36456" y="57044"/>
                    <a:pt x="36600" y="57141"/>
                  </a:cubicBezTo>
                  <a:cubicBezTo>
                    <a:pt x="36618" y="57155"/>
                    <a:pt x="36589" y="57195"/>
                    <a:pt x="36569" y="57195"/>
                  </a:cubicBezTo>
                  <a:cubicBezTo>
                    <a:pt x="36567" y="57195"/>
                    <a:pt x="36566" y="57194"/>
                    <a:pt x="36564" y="57193"/>
                  </a:cubicBezTo>
                  <a:cubicBezTo>
                    <a:pt x="36453" y="57148"/>
                    <a:pt x="36358" y="57098"/>
                    <a:pt x="36269" y="57098"/>
                  </a:cubicBezTo>
                  <a:cubicBezTo>
                    <a:pt x="36158" y="57098"/>
                    <a:pt x="36057" y="57177"/>
                    <a:pt x="35950" y="57445"/>
                  </a:cubicBezTo>
                  <a:cubicBezTo>
                    <a:pt x="35931" y="57491"/>
                    <a:pt x="35851" y="57576"/>
                    <a:pt x="35793" y="57576"/>
                  </a:cubicBezTo>
                  <a:cubicBezTo>
                    <a:pt x="35769" y="57576"/>
                    <a:pt x="35748" y="57561"/>
                    <a:pt x="35738" y="57521"/>
                  </a:cubicBezTo>
                  <a:cubicBezTo>
                    <a:pt x="35674" y="57268"/>
                    <a:pt x="35543" y="57047"/>
                    <a:pt x="35463" y="56804"/>
                  </a:cubicBezTo>
                  <a:cubicBezTo>
                    <a:pt x="35171" y="57023"/>
                    <a:pt x="34869" y="57228"/>
                    <a:pt x="34585" y="57457"/>
                  </a:cubicBezTo>
                  <a:cubicBezTo>
                    <a:pt x="34558" y="57479"/>
                    <a:pt x="34515" y="57505"/>
                    <a:pt x="34477" y="57505"/>
                  </a:cubicBezTo>
                  <a:cubicBezTo>
                    <a:pt x="34453" y="57505"/>
                    <a:pt x="34431" y="57495"/>
                    <a:pt x="34416" y="57468"/>
                  </a:cubicBezTo>
                  <a:cubicBezTo>
                    <a:pt x="34294" y="57245"/>
                    <a:pt x="33952" y="57207"/>
                    <a:pt x="33665" y="57207"/>
                  </a:cubicBezTo>
                  <a:cubicBezTo>
                    <a:pt x="33561" y="57207"/>
                    <a:pt x="33463" y="57212"/>
                    <a:pt x="33387" y="57215"/>
                  </a:cubicBezTo>
                  <a:cubicBezTo>
                    <a:pt x="32859" y="57236"/>
                    <a:pt x="32332" y="57312"/>
                    <a:pt x="31814" y="57421"/>
                  </a:cubicBezTo>
                  <a:cubicBezTo>
                    <a:pt x="31313" y="57526"/>
                    <a:pt x="30803" y="57651"/>
                    <a:pt x="30329" y="57844"/>
                  </a:cubicBezTo>
                  <a:cubicBezTo>
                    <a:pt x="30186" y="57902"/>
                    <a:pt x="30052" y="58002"/>
                    <a:pt x="29910" y="58052"/>
                  </a:cubicBezTo>
                  <a:cubicBezTo>
                    <a:pt x="29893" y="58058"/>
                    <a:pt x="29877" y="58061"/>
                    <a:pt x="29862" y="58061"/>
                  </a:cubicBezTo>
                  <a:cubicBezTo>
                    <a:pt x="29757" y="58061"/>
                    <a:pt x="29686" y="57934"/>
                    <a:pt x="29631" y="57835"/>
                  </a:cubicBezTo>
                  <a:cubicBezTo>
                    <a:pt x="29273" y="58210"/>
                    <a:pt x="28848" y="58270"/>
                    <a:pt x="28321" y="58412"/>
                  </a:cubicBezTo>
                  <a:cubicBezTo>
                    <a:pt x="28309" y="58416"/>
                    <a:pt x="28291" y="58420"/>
                    <a:pt x="28274" y="58420"/>
                  </a:cubicBezTo>
                  <a:cubicBezTo>
                    <a:pt x="28259" y="58420"/>
                    <a:pt x="28245" y="58417"/>
                    <a:pt x="28236" y="58406"/>
                  </a:cubicBezTo>
                  <a:cubicBezTo>
                    <a:pt x="28175" y="58332"/>
                    <a:pt x="28115" y="58258"/>
                    <a:pt x="28055" y="58185"/>
                  </a:cubicBezTo>
                  <a:cubicBezTo>
                    <a:pt x="27942" y="58323"/>
                    <a:pt x="27802" y="58471"/>
                    <a:pt x="27643" y="58485"/>
                  </a:cubicBezTo>
                  <a:cubicBezTo>
                    <a:pt x="27638" y="58485"/>
                    <a:pt x="27633" y="58485"/>
                    <a:pt x="27628" y="58485"/>
                  </a:cubicBezTo>
                  <a:cubicBezTo>
                    <a:pt x="27543" y="58485"/>
                    <a:pt x="27498" y="58413"/>
                    <a:pt x="27452" y="58352"/>
                  </a:cubicBezTo>
                  <a:cubicBezTo>
                    <a:pt x="27449" y="58348"/>
                    <a:pt x="27443" y="58346"/>
                    <a:pt x="27436" y="58346"/>
                  </a:cubicBezTo>
                  <a:cubicBezTo>
                    <a:pt x="27350" y="58346"/>
                    <a:pt x="27020" y="58611"/>
                    <a:pt x="26969" y="58648"/>
                  </a:cubicBezTo>
                  <a:cubicBezTo>
                    <a:pt x="26949" y="58661"/>
                    <a:pt x="26919" y="58672"/>
                    <a:pt x="26890" y="58672"/>
                  </a:cubicBezTo>
                  <a:cubicBezTo>
                    <a:pt x="26862" y="58672"/>
                    <a:pt x="26835" y="58662"/>
                    <a:pt x="26823" y="58633"/>
                  </a:cubicBezTo>
                  <a:cubicBezTo>
                    <a:pt x="26764" y="58485"/>
                    <a:pt x="26663" y="58367"/>
                    <a:pt x="26597" y="58224"/>
                  </a:cubicBezTo>
                  <a:cubicBezTo>
                    <a:pt x="26420" y="58355"/>
                    <a:pt x="26207" y="58469"/>
                    <a:pt x="26103" y="58642"/>
                  </a:cubicBezTo>
                  <a:cubicBezTo>
                    <a:pt x="26065" y="58703"/>
                    <a:pt x="26004" y="58762"/>
                    <a:pt x="25930" y="58771"/>
                  </a:cubicBezTo>
                  <a:cubicBezTo>
                    <a:pt x="25256" y="58844"/>
                    <a:pt x="24574" y="58997"/>
                    <a:pt x="24054" y="59457"/>
                  </a:cubicBezTo>
                  <a:cubicBezTo>
                    <a:pt x="24019" y="59488"/>
                    <a:pt x="23971" y="59512"/>
                    <a:pt x="23929" y="59512"/>
                  </a:cubicBezTo>
                  <a:cubicBezTo>
                    <a:pt x="23890" y="59512"/>
                    <a:pt x="23856" y="59492"/>
                    <a:pt x="23844" y="59437"/>
                  </a:cubicBezTo>
                  <a:cubicBezTo>
                    <a:pt x="23797" y="59242"/>
                    <a:pt x="23691" y="59070"/>
                    <a:pt x="23615" y="58886"/>
                  </a:cubicBezTo>
                  <a:cubicBezTo>
                    <a:pt x="23236" y="59333"/>
                    <a:pt x="22782" y="60181"/>
                    <a:pt x="22197" y="60181"/>
                  </a:cubicBezTo>
                  <a:cubicBezTo>
                    <a:pt x="22174" y="60181"/>
                    <a:pt x="22150" y="60180"/>
                    <a:pt x="22126" y="60177"/>
                  </a:cubicBezTo>
                  <a:cubicBezTo>
                    <a:pt x="21554" y="60110"/>
                    <a:pt x="20907" y="59897"/>
                    <a:pt x="20405" y="59622"/>
                  </a:cubicBezTo>
                  <a:cubicBezTo>
                    <a:pt x="20360" y="59598"/>
                    <a:pt x="20436" y="59523"/>
                    <a:pt x="20465" y="59520"/>
                  </a:cubicBezTo>
                  <a:lnTo>
                    <a:pt x="20466" y="59520"/>
                  </a:lnTo>
                  <a:cubicBezTo>
                    <a:pt x="20523" y="59514"/>
                    <a:pt x="20579" y="59511"/>
                    <a:pt x="20636" y="59511"/>
                  </a:cubicBezTo>
                  <a:cubicBezTo>
                    <a:pt x="21133" y="59511"/>
                    <a:pt x="21646" y="59709"/>
                    <a:pt x="22105" y="59873"/>
                  </a:cubicBezTo>
                  <a:cubicBezTo>
                    <a:pt x="22157" y="59891"/>
                    <a:pt x="22207" y="59900"/>
                    <a:pt x="22257" y="59900"/>
                  </a:cubicBezTo>
                  <a:cubicBezTo>
                    <a:pt x="22815" y="59900"/>
                    <a:pt x="23286" y="58834"/>
                    <a:pt x="23658" y="58497"/>
                  </a:cubicBezTo>
                  <a:cubicBezTo>
                    <a:pt x="23692" y="58465"/>
                    <a:pt x="23741" y="58442"/>
                    <a:pt x="23783" y="58442"/>
                  </a:cubicBezTo>
                  <a:cubicBezTo>
                    <a:pt x="23823" y="58442"/>
                    <a:pt x="23857" y="58462"/>
                    <a:pt x="23870" y="58517"/>
                  </a:cubicBezTo>
                  <a:cubicBezTo>
                    <a:pt x="23919" y="58725"/>
                    <a:pt x="24032" y="58905"/>
                    <a:pt x="24106" y="59102"/>
                  </a:cubicBezTo>
                  <a:cubicBezTo>
                    <a:pt x="24645" y="58702"/>
                    <a:pt x="25310" y="58538"/>
                    <a:pt x="25972" y="58462"/>
                  </a:cubicBezTo>
                  <a:cubicBezTo>
                    <a:pt x="26163" y="58239"/>
                    <a:pt x="26428" y="58109"/>
                    <a:pt x="26639" y="57899"/>
                  </a:cubicBezTo>
                  <a:cubicBezTo>
                    <a:pt x="26670" y="57868"/>
                    <a:pt x="26712" y="57848"/>
                    <a:pt x="26749" y="57848"/>
                  </a:cubicBezTo>
                  <a:cubicBezTo>
                    <a:pt x="26786" y="57848"/>
                    <a:pt x="26819" y="57868"/>
                    <a:pt x="26832" y="57917"/>
                  </a:cubicBezTo>
                  <a:cubicBezTo>
                    <a:pt x="26872" y="58071"/>
                    <a:pt x="26968" y="58180"/>
                    <a:pt x="27040" y="58309"/>
                  </a:cubicBezTo>
                  <a:cubicBezTo>
                    <a:pt x="27176" y="58192"/>
                    <a:pt x="27408" y="57994"/>
                    <a:pt x="27521" y="57994"/>
                  </a:cubicBezTo>
                  <a:cubicBezTo>
                    <a:pt x="27531" y="57994"/>
                    <a:pt x="27540" y="57995"/>
                    <a:pt x="27549" y="57999"/>
                  </a:cubicBezTo>
                  <a:cubicBezTo>
                    <a:pt x="27677" y="58053"/>
                    <a:pt x="27732" y="58106"/>
                    <a:pt x="27789" y="58106"/>
                  </a:cubicBezTo>
                  <a:cubicBezTo>
                    <a:pt x="27842" y="58106"/>
                    <a:pt x="27897" y="58057"/>
                    <a:pt x="28019" y="57913"/>
                  </a:cubicBezTo>
                  <a:cubicBezTo>
                    <a:pt x="28041" y="57887"/>
                    <a:pt x="28108" y="57829"/>
                    <a:pt x="28160" y="57829"/>
                  </a:cubicBezTo>
                  <a:cubicBezTo>
                    <a:pt x="28176" y="57829"/>
                    <a:pt x="28190" y="57835"/>
                    <a:pt x="28202" y="57849"/>
                  </a:cubicBezTo>
                  <a:cubicBezTo>
                    <a:pt x="28332" y="58011"/>
                    <a:pt x="28363" y="58094"/>
                    <a:pt x="28498" y="58094"/>
                  </a:cubicBezTo>
                  <a:cubicBezTo>
                    <a:pt x="28535" y="58094"/>
                    <a:pt x="28582" y="58087"/>
                    <a:pt x="28640" y="58074"/>
                  </a:cubicBezTo>
                  <a:cubicBezTo>
                    <a:pt x="29045" y="57982"/>
                    <a:pt x="29341" y="57904"/>
                    <a:pt x="29605" y="57541"/>
                  </a:cubicBezTo>
                  <a:cubicBezTo>
                    <a:pt x="29627" y="57511"/>
                    <a:pt x="29698" y="57453"/>
                    <a:pt x="29752" y="57453"/>
                  </a:cubicBezTo>
                  <a:cubicBezTo>
                    <a:pt x="29769" y="57453"/>
                    <a:pt x="29785" y="57459"/>
                    <a:pt x="29797" y="57474"/>
                  </a:cubicBezTo>
                  <a:cubicBezTo>
                    <a:pt x="29816" y="57497"/>
                    <a:pt x="30007" y="57727"/>
                    <a:pt x="29961" y="57755"/>
                  </a:cubicBezTo>
                  <a:cubicBezTo>
                    <a:pt x="30026" y="57716"/>
                    <a:pt x="30092" y="57680"/>
                    <a:pt x="30161" y="57649"/>
                  </a:cubicBezTo>
                  <a:cubicBezTo>
                    <a:pt x="30371" y="57552"/>
                    <a:pt x="30588" y="57471"/>
                    <a:pt x="30809" y="57404"/>
                  </a:cubicBezTo>
                  <a:cubicBezTo>
                    <a:pt x="31328" y="57244"/>
                    <a:pt x="31856" y="57119"/>
                    <a:pt x="32392" y="57032"/>
                  </a:cubicBezTo>
                  <a:cubicBezTo>
                    <a:pt x="32652" y="56990"/>
                    <a:pt x="33202" y="56874"/>
                    <a:pt x="33701" y="56874"/>
                  </a:cubicBezTo>
                  <a:cubicBezTo>
                    <a:pt x="34092" y="56874"/>
                    <a:pt x="34451" y="56945"/>
                    <a:pt x="34614" y="57178"/>
                  </a:cubicBezTo>
                  <a:cubicBezTo>
                    <a:pt x="34911" y="56958"/>
                    <a:pt x="35216" y="56749"/>
                    <a:pt x="35507" y="56523"/>
                  </a:cubicBezTo>
                  <a:cubicBezTo>
                    <a:pt x="35537" y="56500"/>
                    <a:pt x="35577" y="56479"/>
                    <a:pt x="35611" y="56479"/>
                  </a:cubicBezTo>
                  <a:close/>
                  <a:moveTo>
                    <a:pt x="30108" y="63556"/>
                  </a:moveTo>
                  <a:cubicBezTo>
                    <a:pt x="30282" y="63556"/>
                    <a:pt x="30414" y="63667"/>
                    <a:pt x="30435" y="63967"/>
                  </a:cubicBezTo>
                  <a:cubicBezTo>
                    <a:pt x="30528" y="63921"/>
                    <a:pt x="30605" y="63900"/>
                    <a:pt x="30668" y="63900"/>
                  </a:cubicBezTo>
                  <a:cubicBezTo>
                    <a:pt x="30893" y="63900"/>
                    <a:pt x="30927" y="64173"/>
                    <a:pt x="30814" y="64545"/>
                  </a:cubicBezTo>
                  <a:cubicBezTo>
                    <a:pt x="30811" y="64559"/>
                    <a:pt x="30779" y="64588"/>
                    <a:pt x="30760" y="64588"/>
                  </a:cubicBezTo>
                  <a:cubicBezTo>
                    <a:pt x="30752" y="64588"/>
                    <a:pt x="30746" y="64583"/>
                    <a:pt x="30745" y="64570"/>
                  </a:cubicBezTo>
                  <a:cubicBezTo>
                    <a:pt x="30732" y="64371"/>
                    <a:pt x="30684" y="64192"/>
                    <a:pt x="30536" y="64192"/>
                  </a:cubicBezTo>
                  <a:cubicBezTo>
                    <a:pt x="30481" y="64192"/>
                    <a:pt x="30411" y="64218"/>
                    <a:pt x="30323" y="64277"/>
                  </a:cubicBezTo>
                  <a:cubicBezTo>
                    <a:pt x="30305" y="64289"/>
                    <a:pt x="30278" y="64297"/>
                    <a:pt x="30252" y="64297"/>
                  </a:cubicBezTo>
                  <a:cubicBezTo>
                    <a:pt x="30216" y="64297"/>
                    <a:pt x="30184" y="64281"/>
                    <a:pt x="30184" y="64236"/>
                  </a:cubicBezTo>
                  <a:cubicBezTo>
                    <a:pt x="30185" y="63971"/>
                    <a:pt x="30090" y="63872"/>
                    <a:pt x="29957" y="63872"/>
                  </a:cubicBezTo>
                  <a:cubicBezTo>
                    <a:pt x="29816" y="63872"/>
                    <a:pt x="29633" y="63983"/>
                    <a:pt x="29479" y="64125"/>
                  </a:cubicBezTo>
                  <a:cubicBezTo>
                    <a:pt x="29456" y="64145"/>
                    <a:pt x="29404" y="64174"/>
                    <a:pt x="29362" y="64174"/>
                  </a:cubicBezTo>
                  <a:cubicBezTo>
                    <a:pt x="29337" y="64174"/>
                    <a:pt x="29316" y="64164"/>
                    <a:pt x="29306" y="64136"/>
                  </a:cubicBezTo>
                  <a:cubicBezTo>
                    <a:pt x="29275" y="64052"/>
                    <a:pt x="29233" y="63979"/>
                    <a:pt x="29197" y="63903"/>
                  </a:cubicBezTo>
                  <a:cubicBezTo>
                    <a:pt x="28766" y="64151"/>
                    <a:pt x="28267" y="64255"/>
                    <a:pt x="27855" y="64536"/>
                  </a:cubicBezTo>
                  <a:cubicBezTo>
                    <a:pt x="27847" y="64541"/>
                    <a:pt x="27840" y="64544"/>
                    <a:pt x="27835" y="64544"/>
                  </a:cubicBezTo>
                  <a:cubicBezTo>
                    <a:pt x="27815" y="64544"/>
                    <a:pt x="27808" y="64516"/>
                    <a:pt x="27822" y="64494"/>
                  </a:cubicBezTo>
                  <a:cubicBezTo>
                    <a:pt x="28172" y="63944"/>
                    <a:pt x="28761" y="63922"/>
                    <a:pt x="29279" y="63586"/>
                  </a:cubicBezTo>
                  <a:cubicBezTo>
                    <a:pt x="29299" y="63574"/>
                    <a:pt x="29332" y="63561"/>
                    <a:pt x="29363" y="63561"/>
                  </a:cubicBezTo>
                  <a:cubicBezTo>
                    <a:pt x="29390" y="63561"/>
                    <a:pt x="29415" y="63571"/>
                    <a:pt x="29425" y="63601"/>
                  </a:cubicBezTo>
                  <a:cubicBezTo>
                    <a:pt x="29450" y="63676"/>
                    <a:pt x="29483" y="63747"/>
                    <a:pt x="29516" y="63819"/>
                  </a:cubicBezTo>
                  <a:cubicBezTo>
                    <a:pt x="29709" y="63671"/>
                    <a:pt x="29931" y="63556"/>
                    <a:pt x="30108" y="63556"/>
                  </a:cubicBezTo>
                  <a:close/>
                  <a:moveTo>
                    <a:pt x="31537" y="79075"/>
                  </a:moveTo>
                  <a:cubicBezTo>
                    <a:pt x="31544" y="79075"/>
                    <a:pt x="31549" y="79079"/>
                    <a:pt x="31551" y="79090"/>
                  </a:cubicBezTo>
                  <a:cubicBezTo>
                    <a:pt x="31574" y="79212"/>
                    <a:pt x="31514" y="79351"/>
                    <a:pt x="31550" y="79465"/>
                  </a:cubicBezTo>
                  <a:cubicBezTo>
                    <a:pt x="31578" y="79551"/>
                    <a:pt x="31495" y="79644"/>
                    <a:pt x="31413" y="79659"/>
                  </a:cubicBezTo>
                  <a:cubicBezTo>
                    <a:pt x="31392" y="79663"/>
                    <a:pt x="31373" y="79664"/>
                    <a:pt x="31354" y="79664"/>
                  </a:cubicBezTo>
                  <a:cubicBezTo>
                    <a:pt x="31226" y="79664"/>
                    <a:pt x="31127" y="79593"/>
                    <a:pt x="30994" y="79593"/>
                  </a:cubicBezTo>
                  <a:cubicBezTo>
                    <a:pt x="30987" y="79593"/>
                    <a:pt x="30981" y="79593"/>
                    <a:pt x="30974" y="79593"/>
                  </a:cubicBezTo>
                  <a:cubicBezTo>
                    <a:pt x="30808" y="79603"/>
                    <a:pt x="30643" y="79630"/>
                    <a:pt x="30482" y="79676"/>
                  </a:cubicBezTo>
                  <a:cubicBezTo>
                    <a:pt x="30477" y="79678"/>
                    <a:pt x="30473" y="79678"/>
                    <a:pt x="30470" y="79678"/>
                  </a:cubicBezTo>
                  <a:cubicBezTo>
                    <a:pt x="30437" y="79678"/>
                    <a:pt x="30464" y="79620"/>
                    <a:pt x="30484" y="79609"/>
                  </a:cubicBezTo>
                  <a:lnTo>
                    <a:pt x="30485" y="79609"/>
                  </a:lnTo>
                  <a:cubicBezTo>
                    <a:pt x="30660" y="79503"/>
                    <a:pt x="30828" y="79339"/>
                    <a:pt x="31045" y="79339"/>
                  </a:cubicBezTo>
                  <a:cubicBezTo>
                    <a:pt x="31053" y="79339"/>
                    <a:pt x="31061" y="79339"/>
                    <a:pt x="31069" y="79339"/>
                  </a:cubicBezTo>
                  <a:cubicBezTo>
                    <a:pt x="31189" y="79346"/>
                    <a:pt x="31293" y="79401"/>
                    <a:pt x="31401" y="79425"/>
                  </a:cubicBezTo>
                  <a:cubicBezTo>
                    <a:pt x="31438" y="79323"/>
                    <a:pt x="31482" y="79223"/>
                    <a:pt x="31492" y="79118"/>
                  </a:cubicBezTo>
                  <a:cubicBezTo>
                    <a:pt x="31493" y="79103"/>
                    <a:pt x="31520" y="79075"/>
                    <a:pt x="31537" y="79075"/>
                  </a:cubicBezTo>
                  <a:close/>
                  <a:moveTo>
                    <a:pt x="22435" y="1"/>
                  </a:moveTo>
                  <a:cubicBezTo>
                    <a:pt x="21012" y="118"/>
                    <a:pt x="19591" y="236"/>
                    <a:pt x="18171" y="366"/>
                  </a:cubicBezTo>
                  <a:cubicBezTo>
                    <a:pt x="14967" y="662"/>
                    <a:pt x="11775" y="1055"/>
                    <a:pt x="8568" y="1294"/>
                  </a:cubicBezTo>
                  <a:cubicBezTo>
                    <a:pt x="7536" y="1371"/>
                    <a:pt x="6512" y="1512"/>
                    <a:pt x="5481" y="1594"/>
                  </a:cubicBezTo>
                  <a:cubicBezTo>
                    <a:pt x="5401" y="1600"/>
                    <a:pt x="5322" y="1603"/>
                    <a:pt x="5244" y="1603"/>
                  </a:cubicBezTo>
                  <a:cubicBezTo>
                    <a:pt x="5124" y="1603"/>
                    <a:pt x="5006" y="1597"/>
                    <a:pt x="4886" y="1587"/>
                  </a:cubicBezTo>
                  <a:cubicBezTo>
                    <a:pt x="4873" y="2309"/>
                    <a:pt x="4742" y="3015"/>
                    <a:pt x="4718" y="3736"/>
                  </a:cubicBezTo>
                  <a:cubicBezTo>
                    <a:pt x="4701" y="4207"/>
                    <a:pt x="4721" y="4687"/>
                    <a:pt x="4823" y="5148"/>
                  </a:cubicBezTo>
                  <a:cubicBezTo>
                    <a:pt x="4905" y="5520"/>
                    <a:pt x="5039" y="5841"/>
                    <a:pt x="5044" y="6223"/>
                  </a:cubicBezTo>
                  <a:cubicBezTo>
                    <a:pt x="5050" y="6799"/>
                    <a:pt x="4892" y="7378"/>
                    <a:pt x="4662" y="7912"/>
                  </a:cubicBezTo>
                  <a:cubicBezTo>
                    <a:pt x="4865" y="7892"/>
                    <a:pt x="5068" y="7868"/>
                    <a:pt x="5272" y="7849"/>
                  </a:cubicBezTo>
                  <a:cubicBezTo>
                    <a:pt x="5281" y="7848"/>
                    <a:pt x="5289" y="7848"/>
                    <a:pt x="5297" y="7848"/>
                  </a:cubicBezTo>
                  <a:cubicBezTo>
                    <a:pt x="5385" y="7848"/>
                    <a:pt x="5433" y="7897"/>
                    <a:pt x="5455" y="7964"/>
                  </a:cubicBezTo>
                  <a:cubicBezTo>
                    <a:pt x="5498" y="7953"/>
                    <a:pt x="5541" y="7948"/>
                    <a:pt x="5585" y="7948"/>
                  </a:cubicBezTo>
                  <a:cubicBezTo>
                    <a:pt x="5726" y="7948"/>
                    <a:pt x="5867" y="8002"/>
                    <a:pt x="5968" y="8107"/>
                  </a:cubicBezTo>
                  <a:cubicBezTo>
                    <a:pt x="6196" y="7754"/>
                    <a:pt x="6597" y="7567"/>
                    <a:pt x="6893" y="7248"/>
                  </a:cubicBezTo>
                  <a:cubicBezTo>
                    <a:pt x="6930" y="7207"/>
                    <a:pt x="6989" y="7159"/>
                    <a:pt x="7043" y="7159"/>
                  </a:cubicBezTo>
                  <a:cubicBezTo>
                    <a:pt x="7069" y="7159"/>
                    <a:pt x="7095" y="7170"/>
                    <a:pt x="7116" y="7199"/>
                  </a:cubicBezTo>
                  <a:cubicBezTo>
                    <a:pt x="7592" y="7833"/>
                    <a:pt x="8631" y="9192"/>
                    <a:pt x="9592" y="9192"/>
                  </a:cubicBezTo>
                  <a:cubicBezTo>
                    <a:pt x="9703" y="9192"/>
                    <a:pt x="9813" y="9174"/>
                    <a:pt x="9921" y="9135"/>
                  </a:cubicBezTo>
                  <a:cubicBezTo>
                    <a:pt x="9935" y="9130"/>
                    <a:pt x="9951" y="9127"/>
                    <a:pt x="9967" y="9127"/>
                  </a:cubicBezTo>
                  <a:cubicBezTo>
                    <a:pt x="9997" y="9127"/>
                    <a:pt x="10028" y="9137"/>
                    <a:pt x="10038" y="9167"/>
                  </a:cubicBezTo>
                  <a:cubicBezTo>
                    <a:pt x="10298" y="9891"/>
                    <a:pt x="10967" y="10234"/>
                    <a:pt x="11698" y="10234"/>
                  </a:cubicBezTo>
                  <a:cubicBezTo>
                    <a:pt x="11705" y="10234"/>
                    <a:pt x="11712" y="10234"/>
                    <a:pt x="11719" y="10234"/>
                  </a:cubicBezTo>
                  <a:cubicBezTo>
                    <a:pt x="11742" y="10132"/>
                    <a:pt x="11684" y="10071"/>
                    <a:pt x="11658" y="9961"/>
                  </a:cubicBezTo>
                  <a:cubicBezTo>
                    <a:pt x="11648" y="9919"/>
                    <a:pt x="11711" y="9842"/>
                    <a:pt x="11757" y="9842"/>
                  </a:cubicBezTo>
                  <a:cubicBezTo>
                    <a:pt x="11771" y="9842"/>
                    <a:pt x="11783" y="9848"/>
                    <a:pt x="11791" y="9863"/>
                  </a:cubicBezTo>
                  <a:cubicBezTo>
                    <a:pt x="11915" y="10081"/>
                    <a:pt x="12083" y="9949"/>
                    <a:pt x="11996" y="10257"/>
                  </a:cubicBezTo>
                  <a:cubicBezTo>
                    <a:pt x="11919" y="10535"/>
                    <a:pt x="11711" y="10566"/>
                    <a:pt x="11479" y="10566"/>
                  </a:cubicBezTo>
                  <a:cubicBezTo>
                    <a:pt x="11457" y="10566"/>
                    <a:pt x="11435" y="10566"/>
                    <a:pt x="11413" y="10566"/>
                  </a:cubicBezTo>
                  <a:cubicBezTo>
                    <a:pt x="11061" y="10560"/>
                    <a:pt x="10665" y="10444"/>
                    <a:pt x="10380" y="10235"/>
                  </a:cubicBezTo>
                  <a:cubicBezTo>
                    <a:pt x="10330" y="10199"/>
                    <a:pt x="9672" y="9504"/>
                    <a:pt x="9783" y="9478"/>
                  </a:cubicBezTo>
                  <a:lnTo>
                    <a:pt x="9783" y="9478"/>
                  </a:lnTo>
                  <a:cubicBezTo>
                    <a:pt x="9686" y="9500"/>
                    <a:pt x="9589" y="9511"/>
                    <a:pt x="9492" y="9511"/>
                  </a:cubicBezTo>
                  <a:cubicBezTo>
                    <a:pt x="8452" y="9511"/>
                    <a:pt x="7488" y="8301"/>
                    <a:pt x="6911" y="7533"/>
                  </a:cubicBezTo>
                  <a:cubicBezTo>
                    <a:pt x="6606" y="7790"/>
                    <a:pt x="6213" y="7996"/>
                    <a:pt x="6073" y="8372"/>
                  </a:cubicBezTo>
                  <a:cubicBezTo>
                    <a:pt x="6060" y="8408"/>
                    <a:pt x="5949" y="8532"/>
                    <a:pt x="5881" y="8532"/>
                  </a:cubicBezTo>
                  <a:cubicBezTo>
                    <a:pt x="5859" y="8532"/>
                    <a:pt x="5841" y="8519"/>
                    <a:pt x="5833" y="8487"/>
                  </a:cubicBezTo>
                  <a:cubicBezTo>
                    <a:pt x="5782" y="8307"/>
                    <a:pt x="5621" y="8162"/>
                    <a:pt x="5453" y="8151"/>
                  </a:cubicBezTo>
                  <a:cubicBezTo>
                    <a:pt x="5451" y="8165"/>
                    <a:pt x="5449" y="8178"/>
                    <a:pt x="5445" y="8193"/>
                  </a:cubicBezTo>
                  <a:cubicBezTo>
                    <a:pt x="4989" y="9492"/>
                    <a:pt x="4281" y="10778"/>
                    <a:pt x="4047" y="12144"/>
                  </a:cubicBezTo>
                  <a:cubicBezTo>
                    <a:pt x="3816" y="13492"/>
                    <a:pt x="4056" y="14753"/>
                    <a:pt x="4543" y="16021"/>
                  </a:cubicBezTo>
                  <a:cubicBezTo>
                    <a:pt x="4919" y="17002"/>
                    <a:pt x="5394" y="18126"/>
                    <a:pt x="4990" y="19183"/>
                  </a:cubicBezTo>
                  <a:cubicBezTo>
                    <a:pt x="4674" y="20009"/>
                    <a:pt x="4013" y="20616"/>
                    <a:pt x="3526" y="21334"/>
                  </a:cubicBezTo>
                  <a:cubicBezTo>
                    <a:pt x="3524" y="21359"/>
                    <a:pt x="3517" y="21384"/>
                    <a:pt x="3507" y="21407"/>
                  </a:cubicBezTo>
                  <a:cubicBezTo>
                    <a:pt x="3526" y="21412"/>
                    <a:pt x="3546" y="21415"/>
                    <a:pt x="3567" y="21420"/>
                  </a:cubicBezTo>
                  <a:cubicBezTo>
                    <a:pt x="3627" y="21384"/>
                    <a:pt x="3674" y="21328"/>
                    <a:pt x="3699" y="21262"/>
                  </a:cubicBezTo>
                  <a:cubicBezTo>
                    <a:pt x="3763" y="21168"/>
                    <a:pt x="3827" y="21076"/>
                    <a:pt x="3892" y="20983"/>
                  </a:cubicBezTo>
                  <a:cubicBezTo>
                    <a:pt x="4115" y="20653"/>
                    <a:pt x="4339" y="20326"/>
                    <a:pt x="4588" y="20016"/>
                  </a:cubicBezTo>
                  <a:cubicBezTo>
                    <a:pt x="4615" y="19979"/>
                    <a:pt x="4679" y="19944"/>
                    <a:pt x="4727" y="19944"/>
                  </a:cubicBezTo>
                  <a:cubicBezTo>
                    <a:pt x="4766" y="19944"/>
                    <a:pt x="4794" y="19967"/>
                    <a:pt x="4783" y="20032"/>
                  </a:cubicBezTo>
                  <a:cubicBezTo>
                    <a:pt x="4780" y="20044"/>
                    <a:pt x="4775" y="20056"/>
                    <a:pt x="4770" y="20067"/>
                  </a:cubicBezTo>
                  <a:cubicBezTo>
                    <a:pt x="5428" y="19487"/>
                    <a:pt x="6139" y="18971"/>
                    <a:pt x="6817" y="18415"/>
                  </a:cubicBezTo>
                  <a:cubicBezTo>
                    <a:pt x="7577" y="17791"/>
                    <a:pt x="8472" y="17094"/>
                    <a:pt x="8822" y="16140"/>
                  </a:cubicBezTo>
                  <a:cubicBezTo>
                    <a:pt x="8849" y="16063"/>
                    <a:pt x="8924" y="15985"/>
                    <a:pt x="9010" y="15985"/>
                  </a:cubicBezTo>
                  <a:cubicBezTo>
                    <a:pt x="9016" y="15985"/>
                    <a:pt x="9022" y="15985"/>
                    <a:pt x="9028" y="15986"/>
                  </a:cubicBezTo>
                  <a:cubicBezTo>
                    <a:pt x="9205" y="16009"/>
                    <a:pt x="9330" y="16090"/>
                    <a:pt x="9462" y="16192"/>
                  </a:cubicBezTo>
                  <a:cubicBezTo>
                    <a:pt x="9940" y="15442"/>
                    <a:pt x="10741" y="15038"/>
                    <a:pt x="11581" y="14777"/>
                  </a:cubicBezTo>
                  <a:cubicBezTo>
                    <a:pt x="11595" y="14772"/>
                    <a:pt x="11609" y="14770"/>
                    <a:pt x="11621" y="14770"/>
                  </a:cubicBezTo>
                  <a:cubicBezTo>
                    <a:pt x="11658" y="14770"/>
                    <a:pt x="11684" y="14791"/>
                    <a:pt x="11695" y="14836"/>
                  </a:cubicBezTo>
                  <a:cubicBezTo>
                    <a:pt x="11724" y="14954"/>
                    <a:pt x="11777" y="15061"/>
                    <a:pt x="11835" y="15166"/>
                  </a:cubicBezTo>
                  <a:cubicBezTo>
                    <a:pt x="12240" y="14767"/>
                    <a:pt x="12608" y="14324"/>
                    <a:pt x="13162" y="14136"/>
                  </a:cubicBezTo>
                  <a:cubicBezTo>
                    <a:pt x="13311" y="14085"/>
                    <a:pt x="13562" y="14136"/>
                    <a:pt x="13689" y="14059"/>
                  </a:cubicBezTo>
                  <a:cubicBezTo>
                    <a:pt x="13850" y="13965"/>
                    <a:pt x="14003" y="13859"/>
                    <a:pt x="14147" y="13741"/>
                  </a:cubicBezTo>
                  <a:cubicBezTo>
                    <a:pt x="14345" y="13572"/>
                    <a:pt x="14532" y="13392"/>
                    <a:pt x="14707" y="13200"/>
                  </a:cubicBezTo>
                  <a:cubicBezTo>
                    <a:pt x="14570" y="13016"/>
                    <a:pt x="14483" y="12807"/>
                    <a:pt x="14329" y="12630"/>
                  </a:cubicBezTo>
                  <a:cubicBezTo>
                    <a:pt x="14288" y="12582"/>
                    <a:pt x="14359" y="12475"/>
                    <a:pt x="14419" y="12475"/>
                  </a:cubicBezTo>
                  <a:cubicBezTo>
                    <a:pt x="14430" y="12475"/>
                    <a:pt x="14440" y="12479"/>
                    <a:pt x="14449" y="12486"/>
                  </a:cubicBezTo>
                  <a:cubicBezTo>
                    <a:pt x="14654" y="12652"/>
                    <a:pt x="14863" y="12812"/>
                    <a:pt x="15060" y="12987"/>
                  </a:cubicBezTo>
                  <a:cubicBezTo>
                    <a:pt x="15131" y="13050"/>
                    <a:pt x="15072" y="13172"/>
                    <a:pt x="15024" y="13230"/>
                  </a:cubicBezTo>
                  <a:cubicBezTo>
                    <a:pt x="14629" y="13690"/>
                    <a:pt x="14146" y="14100"/>
                    <a:pt x="13599" y="14364"/>
                  </a:cubicBezTo>
                  <a:cubicBezTo>
                    <a:pt x="13555" y="14386"/>
                    <a:pt x="13509" y="14391"/>
                    <a:pt x="13461" y="14391"/>
                  </a:cubicBezTo>
                  <a:cubicBezTo>
                    <a:pt x="13412" y="14391"/>
                    <a:pt x="13361" y="14385"/>
                    <a:pt x="13311" y="14385"/>
                  </a:cubicBezTo>
                  <a:cubicBezTo>
                    <a:pt x="13282" y="14385"/>
                    <a:pt x="13254" y="14387"/>
                    <a:pt x="13226" y="14393"/>
                  </a:cubicBezTo>
                  <a:cubicBezTo>
                    <a:pt x="12986" y="14443"/>
                    <a:pt x="12765" y="14556"/>
                    <a:pt x="12584" y="14721"/>
                  </a:cubicBezTo>
                  <a:cubicBezTo>
                    <a:pt x="12316" y="14962"/>
                    <a:pt x="12076" y="15230"/>
                    <a:pt x="11813" y="15477"/>
                  </a:cubicBezTo>
                  <a:cubicBezTo>
                    <a:pt x="11786" y="15502"/>
                    <a:pt x="11743" y="15526"/>
                    <a:pt x="11704" y="15526"/>
                  </a:cubicBezTo>
                  <a:cubicBezTo>
                    <a:pt x="11679" y="15526"/>
                    <a:pt x="11655" y="15516"/>
                    <a:pt x="11639" y="15489"/>
                  </a:cubicBezTo>
                  <a:cubicBezTo>
                    <a:pt x="11568" y="15371"/>
                    <a:pt x="11487" y="15242"/>
                    <a:pt x="11453" y="15106"/>
                  </a:cubicBezTo>
                  <a:cubicBezTo>
                    <a:pt x="11452" y="15101"/>
                    <a:pt x="11445" y="15099"/>
                    <a:pt x="11435" y="15099"/>
                  </a:cubicBezTo>
                  <a:cubicBezTo>
                    <a:pt x="11341" y="15099"/>
                    <a:pt x="10913" y="15278"/>
                    <a:pt x="10869" y="15298"/>
                  </a:cubicBezTo>
                  <a:cubicBezTo>
                    <a:pt x="10317" y="15548"/>
                    <a:pt x="9846" y="15883"/>
                    <a:pt x="9558" y="16431"/>
                  </a:cubicBezTo>
                  <a:cubicBezTo>
                    <a:pt x="9533" y="16478"/>
                    <a:pt x="9458" y="16552"/>
                    <a:pt x="9393" y="16552"/>
                  </a:cubicBezTo>
                  <a:cubicBezTo>
                    <a:pt x="9375" y="16552"/>
                    <a:pt x="9359" y="16547"/>
                    <a:pt x="9344" y="16535"/>
                  </a:cubicBezTo>
                  <a:cubicBezTo>
                    <a:pt x="9228" y="16440"/>
                    <a:pt x="9120" y="16354"/>
                    <a:pt x="8987" y="16305"/>
                  </a:cubicBezTo>
                  <a:cubicBezTo>
                    <a:pt x="8628" y="17108"/>
                    <a:pt x="7937" y="17748"/>
                    <a:pt x="7277" y="18304"/>
                  </a:cubicBezTo>
                  <a:cubicBezTo>
                    <a:pt x="6391" y="19052"/>
                    <a:pt x="5432" y="19715"/>
                    <a:pt x="4577" y="20499"/>
                  </a:cubicBezTo>
                  <a:cubicBezTo>
                    <a:pt x="4551" y="20523"/>
                    <a:pt x="4514" y="20537"/>
                    <a:pt x="4482" y="20537"/>
                  </a:cubicBezTo>
                  <a:cubicBezTo>
                    <a:pt x="4466" y="20537"/>
                    <a:pt x="4451" y="20534"/>
                    <a:pt x="4439" y="20526"/>
                  </a:cubicBezTo>
                  <a:cubicBezTo>
                    <a:pt x="4211" y="20845"/>
                    <a:pt x="3991" y="21167"/>
                    <a:pt x="3748" y="21472"/>
                  </a:cubicBezTo>
                  <a:cubicBezTo>
                    <a:pt x="4057" y="21576"/>
                    <a:pt x="4336" y="21760"/>
                    <a:pt x="4333" y="22106"/>
                  </a:cubicBezTo>
                  <a:cubicBezTo>
                    <a:pt x="4330" y="22559"/>
                    <a:pt x="4129" y="22996"/>
                    <a:pt x="4248" y="23450"/>
                  </a:cubicBezTo>
                  <a:cubicBezTo>
                    <a:pt x="4434" y="24157"/>
                    <a:pt x="4412" y="24963"/>
                    <a:pt x="4481" y="25692"/>
                  </a:cubicBezTo>
                  <a:cubicBezTo>
                    <a:pt x="4542" y="26311"/>
                    <a:pt x="5038" y="26779"/>
                    <a:pt x="5115" y="27405"/>
                  </a:cubicBezTo>
                  <a:cubicBezTo>
                    <a:pt x="5189" y="28004"/>
                    <a:pt x="4935" y="28689"/>
                    <a:pt x="4609" y="29187"/>
                  </a:cubicBezTo>
                  <a:cubicBezTo>
                    <a:pt x="4380" y="29540"/>
                    <a:pt x="4084" y="29732"/>
                    <a:pt x="4187" y="30191"/>
                  </a:cubicBezTo>
                  <a:cubicBezTo>
                    <a:pt x="4345" y="30887"/>
                    <a:pt x="4791" y="31329"/>
                    <a:pt x="4728" y="32068"/>
                  </a:cubicBezTo>
                  <a:cubicBezTo>
                    <a:pt x="4721" y="32154"/>
                    <a:pt x="4536" y="32374"/>
                    <a:pt x="4419" y="32374"/>
                  </a:cubicBezTo>
                  <a:cubicBezTo>
                    <a:pt x="4384" y="32374"/>
                    <a:pt x="4354" y="32354"/>
                    <a:pt x="4338" y="32305"/>
                  </a:cubicBezTo>
                  <a:cubicBezTo>
                    <a:pt x="4043" y="31421"/>
                    <a:pt x="3187" y="30437"/>
                    <a:pt x="3818" y="29498"/>
                  </a:cubicBezTo>
                  <a:cubicBezTo>
                    <a:pt x="4139" y="29021"/>
                    <a:pt x="4426" y="28659"/>
                    <a:pt x="4508" y="28058"/>
                  </a:cubicBezTo>
                  <a:cubicBezTo>
                    <a:pt x="4604" y="27356"/>
                    <a:pt x="3975" y="26884"/>
                    <a:pt x="3882" y="26230"/>
                  </a:cubicBezTo>
                  <a:cubicBezTo>
                    <a:pt x="3778" y="25492"/>
                    <a:pt x="3734" y="24742"/>
                    <a:pt x="3663" y="24000"/>
                  </a:cubicBezTo>
                  <a:cubicBezTo>
                    <a:pt x="3622" y="23559"/>
                    <a:pt x="3581" y="23210"/>
                    <a:pt x="3668" y="22766"/>
                  </a:cubicBezTo>
                  <a:cubicBezTo>
                    <a:pt x="3782" y="22190"/>
                    <a:pt x="3363" y="22121"/>
                    <a:pt x="2861" y="21995"/>
                  </a:cubicBezTo>
                  <a:cubicBezTo>
                    <a:pt x="2689" y="21952"/>
                    <a:pt x="2752" y="21716"/>
                    <a:pt x="2814" y="21612"/>
                  </a:cubicBezTo>
                  <a:cubicBezTo>
                    <a:pt x="3330" y="20757"/>
                    <a:pt x="4375" y="19917"/>
                    <a:pt x="4472" y="18884"/>
                  </a:cubicBezTo>
                  <a:cubicBezTo>
                    <a:pt x="4585" y="17674"/>
                    <a:pt x="3885" y="16605"/>
                    <a:pt x="3596" y="15465"/>
                  </a:cubicBezTo>
                  <a:cubicBezTo>
                    <a:pt x="3510" y="15125"/>
                    <a:pt x="3443" y="14780"/>
                    <a:pt x="3396" y="14432"/>
                  </a:cubicBezTo>
                  <a:cubicBezTo>
                    <a:pt x="3229" y="14655"/>
                    <a:pt x="3082" y="14895"/>
                    <a:pt x="3068" y="15137"/>
                  </a:cubicBezTo>
                  <a:cubicBezTo>
                    <a:pt x="3052" y="15396"/>
                    <a:pt x="3211" y="15638"/>
                    <a:pt x="3119" y="15887"/>
                  </a:cubicBezTo>
                  <a:cubicBezTo>
                    <a:pt x="2962" y="16316"/>
                    <a:pt x="2574" y="16704"/>
                    <a:pt x="2362" y="17117"/>
                  </a:cubicBezTo>
                  <a:cubicBezTo>
                    <a:pt x="1827" y="18161"/>
                    <a:pt x="1462" y="19301"/>
                    <a:pt x="1221" y="20445"/>
                  </a:cubicBezTo>
                  <a:cubicBezTo>
                    <a:pt x="850" y="22209"/>
                    <a:pt x="572" y="23992"/>
                    <a:pt x="387" y="25784"/>
                  </a:cubicBezTo>
                  <a:cubicBezTo>
                    <a:pt x="606" y="25765"/>
                    <a:pt x="798" y="25763"/>
                    <a:pt x="1021" y="25575"/>
                  </a:cubicBezTo>
                  <a:cubicBezTo>
                    <a:pt x="1040" y="25558"/>
                    <a:pt x="1085" y="25528"/>
                    <a:pt x="1122" y="25528"/>
                  </a:cubicBezTo>
                  <a:cubicBezTo>
                    <a:pt x="1136" y="25528"/>
                    <a:pt x="1149" y="25533"/>
                    <a:pt x="1159" y="25544"/>
                  </a:cubicBezTo>
                  <a:cubicBezTo>
                    <a:pt x="1207" y="25604"/>
                    <a:pt x="1263" y="25723"/>
                    <a:pt x="1326" y="25791"/>
                  </a:cubicBezTo>
                  <a:cubicBezTo>
                    <a:pt x="1431" y="25675"/>
                    <a:pt x="1555" y="25558"/>
                    <a:pt x="1570" y="25426"/>
                  </a:cubicBezTo>
                  <a:cubicBezTo>
                    <a:pt x="1576" y="25375"/>
                    <a:pt x="1674" y="25251"/>
                    <a:pt x="1744" y="25251"/>
                  </a:cubicBezTo>
                  <a:cubicBezTo>
                    <a:pt x="1764" y="25251"/>
                    <a:pt x="1783" y="25262"/>
                    <a:pt x="1795" y="25289"/>
                  </a:cubicBezTo>
                  <a:cubicBezTo>
                    <a:pt x="1896" y="25511"/>
                    <a:pt x="1991" y="25716"/>
                    <a:pt x="2048" y="25941"/>
                  </a:cubicBezTo>
                  <a:cubicBezTo>
                    <a:pt x="2097" y="25858"/>
                    <a:pt x="2140" y="25774"/>
                    <a:pt x="2157" y="25690"/>
                  </a:cubicBezTo>
                  <a:cubicBezTo>
                    <a:pt x="2170" y="25633"/>
                    <a:pt x="2224" y="25551"/>
                    <a:pt x="2291" y="25551"/>
                  </a:cubicBezTo>
                  <a:cubicBezTo>
                    <a:pt x="2326" y="25551"/>
                    <a:pt x="2360" y="25552"/>
                    <a:pt x="2394" y="25555"/>
                  </a:cubicBezTo>
                  <a:cubicBezTo>
                    <a:pt x="2410" y="25556"/>
                    <a:pt x="2432" y="25558"/>
                    <a:pt x="2438" y="25578"/>
                  </a:cubicBezTo>
                  <a:cubicBezTo>
                    <a:pt x="2500" y="25780"/>
                    <a:pt x="2467" y="25854"/>
                    <a:pt x="2434" y="26064"/>
                  </a:cubicBezTo>
                  <a:cubicBezTo>
                    <a:pt x="2432" y="26081"/>
                    <a:pt x="2398" y="26112"/>
                    <a:pt x="2379" y="26112"/>
                  </a:cubicBezTo>
                  <a:cubicBezTo>
                    <a:pt x="2372" y="26112"/>
                    <a:pt x="2367" y="26107"/>
                    <a:pt x="2368" y="26095"/>
                  </a:cubicBezTo>
                  <a:cubicBezTo>
                    <a:pt x="2370" y="25989"/>
                    <a:pt x="2383" y="25831"/>
                    <a:pt x="2307" y="25777"/>
                  </a:cubicBezTo>
                  <a:cubicBezTo>
                    <a:pt x="2249" y="25929"/>
                    <a:pt x="2143" y="26070"/>
                    <a:pt x="2081" y="26216"/>
                  </a:cubicBezTo>
                  <a:cubicBezTo>
                    <a:pt x="2064" y="26256"/>
                    <a:pt x="1980" y="26344"/>
                    <a:pt x="1924" y="26344"/>
                  </a:cubicBezTo>
                  <a:cubicBezTo>
                    <a:pt x="1900" y="26344"/>
                    <a:pt x="1881" y="26329"/>
                    <a:pt x="1874" y="26289"/>
                  </a:cubicBezTo>
                  <a:cubicBezTo>
                    <a:pt x="1834" y="26060"/>
                    <a:pt x="1749" y="25859"/>
                    <a:pt x="1655" y="25655"/>
                  </a:cubicBezTo>
                  <a:cubicBezTo>
                    <a:pt x="1570" y="25761"/>
                    <a:pt x="1468" y="25858"/>
                    <a:pt x="1399" y="25988"/>
                  </a:cubicBezTo>
                  <a:cubicBezTo>
                    <a:pt x="1377" y="26026"/>
                    <a:pt x="1313" y="26095"/>
                    <a:pt x="1257" y="26095"/>
                  </a:cubicBezTo>
                  <a:cubicBezTo>
                    <a:pt x="1249" y="26095"/>
                    <a:pt x="1241" y="26093"/>
                    <a:pt x="1233" y="26090"/>
                  </a:cubicBezTo>
                  <a:cubicBezTo>
                    <a:pt x="1103" y="26033"/>
                    <a:pt x="1074" y="25939"/>
                    <a:pt x="1000" y="25830"/>
                  </a:cubicBezTo>
                  <a:cubicBezTo>
                    <a:pt x="832" y="25956"/>
                    <a:pt x="649" y="26048"/>
                    <a:pt x="463" y="26048"/>
                  </a:cubicBezTo>
                  <a:cubicBezTo>
                    <a:pt x="429" y="26048"/>
                    <a:pt x="395" y="26045"/>
                    <a:pt x="361" y="26039"/>
                  </a:cubicBezTo>
                  <a:cubicBezTo>
                    <a:pt x="304" y="26605"/>
                    <a:pt x="257" y="27174"/>
                    <a:pt x="219" y="27742"/>
                  </a:cubicBezTo>
                  <a:cubicBezTo>
                    <a:pt x="139" y="28941"/>
                    <a:pt x="80" y="30139"/>
                    <a:pt x="68" y="31342"/>
                  </a:cubicBezTo>
                  <a:cubicBezTo>
                    <a:pt x="74" y="31346"/>
                    <a:pt x="81" y="31353"/>
                    <a:pt x="87" y="31357"/>
                  </a:cubicBezTo>
                  <a:cubicBezTo>
                    <a:pt x="157" y="31101"/>
                    <a:pt x="259" y="30852"/>
                    <a:pt x="353" y="30605"/>
                  </a:cubicBezTo>
                  <a:cubicBezTo>
                    <a:pt x="369" y="30564"/>
                    <a:pt x="447" y="30483"/>
                    <a:pt x="501" y="30483"/>
                  </a:cubicBezTo>
                  <a:cubicBezTo>
                    <a:pt x="524" y="30483"/>
                    <a:pt x="542" y="30498"/>
                    <a:pt x="550" y="30535"/>
                  </a:cubicBezTo>
                  <a:cubicBezTo>
                    <a:pt x="584" y="30707"/>
                    <a:pt x="682" y="30860"/>
                    <a:pt x="783" y="31007"/>
                  </a:cubicBezTo>
                  <a:cubicBezTo>
                    <a:pt x="830" y="30814"/>
                    <a:pt x="907" y="30629"/>
                    <a:pt x="984" y="30437"/>
                  </a:cubicBezTo>
                  <a:cubicBezTo>
                    <a:pt x="1000" y="30394"/>
                    <a:pt x="1082" y="30309"/>
                    <a:pt x="1138" y="30309"/>
                  </a:cubicBezTo>
                  <a:cubicBezTo>
                    <a:pt x="1161" y="30309"/>
                    <a:pt x="1180" y="30324"/>
                    <a:pt x="1188" y="30364"/>
                  </a:cubicBezTo>
                  <a:cubicBezTo>
                    <a:pt x="1224" y="30546"/>
                    <a:pt x="1351" y="30636"/>
                    <a:pt x="1481" y="30729"/>
                  </a:cubicBezTo>
                  <a:cubicBezTo>
                    <a:pt x="1504" y="30509"/>
                    <a:pt x="1525" y="30288"/>
                    <a:pt x="1551" y="30068"/>
                  </a:cubicBezTo>
                  <a:cubicBezTo>
                    <a:pt x="1553" y="30053"/>
                    <a:pt x="1585" y="30013"/>
                    <a:pt x="1606" y="30013"/>
                  </a:cubicBezTo>
                  <a:cubicBezTo>
                    <a:pt x="1613" y="30013"/>
                    <a:pt x="1618" y="30017"/>
                    <a:pt x="1621" y="30026"/>
                  </a:cubicBezTo>
                  <a:cubicBezTo>
                    <a:pt x="1745" y="30354"/>
                    <a:pt x="1784" y="30638"/>
                    <a:pt x="1706" y="30985"/>
                  </a:cubicBezTo>
                  <a:cubicBezTo>
                    <a:pt x="1691" y="31049"/>
                    <a:pt x="1596" y="31184"/>
                    <a:pt x="1514" y="31184"/>
                  </a:cubicBezTo>
                  <a:cubicBezTo>
                    <a:pt x="1490" y="31184"/>
                    <a:pt x="1466" y="31172"/>
                    <a:pt x="1446" y="31142"/>
                  </a:cubicBezTo>
                  <a:cubicBezTo>
                    <a:pt x="1330" y="30966"/>
                    <a:pt x="1168" y="30865"/>
                    <a:pt x="1064" y="30706"/>
                  </a:cubicBezTo>
                  <a:cubicBezTo>
                    <a:pt x="996" y="30881"/>
                    <a:pt x="942" y="31058"/>
                    <a:pt x="946" y="31255"/>
                  </a:cubicBezTo>
                  <a:cubicBezTo>
                    <a:pt x="947" y="31313"/>
                    <a:pt x="865" y="31438"/>
                    <a:pt x="796" y="31438"/>
                  </a:cubicBezTo>
                  <a:cubicBezTo>
                    <a:pt x="777" y="31438"/>
                    <a:pt x="758" y="31428"/>
                    <a:pt x="743" y="31404"/>
                  </a:cubicBezTo>
                  <a:cubicBezTo>
                    <a:pt x="636" y="31238"/>
                    <a:pt x="513" y="31077"/>
                    <a:pt x="429" y="30900"/>
                  </a:cubicBezTo>
                  <a:cubicBezTo>
                    <a:pt x="346" y="31131"/>
                    <a:pt x="266" y="31364"/>
                    <a:pt x="188" y="31598"/>
                  </a:cubicBezTo>
                  <a:cubicBezTo>
                    <a:pt x="177" y="31632"/>
                    <a:pt x="110" y="31695"/>
                    <a:pt x="64" y="31696"/>
                  </a:cubicBezTo>
                  <a:cubicBezTo>
                    <a:pt x="64" y="31788"/>
                    <a:pt x="62" y="31880"/>
                    <a:pt x="63" y="31973"/>
                  </a:cubicBezTo>
                  <a:cubicBezTo>
                    <a:pt x="68" y="32821"/>
                    <a:pt x="1" y="33703"/>
                    <a:pt x="118" y="34542"/>
                  </a:cubicBezTo>
                  <a:cubicBezTo>
                    <a:pt x="125" y="34596"/>
                    <a:pt x="130" y="34648"/>
                    <a:pt x="137" y="34701"/>
                  </a:cubicBezTo>
                  <a:cubicBezTo>
                    <a:pt x="148" y="34659"/>
                    <a:pt x="156" y="34616"/>
                    <a:pt x="167" y="34574"/>
                  </a:cubicBezTo>
                  <a:cubicBezTo>
                    <a:pt x="173" y="34558"/>
                    <a:pt x="176" y="34535"/>
                    <a:pt x="180" y="34515"/>
                  </a:cubicBezTo>
                  <a:cubicBezTo>
                    <a:pt x="157" y="34415"/>
                    <a:pt x="141" y="34313"/>
                    <a:pt x="129" y="34211"/>
                  </a:cubicBezTo>
                  <a:cubicBezTo>
                    <a:pt x="121" y="34145"/>
                    <a:pt x="189" y="34065"/>
                    <a:pt x="254" y="34060"/>
                  </a:cubicBezTo>
                  <a:cubicBezTo>
                    <a:pt x="307" y="34055"/>
                    <a:pt x="360" y="34051"/>
                    <a:pt x="413" y="34046"/>
                  </a:cubicBezTo>
                  <a:cubicBezTo>
                    <a:pt x="415" y="34046"/>
                    <a:pt x="417" y="34046"/>
                    <a:pt x="419" y="34046"/>
                  </a:cubicBezTo>
                  <a:cubicBezTo>
                    <a:pt x="466" y="34046"/>
                    <a:pt x="472" y="34099"/>
                    <a:pt x="457" y="34136"/>
                  </a:cubicBezTo>
                  <a:cubicBezTo>
                    <a:pt x="423" y="34228"/>
                    <a:pt x="392" y="34321"/>
                    <a:pt x="359" y="34415"/>
                  </a:cubicBezTo>
                  <a:cubicBezTo>
                    <a:pt x="388" y="34556"/>
                    <a:pt x="430" y="34696"/>
                    <a:pt x="504" y="34820"/>
                  </a:cubicBezTo>
                  <a:cubicBezTo>
                    <a:pt x="529" y="34862"/>
                    <a:pt x="821" y="35250"/>
                    <a:pt x="840" y="35250"/>
                  </a:cubicBezTo>
                  <a:cubicBezTo>
                    <a:pt x="840" y="35250"/>
                    <a:pt x="840" y="35250"/>
                    <a:pt x="840" y="35250"/>
                  </a:cubicBezTo>
                  <a:cubicBezTo>
                    <a:pt x="1112" y="35032"/>
                    <a:pt x="1411" y="34866"/>
                    <a:pt x="1649" y="34605"/>
                  </a:cubicBezTo>
                  <a:cubicBezTo>
                    <a:pt x="1679" y="34572"/>
                    <a:pt x="1729" y="34548"/>
                    <a:pt x="1768" y="34548"/>
                  </a:cubicBezTo>
                  <a:cubicBezTo>
                    <a:pt x="1810" y="34548"/>
                    <a:pt x="1837" y="34576"/>
                    <a:pt x="1811" y="34649"/>
                  </a:cubicBezTo>
                  <a:cubicBezTo>
                    <a:pt x="1776" y="34746"/>
                    <a:pt x="1604" y="35018"/>
                    <a:pt x="1777" y="35018"/>
                  </a:cubicBezTo>
                  <a:cubicBezTo>
                    <a:pt x="1783" y="35018"/>
                    <a:pt x="1789" y="35017"/>
                    <a:pt x="1795" y="35017"/>
                  </a:cubicBezTo>
                  <a:cubicBezTo>
                    <a:pt x="1821" y="35014"/>
                    <a:pt x="1898" y="34998"/>
                    <a:pt x="1952" y="34998"/>
                  </a:cubicBezTo>
                  <a:cubicBezTo>
                    <a:pt x="1965" y="34998"/>
                    <a:pt x="1977" y="34999"/>
                    <a:pt x="1986" y="35002"/>
                  </a:cubicBezTo>
                  <a:cubicBezTo>
                    <a:pt x="2133" y="35042"/>
                    <a:pt x="2190" y="35256"/>
                    <a:pt x="2217" y="35415"/>
                  </a:cubicBezTo>
                  <a:cubicBezTo>
                    <a:pt x="2295" y="35366"/>
                    <a:pt x="2372" y="35319"/>
                    <a:pt x="2444" y="35267"/>
                  </a:cubicBezTo>
                  <a:cubicBezTo>
                    <a:pt x="2542" y="35104"/>
                    <a:pt x="2745" y="34967"/>
                    <a:pt x="2893" y="34895"/>
                  </a:cubicBezTo>
                  <a:cubicBezTo>
                    <a:pt x="2911" y="34887"/>
                    <a:pt x="2927" y="34883"/>
                    <a:pt x="2939" y="34883"/>
                  </a:cubicBezTo>
                  <a:cubicBezTo>
                    <a:pt x="3021" y="34883"/>
                    <a:pt x="2992" y="35040"/>
                    <a:pt x="2947" y="35090"/>
                  </a:cubicBezTo>
                  <a:cubicBezTo>
                    <a:pt x="2707" y="35365"/>
                    <a:pt x="2447" y="35508"/>
                    <a:pt x="2132" y="35684"/>
                  </a:cubicBezTo>
                  <a:cubicBezTo>
                    <a:pt x="2114" y="35695"/>
                    <a:pt x="2090" y="35702"/>
                    <a:pt x="2069" y="35702"/>
                  </a:cubicBezTo>
                  <a:cubicBezTo>
                    <a:pt x="2040" y="35702"/>
                    <a:pt x="2015" y="35688"/>
                    <a:pt x="2011" y="35649"/>
                  </a:cubicBezTo>
                  <a:cubicBezTo>
                    <a:pt x="1979" y="35346"/>
                    <a:pt x="1886" y="35262"/>
                    <a:pt x="1672" y="35262"/>
                  </a:cubicBezTo>
                  <a:cubicBezTo>
                    <a:pt x="1636" y="35262"/>
                    <a:pt x="1597" y="35264"/>
                    <a:pt x="1555" y="35269"/>
                  </a:cubicBezTo>
                  <a:cubicBezTo>
                    <a:pt x="1552" y="35269"/>
                    <a:pt x="1550" y="35269"/>
                    <a:pt x="1547" y="35269"/>
                  </a:cubicBezTo>
                  <a:cubicBezTo>
                    <a:pt x="1502" y="35269"/>
                    <a:pt x="1489" y="35229"/>
                    <a:pt x="1491" y="35189"/>
                  </a:cubicBezTo>
                  <a:cubicBezTo>
                    <a:pt x="1497" y="35102"/>
                    <a:pt x="1510" y="35016"/>
                    <a:pt x="1531" y="34933"/>
                  </a:cubicBezTo>
                  <a:lnTo>
                    <a:pt x="1531" y="34933"/>
                  </a:lnTo>
                  <a:cubicBezTo>
                    <a:pt x="1305" y="35111"/>
                    <a:pt x="1059" y="35259"/>
                    <a:pt x="854" y="35462"/>
                  </a:cubicBezTo>
                  <a:cubicBezTo>
                    <a:pt x="835" y="35481"/>
                    <a:pt x="800" y="35502"/>
                    <a:pt x="768" y="35502"/>
                  </a:cubicBezTo>
                  <a:cubicBezTo>
                    <a:pt x="755" y="35502"/>
                    <a:pt x="742" y="35498"/>
                    <a:pt x="732" y="35490"/>
                  </a:cubicBezTo>
                  <a:cubicBezTo>
                    <a:pt x="481" y="35270"/>
                    <a:pt x="337" y="35025"/>
                    <a:pt x="245" y="34746"/>
                  </a:cubicBezTo>
                  <a:cubicBezTo>
                    <a:pt x="220" y="34818"/>
                    <a:pt x="194" y="34889"/>
                    <a:pt x="167" y="34960"/>
                  </a:cubicBezTo>
                  <a:cubicBezTo>
                    <a:pt x="238" y="35603"/>
                    <a:pt x="278" y="36249"/>
                    <a:pt x="335" y="36893"/>
                  </a:cubicBezTo>
                  <a:cubicBezTo>
                    <a:pt x="446" y="38172"/>
                    <a:pt x="591" y="39446"/>
                    <a:pt x="750" y="40718"/>
                  </a:cubicBezTo>
                  <a:cubicBezTo>
                    <a:pt x="775" y="40555"/>
                    <a:pt x="798" y="40393"/>
                    <a:pt x="829" y="40233"/>
                  </a:cubicBezTo>
                  <a:cubicBezTo>
                    <a:pt x="838" y="40189"/>
                    <a:pt x="917" y="40080"/>
                    <a:pt x="977" y="40080"/>
                  </a:cubicBezTo>
                  <a:cubicBezTo>
                    <a:pt x="996" y="40080"/>
                    <a:pt x="1012" y="40090"/>
                    <a:pt x="1025" y="40114"/>
                  </a:cubicBezTo>
                  <a:cubicBezTo>
                    <a:pt x="1201" y="40449"/>
                    <a:pt x="1553" y="40902"/>
                    <a:pt x="1842" y="40902"/>
                  </a:cubicBezTo>
                  <a:cubicBezTo>
                    <a:pt x="2013" y="40902"/>
                    <a:pt x="2162" y="40745"/>
                    <a:pt x="2241" y="40316"/>
                  </a:cubicBezTo>
                  <a:cubicBezTo>
                    <a:pt x="2248" y="40274"/>
                    <a:pt x="2338" y="40155"/>
                    <a:pt x="2401" y="40155"/>
                  </a:cubicBezTo>
                  <a:cubicBezTo>
                    <a:pt x="2419" y="40155"/>
                    <a:pt x="2435" y="40166"/>
                    <a:pt x="2446" y="40192"/>
                  </a:cubicBezTo>
                  <a:cubicBezTo>
                    <a:pt x="2586" y="40531"/>
                    <a:pt x="2794" y="40647"/>
                    <a:pt x="3112" y="40712"/>
                  </a:cubicBezTo>
                  <a:cubicBezTo>
                    <a:pt x="3135" y="40665"/>
                    <a:pt x="3161" y="40619"/>
                    <a:pt x="3189" y="40575"/>
                  </a:cubicBezTo>
                  <a:cubicBezTo>
                    <a:pt x="3221" y="40526"/>
                    <a:pt x="3235" y="40510"/>
                    <a:pt x="3240" y="40505"/>
                  </a:cubicBezTo>
                  <a:lnTo>
                    <a:pt x="3240" y="40505"/>
                  </a:lnTo>
                  <a:cubicBezTo>
                    <a:pt x="3239" y="40506"/>
                    <a:pt x="3238" y="40506"/>
                    <a:pt x="3237" y="40506"/>
                  </a:cubicBezTo>
                  <a:cubicBezTo>
                    <a:pt x="3231" y="40506"/>
                    <a:pt x="3224" y="40500"/>
                    <a:pt x="3221" y="40470"/>
                  </a:cubicBezTo>
                  <a:cubicBezTo>
                    <a:pt x="3214" y="40395"/>
                    <a:pt x="3297" y="40279"/>
                    <a:pt x="3379" y="40279"/>
                  </a:cubicBezTo>
                  <a:cubicBezTo>
                    <a:pt x="3395" y="40279"/>
                    <a:pt x="3410" y="40283"/>
                    <a:pt x="3424" y="40292"/>
                  </a:cubicBezTo>
                  <a:cubicBezTo>
                    <a:pt x="3644" y="40422"/>
                    <a:pt x="3849" y="40461"/>
                    <a:pt x="4097" y="40510"/>
                  </a:cubicBezTo>
                  <a:cubicBezTo>
                    <a:pt x="4205" y="40532"/>
                    <a:pt x="4125" y="40684"/>
                    <a:pt x="4092" y="40731"/>
                  </a:cubicBezTo>
                  <a:cubicBezTo>
                    <a:pt x="3910" y="40986"/>
                    <a:pt x="3782" y="41256"/>
                    <a:pt x="3569" y="41486"/>
                  </a:cubicBezTo>
                  <a:cubicBezTo>
                    <a:pt x="3555" y="41502"/>
                    <a:pt x="3538" y="41509"/>
                    <a:pt x="3524" y="41509"/>
                  </a:cubicBezTo>
                  <a:cubicBezTo>
                    <a:pt x="3503" y="41509"/>
                    <a:pt x="3491" y="41491"/>
                    <a:pt x="3509" y="41457"/>
                  </a:cubicBezTo>
                  <a:cubicBezTo>
                    <a:pt x="3627" y="41233"/>
                    <a:pt x="3697" y="41005"/>
                    <a:pt x="3810" y="40788"/>
                  </a:cubicBezTo>
                  <a:cubicBezTo>
                    <a:pt x="3643" y="40747"/>
                    <a:pt x="3499" y="40699"/>
                    <a:pt x="3363" y="40606"/>
                  </a:cubicBezTo>
                  <a:cubicBezTo>
                    <a:pt x="3326" y="40663"/>
                    <a:pt x="3287" y="40722"/>
                    <a:pt x="3267" y="40813"/>
                  </a:cubicBezTo>
                  <a:cubicBezTo>
                    <a:pt x="3253" y="40884"/>
                    <a:pt x="3189" y="40970"/>
                    <a:pt x="3110" y="40970"/>
                  </a:cubicBezTo>
                  <a:cubicBezTo>
                    <a:pt x="3103" y="40970"/>
                    <a:pt x="3097" y="40970"/>
                    <a:pt x="3091" y="40969"/>
                  </a:cubicBezTo>
                  <a:cubicBezTo>
                    <a:pt x="2758" y="40911"/>
                    <a:pt x="2529" y="40823"/>
                    <a:pt x="2366" y="40589"/>
                  </a:cubicBezTo>
                  <a:cubicBezTo>
                    <a:pt x="2276" y="40877"/>
                    <a:pt x="2117" y="41143"/>
                    <a:pt x="1790" y="41177"/>
                  </a:cubicBezTo>
                  <a:cubicBezTo>
                    <a:pt x="1775" y="41178"/>
                    <a:pt x="1760" y="41179"/>
                    <a:pt x="1745" y="41179"/>
                  </a:cubicBezTo>
                  <a:cubicBezTo>
                    <a:pt x="1422" y="41179"/>
                    <a:pt x="1147" y="40824"/>
                    <a:pt x="967" y="40521"/>
                  </a:cubicBezTo>
                  <a:cubicBezTo>
                    <a:pt x="920" y="40806"/>
                    <a:pt x="877" y="41089"/>
                    <a:pt x="833" y="41374"/>
                  </a:cubicBezTo>
                  <a:cubicBezTo>
                    <a:pt x="852" y="41521"/>
                    <a:pt x="869" y="41670"/>
                    <a:pt x="888" y="41818"/>
                  </a:cubicBezTo>
                  <a:cubicBezTo>
                    <a:pt x="987" y="42538"/>
                    <a:pt x="1099" y="43244"/>
                    <a:pt x="1039" y="43971"/>
                  </a:cubicBezTo>
                  <a:cubicBezTo>
                    <a:pt x="1010" y="44350"/>
                    <a:pt x="940" y="44736"/>
                    <a:pt x="889" y="45122"/>
                  </a:cubicBezTo>
                  <a:cubicBezTo>
                    <a:pt x="1140" y="45005"/>
                    <a:pt x="1388" y="44885"/>
                    <a:pt x="1626" y="44746"/>
                  </a:cubicBezTo>
                  <a:cubicBezTo>
                    <a:pt x="1713" y="44694"/>
                    <a:pt x="1802" y="44668"/>
                    <a:pt x="1882" y="44668"/>
                  </a:cubicBezTo>
                  <a:cubicBezTo>
                    <a:pt x="2049" y="44668"/>
                    <a:pt x="2174" y="44782"/>
                    <a:pt x="2152" y="45017"/>
                  </a:cubicBezTo>
                  <a:cubicBezTo>
                    <a:pt x="2144" y="45086"/>
                    <a:pt x="2128" y="45152"/>
                    <a:pt x="2119" y="45218"/>
                  </a:cubicBezTo>
                  <a:cubicBezTo>
                    <a:pt x="2552" y="45578"/>
                    <a:pt x="2965" y="45953"/>
                    <a:pt x="3352" y="46363"/>
                  </a:cubicBezTo>
                  <a:cubicBezTo>
                    <a:pt x="3544" y="46117"/>
                    <a:pt x="3814" y="45939"/>
                    <a:pt x="3957" y="45657"/>
                  </a:cubicBezTo>
                  <a:cubicBezTo>
                    <a:pt x="3977" y="45618"/>
                    <a:pt x="4060" y="45551"/>
                    <a:pt x="4116" y="45551"/>
                  </a:cubicBezTo>
                  <a:cubicBezTo>
                    <a:pt x="4144" y="45551"/>
                    <a:pt x="4166" y="45567"/>
                    <a:pt x="4171" y="45610"/>
                  </a:cubicBezTo>
                  <a:cubicBezTo>
                    <a:pt x="4238" y="46193"/>
                    <a:pt x="4377" y="46850"/>
                    <a:pt x="4735" y="47330"/>
                  </a:cubicBezTo>
                  <a:cubicBezTo>
                    <a:pt x="4753" y="47354"/>
                    <a:pt x="4779" y="47365"/>
                    <a:pt x="4812" y="47365"/>
                  </a:cubicBezTo>
                  <a:cubicBezTo>
                    <a:pt x="4985" y="47365"/>
                    <a:pt x="5330" y="47071"/>
                    <a:pt x="5496" y="47025"/>
                  </a:cubicBezTo>
                  <a:cubicBezTo>
                    <a:pt x="5507" y="47021"/>
                    <a:pt x="5520" y="47020"/>
                    <a:pt x="5531" y="47020"/>
                  </a:cubicBezTo>
                  <a:cubicBezTo>
                    <a:pt x="5566" y="47020"/>
                    <a:pt x="5595" y="47036"/>
                    <a:pt x="5600" y="47078"/>
                  </a:cubicBezTo>
                  <a:cubicBezTo>
                    <a:pt x="5621" y="47274"/>
                    <a:pt x="5638" y="47439"/>
                    <a:pt x="5754" y="47590"/>
                  </a:cubicBezTo>
                  <a:cubicBezTo>
                    <a:pt x="6009" y="47360"/>
                    <a:pt x="6324" y="47159"/>
                    <a:pt x="6476" y="46860"/>
                  </a:cubicBezTo>
                  <a:cubicBezTo>
                    <a:pt x="6499" y="46816"/>
                    <a:pt x="6583" y="46747"/>
                    <a:pt x="6643" y="46747"/>
                  </a:cubicBezTo>
                  <a:cubicBezTo>
                    <a:pt x="6673" y="46747"/>
                    <a:pt x="6697" y="46764"/>
                    <a:pt x="6705" y="46810"/>
                  </a:cubicBezTo>
                  <a:cubicBezTo>
                    <a:pt x="6751" y="47114"/>
                    <a:pt x="6858" y="47402"/>
                    <a:pt x="6929" y="47702"/>
                  </a:cubicBezTo>
                  <a:cubicBezTo>
                    <a:pt x="7236" y="47310"/>
                    <a:pt x="7627" y="46991"/>
                    <a:pt x="7890" y="46563"/>
                  </a:cubicBezTo>
                  <a:cubicBezTo>
                    <a:pt x="7892" y="46563"/>
                    <a:pt x="7893" y="46564"/>
                    <a:pt x="7895" y="46565"/>
                  </a:cubicBezTo>
                  <a:cubicBezTo>
                    <a:pt x="7940" y="46501"/>
                    <a:pt x="8012" y="46465"/>
                    <a:pt x="8065" y="46465"/>
                  </a:cubicBezTo>
                  <a:cubicBezTo>
                    <a:pt x="8127" y="46465"/>
                    <a:pt x="8162" y="46513"/>
                    <a:pt x="8100" y="46619"/>
                  </a:cubicBezTo>
                  <a:cubicBezTo>
                    <a:pt x="8092" y="46632"/>
                    <a:pt x="8081" y="46643"/>
                    <a:pt x="8072" y="46656"/>
                  </a:cubicBezTo>
                  <a:lnTo>
                    <a:pt x="8073" y="46656"/>
                  </a:lnTo>
                  <a:cubicBezTo>
                    <a:pt x="7944" y="46804"/>
                    <a:pt x="7868" y="46970"/>
                    <a:pt x="7743" y="47117"/>
                  </a:cubicBezTo>
                  <a:cubicBezTo>
                    <a:pt x="7733" y="47127"/>
                    <a:pt x="7720" y="47133"/>
                    <a:pt x="7706" y="47133"/>
                  </a:cubicBezTo>
                  <a:cubicBezTo>
                    <a:pt x="7702" y="47133"/>
                    <a:pt x="7698" y="47133"/>
                    <a:pt x="7695" y="47132"/>
                  </a:cubicBezTo>
                  <a:cubicBezTo>
                    <a:pt x="7431" y="47415"/>
                    <a:pt x="7144" y="47679"/>
                    <a:pt x="6943" y="48014"/>
                  </a:cubicBezTo>
                  <a:cubicBezTo>
                    <a:pt x="6919" y="48054"/>
                    <a:pt x="6832" y="48131"/>
                    <a:pt x="6771" y="48131"/>
                  </a:cubicBezTo>
                  <a:cubicBezTo>
                    <a:pt x="6741" y="48131"/>
                    <a:pt x="6718" y="48113"/>
                    <a:pt x="6711" y="48065"/>
                  </a:cubicBezTo>
                  <a:cubicBezTo>
                    <a:pt x="6666" y="47762"/>
                    <a:pt x="6561" y="47474"/>
                    <a:pt x="6491" y="47178"/>
                  </a:cubicBezTo>
                  <a:cubicBezTo>
                    <a:pt x="6277" y="47419"/>
                    <a:pt x="5992" y="47594"/>
                    <a:pt x="5770" y="47836"/>
                  </a:cubicBezTo>
                  <a:cubicBezTo>
                    <a:pt x="5745" y="47863"/>
                    <a:pt x="5687" y="47916"/>
                    <a:pt x="5637" y="47916"/>
                  </a:cubicBezTo>
                  <a:cubicBezTo>
                    <a:pt x="5621" y="47916"/>
                    <a:pt x="5607" y="47911"/>
                    <a:pt x="5594" y="47898"/>
                  </a:cubicBezTo>
                  <a:cubicBezTo>
                    <a:pt x="5491" y="47792"/>
                    <a:pt x="5443" y="47716"/>
                    <a:pt x="5399" y="47571"/>
                  </a:cubicBezTo>
                  <a:cubicBezTo>
                    <a:pt x="5360" y="47439"/>
                    <a:pt x="5427" y="47316"/>
                    <a:pt x="5372" y="47316"/>
                  </a:cubicBezTo>
                  <a:cubicBezTo>
                    <a:pt x="5352" y="47316"/>
                    <a:pt x="5316" y="47332"/>
                    <a:pt x="5254" y="47369"/>
                  </a:cubicBezTo>
                  <a:cubicBezTo>
                    <a:pt x="5075" y="47478"/>
                    <a:pt x="4896" y="47617"/>
                    <a:pt x="4691" y="47672"/>
                  </a:cubicBezTo>
                  <a:cubicBezTo>
                    <a:pt x="4678" y="47676"/>
                    <a:pt x="4666" y="47678"/>
                    <a:pt x="4655" y="47678"/>
                  </a:cubicBezTo>
                  <a:cubicBezTo>
                    <a:pt x="4632" y="47678"/>
                    <a:pt x="4614" y="47669"/>
                    <a:pt x="4597" y="47646"/>
                  </a:cubicBezTo>
                  <a:cubicBezTo>
                    <a:pt x="4232" y="47155"/>
                    <a:pt x="4054" y="46560"/>
                    <a:pt x="3964" y="45960"/>
                  </a:cubicBezTo>
                  <a:cubicBezTo>
                    <a:pt x="3779" y="46165"/>
                    <a:pt x="3550" y="46329"/>
                    <a:pt x="3423" y="46578"/>
                  </a:cubicBezTo>
                  <a:cubicBezTo>
                    <a:pt x="3405" y="46615"/>
                    <a:pt x="3332" y="46689"/>
                    <a:pt x="3275" y="46689"/>
                  </a:cubicBezTo>
                  <a:cubicBezTo>
                    <a:pt x="3259" y="46689"/>
                    <a:pt x="3245" y="46684"/>
                    <a:pt x="3233" y="46671"/>
                  </a:cubicBezTo>
                  <a:cubicBezTo>
                    <a:pt x="2866" y="46272"/>
                    <a:pt x="2470" y="45913"/>
                    <a:pt x="2062" y="45563"/>
                  </a:cubicBezTo>
                  <a:cubicBezTo>
                    <a:pt x="1963" y="46017"/>
                    <a:pt x="1800" y="46455"/>
                    <a:pt x="1610" y="46880"/>
                  </a:cubicBezTo>
                  <a:cubicBezTo>
                    <a:pt x="1776" y="46980"/>
                    <a:pt x="1943" y="47075"/>
                    <a:pt x="2085" y="47187"/>
                  </a:cubicBezTo>
                  <a:cubicBezTo>
                    <a:pt x="2496" y="47505"/>
                    <a:pt x="2501" y="47837"/>
                    <a:pt x="2538" y="48356"/>
                  </a:cubicBezTo>
                  <a:cubicBezTo>
                    <a:pt x="2624" y="49505"/>
                    <a:pt x="2219" y="50618"/>
                    <a:pt x="2463" y="51766"/>
                  </a:cubicBezTo>
                  <a:cubicBezTo>
                    <a:pt x="2640" y="52600"/>
                    <a:pt x="2952" y="53438"/>
                    <a:pt x="3235" y="54243"/>
                  </a:cubicBezTo>
                  <a:cubicBezTo>
                    <a:pt x="3487" y="54958"/>
                    <a:pt x="3746" y="55634"/>
                    <a:pt x="4102" y="56305"/>
                  </a:cubicBezTo>
                  <a:cubicBezTo>
                    <a:pt x="4477" y="57012"/>
                    <a:pt x="4492" y="57947"/>
                    <a:pt x="4703" y="58716"/>
                  </a:cubicBezTo>
                  <a:cubicBezTo>
                    <a:pt x="4791" y="59026"/>
                    <a:pt x="4992" y="59290"/>
                    <a:pt x="5266" y="59457"/>
                  </a:cubicBezTo>
                  <a:cubicBezTo>
                    <a:pt x="5440" y="59411"/>
                    <a:pt x="5588" y="59352"/>
                    <a:pt x="5575" y="59283"/>
                  </a:cubicBezTo>
                  <a:cubicBezTo>
                    <a:pt x="5553" y="59164"/>
                    <a:pt x="5537" y="59045"/>
                    <a:pt x="5528" y="58923"/>
                  </a:cubicBezTo>
                  <a:cubicBezTo>
                    <a:pt x="5515" y="58741"/>
                    <a:pt x="5511" y="58557"/>
                    <a:pt x="5516" y="58373"/>
                  </a:cubicBezTo>
                  <a:cubicBezTo>
                    <a:pt x="5532" y="57952"/>
                    <a:pt x="5595" y="57526"/>
                    <a:pt x="5726" y="57123"/>
                  </a:cubicBezTo>
                  <a:cubicBezTo>
                    <a:pt x="5865" y="56695"/>
                    <a:pt x="6084" y="56155"/>
                    <a:pt x="6531" y="55977"/>
                  </a:cubicBezTo>
                  <a:cubicBezTo>
                    <a:pt x="6503" y="55701"/>
                    <a:pt x="6477" y="55424"/>
                    <a:pt x="6450" y="55147"/>
                  </a:cubicBezTo>
                  <a:cubicBezTo>
                    <a:pt x="6442" y="55071"/>
                    <a:pt x="6519" y="54979"/>
                    <a:pt x="6596" y="54971"/>
                  </a:cubicBezTo>
                  <a:cubicBezTo>
                    <a:pt x="6837" y="54947"/>
                    <a:pt x="7025" y="54883"/>
                    <a:pt x="7233" y="54792"/>
                  </a:cubicBezTo>
                  <a:cubicBezTo>
                    <a:pt x="7085" y="54416"/>
                    <a:pt x="6974" y="54024"/>
                    <a:pt x="6862" y="53635"/>
                  </a:cubicBezTo>
                  <a:cubicBezTo>
                    <a:pt x="6855" y="53611"/>
                    <a:pt x="6884" y="53566"/>
                    <a:pt x="6909" y="53566"/>
                  </a:cubicBezTo>
                  <a:cubicBezTo>
                    <a:pt x="6916" y="53566"/>
                    <a:pt x="6922" y="53569"/>
                    <a:pt x="6928" y="53577"/>
                  </a:cubicBezTo>
                  <a:cubicBezTo>
                    <a:pt x="7169" y="53955"/>
                    <a:pt x="7404" y="54336"/>
                    <a:pt x="7588" y="54745"/>
                  </a:cubicBezTo>
                  <a:cubicBezTo>
                    <a:pt x="7619" y="54717"/>
                    <a:pt x="7686" y="54673"/>
                    <a:pt x="7734" y="54673"/>
                  </a:cubicBezTo>
                  <a:cubicBezTo>
                    <a:pt x="7763" y="54673"/>
                    <a:pt x="7785" y="54690"/>
                    <a:pt x="7786" y="54738"/>
                  </a:cubicBezTo>
                  <a:cubicBezTo>
                    <a:pt x="7787" y="54795"/>
                    <a:pt x="7788" y="54850"/>
                    <a:pt x="7791" y="54906"/>
                  </a:cubicBezTo>
                  <a:cubicBezTo>
                    <a:pt x="7794" y="54993"/>
                    <a:pt x="7713" y="55106"/>
                    <a:pt x="7619" y="55112"/>
                  </a:cubicBezTo>
                  <a:cubicBezTo>
                    <a:pt x="7614" y="55112"/>
                    <a:pt x="7609" y="55112"/>
                    <a:pt x="7604" y="55112"/>
                  </a:cubicBezTo>
                  <a:cubicBezTo>
                    <a:pt x="7576" y="55112"/>
                    <a:pt x="7549" y="55119"/>
                    <a:pt x="7522" y="55124"/>
                  </a:cubicBezTo>
                  <a:cubicBezTo>
                    <a:pt x="7503" y="55137"/>
                    <a:pt x="7484" y="55144"/>
                    <a:pt x="7463" y="55150"/>
                  </a:cubicBezTo>
                  <a:cubicBezTo>
                    <a:pt x="7439" y="55202"/>
                    <a:pt x="7354" y="55287"/>
                    <a:pt x="7301" y="55287"/>
                  </a:cubicBezTo>
                  <a:cubicBezTo>
                    <a:pt x="7279" y="55287"/>
                    <a:pt x="7262" y="55272"/>
                    <a:pt x="7258" y="55232"/>
                  </a:cubicBezTo>
                  <a:cubicBezTo>
                    <a:pt x="7244" y="55073"/>
                    <a:pt x="7274" y="55004"/>
                    <a:pt x="7236" y="55004"/>
                  </a:cubicBezTo>
                  <a:cubicBezTo>
                    <a:pt x="7215" y="55004"/>
                    <a:pt x="7174" y="55025"/>
                    <a:pt x="7094" y="55063"/>
                  </a:cubicBezTo>
                  <a:cubicBezTo>
                    <a:pt x="7043" y="55088"/>
                    <a:pt x="6989" y="55120"/>
                    <a:pt x="6933" y="55135"/>
                  </a:cubicBezTo>
                  <a:cubicBezTo>
                    <a:pt x="6848" y="55158"/>
                    <a:pt x="6760" y="55174"/>
                    <a:pt x="6672" y="55182"/>
                  </a:cubicBezTo>
                  <a:cubicBezTo>
                    <a:pt x="6696" y="55448"/>
                    <a:pt x="6722" y="55713"/>
                    <a:pt x="6745" y="55979"/>
                  </a:cubicBezTo>
                  <a:cubicBezTo>
                    <a:pt x="6754" y="56059"/>
                    <a:pt x="6678" y="56139"/>
                    <a:pt x="6603" y="56152"/>
                  </a:cubicBezTo>
                  <a:cubicBezTo>
                    <a:pt x="6021" y="56256"/>
                    <a:pt x="5829" y="57279"/>
                    <a:pt x="5759" y="57750"/>
                  </a:cubicBezTo>
                  <a:cubicBezTo>
                    <a:pt x="5683" y="58270"/>
                    <a:pt x="5643" y="58783"/>
                    <a:pt x="5749" y="59301"/>
                  </a:cubicBezTo>
                  <a:cubicBezTo>
                    <a:pt x="5758" y="59342"/>
                    <a:pt x="5717" y="59398"/>
                    <a:pt x="5682" y="59416"/>
                  </a:cubicBezTo>
                  <a:cubicBezTo>
                    <a:pt x="5596" y="59459"/>
                    <a:pt x="5509" y="59497"/>
                    <a:pt x="5418" y="59528"/>
                  </a:cubicBezTo>
                  <a:cubicBezTo>
                    <a:pt x="5473" y="59551"/>
                    <a:pt x="5524" y="59582"/>
                    <a:pt x="5581" y="59597"/>
                  </a:cubicBezTo>
                  <a:cubicBezTo>
                    <a:pt x="5961" y="59701"/>
                    <a:pt x="6336" y="59799"/>
                    <a:pt x="6578" y="60138"/>
                  </a:cubicBezTo>
                  <a:cubicBezTo>
                    <a:pt x="7287" y="61130"/>
                    <a:pt x="7594" y="62396"/>
                    <a:pt x="7897" y="63559"/>
                  </a:cubicBezTo>
                  <a:cubicBezTo>
                    <a:pt x="7933" y="63701"/>
                    <a:pt x="7968" y="63843"/>
                    <a:pt x="8003" y="63986"/>
                  </a:cubicBezTo>
                  <a:cubicBezTo>
                    <a:pt x="8093" y="63993"/>
                    <a:pt x="8153" y="64019"/>
                    <a:pt x="8195" y="64109"/>
                  </a:cubicBezTo>
                  <a:cubicBezTo>
                    <a:pt x="8221" y="64074"/>
                    <a:pt x="8246" y="64037"/>
                    <a:pt x="8272" y="64000"/>
                  </a:cubicBezTo>
                  <a:cubicBezTo>
                    <a:pt x="8281" y="63927"/>
                    <a:pt x="8363" y="63840"/>
                    <a:pt x="8433" y="63840"/>
                  </a:cubicBezTo>
                  <a:cubicBezTo>
                    <a:pt x="8447" y="63840"/>
                    <a:pt x="8461" y="63844"/>
                    <a:pt x="8474" y="63852"/>
                  </a:cubicBezTo>
                  <a:cubicBezTo>
                    <a:pt x="8479" y="63857"/>
                    <a:pt x="8486" y="63860"/>
                    <a:pt x="8491" y="63864"/>
                  </a:cubicBezTo>
                  <a:cubicBezTo>
                    <a:pt x="8503" y="63873"/>
                    <a:pt x="8504" y="63885"/>
                    <a:pt x="8508" y="63895"/>
                  </a:cubicBezTo>
                  <a:cubicBezTo>
                    <a:pt x="8561" y="63968"/>
                    <a:pt x="8631" y="64032"/>
                    <a:pt x="8690" y="64098"/>
                  </a:cubicBezTo>
                  <a:cubicBezTo>
                    <a:pt x="8765" y="64178"/>
                    <a:pt x="8780" y="64217"/>
                    <a:pt x="8798" y="64217"/>
                  </a:cubicBezTo>
                  <a:cubicBezTo>
                    <a:pt x="8809" y="64217"/>
                    <a:pt x="8821" y="64203"/>
                    <a:pt x="8848" y="64176"/>
                  </a:cubicBezTo>
                  <a:cubicBezTo>
                    <a:pt x="9048" y="63981"/>
                    <a:pt x="9376" y="64048"/>
                    <a:pt x="9618" y="63974"/>
                  </a:cubicBezTo>
                  <a:cubicBezTo>
                    <a:pt x="9628" y="63971"/>
                    <a:pt x="9637" y="63969"/>
                    <a:pt x="9647" y="63969"/>
                  </a:cubicBezTo>
                  <a:cubicBezTo>
                    <a:pt x="9675" y="63969"/>
                    <a:pt x="9699" y="63983"/>
                    <a:pt x="9701" y="64017"/>
                  </a:cubicBezTo>
                  <a:cubicBezTo>
                    <a:pt x="9707" y="64082"/>
                    <a:pt x="9712" y="64148"/>
                    <a:pt x="9718" y="64213"/>
                  </a:cubicBezTo>
                  <a:cubicBezTo>
                    <a:pt x="9919" y="64012"/>
                    <a:pt x="10111" y="63806"/>
                    <a:pt x="10347" y="63642"/>
                  </a:cubicBezTo>
                  <a:cubicBezTo>
                    <a:pt x="10579" y="63482"/>
                    <a:pt x="10850" y="63475"/>
                    <a:pt x="11082" y="63275"/>
                  </a:cubicBezTo>
                  <a:cubicBezTo>
                    <a:pt x="11205" y="63170"/>
                    <a:pt x="11293" y="63061"/>
                    <a:pt x="11440" y="63061"/>
                  </a:cubicBezTo>
                  <a:cubicBezTo>
                    <a:pt x="11459" y="63061"/>
                    <a:pt x="11478" y="63063"/>
                    <a:pt x="11499" y="63067"/>
                  </a:cubicBezTo>
                  <a:cubicBezTo>
                    <a:pt x="11547" y="63077"/>
                    <a:pt x="11568" y="63202"/>
                    <a:pt x="11576" y="63294"/>
                  </a:cubicBezTo>
                  <a:cubicBezTo>
                    <a:pt x="11769" y="63134"/>
                    <a:pt x="11960" y="63077"/>
                    <a:pt x="12230" y="62975"/>
                  </a:cubicBezTo>
                  <a:cubicBezTo>
                    <a:pt x="12238" y="62971"/>
                    <a:pt x="12247" y="62970"/>
                    <a:pt x="12256" y="62970"/>
                  </a:cubicBezTo>
                  <a:cubicBezTo>
                    <a:pt x="12281" y="62970"/>
                    <a:pt x="12304" y="62985"/>
                    <a:pt x="12306" y="63014"/>
                  </a:cubicBezTo>
                  <a:cubicBezTo>
                    <a:pt x="12314" y="63090"/>
                    <a:pt x="12320" y="63166"/>
                    <a:pt x="12328" y="63243"/>
                  </a:cubicBezTo>
                  <a:cubicBezTo>
                    <a:pt x="12402" y="63139"/>
                    <a:pt x="12492" y="63051"/>
                    <a:pt x="12626" y="63006"/>
                  </a:cubicBezTo>
                  <a:cubicBezTo>
                    <a:pt x="12663" y="62994"/>
                    <a:pt x="12703" y="62990"/>
                    <a:pt x="12744" y="62990"/>
                  </a:cubicBezTo>
                  <a:cubicBezTo>
                    <a:pt x="12822" y="62990"/>
                    <a:pt x="12903" y="63005"/>
                    <a:pt x="12978" y="63005"/>
                  </a:cubicBezTo>
                  <a:cubicBezTo>
                    <a:pt x="12985" y="63005"/>
                    <a:pt x="12993" y="63005"/>
                    <a:pt x="13000" y="63004"/>
                  </a:cubicBezTo>
                  <a:cubicBezTo>
                    <a:pt x="13172" y="62997"/>
                    <a:pt x="13428" y="62747"/>
                    <a:pt x="13583" y="62643"/>
                  </a:cubicBezTo>
                  <a:cubicBezTo>
                    <a:pt x="13597" y="62634"/>
                    <a:pt x="13613" y="62628"/>
                    <a:pt x="13628" y="62628"/>
                  </a:cubicBezTo>
                  <a:cubicBezTo>
                    <a:pt x="13644" y="62628"/>
                    <a:pt x="13660" y="62635"/>
                    <a:pt x="13671" y="62652"/>
                  </a:cubicBezTo>
                  <a:cubicBezTo>
                    <a:pt x="13847" y="62917"/>
                    <a:pt x="13746" y="62918"/>
                    <a:pt x="13636" y="63055"/>
                  </a:cubicBezTo>
                  <a:cubicBezTo>
                    <a:pt x="13631" y="63060"/>
                    <a:pt x="13620" y="63069"/>
                    <a:pt x="13611" y="63069"/>
                  </a:cubicBezTo>
                  <a:cubicBezTo>
                    <a:pt x="13607" y="63069"/>
                    <a:pt x="13603" y="63067"/>
                    <a:pt x="13601" y="63062"/>
                  </a:cubicBezTo>
                  <a:cubicBezTo>
                    <a:pt x="13585" y="63024"/>
                    <a:pt x="13589" y="63001"/>
                    <a:pt x="13611" y="62965"/>
                  </a:cubicBezTo>
                  <a:cubicBezTo>
                    <a:pt x="13636" y="62920"/>
                    <a:pt x="13627" y="62903"/>
                    <a:pt x="13598" y="62903"/>
                  </a:cubicBezTo>
                  <a:cubicBezTo>
                    <a:pt x="13519" y="62903"/>
                    <a:pt x="13296" y="63030"/>
                    <a:pt x="13253" y="63063"/>
                  </a:cubicBezTo>
                  <a:cubicBezTo>
                    <a:pt x="12914" y="63334"/>
                    <a:pt x="12575" y="63044"/>
                    <a:pt x="12327" y="63517"/>
                  </a:cubicBezTo>
                  <a:cubicBezTo>
                    <a:pt x="12313" y="63546"/>
                    <a:pt x="12249" y="63598"/>
                    <a:pt x="12206" y="63598"/>
                  </a:cubicBezTo>
                  <a:cubicBezTo>
                    <a:pt x="12186" y="63598"/>
                    <a:pt x="12170" y="63586"/>
                    <a:pt x="12166" y="63552"/>
                  </a:cubicBezTo>
                  <a:cubicBezTo>
                    <a:pt x="12162" y="63510"/>
                    <a:pt x="12174" y="63209"/>
                    <a:pt x="12090" y="63209"/>
                  </a:cubicBezTo>
                  <a:cubicBezTo>
                    <a:pt x="12086" y="63209"/>
                    <a:pt x="12083" y="63210"/>
                    <a:pt x="12079" y="63211"/>
                  </a:cubicBezTo>
                  <a:cubicBezTo>
                    <a:pt x="11852" y="63276"/>
                    <a:pt x="11748" y="63291"/>
                    <a:pt x="11549" y="63508"/>
                  </a:cubicBezTo>
                  <a:cubicBezTo>
                    <a:pt x="11529" y="63530"/>
                    <a:pt x="11486" y="63565"/>
                    <a:pt x="11450" y="63565"/>
                  </a:cubicBezTo>
                  <a:cubicBezTo>
                    <a:pt x="11434" y="63565"/>
                    <a:pt x="11419" y="63558"/>
                    <a:pt x="11408" y="63538"/>
                  </a:cubicBezTo>
                  <a:cubicBezTo>
                    <a:pt x="11362" y="63453"/>
                    <a:pt x="11385" y="63306"/>
                    <a:pt x="11313" y="63306"/>
                  </a:cubicBezTo>
                  <a:cubicBezTo>
                    <a:pt x="11281" y="63306"/>
                    <a:pt x="11230" y="63334"/>
                    <a:pt x="11147" y="63410"/>
                  </a:cubicBezTo>
                  <a:cubicBezTo>
                    <a:pt x="11025" y="63523"/>
                    <a:pt x="10896" y="63629"/>
                    <a:pt x="10763" y="63728"/>
                  </a:cubicBezTo>
                  <a:cubicBezTo>
                    <a:pt x="10663" y="63800"/>
                    <a:pt x="10597" y="63807"/>
                    <a:pt x="10535" y="63807"/>
                  </a:cubicBezTo>
                  <a:cubicBezTo>
                    <a:pt x="10518" y="63807"/>
                    <a:pt x="10502" y="63807"/>
                    <a:pt x="10485" y="63807"/>
                  </a:cubicBezTo>
                  <a:cubicBezTo>
                    <a:pt x="10403" y="63807"/>
                    <a:pt x="10315" y="63820"/>
                    <a:pt x="10152" y="63980"/>
                  </a:cubicBezTo>
                  <a:cubicBezTo>
                    <a:pt x="9988" y="64141"/>
                    <a:pt x="9833" y="64308"/>
                    <a:pt x="9666" y="64468"/>
                  </a:cubicBezTo>
                  <a:cubicBezTo>
                    <a:pt x="9648" y="64487"/>
                    <a:pt x="9616" y="64503"/>
                    <a:pt x="9588" y="64503"/>
                  </a:cubicBezTo>
                  <a:cubicBezTo>
                    <a:pt x="9563" y="64503"/>
                    <a:pt x="9542" y="64490"/>
                    <a:pt x="9538" y="64456"/>
                  </a:cubicBezTo>
                  <a:cubicBezTo>
                    <a:pt x="9519" y="64285"/>
                    <a:pt x="9418" y="64220"/>
                    <a:pt x="9291" y="64220"/>
                  </a:cubicBezTo>
                  <a:cubicBezTo>
                    <a:pt x="9131" y="64220"/>
                    <a:pt x="8930" y="64324"/>
                    <a:pt x="8802" y="64453"/>
                  </a:cubicBezTo>
                  <a:cubicBezTo>
                    <a:pt x="8783" y="64471"/>
                    <a:pt x="8745" y="64494"/>
                    <a:pt x="8712" y="64494"/>
                  </a:cubicBezTo>
                  <a:cubicBezTo>
                    <a:pt x="8699" y="64494"/>
                    <a:pt x="8687" y="64490"/>
                    <a:pt x="8677" y="64480"/>
                  </a:cubicBezTo>
                  <a:cubicBezTo>
                    <a:pt x="8569" y="64371"/>
                    <a:pt x="8451" y="64261"/>
                    <a:pt x="8350" y="64141"/>
                  </a:cubicBezTo>
                  <a:cubicBezTo>
                    <a:pt x="8285" y="64228"/>
                    <a:pt x="8247" y="64353"/>
                    <a:pt x="8155" y="64423"/>
                  </a:cubicBezTo>
                  <a:cubicBezTo>
                    <a:pt x="8144" y="64430"/>
                    <a:pt x="8131" y="64436"/>
                    <a:pt x="8119" y="64444"/>
                  </a:cubicBezTo>
                  <a:cubicBezTo>
                    <a:pt x="8209" y="64805"/>
                    <a:pt x="8304" y="65165"/>
                    <a:pt x="8420" y="65519"/>
                  </a:cubicBezTo>
                  <a:cubicBezTo>
                    <a:pt x="8653" y="66234"/>
                    <a:pt x="8940" y="66930"/>
                    <a:pt x="9175" y="67643"/>
                  </a:cubicBezTo>
                  <a:cubicBezTo>
                    <a:pt x="9417" y="68372"/>
                    <a:pt x="9608" y="69115"/>
                    <a:pt x="9712" y="69875"/>
                  </a:cubicBezTo>
                  <a:cubicBezTo>
                    <a:pt x="9763" y="70237"/>
                    <a:pt x="9489" y="70549"/>
                    <a:pt x="9197" y="70728"/>
                  </a:cubicBezTo>
                  <a:cubicBezTo>
                    <a:pt x="9086" y="70795"/>
                    <a:pt x="8972" y="70853"/>
                    <a:pt x="8862" y="70921"/>
                  </a:cubicBezTo>
                  <a:cubicBezTo>
                    <a:pt x="8851" y="70928"/>
                    <a:pt x="8840" y="70933"/>
                    <a:pt x="8828" y="70938"/>
                  </a:cubicBezTo>
                  <a:cubicBezTo>
                    <a:pt x="8850" y="70944"/>
                    <a:pt x="8883" y="70963"/>
                    <a:pt x="8922" y="71015"/>
                  </a:cubicBezTo>
                  <a:cubicBezTo>
                    <a:pt x="9111" y="71262"/>
                    <a:pt x="9351" y="71455"/>
                    <a:pt x="9573" y="71670"/>
                  </a:cubicBezTo>
                  <a:cubicBezTo>
                    <a:pt x="9954" y="72037"/>
                    <a:pt x="10144" y="72392"/>
                    <a:pt x="10258" y="72909"/>
                  </a:cubicBezTo>
                  <a:cubicBezTo>
                    <a:pt x="10523" y="74101"/>
                    <a:pt x="10057" y="75285"/>
                    <a:pt x="9802" y="76435"/>
                  </a:cubicBezTo>
                  <a:cubicBezTo>
                    <a:pt x="9776" y="76548"/>
                    <a:pt x="9754" y="76668"/>
                    <a:pt x="9735" y="76789"/>
                  </a:cubicBezTo>
                  <a:cubicBezTo>
                    <a:pt x="9735" y="76792"/>
                    <a:pt x="9739" y="76793"/>
                    <a:pt x="9740" y="76797"/>
                  </a:cubicBezTo>
                  <a:cubicBezTo>
                    <a:pt x="9769" y="76912"/>
                    <a:pt x="9837" y="77005"/>
                    <a:pt x="9913" y="77090"/>
                  </a:cubicBezTo>
                  <a:cubicBezTo>
                    <a:pt x="10014" y="76953"/>
                    <a:pt x="10118" y="76842"/>
                    <a:pt x="10302" y="76791"/>
                  </a:cubicBezTo>
                  <a:cubicBezTo>
                    <a:pt x="10320" y="76786"/>
                    <a:pt x="10336" y="76784"/>
                    <a:pt x="10351" y="76784"/>
                  </a:cubicBezTo>
                  <a:cubicBezTo>
                    <a:pt x="10422" y="76784"/>
                    <a:pt x="10462" y="76829"/>
                    <a:pt x="10537" y="76829"/>
                  </a:cubicBezTo>
                  <a:cubicBezTo>
                    <a:pt x="10569" y="76829"/>
                    <a:pt x="10608" y="76821"/>
                    <a:pt x="10659" y="76797"/>
                  </a:cubicBezTo>
                  <a:cubicBezTo>
                    <a:pt x="10904" y="76681"/>
                    <a:pt x="11062" y="76462"/>
                    <a:pt x="11204" y="76242"/>
                  </a:cubicBezTo>
                  <a:cubicBezTo>
                    <a:pt x="11231" y="76200"/>
                    <a:pt x="11334" y="76132"/>
                    <a:pt x="11396" y="76132"/>
                  </a:cubicBezTo>
                  <a:cubicBezTo>
                    <a:pt x="11432" y="76132"/>
                    <a:pt x="11454" y="76156"/>
                    <a:pt x="11438" y="76223"/>
                  </a:cubicBezTo>
                  <a:cubicBezTo>
                    <a:pt x="11415" y="76315"/>
                    <a:pt x="11537" y="76369"/>
                    <a:pt x="11579" y="76432"/>
                  </a:cubicBezTo>
                  <a:cubicBezTo>
                    <a:pt x="11597" y="76459"/>
                    <a:pt x="11554" y="76507"/>
                    <a:pt x="11526" y="76507"/>
                  </a:cubicBezTo>
                  <a:cubicBezTo>
                    <a:pt x="11522" y="76507"/>
                    <a:pt x="11517" y="76507"/>
                    <a:pt x="11513" y="76507"/>
                  </a:cubicBezTo>
                  <a:cubicBezTo>
                    <a:pt x="11441" y="76507"/>
                    <a:pt x="11366" y="76519"/>
                    <a:pt x="11305" y="76519"/>
                  </a:cubicBezTo>
                  <a:cubicBezTo>
                    <a:pt x="11288" y="76519"/>
                    <a:pt x="11273" y="76518"/>
                    <a:pt x="11258" y="76516"/>
                  </a:cubicBezTo>
                  <a:cubicBezTo>
                    <a:pt x="11116" y="76707"/>
                    <a:pt x="10953" y="76877"/>
                    <a:pt x="10742" y="77003"/>
                  </a:cubicBezTo>
                  <a:cubicBezTo>
                    <a:pt x="10640" y="77066"/>
                    <a:pt x="10527" y="77086"/>
                    <a:pt x="10411" y="77089"/>
                  </a:cubicBezTo>
                  <a:cubicBezTo>
                    <a:pt x="10215" y="77094"/>
                    <a:pt x="10072" y="77161"/>
                    <a:pt x="9951" y="77325"/>
                  </a:cubicBezTo>
                  <a:cubicBezTo>
                    <a:pt x="9931" y="77352"/>
                    <a:pt x="9878" y="77395"/>
                    <a:pt x="9834" y="77395"/>
                  </a:cubicBezTo>
                  <a:cubicBezTo>
                    <a:pt x="9820" y="77395"/>
                    <a:pt x="9807" y="77391"/>
                    <a:pt x="9797" y="77380"/>
                  </a:cubicBezTo>
                  <a:cubicBezTo>
                    <a:pt x="9789" y="77374"/>
                    <a:pt x="9786" y="77366"/>
                    <a:pt x="9779" y="77359"/>
                  </a:cubicBezTo>
                  <a:lnTo>
                    <a:pt x="9779" y="77359"/>
                  </a:lnTo>
                  <a:cubicBezTo>
                    <a:pt x="9789" y="77563"/>
                    <a:pt x="9785" y="77767"/>
                    <a:pt x="9765" y="77970"/>
                  </a:cubicBezTo>
                  <a:cubicBezTo>
                    <a:pt x="9770" y="77999"/>
                    <a:pt x="9772" y="78029"/>
                    <a:pt x="9774" y="78058"/>
                  </a:cubicBezTo>
                  <a:cubicBezTo>
                    <a:pt x="9910" y="78506"/>
                    <a:pt x="10220" y="78858"/>
                    <a:pt x="10833" y="78962"/>
                  </a:cubicBezTo>
                  <a:cubicBezTo>
                    <a:pt x="10961" y="78984"/>
                    <a:pt x="11091" y="78994"/>
                    <a:pt x="11221" y="78994"/>
                  </a:cubicBezTo>
                  <a:cubicBezTo>
                    <a:pt x="11893" y="78994"/>
                    <a:pt x="12575" y="78718"/>
                    <a:pt x="13111" y="78297"/>
                  </a:cubicBezTo>
                  <a:cubicBezTo>
                    <a:pt x="12872" y="78260"/>
                    <a:pt x="12636" y="78212"/>
                    <a:pt x="12393" y="78209"/>
                  </a:cubicBezTo>
                  <a:cubicBezTo>
                    <a:pt x="12032" y="78206"/>
                    <a:pt x="12329" y="77730"/>
                    <a:pt x="12479" y="77638"/>
                  </a:cubicBezTo>
                  <a:cubicBezTo>
                    <a:pt x="12873" y="77393"/>
                    <a:pt x="13267" y="77148"/>
                    <a:pt x="13661" y="76904"/>
                  </a:cubicBezTo>
                  <a:cubicBezTo>
                    <a:pt x="13753" y="76547"/>
                    <a:pt x="13856" y="76193"/>
                    <a:pt x="14006" y="75856"/>
                  </a:cubicBezTo>
                  <a:cubicBezTo>
                    <a:pt x="14156" y="75518"/>
                    <a:pt x="14531" y="75117"/>
                    <a:pt x="14249" y="74802"/>
                  </a:cubicBezTo>
                  <a:cubicBezTo>
                    <a:pt x="13959" y="74478"/>
                    <a:pt x="13850" y="74113"/>
                    <a:pt x="13977" y="73766"/>
                  </a:cubicBezTo>
                  <a:lnTo>
                    <a:pt x="13977" y="73766"/>
                  </a:lnTo>
                  <a:cubicBezTo>
                    <a:pt x="13960" y="73787"/>
                    <a:pt x="13942" y="73805"/>
                    <a:pt x="13922" y="73823"/>
                  </a:cubicBezTo>
                  <a:cubicBezTo>
                    <a:pt x="13896" y="73844"/>
                    <a:pt x="13868" y="73853"/>
                    <a:pt x="13845" y="73853"/>
                  </a:cubicBezTo>
                  <a:cubicBezTo>
                    <a:pt x="13788" y="73853"/>
                    <a:pt x="13753" y="73800"/>
                    <a:pt x="13803" y="73726"/>
                  </a:cubicBezTo>
                  <a:cubicBezTo>
                    <a:pt x="13872" y="73624"/>
                    <a:pt x="13915" y="73518"/>
                    <a:pt x="13957" y="73412"/>
                  </a:cubicBezTo>
                  <a:lnTo>
                    <a:pt x="13957" y="73412"/>
                  </a:lnTo>
                  <a:cubicBezTo>
                    <a:pt x="13762" y="73541"/>
                    <a:pt x="13575" y="73680"/>
                    <a:pt x="13415" y="73852"/>
                  </a:cubicBezTo>
                  <a:cubicBezTo>
                    <a:pt x="13385" y="73885"/>
                    <a:pt x="13330" y="73909"/>
                    <a:pt x="13288" y="73909"/>
                  </a:cubicBezTo>
                  <a:cubicBezTo>
                    <a:pt x="13242" y="73909"/>
                    <a:pt x="13212" y="73881"/>
                    <a:pt x="13245" y="73806"/>
                  </a:cubicBezTo>
                  <a:cubicBezTo>
                    <a:pt x="13354" y="73568"/>
                    <a:pt x="13372" y="73510"/>
                    <a:pt x="13348" y="73510"/>
                  </a:cubicBezTo>
                  <a:cubicBezTo>
                    <a:pt x="13328" y="73510"/>
                    <a:pt x="13277" y="73551"/>
                    <a:pt x="13224" y="73560"/>
                  </a:cubicBezTo>
                  <a:cubicBezTo>
                    <a:pt x="12990" y="73601"/>
                    <a:pt x="12773" y="73616"/>
                    <a:pt x="12544" y="73693"/>
                  </a:cubicBezTo>
                  <a:cubicBezTo>
                    <a:pt x="12531" y="73697"/>
                    <a:pt x="12518" y="73699"/>
                    <a:pt x="12506" y="73699"/>
                  </a:cubicBezTo>
                  <a:cubicBezTo>
                    <a:pt x="12454" y="73699"/>
                    <a:pt x="12417" y="73659"/>
                    <a:pt x="12428" y="73596"/>
                  </a:cubicBezTo>
                  <a:cubicBezTo>
                    <a:pt x="12467" y="73369"/>
                    <a:pt x="12428" y="73159"/>
                    <a:pt x="12452" y="72941"/>
                  </a:cubicBezTo>
                  <a:lnTo>
                    <a:pt x="12452" y="72941"/>
                  </a:lnTo>
                  <a:cubicBezTo>
                    <a:pt x="12182" y="72948"/>
                    <a:pt x="11979" y="73136"/>
                    <a:pt x="11794" y="73322"/>
                  </a:cubicBezTo>
                  <a:cubicBezTo>
                    <a:pt x="11786" y="73330"/>
                    <a:pt x="11778" y="73334"/>
                    <a:pt x="11772" y="73334"/>
                  </a:cubicBezTo>
                  <a:cubicBezTo>
                    <a:pt x="11754" y="73334"/>
                    <a:pt x="11747" y="73304"/>
                    <a:pt x="11765" y="73282"/>
                  </a:cubicBezTo>
                  <a:cubicBezTo>
                    <a:pt x="12002" y="72990"/>
                    <a:pt x="12282" y="72798"/>
                    <a:pt x="12623" y="72643"/>
                  </a:cubicBezTo>
                  <a:cubicBezTo>
                    <a:pt x="12637" y="72637"/>
                    <a:pt x="12650" y="72634"/>
                    <a:pt x="12662" y="72634"/>
                  </a:cubicBezTo>
                  <a:cubicBezTo>
                    <a:pt x="12713" y="72634"/>
                    <a:pt x="12745" y="72683"/>
                    <a:pt x="12738" y="72739"/>
                  </a:cubicBezTo>
                  <a:cubicBezTo>
                    <a:pt x="12711" y="72954"/>
                    <a:pt x="12742" y="73162"/>
                    <a:pt x="12720" y="73373"/>
                  </a:cubicBezTo>
                  <a:cubicBezTo>
                    <a:pt x="12960" y="73322"/>
                    <a:pt x="13207" y="73311"/>
                    <a:pt x="13436" y="73223"/>
                  </a:cubicBezTo>
                  <a:cubicBezTo>
                    <a:pt x="13448" y="73219"/>
                    <a:pt x="13460" y="73216"/>
                    <a:pt x="13473" y="73216"/>
                  </a:cubicBezTo>
                  <a:cubicBezTo>
                    <a:pt x="13509" y="73216"/>
                    <a:pt x="13544" y="73237"/>
                    <a:pt x="13546" y="73280"/>
                  </a:cubicBezTo>
                  <a:cubicBezTo>
                    <a:pt x="13550" y="73358"/>
                    <a:pt x="13547" y="73434"/>
                    <a:pt x="13538" y="73510"/>
                  </a:cubicBezTo>
                  <a:cubicBezTo>
                    <a:pt x="13729" y="73352"/>
                    <a:pt x="13932" y="73216"/>
                    <a:pt x="14146" y="73082"/>
                  </a:cubicBezTo>
                  <a:cubicBezTo>
                    <a:pt x="14167" y="73069"/>
                    <a:pt x="14185" y="73063"/>
                    <a:pt x="14201" y="73063"/>
                  </a:cubicBezTo>
                  <a:cubicBezTo>
                    <a:pt x="14258" y="73063"/>
                    <a:pt x="14276" y="73140"/>
                    <a:pt x="14240" y="73203"/>
                  </a:cubicBezTo>
                  <a:cubicBezTo>
                    <a:pt x="14233" y="73213"/>
                    <a:pt x="14229" y="73223"/>
                    <a:pt x="14223" y="73234"/>
                  </a:cubicBezTo>
                  <a:cubicBezTo>
                    <a:pt x="14279" y="73189"/>
                    <a:pt x="14349" y="73162"/>
                    <a:pt x="14421" y="73158"/>
                  </a:cubicBezTo>
                  <a:cubicBezTo>
                    <a:pt x="14437" y="73158"/>
                    <a:pt x="14453" y="73163"/>
                    <a:pt x="14464" y="73174"/>
                  </a:cubicBezTo>
                  <a:cubicBezTo>
                    <a:pt x="14749" y="72952"/>
                    <a:pt x="15061" y="72774"/>
                    <a:pt x="15342" y="72544"/>
                  </a:cubicBezTo>
                  <a:cubicBezTo>
                    <a:pt x="15681" y="72267"/>
                    <a:pt x="15821" y="71768"/>
                    <a:pt x="15965" y="71360"/>
                  </a:cubicBezTo>
                  <a:cubicBezTo>
                    <a:pt x="16292" y="70442"/>
                    <a:pt x="15849" y="69952"/>
                    <a:pt x="15104" y="69423"/>
                  </a:cubicBezTo>
                  <a:cubicBezTo>
                    <a:pt x="14991" y="69344"/>
                    <a:pt x="15103" y="69159"/>
                    <a:pt x="15157" y="69084"/>
                  </a:cubicBezTo>
                  <a:cubicBezTo>
                    <a:pt x="15222" y="68991"/>
                    <a:pt x="15294" y="68903"/>
                    <a:pt x="15368" y="68816"/>
                  </a:cubicBezTo>
                  <a:cubicBezTo>
                    <a:pt x="15352" y="68696"/>
                    <a:pt x="15355" y="68573"/>
                    <a:pt x="15374" y="68453"/>
                  </a:cubicBezTo>
                  <a:lnTo>
                    <a:pt x="15374" y="68453"/>
                  </a:lnTo>
                  <a:cubicBezTo>
                    <a:pt x="15245" y="68567"/>
                    <a:pt x="15114" y="68678"/>
                    <a:pt x="14995" y="68804"/>
                  </a:cubicBezTo>
                  <a:cubicBezTo>
                    <a:pt x="14961" y="68840"/>
                    <a:pt x="14916" y="68857"/>
                    <a:pt x="14879" y="68857"/>
                  </a:cubicBezTo>
                  <a:cubicBezTo>
                    <a:pt x="14820" y="68857"/>
                    <a:pt x="14782" y="68812"/>
                    <a:pt x="14842" y="68725"/>
                  </a:cubicBezTo>
                  <a:cubicBezTo>
                    <a:pt x="15064" y="68399"/>
                    <a:pt x="15128" y="67980"/>
                    <a:pt x="15263" y="67602"/>
                  </a:cubicBezTo>
                  <a:lnTo>
                    <a:pt x="15263" y="67602"/>
                  </a:lnTo>
                  <a:cubicBezTo>
                    <a:pt x="14953" y="67693"/>
                    <a:pt x="14622" y="67673"/>
                    <a:pt x="14324" y="67815"/>
                  </a:cubicBezTo>
                  <a:cubicBezTo>
                    <a:pt x="14312" y="67820"/>
                    <a:pt x="14300" y="67823"/>
                    <a:pt x="14289" y="67823"/>
                  </a:cubicBezTo>
                  <a:cubicBezTo>
                    <a:pt x="14252" y="67823"/>
                    <a:pt x="14219" y="67799"/>
                    <a:pt x="14215" y="67758"/>
                  </a:cubicBezTo>
                  <a:cubicBezTo>
                    <a:pt x="14194" y="67549"/>
                    <a:pt x="14175" y="67339"/>
                    <a:pt x="14154" y="67131"/>
                  </a:cubicBezTo>
                  <a:cubicBezTo>
                    <a:pt x="13745" y="67516"/>
                    <a:pt x="13255" y="67815"/>
                    <a:pt x="12781" y="68113"/>
                  </a:cubicBezTo>
                  <a:cubicBezTo>
                    <a:pt x="12751" y="68132"/>
                    <a:pt x="12726" y="68140"/>
                    <a:pt x="12706" y="68140"/>
                  </a:cubicBezTo>
                  <a:cubicBezTo>
                    <a:pt x="12626" y="68140"/>
                    <a:pt x="12637" y="68000"/>
                    <a:pt x="12689" y="67927"/>
                  </a:cubicBezTo>
                  <a:cubicBezTo>
                    <a:pt x="12950" y="67559"/>
                    <a:pt x="13011" y="67091"/>
                    <a:pt x="13107" y="66659"/>
                  </a:cubicBezTo>
                  <a:lnTo>
                    <a:pt x="13107" y="66659"/>
                  </a:lnTo>
                  <a:cubicBezTo>
                    <a:pt x="12770" y="66688"/>
                    <a:pt x="12490" y="66787"/>
                    <a:pt x="12186" y="66952"/>
                  </a:cubicBezTo>
                  <a:cubicBezTo>
                    <a:pt x="12178" y="66956"/>
                    <a:pt x="12172" y="66958"/>
                    <a:pt x="12167" y="66958"/>
                  </a:cubicBezTo>
                  <a:cubicBezTo>
                    <a:pt x="12142" y="66958"/>
                    <a:pt x="12157" y="66907"/>
                    <a:pt x="12180" y="66893"/>
                  </a:cubicBezTo>
                  <a:cubicBezTo>
                    <a:pt x="12532" y="66644"/>
                    <a:pt x="12864" y="66450"/>
                    <a:pt x="13289" y="66354"/>
                  </a:cubicBezTo>
                  <a:cubicBezTo>
                    <a:pt x="13300" y="66352"/>
                    <a:pt x="13311" y="66351"/>
                    <a:pt x="13322" y="66351"/>
                  </a:cubicBezTo>
                  <a:cubicBezTo>
                    <a:pt x="13375" y="66351"/>
                    <a:pt x="13416" y="66381"/>
                    <a:pt x="13403" y="66449"/>
                  </a:cubicBezTo>
                  <a:cubicBezTo>
                    <a:pt x="13319" y="66868"/>
                    <a:pt x="13239" y="67294"/>
                    <a:pt x="13061" y="67681"/>
                  </a:cubicBezTo>
                  <a:cubicBezTo>
                    <a:pt x="13466" y="67431"/>
                    <a:pt x="13874" y="67170"/>
                    <a:pt x="14192" y="66819"/>
                  </a:cubicBezTo>
                  <a:cubicBezTo>
                    <a:pt x="14218" y="66790"/>
                    <a:pt x="14289" y="66741"/>
                    <a:pt x="14340" y="66741"/>
                  </a:cubicBezTo>
                  <a:cubicBezTo>
                    <a:pt x="14370" y="66741"/>
                    <a:pt x="14394" y="66758"/>
                    <a:pt x="14398" y="66805"/>
                  </a:cubicBezTo>
                  <a:cubicBezTo>
                    <a:pt x="14418" y="67005"/>
                    <a:pt x="14352" y="67457"/>
                    <a:pt x="14568" y="67457"/>
                  </a:cubicBezTo>
                  <a:cubicBezTo>
                    <a:pt x="14585" y="67457"/>
                    <a:pt x="14602" y="67455"/>
                    <a:pt x="14622" y="67450"/>
                  </a:cubicBezTo>
                  <a:cubicBezTo>
                    <a:pt x="14906" y="67373"/>
                    <a:pt x="15191" y="67410"/>
                    <a:pt x="15464" y="67280"/>
                  </a:cubicBezTo>
                  <a:cubicBezTo>
                    <a:pt x="15482" y="67271"/>
                    <a:pt x="15498" y="67267"/>
                    <a:pt x="15510" y="67267"/>
                  </a:cubicBezTo>
                  <a:cubicBezTo>
                    <a:pt x="15581" y="67267"/>
                    <a:pt x="15570" y="67387"/>
                    <a:pt x="15545" y="67441"/>
                  </a:cubicBezTo>
                  <a:cubicBezTo>
                    <a:pt x="15400" y="67746"/>
                    <a:pt x="15331" y="68070"/>
                    <a:pt x="15212" y="68376"/>
                  </a:cubicBezTo>
                  <a:cubicBezTo>
                    <a:pt x="15304" y="68299"/>
                    <a:pt x="15397" y="68221"/>
                    <a:pt x="15483" y="68135"/>
                  </a:cubicBezTo>
                  <a:cubicBezTo>
                    <a:pt x="15507" y="68111"/>
                    <a:pt x="15534" y="68100"/>
                    <a:pt x="15558" y="68100"/>
                  </a:cubicBezTo>
                  <a:cubicBezTo>
                    <a:pt x="15603" y="68100"/>
                    <a:pt x="15635" y="68138"/>
                    <a:pt x="15614" y="68204"/>
                  </a:cubicBezTo>
                  <a:cubicBezTo>
                    <a:pt x="15567" y="68352"/>
                    <a:pt x="15532" y="68504"/>
                    <a:pt x="15508" y="68659"/>
                  </a:cubicBezTo>
                  <a:cubicBezTo>
                    <a:pt x="16115" y="67997"/>
                    <a:pt x="16890" y="67481"/>
                    <a:pt x="17555" y="66891"/>
                  </a:cubicBezTo>
                  <a:cubicBezTo>
                    <a:pt x="18270" y="66257"/>
                    <a:pt x="18921" y="65522"/>
                    <a:pt x="18696" y="64605"/>
                  </a:cubicBezTo>
                  <a:cubicBezTo>
                    <a:pt x="18435" y="64519"/>
                    <a:pt x="18208" y="64361"/>
                    <a:pt x="18017" y="64147"/>
                  </a:cubicBezTo>
                  <a:cubicBezTo>
                    <a:pt x="17658" y="63746"/>
                    <a:pt x="17810" y="63186"/>
                    <a:pt x="17686" y="62711"/>
                  </a:cubicBezTo>
                  <a:cubicBezTo>
                    <a:pt x="17547" y="62172"/>
                    <a:pt x="16824" y="61678"/>
                    <a:pt x="16451" y="61287"/>
                  </a:cubicBezTo>
                  <a:cubicBezTo>
                    <a:pt x="15784" y="60584"/>
                    <a:pt x="15223" y="59842"/>
                    <a:pt x="15232" y="58890"/>
                  </a:cubicBezTo>
                  <a:lnTo>
                    <a:pt x="15232" y="58890"/>
                  </a:lnTo>
                  <a:cubicBezTo>
                    <a:pt x="14585" y="59073"/>
                    <a:pt x="13905" y="59152"/>
                    <a:pt x="13294" y="59431"/>
                  </a:cubicBezTo>
                  <a:cubicBezTo>
                    <a:pt x="13257" y="59448"/>
                    <a:pt x="13220" y="59456"/>
                    <a:pt x="13184" y="59456"/>
                  </a:cubicBezTo>
                  <a:cubicBezTo>
                    <a:pt x="13104" y="59456"/>
                    <a:pt x="13031" y="59416"/>
                    <a:pt x="12983" y="59343"/>
                  </a:cubicBezTo>
                  <a:cubicBezTo>
                    <a:pt x="12729" y="58955"/>
                    <a:pt x="12626" y="58559"/>
                    <a:pt x="12564" y="58122"/>
                  </a:cubicBezTo>
                  <a:cubicBezTo>
                    <a:pt x="12326" y="58144"/>
                    <a:pt x="12087" y="58160"/>
                    <a:pt x="11849" y="58176"/>
                  </a:cubicBezTo>
                  <a:cubicBezTo>
                    <a:pt x="11842" y="58176"/>
                    <a:pt x="11835" y="58177"/>
                    <a:pt x="11828" y="58177"/>
                  </a:cubicBezTo>
                  <a:cubicBezTo>
                    <a:pt x="11701" y="58177"/>
                    <a:pt x="11602" y="58094"/>
                    <a:pt x="11590" y="57962"/>
                  </a:cubicBezTo>
                  <a:cubicBezTo>
                    <a:pt x="11571" y="57768"/>
                    <a:pt x="11590" y="57456"/>
                    <a:pt x="11350" y="57456"/>
                  </a:cubicBezTo>
                  <a:cubicBezTo>
                    <a:pt x="11341" y="57456"/>
                    <a:pt x="11332" y="57456"/>
                    <a:pt x="11322" y="57457"/>
                  </a:cubicBezTo>
                  <a:cubicBezTo>
                    <a:pt x="11309" y="57458"/>
                    <a:pt x="11297" y="57459"/>
                    <a:pt x="11286" y="57459"/>
                  </a:cubicBezTo>
                  <a:cubicBezTo>
                    <a:pt x="10836" y="57459"/>
                    <a:pt x="11275" y="56628"/>
                    <a:pt x="11638" y="56597"/>
                  </a:cubicBezTo>
                  <a:cubicBezTo>
                    <a:pt x="11673" y="56594"/>
                    <a:pt x="11707" y="56592"/>
                    <a:pt x="11740" y="56592"/>
                  </a:cubicBezTo>
                  <a:cubicBezTo>
                    <a:pt x="12144" y="56592"/>
                    <a:pt x="12318" y="56834"/>
                    <a:pt x="12411" y="57193"/>
                  </a:cubicBezTo>
                  <a:cubicBezTo>
                    <a:pt x="12662" y="57163"/>
                    <a:pt x="12911" y="57131"/>
                    <a:pt x="13163" y="57113"/>
                  </a:cubicBezTo>
                  <a:cubicBezTo>
                    <a:pt x="13170" y="57112"/>
                    <a:pt x="13178" y="57112"/>
                    <a:pt x="13185" y="57112"/>
                  </a:cubicBezTo>
                  <a:cubicBezTo>
                    <a:pt x="13316" y="57112"/>
                    <a:pt x="13421" y="57198"/>
                    <a:pt x="13432" y="57334"/>
                  </a:cubicBezTo>
                  <a:cubicBezTo>
                    <a:pt x="13466" y="57747"/>
                    <a:pt x="13519" y="58142"/>
                    <a:pt x="13666" y="58524"/>
                  </a:cubicBezTo>
                  <a:cubicBezTo>
                    <a:pt x="14364" y="58297"/>
                    <a:pt x="15094" y="58157"/>
                    <a:pt x="15767" y="57861"/>
                  </a:cubicBezTo>
                  <a:cubicBezTo>
                    <a:pt x="15812" y="57841"/>
                    <a:pt x="15854" y="57833"/>
                    <a:pt x="15892" y="57833"/>
                  </a:cubicBezTo>
                  <a:cubicBezTo>
                    <a:pt x="16051" y="57833"/>
                    <a:pt x="16151" y="57983"/>
                    <a:pt x="16129" y="58160"/>
                  </a:cubicBezTo>
                  <a:cubicBezTo>
                    <a:pt x="15955" y="59515"/>
                    <a:pt x="16916" y="60295"/>
                    <a:pt x="17770" y="61182"/>
                  </a:cubicBezTo>
                  <a:cubicBezTo>
                    <a:pt x="18167" y="61594"/>
                    <a:pt x="18486" y="61916"/>
                    <a:pt x="18529" y="62509"/>
                  </a:cubicBezTo>
                  <a:cubicBezTo>
                    <a:pt x="18566" y="63034"/>
                    <a:pt x="18557" y="63492"/>
                    <a:pt x="19057" y="63802"/>
                  </a:cubicBezTo>
                  <a:cubicBezTo>
                    <a:pt x="19670" y="64180"/>
                    <a:pt x="20835" y="63607"/>
                    <a:pt x="21130" y="64498"/>
                  </a:cubicBezTo>
                  <a:cubicBezTo>
                    <a:pt x="21141" y="64533"/>
                    <a:pt x="21145" y="64568"/>
                    <a:pt x="21153" y="64603"/>
                  </a:cubicBezTo>
                  <a:cubicBezTo>
                    <a:pt x="21223" y="64323"/>
                    <a:pt x="21334" y="64046"/>
                    <a:pt x="21432" y="63789"/>
                  </a:cubicBezTo>
                  <a:cubicBezTo>
                    <a:pt x="21454" y="63735"/>
                    <a:pt x="21508" y="63673"/>
                    <a:pt x="21571" y="63673"/>
                  </a:cubicBezTo>
                  <a:cubicBezTo>
                    <a:pt x="21576" y="63673"/>
                    <a:pt x="21581" y="63673"/>
                    <a:pt x="21587" y="63674"/>
                  </a:cubicBezTo>
                  <a:cubicBezTo>
                    <a:pt x="21720" y="63698"/>
                    <a:pt x="21783" y="63824"/>
                    <a:pt x="21884" y="63916"/>
                  </a:cubicBezTo>
                  <a:cubicBezTo>
                    <a:pt x="22181" y="63462"/>
                    <a:pt x="22574" y="63094"/>
                    <a:pt x="23010" y="62769"/>
                  </a:cubicBezTo>
                  <a:cubicBezTo>
                    <a:pt x="23030" y="62754"/>
                    <a:pt x="23060" y="62739"/>
                    <a:pt x="23085" y="62739"/>
                  </a:cubicBezTo>
                  <a:cubicBezTo>
                    <a:pt x="23106" y="62739"/>
                    <a:pt x="23123" y="62749"/>
                    <a:pt x="23128" y="62780"/>
                  </a:cubicBezTo>
                  <a:cubicBezTo>
                    <a:pt x="23159" y="62944"/>
                    <a:pt x="23269" y="63075"/>
                    <a:pt x="23300" y="63240"/>
                  </a:cubicBezTo>
                  <a:cubicBezTo>
                    <a:pt x="23309" y="63286"/>
                    <a:pt x="23330" y="63303"/>
                    <a:pt x="23356" y="63303"/>
                  </a:cubicBezTo>
                  <a:cubicBezTo>
                    <a:pt x="23410" y="63303"/>
                    <a:pt x="23485" y="63231"/>
                    <a:pt x="23510" y="63219"/>
                  </a:cubicBezTo>
                  <a:cubicBezTo>
                    <a:pt x="23852" y="63055"/>
                    <a:pt x="24157" y="62958"/>
                    <a:pt x="24420" y="62652"/>
                  </a:cubicBezTo>
                  <a:cubicBezTo>
                    <a:pt x="24440" y="62628"/>
                    <a:pt x="24478" y="62594"/>
                    <a:pt x="24514" y="62594"/>
                  </a:cubicBezTo>
                  <a:cubicBezTo>
                    <a:pt x="24520" y="62594"/>
                    <a:pt x="24525" y="62595"/>
                    <a:pt x="24531" y="62597"/>
                  </a:cubicBezTo>
                  <a:cubicBezTo>
                    <a:pt x="24604" y="62623"/>
                    <a:pt x="24673" y="62634"/>
                    <a:pt x="24738" y="62634"/>
                  </a:cubicBezTo>
                  <a:cubicBezTo>
                    <a:pt x="25263" y="62634"/>
                    <a:pt x="25566" y="61886"/>
                    <a:pt x="25695" y="61453"/>
                  </a:cubicBezTo>
                  <a:cubicBezTo>
                    <a:pt x="25712" y="61402"/>
                    <a:pt x="25788" y="61318"/>
                    <a:pt x="25852" y="61318"/>
                  </a:cubicBezTo>
                  <a:cubicBezTo>
                    <a:pt x="25873" y="61318"/>
                    <a:pt x="25893" y="61327"/>
                    <a:pt x="25908" y="61350"/>
                  </a:cubicBezTo>
                  <a:cubicBezTo>
                    <a:pt x="26021" y="61517"/>
                    <a:pt x="26132" y="61685"/>
                    <a:pt x="26241" y="61854"/>
                  </a:cubicBezTo>
                  <a:cubicBezTo>
                    <a:pt x="26584" y="61550"/>
                    <a:pt x="27013" y="61346"/>
                    <a:pt x="27260" y="60946"/>
                  </a:cubicBezTo>
                  <a:cubicBezTo>
                    <a:pt x="27287" y="60902"/>
                    <a:pt x="27360" y="60828"/>
                    <a:pt x="27423" y="60828"/>
                  </a:cubicBezTo>
                  <a:cubicBezTo>
                    <a:pt x="27447" y="60828"/>
                    <a:pt x="27469" y="60839"/>
                    <a:pt x="27486" y="60866"/>
                  </a:cubicBezTo>
                  <a:cubicBezTo>
                    <a:pt x="27524" y="60927"/>
                    <a:pt x="27562" y="60986"/>
                    <a:pt x="27599" y="61046"/>
                  </a:cubicBezTo>
                  <a:cubicBezTo>
                    <a:pt x="27666" y="60964"/>
                    <a:pt x="27736" y="60898"/>
                    <a:pt x="27828" y="60848"/>
                  </a:cubicBezTo>
                  <a:cubicBezTo>
                    <a:pt x="27738" y="60639"/>
                    <a:pt x="27529" y="60643"/>
                    <a:pt x="27295" y="60535"/>
                  </a:cubicBezTo>
                  <a:cubicBezTo>
                    <a:pt x="27257" y="60517"/>
                    <a:pt x="27302" y="60456"/>
                    <a:pt x="27332" y="60456"/>
                  </a:cubicBezTo>
                  <a:cubicBezTo>
                    <a:pt x="27480" y="60452"/>
                    <a:pt x="27612" y="60436"/>
                    <a:pt x="27724" y="60436"/>
                  </a:cubicBezTo>
                  <a:cubicBezTo>
                    <a:pt x="27942" y="60436"/>
                    <a:pt x="28087" y="60498"/>
                    <a:pt x="28133" y="60832"/>
                  </a:cubicBezTo>
                  <a:cubicBezTo>
                    <a:pt x="28146" y="60938"/>
                    <a:pt x="28041" y="61038"/>
                    <a:pt x="27947" y="61058"/>
                  </a:cubicBezTo>
                  <a:cubicBezTo>
                    <a:pt x="27783" y="61093"/>
                    <a:pt x="27714" y="61223"/>
                    <a:pt x="27631" y="61341"/>
                  </a:cubicBezTo>
                  <a:cubicBezTo>
                    <a:pt x="27604" y="61379"/>
                    <a:pt x="27545" y="61422"/>
                    <a:pt x="27494" y="61422"/>
                  </a:cubicBezTo>
                  <a:cubicBezTo>
                    <a:pt x="27469" y="61422"/>
                    <a:pt x="27446" y="61411"/>
                    <a:pt x="27429" y="61385"/>
                  </a:cubicBezTo>
                  <a:cubicBezTo>
                    <a:pt x="27391" y="61324"/>
                    <a:pt x="27354" y="61264"/>
                    <a:pt x="27315" y="61202"/>
                  </a:cubicBezTo>
                  <a:cubicBezTo>
                    <a:pt x="27006" y="61561"/>
                    <a:pt x="26586" y="61759"/>
                    <a:pt x="26257" y="62114"/>
                  </a:cubicBezTo>
                  <a:cubicBezTo>
                    <a:pt x="26227" y="62146"/>
                    <a:pt x="26170" y="62193"/>
                    <a:pt x="26120" y="62193"/>
                  </a:cubicBezTo>
                  <a:cubicBezTo>
                    <a:pt x="26097" y="62193"/>
                    <a:pt x="26076" y="62183"/>
                    <a:pt x="26059" y="62156"/>
                  </a:cubicBezTo>
                  <a:cubicBezTo>
                    <a:pt x="25971" y="62012"/>
                    <a:pt x="25885" y="61865"/>
                    <a:pt x="25800" y="61718"/>
                  </a:cubicBezTo>
                  <a:cubicBezTo>
                    <a:pt x="25620" y="62171"/>
                    <a:pt x="25329" y="62712"/>
                    <a:pt x="24872" y="62828"/>
                  </a:cubicBezTo>
                  <a:cubicBezTo>
                    <a:pt x="24605" y="62895"/>
                    <a:pt x="24481" y="62850"/>
                    <a:pt x="24233" y="63015"/>
                  </a:cubicBezTo>
                  <a:cubicBezTo>
                    <a:pt x="23927" y="63221"/>
                    <a:pt x="23568" y="63303"/>
                    <a:pt x="23268" y="63520"/>
                  </a:cubicBezTo>
                  <a:cubicBezTo>
                    <a:pt x="23257" y="63528"/>
                    <a:pt x="23244" y="63532"/>
                    <a:pt x="23232" y="63532"/>
                  </a:cubicBezTo>
                  <a:cubicBezTo>
                    <a:pt x="23212" y="63532"/>
                    <a:pt x="23194" y="63521"/>
                    <a:pt x="23190" y="63497"/>
                  </a:cubicBezTo>
                  <a:cubicBezTo>
                    <a:pt x="23146" y="63273"/>
                    <a:pt x="23063" y="63184"/>
                    <a:pt x="22993" y="62993"/>
                  </a:cubicBezTo>
                  <a:cubicBezTo>
                    <a:pt x="22992" y="62992"/>
                    <a:pt x="22991" y="62992"/>
                    <a:pt x="22990" y="62992"/>
                  </a:cubicBezTo>
                  <a:cubicBezTo>
                    <a:pt x="22960" y="62992"/>
                    <a:pt x="22693" y="63225"/>
                    <a:pt x="22680" y="63237"/>
                  </a:cubicBezTo>
                  <a:cubicBezTo>
                    <a:pt x="22392" y="63494"/>
                    <a:pt x="22147" y="63757"/>
                    <a:pt x="21951" y="64090"/>
                  </a:cubicBezTo>
                  <a:cubicBezTo>
                    <a:pt x="21928" y="64131"/>
                    <a:pt x="21881" y="64176"/>
                    <a:pt x="21831" y="64176"/>
                  </a:cubicBezTo>
                  <a:cubicBezTo>
                    <a:pt x="21818" y="64176"/>
                    <a:pt x="21805" y="64173"/>
                    <a:pt x="21792" y="64166"/>
                  </a:cubicBezTo>
                  <a:cubicBezTo>
                    <a:pt x="21738" y="64137"/>
                    <a:pt x="21633" y="64017"/>
                    <a:pt x="21550" y="63945"/>
                  </a:cubicBezTo>
                  <a:cubicBezTo>
                    <a:pt x="21407" y="64307"/>
                    <a:pt x="21264" y="64684"/>
                    <a:pt x="21248" y="65072"/>
                  </a:cubicBezTo>
                  <a:cubicBezTo>
                    <a:pt x="21248" y="65094"/>
                    <a:pt x="21228" y="65117"/>
                    <a:pt x="21206" y="65138"/>
                  </a:cubicBezTo>
                  <a:cubicBezTo>
                    <a:pt x="21190" y="65341"/>
                    <a:pt x="21145" y="65540"/>
                    <a:pt x="21070" y="65730"/>
                  </a:cubicBezTo>
                  <a:cubicBezTo>
                    <a:pt x="20931" y="66095"/>
                    <a:pt x="20649" y="66474"/>
                    <a:pt x="20583" y="66861"/>
                  </a:cubicBezTo>
                  <a:cubicBezTo>
                    <a:pt x="20496" y="67390"/>
                    <a:pt x="20895" y="67986"/>
                    <a:pt x="21137" y="68438"/>
                  </a:cubicBezTo>
                  <a:cubicBezTo>
                    <a:pt x="21307" y="68755"/>
                    <a:pt x="21458" y="69079"/>
                    <a:pt x="21657" y="69380"/>
                  </a:cubicBezTo>
                  <a:cubicBezTo>
                    <a:pt x="22082" y="70027"/>
                    <a:pt x="22523" y="70665"/>
                    <a:pt x="22999" y="71278"/>
                  </a:cubicBezTo>
                  <a:cubicBezTo>
                    <a:pt x="23161" y="71488"/>
                    <a:pt x="23329" y="71696"/>
                    <a:pt x="23498" y="71902"/>
                  </a:cubicBezTo>
                  <a:cubicBezTo>
                    <a:pt x="23471" y="71783"/>
                    <a:pt x="23430" y="71673"/>
                    <a:pt x="23401" y="71553"/>
                  </a:cubicBezTo>
                  <a:cubicBezTo>
                    <a:pt x="23401" y="71544"/>
                    <a:pt x="23404" y="71535"/>
                    <a:pt x="23411" y="71529"/>
                  </a:cubicBezTo>
                  <a:cubicBezTo>
                    <a:pt x="23329" y="71201"/>
                    <a:pt x="23234" y="70878"/>
                    <a:pt x="23122" y="70556"/>
                  </a:cubicBezTo>
                  <a:cubicBezTo>
                    <a:pt x="23099" y="70491"/>
                    <a:pt x="23181" y="70356"/>
                    <a:pt x="23258" y="70356"/>
                  </a:cubicBezTo>
                  <a:cubicBezTo>
                    <a:pt x="23273" y="70356"/>
                    <a:pt x="23288" y="70361"/>
                    <a:pt x="23301" y="70372"/>
                  </a:cubicBezTo>
                  <a:lnTo>
                    <a:pt x="23641" y="70653"/>
                  </a:lnTo>
                  <a:cubicBezTo>
                    <a:pt x="23708" y="70381"/>
                    <a:pt x="23772" y="70120"/>
                    <a:pt x="23696" y="69830"/>
                  </a:cubicBezTo>
                  <a:cubicBezTo>
                    <a:pt x="23676" y="69755"/>
                    <a:pt x="23775" y="69659"/>
                    <a:pt x="23844" y="69652"/>
                  </a:cubicBezTo>
                  <a:cubicBezTo>
                    <a:pt x="24012" y="69636"/>
                    <a:pt x="24297" y="69556"/>
                    <a:pt x="24502" y="69556"/>
                  </a:cubicBezTo>
                  <a:cubicBezTo>
                    <a:pt x="24548" y="69556"/>
                    <a:pt x="24590" y="69560"/>
                    <a:pt x="24626" y="69570"/>
                  </a:cubicBezTo>
                  <a:cubicBezTo>
                    <a:pt x="24721" y="69595"/>
                    <a:pt x="24756" y="69722"/>
                    <a:pt x="24873" y="69757"/>
                  </a:cubicBezTo>
                  <a:cubicBezTo>
                    <a:pt x="24887" y="69760"/>
                    <a:pt x="24897" y="69764"/>
                    <a:pt x="24911" y="69768"/>
                  </a:cubicBezTo>
                  <a:cubicBezTo>
                    <a:pt x="24934" y="69560"/>
                    <a:pt x="24932" y="69358"/>
                    <a:pt x="24889" y="69143"/>
                  </a:cubicBezTo>
                  <a:cubicBezTo>
                    <a:pt x="24883" y="69118"/>
                    <a:pt x="24921" y="69070"/>
                    <a:pt x="24950" y="69070"/>
                  </a:cubicBezTo>
                  <a:cubicBezTo>
                    <a:pt x="24958" y="69070"/>
                    <a:pt x="24965" y="69073"/>
                    <a:pt x="24971" y="69082"/>
                  </a:cubicBezTo>
                  <a:cubicBezTo>
                    <a:pt x="25156" y="69380"/>
                    <a:pt x="25218" y="69579"/>
                    <a:pt x="25152" y="69928"/>
                  </a:cubicBezTo>
                  <a:cubicBezTo>
                    <a:pt x="25139" y="70000"/>
                    <a:pt x="25052" y="70135"/>
                    <a:pt x="24960" y="70135"/>
                  </a:cubicBezTo>
                  <a:cubicBezTo>
                    <a:pt x="24948" y="70135"/>
                    <a:pt x="24936" y="70133"/>
                    <a:pt x="24925" y="70128"/>
                  </a:cubicBezTo>
                  <a:cubicBezTo>
                    <a:pt x="24787" y="70073"/>
                    <a:pt x="24600" y="70029"/>
                    <a:pt x="24512" y="69896"/>
                  </a:cubicBezTo>
                  <a:cubicBezTo>
                    <a:pt x="24475" y="69841"/>
                    <a:pt x="24381" y="69823"/>
                    <a:pt x="24270" y="69823"/>
                  </a:cubicBezTo>
                  <a:cubicBezTo>
                    <a:pt x="24159" y="69823"/>
                    <a:pt x="24030" y="69841"/>
                    <a:pt x="23925" y="69858"/>
                  </a:cubicBezTo>
                  <a:cubicBezTo>
                    <a:pt x="23965" y="70193"/>
                    <a:pt x="23860" y="70478"/>
                    <a:pt x="23790" y="70826"/>
                  </a:cubicBezTo>
                  <a:cubicBezTo>
                    <a:pt x="23781" y="70876"/>
                    <a:pt x="23713" y="70980"/>
                    <a:pt x="23646" y="70980"/>
                  </a:cubicBezTo>
                  <a:cubicBezTo>
                    <a:pt x="23632" y="70980"/>
                    <a:pt x="23618" y="70975"/>
                    <a:pt x="23604" y="70964"/>
                  </a:cubicBezTo>
                  <a:cubicBezTo>
                    <a:pt x="23552" y="70920"/>
                    <a:pt x="23500" y="70878"/>
                    <a:pt x="23448" y="70834"/>
                  </a:cubicBezTo>
                  <a:lnTo>
                    <a:pt x="23448" y="70834"/>
                  </a:lnTo>
                  <a:cubicBezTo>
                    <a:pt x="23544" y="71189"/>
                    <a:pt x="23613" y="71550"/>
                    <a:pt x="23634" y="71922"/>
                  </a:cubicBezTo>
                  <a:cubicBezTo>
                    <a:pt x="23635" y="71948"/>
                    <a:pt x="23610" y="71983"/>
                    <a:pt x="23582" y="72003"/>
                  </a:cubicBezTo>
                  <a:cubicBezTo>
                    <a:pt x="23984" y="72486"/>
                    <a:pt x="24404" y="72954"/>
                    <a:pt x="24856" y="73389"/>
                  </a:cubicBezTo>
                  <a:cubicBezTo>
                    <a:pt x="25242" y="73761"/>
                    <a:pt x="25716" y="74243"/>
                    <a:pt x="26262" y="74396"/>
                  </a:cubicBezTo>
                  <a:cubicBezTo>
                    <a:pt x="26232" y="74175"/>
                    <a:pt x="26189" y="73956"/>
                    <a:pt x="26129" y="73742"/>
                  </a:cubicBezTo>
                  <a:cubicBezTo>
                    <a:pt x="26110" y="73671"/>
                    <a:pt x="26202" y="73531"/>
                    <a:pt x="26277" y="73531"/>
                  </a:cubicBezTo>
                  <a:cubicBezTo>
                    <a:pt x="26297" y="73531"/>
                    <a:pt x="26316" y="73541"/>
                    <a:pt x="26332" y="73566"/>
                  </a:cubicBezTo>
                  <a:cubicBezTo>
                    <a:pt x="26383" y="73670"/>
                    <a:pt x="26455" y="73761"/>
                    <a:pt x="26544" y="73833"/>
                  </a:cubicBezTo>
                  <a:cubicBezTo>
                    <a:pt x="26602" y="73812"/>
                    <a:pt x="26661" y="73791"/>
                    <a:pt x="26719" y="73770"/>
                  </a:cubicBezTo>
                  <a:cubicBezTo>
                    <a:pt x="26682" y="73612"/>
                    <a:pt x="26619" y="73511"/>
                    <a:pt x="26521" y="73385"/>
                  </a:cubicBezTo>
                  <a:cubicBezTo>
                    <a:pt x="26476" y="73308"/>
                    <a:pt x="26590" y="73167"/>
                    <a:pt x="26678" y="73167"/>
                  </a:cubicBezTo>
                  <a:cubicBezTo>
                    <a:pt x="26693" y="73167"/>
                    <a:pt x="26708" y="73171"/>
                    <a:pt x="26720" y="73181"/>
                  </a:cubicBezTo>
                  <a:cubicBezTo>
                    <a:pt x="26720" y="73178"/>
                    <a:pt x="26722" y="73178"/>
                    <a:pt x="26722" y="73177"/>
                  </a:cubicBezTo>
                  <a:cubicBezTo>
                    <a:pt x="26746" y="73203"/>
                    <a:pt x="26767" y="73214"/>
                    <a:pt x="26787" y="73214"/>
                  </a:cubicBezTo>
                  <a:cubicBezTo>
                    <a:pt x="26841" y="73214"/>
                    <a:pt x="26885" y="73139"/>
                    <a:pt x="26931" y="73095"/>
                  </a:cubicBezTo>
                  <a:cubicBezTo>
                    <a:pt x="26961" y="73067"/>
                    <a:pt x="26989" y="73054"/>
                    <a:pt x="27013" y="73054"/>
                  </a:cubicBezTo>
                  <a:cubicBezTo>
                    <a:pt x="27068" y="73054"/>
                    <a:pt x="27097" y="73123"/>
                    <a:pt x="27058" y="73200"/>
                  </a:cubicBezTo>
                  <a:cubicBezTo>
                    <a:pt x="27013" y="73291"/>
                    <a:pt x="26952" y="73392"/>
                    <a:pt x="26881" y="73461"/>
                  </a:cubicBezTo>
                  <a:cubicBezTo>
                    <a:pt x="26964" y="73664"/>
                    <a:pt x="26986" y="73887"/>
                    <a:pt x="26801" y="74049"/>
                  </a:cubicBezTo>
                  <a:cubicBezTo>
                    <a:pt x="26733" y="74109"/>
                    <a:pt x="26665" y="74133"/>
                    <a:pt x="26601" y="74133"/>
                  </a:cubicBezTo>
                  <a:cubicBezTo>
                    <a:pt x="26542" y="74133"/>
                    <a:pt x="26485" y="74113"/>
                    <a:pt x="26431" y="74080"/>
                  </a:cubicBezTo>
                  <a:lnTo>
                    <a:pt x="26431" y="74080"/>
                  </a:lnTo>
                  <a:cubicBezTo>
                    <a:pt x="26447" y="74198"/>
                    <a:pt x="26455" y="74316"/>
                    <a:pt x="26458" y="74436"/>
                  </a:cubicBezTo>
                  <a:cubicBezTo>
                    <a:pt x="26463" y="74437"/>
                    <a:pt x="26468" y="74439"/>
                    <a:pt x="26472" y="74439"/>
                  </a:cubicBezTo>
                  <a:cubicBezTo>
                    <a:pt x="26741" y="74468"/>
                    <a:pt x="26605" y="74867"/>
                    <a:pt x="26540" y="74995"/>
                  </a:cubicBezTo>
                  <a:cubicBezTo>
                    <a:pt x="26236" y="75602"/>
                    <a:pt x="26124" y="76277"/>
                    <a:pt x="25876" y="76897"/>
                  </a:cubicBezTo>
                  <a:cubicBezTo>
                    <a:pt x="26401" y="76851"/>
                    <a:pt x="26927" y="76814"/>
                    <a:pt x="27453" y="76814"/>
                  </a:cubicBezTo>
                  <a:cubicBezTo>
                    <a:pt x="27846" y="76814"/>
                    <a:pt x="28239" y="76835"/>
                    <a:pt x="28632" y="76887"/>
                  </a:cubicBezTo>
                  <a:cubicBezTo>
                    <a:pt x="28826" y="76914"/>
                    <a:pt x="28808" y="77191"/>
                    <a:pt x="28758" y="77317"/>
                  </a:cubicBezTo>
                  <a:cubicBezTo>
                    <a:pt x="28683" y="77502"/>
                    <a:pt x="28597" y="77679"/>
                    <a:pt x="28506" y="77851"/>
                  </a:cubicBezTo>
                  <a:cubicBezTo>
                    <a:pt x="28516" y="77924"/>
                    <a:pt x="28512" y="77997"/>
                    <a:pt x="28497" y="78068"/>
                  </a:cubicBezTo>
                  <a:cubicBezTo>
                    <a:pt x="28485" y="78139"/>
                    <a:pt x="28421" y="78222"/>
                    <a:pt x="28344" y="78228"/>
                  </a:cubicBezTo>
                  <a:cubicBezTo>
                    <a:pt x="28325" y="78230"/>
                    <a:pt x="28307" y="78231"/>
                    <a:pt x="28287" y="78231"/>
                  </a:cubicBezTo>
                  <a:cubicBezTo>
                    <a:pt x="27998" y="78708"/>
                    <a:pt x="27666" y="79155"/>
                    <a:pt x="27317" y="79599"/>
                  </a:cubicBezTo>
                  <a:cubicBezTo>
                    <a:pt x="27220" y="79721"/>
                    <a:pt x="27136" y="79823"/>
                    <a:pt x="27064" y="79944"/>
                  </a:cubicBezTo>
                  <a:cubicBezTo>
                    <a:pt x="27046" y="79976"/>
                    <a:pt x="27031" y="80009"/>
                    <a:pt x="27019" y="80042"/>
                  </a:cubicBezTo>
                  <a:cubicBezTo>
                    <a:pt x="27056" y="80187"/>
                    <a:pt x="27301" y="80291"/>
                    <a:pt x="27462" y="80344"/>
                  </a:cubicBezTo>
                  <a:cubicBezTo>
                    <a:pt x="28273" y="80606"/>
                    <a:pt x="29206" y="80763"/>
                    <a:pt x="30101" y="80763"/>
                  </a:cubicBezTo>
                  <a:cubicBezTo>
                    <a:pt x="30420" y="80763"/>
                    <a:pt x="30735" y="80743"/>
                    <a:pt x="31038" y="80700"/>
                  </a:cubicBezTo>
                  <a:cubicBezTo>
                    <a:pt x="32163" y="80541"/>
                    <a:pt x="33004" y="79989"/>
                    <a:pt x="33628" y="79117"/>
                  </a:cubicBezTo>
                  <a:cubicBezTo>
                    <a:pt x="33381" y="79051"/>
                    <a:pt x="33161" y="78929"/>
                    <a:pt x="32934" y="78742"/>
                  </a:cubicBezTo>
                  <a:cubicBezTo>
                    <a:pt x="32784" y="78617"/>
                    <a:pt x="32868" y="78375"/>
                    <a:pt x="32946" y="78239"/>
                  </a:cubicBezTo>
                  <a:cubicBezTo>
                    <a:pt x="33277" y="77645"/>
                    <a:pt x="33922" y="76903"/>
                    <a:pt x="34169" y="76158"/>
                  </a:cubicBezTo>
                  <a:cubicBezTo>
                    <a:pt x="34168" y="76152"/>
                    <a:pt x="34167" y="76147"/>
                    <a:pt x="34167" y="76141"/>
                  </a:cubicBezTo>
                  <a:cubicBezTo>
                    <a:pt x="34093" y="75742"/>
                    <a:pt x="33972" y="75375"/>
                    <a:pt x="33665" y="75100"/>
                  </a:cubicBezTo>
                  <a:cubicBezTo>
                    <a:pt x="33627" y="75261"/>
                    <a:pt x="33577" y="75415"/>
                    <a:pt x="33587" y="75598"/>
                  </a:cubicBezTo>
                  <a:cubicBezTo>
                    <a:pt x="33591" y="75656"/>
                    <a:pt x="33496" y="75815"/>
                    <a:pt x="33416" y="75815"/>
                  </a:cubicBezTo>
                  <a:cubicBezTo>
                    <a:pt x="33399" y="75815"/>
                    <a:pt x="33382" y="75807"/>
                    <a:pt x="33367" y="75790"/>
                  </a:cubicBezTo>
                  <a:cubicBezTo>
                    <a:pt x="33280" y="75692"/>
                    <a:pt x="33184" y="75651"/>
                    <a:pt x="33089" y="75651"/>
                  </a:cubicBezTo>
                  <a:cubicBezTo>
                    <a:pt x="32939" y="75651"/>
                    <a:pt x="32791" y="75754"/>
                    <a:pt x="32686" y="75898"/>
                  </a:cubicBezTo>
                  <a:cubicBezTo>
                    <a:pt x="32680" y="75951"/>
                    <a:pt x="32644" y="76002"/>
                    <a:pt x="32605" y="76036"/>
                  </a:cubicBezTo>
                  <a:cubicBezTo>
                    <a:pt x="32592" y="76047"/>
                    <a:pt x="32578" y="76060"/>
                    <a:pt x="32565" y="76071"/>
                  </a:cubicBezTo>
                  <a:cubicBezTo>
                    <a:pt x="32531" y="76101"/>
                    <a:pt x="32500" y="76113"/>
                    <a:pt x="32475" y="76113"/>
                  </a:cubicBezTo>
                  <a:cubicBezTo>
                    <a:pt x="32452" y="76113"/>
                    <a:pt x="32433" y="76104"/>
                    <a:pt x="32419" y="76088"/>
                  </a:cubicBezTo>
                  <a:cubicBezTo>
                    <a:pt x="32331" y="76211"/>
                    <a:pt x="31976" y="76565"/>
                    <a:pt x="31901" y="76654"/>
                  </a:cubicBezTo>
                  <a:cubicBezTo>
                    <a:pt x="31868" y="76693"/>
                    <a:pt x="31806" y="76737"/>
                    <a:pt x="31755" y="76737"/>
                  </a:cubicBezTo>
                  <a:cubicBezTo>
                    <a:pt x="31722" y="76737"/>
                    <a:pt x="31694" y="76719"/>
                    <a:pt x="31682" y="76670"/>
                  </a:cubicBezTo>
                  <a:cubicBezTo>
                    <a:pt x="31631" y="76460"/>
                    <a:pt x="31554" y="76380"/>
                    <a:pt x="31456" y="76380"/>
                  </a:cubicBezTo>
                  <a:cubicBezTo>
                    <a:pt x="31352" y="76380"/>
                    <a:pt x="31224" y="76470"/>
                    <a:pt x="31077" y="76592"/>
                  </a:cubicBezTo>
                  <a:cubicBezTo>
                    <a:pt x="31062" y="76605"/>
                    <a:pt x="31048" y="76610"/>
                    <a:pt x="31036" y="76610"/>
                  </a:cubicBezTo>
                  <a:cubicBezTo>
                    <a:pt x="31007" y="76610"/>
                    <a:pt x="30992" y="76580"/>
                    <a:pt x="31015" y="76541"/>
                  </a:cubicBezTo>
                  <a:cubicBezTo>
                    <a:pt x="31191" y="76228"/>
                    <a:pt x="31367" y="76066"/>
                    <a:pt x="31729" y="76010"/>
                  </a:cubicBezTo>
                  <a:cubicBezTo>
                    <a:pt x="31732" y="76010"/>
                    <a:pt x="31736" y="76009"/>
                    <a:pt x="31739" y="76009"/>
                  </a:cubicBezTo>
                  <a:cubicBezTo>
                    <a:pt x="31766" y="76009"/>
                    <a:pt x="31799" y="76023"/>
                    <a:pt x="31807" y="76049"/>
                  </a:cubicBezTo>
                  <a:cubicBezTo>
                    <a:pt x="31839" y="76153"/>
                    <a:pt x="31876" y="76247"/>
                    <a:pt x="31911" y="76346"/>
                  </a:cubicBezTo>
                  <a:cubicBezTo>
                    <a:pt x="32006" y="76251"/>
                    <a:pt x="32100" y="76154"/>
                    <a:pt x="32180" y="76049"/>
                  </a:cubicBezTo>
                  <a:cubicBezTo>
                    <a:pt x="32239" y="75970"/>
                    <a:pt x="32291" y="75822"/>
                    <a:pt x="32390" y="75763"/>
                  </a:cubicBezTo>
                  <a:cubicBezTo>
                    <a:pt x="32442" y="75732"/>
                    <a:pt x="32491" y="75714"/>
                    <a:pt x="32535" y="75714"/>
                  </a:cubicBezTo>
                  <a:cubicBezTo>
                    <a:pt x="32544" y="75714"/>
                    <a:pt x="32552" y="75714"/>
                    <a:pt x="32561" y="75716"/>
                  </a:cubicBezTo>
                  <a:cubicBezTo>
                    <a:pt x="32717" y="75477"/>
                    <a:pt x="32906" y="75293"/>
                    <a:pt x="33120" y="75293"/>
                  </a:cubicBezTo>
                  <a:cubicBezTo>
                    <a:pt x="33211" y="75293"/>
                    <a:pt x="33306" y="75326"/>
                    <a:pt x="33406" y="75402"/>
                  </a:cubicBezTo>
                  <a:cubicBezTo>
                    <a:pt x="33451" y="75247"/>
                    <a:pt x="33506" y="75098"/>
                    <a:pt x="33516" y="74932"/>
                  </a:cubicBezTo>
                  <a:cubicBezTo>
                    <a:pt x="33519" y="74880"/>
                    <a:pt x="33586" y="74794"/>
                    <a:pt x="33649" y="74794"/>
                  </a:cubicBezTo>
                  <a:cubicBezTo>
                    <a:pt x="33662" y="74794"/>
                    <a:pt x="33675" y="74798"/>
                    <a:pt x="33686" y="74806"/>
                  </a:cubicBezTo>
                  <a:cubicBezTo>
                    <a:pt x="33996" y="75026"/>
                    <a:pt x="34168" y="75326"/>
                    <a:pt x="34264" y="75661"/>
                  </a:cubicBezTo>
                  <a:cubicBezTo>
                    <a:pt x="34276" y="75396"/>
                    <a:pt x="34221" y="75136"/>
                    <a:pt x="34058" y="74885"/>
                  </a:cubicBezTo>
                  <a:cubicBezTo>
                    <a:pt x="33849" y="74560"/>
                    <a:pt x="33576" y="74212"/>
                    <a:pt x="33585" y="73806"/>
                  </a:cubicBezTo>
                  <a:lnTo>
                    <a:pt x="33585" y="73806"/>
                  </a:lnTo>
                  <a:cubicBezTo>
                    <a:pt x="33571" y="73813"/>
                    <a:pt x="33557" y="73817"/>
                    <a:pt x="33545" y="73817"/>
                  </a:cubicBezTo>
                  <a:cubicBezTo>
                    <a:pt x="33524" y="73817"/>
                    <a:pt x="33508" y="73804"/>
                    <a:pt x="33503" y="73768"/>
                  </a:cubicBezTo>
                  <a:cubicBezTo>
                    <a:pt x="33444" y="73350"/>
                    <a:pt x="33247" y="73155"/>
                    <a:pt x="33017" y="73155"/>
                  </a:cubicBezTo>
                  <a:cubicBezTo>
                    <a:pt x="32803" y="73155"/>
                    <a:pt x="32562" y="73323"/>
                    <a:pt x="32378" y="73638"/>
                  </a:cubicBezTo>
                  <a:cubicBezTo>
                    <a:pt x="32356" y="73676"/>
                    <a:pt x="32292" y="73732"/>
                    <a:pt x="32243" y="73732"/>
                  </a:cubicBezTo>
                  <a:cubicBezTo>
                    <a:pt x="32219" y="73732"/>
                    <a:pt x="32198" y="73718"/>
                    <a:pt x="32189" y="73680"/>
                  </a:cubicBezTo>
                  <a:cubicBezTo>
                    <a:pt x="32118" y="73390"/>
                    <a:pt x="31970" y="73136"/>
                    <a:pt x="31892" y="72852"/>
                  </a:cubicBezTo>
                  <a:cubicBezTo>
                    <a:pt x="31700" y="72965"/>
                    <a:pt x="31478" y="73067"/>
                    <a:pt x="31268" y="73067"/>
                  </a:cubicBezTo>
                  <a:cubicBezTo>
                    <a:pt x="31118" y="73067"/>
                    <a:pt x="30973" y="73015"/>
                    <a:pt x="30851" y="72876"/>
                  </a:cubicBezTo>
                  <a:cubicBezTo>
                    <a:pt x="30632" y="72632"/>
                    <a:pt x="30579" y="72283"/>
                    <a:pt x="30359" y="72283"/>
                  </a:cubicBezTo>
                  <a:cubicBezTo>
                    <a:pt x="30277" y="72283"/>
                    <a:pt x="30172" y="72331"/>
                    <a:pt x="30027" y="72451"/>
                  </a:cubicBezTo>
                  <a:cubicBezTo>
                    <a:pt x="30017" y="72459"/>
                    <a:pt x="30008" y="72462"/>
                    <a:pt x="30001" y="72462"/>
                  </a:cubicBezTo>
                  <a:cubicBezTo>
                    <a:pt x="29978" y="72462"/>
                    <a:pt x="29970" y="72432"/>
                    <a:pt x="29993" y="72407"/>
                  </a:cubicBezTo>
                  <a:cubicBezTo>
                    <a:pt x="30130" y="72258"/>
                    <a:pt x="30370" y="72012"/>
                    <a:pt x="30590" y="72012"/>
                  </a:cubicBezTo>
                  <a:cubicBezTo>
                    <a:pt x="30678" y="72012"/>
                    <a:pt x="30762" y="72051"/>
                    <a:pt x="30835" y="72150"/>
                  </a:cubicBezTo>
                  <a:cubicBezTo>
                    <a:pt x="30946" y="72300"/>
                    <a:pt x="30987" y="72503"/>
                    <a:pt x="31115" y="72640"/>
                  </a:cubicBezTo>
                  <a:cubicBezTo>
                    <a:pt x="31209" y="72742"/>
                    <a:pt x="31312" y="72780"/>
                    <a:pt x="31419" y="72780"/>
                  </a:cubicBezTo>
                  <a:cubicBezTo>
                    <a:pt x="31605" y="72780"/>
                    <a:pt x="31802" y="72662"/>
                    <a:pt x="31975" y="72554"/>
                  </a:cubicBezTo>
                  <a:cubicBezTo>
                    <a:pt x="31997" y="72540"/>
                    <a:pt x="32022" y="72532"/>
                    <a:pt x="32044" y="72532"/>
                  </a:cubicBezTo>
                  <a:cubicBezTo>
                    <a:pt x="32077" y="72532"/>
                    <a:pt x="32106" y="72550"/>
                    <a:pt x="32114" y="72593"/>
                  </a:cubicBezTo>
                  <a:cubicBezTo>
                    <a:pt x="32168" y="72869"/>
                    <a:pt x="32290" y="73115"/>
                    <a:pt x="32362" y="73382"/>
                  </a:cubicBezTo>
                  <a:cubicBezTo>
                    <a:pt x="32585" y="73107"/>
                    <a:pt x="32872" y="72933"/>
                    <a:pt x="33125" y="72933"/>
                  </a:cubicBezTo>
                  <a:cubicBezTo>
                    <a:pt x="33352" y="72933"/>
                    <a:pt x="33552" y="73074"/>
                    <a:pt x="33654" y="73410"/>
                  </a:cubicBezTo>
                  <a:cubicBezTo>
                    <a:pt x="33656" y="73406"/>
                    <a:pt x="33658" y="73403"/>
                    <a:pt x="33660" y="73398"/>
                  </a:cubicBezTo>
                  <a:cubicBezTo>
                    <a:pt x="33766" y="73014"/>
                    <a:pt x="33951" y="72636"/>
                    <a:pt x="34149" y="72304"/>
                  </a:cubicBezTo>
                  <a:cubicBezTo>
                    <a:pt x="34715" y="71364"/>
                    <a:pt x="35485" y="70595"/>
                    <a:pt x="36276" y="69847"/>
                  </a:cubicBezTo>
                  <a:cubicBezTo>
                    <a:pt x="36681" y="69465"/>
                    <a:pt x="37092" y="69083"/>
                    <a:pt x="37459" y="68664"/>
                  </a:cubicBezTo>
                  <a:cubicBezTo>
                    <a:pt x="37439" y="68601"/>
                    <a:pt x="37409" y="68539"/>
                    <a:pt x="37370" y="68485"/>
                  </a:cubicBezTo>
                  <a:cubicBezTo>
                    <a:pt x="37286" y="68372"/>
                    <a:pt x="37191" y="68329"/>
                    <a:pt x="37093" y="68329"/>
                  </a:cubicBezTo>
                  <a:cubicBezTo>
                    <a:pt x="36876" y="68329"/>
                    <a:pt x="36645" y="68543"/>
                    <a:pt x="36483" y="68695"/>
                  </a:cubicBezTo>
                  <a:cubicBezTo>
                    <a:pt x="36460" y="68717"/>
                    <a:pt x="36433" y="68727"/>
                    <a:pt x="36410" y="68727"/>
                  </a:cubicBezTo>
                  <a:cubicBezTo>
                    <a:pt x="36368" y="68727"/>
                    <a:pt x="36337" y="68693"/>
                    <a:pt x="36358" y="68630"/>
                  </a:cubicBezTo>
                  <a:cubicBezTo>
                    <a:pt x="36445" y="68377"/>
                    <a:pt x="36516" y="68119"/>
                    <a:pt x="36592" y="67863"/>
                  </a:cubicBezTo>
                  <a:cubicBezTo>
                    <a:pt x="36562" y="67793"/>
                    <a:pt x="36540" y="67721"/>
                    <a:pt x="36527" y="67647"/>
                  </a:cubicBezTo>
                  <a:cubicBezTo>
                    <a:pt x="36013" y="67804"/>
                    <a:pt x="35599" y="68171"/>
                    <a:pt x="35186" y="68512"/>
                  </a:cubicBezTo>
                  <a:cubicBezTo>
                    <a:pt x="35165" y="68529"/>
                    <a:pt x="35123" y="68557"/>
                    <a:pt x="35087" y="68557"/>
                  </a:cubicBezTo>
                  <a:cubicBezTo>
                    <a:pt x="35073" y="68557"/>
                    <a:pt x="35060" y="68553"/>
                    <a:pt x="35050" y="68542"/>
                  </a:cubicBezTo>
                  <a:cubicBezTo>
                    <a:pt x="34932" y="68415"/>
                    <a:pt x="34876" y="68310"/>
                    <a:pt x="34844" y="68164"/>
                  </a:cubicBezTo>
                  <a:cubicBezTo>
                    <a:pt x="34514" y="68441"/>
                    <a:pt x="34111" y="68624"/>
                    <a:pt x="33812" y="68940"/>
                  </a:cubicBezTo>
                  <a:cubicBezTo>
                    <a:pt x="33786" y="68967"/>
                    <a:pt x="33715" y="69006"/>
                    <a:pt x="33666" y="69006"/>
                  </a:cubicBezTo>
                  <a:cubicBezTo>
                    <a:pt x="33630" y="69006"/>
                    <a:pt x="33607" y="68985"/>
                    <a:pt x="33623" y="68923"/>
                  </a:cubicBezTo>
                  <a:cubicBezTo>
                    <a:pt x="33705" y="68605"/>
                    <a:pt x="33619" y="68284"/>
                    <a:pt x="33648" y="67965"/>
                  </a:cubicBezTo>
                  <a:lnTo>
                    <a:pt x="33648" y="67965"/>
                  </a:lnTo>
                  <a:cubicBezTo>
                    <a:pt x="33163" y="68236"/>
                    <a:pt x="32588" y="68251"/>
                    <a:pt x="32102" y="68516"/>
                  </a:cubicBezTo>
                  <a:cubicBezTo>
                    <a:pt x="32080" y="68529"/>
                    <a:pt x="32054" y="68535"/>
                    <a:pt x="32031" y="68535"/>
                  </a:cubicBezTo>
                  <a:cubicBezTo>
                    <a:pt x="31984" y="68535"/>
                    <a:pt x="31946" y="68508"/>
                    <a:pt x="31959" y="68442"/>
                  </a:cubicBezTo>
                  <a:cubicBezTo>
                    <a:pt x="32015" y="68169"/>
                    <a:pt x="31970" y="67907"/>
                    <a:pt x="31992" y="67639"/>
                  </a:cubicBezTo>
                  <a:lnTo>
                    <a:pt x="31992" y="67639"/>
                  </a:lnTo>
                  <a:cubicBezTo>
                    <a:pt x="31537" y="67835"/>
                    <a:pt x="31077" y="68021"/>
                    <a:pt x="30678" y="68323"/>
                  </a:cubicBezTo>
                  <a:cubicBezTo>
                    <a:pt x="30646" y="68347"/>
                    <a:pt x="30591" y="68375"/>
                    <a:pt x="30546" y="68375"/>
                  </a:cubicBezTo>
                  <a:cubicBezTo>
                    <a:pt x="30511" y="68375"/>
                    <a:pt x="30482" y="68357"/>
                    <a:pt x="30476" y="68304"/>
                  </a:cubicBezTo>
                  <a:cubicBezTo>
                    <a:pt x="30452" y="68047"/>
                    <a:pt x="30427" y="67790"/>
                    <a:pt x="30401" y="67533"/>
                  </a:cubicBezTo>
                  <a:cubicBezTo>
                    <a:pt x="29957" y="67911"/>
                    <a:pt x="29531" y="68312"/>
                    <a:pt x="29152" y="68758"/>
                  </a:cubicBezTo>
                  <a:cubicBezTo>
                    <a:pt x="29122" y="68795"/>
                    <a:pt x="29041" y="68850"/>
                    <a:pt x="28981" y="68850"/>
                  </a:cubicBezTo>
                  <a:cubicBezTo>
                    <a:pt x="28945" y="68850"/>
                    <a:pt x="28917" y="68830"/>
                    <a:pt x="28912" y="68776"/>
                  </a:cubicBezTo>
                  <a:cubicBezTo>
                    <a:pt x="28890" y="68549"/>
                    <a:pt x="28962" y="68395"/>
                    <a:pt x="28782" y="68395"/>
                  </a:cubicBezTo>
                  <a:cubicBezTo>
                    <a:pt x="28761" y="68395"/>
                    <a:pt x="28737" y="68397"/>
                    <a:pt x="28709" y="68402"/>
                  </a:cubicBezTo>
                  <a:cubicBezTo>
                    <a:pt x="28524" y="68429"/>
                    <a:pt x="28279" y="68442"/>
                    <a:pt x="28131" y="68569"/>
                  </a:cubicBezTo>
                  <a:cubicBezTo>
                    <a:pt x="28098" y="68597"/>
                    <a:pt x="28050" y="68625"/>
                    <a:pt x="28006" y="68625"/>
                  </a:cubicBezTo>
                  <a:cubicBezTo>
                    <a:pt x="27978" y="68625"/>
                    <a:pt x="27952" y="68613"/>
                    <a:pt x="27934" y="68583"/>
                  </a:cubicBezTo>
                  <a:cubicBezTo>
                    <a:pt x="27599" y="68050"/>
                    <a:pt x="27261" y="67422"/>
                    <a:pt x="26765" y="67026"/>
                  </a:cubicBezTo>
                  <a:cubicBezTo>
                    <a:pt x="26727" y="66995"/>
                    <a:pt x="26788" y="66908"/>
                    <a:pt x="26833" y="66908"/>
                  </a:cubicBezTo>
                  <a:cubicBezTo>
                    <a:pt x="26837" y="66908"/>
                    <a:pt x="26841" y="66909"/>
                    <a:pt x="26845" y="66910"/>
                  </a:cubicBezTo>
                  <a:cubicBezTo>
                    <a:pt x="27476" y="67188"/>
                    <a:pt x="27821" y="67694"/>
                    <a:pt x="28172" y="68254"/>
                  </a:cubicBezTo>
                  <a:cubicBezTo>
                    <a:pt x="28440" y="68103"/>
                    <a:pt x="28780" y="68069"/>
                    <a:pt x="29079" y="68039"/>
                  </a:cubicBezTo>
                  <a:cubicBezTo>
                    <a:pt x="29082" y="68039"/>
                    <a:pt x="29086" y="68039"/>
                    <a:pt x="29089" y="68039"/>
                  </a:cubicBezTo>
                  <a:cubicBezTo>
                    <a:pt x="29131" y="68039"/>
                    <a:pt x="29167" y="68071"/>
                    <a:pt x="29170" y="68115"/>
                  </a:cubicBezTo>
                  <a:cubicBezTo>
                    <a:pt x="29179" y="68202"/>
                    <a:pt x="29185" y="68289"/>
                    <a:pt x="29194" y="68376"/>
                  </a:cubicBezTo>
                  <a:cubicBezTo>
                    <a:pt x="29593" y="67938"/>
                    <a:pt x="30023" y="67526"/>
                    <a:pt x="30481" y="67149"/>
                  </a:cubicBezTo>
                  <a:cubicBezTo>
                    <a:pt x="30512" y="67124"/>
                    <a:pt x="30567" y="67097"/>
                    <a:pt x="30612" y="67097"/>
                  </a:cubicBezTo>
                  <a:cubicBezTo>
                    <a:pt x="30648" y="67097"/>
                    <a:pt x="30679" y="67115"/>
                    <a:pt x="30684" y="67168"/>
                  </a:cubicBezTo>
                  <a:cubicBezTo>
                    <a:pt x="30709" y="67439"/>
                    <a:pt x="30735" y="67709"/>
                    <a:pt x="30760" y="67980"/>
                  </a:cubicBezTo>
                  <a:cubicBezTo>
                    <a:pt x="31204" y="67686"/>
                    <a:pt x="31689" y="67483"/>
                    <a:pt x="32180" y="67274"/>
                  </a:cubicBezTo>
                  <a:cubicBezTo>
                    <a:pt x="32194" y="67268"/>
                    <a:pt x="32208" y="67265"/>
                    <a:pt x="32221" y="67265"/>
                  </a:cubicBezTo>
                  <a:cubicBezTo>
                    <a:pt x="32275" y="67265"/>
                    <a:pt x="32317" y="67312"/>
                    <a:pt x="32302" y="67374"/>
                  </a:cubicBezTo>
                  <a:cubicBezTo>
                    <a:pt x="32238" y="67653"/>
                    <a:pt x="32276" y="67926"/>
                    <a:pt x="32241" y="68201"/>
                  </a:cubicBezTo>
                  <a:cubicBezTo>
                    <a:pt x="32749" y="67992"/>
                    <a:pt x="33321" y="67966"/>
                    <a:pt x="33782" y="67635"/>
                  </a:cubicBezTo>
                  <a:cubicBezTo>
                    <a:pt x="33801" y="67621"/>
                    <a:pt x="33824" y="67614"/>
                    <a:pt x="33846" y="67614"/>
                  </a:cubicBezTo>
                  <a:cubicBezTo>
                    <a:pt x="33894" y="67614"/>
                    <a:pt x="33936" y="67646"/>
                    <a:pt x="33921" y="67707"/>
                  </a:cubicBezTo>
                  <a:cubicBezTo>
                    <a:pt x="33840" y="68014"/>
                    <a:pt x="33911" y="68326"/>
                    <a:pt x="33888" y="68636"/>
                  </a:cubicBezTo>
                  <a:cubicBezTo>
                    <a:pt x="34209" y="68384"/>
                    <a:pt x="34586" y="68205"/>
                    <a:pt x="34870" y="67906"/>
                  </a:cubicBezTo>
                  <a:cubicBezTo>
                    <a:pt x="34897" y="67879"/>
                    <a:pt x="34959" y="67834"/>
                    <a:pt x="35005" y="67834"/>
                  </a:cubicBezTo>
                  <a:cubicBezTo>
                    <a:pt x="35032" y="67834"/>
                    <a:pt x="35053" y="67849"/>
                    <a:pt x="35058" y="67892"/>
                  </a:cubicBezTo>
                  <a:cubicBezTo>
                    <a:pt x="35061" y="68028"/>
                    <a:pt x="35114" y="68148"/>
                    <a:pt x="35204" y="68257"/>
                  </a:cubicBezTo>
                  <a:cubicBezTo>
                    <a:pt x="35607" y="67926"/>
                    <a:pt x="36016" y="67600"/>
                    <a:pt x="36503" y="67431"/>
                  </a:cubicBezTo>
                  <a:cubicBezTo>
                    <a:pt x="36496" y="67204"/>
                    <a:pt x="36536" y="66964"/>
                    <a:pt x="36589" y="66745"/>
                  </a:cubicBezTo>
                  <a:cubicBezTo>
                    <a:pt x="36793" y="65916"/>
                    <a:pt x="37104" y="65133"/>
                    <a:pt x="37383" y="64329"/>
                  </a:cubicBezTo>
                  <a:cubicBezTo>
                    <a:pt x="37667" y="63516"/>
                    <a:pt x="37707" y="62603"/>
                    <a:pt x="37723" y="61707"/>
                  </a:cubicBezTo>
                  <a:lnTo>
                    <a:pt x="37723" y="61707"/>
                  </a:lnTo>
                  <a:cubicBezTo>
                    <a:pt x="37559" y="61834"/>
                    <a:pt x="37358" y="62141"/>
                    <a:pt x="37318" y="62208"/>
                  </a:cubicBezTo>
                  <a:cubicBezTo>
                    <a:pt x="37090" y="62580"/>
                    <a:pt x="36905" y="62975"/>
                    <a:pt x="36703" y="63361"/>
                  </a:cubicBezTo>
                  <a:cubicBezTo>
                    <a:pt x="36675" y="63412"/>
                    <a:pt x="36624" y="63439"/>
                    <a:pt x="36585" y="63439"/>
                  </a:cubicBezTo>
                  <a:cubicBezTo>
                    <a:pt x="36538" y="63439"/>
                    <a:pt x="36506" y="63400"/>
                    <a:pt x="36549" y="63319"/>
                  </a:cubicBezTo>
                  <a:cubicBezTo>
                    <a:pt x="36752" y="62938"/>
                    <a:pt x="36823" y="62540"/>
                    <a:pt x="36735" y="62126"/>
                  </a:cubicBezTo>
                  <a:lnTo>
                    <a:pt x="36735" y="62126"/>
                  </a:lnTo>
                  <a:cubicBezTo>
                    <a:pt x="36551" y="62327"/>
                    <a:pt x="36366" y="62523"/>
                    <a:pt x="36223" y="62761"/>
                  </a:cubicBezTo>
                  <a:cubicBezTo>
                    <a:pt x="36203" y="62793"/>
                    <a:pt x="36132" y="62864"/>
                    <a:pt x="36078" y="62864"/>
                  </a:cubicBezTo>
                  <a:cubicBezTo>
                    <a:pt x="36059" y="62864"/>
                    <a:pt x="36041" y="62854"/>
                    <a:pt x="36030" y="62829"/>
                  </a:cubicBezTo>
                  <a:cubicBezTo>
                    <a:pt x="35997" y="62755"/>
                    <a:pt x="35963" y="62680"/>
                    <a:pt x="35930" y="62607"/>
                  </a:cubicBezTo>
                  <a:cubicBezTo>
                    <a:pt x="35808" y="62722"/>
                    <a:pt x="35683" y="62835"/>
                    <a:pt x="35568" y="62963"/>
                  </a:cubicBezTo>
                  <a:cubicBezTo>
                    <a:pt x="35538" y="62996"/>
                    <a:pt x="35484" y="63028"/>
                    <a:pt x="35443" y="63028"/>
                  </a:cubicBezTo>
                  <a:cubicBezTo>
                    <a:pt x="35409" y="63028"/>
                    <a:pt x="35384" y="63007"/>
                    <a:pt x="35387" y="62946"/>
                  </a:cubicBezTo>
                  <a:cubicBezTo>
                    <a:pt x="35404" y="62593"/>
                    <a:pt x="35274" y="62282"/>
                    <a:pt x="35193" y="61952"/>
                  </a:cubicBezTo>
                  <a:cubicBezTo>
                    <a:pt x="34980" y="62155"/>
                    <a:pt x="34750" y="62340"/>
                    <a:pt x="34595" y="62596"/>
                  </a:cubicBezTo>
                  <a:cubicBezTo>
                    <a:pt x="34572" y="62635"/>
                    <a:pt x="34481" y="62713"/>
                    <a:pt x="34420" y="62713"/>
                  </a:cubicBezTo>
                  <a:cubicBezTo>
                    <a:pt x="34391" y="62713"/>
                    <a:pt x="34369" y="62695"/>
                    <a:pt x="34364" y="62648"/>
                  </a:cubicBezTo>
                  <a:cubicBezTo>
                    <a:pt x="34358" y="62603"/>
                    <a:pt x="34354" y="62558"/>
                    <a:pt x="34349" y="62513"/>
                  </a:cubicBezTo>
                  <a:cubicBezTo>
                    <a:pt x="34171" y="62686"/>
                    <a:pt x="33954" y="62845"/>
                    <a:pt x="33733" y="62845"/>
                  </a:cubicBezTo>
                  <a:cubicBezTo>
                    <a:pt x="33635" y="62845"/>
                    <a:pt x="33536" y="62814"/>
                    <a:pt x="33439" y="62738"/>
                  </a:cubicBezTo>
                  <a:cubicBezTo>
                    <a:pt x="33386" y="62696"/>
                    <a:pt x="33295" y="62433"/>
                    <a:pt x="33209" y="62433"/>
                  </a:cubicBezTo>
                  <a:cubicBezTo>
                    <a:pt x="33204" y="62433"/>
                    <a:pt x="33200" y="62434"/>
                    <a:pt x="33195" y="62435"/>
                  </a:cubicBezTo>
                  <a:cubicBezTo>
                    <a:pt x="32969" y="62513"/>
                    <a:pt x="32744" y="62596"/>
                    <a:pt x="32517" y="62670"/>
                  </a:cubicBezTo>
                  <a:cubicBezTo>
                    <a:pt x="32312" y="62735"/>
                    <a:pt x="32076" y="62841"/>
                    <a:pt x="31853" y="62841"/>
                  </a:cubicBezTo>
                  <a:cubicBezTo>
                    <a:pt x="31782" y="62841"/>
                    <a:pt x="31713" y="62830"/>
                    <a:pt x="31646" y="62804"/>
                  </a:cubicBezTo>
                  <a:cubicBezTo>
                    <a:pt x="31580" y="62779"/>
                    <a:pt x="31645" y="62683"/>
                    <a:pt x="31683" y="62663"/>
                  </a:cubicBezTo>
                  <a:cubicBezTo>
                    <a:pt x="32195" y="62399"/>
                    <a:pt x="32846" y="62272"/>
                    <a:pt x="33400" y="62099"/>
                  </a:cubicBezTo>
                  <a:cubicBezTo>
                    <a:pt x="33412" y="62095"/>
                    <a:pt x="33428" y="62092"/>
                    <a:pt x="33444" y="62092"/>
                  </a:cubicBezTo>
                  <a:cubicBezTo>
                    <a:pt x="33471" y="62092"/>
                    <a:pt x="33498" y="62101"/>
                    <a:pt x="33507" y="62129"/>
                  </a:cubicBezTo>
                  <a:cubicBezTo>
                    <a:pt x="33546" y="62260"/>
                    <a:pt x="33608" y="62533"/>
                    <a:pt x="33793" y="62550"/>
                  </a:cubicBezTo>
                  <a:cubicBezTo>
                    <a:pt x="33805" y="62551"/>
                    <a:pt x="33817" y="62552"/>
                    <a:pt x="33828" y="62552"/>
                  </a:cubicBezTo>
                  <a:cubicBezTo>
                    <a:pt x="34065" y="62552"/>
                    <a:pt x="34245" y="62340"/>
                    <a:pt x="34385" y="62183"/>
                  </a:cubicBezTo>
                  <a:cubicBezTo>
                    <a:pt x="34411" y="62152"/>
                    <a:pt x="34483" y="62102"/>
                    <a:pt x="34536" y="62102"/>
                  </a:cubicBezTo>
                  <a:cubicBezTo>
                    <a:pt x="34566" y="62102"/>
                    <a:pt x="34590" y="62119"/>
                    <a:pt x="34595" y="62167"/>
                  </a:cubicBezTo>
                  <a:cubicBezTo>
                    <a:pt x="34598" y="62203"/>
                    <a:pt x="34600" y="62240"/>
                    <a:pt x="34604" y="62276"/>
                  </a:cubicBezTo>
                  <a:cubicBezTo>
                    <a:pt x="34795" y="62067"/>
                    <a:pt x="35011" y="61889"/>
                    <a:pt x="35208" y="61676"/>
                  </a:cubicBezTo>
                  <a:cubicBezTo>
                    <a:pt x="35236" y="61646"/>
                    <a:pt x="35297" y="61603"/>
                    <a:pt x="35343" y="61603"/>
                  </a:cubicBezTo>
                  <a:cubicBezTo>
                    <a:pt x="35371" y="61603"/>
                    <a:pt x="35394" y="61619"/>
                    <a:pt x="35401" y="61662"/>
                  </a:cubicBezTo>
                  <a:cubicBezTo>
                    <a:pt x="35463" y="62019"/>
                    <a:pt x="35586" y="62328"/>
                    <a:pt x="35608" y="62678"/>
                  </a:cubicBezTo>
                  <a:cubicBezTo>
                    <a:pt x="35725" y="62567"/>
                    <a:pt x="35844" y="62459"/>
                    <a:pt x="35957" y="62343"/>
                  </a:cubicBezTo>
                  <a:cubicBezTo>
                    <a:pt x="35976" y="62323"/>
                    <a:pt x="36017" y="62301"/>
                    <a:pt x="36052" y="62301"/>
                  </a:cubicBezTo>
                  <a:cubicBezTo>
                    <a:pt x="36073" y="62301"/>
                    <a:pt x="36092" y="62310"/>
                    <a:pt x="36102" y="62333"/>
                  </a:cubicBezTo>
                  <a:cubicBezTo>
                    <a:pt x="36130" y="62392"/>
                    <a:pt x="36156" y="62455"/>
                    <a:pt x="36183" y="62516"/>
                  </a:cubicBezTo>
                  <a:cubicBezTo>
                    <a:pt x="36355" y="62284"/>
                    <a:pt x="36556" y="62081"/>
                    <a:pt x="36750" y="61860"/>
                  </a:cubicBezTo>
                  <a:cubicBezTo>
                    <a:pt x="36767" y="61841"/>
                    <a:pt x="36831" y="61791"/>
                    <a:pt x="36876" y="61791"/>
                  </a:cubicBezTo>
                  <a:cubicBezTo>
                    <a:pt x="36895" y="61791"/>
                    <a:pt x="36910" y="61800"/>
                    <a:pt x="36917" y="61824"/>
                  </a:cubicBezTo>
                  <a:cubicBezTo>
                    <a:pt x="36976" y="62036"/>
                    <a:pt x="36997" y="62258"/>
                    <a:pt x="36976" y="62478"/>
                  </a:cubicBezTo>
                  <a:cubicBezTo>
                    <a:pt x="37173" y="62117"/>
                    <a:pt x="37404" y="61779"/>
                    <a:pt x="37725" y="61539"/>
                  </a:cubicBezTo>
                  <a:cubicBezTo>
                    <a:pt x="37730" y="61187"/>
                    <a:pt x="37734" y="60838"/>
                    <a:pt x="37748" y="60501"/>
                  </a:cubicBezTo>
                  <a:cubicBezTo>
                    <a:pt x="37785" y="59641"/>
                    <a:pt x="37824" y="58781"/>
                    <a:pt x="37887" y="57921"/>
                  </a:cubicBezTo>
                  <a:cubicBezTo>
                    <a:pt x="37699" y="57881"/>
                    <a:pt x="37773" y="57623"/>
                    <a:pt x="37924" y="57456"/>
                  </a:cubicBezTo>
                  <a:cubicBezTo>
                    <a:pt x="37966" y="56971"/>
                    <a:pt x="38014" y="56487"/>
                    <a:pt x="38080" y="56006"/>
                  </a:cubicBezTo>
                  <a:cubicBezTo>
                    <a:pt x="38289" y="54507"/>
                    <a:pt x="38662" y="53058"/>
                    <a:pt x="39065" y="51603"/>
                  </a:cubicBezTo>
                  <a:cubicBezTo>
                    <a:pt x="39177" y="51197"/>
                    <a:pt x="39303" y="50785"/>
                    <a:pt x="39422" y="50367"/>
                  </a:cubicBezTo>
                  <a:cubicBezTo>
                    <a:pt x="39433" y="50306"/>
                    <a:pt x="39449" y="50248"/>
                    <a:pt x="39460" y="50180"/>
                  </a:cubicBezTo>
                  <a:cubicBezTo>
                    <a:pt x="39464" y="50167"/>
                    <a:pt x="39473" y="50157"/>
                    <a:pt x="39484" y="50150"/>
                  </a:cubicBezTo>
                  <a:cubicBezTo>
                    <a:pt x="39503" y="50082"/>
                    <a:pt x="39519" y="50016"/>
                    <a:pt x="39537" y="49948"/>
                  </a:cubicBezTo>
                  <a:cubicBezTo>
                    <a:pt x="39537" y="49930"/>
                    <a:pt x="39537" y="49911"/>
                    <a:pt x="39536" y="49891"/>
                  </a:cubicBezTo>
                  <a:cubicBezTo>
                    <a:pt x="39515" y="49677"/>
                    <a:pt x="39472" y="49466"/>
                    <a:pt x="39411" y="49260"/>
                  </a:cubicBezTo>
                  <a:cubicBezTo>
                    <a:pt x="39380" y="49408"/>
                    <a:pt x="39347" y="49554"/>
                    <a:pt x="39324" y="49703"/>
                  </a:cubicBezTo>
                  <a:cubicBezTo>
                    <a:pt x="39323" y="49713"/>
                    <a:pt x="39303" y="49732"/>
                    <a:pt x="39292" y="49732"/>
                  </a:cubicBezTo>
                  <a:cubicBezTo>
                    <a:pt x="39288" y="49732"/>
                    <a:pt x="39285" y="49729"/>
                    <a:pt x="39285" y="49722"/>
                  </a:cubicBezTo>
                  <a:cubicBezTo>
                    <a:pt x="39288" y="49592"/>
                    <a:pt x="39297" y="49462"/>
                    <a:pt x="39310" y="49332"/>
                  </a:cubicBezTo>
                  <a:lnTo>
                    <a:pt x="39310" y="49332"/>
                  </a:lnTo>
                  <a:cubicBezTo>
                    <a:pt x="39030" y="49555"/>
                    <a:pt x="38794" y="49822"/>
                    <a:pt x="38563" y="50100"/>
                  </a:cubicBezTo>
                  <a:cubicBezTo>
                    <a:pt x="38539" y="50130"/>
                    <a:pt x="38487" y="50166"/>
                    <a:pt x="38446" y="50166"/>
                  </a:cubicBezTo>
                  <a:cubicBezTo>
                    <a:pt x="38421" y="50166"/>
                    <a:pt x="38399" y="50152"/>
                    <a:pt x="38392" y="50113"/>
                  </a:cubicBezTo>
                  <a:cubicBezTo>
                    <a:pt x="38357" y="49918"/>
                    <a:pt x="38305" y="49748"/>
                    <a:pt x="38316" y="49559"/>
                  </a:cubicBezTo>
                  <a:lnTo>
                    <a:pt x="38316" y="49559"/>
                  </a:lnTo>
                  <a:cubicBezTo>
                    <a:pt x="38149" y="49629"/>
                    <a:pt x="37987" y="49751"/>
                    <a:pt x="37863" y="49866"/>
                  </a:cubicBezTo>
                  <a:cubicBezTo>
                    <a:pt x="37841" y="49886"/>
                    <a:pt x="37807" y="49904"/>
                    <a:pt x="37776" y="49904"/>
                  </a:cubicBezTo>
                  <a:cubicBezTo>
                    <a:pt x="37756" y="49904"/>
                    <a:pt x="37737" y="49896"/>
                    <a:pt x="37724" y="49875"/>
                  </a:cubicBezTo>
                  <a:cubicBezTo>
                    <a:pt x="37654" y="49758"/>
                    <a:pt x="37609" y="49636"/>
                    <a:pt x="37548" y="49514"/>
                  </a:cubicBezTo>
                  <a:cubicBezTo>
                    <a:pt x="37535" y="49490"/>
                    <a:pt x="37567" y="49449"/>
                    <a:pt x="37594" y="49449"/>
                  </a:cubicBezTo>
                  <a:cubicBezTo>
                    <a:pt x="37598" y="49449"/>
                    <a:pt x="37603" y="49450"/>
                    <a:pt x="37607" y="49453"/>
                  </a:cubicBezTo>
                  <a:cubicBezTo>
                    <a:pt x="37697" y="49510"/>
                    <a:pt x="37775" y="49575"/>
                    <a:pt x="37857" y="49640"/>
                  </a:cubicBezTo>
                  <a:cubicBezTo>
                    <a:pt x="38024" y="49482"/>
                    <a:pt x="38248" y="49339"/>
                    <a:pt x="38456" y="49288"/>
                  </a:cubicBezTo>
                  <a:cubicBezTo>
                    <a:pt x="38465" y="49286"/>
                    <a:pt x="38475" y="49285"/>
                    <a:pt x="38484" y="49285"/>
                  </a:cubicBezTo>
                  <a:cubicBezTo>
                    <a:pt x="38527" y="49285"/>
                    <a:pt x="38561" y="49310"/>
                    <a:pt x="38549" y="49365"/>
                  </a:cubicBezTo>
                  <a:cubicBezTo>
                    <a:pt x="38511" y="49535"/>
                    <a:pt x="38542" y="49679"/>
                    <a:pt x="38576" y="49832"/>
                  </a:cubicBezTo>
                  <a:cubicBezTo>
                    <a:pt x="38808" y="49559"/>
                    <a:pt x="39053" y="49306"/>
                    <a:pt x="39340" y="49092"/>
                  </a:cubicBezTo>
                  <a:cubicBezTo>
                    <a:pt x="39438" y="48376"/>
                    <a:pt x="39634" y="47676"/>
                    <a:pt x="39715" y="46957"/>
                  </a:cubicBezTo>
                  <a:lnTo>
                    <a:pt x="39715" y="46957"/>
                  </a:lnTo>
                  <a:cubicBezTo>
                    <a:pt x="39516" y="47106"/>
                    <a:pt x="39288" y="47215"/>
                    <a:pt x="39111" y="47392"/>
                  </a:cubicBezTo>
                  <a:cubicBezTo>
                    <a:pt x="39091" y="47412"/>
                    <a:pt x="39060" y="47427"/>
                    <a:pt x="39033" y="47427"/>
                  </a:cubicBezTo>
                  <a:cubicBezTo>
                    <a:pt x="39008" y="47427"/>
                    <a:pt x="38986" y="47414"/>
                    <a:pt x="38980" y="47379"/>
                  </a:cubicBezTo>
                  <a:cubicBezTo>
                    <a:pt x="38919" y="47042"/>
                    <a:pt x="38807" y="46718"/>
                    <a:pt x="38848" y="46379"/>
                  </a:cubicBezTo>
                  <a:lnTo>
                    <a:pt x="38848" y="46379"/>
                  </a:lnTo>
                  <a:cubicBezTo>
                    <a:pt x="38539" y="46554"/>
                    <a:pt x="38218" y="46710"/>
                    <a:pt x="37912" y="46892"/>
                  </a:cubicBezTo>
                  <a:cubicBezTo>
                    <a:pt x="37892" y="46905"/>
                    <a:pt x="37871" y="46912"/>
                    <a:pt x="37852" y="46912"/>
                  </a:cubicBezTo>
                  <a:cubicBezTo>
                    <a:pt x="37824" y="46912"/>
                    <a:pt x="37800" y="46896"/>
                    <a:pt x="37790" y="46857"/>
                  </a:cubicBezTo>
                  <a:cubicBezTo>
                    <a:pt x="37739" y="46651"/>
                    <a:pt x="37657" y="46458"/>
                    <a:pt x="37599" y="46257"/>
                  </a:cubicBezTo>
                  <a:cubicBezTo>
                    <a:pt x="37411" y="46474"/>
                    <a:pt x="37165" y="46643"/>
                    <a:pt x="37038" y="46907"/>
                  </a:cubicBezTo>
                  <a:cubicBezTo>
                    <a:pt x="37019" y="46947"/>
                    <a:pt x="36938" y="47012"/>
                    <a:pt x="36882" y="47012"/>
                  </a:cubicBezTo>
                  <a:cubicBezTo>
                    <a:pt x="36855" y="47012"/>
                    <a:pt x="36833" y="46996"/>
                    <a:pt x="36828" y="46954"/>
                  </a:cubicBezTo>
                  <a:cubicBezTo>
                    <a:pt x="36811" y="46825"/>
                    <a:pt x="36799" y="46700"/>
                    <a:pt x="36786" y="46573"/>
                  </a:cubicBezTo>
                  <a:cubicBezTo>
                    <a:pt x="36783" y="46541"/>
                    <a:pt x="36775" y="46529"/>
                    <a:pt x="36762" y="46529"/>
                  </a:cubicBezTo>
                  <a:cubicBezTo>
                    <a:pt x="36728" y="46529"/>
                    <a:pt x="36663" y="46626"/>
                    <a:pt x="36599" y="46680"/>
                  </a:cubicBezTo>
                  <a:cubicBezTo>
                    <a:pt x="36460" y="46799"/>
                    <a:pt x="36325" y="46923"/>
                    <a:pt x="36193" y="47050"/>
                  </a:cubicBezTo>
                  <a:cubicBezTo>
                    <a:pt x="36169" y="47073"/>
                    <a:pt x="36125" y="47094"/>
                    <a:pt x="36088" y="47094"/>
                  </a:cubicBezTo>
                  <a:cubicBezTo>
                    <a:pt x="36056" y="47094"/>
                    <a:pt x="36028" y="47078"/>
                    <a:pt x="36023" y="47034"/>
                  </a:cubicBezTo>
                  <a:cubicBezTo>
                    <a:pt x="35998" y="46785"/>
                    <a:pt x="35971" y="46538"/>
                    <a:pt x="35944" y="46290"/>
                  </a:cubicBezTo>
                  <a:cubicBezTo>
                    <a:pt x="35839" y="46366"/>
                    <a:pt x="35723" y="46431"/>
                    <a:pt x="35625" y="46495"/>
                  </a:cubicBezTo>
                  <a:cubicBezTo>
                    <a:pt x="35605" y="46508"/>
                    <a:pt x="35572" y="46520"/>
                    <a:pt x="35541" y="46520"/>
                  </a:cubicBezTo>
                  <a:cubicBezTo>
                    <a:pt x="35514" y="46520"/>
                    <a:pt x="35489" y="46510"/>
                    <a:pt x="35479" y="46481"/>
                  </a:cubicBezTo>
                  <a:cubicBezTo>
                    <a:pt x="35314" y="45998"/>
                    <a:pt x="35053" y="45758"/>
                    <a:pt x="34722" y="45758"/>
                  </a:cubicBezTo>
                  <a:cubicBezTo>
                    <a:pt x="34504" y="45758"/>
                    <a:pt x="34256" y="45862"/>
                    <a:pt x="33986" y="46070"/>
                  </a:cubicBezTo>
                  <a:cubicBezTo>
                    <a:pt x="33975" y="46078"/>
                    <a:pt x="33965" y="46082"/>
                    <a:pt x="33956" y="46082"/>
                  </a:cubicBezTo>
                  <a:cubicBezTo>
                    <a:pt x="33931" y="46082"/>
                    <a:pt x="33922" y="46049"/>
                    <a:pt x="33949" y="46020"/>
                  </a:cubicBezTo>
                  <a:cubicBezTo>
                    <a:pt x="34214" y="45736"/>
                    <a:pt x="34572" y="45425"/>
                    <a:pt x="34981" y="45425"/>
                  </a:cubicBezTo>
                  <a:cubicBezTo>
                    <a:pt x="34998" y="45425"/>
                    <a:pt x="35015" y="45425"/>
                    <a:pt x="35032" y="45426"/>
                  </a:cubicBezTo>
                  <a:cubicBezTo>
                    <a:pt x="35425" y="45450"/>
                    <a:pt x="35610" y="45826"/>
                    <a:pt x="35716" y="46162"/>
                  </a:cubicBezTo>
                  <a:cubicBezTo>
                    <a:pt x="35743" y="46143"/>
                    <a:pt x="35773" y="46127"/>
                    <a:pt x="35800" y="46108"/>
                  </a:cubicBezTo>
                  <a:cubicBezTo>
                    <a:pt x="35822" y="46093"/>
                    <a:pt x="35912" y="46000"/>
                    <a:pt x="35951" y="45978"/>
                  </a:cubicBezTo>
                  <a:cubicBezTo>
                    <a:pt x="35988" y="45912"/>
                    <a:pt x="36051" y="45852"/>
                    <a:pt x="36118" y="45852"/>
                  </a:cubicBezTo>
                  <a:cubicBezTo>
                    <a:pt x="36126" y="45852"/>
                    <a:pt x="36134" y="45853"/>
                    <a:pt x="36143" y="45855"/>
                  </a:cubicBezTo>
                  <a:cubicBezTo>
                    <a:pt x="36153" y="45857"/>
                    <a:pt x="36160" y="45860"/>
                    <a:pt x="36170" y="45862"/>
                  </a:cubicBezTo>
                  <a:cubicBezTo>
                    <a:pt x="36228" y="45876"/>
                    <a:pt x="36229" y="45954"/>
                    <a:pt x="36209" y="45997"/>
                  </a:cubicBezTo>
                  <a:cubicBezTo>
                    <a:pt x="36208" y="46002"/>
                    <a:pt x="36204" y="46005"/>
                    <a:pt x="36202" y="46009"/>
                  </a:cubicBezTo>
                  <a:cubicBezTo>
                    <a:pt x="36223" y="46245"/>
                    <a:pt x="36242" y="46479"/>
                    <a:pt x="36261" y="46714"/>
                  </a:cubicBezTo>
                  <a:cubicBezTo>
                    <a:pt x="36447" y="46534"/>
                    <a:pt x="36648" y="46348"/>
                    <a:pt x="36878" y="46255"/>
                  </a:cubicBezTo>
                  <a:cubicBezTo>
                    <a:pt x="36895" y="46248"/>
                    <a:pt x="36911" y="46244"/>
                    <a:pt x="36925" y="46244"/>
                  </a:cubicBezTo>
                  <a:cubicBezTo>
                    <a:pt x="37031" y="46244"/>
                    <a:pt x="37056" y="46421"/>
                    <a:pt x="37063" y="46581"/>
                  </a:cubicBezTo>
                  <a:cubicBezTo>
                    <a:pt x="37243" y="46388"/>
                    <a:pt x="37457" y="46224"/>
                    <a:pt x="37579" y="45985"/>
                  </a:cubicBezTo>
                  <a:cubicBezTo>
                    <a:pt x="37600" y="45946"/>
                    <a:pt x="37672" y="45886"/>
                    <a:pt x="37724" y="45886"/>
                  </a:cubicBezTo>
                  <a:cubicBezTo>
                    <a:pt x="37750" y="45886"/>
                    <a:pt x="37771" y="45901"/>
                    <a:pt x="37778" y="45942"/>
                  </a:cubicBezTo>
                  <a:cubicBezTo>
                    <a:pt x="37823" y="46184"/>
                    <a:pt x="37921" y="46402"/>
                    <a:pt x="37987" y="46635"/>
                  </a:cubicBezTo>
                  <a:cubicBezTo>
                    <a:pt x="38308" y="46453"/>
                    <a:pt x="38643" y="46296"/>
                    <a:pt x="38960" y="46107"/>
                  </a:cubicBezTo>
                  <a:cubicBezTo>
                    <a:pt x="38977" y="46097"/>
                    <a:pt x="38998" y="46092"/>
                    <a:pt x="39017" y="46092"/>
                  </a:cubicBezTo>
                  <a:cubicBezTo>
                    <a:pt x="39057" y="46092"/>
                    <a:pt x="39092" y="46114"/>
                    <a:pt x="39078" y="46168"/>
                  </a:cubicBezTo>
                  <a:cubicBezTo>
                    <a:pt x="38990" y="46504"/>
                    <a:pt x="39102" y="46826"/>
                    <a:pt x="39157" y="47156"/>
                  </a:cubicBezTo>
                  <a:cubicBezTo>
                    <a:pt x="39341" y="47013"/>
                    <a:pt x="39550" y="46903"/>
                    <a:pt x="39728" y="46752"/>
                  </a:cubicBezTo>
                  <a:cubicBezTo>
                    <a:pt x="39685" y="46636"/>
                    <a:pt x="39635" y="46524"/>
                    <a:pt x="39577" y="46414"/>
                  </a:cubicBezTo>
                  <a:cubicBezTo>
                    <a:pt x="39529" y="46334"/>
                    <a:pt x="39482" y="46253"/>
                    <a:pt x="39438" y="46169"/>
                  </a:cubicBezTo>
                  <a:cubicBezTo>
                    <a:pt x="39069" y="45590"/>
                    <a:pt x="38530" y="45116"/>
                    <a:pt x="38013" y="44570"/>
                  </a:cubicBezTo>
                  <a:cubicBezTo>
                    <a:pt x="37638" y="44176"/>
                    <a:pt x="37214" y="43645"/>
                    <a:pt x="37050" y="43122"/>
                  </a:cubicBezTo>
                  <a:cubicBezTo>
                    <a:pt x="37001" y="42963"/>
                    <a:pt x="36961" y="42801"/>
                    <a:pt x="36935" y="42637"/>
                  </a:cubicBezTo>
                  <a:cubicBezTo>
                    <a:pt x="36923" y="42646"/>
                    <a:pt x="36910" y="42654"/>
                    <a:pt x="36900" y="42654"/>
                  </a:cubicBezTo>
                  <a:cubicBezTo>
                    <a:pt x="36893" y="42654"/>
                    <a:pt x="36887" y="42649"/>
                    <a:pt x="36887" y="42636"/>
                  </a:cubicBezTo>
                  <a:cubicBezTo>
                    <a:pt x="36881" y="42454"/>
                    <a:pt x="36842" y="42300"/>
                    <a:pt x="36770" y="42163"/>
                  </a:cubicBezTo>
                  <a:cubicBezTo>
                    <a:pt x="36730" y="42113"/>
                    <a:pt x="36689" y="42068"/>
                    <a:pt x="36649" y="42020"/>
                  </a:cubicBezTo>
                  <a:cubicBezTo>
                    <a:pt x="36631" y="41996"/>
                    <a:pt x="36616" y="41972"/>
                    <a:pt x="36599" y="41948"/>
                  </a:cubicBezTo>
                  <a:cubicBezTo>
                    <a:pt x="36471" y="42113"/>
                    <a:pt x="36316" y="42250"/>
                    <a:pt x="36241" y="42462"/>
                  </a:cubicBezTo>
                  <a:cubicBezTo>
                    <a:pt x="36227" y="42503"/>
                    <a:pt x="36162" y="42578"/>
                    <a:pt x="36108" y="42578"/>
                  </a:cubicBezTo>
                  <a:cubicBezTo>
                    <a:pt x="36090" y="42578"/>
                    <a:pt x="36073" y="42570"/>
                    <a:pt x="36060" y="42549"/>
                  </a:cubicBezTo>
                  <a:cubicBezTo>
                    <a:pt x="35962" y="42395"/>
                    <a:pt x="35855" y="42334"/>
                    <a:pt x="35749" y="42334"/>
                  </a:cubicBezTo>
                  <a:cubicBezTo>
                    <a:pt x="35576" y="42334"/>
                    <a:pt x="35405" y="42495"/>
                    <a:pt x="35275" y="42690"/>
                  </a:cubicBezTo>
                  <a:cubicBezTo>
                    <a:pt x="35259" y="42715"/>
                    <a:pt x="35190" y="42785"/>
                    <a:pt x="35141" y="42785"/>
                  </a:cubicBezTo>
                  <a:cubicBezTo>
                    <a:pt x="35124" y="42785"/>
                    <a:pt x="35109" y="42776"/>
                    <a:pt x="35100" y="42752"/>
                  </a:cubicBezTo>
                  <a:cubicBezTo>
                    <a:pt x="35077" y="42694"/>
                    <a:pt x="35051" y="42637"/>
                    <a:pt x="35021" y="42583"/>
                  </a:cubicBezTo>
                  <a:cubicBezTo>
                    <a:pt x="34882" y="42777"/>
                    <a:pt x="34704" y="42942"/>
                    <a:pt x="34545" y="43122"/>
                  </a:cubicBezTo>
                  <a:cubicBezTo>
                    <a:pt x="34520" y="43151"/>
                    <a:pt x="34457" y="43194"/>
                    <a:pt x="34410" y="43194"/>
                  </a:cubicBezTo>
                  <a:cubicBezTo>
                    <a:pt x="34382" y="43194"/>
                    <a:pt x="34360" y="43179"/>
                    <a:pt x="34354" y="43135"/>
                  </a:cubicBezTo>
                  <a:cubicBezTo>
                    <a:pt x="34331" y="42955"/>
                    <a:pt x="34306" y="42773"/>
                    <a:pt x="34283" y="42591"/>
                  </a:cubicBezTo>
                  <a:cubicBezTo>
                    <a:pt x="34119" y="42748"/>
                    <a:pt x="33961" y="42901"/>
                    <a:pt x="33859" y="43124"/>
                  </a:cubicBezTo>
                  <a:cubicBezTo>
                    <a:pt x="33823" y="43201"/>
                    <a:pt x="33750" y="43298"/>
                    <a:pt x="33657" y="43298"/>
                  </a:cubicBezTo>
                  <a:cubicBezTo>
                    <a:pt x="33648" y="43298"/>
                    <a:pt x="33640" y="43297"/>
                    <a:pt x="33631" y="43295"/>
                  </a:cubicBezTo>
                  <a:cubicBezTo>
                    <a:pt x="33525" y="43274"/>
                    <a:pt x="33449" y="43234"/>
                    <a:pt x="33371" y="43181"/>
                  </a:cubicBezTo>
                  <a:cubicBezTo>
                    <a:pt x="33227" y="43377"/>
                    <a:pt x="33048" y="43545"/>
                    <a:pt x="32884" y="43729"/>
                  </a:cubicBezTo>
                  <a:cubicBezTo>
                    <a:pt x="32855" y="43763"/>
                    <a:pt x="32772" y="43820"/>
                    <a:pt x="32713" y="43820"/>
                  </a:cubicBezTo>
                  <a:cubicBezTo>
                    <a:pt x="32679" y="43820"/>
                    <a:pt x="32652" y="43801"/>
                    <a:pt x="32648" y="43747"/>
                  </a:cubicBezTo>
                  <a:cubicBezTo>
                    <a:pt x="32625" y="43435"/>
                    <a:pt x="32650" y="43125"/>
                    <a:pt x="32669" y="42815"/>
                  </a:cubicBezTo>
                  <a:cubicBezTo>
                    <a:pt x="32671" y="42794"/>
                    <a:pt x="32714" y="42744"/>
                    <a:pt x="32741" y="42744"/>
                  </a:cubicBezTo>
                  <a:cubicBezTo>
                    <a:pt x="32749" y="42744"/>
                    <a:pt x="32755" y="42749"/>
                    <a:pt x="32759" y="42760"/>
                  </a:cubicBezTo>
                  <a:cubicBezTo>
                    <a:pt x="32817" y="42963"/>
                    <a:pt x="32869" y="43166"/>
                    <a:pt x="32910" y="43372"/>
                  </a:cubicBezTo>
                  <a:cubicBezTo>
                    <a:pt x="33042" y="43233"/>
                    <a:pt x="33173" y="43091"/>
                    <a:pt x="33265" y="42921"/>
                  </a:cubicBezTo>
                  <a:cubicBezTo>
                    <a:pt x="33292" y="42868"/>
                    <a:pt x="33373" y="42787"/>
                    <a:pt x="33446" y="42787"/>
                  </a:cubicBezTo>
                  <a:cubicBezTo>
                    <a:pt x="33466" y="42787"/>
                    <a:pt x="33485" y="42792"/>
                    <a:pt x="33502" y="42806"/>
                  </a:cubicBezTo>
                  <a:cubicBezTo>
                    <a:pt x="33560" y="42863"/>
                    <a:pt x="33630" y="42907"/>
                    <a:pt x="33706" y="42936"/>
                  </a:cubicBezTo>
                  <a:cubicBezTo>
                    <a:pt x="33876" y="42673"/>
                    <a:pt x="34089" y="42484"/>
                    <a:pt x="34317" y="42241"/>
                  </a:cubicBezTo>
                  <a:cubicBezTo>
                    <a:pt x="34347" y="42209"/>
                    <a:pt x="34427" y="42153"/>
                    <a:pt x="34485" y="42153"/>
                  </a:cubicBezTo>
                  <a:cubicBezTo>
                    <a:pt x="34518" y="42153"/>
                    <a:pt x="34544" y="42171"/>
                    <a:pt x="34549" y="42224"/>
                  </a:cubicBezTo>
                  <a:cubicBezTo>
                    <a:pt x="34564" y="42420"/>
                    <a:pt x="34574" y="42617"/>
                    <a:pt x="34585" y="42812"/>
                  </a:cubicBezTo>
                  <a:cubicBezTo>
                    <a:pt x="34727" y="42664"/>
                    <a:pt x="34870" y="42515"/>
                    <a:pt x="34972" y="42335"/>
                  </a:cubicBezTo>
                  <a:cubicBezTo>
                    <a:pt x="34987" y="42308"/>
                    <a:pt x="35066" y="42233"/>
                    <a:pt x="35118" y="42233"/>
                  </a:cubicBezTo>
                  <a:cubicBezTo>
                    <a:pt x="35137" y="42233"/>
                    <a:pt x="35152" y="42242"/>
                    <a:pt x="35160" y="42268"/>
                  </a:cubicBezTo>
                  <a:cubicBezTo>
                    <a:pt x="35184" y="42339"/>
                    <a:pt x="35212" y="42409"/>
                    <a:pt x="35244" y="42475"/>
                  </a:cubicBezTo>
                  <a:cubicBezTo>
                    <a:pt x="35412" y="42270"/>
                    <a:pt x="35615" y="42107"/>
                    <a:pt x="35819" y="42107"/>
                  </a:cubicBezTo>
                  <a:cubicBezTo>
                    <a:pt x="35934" y="42107"/>
                    <a:pt x="36049" y="42159"/>
                    <a:pt x="36158" y="42284"/>
                  </a:cubicBezTo>
                  <a:cubicBezTo>
                    <a:pt x="36262" y="42120"/>
                    <a:pt x="36400" y="41987"/>
                    <a:pt x="36508" y="41818"/>
                  </a:cubicBezTo>
                  <a:cubicBezTo>
                    <a:pt x="35997" y="41075"/>
                    <a:pt x="35823" y="40249"/>
                    <a:pt x="35901" y="39354"/>
                  </a:cubicBezTo>
                  <a:cubicBezTo>
                    <a:pt x="35192" y="39263"/>
                    <a:pt x="34483" y="39169"/>
                    <a:pt x="33770" y="39169"/>
                  </a:cubicBezTo>
                  <a:cubicBezTo>
                    <a:pt x="33585" y="39169"/>
                    <a:pt x="33400" y="39176"/>
                    <a:pt x="33215" y="39190"/>
                  </a:cubicBezTo>
                  <a:cubicBezTo>
                    <a:pt x="33209" y="39190"/>
                    <a:pt x="33204" y="39190"/>
                    <a:pt x="33199" y="39190"/>
                  </a:cubicBezTo>
                  <a:cubicBezTo>
                    <a:pt x="33093" y="39190"/>
                    <a:pt x="33000" y="39121"/>
                    <a:pt x="32996" y="39008"/>
                  </a:cubicBezTo>
                  <a:cubicBezTo>
                    <a:pt x="32993" y="38961"/>
                    <a:pt x="32997" y="38913"/>
                    <a:pt x="32998" y="38866"/>
                  </a:cubicBezTo>
                  <a:lnTo>
                    <a:pt x="32998" y="38866"/>
                  </a:lnTo>
                  <a:cubicBezTo>
                    <a:pt x="32976" y="38882"/>
                    <a:pt x="32953" y="38894"/>
                    <a:pt x="32931" y="38894"/>
                  </a:cubicBezTo>
                  <a:cubicBezTo>
                    <a:pt x="32922" y="38894"/>
                    <a:pt x="32914" y="38892"/>
                    <a:pt x="32906" y="38889"/>
                  </a:cubicBezTo>
                  <a:cubicBezTo>
                    <a:pt x="32835" y="38861"/>
                    <a:pt x="32737" y="38776"/>
                    <a:pt x="32653" y="38776"/>
                  </a:cubicBezTo>
                  <a:cubicBezTo>
                    <a:pt x="32633" y="38776"/>
                    <a:pt x="32614" y="38780"/>
                    <a:pt x="32597" y="38792"/>
                  </a:cubicBezTo>
                  <a:cubicBezTo>
                    <a:pt x="32511" y="38847"/>
                    <a:pt x="32439" y="38915"/>
                    <a:pt x="32349" y="38964"/>
                  </a:cubicBezTo>
                  <a:cubicBezTo>
                    <a:pt x="32342" y="38968"/>
                    <a:pt x="32336" y="38970"/>
                    <a:pt x="32330" y="38970"/>
                  </a:cubicBezTo>
                  <a:cubicBezTo>
                    <a:pt x="32308" y="38970"/>
                    <a:pt x="32309" y="38936"/>
                    <a:pt x="32325" y="38915"/>
                  </a:cubicBezTo>
                  <a:cubicBezTo>
                    <a:pt x="32419" y="38796"/>
                    <a:pt x="32533" y="38541"/>
                    <a:pt x="32694" y="38492"/>
                  </a:cubicBezTo>
                  <a:cubicBezTo>
                    <a:pt x="32724" y="38483"/>
                    <a:pt x="32753" y="38479"/>
                    <a:pt x="32781" y="38479"/>
                  </a:cubicBezTo>
                  <a:cubicBezTo>
                    <a:pt x="32851" y="38479"/>
                    <a:pt x="32914" y="38504"/>
                    <a:pt x="32970" y="38544"/>
                  </a:cubicBezTo>
                  <a:cubicBezTo>
                    <a:pt x="32985" y="38511"/>
                    <a:pt x="33008" y="38482"/>
                    <a:pt x="33035" y="38458"/>
                  </a:cubicBezTo>
                  <a:cubicBezTo>
                    <a:pt x="33133" y="37880"/>
                    <a:pt x="33374" y="37319"/>
                    <a:pt x="33441" y="36737"/>
                  </a:cubicBezTo>
                  <a:cubicBezTo>
                    <a:pt x="33480" y="36410"/>
                    <a:pt x="33453" y="35962"/>
                    <a:pt x="33058" y="35870"/>
                  </a:cubicBezTo>
                  <a:cubicBezTo>
                    <a:pt x="32748" y="35798"/>
                    <a:pt x="32429" y="35827"/>
                    <a:pt x="32114" y="35784"/>
                  </a:cubicBezTo>
                  <a:cubicBezTo>
                    <a:pt x="32029" y="35772"/>
                    <a:pt x="31945" y="35753"/>
                    <a:pt x="31863" y="35729"/>
                  </a:cubicBezTo>
                  <a:cubicBezTo>
                    <a:pt x="31816" y="35930"/>
                    <a:pt x="31762" y="36132"/>
                    <a:pt x="31708" y="36333"/>
                  </a:cubicBezTo>
                  <a:cubicBezTo>
                    <a:pt x="31626" y="36639"/>
                    <a:pt x="31539" y="36946"/>
                    <a:pt x="31482" y="37258"/>
                  </a:cubicBezTo>
                  <a:cubicBezTo>
                    <a:pt x="31458" y="37391"/>
                    <a:pt x="31339" y="37754"/>
                    <a:pt x="31411" y="37880"/>
                  </a:cubicBezTo>
                  <a:cubicBezTo>
                    <a:pt x="31597" y="38208"/>
                    <a:pt x="31925" y="38467"/>
                    <a:pt x="32000" y="38854"/>
                  </a:cubicBezTo>
                  <a:cubicBezTo>
                    <a:pt x="32120" y="39460"/>
                    <a:pt x="31688" y="40236"/>
                    <a:pt x="31505" y="40800"/>
                  </a:cubicBezTo>
                  <a:cubicBezTo>
                    <a:pt x="31341" y="41307"/>
                    <a:pt x="30914" y="42321"/>
                    <a:pt x="31395" y="42770"/>
                  </a:cubicBezTo>
                  <a:cubicBezTo>
                    <a:pt x="31539" y="42903"/>
                    <a:pt x="31421" y="43143"/>
                    <a:pt x="31321" y="43263"/>
                  </a:cubicBezTo>
                  <a:cubicBezTo>
                    <a:pt x="30710" y="43996"/>
                    <a:pt x="29950" y="44695"/>
                    <a:pt x="29493" y="45549"/>
                  </a:cubicBezTo>
                  <a:cubicBezTo>
                    <a:pt x="29672" y="45630"/>
                    <a:pt x="29531" y="45993"/>
                    <a:pt x="29439" y="46110"/>
                  </a:cubicBezTo>
                  <a:cubicBezTo>
                    <a:pt x="28915" y="46772"/>
                    <a:pt x="28487" y="47492"/>
                    <a:pt x="28136" y="48249"/>
                  </a:cubicBezTo>
                  <a:cubicBezTo>
                    <a:pt x="28250" y="48211"/>
                    <a:pt x="28369" y="48191"/>
                    <a:pt x="28489" y="48189"/>
                  </a:cubicBezTo>
                  <a:cubicBezTo>
                    <a:pt x="29072" y="48183"/>
                    <a:pt x="29319" y="47991"/>
                    <a:pt x="29568" y="47432"/>
                  </a:cubicBezTo>
                  <a:cubicBezTo>
                    <a:pt x="29587" y="47389"/>
                    <a:pt x="29683" y="47271"/>
                    <a:pt x="29754" y="47271"/>
                  </a:cubicBezTo>
                  <a:cubicBezTo>
                    <a:pt x="29778" y="47271"/>
                    <a:pt x="29799" y="47283"/>
                    <a:pt x="29813" y="47315"/>
                  </a:cubicBezTo>
                  <a:cubicBezTo>
                    <a:pt x="29949" y="47606"/>
                    <a:pt x="30128" y="47701"/>
                    <a:pt x="30330" y="47701"/>
                  </a:cubicBezTo>
                  <a:cubicBezTo>
                    <a:pt x="30625" y="47701"/>
                    <a:pt x="30967" y="47499"/>
                    <a:pt x="31293" y="47410"/>
                  </a:cubicBezTo>
                  <a:cubicBezTo>
                    <a:pt x="31382" y="47385"/>
                    <a:pt x="31466" y="47374"/>
                    <a:pt x="31546" y="47374"/>
                  </a:cubicBezTo>
                  <a:cubicBezTo>
                    <a:pt x="31950" y="47374"/>
                    <a:pt x="32223" y="47673"/>
                    <a:pt x="32339" y="48100"/>
                  </a:cubicBezTo>
                  <a:cubicBezTo>
                    <a:pt x="32354" y="48156"/>
                    <a:pt x="32276" y="48250"/>
                    <a:pt x="32214" y="48250"/>
                  </a:cubicBezTo>
                  <a:cubicBezTo>
                    <a:pt x="32197" y="48250"/>
                    <a:pt x="32181" y="48242"/>
                    <a:pt x="32169" y="48225"/>
                  </a:cubicBezTo>
                  <a:cubicBezTo>
                    <a:pt x="31976" y="47951"/>
                    <a:pt x="31779" y="47662"/>
                    <a:pt x="31439" y="47662"/>
                  </a:cubicBezTo>
                  <a:cubicBezTo>
                    <a:pt x="31394" y="47662"/>
                    <a:pt x="31346" y="47667"/>
                    <a:pt x="31295" y="47678"/>
                  </a:cubicBezTo>
                  <a:cubicBezTo>
                    <a:pt x="31035" y="47736"/>
                    <a:pt x="30802" y="47868"/>
                    <a:pt x="30550" y="47947"/>
                  </a:cubicBezTo>
                  <a:cubicBezTo>
                    <a:pt x="30426" y="47986"/>
                    <a:pt x="30313" y="48006"/>
                    <a:pt x="30209" y="48006"/>
                  </a:cubicBezTo>
                  <a:cubicBezTo>
                    <a:pt x="29985" y="48006"/>
                    <a:pt x="29807" y="47912"/>
                    <a:pt x="29667" y="47708"/>
                  </a:cubicBezTo>
                  <a:cubicBezTo>
                    <a:pt x="29497" y="48030"/>
                    <a:pt x="29276" y="48319"/>
                    <a:pt x="28910" y="48433"/>
                  </a:cubicBezTo>
                  <a:cubicBezTo>
                    <a:pt x="28615" y="48526"/>
                    <a:pt x="28300" y="48516"/>
                    <a:pt x="27991" y="48555"/>
                  </a:cubicBezTo>
                  <a:cubicBezTo>
                    <a:pt x="27865" y="48851"/>
                    <a:pt x="27751" y="49152"/>
                    <a:pt x="27649" y="49459"/>
                  </a:cubicBezTo>
                  <a:cubicBezTo>
                    <a:pt x="27270" y="50613"/>
                    <a:pt x="27099" y="51996"/>
                    <a:pt x="28105" y="52883"/>
                  </a:cubicBezTo>
                  <a:cubicBezTo>
                    <a:pt x="28271" y="53029"/>
                    <a:pt x="28179" y="53273"/>
                    <a:pt x="28052" y="53453"/>
                  </a:cubicBezTo>
                  <a:cubicBezTo>
                    <a:pt x="28680" y="53289"/>
                    <a:pt x="29348" y="53211"/>
                    <a:pt x="29878" y="52826"/>
                  </a:cubicBezTo>
                  <a:cubicBezTo>
                    <a:pt x="29892" y="52815"/>
                    <a:pt x="29921" y="52805"/>
                    <a:pt x="29946" y="52805"/>
                  </a:cubicBezTo>
                  <a:cubicBezTo>
                    <a:pt x="29969" y="52805"/>
                    <a:pt x="29990" y="52813"/>
                    <a:pt x="29996" y="52837"/>
                  </a:cubicBezTo>
                  <a:cubicBezTo>
                    <a:pt x="30053" y="53042"/>
                    <a:pt x="30184" y="53198"/>
                    <a:pt x="30309" y="53362"/>
                  </a:cubicBezTo>
                  <a:cubicBezTo>
                    <a:pt x="30406" y="53271"/>
                    <a:pt x="30524" y="53201"/>
                    <a:pt x="30637" y="53109"/>
                  </a:cubicBezTo>
                  <a:cubicBezTo>
                    <a:pt x="30654" y="53095"/>
                    <a:pt x="30688" y="53072"/>
                    <a:pt x="30715" y="53072"/>
                  </a:cubicBezTo>
                  <a:cubicBezTo>
                    <a:pt x="30721" y="53072"/>
                    <a:pt x="30727" y="53073"/>
                    <a:pt x="30732" y="53075"/>
                  </a:cubicBezTo>
                  <a:cubicBezTo>
                    <a:pt x="30852" y="53133"/>
                    <a:pt x="30892" y="53213"/>
                    <a:pt x="30950" y="53337"/>
                  </a:cubicBezTo>
                  <a:cubicBezTo>
                    <a:pt x="30964" y="53366"/>
                    <a:pt x="30921" y="53429"/>
                    <a:pt x="30887" y="53429"/>
                  </a:cubicBezTo>
                  <a:cubicBezTo>
                    <a:pt x="30881" y="53429"/>
                    <a:pt x="30875" y="53427"/>
                    <a:pt x="30869" y="53421"/>
                  </a:cubicBezTo>
                  <a:cubicBezTo>
                    <a:pt x="30812" y="53361"/>
                    <a:pt x="30738" y="53332"/>
                    <a:pt x="30664" y="53332"/>
                  </a:cubicBezTo>
                  <a:cubicBezTo>
                    <a:pt x="30547" y="53332"/>
                    <a:pt x="30429" y="53403"/>
                    <a:pt x="30375" y="53536"/>
                  </a:cubicBezTo>
                  <a:cubicBezTo>
                    <a:pt x="30355" y="53584"/>
                    <a:pt x="30286" y="53668"/>
                    <a:pt x="30225" y="53668"/>
                  </a:cubicBezTo>
                  <a:cubicBezTo>
                    <a:pt x="30204" y="53668"/>
                    <a:pt x="30185" y="53658"/>
                    <a:pt x="30168" y="53635"/>
                  </a:cubicBezTo>
                  <a:cubicBezTo>
                    <a:pt x="30035" y="53451"/>
                    <a:pt x="29887" y="53296"/>
                    <a:pt x="29808" y="53086"/>
                  </a:cubicBezTo>
                  <a:cubicBezTo>
                    <a:pt x="29365" y="53370"/>
                    <a:pt x="28857" y="53482"/>
                    <a:pt x="28347" y="53609"/>
                  </a:cubicBezTo>
                  <a:cubicBezTo>
                    <a:pt x="28131" y="53663"/>
                    <a:pt x="27929" y="53736"/>
                    <a:pt x="27729" y="53813"/>
                  </a:cubicBezTo>
                  <a:cubicBezTo>
                    <a:pt x="27523" y="54082"/>
                    <a:pt x="27401" y="54420"/>
                    <a:pt x="27259" y="54745"/>
                  </a:cubicBezTo>
                  <a:cubicBezTo>
                    <a:pt x="27535" y="54828"/>
                    <a:pt x="27812" y="54906"/>
                    <a:pt x="28052" y="55079"/>
                  </a:cubicBezTo>
                  <a:cubicBezTo>
                    <a:pt x="28167" y="55163"/>
                    <a:pt x="28126" y="55336"/>
                    <a:pt x="28096" y="55445"/>
                  </a:cubicBezTo>
                  <a:cubicBezTo>
                    <a:pt x="27774" y="56552"/>
                    <a:pt x="27082" y="57680"/>
                    <a:pt x="25939" y="58079"/>
                  </a:cubicBezTo>
                  <a:cubicBezTo>
                    <a:pt x="25613" y="58192"/>
                    <a:pt x="25279" y="58244"/>
                    <a:pt x="24946" y="58244"/>
                  </a:cubicBezTo>
                  <a:cubicBezTo>
                    <a:pt x="24311" y="58244"/>
                    <a:pt x="23680" y="58056"/>
                    <a:pt x="23112" y="57747"/>
                  </a:cubicBezTo>
                  <a:cubicBezTo>
                    <a:pt x="21535" y="56893"/>
                    <a:pt x="20263" y="55054"/>
                    <a:pt x="20940" y="53295"/>
                  </a:cubicBezTo>
                  <a:cubicBezTo>
                    <a:pt x="20338" y="53116"/>
                    <a:pt x="19916" y="52780"/>
                    <a:pt x="19717" y="52127"/>
                  </a:cubicBezTo>
                  <a:cubicBezTo>
                    <a:pt x="19505" y="51425"/>
                    <a:pt x="19255" y="50938"/>
                    <a:pt x="18544" y="50662"/>
                  </a:cubicBezTo>
                  <a:cubicBezTo>
                    <a:pt x="18342" y="50582"/>
                    <a:pt x="18095" y="50500"/>
                    <a:pt x="17882" y="50387"/>
                  </a:cubicBezTo>
                  <a:cubicBezTo>
                    <a:pt x="17877" y="50425"/>
                    <a:pt x="17870" y="50464"/>
                    <a:pt x="17861" y="50502"/>
                  </a:cubicBezTo>
                  <a:cubicBezTo>
                    <a:pt x="17858" y="50510"/>
                    <a:pt x="17844" y="50520"/>
                    <a:pt x="17835" y="50520"/>
                  </a:cubicBezTo>
                  <a:cubicBezTo>
                    <a:pt x="17830" y="50520"/>
                    <a:pt x="17827" y="50517"/>
                    <a:pt x="17828" y="50508"/>
                  </a:cubicBezTo>
                  <a:cubicBezTo>
                    <a:pt x="17838" y="50454"/>
                    <a:pt x="17822" y="50397"/>
                    <a:pt x="17793" y="50340"/>
                  </a:cubicBezTo>
                  <a:cubicBezTo>
                    <a:pt x="17720" y="50296"/>
                    <a:pt x="17653" y="50245"/>
                    <a:pt x="17592" y="50185"/>
                  </a:cubicBezTo>
                  <a:cubicBezTo>
                    <a:pt x="17522" y="50116"/>
                    <a:pt x="17459" y="50041"/>
                    <a:pt x="17395" y="49966"/>
                  </a:cubicBezTo>
                  <a:cubicBezTo>
                    <a:pt x="17342" y="49934"/>
                    <a:pt x="17285" y="49908"/>
                    <a:pt x="17226" y="49886"/>
                  </a:cubicBezTo>
                  <a:cubicBezTo>
                    <a:pt x="17102" y="49845"/>
                    <a:pt x="16979" y="49826"/>
                    <a:pt x="16857" y="49826"/>
                  </a:cubicBezTo>
                  <a:cubicBezTo>
                    <a:pt x="16620" y="49826"/>
                    <a:pt x="16390" y="49900"/>
                    <a:pt x="16175" y="50036"/>
                  </a:cubicBezTo>
                  <a:cubicBezTo>
                    <a:pt x="16170" y="50039"/>
                    <a:pt x="16165" y="50041"/>
                    <a:pt x="16161" y="50041"/>
                  </a:cubicBezTo>
                  <a:cubicBezTo>
                    <a:pt x="16146" y="50041"/>
                    <a:pt x="16148" y="50014"/>
                    <a:pt x="16159" y="50000"/>
                  </a:cubicBezTo>
                  <a:cubicBezTo>
                    <a:pt x="16356" y="49725"/>
                    <a:pt x="16663" y="49572"/>
                    <a:pt x="16982" y="49572"/>
                  </a:cubicBezTo>
                  <a:cubicBezTo>
                    <a:pt x="17020" y="49572"/>
                    <a:pt x="17058" y="49574"/>
                    <a:pt x="17096" y="49578"/>
                  </a:cubicBezTo>
                  <a:cubicBezTo>
                    <a:pt x="16984" y="49422"/>
                    <a:pt x="16872" y="49267"/>
                    <a:pt x="16752" y="49121"/>
                  </a:cubicBezTo>
                  <a:cubicBezTo>
                    <a:pt x="16377" y="48665"/>
                    <a:pt x="15998" y="48209"/>
                    <a:pt x="15647" y="47732"/>
                  </a:cubicBezTo>
                  <a:lnTo>
                    <a:pt x="15647" y="47732"/>
                  </a:lnTo>
                  <a:cubicBezTo>
                    <a:pt x="15657" y="47782"/>
                    <a:pt x="15670" y="47829"/>
                    <a:pt x="15669" y="47881"/>
                  </a:cubicBezTo>
                  <a:cubicBezTo>
                    <a:pt x="15669" y="47893"/>
                    <a:pt x="15649" y="47922"/>
                    <a:pt x="15635" y="47922"/>
                  </a:cubicBezTo>
                  <a:cubicBezTo>
                    <a:pt x="15631" y="47922"/>
                    <a:pt x="15627" y="47920"/>
                    <a:pt x="15625" y="47914"/>
                  </a:cubicBezTo>
                  <a:cubicBezTo>
                    <a:pt x="15510" y="47677"/>
                    <a:pt x="15356" y="47461"/>
                    <a:pt x="15170" y="47275"/>
                  </a:cubicBezTo>
                  <a:cubicBezTo>
                    <a:pt x="15117" y="47435"/>
                    <a:pt x="15033" y="47579"/>
                    <a:pt x="14959" y="47746"/>
                  </a:cubicBezTo>
                  <a:cubicBezTo>
                    <a:pt x="14947" y="47772"/>
                    <a:pt x="14874" y="47859"/>
                    <a:pt x="14824" y="47859"/>
                  </a:cubicBezTo>
                  <a:cubicBezTo>
                    <a:pt x="14808" y="47859"/>
                    <a:pt x="14795" y="47850"/>
                    <a:pt x="14787" y="47828"/>
                  </a:cubicBezTo>
                  <a:cubicBezTo>
                    <a:pt x="14690" y="47556"/>
                    <a:pt x="14567" y="47318"/>
                    <a:pt x="14354" y="47318"/>
                  </a:cubicBezTo>
                  <a:cubicBezTo>
                    <a:pt x="14259" y="47318"/>
                    <a:pt x="14146" y="47366"/>
                    <a:pt x="14009" y="47479"/>
                  </a:cubicBezTo>
                  <a:cubicBezTo>
                    <a:pt x="13988" y="47496"/>
                    <a:pt x="13957" y="47515"/>
                    <a:pt x="13928" y="47515"/>
                  </a:cubicBezTo>
                  <a:cubicBezTo>
                    <a:pt x="13916" y="47515"/>
                    <a:pt x="13904" y="47511"/>
                    <a:pt x="13893" y="47503"/>
                  </a:cubicBezTo>
                  <a:cubicBezTo>
                    <a:pt x="13732" y="47378"/>
                    <a:pt x="13607" y="47326"/>
                    <a:pt x="13479" y="47326"/>
                  </a:cubicBezTo>
                  <a:cubicBezTo>
                    <a:pt x="13340" y="47326"/>
                    <a:pt x="13199" y="47388"/>
                    <a:pt x="13007" y="47484"/>
                  </a:cubicBezTo>
                  <a:cubicBezTo>
                    <a:pt x="12990" y="47493"/>
                    <a:pt x="12966" y="47503"/>
                    <a:pt x="12944" y="47503"/>
                  </a:cubicBezTo>
                  <a:cubicBezTo>
                    <a:pt x="12926" y="47503"/>
                    <a:pt x="12909" y="47495"/>
                    <a:pt x="12901" y="47474"/>
                  </a:cubicBezTo>
                  <a:cubicBezTo>
                    <a:pt x="12849" y="47347"/>
                    <a:pt x="12763" y="47303"/>
                    <a:pt x="12659" y="47303"/>
                  </a:cubicBezTo>
                  <a:cubicBezTo>
                    <a:pt x="12432" y="47303"/>
                    <a:pt x="12119" y="47514"/>
                    <a:pt x="11892" y="47530"/>
                  </a:cubicBezTo>
                  <a:cubicBezTo>
                    <a:pt x="11314" y="47571"/>
                    <a:pt x="10769" y="47459"/>
                    <a:pt x="10362" y="47984"/>
                  </a:cubicBezTo>
                  <a:cubicBezTo>
                    <a:pt x="10354" y="47995"/>
                    <a:pt x="10339" y="48002"/>
                    <a:pt x="10327" y="48002"/>
                  </a:cubicBezTo>
                  <a:cubicBezTo>
                    <a:pt x="10313" y="48002"/>
                    <a:pt x="10302" y="47993"/>
                    <a:pt x="10313" y="47970"/>
                  </a:cubicBezTo>
                  <a:cubicBezTo>
                    <a:pt x="10798" y="46915"/>
                    <a:pt x="11936" y="47569"/>
                    <a:pt x="12741" y="46992"/>
                  </a:cubicBezTo>
                  <a:cubicBezTo>
                    <a:pt x="12755" y="46981"/>
                    <a:pt x="12778" y="46973"/>
                    <a:pt x="12799" y="46973"/>
                  </a:cubicBezTo>
                  <a:cubicBezTo>
                    <a:pt x="12813" y="46973"/>
                    <a:pt x="12826" y="46976"/>
                    <a:pt x="12836" y="46985"/>
                  </a:cubicBezTo>
                  <a:cubicBezTo>
                    <a:pt x="12908" y="47049"/>
                    <a:pt x="13008" y="47215"/>
                    <a:pt x="13122" y="47215"/>
                  </a:cubicBezTo>
                  <a:cubicBezTo>
                    <a:pt x="13138" y="47215"/>
                    <a:pt x="13154" y="47211"/>
                    <a:pt x="13171" y="47204"/>
                  </a:cubicBezTo>
                  <a:cubicBezTo>
                    <a:pt x="13277" y="47156"/>
                    <a:pt x="13417" y="47078"/>
                    <a:pt x="13541" y="47078"/>
                  </a:cubicBezTo>
                  <a:cubicBezTo>
                    <a:pt x="13660" y="47079"/>
                    <a:pt x="13921" y="47233"/>
                    <a:pt x="14035" y="47233"/>
                  </a:cubicBezTo>
                  <a:cubicBezTo>
                    <a:pt x="14050" y="47233"/>
                    <a:pt x="14062" y="47231"/>
                    <a:pt x="14071" y="47225"/>
                  </a:cubicBezTo>
                  <a:cubicBezTo>
                    <a:pt x="14207" y="47139"/>
                    <a:pt x="14327" y="47100"/>
                    <a:pt x="14432" y="47100"/>
                  </a:cubicBezTo>
                  <a:cubicBezTo>
                    <a:pt x="14651" y="47100"/>
                    <a:pt x="14806" y="47268"/>
                    <a:pt x="14908" y="47523"/>
                  </a:cubicBezTo>
                  <a:cubicBezTo>
                    <a:pt x="14975" y="47389"/>
                    <a:pt x="15036" y="47251"/>
                    <a:pt x="15050" y="47107"/>
                  </a:cubicBezTo>
                  <a:cubicBezTo>
                    <a:pt x="15053" y="47074"/>
                    <a:pt x="15099" y="47008"/>
                    <a:pt x="15146" y="46988"/>
                  </a:cubicBezTo>
                  <a:cubicBezTo>
                    <a:pt x="15093" y="46902"/>
                    <a:pt x="15040" y="46817"/>
                    <a:pt x="14989" y="46730"/>
                  </a:cubicBezTo>
                  <a:cubicBezTo>
                    <a:pt x="14640" y="46762"/>
                    <a:pt x="14293" y="46787"/>
                    <a:pt x="13943" y="46797"/>
                  </a:cubicBezTo>
                  <a:cubicBezTo>
                    <a:pt x="13940" y="46797"/>
                    <a:pt x="13938" y="46797"/>
                    <a:pt x="13935" y="46797"/>
                  </a:cubicBezTo>
                  <a:cubicBezTo>
                    <a:pt x="13726" y="46797"/>
                    <a:pt x="13713" y="46599"/>
                    <a:pt x="13762" y="46439"/>
                  </a:cubicBezTo>
                  <a:cubicBezTo>
                    <a:pt x="14234" y="44885"/>
                    <a:pt x="12703" y="44166"/>
                    <a:pt x="11382" y="44166"/>
                  </a:cubicBezTo>
                  <a:cubicBezTo>
                    <a:pt x="11122" y="44166"/>
                    <a:pt x="10871" y="44193"/>
                    <a:pt x="10645" y="44248"/>
                  </a:cubicBezTo>
                  <a:cubicBezTo>
                    <a:pt x="10608" y="44257"/>
                    <a:pt x="10574" y="44261"/>
                    <a:pt x="10544" y="44261"/>
                  </a:cubicBezTo>
                  <a:cubicBezTo>
                    <a:pt x="10295" y="44261"/>
                    <a:pt x="10264" y="43981"/>
                    <a:pt x="10399" y="43761"/>
                  </a:cubicBezTo>
                  <a:cubicBezTo>
                    <a:pt x="10483" y="43626"/>
                    <a:pt x="10481" y="43427"/>
                    <a:pt x="10465" y="43234"/>
                  </a:cubicBezTo>
                  <a:lnTo>
                    <a:pt x="10465" y="43234"/>
                  </a:lnTo>
                  <a:cubicBezTo>
                    <a:pt x="10119" y="43367"/>
                    <a:pt x="9739" y="43416"/>
                    <a:pt x="9393" y="43574"/>
                  </a:cubicBezTo>
                  <a:cubicBezTo>
                    <a:pt x="9367" y="43585"/>
                    <a:pt x="9331" y="43592"/>
                    <a:pt x="9295" y="43592"/>
                  </a:cubicBezTo>
                  <a:cubicBezTo>
                    <a:pt x="9252" y="43592"/>
                    <a:pt x="9209" y="43582"/>
                    <a:pt x="9183" y="43554"/>
                  </a:cubicBezTo>
                  <a:cubicBezTo>
                    <a:pt x="8919" y="43279"/>
                    <a:pt x="8832" y="43058"/>
                    <a:pt x="8807" y="42712"/>
                  </a:cubicBezTo>
                  <a:cubicBezTo>
                    <a:pt x="8660" y="42775"/>
                    <a:pt x="8520" y="42869"/>
                    <a:pt x="8373" y="42922"/>
                  </a:cubicBezTo>
                  <a:cubicBezTo>
                    <a:pt x="8339" y="42934"/>
                    <a:pt x="8309" y="42939"/>
                    <a:pt x="8282" y="42939"/>
                  </a:cubicBezTo>
                  <a:cubicBezTo>
                    <a:pt x="8106" y="42939"/>
                    <a:pt x="8099" y="42698"/>
                    <a:pt x="8187" y="42552"/>
                  </a:cubicBezTo>
                  <a:cubicBezTo>
                    <a:pt x="8364" y="42263"/>
                    <a:pt x="8444" y="41894"/>
                    <a:pt x="8533" y="41544"/>
                  </a:cubicBezTo>
                  <a:lnTo>
                    <a:pt x="8533" y="41544"/>
                  </a:lnTo>
                  <a:cubicBezTo>
                    <a:pt x="8316" y="41570"/>
                    <a:pt x="8102" y="41613"/>
                    <a:pt x="7884" y="41613"/>
                  </a:cubicBezTo>
                  <a:cubicBezTo>
                    <a:pt x="7847" y="41613"/>
                    <a:pt x="7811" y="41612"/>
                    <a:pt x="7775" y="41609"/>
                  </a:cubicBezTo>
                  <a:cubicBezTo>
                    <a:pt x="7729" y="41606"/>
                    <a:pt x="7706" y="41591"/>
                    <a:pt x="7697" y="41544"/>
                  </a:cubicBezTo>
                  <a:cubicBezTo>
                    <a:pt x="7619" y="41180"/>
                    <a:pt x="7392" y="40832"/>
                    <a:pt x="7268" y="40481"/>
                  </a:cubicBezTo>
                  <a:cubicBezTo>
                    <a:pt x="7135" y="40107"/>
                    <a:pt x="7020" y="39726"/>
                    <a:pt x="6875" y="39355"/>
                  </a:cubicBezTo>
                  <a:cubicBezTo>
                    <a:pt x="6626" y="38720"/>
                    <a:pt x="6374" y="38041"/>
                    <a:pt x="6020" y="37457"/>
                  </a:cubicBezTo>
                  <a:cubicBezTo>
                    <a:pt x="5939" y="37323"/>
                    <a:pt x="6155" y="37033"/>
                    <a:pt x="6315" y="37033"/>
                  </a:cubicBezTo>
                  <a:cubicBezTo>
                    <a:pt x="6346" y="37033"/>
                    <a:pt x="6374" y="37043"/>
                    <a:pt x="6398" y="37067"/>
                  </a:cubicBezTo>
                  <a:cubicBezTo>
                    <a:pt x="7024" y="37702"/>
                    <a:pt x="7365" y="38594"/>
                    <a:pt x="7660" y="39417"/>
                  </a:cubicBezTo>
                  <a:cubicBezTo>
                    <a:pt x="7744" y="39656"/>
                    <a:pt x="7823" y="39898"/>
                    <a:pt x="7879" y="40143"/>
                  </a:cubicBezTo>
                  <a:cubicBezTo>
                    <a:pt x="8248" y="39380"/>
                    <a:pt x="8670" y="38643"/>
                    <a:pt x="9053" y="37886"/>
                  </a:cubicBezTo>
                  <a:cubicBezTo>
                    <a:pt x="9337" y="37323"/>
                    <a:pt x="9613" y="36747"/>
                    <a:pt x="9804" y="36144"/>
                  </a:cubicBezTo>
                  <a:cubicBezTo>
                    <a:pt x="9960" y="35651"/>
                    <a:pt x="10031" y="35145"/>
                    <a:pt x="10180" y="34651"/>
                  </a:cubicBezTo>
                  <a:cubicBezTo>
                    <a:pt x="10186" y="34628"/>
                    <a:pt x="10229" y="34586"/>
                    <a:pt x="10258" y="34586"/>
                  </a:cubicBezTo>
                  <a:cubicBezTo>
                    <a:pt x="10271" y="34586"/>
                    <a:pt x="10281" y="34594"/>
                    <a:pt x="10286" y="34614"/>
                  </a:cubicBezTo>
                  <a:cubicBezTo>
                    <a:pt x="10473" y="35526"/>
                    <a:pt x="9891" y="36665"/>
                    <a:pt x="9507" y="37462"/>
                  </a:cubicBezTo>
                  <a:cubicBezTo>
                    <a:pt x="9015" y="38481"/>
                    <a:pt x="8430" y="39451"/>
                    <a:pt x="7961" y="40480"/>
                  </a:cubicBezTo>
                  <a:lnTo>
                    <a:pt x="7961" y="40480"/>
                  </a:lnTo>
                  <a:cubicBezTo>
                    <a:pt x="8330" y="40391"/>
                    <a:pt x="8689" y="40415"/>
                    <a:pt x="9077" y="40408"/>
                  </a:cubicBezTo>
                  <a:cubicBezTo>
                    <a:pt x="9078" y="40408"/>
                    <a:pt x="9078" y="40408"/>
                    <a:pt x="9079" y="40408"/>
                  </a:cubicBezTo>
                  <a:cubicBezTo>
                    <a:pt x="9172" y="40408"/>
                    <a:pt x="9163" y="40516"/>
                    <a:pt x="9126" y="40574"/>
                  </a:cubicBezTo>
                  <a:cubicBezTo>
                    <a:pt x="9082" y="40637"/>
                    <a:pt x="9034" y="40699"/>
                    <a:pt x="8983" y="40757"/>
                  </a:cubicBezTo>
                  <a:cubicBezTo>
                    <a:pt x="9008" y="40745"/>
                    <a:pt x="9032" y="40730"/>
                    <a:pt x="9058" y="40718"/>
                  </a:cubicBezTo>
                  <a:cubicBezTo>
                    <a:pt x="9100" y="40701"/>
                    <a:pt x="9137" y="40694"/>
                    <a:pt x="9171" y="40694"/>
                  </a:cubicBezTo>
                  <a:cubicBezTo>
                    <a:pt x="9350" y="40694"/>
                    <a:pt x="9414" y="40907"/>
                    <a:pt x="9348" y="41084"/>
                  </a:cubicBezTo>
                  <a:cubicBezTo>
                    <a:pt x="9224" y="41408"/>
                    <a:pt x="9118" y="41746"/>
                    <a:pt x="8981" y="42068"/>
                  </a:cubicBezTo>
                  <a:cubicBezTo>
                    <a:pt x="9039" y="42032"/>
                    <a:pt x="9100" y="42002"/>
                    <a:pt x="9163" y="41978"/>
                  </a:cubicBezTo>
                  <a:cubicBezTo>
                    <a:pt x="9195" y="41966"/>
                    <a:pt x="9226" y="41960"/>
                    <a:pt x="9255" y="41960"/>
                  </a:cubicBezTo>
                  <a:cubicBezTo>
                    <a:pt x="9342" y="41960"/>
                    <a:pt x="9409" y="42013"/>
                    <a:pt x="9430" y="42117"/>
                  </a:cubicBezTo>
                  <a:cubicBezTo>
                    <a:pt x="9475" y="42345"/>
                    <a:pt x="9471" y="42582"/>
                    <a:pt x="9479" y="42815"/>
                  </a:cubicBezTo>
                  <a:cubicBezTo>
                    <a:pt x="9478" y="42779"/>
                    <a:pt x="9480" y="42766"/>
                    <a:pt x="9488" y="42766"/>
                  </a:cubicBezTo>
                  <a:cubicBezTo>
                    <a:pt x="9501" y="42766"/>
                    <a:pt x="9530" y="42805"/>
                    <a:pt x="9583" y="42844"/>
                  </a:cubicBezTo>
                  <a:cubicBezTo>
                    <a:pt x="9740" y="42753"/>
                    <a:pt x="9901" y="42671"/>
                    <a:pt x="10067" y="42601"/>
                  </a:cubicBezTo>
                  <a:cubicBezTo>
                    <a:pt x="10251" y="42524"/>
                    <a:pt x="10538" y="42462"/>
                    <a:pt x="10686" y="42327"/>
                  </a:cubicBezTo>
                  <a:cubicBezTo>
                    <a:pt x="10766" y="42253"/>
                    <a:pt x="10914" y="42182"/>
                    <a:pt x="11037" y="42182"/>
                  </a:cubicBezTo>
                  <a:cubicBezTo>
                    <a:pt x="11141" y="42182"/>
                    <a:pt x="11228" y="42233"/>
                    <a:pt x="11240" y="42378"/>
                  </a:cubicBezTo>
                  <a:cubicBezTo>
                    <a:pt x="11265" y="42694"/>
                    <a:pt x="11283" y="43035"/>
                    <a:pt x="11227" y="43356"/>
                  </a:cubicBezTo>
                  <a:cubicBezTo>
                    <a:pt x="11406" y="43334"/>
                    <a:pt x="11590" y="43323"/>
                    <a:pt x="11775" y="43323"/>
                  </a:cubicBezTo>
                  <a:cubicBezTo>
                    <a:pt x="12470" y="43323"/>
                    <a:pt x="13180" y="43483"/>
                    <a:pt x="13750" y="43845"/>
                  </a:cubicBezTo>
                  <a:cubicBezTo>
                    <a:pt x="14580" y="44373"/>
                    <a:pt x="14697" y="45146"/>
                    <a:pt x="14512" y="45992"/>
                  </a:cubicBezTo>
                  <a:cubicBezTo>
                    <a:pt x="14556" y="45985"/>
                    <a:pt x="14599" y="45981"/>
                    <a:pt x="14642" y="45976"/>
                  </a:cubicBezTo>
                  <a:cubicBezTo>
                    <a:pt x="14640" y="45949"/>
                    <a:pt x="14678" y="45911"/>
                    <a:pt x="14699" y="45910"/>
                  </a:cubicBezTo>
                  <a:cubicBezTo>
                    <a:pt x="14915" y="45897"/>
                    <a:pt x="15368" y="45949"/>
                    <a:pt x="15488" y="45705"/>
                  </a:cubicBezTo>
                  <a:cubicBezTo>
                    <a:pt x="15604" y="45471"/>
                    <a:pt x="15595" y="45222"/>
                    <a:pt x="15577" y="44969"/>
                  </a:cubicBezTo>
                  <a:cubicBezTo>
                    <a:pt x="15570" y="44872"/>
                    <a:pt x="15661" y="44762"/>
                    <a:pt x="15759" y="44749"/>
                  </a:cubicBezTo>
                  <a:cubicBezTo>
                    <a:pt x="16755" y="44621"/>
                    <a:pt x="17844" y="43842"/>
                    <a:pt x="17939" y="42784"/>
                  </a:cubicBezTo>
                  <a:cubicBezTo>
                    <a:pt x="17947" y="42698"/>
                    <a:pt x="18037" y="42599"/>
                    <a:pt x="18125" y="42590"/>
                  </a:cubicBezTo>
                  <a:lnTo>
                    <a:pt x="18125" y="42590"/>
                  </a:lnTo>
                  <a:cubicBezTo>
                    <a:pt x="18124" y="42591"/>
                    <a:pt x="18122" y="42591"/>
                    <a:pt x="18122" y="42591"/>
                  </a:cubicBezTo>
                  <a:cubicBezTo>
                    <a:pt x="18111" y="42591"/>
                    <a:pt x="18216" y="42574"/>
                    <a:pt x="18292" y="42567"/>
                  </a:cubicBezTo>
                  <a:cubicBezTo>
                    <a:pt x="18319" y="42540"/>
                    <a:pt x="18347" y="42516"/>
                    <a:pt x="18379" y="42495"/>
                  </a:cubicBezTo>
                  <a:cubicBezTo>
                    <a:pt x="18355" y="42480"/>
                    <a:pt x="18334" y="42467"/>
                    <a:pt x="18308" y="42452"/>
                  </a:cubicBezTo>
                  <a:cubicBezTo>
                    <a:pt x="18250" y="42422"/>
                    <a:pt x="18344" y="42319"/>
                    <a:pt x="18395" y="42319"/>
                  </a:cubicBezTo>
                  <a:cubicBezTo>
                    <a:pt x="18397" y="42319"/>
                    <a:pt x="18399" y="42319"/>
                    <a:pt x="18401" y="42319"/>
                  </a:cubicBezTo>
                  <a:cubicBezTo>
                    <a:pt x="18425" y="42323"/>
                    <a:pt x="18451" y="42325"/>
                    <a:pt x="18478" y="42325"/>
                  </a:cubicBezTo>
                  <a:cubicBezTo>
                    <a:pt x="18540" y="42325"/>
                    <a:pt x="18609" y="42317"/>
                    <a:pt x="18675" y="42317"/>
                  </a:cubicBezTo>
                  <a:cubicBezTo>
                    <a:pt x="18777" y="42317"/>
                    <a:pt x="18873" y="42335"/>
                    <a:pt x="18931" y="42428"/>
                  </a:cubicBezTo>
                  <a:cubicBezTo>
                    <a:pt x="19078" y="42669"/>
                    <a:pt x="18973" y="43013"/>
                    <a:pt x="18917" y="43262"/>
                  </a:cubicBezTo>
                  <a:cubicBezTo>
                    <a:pt x="18895" y="43356"/>
                    <a:pt x="18816" y="43469"/>
                    <a:pt x="18709" y="43477"/>
                  </a:cubicBezTo>
                  <a:cubicBezTo>
                    <a:pt x="18603" y="43483"/>
                    <a:pt x="18500" y="43486"/>
                    <a:pt x="18395" y="43495"/>
                  </a:cubicBezTo>
                  <a:cubicBezTo>
                    <a:pt x="18393" y="43495"/>
                    <a:pt x="18391" y="43495"/>
                    <a:pt x="18389" y="43495"/>
                  </a:cubicBezTo>
                  <a:cubicBezTo>
                    <a:pt x="18350" y="43495"/>
                    <a:pt x="18313" y="43469"/>
                    <a:pt x="18313" y="43427"/>
                  </a:cubicBezTo>
                  <a:cubicBezTo>
                    <a:pt x="18315" y="43224"/>
                    <a:pt x="18362" y="43025"/>
                    <a:pt x="18386" y="42823"/>
                  </a:cubicBezTo>
                  <a:lnTo>
                    <a:pt x="18386" y="42823"/>
                  </a:lnTo>
                  <a:cubicBezTo>
                    <a:pt x="18327" y="42857"/>
                    <a:pt x="18253" y="42869"/>
                    <a:pt x="18177" y="42874"/>
                  </a:cubicBezTo>
                  <a:cubicBezTo>
                    <a:pt x="17974" y="43960"/>
                    <a:pt x="16895" y="44797"/>
                    <a:pt x="15836" y="45003"/>
                  </a:cubicBezTo>
                  <a:cubicBezTo>
                    <a:pt x="15821" y="45308"/>
                    <a:pt x="15727" y="45663"/>
                    <a:pt x="15548" y="45898"/>
                  </a:cubicBezTo>
                  <a:cubicBezTo>
                    <a:pt x="15587" y="45916"/>
                    <a:pt x="15618" y="45946"/>
                    <a:pt x="15638" y="45983"/>
                  </a:cubicBezTo>
                  <a:cubicBezTo>
                    <a:pt x="16163" y="46979"/>
                    <a:pt x="16905" y="47821"/>
                    <a:pt x="17595" y="48702"/>
                  </a:cubicBezTo>
                  <a:cubicBezTo>
                    <a:pt x="17834" y="49007"/>
                    <a:pt x="18051" y="49420"/>
                    <a:pt x="18421" y="49581"/>
                  </a:cubicBezTo>
                  <a:cubicBezTo>
                    <a:pt x="18741" y="49720"/>
                    <a:pt x="19071" y="49829"/>
                    <a:pt x="19386" y="49975"/>
                  </a:cubicBezTo>
                  <a:cubicBezTo>
                    <a:pt x="19926" y="50223"/>
                    <a:pt x="20225" y="50740"/>
                    <a:pt x="20392" y="51292"/>
                  </a:cubicBezTo>
                  <a:cubicBezTo>
                    <a:pt x="20616" y="52027"/>
                    <a:pt x="20919" y="52353"/>
                    <a:pt x="21702" y="52516"/>
                  </a:cubicBezTo>
                  <a:cubicBezTo>
                    <a:pt x="21741" y="52524"/>
                    <a:pt x="21775" y="52545"/>
                    <a:pt x="21800" y="52575"/>
                  </a:cubicBezTo>
                  <a:cubicBezTo>
                    <a:pt x="21871" y="52515"/>
                    <a:pt x="21942" y="52457"/>
                    <a:pt x="22016" y="52401"/>
                  </a:cubicBezTo>
                  <a:cubicBezTo>
                    <a:pt x="21820" y="52353"/>
                    <a:pt x="21630" y="52278"/>
                    <a:pt x="21440" y="52205"/>
                  </a:cubicBezTo>
                  <a:cubicBezTo>
                    <a:pt x="21380" y="52182"/>
                    <a:pt x="21374" y="52112"/>
                    <a:pt x="21397" y="52060"/>
                  </a:cubicBezTo>
                  <a:cubicBezTo>
                    <a:pt x="21683" y="51400"/>
                    <a:pt x="22277" y="50898"/>
                    <a:pt x="22443" y="50193"/>
                  </a:cubicBezTo>
                  <a:lnTo>
                    <a:pt x="22443" y="50193"/>
                  </a:lnTo>
                  <a:cubicBezTo>
                    <a:pt x="22271" y="50210"/>
                    <a:pt x="22098" y="50226"/>
                    <a:pt x="21925" y="50244"/>
                  </a:cubicBezTo>
                  <a:cubicBezTo>
                    <a:pt x="21920" y="50244"/>
                    <a:pt x="21915" y="50244"/>
                    <a:pt x="21911" y="50244"/>
                  </a:cubicBezTo>
                  <a:cubicBezTo>
                    <a:pt x="21778" y="50244"/>
                    <a:pt x="21856" y="50060"/>
                    <a:pt x="21896" y="50003"/>
                  </a:cubicBezTo>
                  <a:cubicBezTo>
                    <a:pt x="22167" y="49617"/>
                    <a:pt x="22208" y="49125"/>
                    <a:pt x="22427" y="48703"/>
                  </a:cubicBezTo>
                  <a:cubicBezTo>
                    <a:pt x="22272" y="48653"/>
                    <a:pt x="22150" y="48557"/>
                    <a:pt x="22013" y="48445"/>
                  </a:cubicBezTo>
                  <a:cubicBezTo>
                    <a:pt x="21961" y="48402"/>
                    <a:pt x="21986" y="48309"/>
                    <a:pt x="22018" y="48263"/>
                  </a:cubicBezTo>
                  <a:cubicBezTo>
                    <a:pt x="22455" y="47607"/>
                    <a:pt x="23185" y="47241"/>
                    <a:pt x="23663" y="46634"/>
                  </a:cubicBezTo>
                  <a:cubicBezTo>
                    <a:pt x="22972" y="46361"/>
                    <a:pt x="22567" y="45896"/>
                    <a:pt x="23109" y="45187"/>
                  </a:cubicBezTo>
                  <a:cubicBezTo>
                    <a:pt x="23560" y="44597"/>
                    <a:pt x="24704" y="43903"/>
                    <a:pt x="24381" y="43043"/>
                  </a:cubicBezTo>
                  <a:cubicBezTo>
                    <a:pt x="24345" y="42945"/>
                    <a:pt x="24474" y="42763"/>
                    <a:pt x="24578" y="42763"/>
                  </a:cubicBezTo>
                  <a:cubicBezTo>
                    <a:pt x="24606" y="42763"/>
                    <a:pt x="24632" y="42776"/>
                    <a:pt x="24652" y="42807"/>
                  </a:cubicBezTo>
                  <a:cubicBezTo>
                    <a:pt x="25085" y="43456"/>
                    <a:pt x="24367" y="44184"/>
                    <a:pt x="23947" y="44620"/>
                  </a:cubicBezTo>
                  <a:cubicBezTo>
                    <a:pt x="23694" y="44883"/>
                    <a:pt x="23307" y="45178"/>
                    <a:pt x="23174" y="45531"/>
                  </a:cubicBezTo>
                  <a:cubicBezTo>
                    <a:pt x="22994" y="46012"/>
                    <a:pt x="23650" y="46237"/>
                    <a:pt x="23992" y="46354"/>
                  </a:cubicBezTo>
                  <a:cubicBezTo>
                    <a:pt x="24076" y="46383"/>
                    <a:pt x="24055" y="46494"/>
                    <a:pt x="24017" y="46552"/>
                  </a:cubicBezTo>
                  <a:cubicBezTo>
                    <a:pt x="23571" y="47218"/>
                    <a:pt x="22823" y="47584"/>
                    <a:pt x="22345" y="48212"/>
                  </a:cubicBezTo>
                  <a:cubicBezTo>
                    <a:pt x="22465" y="48304"/>
                    <a:pt x="22582" y="48383"/>
                    <a:pt x="22741" y="48402"/>
                  </a:cubicBezTo>
                  <a:cubicBezTo>
                    <a:pt x="22859" y="48419"/>
                    <a:pt x="22768" y="48597"/>
                    <a:pt x="22736" y="48642"/>
                  </a:cubicBezTo>
                  <a:cubicBezTo>
                    <a:pt x="22458" y="49018"/>
                    <a:pt x="22407" y="49483"/>
                    <a:pt x="22218" y="49894"/>
                  </a:cubicBezTo>
                  <a:cubicBezTo>
                    <a:pt x="22374" y="49879"/>
                    <a:pt x="22529" y="49865"/>
                    <a:pt x="22683" y="49851"/>
                  </a:cubicBezTo>
                  <a:cubicBezTo>
                    <a:pt x="22686" y="49851"/>
                    <a:pt x="22690" y="49850"/>
                    <a:pt x="22693" y="49850"/>
                  </a:cubicBezTo>
                  <a:cubicBezTo>
                    <a:pt x="22753" y="49850"/>
                    <a:pt x="22780" y="49907"/>
                    <a:pt x="22772" y="49964"/>
                  </a:cubicBezTo>
                  <a:cubicBezTo>
                    <a:pt x="22647" y="50754"/>
                    <a:pt x="22055" y="51248"/>
                    <a:pt x="21718" y="51930"/>
                  </a:cubicBezTo>
                  <a:cubicBezTo>
                    <a:pt x="21942" y="52019"/>
                    <a:pt x="22175" y="52119"/>
                    <a:pt x="22416" y="52133"/>
                  </a:cubicBezTo>
                  <a:cubicBezTo>
                    <a:pt x="22599" y="52145"/>
                    <a:pt x="22447" y="52371"/>
                    <a:pt x="22372" y="52423"/>
                  </a:cubicBezTo>
                  <a:cubicBezTo>
                    <a:pt x="22182" y="52554"/>
                    <a:pt x="22007" y="52705"/>
                    <a:pt x="21830" y="52854"/>
                  </a:cubicBezTo>
                  <a:cubicBezTo>
                    <a:pt x="21814" y="52912"/>
                    <a:pt x="21792" y="52968"/>
                    <a:pt x="21764" y="53022"/>
                  </a:cubicBezTo>
                  <a:cubicBezTo>
                    <a:pt x="20917" y="54473"/>
                    <a:pt x="22377" y="56184"/>
                    <a:pt x="23587" y="56869"/>
                  </a:cubicBezTo>
                  <a:cubicBezTo>
                    <a:pt x="24081" y="57149"/>
                    <a:pt x="24703" y="57387"/>
                    <a:pt x="25302" y="57387"/>
                  </a:cubicBezTo>
                  <a:cubicBezTo>
                    <a:pt x="25475" y="57387"/>
                    <a:pt x="25646" y="57367"/>
                    <a:pt x="25812" y="57323"/>
                  </a:cubicBezTo>
                  <a:cubicBezTo>
                    <a:pt x="26604" y="57111"/>
                    <a:pt x="27008" y="56516"/>
                    <a:pt x="27260" y="55795"/>
                  </a:cubicBezTo>
                  <a:cubicBezTo>
                    <a:pt x="27016" y="55668"/>
                    <a:pt x="26727" y="55616"/>
                    <a:pt x="26469" y="55525"/>
                  </a:cubicBezTo>
                  <a:cubicBezTo>
                    <a:pt x="26181" y="55422"/>
                    <a:pt x="26365" y="55052"/>
                    <a:pt x="26484" y="54891"/>
                  </a:cubicBezTo>
                  <a:cubicBezTo>
                    <a:pt x="26686" y="54620"/>
                    <a:pt x="26756" y="54249"/>
                    <a:pt x="26894" y="53941"/>
                  </a:cubicBezTo>
                  <a:lnTo>
                    <a:pt x="26894" y="53941"/>
                  </a:lnTo>
                  <a:cubicBezTo>
                    <a:pt x="26679" y="54012"/>
                    <a:pt x="26509" y="54187"/>
                    <a:pt x="26359" y="54367"/>
                  </a:cubicBezTo>
                  <a:cubicBezTo>
                    <a:pt x="26350" y="54379"/>
                    <a:pt x="26338" y="54385"/>
                    <a:pt x="26328" y="54385"/>
                  </a:cubicBezTo>
                  <a:cubicBezTo>
                    <a:pt x="26312" y="54385"/>
                    <a:pt x="26301" y="54370"/>
                    <a:pt x="26314" y="54344"/>
                  </a:cubicBezTo>
                  <a:cubicBezTo>
                    <a:pt x="26458" y="54079"/>
                    <a:pt x="26626" y="53865"/>
                    <a:pt x="26881" y="53699"/>
                  </a:cubicBezTo>
                  <a:cubicBezTo>
                    <a:pt x="26934" y="53665"/>
                    <a:pt x="26994" y="53645"/>
                    <a:pt x="27056" y="53641"/>
                  </a:cubicBezTo>
                  <a:cubicBezTo>
                    <a:pt x="27090" y="53586"/>
                    <a:pt x="27127" y="53533"/>
                    <a:pt x="27166" y="53481"/>
                  </a:cubicBezTo>
                  <a:cubicBezTo>
                    <a:pt x="26242" y="52447"/>
                    <a:pt x="26383" y="50920"/>
                    <a:pt x="26789" y="49657"/>
                  </a:cubicBezTo>
                  <a:cubicBezTo>
                    <a:pt x="27180" y="48447"/>
                    <a:pt x="27854" y="47244"/>
                    <a:pt x="28640" y="46215"/>
                  </a:cubicBezTo>
                  <a:cubicBezTo>
                    <a:pt x="28616" y="46139"/>
                    <a:pt x="28622" y="46055"/>
                    <a:pt x="28654" y="45982"/>
                  </a:cubicBezTo>
                  <a:cubicBezTo>
                    <a:pt x="29119" y="44912"/>
                    <a:pt x="29928" y="44079"/>
                    <a:pt x="30684" y="43213"/>
                  </a:cubicBezTo>
                  <a:cubicBezTo>
                    <a:pt x="30427" y="42770"/>
                    <a:pt x="30542" y="42171"/>
                    <a:pt x="30658" y="41692"/>
                  </a:cubicBezTo>
                  <a:cubicBezTo>
                    <a:pt x="30834" y="40968"/>
                    <a:pt x="31142" y="40286"/>
                    <a:pt x="31340" y="39569"/>
                  </a:cubicBezTo>
                  <a:cubicBezTo>
                    <a:pt x="31471" y="39092"/>
                    <a:pt x="31060" y="38750"/>
                    <a:pt x="30875" y="38348"/>
                  </a:cubicBezTo>
                  <a:cubicBezTo>
                    <a:pt x="30724" y="38019"/>
                    <a:pt x="30956" y="37434"/>
                    <a:pt x="31037" y="37106"/>
                  </a:cubicBezTo>
                  <a:cubicBezTo>
                    <a:pt x="31170" y="36569"/>
                    <a:pt x="31326" y="36053"/>
                    <a:pt x="31432" y="35530"/>
                  </a:cubicBezTo>
                  <a:cubicBezTo>
                    <a:pt x="30601" y="34902"/>
                    <a:pt x="31480" y="33360"/>
                    <a:pt x="31556" y="32374"/>
                  </a:cubicBezTo>
                  <a:cubicBezTo>
                    <a:pt x="31212" y="32324"/>
                    <a:pt x="30797" y="32191"/>
                    <a:pt x="30452" y="32191"/>
                  </a:cubicBezTo>
                  <a:cubicBezTo>
                    <a:pt x="30319" y="32191"/>
                    <a:pt x="30197" y="32211"/>
                    <a:pt x="30093" y="32262"/>
                  </a:cubicBezTo>
                  <a:cubicBezTo>
                    <a:pt x="30032" y="32293"/>
                    <a:pt x="29919" y="32338"/>
                    <a:pt x="29822" y="32338"/>
                  </a:cubicBezTo>
                  <a:cubicBezTo>
                    <a:pt x="29744" y="32338"/>
                    <a:pt x="29676" y="32309"/>
                    <a:pt x="29651" y="32221"/>
                  </a:cubicBezTo>
                  <a:cubicBezTo>
                    <a:pt x="29588" y="31992"/>
                    <a:pt x="29540" y="31758"/>
                    <a:pt x="29506" y="31522"/>
                  </a:cubicBezTo>
                  <a:cubicBezTo>
                    <a:pt x="29464" y="31499"/>
                    <a:pt x="29420" y="31486"/>
                    <a:pt x="29371" y="31486"/>
                  </a:cubicBezTo>
                  <a:cubicBezTo>
                    <a:pt x="29276" y="31486"/>
                    <a:pt x="29165" y="31534"/>
                    <a:pt x="29027" y="31639"/>
                  </a:cubicBezTo>
                  <a:cubicBezTo>
                    <a:pt x="28859" y="31766"/>
                    <a:pt x="28690" y="31902"/>
                    <a:pt x="28497" y="31991"/>
                  </a:cubicBezTo>
                  <a:cubicBezTo>
                    <a:pt x="27928" y="32252"/>
                    <a:pt x="27221" y="32333"/>
                    <a:pt x="26604" y="32401"/>
                  </a:cubicBezTo>
                  <a:cubicBezTo>
                    <a:pt x="25282" y="32549"/>
                    <a:pt x="23650" y="32511"/>
                    <a:pt x="22464" y="33193"/>
                  </a:cubicBezTo>
                  <a:cubicBezTo>
                    <a:pt x="22456" y="33198"/>
                    <a:pt x="22449" y="33200"/>
                    <a:pt x="22443" y="33200"/>
                  </a:cubicBezTo>
                  <a:cubicBezTo>
                    <a:pt x="22417" y="33200"/>
                    <a:pt x="22424" y="33152"/>
                    <a:pt x="22448" y="33132"/>
                  </a:cubicBezTo>
                  <a:cubicBezTo>
                    <a:pt x="23672" y="32152"/>
                    <a:pt x="25521" y="32314"/>
                    <a:pt x="26997" y="32107"/>
                  </a:cubicBezTo>
                  <a:cubicBezTo>
                    <a:pt x="27459" y="32041"/>
                    <a:pt x="27999" y="31993"/>
                    <a:pt x="28425" y="31798"/>
                  </a:cubicBezTo>
                  <a:cubicBezTo>
                    <a:pt x="28715" y="31665"/>
                    <a:pt x="28930" y="31428"/>
                    <a:pt x="29210" y="31284"/>
                  </a:cubicBezTo>
                  <a:cubicBezTo>
                    <a:pt x="29285" y="31245"/>
                    <a:pt x="29375" y="31206"/>
                    <a:pt x="29464" y="31194"/>
                  </a:cubicBezTo>
                  <a:cubicBezTo>
                    <a:pt x="29393" y="30465"/>
                    <a:pt x="29444" y="29739"/>
                    <a:pt x="29518" y="28994"/>
                  </a:cubicBezTo>
                  <a:lnTo>
                    <a:pt x="29518" y="28994"/>
                  </a:lnTo>
                  <a:cubicBezTo>
                    <a:pt x="29295" y="29015"/>
                    <a:pt x="29070" y="29035"/>
                    <a:pt x="28847" y="29057"/>
                  </a:cubicBezTo>
                  <a:cubicBezTo>
                    <a:pt x="28838" y="29058"/>
                    <a:pt x="28830" y="29058"/>
                    <a:pt x="28821" y="29058"/>
                  </a:cubicBezTo>
                  <a:cubicBezTo>
                    <a:pt x="28690" y="29058"/>
                    <a:pt x="28628" y="28971"/>
                    <a:pt x="28597" y="28850"/>
                  </a:cubicBezTo>
                  <a:cubicBezTo>
                    <a:pt x="28573" y="28754"/>
                    <a:pt x="28562" y="28660"/>
                    <a:pt x="28547" y="28564"/>
                  </a:cubicBezTo>
                  <a:cubicBezTo>
                    <a:pt x="28051" y="29110"/>
                    <a:pt x="27492" y="29567"/>
                    <a:pt x="26773" y="29807"/>
                  </a:cubicBezTo>
                  <a:cubicBezTo>
                    <a:pt x="26761" y="29810"/>
                    <a:pt x="26751" y="29812"/>
                    <a:pt x="26741" y="29812"/>
                  </a:cubicBezTo>
                  <a:cubicBezTo>
                    <a:pt x="26711" y="29812"/>
                    <a:pt x="26691" y="29794"/>
                    <a:pt x="26682" y="29760"/>
                  </a:cubicBezTo>
                  <a:cubicBezTo>
                    <a:pt x="26616" y="29521"/>
                    <a:pt x="26437" y="29335"/>
                    <a:pt x="26336" y="29112"/>
                  </a:cubicBezTo>
                  <a:cubicBezTo>
                    <a:pt x="25638" y="29864"/>
                    <a:pt x="24643" y="31056"/>
                    <a:pt x="23578" y="31056"/>
                  </a:cubicBezTo>
                  <a:cubicBezTo>
                    <a:pt x="23339" y="31056"/>
                    <a:pt x="23097" y="30996"/>
                    <a:pt x="22854" y="30858"/>
                  </a:cubicBezTo>
                  <a:cubicBezTo>
                    <a:pt x="22509" y="31258"/>
                    <a:pt x="22113" y="31651"/>
                    <a:pt x="21590" y="31780"/>
                  </a:cubicBezTo>
                  <a:cubicBezTo>
                    <a:pt x="21126" y="31894"/>
                    <a:pt x="20564" y="32279"/>
                    <a:pt x="20228" y="32636"/>
                  </a:cubicBezTo>
                  <a:cubicBezTo>
                    <a:pt x="20200" y="32665"/>
                    <a:pt x="20148" y="32713"/>
                    <a:pt x="20099" y="32713"/>
                  </a:cubicBezTo>
                  <a:cubicBezTo>
                    <a:pt x="20084" y="32713"/>
                    <a:pt x="20069" y="32708"/>
                    <a:pt x="20056" y="32697"/>
                  </a:cubicBezTo>
                  <a:cubicBezTo>
                    <a:pt x="19907" y="32573"/>
                    <a:pt x="19757" y="32450"/>
                    <a:pt x="19606" y="32326"/>
                  </a:cubicBezTo>
                  <a:cubicBezTo>
                    <a:pt x="18991" y="33115"/>
                    <a:pt x="18082" y="33632"/>
                    <a:pt x="17526" y="34464"/>
                  </a:cubicBezTo>
                  <a:cubicBezTo>
                    <a:pt x="17502" y="34502"/>
                    <a:pt x="17447" y="34564"/>
                    <a:pt x="17393" y="34564"/>
                  </a:cubicBezTo>
                  <a:cubicBezTo>
                    <a:pt x="17379" y="34564"/>
                    <a:pt x="17366" y="34560"/>
                    <a:pt x="17352" y="34550"/>
                  </a:cubicBezTo>
                  <a:cubicBezTo>
                    <a:pt x="17319" y="34522"/>
                    <a:pt x="17284" y="34495"/>
                    <a:pt x="17249" y="34468"/>
                  </a:cubicBezTo>
                  <a:cubicBezTo>
                    <a:pt x="17088" y="34682"/>
                    <a:pt x="16933" y="34877"/>
                    <a:pt x="16694" y="35025"/>
                  </a:cubicBezTo>
                  <a:cubicBezTo>
                    <a:pt x="16687" y="35029"/>
                    <a:pt x="16681" y="35030"/>
                    <a:pt x="16677" y="35030"/>
                  </a:cubicBezTo>
                  <a:cubicBezTo>
                    <a:pt x="16655" y="35030"/>
                    <a:pt x="16661" y="34989"/>
                    <a:pt x="16680" y="34973"/>
                  </a:cubicBezTo>
                  <a:cubicBezTo>
                    <a:pt x="16916" y="34763"/>
                    <a:pt x="17022" y="34490"/>
                    <a:pt x="17199" y="34242"/>
                  </a:cubicBezTo>
                  <a:cubicBezTo>
                    <a:pt x="17222" y="34212"/>
                    <a:pt x="17273" y="34172"/>
                    <a:pt x="17319" y="34172"/>
                  </a:cubicBezTo>
                  <a:cubicBezTo>
                    <a:pt x="17333" y="34172"/>
                    <a:pt x="17347" y="34176"/>
                    <a:pt x="17359" y="34185"/>
                  </a:cubicBezTo>
                  <a:cubicBezTo>
                    <a:pt x="17395" y="34215"/>
                    <a:pt x="17429" y="34247"/>
                    <a:pt x="17464" y="34278"/>
                  </a:cubicBezTo>
                  <a:cubicBezTo>
                    <a:pt x="18081" y="33485"/>
                    <a:pt x="18961" y="32945"/>
                    <a:pt x="19535" y="32119"/>
                  </a:cubicBezTo>
                  <a:cubicBezTo>
                    <a:pt x="19563" y="32079"/>
                    <a:pt x="19626" y="32005"/>
                    <a:pt x="19686" y="32005"/>
                  </a:cubicBezTo>
                  <a:cubicBezTo>
                    <a:pt x="19702" y="32005"/>
                    <a:pt x="19718" y="32010"/>
                    <a:pt x="19732" y="32022"/>
                  </a:cubicBezTo>
                  <a:cubicBezTo>
                    <a:pt x="19889" y="32152"/>
                    <a:pt x="20045" y="32282"/>
                    <a:pt x="20200" y="32412"/>
                  </a:cubicBezTo>
                  <a:cubicBezTo>
                    <a:pt x="20543" y="32097"/>
                    <a:pt x="20960" y="31877"/>
                    <a:pt x="21311" y="31570"/>
                  </a:cubicBezTo>
                  <a:cubicBezTo>
                    <a:pt x="21486" y="31417"/>
                    <a:pt x="21771" y="31550"/>
                    <a:pt x="21992" y="31405"/>
                  </a:cubicBezTo>
                  <a:cubicBezTo>
                    <a:pt x="22309" y="31201"/>
                    <a:pt x="22559" y="30942"/>
                    <a:pt x="22803" y="30656"/>
                  </a:cubicBezTo>
                  <a:cubicBezTo>
                    <a:pt x="22831" y="30623"/>
                    <a:pt x="22875" y="30588"/>
                    <a:pt x="22919" y="30588"/>
                  </a:cubicBezTo>
                  <a:cubicBezTo>
                    <a:pt x="22933" y="30588"/>
                    <a:pt x="22947" y="30591"/>
                    <a:pt x="22960" y="30600"/>
                  </a:cubicBezTo>
                  <a:cubicBezTo>
                    <a:pt x="23198" y="30751"/>
                    <a:pt x="23436" y="30816"/>
                    <a:pt x="23671" y="30816"/>
                  </a:cubicBezTo>
                  <a:cubicBezTo>
                    <a:pt x="24711" y="30816"/>
                    <a:pt x="25688" y="29545"/>
                    <a:pt x="26332" y="28873"/>
                  </a:cubicBezTo>
                  <a:cubicBezTo>
                    <a:pt x="26360" y="28844"/>
                    <a:pt x="26409" y="28808"/>
                    <a:pt x="26449" y="28808"/>
                  </a:cubicBezTo>
                  <a:cubicBezTo>
                    <a:pt x="26474" y="28808"/>
                    <a:pt x="26495" y="28822"/>
                    <a:pt x="26506" y="28861"/>
                  </a:cubicBezTo>
                  <a:cubicBezTo>
                    <a:pt x="26555" y="29047"/>
                    <a:pt x="26694" y="29205"/>
                    <a:pt x="26787" y="29370"/>
                  </a:cubicBezTo>
                  <a:cubicBezTo>
                    <a:pt x="26855" y="29492"/>
                    <a:pt x="26870" y="29545"/>
                    <a:pt x="26919" y="29545"/>
                  </a:cubicBezTo>
                  <a:cubicBezTo>
                    <a:pt x="26954" y="29545"/>
                    <a:pt x="27007" y="29517"/>
                    <a:pt x="27110" y="29470"/>
                  </a:cubicBezTo>
                  <a:cubicBezTo>
                    <a:pt x="27672" y="29213"/>
                    <a:pt x="28109" y="28807"/>
                    <a:pt x="28512" y="28353"/>
                  </a:cubicBezTo>
                  <a:cubicBezTo>
                    <a:pt x="28468" y="27883"/>
                    <a:pt x="28509" y="27412"/>
                    <a:pt x="28561" y="26938"/>
                  </a:cubicBezTo>
                  <a:cubicBezTo>
                    <a:pt x="28633" y="26266"/>
                    <a:pt x="28608" y="25670"/>
                    <a:pt x="28495" y="25008"/>
                  </a:cubicBezTo>
                  <a:cubicBezTo>
                    <a:pt x="28323" y="23992"/>
                    <a:pt x="27690" y="23132"/>
                    <a:pt x="27436" y="22138"/>
                  </a:cubicBezTo>
                  <a:cubicBezTo>
                    <a:pt x="27106" y="20846"/>
                    <a:pt x="27230" y="19428"/>
                    <a:pt x="27077" y="18103"/>
                  </a:cubicBezTo>
                  <a:cubicBezTo>
                    <a:pt x="26929" y="16840"/>
                    <a:pt x="26686" y="15588"/>
                    <a:pt x="26266" y="14383"/>
                  </a:cubicBezTo>
                  <a:cubicBezTo>
                    <a:pt x="25808" y="13069"/>
                    <a:pt x="25114" y="11860"/>
                    <a:pt x="24659" y="10546"/>
                  </a:cubicBezTo>
                  <a:cubicBezTo>
                    <a:pt x="24303" y="9523"/>
                    <a:pt x="24028" y="8476"/>
                    <a:pt x="23795" y="7420"/>
                  </a:cubicBezTo>
                  <a:cubicBezTo>
                    <a:pt x="23775" y="7497"/>
                    <a:pt x="23734" y="7563"/>
                    <a:pt x="23635" y="7647"/>
                  </a:cubicBezTo>
                  <a:cubicBezTo>
                    <a:pt x="23498" y="7763"/>
                    <a:pt x="23275" y="7794"/>
                    <a:pt x="23077" y="7817"/>
                  </a:cubicBezTo>
                  <a:cubicBezTo>
                    <a:pt x="23244" y="8513"/>
                    <a:pt x="22792" y="9244"/>
                    <a:pt x="22400" y="9784"/>
                  </a:cubicBezTo>
                  <a:cubicBezTo>
                    <a:pt x="22376" y="9818"/>
                    <a:pt x="22300" y="9879"/>
                    <a:pt x="22241" y="9879"/>
                  </a:cubicBezTo>
                  <a:cubicBezTo>
                    <a:pt x="22222" y="9879"/>
                    <a:pt x="22205" y="9873"/>
                    <a:pt x="22192" y="9858"/>
                  </a:cubicBezTo>
                  <a:cubicBezTo>
                    <a:pt x="22063" y="9707"/>
                    <a:pt x="21876" y="9512"/>
                    <a:pt x="21677" y="9512"/>
                  </a:cubicBezTo>
                  <a:cubicBezTo>
                    <a:pt x="21572" y="9512"/>
                    <a:pt x="21464" y="9566"/>
                    <a:pt x="21359" y="9708"/>
                  </a:cubicBezTo>
                  <a:cubicBezTo>
                    <a:pt x="21221" y="9895"/>
                    <a:pt x="21139" y="10095"/>
                    <a:pt x="21067" y="10314"/>
                  </a:cubicBezTo>
                  <a:cubicBezTo>
                    <a:pt x="21052" y="10363"/>
                    <a:pt x="20922" y="10506"/>
                    <a:pt x="20839" y="10506"/>
                  </a:cubicBezTo>
                  <a:cubicBezTo>
                    <a:pt x="20812" y="10506"/>
                    <a:pt x="20790" y="10492"/>
                    <a:pt x="20778" y="10454"/>
                  </a:cubicBezTo>
                  <a:cubicBezTo>
                    <a:pt x="20705" y="10218"/>
                    <a:pt x="20590" y="9887"/>
                    <a:pt x="20320" y="9887"/>
                  </a:cubicBezTo>
                  <a:cubicBezTo>
                    <a:pt x="20278" y="9887"/>
                    <a:pt x="20233" y="9895"/>
                    <a:pt x="20183" y="9912"/>
                  </a:cubicBezTo>
                  <a:cubicBezTo>
                    <a:pt x="19985" y="9982"/>
                    <a:pt x="19804" y="10075"/>
                    <a:pt x="19615" y="10165"/>
                  </a:cubicBezTo>
                  <a:cubicBezTo>
                    <a:pt x="19610" y="10168"/>
                    <a:pt x="19605" y="10169"/>
                    <a:pt x="19602" y="10169"/>
                  </a:cubicBezTo>
                  <a:cubicBezTo>
                    <a:pt x="19577" y="10169"/>
                    <a:pt x="19592" y="10117"/>
                    <a:pt x="19609" y="10105"/>
                  </a:cubicBezTo>
                  <a:cubicBezTo>
                    <a:pt x="19931" y="9849"/>
                    <a:pt x="20255" y="9614"/>
                    <a:pt x="20529" y="9614"/>
                  </a:cubicBezTo>
                  <a:cubicBezTo>
                    <a:pt x="20696" y="9614"/>
                    <a:pt x="20844" y="9702"/>
                    <a:pt x="20962" y="9926"/>
                  </a:cubicBezTo>
                  <a:cubicBezTo>
                    <a:pt x="21170" y="9542"/>
                    <a:pt x="21481" y="9214"/>
                    <a:pt x="21828" y="9214"/>
                  </a:cubicBezTo>
                  <a:cubicBezTo>
                    <a:pt x="21996" y="9214"/>
                    <a:pt x="22174" y="9292"/>
                    <a:pt x="22351" y="9478"/>
                  </a:cubicBezTo>
                  <a:cubicBezTo>
                    <a:pt x="22714" y="8986"/>
                    <a:pt x="22915" y="8408"/>
                    <a:pt x="22820" y="7790"/>
                  </a:cubicBezTo>
                  <a:cubicBezTo>
                    <a:pt x="22808" y="7713"/>
                    <a:pt x="22894" y="7612"/>
                    <a:pt x="22970" y="7608"/>
                  </a:cubicBezTo>
                  <a:cubicBezTo>
                    <a:pt x="23586" y="7579"/>
                    <a:pt x="23645" y="7404"/>
                    <a:pt x="23643" y="6815"/>
                  </a:cubicBezTo>
                  <a:cubicBezTo>
                    <a:pt x="23643" y="6764"/>
                    <a:pt x="23640" y="6711"/>
                    <a:pt x="23638" y="6659"/>
                  </a:cubicBezTo>
                  <a:cubicBezTo>
                    <a:pt x="23209" y="4435"/>
                    <a:pt x="23068" y="2173"/>
                    <a:pt x="2243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531075" y="1260038"/>
              <a:ext cx="250" cy="150"/>
            </a:xfrm>
            <a:custGeom>
              <a:avLst/>
              <a:gdLst/>
              <a:ahLst/>
              <a:cxnLst/>
              <a:rect l="l" t="t" r="r" b="b"/>
              <a:pathLst>
                <a:path w="10" h="6" extrusionOk="0">
                  <a:moveTo>
                    <a:pt x="10" y="1"/>
                  </a:moveTo>
                  <a:cubicBezTo>
                    <a:pt x="7" y="1"/>
                    <a:pt x="3" y="1"/>
                    <a:pt x="0" y="2"/>
                  </a:cubicBezTo>
                  <a:lnTo>
                    <a:pt x="0" y="5"/>
                  </a:lnTo>
                  <a:cubicBezTo>
                    <a:pt x="5" y="5"/>
                    <a:pt x="6" y="2"/>
                    <a:pt x="1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985600" y="1473313"/>
              <a:ext cx="4450" cy="10375"/>
            </a:xfrm>
            <a:custGeom>
              <a:avLst/>
              <a:gdLst/>
              <a:ahLst/>
              <a:cxnLst/>
              <a:rect l="l" t="t" r="r" b="b"/>
              <a:pathLst>
                <a:path w="178" h="415" extrusionOk="0">
                  <a:moveTo>
                    <a:pt x="135" y="1"/>
                  </a:moveTo>
                  <a:cubicBezTo>
                    <a:pt x="124" y="80"/>
                    <a:pt x="110" y="163"/>
                    <a:pt x="100" y="243"/>
                  </a:cubicBezTo>
                  <a:cubicBezTo>
                    <a:pt x="87" y="348"/>
                    <a:pt x="0" y="414"/>
                    <a:pt x="74" y="414"/>
                  </a:cubicBezTo>
                  <a:cubicBezTo>
                    <a:pt x="83" y="414"/>
                    <a:pt x="95" y="413"/>
                    <a:pt x="110" y="411"/>
                  </a:cubicBezTo>
                  <a:cubicBezTo>
                    <a:pt x="124" y="410"/>
                    <a:pt x="136" y="408"/>
                    <a:pt x="149" y="406"/>
                  </a:cubicBezTo>
                  <a:cubicBezTo>
                    <a:pt x="175" y="238"/>
                    <a:pt x="177" y="109"/>
                    <a:pt x="13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709125" y="2030988"/>
              <a:ext cx="1150" cy="1825"/>
            </a:xfrm>
            <a:custGeom>
              <a:avLst/>
              <a:gdLst/>
              <a:ahLst/>
              <a:cxnLst/>
              <a:rect l="l" t="t" r="r" b="b"/>
              <a:pathLst>
                <a:path w="46" h="73" extrusionOk="0">
                  <a:moveTo>
                    <a:pt x="26" y="0"/>
                  </a:moveTo>
                  <a:lnTo>
                    <a:pt x="26" y="0"/>
                  </a:lnTo>
                  <a:cubicBezTo>
                    <a:pt x="6" y="50"/>
                    <a:pt x="1" y="70"/>
                    <a:pt x="46" y="73"/>
                  </a:cubicBezTo>
                  <a:cubicBezTo>
                    <a:pt x="39" y="50"/>
                    <a:pt x="33" y="24"/>
                    <a:pt x="2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544275" y="1552588"/>
              <a:ext cx="6000" cy="10425"/>
            </a:xfrm>
            <a:custGeom>
              <a:avLst/>
              <a:gdLst/>
              <a:ahLst/>
              <a:cxnLst/>
              <a:rect l="l" t="t" r="r" b="b"/>
              <a:pathLst>
                <a:path w="240" h="417" extrusionOk="0">
                  <a:moveTo>
                    <a:pt x="239" y="0"/>
                  </a:moveTo>
                  <a:lnTo>
                    <a:pt x="239" y="0"/>
                  </a:lnTo>
                  <a:cubicBezTo>
                    <a:pt x="161" y="35"/>
                    <a:pt x="80" y="67"/>
                    <a:pt x="1" y="99"/>
                  </a:cubicBezTo>
                  <a:cubicBezTo>
                    <a:pt x="16" y="211"/>
                    <a:pt x="55" y="320"/>
                    <a:pt x="117" y="416"/>
                  </a:cubicBezTo>
                  <a:cubicBezTo>
                    <a:pt x="163" y="279"/>
                    <a:pt x="205" y="141"/>
                    <a:pt x="23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393350" y="1592713"/>
              <a:ext cx="330025" cy="1500750"/>
            </a:xfrm>
            <a:custGeom>
              <a:avLst/>
              <a:gdLst/>
              <a:ahLst/>
              <a:cxnLst/>
              <a:rect l="l" t="t" r="r" b="b"/>
              <a:pathLst>
                <a:path w="13201" h="60030" extrusionOk="0">
                  <a:moveTo>
                    <a:pt x="6483" y="0"/>
                  </a:moveTo>
                  <a:cubicBezTo>
                    <a:pt x="6187" y="582"/>
                    <a:pt x="5846" y="1217"/>
                    <a:pt x="5791" y="1841"/>
                  </a:cubicBezTo>
                  <a:cubicBezTo>
                    <a:pt x="5672" y="3158"/>
                    <a:pt x="5600" y="4628"/>
                    <a:pt x="5933" y="5929"/>
                  </a:cubicBezTo>
                  <a:cubicBezTo>
                    <a:pt x="5949" y="5929"/>
                    <a:pt x="5967" y="5929"/>
                    <a:pt x="5984" y="5929"/>
                  </a:cubicBezTo>
                  <a:cubicBezTo>
                    <a:pt x="6353" y="5929"/>
                    <a:pt x="6769" y="6001"/>
                    <a:pt x="6944" y="6345"/>
                  </a:cubicBezTo>
                  <a:cubicBezTo>
                    <a:pt x="7128" y="6708"/>
                    <a:pt x="7046" y="7150"/>
                    <a:pt x="6925" y="7521"/>
                  </a:cubicBezTo>
                  <a:cubicBezTo>
                    <a:pt x="6637" y="8396"/>
                    <a:pt x="6053" y="9131"/>
                    <a:pt x="5645" y="9946"/>
                  </a:cubicBezTo>
                  <a:cubicBezTo>
                    <a:pt x="6503" y="9807"/>
                    <a:pt x="7263" y="9239"/>
                    <a:pt x="8045" y="8878"/>
                  </a:cubicBezTo>
                  <a:cubicBezTo>
                    <a:pt x="8089" y="8858"/>
                    <a:pt x="8132" y="8849"/>
                    <a:pt x="8173" y="8849"/>
                  </a:cubicBezTo>
                  <a:cubicBezTo>
                    <a:pt x="8298" y="8849"/>
                    <a:pt x="8399" y="8938"/>
                    <a:pt x="8426" y="9075"/>
                  </a:cubicBezTo>
                  <a:cubicBezTo>
                    <a:pt x="8549" y="9710"/>
                    <a:pt x="8050" y="10322"/>
                    <a:pt x="7704" y="10824"/>
                  </a:cubicBezTo>
                  <a:cubicBezTo>
                    <a:pt x="7650" y="10902"/>
                    <a:pt x="7592" y="10978"/>
                    <a:pt x="7535" y="11054"/>
                  </a:cubicBezTo>
                  <a:cubicBezTo>
                    <a:pt x="7663" y="11068"/>
                    <a:pt x="7789" y="11083"/>
                    <a:pt x="7917" y="11083"/>
                  </a:cubicBezTo>
                  <a:cubicBezTo>
                    <a:pt x="7926" y="11083"/>
                    <a:pt x="7934" y="11083"/>
                    <a:pt x="7942" y="11083"/>
                  </a:cubicBezTo>
                  <a:cubicBezTo>
                    <a:pt x="7943" y="11083"/>
                    <a:pt x="7944" y="11083"/>
                    <a:pt x="7944" y="11083"/>
                  </a:cubicBezTo>
                  <a:cubicBezTo>
                    <a:pt x="8025" y="11083"/>
                    <a:pt x="8034" y="11159"/>
                    <a:pt x="8014" y="11222"/>
                  </a:cubicBezTo>
                  <a:cubicBezTo>
                    <a:pt x="7893" y="11577"/>
                    <a:pt x="7904" y="11888"/>
                    <a:pt x="8133" y="12160"/>
                  </a:cubicBezTo>
                  <a:cubicBezTo>
                    <a:pt x="8170" y="12103"/>
                    <a:pt x="8215" y="12051"/>
                    <a:pt x="8264" y="12005"/>
                  </a:cubicBezTo>
                  <a:cubicBezTo>
                    <a:pt x="8284" y="11988"/>
                    <a:pt x="8304" y="11979"/>
                    <a:pt x="8322" y="11979"/>
                  </a:cubicBezTo>
                  <a:cubicBezTo>
                    <a:pt x="8354" y="11979"/>
                    <a:pt x="8375" y="12006"/>
                    <a:pt x="8361" y="12054"/>
                  </a:cubicBezTo>
                  <a:cubicBezTo>
                    <a:pt x="8323" y="12198"/>
                    <a:pt x="8302" y="12308"/>
                    <a:pt x="8223" y="12434"/>
                  </a:cubicBezTo>
                  <a:cubicBezTo>
                    <a:pt x="8194" y="12479"/>
                    <a:pt x="8113" y="12568"/>
                    <a:pt x="8042" y="12568"/>
                  </a:cubicBezTo>
                  <a:cubicBezTo>
                    <a:pt x="8024" y="12568"/>
                    <a:pt x="8006" y="12562"/>
                    <a:pt x="7989" y="12547"/>
                  </a:cubicBezTo>
                  <a:cubicBezTo>
                    <a:pt x="7638" y="12222"/>
                    <a:pt x="7600" y="11800"/>
                    <a:pt x="7723" y="11373"/>
                  </a:cubicBezTo>
                  <a:cubicBezTo>
                    <a:pt x="7589" y="11362"/>
                    <a:pt x="7456" y="11351"/>
                    <a:pt x="7322" y="11342"/>
                  </a:cubicBezTo>
                  <a:cubicBezTo>
                    <a:pt x="6984" y="11774"/>
                    <a:pt x="6615" y="12181"/>
                    <a:pt x="6228" y="12574"/>
                  </a:cubicBezTo>
                  <a:cubicBezTo>
                    <a:pt x="5539" y="13272"/>
                    <a:pt x="4844" y="13944"/>
                    <a:pt x="4169" y="14640"/>
                  </a:cubicBezTo>
                  <a:cubicBezTo>
                    <a:pt x="4163" y="14701"/>
                    <a:pt x="4152" y="14761"/>
                    <a:pt x="4146" y="14822"/>
                  </a:cubicBezTo>
                  <a:cubicBezTo>
                    <a:pt x="4442" y="14794"/>
                    <a:pt x="4738" y="14761"/>
                    <a:pt x="5035" y="14733"/>
                  </a:cubicBezTo>
                  <a:cubicBezTo>
                    <a:pt x="5038" y="14732"/>
                    <a:pt x="5042" y="14732"/>
                    <a:pt x="5045" y="14732"/>
                  </a:cubicBezTo>
                  <a:cubicBezTo>
                    <a:pt x="5078" y="14732"/>
                    <a:pt x="5108" y="14759"/>
                    <a:pt x="5110" y="14794"/>
                  </a:cubicBezTo>
                  <a:cubicBezTo>
                    <a:pt x="5121" y="14902"/>
                    <a:pt x="5132" y="15012"/>
                    <a:pt x="5143" y="15121"/>
                  </a:cubicBezTo>
                  <a:cubicBezTo>
                    <a:pt x="5214" y="15084"/>
                    <a:pt x="5282" y="15042"/>
                    <a:pt x="5359" y="15017"/>
                  </a:cubicBezTo>
                  <a:cubicBezTo>
                    <a:pt x="5375" y="15012"/>
                    <a:pt x="5388" y="15010"/>
                    <a:pt x="5400" y="15010"/>
                  </a:cubicBezTo>
                  <a:cubicBezTo>
                    <a:pt x="5485" y="15010"/>
                    <a:pt x="5486" y="15118"/>
                    <a:pt x="5446" y="15189"/>
                  </a:cubicBezTo>
                  <a:cubicBezTo>
                    <a:pt x="5436" y="15209"/>
                    <a:pt x="5425" y="15226"/>
                    <a:pt x="5415" y="15244"/>
                  </a:cubicBezTo>
                  <a:cubicBezTo>
                    <a:pt x="5410" y="15273"/>
                    <a:pt x="5394" y="15299"/>
                    <a:pt x="5372" y="15319"/>
                  </a:cubicBezTo>
                  <a:cubicBezTo>
                    <a:pt x="5365" y="15331"/>
                    <a:pt x="5357" y="15346"/>
                    <a:pt x="5349" y="15358"/>
                  </a:cubicBezTo>
                  <a:cubicBezTo>
                    <a:pt x="5348" y="15361"/>
                    <a:pt x="5322" y="15390"/>
                    <a:pt x="5306" y="15410"/>
                  </a:cubicBezTo>
                  <a:cubicBezTo>
                    <a:pt x="5306" y="15411"/>
                    <a:pt x="5306" y="15412"/>
                    <a:pt x="5307" y="15412"/>
                  </a:cubicBezTo>
                  <a:cubicBezTo>
                    <a:pt x="5296" y="15424"/>
                    <a:pt x="5291" y="15429"/>
                    <a:pt x="5291" y="15429"/>
                  </a:cubicBezTo>
                  <a:cubicBezTo>
                    <a:pt x="5290" y="15429"/>
                    <a:pt x="5297" y="15420"/>
                    <a:pt x="5306" y="15410"/>
                  </a:cubicBezTo>
                  <a:cubicBezTo>
                    <a:pt x="5303" y="15408"/>
                    <a:pt x="5302" y="15404"/>
                    <a:pt x="5301" y="15402"/>
                  </a:cubicBezTo>
                  <a:cubicBezTo>
                    <a:pt x="5256" y="15446"/>
                    <a:pt x="5191" y="15492"/>
                    <a:pt x="5147" y="15492"/>
                  </a:cubicBezTo>
                  <a:cubicBezTo>
                    <a:pt x="5120" y="15492"/>
                    <a:pt x="5102" y="15474"/>
                    <a:pt x="5102" y="15426"/>
                  </a:cubicBezTo>
                  <a:cubicBezTo>
                    <a:pt x="5103" y="15413"/>
                    <a:pt x="5105" y="15400"/>
                    <a:pt x="5109" y="15388"/>
                  </a:cubicBezTo>
                  <a:lnTo>
                    <a:pt x="5109" y="15388"/>
                  </a:lnTo>
                  <a:cubicBezTo>
                    <a:pt x="5076" y="15405"/>
                    <a:pt x="5041" y="15420"/>
                    <a:pt x="5005" y="15431"/>
                  </a:cubicBezTo>
                  <a:cubicBezTo>
                    <a:pt x="4993" y="15434"/>
                    <a:pt x="4980" y="15436"/>
                    <a:pt x="4968" y="15436"/>
                  </a:cubicBezTo>
                  <a:cubicBezTo>
                    <a:pt x="4933" y="15436"/>
                    <a:pt x="4903" y="15420"/>
                    <a:pt x="4899" y="15376"/>
                  </a:cubicBezTo>
                  <a:cubicBezTo>
                    <a:pt x="4888" y="15255"/>
                    <a:pt x="4876" y="15133"/>
                    <a:pt x="4865" y="15013"/>
                  </a:cubicBezTo>
                  <a:cubicBezTo>
                    <a:pt x="4566" y="15040"/>
                    <a:pt x="4268" y="15065"/>
                    <a:pt x="3970" y="15091"/>
                  </a:cubicBezTo>
                  <a:cubicBezTo>
                    <a:pt x="3967" y="15092"/>
                    <a:pt x="3965" y="15092"/>
                    <a:pt x="3963" y="15092"/>
                  </a:cubicBezTo>
                  <a:cubicBezTo>
                    <a:pt x="3916" y="15092"/>
                    <a:pt x="3891" y="15048"/>
                    <a:pt x="3900" y="15003"/>
                  </a:cubicBezTo>
                  <a:cubicBezTo>
                    <a:pt x="3906" y="14971"/>
                    <a:pt x="3908" y="14937"/>
                    <a:pt x="3913" y="14905"/>
                  </a:cubicBezTo>
                  <a:lnTo>
                    <a:pt x="3913" y="14905"/>
                  </a:lnTo>
                  <a:cubicBezTo>
                    <a:pt x="3543" y="15293"/>
                    <a:pt x="3179" y="15687"/>
                    <a:pt x="2832" y="16101"/>
                  </a:cubicBezTo>
                  <a:cubicBezTo>
                    <a:pt x="2578" y="16407"/>
                    <a:pt x="2315" y="16705"/>
                    <a:pt x="2077" y="17023"/>
                  </a:cubicBezTo>
                  <a:cubicBezTo>
                    <a:pt x="2052" y="17055"/>
                    <a:pt x="2025" y="17097"/>
                    <a:pt x="2003" y="17134"/>
                  </a:cubicBezTo>
                  <a:cubicBezTo>
                    <a:pt x="2010" y="17217"/>
                    <a:pt x="2019" y="17301"/>
                    <a:pt x="2028" y="17384"/>
                  </a:cubicBezTo>
                  <a:cubicBezTo>
                    <a:pt x="2037" y="17483"/>
                    <a:pt x="2024" y="17514"/>
                    <a:pt x="2038" y="17514"/>
                  </a:cubicBezTo>
                  <a:cubicBezTo>
                    <a:pt x="2047" y="17514"/>
                    <a:pt x="2069" y="17499"/>
                    <a:pt x="2121" y="17482"/>
                  </a:cubicBezTo>
                  <a:cubicBezTo>
                    <a:pt x="2334" y="17410"/>
                    <a:pt x="2543" y="17321"/>
                    <a:pt x="2764" y="17279"/>
                  </a:cubicBezTo>
                  <a:cubicBezTo>
                    <a:pt x="2767" y="17278"/>
                    <a:pt x="2770" y="17278"/>
                    <a:pt x="2774" y="17278"/>
                  </a:cubicBezTo>
                  <a:cubicBezTo>
                    <a:pt x="2803" y="17278"/>
                    <a:pt x="2828" y="17305"/>
                    <a:pt x="2830" y="17334"/>
                  </a:cubicBezTo>
                  <a:cubicBezTo>
                    <a:pt x="2854" y="17572"/>
                    <a:pt x="2784" y="17861"/>
                    <a:pt x="3008" y="17861"/>
                  </a:cubicBezTo>
                  <a:cubicBezTo>
                    <a:pt x="3052" y="17861"/>
                    <a:pt x="3106" y="17851"/>
                    <a:pt x="3173" y="17827"/>
                  </a:cubicBezTo>
                  <a:cubicBezTo>
                    <a:pt x="3372" y="17757"/>
                    <a:pt x="3558" y="17700"/>
                    <a:pt x="3765" y="17663"/>
                  </a:cubicBezTo>
                  <a:cubicBezTo>
                    <a:pt x="3772" y="17661"/>
                    <a:pt x="3777" y="17661"/>
                    <a:pt x="3783" y="17661"/>
                  </a:cubicBezTo>
                  <a:cubicBezTo>
                    <a:pt x="3855" y="17661"/>
                    <a:pt x="3829" y="17772"/>
                    <a:pt x="3809" y="17813"/>
                  </a:cubicBezTo>
                  <a:cubicBezTo>
                    <a:pt x="3731" y="17970"/>
                    <a:pt x="3806" y="18252"/>
                    <a:pt x="3812" y="18421"/>
                  </a:cubicBezTo>
                  <a:cubicBezTo>
                    <a:pt x="3819" y="18626"/>
                    <a:pt x="3875" y="18732"/>
                    <a:pt x="4014" y="18732"/>
                  </a:cubicBezTo>
                  <a:cubicBezTo>
                    <a:pt x="4111" y="18732"/>
                    <a:pt x="4247" y="18680"/>
                    <a:pt x="4435" y="18573"/>
                  </a:cubicBezTo>
                  <a:cubicBezTo>
                    <a:pt x="4457" y="18560"/>
                    <a:pt x="4479" y="18554"/>
                    <a:pt x="4498" y="18554"/>
                  </a:cubicBezTo>
                  <a:cubicBezTo>
                    <a:pt x="4539" y="18554"/>
                    <a:pt x="4568" y="18583"/>
                    <a:pt x="4566" y="18642"/>
                  </a:cubicBezTo>
                  <a:cubicBezTo>
                    <a:pt x="4561" y="18764"/>
                    <a:pt x="4533" y="18881"/>
                    <a:pt x="4499" y="18997"/>
                  </a:cubicBezTo>
                  <a:cubicBezTo>
                    <a:pt x="4969" y="18828"/>
                    <a:pt x="5453" y="18729"/>
                    <a:pt x="5868" y="18430"/>
                  </a:cubicBezTo>
                  <a:cubicBezTo>
                    <a:pt x="5889" y="18415"/>
                    <a:pt x="5912" y="18407"/>
                    <a:pt x="5933" y="18407"/>
                  </a:cubicBezTo>
                  <a:cubicBezTo>
                    <a:pt x="5980" y="18407"/>
                    <a:pt x="6019" y="18441"/>
                    <a:pt x="6007" y="18502"/>
                  </a:cubicBezTo>
                  <a:cubicBezTo>
                    <a:pt x="5940" y="18851"/>
                    <a:pt x="5934" y="19208"/>
                    <a:pt x="5870" y="19555"/>
                  </a:cubicBezTo>
                  <a:cubicBezTo>
                    <a:pt x="6182" y="19324"/>
                    <a:pt x="6541" y="19169"/>
                    <a:pt x="6882" y="18968"/>
                  </a:cubicBezTo>
                  <a:cubicBezTo>
                    <a:pt x="6906" y="18954"/>
                    <a:pt x="6932" y="18947"/>
                    <a:pt x="6955" y="18947"/>
                  </a:cubicBezTo>
                  <a:cubicBezTo>
                    <a:pt x="7004" y="18947"/>
                    <a:pt x="7043" y="18978"/>
                    <a:pt x="7031" y="19046"/>
                  </a:cubicBezTo>
                  <a:cubicBezTo>
                    <a:pt x="6984" y="19325"/>
                    <a:pt x="7045" y="19554"/>
                    <a:pt x="7100" y="19807"/>
                  </a:cubicBezTo>
                  <a:cubicBezTo>
                    <a:pt x="7311" y="19651"/>
                    <a:pt x="7555" y="19543"/>
                    <a:pt x="7813" y="19492"/>
                  </a:cubicBezTo>
                  <a:cubicBezTo>
                    <a:pt x="7825" y="19490"/>
                    <a:pt x="7835" y="19489"/>
                    <a:pt x="7843" y="19489"/>
                  </a:cubicBezTo>
                  <a:cubicBezTo>
                    <a:pt x="7983" y="19489"/>
                    <a:pt x="7823" y="19753"/>
                    <a:pt x="7768" y="19790"/>
                  </a:cubicBezTo>
                  <a:cubicBezTo>
                    <a:pt x="7436" y="20018"/>
                    <a:pt x="7177" y="20268"/>
                    <a:pt x="6896" y="20559"/>
                  </a:cubicBezTo>
                  <a:cubicBezTo>
                    <a:pt x="6883" y="20572"/>
                    <a:pt x="6870" y="20578"/>
                    <a:pt x="6860" y="20578"/>
                  </a:cubicBezTo>
                  <a:cubicBezTo>
                    <a:pt x="6839" y="20578"/>
                    <a:pt x="6830" y="20554"/>
                    <a:pt x="6853" y="20523"/>
                  </a:cubicBezTo>
                  <a:cubicBezTo>
                    <a:pt x="6977" y="20348"/>
                    <a:pt x="7103" y="20168"/>
                    <a:pt x="7242" y="19999"/>
                  </a:cubicBezTo>
                  <a:lnTo>
                    <a:pt x="7242" y="19999"/>
                  </a:lnTo>
                  <a:cubicBezTo>
                    <a:pt x="7169" y="20042"/>
                    <a:pt x="7101" y="20095"/>
                    <a:pt x="7039" y="20153"/>
                  </a:cubicBezTo>
                  <a:cubicBezTo>
                    <a:pt x="7010" y="20180"/>
                    <a:pt x="6962" y="20203"/>
                    <a:pt x="6921" y="20203"/>
                  </a:cubicBezTo>
                  <a:cubicBezTo>
                    <a:pt x="6884" y="20203"/>
                    <a:pt x="6852" y="20184"/>
                    <a:pt x="6845" y="20134"/>
                  </a:cubicBezTo>
                  <a:cubicBezTo>
                    <a:pt x="6802" y="19829"/>
                    <a:pt x="6729" y="19592"/>
                    <a:pt x="6748" y="19303"/>
                  </a:cubicBezTo>
                  <a:lnTo>
                    <a:pt x="6748" y="19303"/>
                  </a:lnTo>
                  <a:cubicBezTo>
                    <a:pt x="6402" y="19480"/>
                    <a:pt x="6033" y="19632"/>
                    <a:pt x="5762" y="19915"/>
                  </a:cubicBezTo>
                  <a:cubicBezTo>
                    <a:pt x="5723" y="19956"/>
                    <a:pt x="5662" y="19985"/>
                    <a:pt x="5617" y="19985"/>
                  </a:cubicBezTo>
                  <a:cubicBezTo>
                    <a:pt x="5567" y="19985"/>
                    <a:pt x="5534" y="19951"/>
                    <a:pt x="5562" y="19861"/>
                  </a:cubicBezTo>
                  <a:cubicBezTo>
                    <a:pt x="5671" y="19511"/>
                    <a:pt x="5675" y="19135"/>
                    <a:pt x="5727" y="18770"/>
                  </a:cubicBezTo>
                  <a:lnTo>
                    <a:pt x="5727" y="18770"/>
                  </a:lnTo>
                  <a:cubicBezTo>
                    <a:pt x="5288" y="19026"/>
                    <a:pt x="4789" y="19116"/>
                    <a:pt x="4314" y="19304"/>
                  </a:cubicBezTo>
                  <a:cubicBezTo>
                    <a:pt x="4301" y="19309"/>
                    <a:pt x="4289" y="19311"/>
                    <a:pt x="4279" y="19311"/>
                  </a:cubicBezTo>
                  <a:cubicBezTo>
                    <a:pt x="4221" y="19311"/>
                    <a:pt x="4200" y="19243"/>
                    <a:pt x="4221" y="19186"/>
                  </a:cubicBezTo>
                  <a:cubicBezTo>
                    <a:pt x="4260" y="19082"/>
                    <a:pt x="4288" y="18974"/>
                    <a:pt x="4307" y="18865"/>
                  </a:cubicBezTo>
                  <a:lnTo>
                    <a:pt x="4307" y="18865"/>
                  </a:lnTo>
                  <a:cubicBezTo>
                    <a:pt x="4177" y="18922"/>
                    <a:pt x="4061" y="18951"/>
                    <a:pt x="3936" y="18951"/>
                  </a:cubicBezTo>
                  <a:cubicBezTo>
                    <a:pt x="3829" y="18951"/>
                    <a:pt x="3714" y="18930"/>
                    <a:pt x="3578" y="18885"/>
                  </a:cubicBezTo>
                  <a:cubicBezTo>
                    <a:pt x="3524" y="18867"/>
                    <a:pt x="3532" y="18811"/>
                    <a:pt x="3543" y="18769"/>
                  </a:cubicBezTo>
                  <a:cubicBezTo>
                    <a:pt x="3617" y="18488"/>
                    <a:pt x="3522" y="18208"/>
                    <a:pt x="3573" y="17938"/>
                  </a:cubicBezTo>
                  <a:lnTo>
                    <a:pt x="3573" y="17938"/>
                  </a:lnTo>
                  <a:cubicBezTo>
                    <a:pt x="3289" y="18003"/>
                    <a:pt x="3021" y="18112"/>
                    <a:pt x="2733" y="18164"/>
                  </a:cubicBezTo>
                  <a:cubicBezTo>
                    <a:pt x="2730" y="18164"/>
                    <a:pt x="2727" y="18164"/>
                    <a:pt x="2724" y="18164"/>
                  </a:cubicBezTo>
                  <a:cubicBezTo>
                    <a:pt x="2693" y="18164"/>
                    <a:pt x="2666" y="18140"/>
                    <a:pt x="2664" y="18108"/>
                  </a:cubicBezTo>
                  <a:cubicBezTo>
                    <a:pt x="2647" y="17919"/>
                    <a:pt x="2707" y="17578"/>
                    <a:pt x="2511" y="17578"/>
                  </a:cubicBezTo>
                  <a:cubicBezTo>
                    <a:pt x="2486" y="17578"/>
                    <a:pt x="2458" y="17583"/>
                    <a:pt x="2425" y="17595"/>
                  </a:cubicBezTo>
                  <a:cubicBezTo>
                    <a:pt x="2251" y="17656"/>
                    <a:pt x="2078" y="17722"/>
                    <a:pt x="1896" y="17756"/>
                  </a:cubicBezTo>
                  <a:cubicBezTo>
                    <a:pt x="1890" y="17914"/>
                    <a:pt x="1882" y="18070"/>
                    <a:pt x="1858" y="18227"/>
                  </a:cubicBezTo>
                  <a:cubicBezTo>
                    <a:pt x="1575" y="20034"/>
                    <a:pt x="1517" y="21885"/>
                    <a:pt x="1547" y="23711"/>
                  </a:cubicBezTo>
                  <a:cubicBezTo>
                    <a:pt x="1553" y="24039"/>
                    <a:pt x="1563" y="24370"/>
                    <a:pt x="1573" y="24698"/>
                  </a:cubicBezTo>
                  <a:cubicBezTo>
                    <a:pt x="2231" y="24594"/>
                    <a:pt x="2922" y="24604"/>
                    <a:pt x="3442" y="24120"/>
                  </a:cubicBezTo>
                  <a:cubicBezTo>
                    <a:pt x="3466" y="24099"/>
                    <a:pt x="3520" y="24065"/>
                    <a:pt x="3563" y="24065"/>
                  </a:cubicBezTo>
                  <a:cubicBezTo>
                    <a:pt x="3580" y="24065"/>
                    <a:pt x="3595" y="24071"/>
                    <a:pt x="3606" y="24084"/>
                  </a:cubicBezTo>
                  <a:cubicBezTo>
                    <a:pt x="3644" y="24127"/>
                    <a:pt x="3675" y="24173"/>
                    <a:pt x="3702" y="24221"/>
                  </a:cubicBezTo>
                  <a:cubicBezTo>
                    <a:pt x="3910" y="23922"/>
                    <a:pt x="4187" y="23647"/>
                    <a:pt x="4540" y="23563"/>
                  </a:cubicBezTo>
                  <a:cubicBezTo>
                    <a:pt x="4656" y="23535"/>
                    <a:pt x="4752" y="23521"/>
                    <a:pt x="4832" y="23521"/>
                  </a:cubicBezTo>
                  <a:cubicBezTo>
                    <a:pt x="5088" y="23521"/>
                    <a:pt x="5179" y="23669"/>
                    <a:pt x="5226" y="24007"/>
                  </a:cubicBezTo>
                  <a:cubicBezTo>
                    <a:pt x="5392" y="23933"/>
                    <a:pt x="5562" y="23871"/>
                    <a:pt x="5725" y="23787"/>
                  </a:cubicBezTo>
                  <a:cubicBezTo>
                    <a:pt x="5747" y="23776"/>
                    <a:pt x="5774" y="23768"/>
                    <a:pt x="5799" y="23768"/>
                  </a:cubicBezTo>
                  <a:cubicBezTo>
                    <a:pt x="5830" y="23768"/>
                    <a:pt x="5857" y="23782"/>
                    <a:pt x="5861" y="23826"/>
                  </a:cubicBezTo>
                  <a:cubicBezTo>
                    <a:pt x="5876" y="23971"/>
                    <a:pt x="5895" y="24111"/>
                    <a:pt x="5960" y="24237"/>
                  </a:cubicBezTo>
                  <a:cubicBezTo>
                    <a:pt x="6058" y="24151"/>
                    <a:pt x="6157" y="24065"/>
                    <a:pt x="6250" y="23972"/>
                  </a:cubicBezTo>
                  <a:cubicBezTo>
                    <a:pt x="6274" y="23948"/>
                    <a:pt x="6314" y="23927"/>
                    <a:pt x="6351" y="23927"/>
                  </a:cubicBezTo>
                  <a:cubicBezTo>
                    <a:pt x="6375" y="23927"/>
                    <a:pt x="6398" y="23937"/>
                    <a:pt x="6413" y="23961"/>
                  </a:cubicBezTo>
                  <a:cubicBezTo>
                    <a:pt x="6577" y="24234"/>
                    <a:pt x="6748" y="24553"/>
                    <a:pt x="6735" y="24881"/>
                  </a:cubicBezTo>
                  <a:cubicBezTo>
                    <a:pt x="6734" y="24901"/>
                    <a:pt x="6706" y="24934"/>
                    <a:pt x="6683" y="24934"/>
                  </a:cubicBezTo>
                  <a:cubicBezTo>
                    <a:pt x="6676" y="24934"/>
                    <a:pt x="6670" y="24931"/>
                    <a:pt x="6665" y="24923"/>
                  </a:cubicBezTo>
                  <a:cubicBezTo>
                    <a:pt x="6514" y="24703"/>
                    <a:pt x="6370" y="24481"/>
                    <a:pt x="6231" y="24254"/>
                  </a:cubicBezTo>
                  <a:cubicBezTo>
                    <a:pt x="6134" y="24341"/>
                    <a:pt x="6033" y="24425"/>
                    <a:pt x="5939" y="24518"/>
                  </a:cubicBezTo>
                  <a:cubicBezTo>
                    <a:pt x="5914" y="24544"/>
                    <a:pt x="5878" y="24563"/>
                    <a:pt x="5844" y="24563"/>
                  </a:cubicBezTo>
                  <a:cubicBezTo>
                    <a:pt x="5820" y="24563"/>
                    <a:pt x="5796" y="24553"/>
                    <a:pt x="5779" y="24529"/>
                  </a:cubicBezTo>
                  <a:cubicBezTo>
                    <a:pt x="5678" y="24393"/>
                    <a:pt x="5645" y="24234"/>
                    <a:pt x="5624" y="24071"/>
                  </a:cubicBezTo>
                  <a:cubicBezTo>
                    <a:pt x="5459" y="24145"/>
                    <a:pt x="5289" y="24210"/>
                    <a:pt x="5126" y="24293"/>
                  </a:cubicBezTo>
                  <a:cubicBezTo>
                    <a:pt x="5104" y="24304"/>
                    <a:pt x="5077" y="24313"/>
                    <a:pt x="5052" y="24313"/>
                  </a:cubicBezTo>
                  <a:cubicBezTo>
                    <a:pt x="5020" y="24313"/>
                    <a:pt x="4992" y="24298"/>
                    <a:pt x="4987" y="24254"/>
                  </a:cubicBezTo>
                  <a:cubicBezTo>
                    <a:pt x="4952" y="23927"/>
                    <a:pt x="4821" y="23805"/>
                    <a:pt x="4656" y="23805"/>
                  </a:cubicBezTo>
                  <a:cubicBezTo>
                    <a:pt x="4340" y="23805"/>
                    <a:pt x="3896" y="24250"/>
                    <a:pt x="3737" y="24564"/>
                  </a:cubicBezTo>
                  <a:cubicBezTo>
                    <a:pt x="3712" y="24612"/>
                    <a:pt x="3625" y="24684"/>
                    <a:pt x="3561" y="24684"/>
                  </a:cubicBezTo>
                  <a:cubicBezTo>
                    <a:pt x="3529" y="24684"/>
                    <a:pt x="3504" y="24666"/>
                    <a:pt x="3495" y="24617"/>
                  </a:cubicBezTo>
                  <a:cubicBezTo>
                    <a:pt x="3466" y="24554"/>
                    <a:pt x="3437" y="24493"/>
                    <a:pt x="3408" y="24430"/>
                  </a:cubicBezTo>
                  <a:cubicBezTo>
                    <a:pt x="3247" y="24537"/>
                    <a:pt x="3071" y="24596"/>
                    <a:pt x="2901" y="24704"/>
                  </a:cubicBezTo>
                  <a:cubicBezTo>
                    <a:pt x="2650" y="24866"/>
                    <a:pt x="2742" y="24876"/>
                    <a:pt x="2480" y="24888"/>
                  </a:cubicBezTo>
                  <a:cubicBezTo>
                    <a:pt x="2197" y="24900"/>
                    <a:pt x="1884" y="25005"/>
                    <a:pt x="1585" y="25040"/>
                  </a:cubicBezTo>
                  <a:cubicBezTo>
                    <a:pt x="1599" y="25404"/>
                    <a:pt x="1615" y="25766"/>
                    <a:pt x="1639" y="26128"/>
                  </a:cubicBezTo>
                  <a:cubicBezTo>
                    <a:pt x="1683" y="26820"/>
                    <a:pt x="1800" y="27527"/>
                    <a:pt x="1802" y="28221"/>
                  </a:cubicBezTo>
                  <a:cubicBezTo>
                    <a:pt x="1806" y="28989"/>
                    <a:pt x="1507" y="29752"/>
                    <a:pt x="1556" y="30514"/>
                  </a:cubicBezTo>
                  <a:cubicBezTo>
                    <a:pt x="1587" y="30980"/>
                    <a:pt x="1865" y="31058"/>
                    <a:pt x="2131" y="31389"/>
                  </a:cubicBezTo>
                  <a:cubicBezTo>
                    <a:pt x="2299" y="31601"/>
                    <a:pt x="2397" y="31822"/>
                    <a:pt x="2442" y="32045"/>
                  </a:cubicBezTo>
                  <a:cubicBezTo>
                    <a:pt x="2468" y="32000"/>
                    <a:pt x="2520" y="31957"/>
                    <a:pt x="2555" y="31957"/>
                  </a:cubicBezTo>
                  <a:cubicBezTo>
                    <a:pt x="2573" y="31957"/>
                    <a:pt x="2586" y="31968"/>
                    <a:pt x="2589" y="31997"/>
                  </a:cubicBezTo>
                  <a:cubicBezTo>
                    <a:pt x="2599" y="32096"/>
                    <a:pt x="2625" y="32140"/>
                    <a:pt x="2674" y="32186"/>
                  </a:cubicBezTo>
                  <a:cubicBezTo>
                    <a:pt x="2756" y="32087"/>
                    <a:pt x="2871" y="32000"/>
                    <a:pt x="2952" y="31933"/>
                  </a:cubicBezTo>
                  <a:cubicBezTo>
                    <a:pt x="2973" y="31915"/>
                    <a:pt x="3001" y="31900"/>
                    <a:pt x="3027" y="31900"/>
                  </a:cubicBezTo>
                  <a:cubicBezTo>
                    <a:pt x="3043" y="31900"/>
                    <a:pt x="3059" y="31907"/>
                    <a:pt x="3071" y="31924"/>
                  </a:cubicBezTo>
                  <a:cubicBezTo>
                    <a:pt x="3173" y="32073"/>
                    <a:pt x="3301" y="32215"/>
                    <a:pt x="3389" y="32374"/>
                  </a:cubicBezTo>
                  <a:cubicBezTo>
                    <a:pt x="3505" y="32149"/>
                    <a:pt x="3633" y="31913"/>
                    <a:pt x="3640" y="31673"/>
                  </a:cubicBezTo>
                  <a:cubicBezTo>
                    <a:pt x="3642" y="31605"/>
                    <a:pt x="3751" y="31482"/>
                    <a:pt x="3816" y="31482"/>
                  </a:cubicBezTo>
                  <a:cubicBezTo>
                    <a:pt x="3839" y="31482"/>
                    <a:pt x="3857" y="31498"/>
                    <a:pt x="3861" y="31539"/>
                  </a:cubicBezTo>
                  <a:cubicBezTo>
                    <a:pt x="3871" y="31634"/>
                    <a:pt x="3881" y="31731"/>
                    <a:pt x="3893" y="31826"/>
                  </a:cubicBezTo>
                  <a:cubicBezTo>
                    <a:pt x="3906" y="31919"/>
                    <a:pt x="3895" y="31948"/>
                    <a:pt x="3903" y="31948"/>
                  </a:cubicBezTo>
                  <a:cubicBezTo>
                    <a:pt x="3908" y="31948"/>
                    <a:pt x="3920" y="31937"/>
                    <a:pt x="3951" y="31922"/>
                  </a:cubicBezTo>
                  <a:cubicBezTo>
                    <a:pt x="4173" y="31818"/>
                    <a:pt x="4349" y="31632"/>
                    <a:pt x="4582" y="31555"/>
                  </a:cubicBezTo>
                  <a:cubicBezTo>
                    <a:pt x="4595" y="31550"/>
                    <a:pt x="4608" y="31548"/>
                    <a:pt x="4620" y="31548"/>
                  </a:cubicBezTo>
                  <a:cubicBezTo>
                    <a:pt x="4656" y="31548"/>
                    <a:pt x="4688" y="31567"/>
                    <a:pt x="4692" y="31610"/>
                  </a:cubicBezTo>
                  <a:cubicBezTo>
                    <a:pt x="4702" y="31707"/>
                    <a:pt x="4712" y="31804"/>
                    <a:pt x="4721" y="31899"/>
                  </a:cubicBezTo>
                  <a:cubicBezTo>
                    <a:pt x="4724" y="31933"/>
                    <a:pt x="4729" y="31967"/>
                    <a:pt x="4736" y="32000"/>
                  </a:cubicBezTo>
                  <a:cubicBezTo>
                    <a:pt x="4898" y="31961"/>
                    <a:pt x="5043" y="31768"/>
                    <a:pt x="5169" y="31570"/>
                  </a:cubicBezTo>
                  <a:lnTo>
                    <a:pt x="5169" y="31570"/>
                  </a:lnTo>
                  <a:cubicBezTo>
                    <a:pt x="5105" y="31592"/>
                    <a:pt x="5043" y="31616"/>
                    <a:pt x="4973" y="31626"/>
                  </a:cubicBezTo>
                  <a:cubicBezTo>
                    <a:pt x="4969" y="31626"/>
                    <a:pt x="4965" y="31627"/>
                    <a:pt x="4961" y="31627"/>
                  </a:cubicBezTo>
                  <a:cubicBezTo>
                    <a:pt x="4911" y="31627"/>
                    <a:pt x="4891" y="31574"/>
                    <a:pt x="4898" y="31529"/>
                  </a:cubicBezTo>
                  <a:cubicBezTo>
                    <a:pt x="4937" y="31190"/>
                    <a:pt x="5039" y="30868"/>
                    <a:pt x="5062" y="30524"/>
                  </a:cubicBezTo>
                  <a:cubicBezTo>
                    <a:pt x="5062" y="30507"/>
                    <a:pt x="5093" y="30479"/>
                    <a:pt x="5111" y="30479"/>
                  </a:cubicBezTo>
                  <a:cubicBezTo>
                    <a:pt x="5118" y="30479"/>
                    <a:pt x="5123" y="30483"/>
                    <a:pt x="5124" y="30494"/>
                  </a:cubicBezTo>
                  <a:cubicBezTo>
                    <a:pt x="5147" y="30734"/>
                    <a:pt x="5090" y="30997"/>
                    <a:pt x="5126" y="31230"/>
                  </a:cubicBezTo>
                  <a:cubicBezTo>
                    <a:pt x="5135" y="31288"/>
                    <a:pt x="5161" y="31310"/>
                    <a:pt x="5194" y="31310"/>
                  </a:cubicBezTo>
                  <a:cubicBezTo>
                    <a:pt x="5275" y="31310"/>
                    <a:pt x="5404" y="31186"/>
                    <a:pt x="5473" y="31145"/>
                  </a:cubicBezTo>
                  <a:cubicBezTo>
                    <a:pt x="5506" y="31125"/>
                    <a:pt x="5533" y="31117"/>
                    <a:pt x="5554" y="31117"/>
                  </a:cubicBezTo>
                  <a:cubicBezTo>
                    <a:pt x="5645" y="31117"/>
                    <a:pt x="5638" y="31268"/>
                    <a:pt x="5574" y="31351"/>
                  </a:cubicBezTo>
                  <a:cubicBezTo>
                    <a:pt x="5309" y="31691"/>
                    <a:pt x="5050" y="32303"/>
                    <a:pt x="4552" y="32317"/>
                  </a:cubicBezTo>
                  <a:cubicBezTo>
                    <a:pt x="4551" y="32317"/>
                    <a:pt x="4550" y="32317"/>
                    <a:pt x="4549" y="32317"/>
                  </a:cubicBezTo>
                  <a:cubicBezTo>
                    <a:pt x="4510" y="32317"/>
                    <a:pt x="4472" y="32294"/>
                    <a:pt x="4471" y="32249"/>
                  </a:cubicBezTo>
                  <a:cubicBezTo>
                    <a:pt x="4468" y="32151"/>
                    <a:pt x="4459" y="32054"/>
                    <a:pt x="4450" y="31956"/>
                  </a:cubicBezTo>
                  <a:cubicBezTo>
                    <a:pt x="4445" y="31917"/>
                    <a:pt x="4445" y="31877"/>
                    <a:pt x="4448" y="31838"/>
                  </a:cubicBezTo>
                  <a:lnTo>
                    <a:pt x="4448" y="31838"/>
                  </a:lnTo>
                  <a:cubicBezTo>
                    <a:pt x="4441" y="31859"/>
                    <a:pt x="4427" y="31875"/>
                    <a:pt x="4410" y="31887"/>
                  </a:cubicBezTo>
                  <a:cubicBezTo>
                    <a:pt x="4193" y="32039"/>
                    <a:pt x="4008" y="32165"/>
                    <a:pt x="3747" y="32217"/>
                  </a:cubicBezTo>
                  <a:cubicBezTo>
                    <a:pt x="3743" y="32217"/>
                    <a:pt x="3739" y="32218"/>
                    <a:pt x="3736" y="32218"/>
                  </a:cubicBezTo>
                  <a:cubicBezTo>
                    <a:pt x="3707" y="32218"/>
                    <a:pt x="3684" y="32193"/>
                    <a:pt x="3679" y="32164"/>
                  </a:cubicBezTo>
                  <a:cubicBezTo>
                    <a:pt x="3605" y="32308"/>
                    <a:pt x="3524" y="32451"/>
                    <a:pt x="3453" y="32599"/>
                  </a:cubicBezTo>
                  <a:cubicBezTo>
                    <a:pt x="3436" y="32638"/>
                    <a:pt x="3366" y="32715"/>
                    <a:pt x="3315" y="32715"/>
                  </a:cubicBezTo>
                  <a:cubicBezTo>
                    <a:pt x="3294" y="32715"/>
                    <a:pt x="3276" y="32702"/>
                    <a:pt x="3267" y="32666"/>
                  </a:cubicBezTo>
                  <a:cubicBezTo>
                    <a:pt x="3218" y="32471"/>
                    <a:pt x="3061" y="32298"/>
                    <a:pt x="2940" y="32133"/>
                  </a:cubicBezTo>
                  <a:cubicBezTo>
                    <a:pt x="2929" y="32142"/>
                    <a:pt x="2918" y="32151"/>
                    <a:pt x="2907" y="32161"/>
                  </a:cubicBezTo>
                  <a:cubicBezTo>
                    <a:pt x="2861" y="32200"/>
                    <a:pt x="2819" y="32243"/>
                    <a:pt x="2776" y="32287"/>
                  </a:cubicBezTo>
                  <a:cubicBezTo>
                    <a:pt x="2803" y="32346"/>
                    <a:pt x="2718" y="32443"/>
                    <a:pt x="2655" y="32443"/>
                  </a:cubicBezTo>
                  <a:cubicBezTo>
                    <a:pt x="2651" y="32443"/>
                    <a:pt x="2647" y="32443"/>
                    <a:pt x="2644" y="32442"/>
                  </a:cubicBezTo>
                  <a:lnTo>
                    <a:pt x="2644" y="32442"/>
                  </a:lnTo>
                  <a:cubicBezTo>
                    <a:pt x="2666" y="32513"/>
                    <a:pt x="2705" y="32579"/>
                    <a:pt x="2759" y="32630"/>
                  </a:cubicBezTo>
                  <a:cubicBezTo>
                    <a:pt x="2783" y="32655"/>
                    <a:pt x="2744" y="32708"/>
                    <a:pt x="2711" y="32708"/>
                  </a:cubicBezTo>
                  <a:cubicBezTo>
                    <a:pt x="2706" y="32708"/>
                    <a:pt x="2701" y="32707"/>
                    <a:pt x="2697" y="32705"/>
                  </a:cubicBezTo>
                  <a:cubicBezTo>
                    <a:pt x="2554" y="32622"/>
                    <a:pt x="2497" y="32543"/>
                    <a:pt x="2470" y="32435"/>
                  </a:cubicBezTo>
                  <a:cubicBezTo>
                    <a:pt x="2432" y="33015"/>
                    <a:pt x="2079" y="33585"/>
                    <a:pt x="1638" y="34017"/>
                  </a:cubicBezTo>
                  <a:cubicBezTo>
                    <a:pt x="1310" y="34339"/>
                    <a:pt x="668" y="34713"/>
                    <a:pt x="519" y="35167"/>
                  </a:cubicBezTo>
                  <a:cubicBezTo>
                    <a:pt x="359" y="35652"/>
                    <a:pt x="406" y="36268"/>
                    <a:pt x="420" y="36771"/>
                  </a:cubicBezTo>
                  <a:cubicBezTo>
                    <a:pt x="424" y="36854"/>
                    <a:pt x="430" y="36939"/>
                    <a:pt x="434" y="37022"/>
                  </a:cubicBezTo>
                  <a:cubicBezTo>
                    <a:pt x="493" y="36991"/>
                    <a:pt x="555" y="36965"/>
                    <a:pt x="620" y="36943"/>
                  </a:cubicBezTo>
                  <a:cubicBezTo>
                    <a:pt x="629" y="36940"/>
                    <a:pt x="639" y="36938"/>
                    <a:pt x="649" y="36938"/>
                  </a:cubicBezTo>
                  <a:cubicBezTo>
                    <a:pt x="658" y="36938"/>
                    <a:pt x="668" y="36940"/>
                    <a:pt x="678" y="36943"/>
                  </a:cubicBezTo>
                  <a:cubicBezTo>
                    <a:pt x="799" y="36807"/>
                    <a:pt x="940" y="36690"/>
                    <a:pt x="1095" y="36595"/>
                  </a:cubicBezTo>
                  <a:cubicBezTo>
                    <a:pt x="1139" y="36569"/>
                    <a:pt x="1190" y="36562"/>
                    <a:pt x="1244" y="36562"/>
                  </a:cubicBezTo>
                  <a:cubicBezTo>
                    <a:pt x="1305" y="36562"/>
                    <a:pt x="1371" y="36571"/>
                    <a:pt x="1437" y="36571"/>
                  </a:cubicBezTo>
                  <a:cubicBezTo>
                    <a:pt x="1508" y="36571"/>
                    <a:pt x="1579" y="36561"/>
                    <a:pt x="1647" y="36520"/>
                  </a:cubicBezTo>
                  <a:cubicBezTo>
                    <a:pt x="1728" y="36471"/>
                    <a:pt x="1848" y="36435"/>
                    <a:pt x="1962" y="36435"/>
                  </a:cubicBezTo>
                  <a:cubicBezTo>
                    <a:pt x="2065" y="36435"/>
                    <a:pt x="2163" y="36464"/>
                    <a:pt x="2228" y="36537"/>
                  </a:cubicBezTo>
                  <a:cubicBezTo>
                    <a:pt x="2323" y="36644"/>
                    <a:pt x="2367" y="36733"/>
                    <a:pt x="2412" y="36874"/>
                  </a:cubicBezTo>
                  <a:cubicBezTo>
                    <a:pt x="2424" y="36914"/>
                    <a:pt x="2426" y="36955"/>
                    <a:pt x="2417" y="36996"/>
                  </a:cubicBezTo>
                  <a:cubicBezTo>
                    <a:pt x="2545" y="36942"/>
                    <a:pt x="2660" y="36860"/>
                    <a:pt x="2752" y="36756"/>
                  </a:cubicBezTo>
                  <a:cubicBezTo>
                    <a:pt x="2767" y="36714"/>
                    <a:pt x="2831" y="36634"/>
                    <a:pt x="2889" y="36634"/>
                  </a:cubicBezTo>
                  <a:cubicBezTo>
                    <a:pt x="2902" y="36634"/>
                    <a:pt x="2915" y="36639"/>
                    <a:pt x="2927" y="36649"/>
                  </a:cubicBezTo>
                  <a:cubicBezTo>
                    <a:pt x="2999" y="36709"/>
                    <a:pt x="3066" y="36775"/>
                    <a:pt x="3126" y="36846"/>
                  </a:cubicBezTo>
                  <a:cubicBezTo>
                    <a:pt x="3297" y="36619"/>
                    <a:pt x="3562" y="36430"/>
                    <a:pt x="3777" y="36430"/>
                  </a:cubicBezTo>
                  <a:cubicBezTo>
                    <a:pt x="3956" y="36430"/>
                    <a:pt x="4101" y="36562"/>
                    <a:pt x="4127" y="36916"/>
                  </a:cubicBezTo>
                  <a:cubicBezTo>
                    <a:pt x="4131" y="36956"/>
                    <a:pt x="4073" y="37037"/>
                    <a:pt x="4026" y="37037"/>
                  </a:cubicBezTo>
                  <a:cubicBezTo>
                    <a:pt x="4013" y="37037"/>
                    <a:pt x="4001" y="37031"/>
                    <a:pt x="3991" y="37015"/>
                  </a:cubicBezTo>
                  <a:cubicBezTo>
                    <a:pt x="3919" y="36903"/>
                    <a:pt x="3861" y="36790"/>
                    <a:pt x="3782" y="36683"/>
                  </a:cubicBezTo>
                  <a:cubicBezTo>
                    <a:pt x="3776" y="36675"/>
                    <a:pt x="3778" y="36666"/>
                    <a:pt x="3783" y="36655"/>
                  </a:cubicBezTo>
                  <a:cubicBezTo>
                    <a:pt x="3731" y="36611"/>
                    <a:pt x="3674" y="36585"/>
                    <a:pt x="3613" y="36585"/>
                  </a:cubicBezTo>
                  <a:cubicBezTo>
                    <a:pt x="3489" y="36585"/>
                    <a:pt x="3349" y="36694"/>
                    <a:pt x="3208" y="36984"/>
                  </a:cubicBezTo>
                  <a:cubicBezTo>
                    <a:pt x="3208" y="37028"/>
                    <a:pt x="3174" y="37073"/>
                    <a:pt x="3146" y="37101"/>
                  </a:cubicBezTo>
                  <a:cubicBezTo>
                    <a:pt x="3139" y="37107"/>
                    <a:pt x="3133" y="37115"/>
                    <a:pt x="3125" y="37120"/>
                  </a:cubicBezTo>
                  <a:cubicBezTo>
                    <a:pt x="3099" y="37145"/>
                    <a:pt x="3076" y="37156"/>
                    <a:pt x="3056" y="37156"/>
                  </a:cubicBezTo>
                  <a:cubicBezTo>
                    <a:pt x="3024" y="37156"/>
                    <a:pt x="3003" y="37127"/>
                    <a:pt x="3003" y="37089"/>
                  </a:cubicBezTo>
                  <a:cubicBezTo>
                    <a:pt x="2958" y="37021"/>
                    <a:pt x="2902" y="36961"/>
                    <a:pt x="2838" y="36910"/>
                  </a:cubicBezTo>
                  <a:cubicBezTo>
                    <a:pt x="2708" y="37065"/>
                    <a:pt x="2497" y="37178"/>
                    <a:pt x="2324" y="37230"/>
                  </a:cubicBezTo>
                  <a:cubicBezTo>
                    <a:pt x="2314" y="37233"/>
                    <a:pt x="2304" y="37234"/>
                    <a:pt x="2294" y="37234"/>
                  </a:cubicBezTo>
                  <a:cubicBezTo>
                    <a:pt x="2265" y="37234"/>
                    <a:pt x="2242" y="37220"/>
                    <a:pt x="2236" y="37185"/>
                  </a:cubicBezTo>
                  <a:cubicBezTo>
                    <a:pt x="2187" y="36889"/>
                    <a:pt x="2055" y="36688"/>
                    <a:pt x="1848" y="36688"/>
                  </a:cubicBezTo>
                  <a:cubicBezTo>
                    <a:pt x="1744" y="36688"/>
                    <a:pt x="1620" y="36739"/>
                    <a:pt x="1478" y="36854"/>
                  </a:cubicBezTo>
                  <a:cubicBezTo>
                    <a:pt x="1436" y="36888"/>
                    <a:pt x="1371" y="36927"/>
                    <a:pt x="1318" y="36931"/>
                  </a:cubicBezTo>
                  <a:cubicBezTo>
                    <a:pt x="1317" y="36931"/>
                    <a:pt x="1317" y="36931"/>
                    <a:pt x="1317" y="36931"/>
                  </a:cubicBezTo>
                  <a:cubicBezTo>
                    <a:pt x="1289" y="36931"/>
                    <a:pt x="1104" y="36840"/>
                    <a:pt x="1084" y="36840"/>
                  </a:cubicBezTo>
                  <a:cubicBezTo>
                    <a:pt x="1083" y="36840"/>
                    <a:pt x="1083" y="36840"/>
                    <a:pt x="1082" y="36840"/>
                  </a:cubicBezTo>
                  <a:cubicBezTo>
                    <a:pt x="941" y="36947"/>
                    <a:pt x="792" y="37038"/>
                    <a:pt x="705" y="37204"/>
                  </a:cubicBezTo>
                  <a:cubicBezTo>
                    <a:pt x="683" y="37244"/>
                    <a:pt x="606" y="37309"/>
                    <a:pt x="550" y="37309"/>
                  </a:cubicBezTo>
                  <a:cubicBezTo>
                    <a:pt x="523" y="37309"/>
                    <a:pt x="500" y="37293"/>
                    <a:pt x="493" y="37251"/>
                  </a:cubicBezTo>
                  <a:cubicBezTo>
                    <a:pt x="492" y="37243"/>
                    <a:pt x="492" y="37236"/>
                    <a:pt x="494" y="37229"/>
                  </a:cubicBezTo>
                  <a:lnTo>
                    <a:pt x="494" y="37229"/>
                  </a:lnTo>
                  <a:cubicBezTo>
                    <a:pt x="477" y="37236"/>
                    <a:pt x="462" y="37244"/>
                    <a:pt x="446" y="37249"/>
                  </a:cubicBezTo>
                  <a:cubicBezTo>
                    <a:pt x="469" y="37725"/>
                    <a:pt x="501" y="38200"/>
                    <a:pt x="547" y="38674"/>
                  </a:cubicBezTo>
                  <a:cubicBezTo>
                    <a:pt x="570" y="38660"/>
                    <a:pt x="595" y="38651"/>
                    <a:pt x="618" y="38651"/>
                  </a:cubicBezTo>
                  <a:cubicBezTo>
                    <a:pt x="635" y="38651"/>
                    <a:pt x="651" y="38656"/>
                    <a:pt x="666" y="38670"/>
                  </a:cubicBezTo>
                  <a:cubicBezTo>
                    <a:pt x="812" y="38809"/>
                    <a:pt x="821" y="38906"/>
                    <a:pt x="1052" y="38937"/>
                  </a:cubicBezTo>
                  <a:cubicBezTo>
                    <a:pt x="1182" y="38953"/>
                    <a:pt x="1301" y="38962"/>
                    <a:pt x="1418" y="38962"/>
                  </a:cubicBezTo>
                  <a:cubicBezTo>
                    <a:pt x="1606" y="38962"/>
                    <a:pt x="1787" y="38939"/>
                    <a:pt x="1995" y="38886"/>
                  </a:cubicBezTo>
                  <a:cubicBezTo>
                    <a:pt x="2004" y="38884"/>
                    <a:pt x="2014" y="38882"/>
                    <a:pt x="2024" y="38882"/>
                  </a:cubicBezTo>
                  <a:cubicBezTo>
                    <a:pt x="2034" y="38882"/>
                    <a:pt x="2044" y="38884"/>
                    <a:pt x="2053" y="38886"/>
                  </a:cubicBezTo>
                  <a:cubicBezTo>
                    <a:pt x="2178" y="38714"/>
                    <a:pt x="2311" y="38535"/>
                    <a:pt x="2520" y="38524"/>
                  </a:cubicBezTo>
                  <a:cubicBezTo>
                    <a:pt x="2521" y="38524"/>
                    <a:pt x="2522" y="38524"/>
                    <a:pt x="2523" y="38524"/>
                  </a:cubicBezTo>
                  <a:cubicBezTo>
                    <a:pt x="2549" y="38524"/>
                    <a:pt x="2575" y="38540"/>
                    <a:pt x="2575" y="38569"/>
                  </a:cubicBezTo>
                  <a:cubicBezTo>
                    <a:pt x="2585" y="38888"/>
                    <a:pt x="2598" y="39190"/>
                    <a:pt x="2485" y="39492"/>
                  </a:cubicBezTo>
                  <a:cubicBezTo>
                    <a:pt x="2480" y="39506"/>
                    <a:pt x="2454" y="39525"/>
                    <a:pt x="2439" y="39525"/>
                  </a:cubicBezTo>
                  <a:cubicBezTo>
                    <a:pt x="2431" y="39525"/>
                    <a:pt x="2426" y="39519"/>
                    <a:pt x="2429" y="39504"/>
                  </a:cubicBezTo>
                  <a:cubicBezTo>
                    <a:pt x="2436" y="39471"/>
                    <a:pt x="2463" y="38734"/>
                    <a:pt x="2393" y="38734"/>
                  </a:cubicBezTo>
                  <a:cubicBezTo>
                    <a:pt x="2393" y="38734"/>
                    <a:pt x="2392" y="38734"/>
                    <a:pt x="2392" y="38734"/>
                  </a:cubicBezTo>
                  <a:cubicBezTo>
                    <a:pt x="2310" y="38743"/>
                    <a:pt x="2108" y="39086"/>
                    <a:pt x="2050" y="39158"/>
                  </a:cubicBezTo>
                  <a:cubicBezTo>
                    <a:pt x="2028" y="39185"/>
                    <a:pt x="1972" y="39222"/>
                    <a:pt x="1930" y="39222"/>
                  </a:cubicBezTo>
                  <a:cubicBezTo>
                    <a:pt x="1905" y="39222"/>
                    <a:pt x="1885" y="39208"/>
                    <a:pt x="1880" y="39170"/>
                  </a:cubicBezTo>
                  <a:cubicBezTo>
                    <a:pt x="1878" y="39152"/>
                    <a:pt x="1866" y="39145"/>
                    <a:pt x="1847" y="39145"/>
                  </a:cubicBezTo>
                  <a:cubicBezTo>
                    <a:pt x="1762" y="39145"/>
                    <a:pt x="1534" y="39287"/>
                    <a:pt x="1410" y="39287"/>
                  </a:cubicBezTo>
                  <a:cubicBezTo>
                    <a:pt x="1398" y="39287"/>
                    <a:pt x="1387" y="39285"/>
                    <a:pt x="1377" y="39282"/>
                  </a:cubicBezTo>
                  <a:cubicBezTo>
                    <a:pt x="1125" y="39207"/>
                    <a:pt x="857" y="39187"/>
                    <a:pt x="598" y="39158"/>
                  </a:cubicBezTo>
                  <a:lnTo>
                    <a:pt x="598" y="39158"/>
                  </a:lnTo>
                  <a:cubicBezTo>
                    <a:pt x="652" y="39673"/>
                    <a:pt x="714" y="40187"/>
                    <a:pt x="778" y="40700"/>
                  </a:cubicBezTo>
                  <a:cubicBezTo>
                    <a:pt x="915" y="41796"/>
                    <a:pt x="992" y="42861"/>
                    <a:pt x="1032" y="43964"/>
                  </a:cubicBezTo>
                  <a:cubicBezTo>
                    <a:pt x="1068" y="44928"/>
                    <a:pt x="1101" y="45930"/>
                    <a:pt x="1024" y="46912"/>
                  </a:cubicBezTo>
                  <a:cubicBezTo>
                    <a:pt x="1504" y="46898"/>
                    <a:pt x="1999" y="46866"/>
                    <a:pt x="2278" y="46417"/>
                  </a:cubicBezTo>
                  <a:cubicBezTo>
                    <a:pt x="2304" y="46375"/>
                    <a:pt x="2353" y="46322"/>
                    <a:pt x="2408" y="46322"/>
                  </a:cubicBezTo>
                  <a:cubicBezTo>
                    <a:pt x="2415" y="46322"/>
                    <a:pt x="2421" y="46322"/>
                    <a:pt x="2428" y="46324"/>
                  </a:cubicBezTo>
                  <a:cubicBezTo>
                    <a:pt x="2531" y="46349"/>
                    <a:pt x="2578" y="46398"/>
                    <a:pt x="2641" y="46465"/>
                  </a:cubicBezTo>
                  <a:cubicBezTo>
                    <a:pt x="2681" y="46432"/>
                    <a:pt x="2719" y="46413"/>
                    <a:pt x="2782" y="46413"/>
                  </a:cubicBezTo>
                  <a:cubicBezTo>
                    <a:pt x="2794" y="46413"/>
                    <a:pt x="2806" y="46413"/>
                    <a:pt x="2820" y="46415"/>
                  </a:cubicBezTo>
                  <a:cubicBezTo>
                    <a:pt x="2833" y="46418"/>
                    <a:pt x="2845" y="46428"/>
                    <a:pt x="2852" y="46441"/>
                  </a:cubicBezTo>
                  <a:cubicBezTo>
                    <a:pt x="2877" y="46505"/>
                    <a:pt x="2868" y="46526"/>
                    <a:pt x="2864" y="46594"/>
                  </a:cubicBezTo>
                  <a:cubicBezTo>
                    <a:pt x="2862" y="46620"/>
                    <a:pt x="2819" y="46672"/>
                    <a:pt x="2787" y="46672"/>
                  </a:cubicBezTo>
                  <a:cubicBezTo>
                    <a:pt x="2777" y="46672"/>
                    <a:pt x="2768" y="46667"/>
                    <a:pt x="2762" y="46656"/>
                  </a:cubicBezTo>
                  <a:cubicBezTo>
                    <a:pt x="2748" y="46643"/>
                    <a:pt x="2734" y="46637"/>
                    <a:pt x="2720" y="46637"/>
                  </a:cubicBezTo>
                  <a:cubicBezTo>
                    <a:pt x="2692" y="46637"/>
                    <a:pt x="2665" y="46665"/>
                    <a:pt x="2638" y="46720"/>
                  </a:cubicBezTo>
                  <a:cubicBezTo>
                    <a:pt x="2619" y="46737"/>
                    <a:pt x="2574" y="46766"/>
                    <a:pt x="2538" y="46766"/>
                  </a:cubicBezTo>
                  <a:cubicBezTo>
                    <a:pt x="2523" y="46766"/>
                    <a:pt x="2510" y="46761"/>
                    <a:pt x="2500" y="46750"/>
                  </a:cubicBezTo>
                  <a:cubicBezTo>
                    <a:pt x="2458" y="46688"/>
                    <a:pt x="2400" y="46642"/>
                    <a:pt x="2341" y="46598"/>
                  </a:cubicBezTo>
                  <a:cubicBezTo>
                    <a:pt x="1995" y="47025"/>
                    <a:pt x="1523" y="47100"/>
                    <a:pt x="1007" y="47130"/>
                  </a:cubicBezTo>
                  <a:cubicBezTo>
                    <a:pt x="897" y="48278"/>
                    <a:pt x="618" y="49390"/>
                    <a:pt x="0" y="50373"/>
                  </a:cubicBezTo>
                  <a:cubicBezTo>
                    <a:pt x="150" y="50467"/>
                    <a:pt x="295" y="50571"/>
                    <a:pt x="432" y="50684"/>
                  </a:cubicBezTo>
                  <a:cubicBezTo>
                    <a:pt x="577" y="50803"/>
                    <a:pt x="752" y="51005"/>
                    <a:pt x="948" y="51025"/>
                  </a:cubicBezTo>
                  <a:cubicBezTo>
                    <a:pt x="1291" y="51063"/>
                    <a:pt x="1027" y="51598"/>
                    <a:pt x="931" y="51722"/>
                  </a:cubicBezTo>
                  <a:cubicBezTo>
                    <a:pt x="609" y="52143"/>
                    <a:pt x="419" y="52643"/>
                    <a:pt x="158" y="53103"/>
                  </a:cubicBezTo>
                  <a:cubicBezTo>
                    <a:pt x="951" y="54389"/>
                    <a:pt x="1231" y="55977"/>
                    <a:pt x="1812" y="57357"/>
                  </a:cubicBezTo>
                  <a:cubicBezTo>
                    <a:pt x="2339" y="58620"/>
                    <a:pt x="3120" y="59930"/>
                    <a:pt x="4518" y="60030"/>
                  </a:cubicBezTo>
                  <a:cubicBezTo>
                    <a:pt x="4554" y="59461"/>
                    <a:pt x="4540" y="58893"/>
                    <a:pt x="4509" y="58326"/>
                  </a:cubicBezTo>
                  <a:cubicBezTo>
                    <a:pt x="4489" y="58335"/>
                    <a:pt x="4470" y="58342"/>
                    <a:pt x="4450" y="58348"/>
                  </a:cubicBezTo>
                  <a:cubicBezTo>
                    <a:pt x="4441" y="58351"/>
                    <a:pt x="4433" y="58352"/>
                    <a:pt x="4425" y="58352"/>
                  </a:cubicBezTo>
                  <a:cubicBezTo>
                    <a:pt x="4411" y="58352"/>
                    <a:pt x="4400" y="58347"/>
                    <a:pt x="4389" y="58331"/>
                  </a:cubicBezTo>
                  <a:cubicBezTo>
                    <a:pt x="4321" y="58232"/>
                    <a:pt x="4242" y="58120"/>
                    <a:pt x="4140" y="58120"/>
                  </a:cubicBezTo>
                  <a:cubicBezTo>
                    <a:pt x="4100" y="58120"/>
                    <a:pt x="4057" y="58137"/>
                    <a:pt x="4009" y="58178"/>
                  </a:cubicBezTo>
                  <a:cubicBezTo>
                    <a:pt x="3919" y="58254"/>
                    <a:pt x="3834" y="58334"/>
                    <a:pt x="3748" y="58415"/>
                  </a:cubicBezTo>
                  <a:cubicBezTo>
                    <a:pt x="3727" y="58434"/>
                    <a:pt x="3693" y="58454"/>
                    <a:pt x="3662" y="58454"/>
                  </a:cubicBezTo>
                  <a:cubicBezTo>
                    <a:pt x="3649" y="58454"/>
                    <a:pt x="3637" y="58451"/>
                    <a:pt x="3626" y="58442"/>
                  </a:cubicBezTo>
                  <a:cubicBezTo>
                    <a:pt x="3524" y="58364"/>
                    <a:pt x="3448" y="58253"/>
                    <a:pt x="3337" y="58191"/>
                  </a:cubicBezTo>
                  <a:cubicBezTo>
                    <a:pt x="3302" y="58172"/>
                    <a:pt x="3362" y="58116"/>
                    <a:pt x="3383" y="58113"/>
                  </a:cubicBezTo>
                  <a:cubicBezTo>
                    <a:pt x="3418" y="58107"/>
                    <a:pt x="3450" y="58104"/>
                    <a:pt x="3480" y="58104"/>
                  </a:cubicBezTo>
                  <a:cubicBezTo>
                    <a:pt x="3579" y="58104"/>
                    <a:pt x="3660" y="58136"/>
                    <a:pt x="3744" y="58196"/>
                  </a:cubicBezTo>
                  <a:cubicBezTo>
                    <a:pt x="3883" y="58069"/>
                    <a:pt x="4044" y="57922"/>
                    <a:pt x="4203" y="57922"/>
                  </a:cubicBezTo>
                  <a:cubicBezTo>
                    <a:pt x="4282" y="57922"/>
                    <a:pt x="4360" y="57958"/>
                    <a:pt x="4435" y="58050"/>
                  </a:cubicBezTo>
                  <a:cubicBezTo>
                    <a:pt x="4464" y="58086"/>
                    <a:pt x="4483" y="58109"/>
                    <a:pt x="4499" y="58126"/>
                  </a:cubicBezTo>
                  <a:cubicBezTo>
                    <a:pt x="4446" y="57225"/>
                    <a:pt x="4371" y="56326"/>
                    <a:pt x="4426" y="55428"/>
                  </a:cubicBezTo>
                  <a:lnTo>
                    <a:pt x="4426" y="55428"/>
                  </a:lnTo>
                  <a:cubicBezTo>
                    <a:pt x="4371" y="55443"/>
                    <a:pt x="4309" y="55481"/>
                    <a:pt x="4233" y="55551"/>
                  </a:cubicBezTo>
                  <a:cubicBezTo>
                    <a:pt x="4215" y="55568"/>
                    <a:pt x="4173" y="55588"/>
                    <a:pt x="4140" y="55588"/>
                  </a:cubicBezTo>
                  <a:cubicBezTo>
                    <a:pt x="4113" y="55588"/>
                    <a:pt x="4091" y="55575"/>
                    <a:pt x="4091" y="55538"/>
                  </a:cubicBezTo>
                  <a:cubicBezTo>
                    <a:pt x="4092" y="55422"/>
                    <a:pt x="4109" y="55238"/>
                    <a:pt x="4039" y="55135"/>
                  </a:cubicBezTo>
                  <a:cubicBezTo>
                    <a:pt x="4002" y="55082"/>
                    <a:pt x="3962" y="55061"/>
                    <a:pt x="3922" y="55061"/>
                  </a:cubicBezTo>
                  <a:cubicBezTo>
                    <a:pt x="3794" y="55061"/>
                    <a:pt x="3664" y="55275"/>
                    <a:pt x="3621" y="55345"/>
                  </a:cubicBezTo>
                  <a:cubicBezTo>
                    <a:pt x="3594" y="55389"/>
                    <a:pt x="3539" y="55447"/>
                    <a:pt x="3481" y="55447"/>
                  </a:cubicBezTo>
                  <a:cubicBezTo>
                    <a:pt x="3474" y="55447"/>
                    <a:pt x="3467" y="55446"/>
                    <a:pt x="3460" y="55445"/>
                  </a:cubicBezTo>
                  <a:cubicBezTo>
                    <a:pt x="3374" y="55421"/>
                    <a:pt x="3296" y="55411"/>
                    <a:pt x="3221" y="55411"/>
                  </a:cubicBezTo>
                  <a:cubicBezTo>
                    <a:pt x="2997" y="55411"/>
                    <a:pt x="2807" y="55498"/>
                    <a:pt x="2565" y="55549"/>
                  </a:cubicBezTo>
                  <a:cubicBezTo>
                    <a:pt x="2563" y="55549"/>
                    <a:pt x="2562" y="55549"/>
                    <a:pt x="2560" y="55549"/>
                  </a:cubicBezTo>
                  <a:cubicBezTo>
                    <a:pt x="2536" y="55549"/>
                    <a:pt x="2562" y="55504"/>
                    <a:pt x="2573" y="55497"/>
                  </a:cubicBezTo>
                  <a:cubicBezTo>
                    <a:pt x="2858" y="55324"/>
                    <a:pt x="3056" y="55153"/>
                    <a:pt x="3334" y="55153"/>
                  </a:cubicBezTo>
                  <a:cubicBezTo>
                    <a:pt x="3395" y="55153"/>
                    <a:pt x="3459" y="55161"/>
                    <a:pt x="3529" y="55179"/>
                  </a:cubicBezTo>
                  <a:cubicBezTo>
                    <a:pt x="3659" y="55005"/>
                    <a:pt x="3825" y="54823"/>
                    <a:pt x="4050" y="54823"/>
                  </a:cubicBezTo>
                  <a:cubicBezTo>
                    <a:pt x="4050" y="54823"/>
                    <a:pt x="4051" y="54823"/>
                    <a:pt x="4052" y="54823"/>
                  </a:cubicBezTo>
                  <a:cubicBezTo>
                    <a:pt x="4255" y="54825"/>
                    <a:pt x="4294" y="55081"/>
                    <a:pt x="4300" y="55271"/>
                  </a:cubicBezTo>
                  <a:cubicBezTo>
                    <a:pt x="4344" y="55233"/>
                    <a:pt x="4392" y="55202"/>
                    <a:pt x="4442" y="55175"/>
                  </a:cubicBezTo>
                  <a:cubicBezTo>
                    <a:pt x="4480" y="54748"/>
                    <a:pt x="4555" y="54324"/>
                    <a:pt x="4669" y="53911"/>
                  </a:cubicBezTo>
                  <a:cubicBezTo>
                    <a:pt x="4757" y="53593"/>
                    <a:pt x="4937" y="53178"/>
                    <a:pt x="5125" y="52724"/>
                  </a:cubicBezTo>
                  <a:cubicBezTo>
                    <a:pt x="5066" y="52552"/>
                    <a:pt x="4994" y="52387"/>
                    <a:pt x="4910" y="52226"/>
                  </a:cubicBezTo>
                  <a:cubicBezTo>
                    <a:pt x="4770" y="52399"/>
                    <a:pt x="4631" y="52532"/>
                    <a:pt x="4588" y="52809"/>
                  </a:cubicBezTo>
                  <a:cubicBezTo>
                    <a:pt x="4580" y="52863"/>
                    <a:pt x="4514" y="52960"/>
                    <a:pt x="4446" y="52960"/>
                  </a:cubicBezTo>
                  <a:cubicBezTo>
                    <a:pt x="4439" y="52960"/>
                    <a:pt x="4431" y="52958"/>
                    <a:pt x="4423" y="52955"/>
                  </a:cubicBezTo>
                  <a:cubicBezTo>
                    <a:pt x="4353" y="52929"/>
                    <a:pt x="4286" y="52919"/>
                    <a:pt x="4221" y="52919"/>
                  </a:cubicBezTo>
                  <a:cubicBezTo>
                    <a:pt x="4012" y="52919"/>
                    <a:pt x="3821" y="53025"/>
                    <a:pt x="3596" y="53036"/>
                  </a:cubicBezTo>
                  <a:cubicBezTo>
                    <a:pt x="3362" y="53047"/>
                    <a:pt x="3358" y="53029"/>
                    <a:pt x="3112" y="53183"/>
                  </a:cubicBezTo>
                  <a:cubicBezTo>
                    <a:pt x="3095" y="53194"/>
                    <a:pt x="3073" y="53201"/>
                    <a:pt x="3052" y="53201"/>
                  </a:cubicBezTo>
                  <a:cubicBezTo>
                    <a:pt x="3023" y="53201"/>
                    <a:pt x="2998" y="53187"/>
                    <a:pt x="2995" y="53149"/>
                  </a:cubicBezTo>
                  <a:cubicBezTo>
                    <a:pt x="2985" y="53054"/>
                    <a:pt x="2976" y="52955"/>
                    <a:pt x="2968" y="52858"/>
                  </a:cubicBezTo>
                  <a:cubicBezTo>
                    <a:pt x="2538" y="53231"/>
                    <a:pt x="2008" y="53376"/>
                    <a:pt x="1535" y="53699"/>
                  </a:cubicBezTo>
                  <a:cubicBezTo>
                    <a:pt x="1528" y="53704"/>
                    <a:pt x="1522" y="53706"/>
                    <a:pt x="1517" y="53706"/>
                  </a:cubicBezTo>
                  <a:cubicBezTo>
                    <a:pt x="1496" y="53706"/>
                    <a:pt x="1495" y="53670"/>
                    <a:pt x="1512" y="53652"/>
                  </a:cubicBezTo>
                  <a:cubicBezTo>
                    <a:pt x="1947" y="53183"/>
                    <a:pt x="2565" y="53071"/>
                    <a:pt x="2997" y="52603"/>
                  </a:cubicBezTo>
                  <a:cubicBezTo>
                    <a:pt x="3019" y="52579"/>
                    <a:pt x="3078" y="52538"/>
                    <a:pt x="3120" y="52538"/>
                  </a:cubicBezTo>
                  <a:cubicBezTo>
                    <a:pt x="3145" y="52538"/>
                    <a:pt x="3164" y="52552"/>
                    <a:pt x="3168" y="52591"/>
                  </a:cubicBezTo>
                  <a:cubicBezTo>
                    <a:pt x="3179" y="52698"/>
                    <a:pt x="3189" y="52804"/>
                    <a:pt x="3197" y="52912"/>
                  </a:cubicBezTo>
                  <a:cubicBezTo>
                    <a:pt x="3293" y="52843"/>
                    <a:pt x="3411" y="52762"/>
                    <a:pt x="3513" y="52762"/>
                  </a:cubicBezTo>
                  <a:cubicBezTo>
                    <a:pt x="3542" y="52762"/>
                    <a:pt x="3570" y="52769"/>
                    <a:pt x="3596" y="52785"/>
                  </a:cubicBezTo>
                  <a:cubicBezTo>
                    <a:pt x="3632" y="52807"/>
                    <a:pt x="3677" y="52816"/>
                    <a:pt x="3729" y="52816"/>
                  </a:cubicBezTo>
                  <a:cubicBezTo>
                    <a:pt x="3912" y="52816"/>
                    <a:pt x="4176" y="52710"/>
                    <a:pt x="4393" y="52710"/>
                  </a:cubicBezTo>
                  <a:cubicBezTo>
                    <a:pt x="4405" y="52710"/>
                    <a:pt x="4417" y="52711"/>
                    <a:pt x="4428" y="52711"/>
                  </a:cubicBezTo>
                  <a:cubicBezTo>
                    <a:pt x="4519" y="52428"/>
                    <a:pt x="4697" y="52303"/>
                    <a:pt x="4876" y="52021"/>
                  </a:cubicBezTo>
                  <a:cubicBezTo>
                    <a:pt x="4895" y="51991"/>
                    <a:pt x="4954" y="51931"/>
                    <a:pt x="5001" y="51931"/>
                  </a:cubicBezTo>
                  <a:cubicBezTo>
                    <a:pt x="5018" y="51931"/>
                    <a:pt x="5034" y="51939"/>
                    <a:pt x="5045" y="51961"/>
                  </a:cubicBezTo>
                  <a:cubicBezTo>
                    <a:pt x="5129" y="52117"/>
                    <a:pt x="5193" y="52285"/>
                    <a:pt x="5235" y="52458"/>
                  </a:cubicBezTo>
                  <a:cubicBezTo>
                    <a:pt x="5685" y="51337"/>
                    <a:pt x="6090" y="50052"/>
                    <a:pt x="5350" y="49377"/>
                  </a:cubicBezTo>
                  <a:lnTo>
                    <a:pt x="5350" y="49377"/>
                  </a:lnTo>
                  <a:cubicBezTo>
                    <a:pt x="5365" y="49557"/>
                    <a:pt x="5387" y="49718"/>
                    <a:pt x="5528" y="49879"/>
                  </a:cubicBezTo>
                  <a:cubicBezTo>
                    <a:pt x="5550" y="49905"/>
                    <a:pt x="5511" y="49960"/>
                    <a:pt x="5481" y="49960"/>
                  </a:cubicBezTo>
                  <a:cubicBezTo>
                    <a:pt x="5475" y="49960"/>
                    <a:pt x="5470" y="49959"/>
                    <a:pt x="5465" y="49954"/>
                  </a:cubicBezTo>
                  <a:cubicBezTo>
                    <a:pt x="5329" y="49828"/>
                    <a:pt x="5255" y="49693"/>
                    <a:pt x="5232" y="49506"/>
                  </a:cubicBezTo>
                  <a:cubicBezTo>
                    <a:pt x="5222" y="49418"/>
                    <a:pt x="5225" y="49385"/>
                    <a:pt x="5214" y="49385"/>
                  </a:cubicBezTo>
                  <a:cubicBezTo>
                    <a:pt x="5201" y="49385"/>
                    <a:pt x="5170" y="49425"/>
                    <a:pt x="5086" y="49479"/>
                  </a:cubicBezTo>
                  <a:cubicBezTo>
                    <a:pt x="5051" y="49501"/>
                    <a:pt x="5015" y="49524"/>
                    <a:pt x="4980" y="49547"/>
                  </a:cubicBezTo>
                  <a:cubicBezTo>
                    <a:pt x="4968" y="49554"/>
                    <a:pt x="4955" y="49558"/>
                    <a:pt x="4942" y="49558"/>
                  </a:cubicBezTo>
                  <a:cubicBezTo>
                    <a:pt x="4924" y="49558"/>
                    <a:pt x="4907" y="49549"/>
                    <a:pt x="4904" y="49525"/>
                  </a:cubicBezTo>
                  <a:cubicBezTo>
                    <a:pt x="4893" y="49434"/>
                    <a:pt x="4854" y="48957"/>
                    <a:pt x="4690" y="48957"/>
                  </a:cubicBezTo>
                  <a:cubicBezTo>
                    <a:pt x="4686" y="48957"/>
                    <a:pt x="4682" y="48957"/>
                    <a:pt x="4678" y="48958"/>
                  </a:cubicBezTo>
                  <a:cubicBezTo>
                    <a:pt x="4667" y="48961"/>
                    <a:pt x="4656" y="48963"/>
                    <a:pt x="4644" y="48965"/>
                  </a:cubicBezTo>
                  <a:cubicBezTo>
                    <a:pt x="4619" y="49057"/>
                    <a:pt x="4596" y="49153"/>
                    <a:pt x="4549" y="49234"/>
                  </a:cubicBezTo>
                  <a:cubicBezTo>
                    <a:pt x="4377" y="49530"/>
                    <a:pt x="4008" y="49622"/>
                    <a:pt x="3826" y="49950"/>
                  </a:cubicBezTo>
                  <a:cubicBezTo>
                    <a:pt x="3807" y="49986"/>
                    <a:pt x="3712" y="50063"/>
                    <a:pt x="3653" y="50063"/>
                  </a:cubicBezTo>
                  <a:cubicBezTo>
                    <a:pt x="3625" y="50063"/>
                    <a:pt x="3605" y="50046"/>
                    <a:pt x="3603" y="50000"/>
                  </a:cubicBezTo>
                  <a:cubicBezTo>
                    <a:pt x="3590" y="49415"/>
                    <a:pt x="3346" y="49093"/>
                    <a:pt x="2894" y="49093"/>
                  </a:cubicBezTo>
                  <a:cubicBezTo>
                    <a:pt x="2765" y="49093"/>
                    <a:pt x="2619" y="49119"/>
                    <a:pt x="2457" y="49173"/>
                  </a:cubicBezTo>
                  <a:cubicBezTo>
                    <a:pt x="1860" y="49370"/>
                    <a:pt x="1348" y="49672"/>
                    <a:pt x="859" y="50064"/>
                  </a:cubicBezTo>
                  <a:cubicBezTo>
                    <a:pt x="849" y="50072"/>
                    <a:pt x="841" y="50075"/>
                    <a:pt x="834" y="50075"/>
                  </a:cubicBezTo>
                  <a:cubicBezTo>
                    <a:pt x="813" y="50075"/>
                    <a:pt x="805" y="50047"/>
                    <a:pt x="826" y="50022"/>
                  </a:cubicBezTo>
                  <a:cubicBezTo>
                    <a:pt x="1252" y="49554"/>
                    <a:pt x="2398" y="48800"/>
                    <a:pt x="3153" y="48800"/>
                  </a:cubicBezTo>
                  <a:cubicBezTo>
                    <a:pt x="3562" y="48800"/>
                    <a:pt x="3856" y="49021"/>
                    <a:pt x="3860" y="49626"/>
                  </a:cubicBezTo>
                  <a:cubicBezTo>
                    <a:pt x="4102" y="49388"/>
                    <a:pt x="4377" y="49202"/>
                    <a:pt x="4512" y="48884"/>
                  </a:cubicBezTo>
                  <a:cubicBezTo>
                    <a:pt x="4531" y="48839"/>
                    <a:pt x="4574" y="48784"/>
                    <a:pt x="4628" y="48781"/>
                  </a:cubicBezTo>
                  <a:cubicBezTo>
                    <a:pt x="4645" y="48781"/>
                    <a:pt x="4661" y="48780"/>
                    <a:pt x="4675" y="48780"/>
                  </a:cubicBezTo>
                  <a:cubicBezTo>
                    <a:pt x="4730" y="48780"/>
                    <a:pt x="4767" y="48787"/>
                    <a:pt x="4798" y="48799"/>
                  </a:cubicBezTo>
                  <a:cubicBezTo>
                    <a:pt x="4827" y="48625"/>
                    <a:pt x="4953" y="48436"/>
                    <a:pt x="5066" y="48348"/>
                  </a:cubicBezTo>
                  <a:cubicBezTo>
                    <a:pt x="5425" y="48067"/>
                    <a:pt x="5724" y="47725"/>
                    <a:pt x="5999" y="47362"/>
                  </a:cubicBezTo>
                  <a:cubicBezTo>
                    <a:pt x="6669" y="46480"/>
                    <a:pt x="7252" y="45536"/>
                    <a:pt x="7740" y="44544"/>
                  </a:cubicBezTo>
                  <a:cubicBezTo>
                    <a:pt x="7719" y="44498"/>
                    <a:pt x="7688" y="44479"/>
                    <a:pt x="7649" y="44479"/>
                  </a:cubicBezTo>
                  <a:cubicBezTo>
                    <a:pt x="7434" y="44479"/>
                    <a:pt x="6996" y="45089"/>
                    <a:pt x="6977" y="45130"/>
                  </a:cubicBezTo>
                  <a:cubicBezTo>
                    <a:pt x="6955" y="45180"/>
                    <a:pt x="6886" y="45229"/>
                    <a:pt x="6842" y="45229"/>
                  </a:cubicBezTo>
                  <a:cubicBezTo>
                    <a:pt x="6812" y="45229"/>
                    <a:pt x="6794" y="45206"/>
                    <a:pt x="6811" y="45145"/>
                  </a:cubicBezTo>
                  <a:cubicBezTo>
                    <a:pt x="6855" y="44985"/>
                    <a:pt x="6882" y="44823"/>
                    <a:pt x="6915" y="44663"/>
                  </a:cubicBezTo>
                  <a:lnTo>
                    <a:pt x="6915" y="44663"/>
                  </a:lnTo>
                  <a:cubicBezTo>
                    <a:pt x="6669" y="44808"/>
                    <a:pt x="6382" y="44850"/>
                    <a:pt x="6122" y="44983"/>
                  </a:cubicBezTo>
                  <a:cubicBezTo>
                    <a:pt x="6104" y="44992"/>
                    <a:pt x="6082" y="45000"/>
                    <a:pt x="6061" y="45000"/>
                  </a:cubicBezTo>
                  <a:cubicBezTo>
                    <a:pt x="6034" y="45000"/>
                    <a:pt x="6011" y="44987"/>
                    <a:pt x="6008" y="44950"/>
                  </a:cubicBezTo>
                  <a:cubicBezTo>
                    <a:pt x="5999" y="44872"/>
                    <a:pt x="5992" y="44794"/>
                    <a:pt x="5984" y="44716"/>
                  </a:cubicBezTo>
                  <a:cubicBezTo>
                    <a:pt x="5768" y="44832"/>
                    <a:pt x="5551" y="44926"/>
                    <a:pt x="5306" y="44972"/>
                  </a:cubicBezTo>
                  <a:cubicBezTo>
                    <a:pt x="5302" y="44972"/>
                    <a:pt x="5299" y="44973"/>
                    <a:pt x="5296" y="44973"/>
                  </a:cubicBezTo>
                  <a:cubicBezTo>
                    <a:pt x="5265" y="44973"/>
                    <a:pt x="5245" y="44946"/>
                    <a:pt x="5240" y="44918"/>
                  </a:cubicBezTo>
                  <a:cubicBezTo>
                    <a:pt x="5224" y="44801"/>
                    <a:pt x="5182" y="44689"/>
                    <a:pt x="5120" y="44590"/>
                  </a:cubicBezTo>
                  <a:cubicBezTo>
                    <a:pt x="4977" y="44650"/>
                    <a:pt x="4830" y="44681"/>
                    <a:pt x="4680" y="44733"/>
                  </a:cubicBezTo>
                  <a:cubicBezTo>
                    <a:pt x="4674" y="44735"/>
                    <a:pt x="4670" y="44736"/>
                    <a:pt x="4667" y="44736"/>
                  </a:cubicBezTo>
                  <a:cubicBezTo>
                    <a:pt x="4638" y="44736"/>
                    <a:pt x="4664" y="44680"/>
                    <a:pt x="4682" y="44668"/>
                  </a:cubicBezTo>
                  <a:cubicBezTo>
                    <a:pt x="4836" y="44564"/>
                    <a:pt x="5028" y="44478"/>
                    <a:pt x="5158" y="44344"/>
                  </a:cubicBezTo>
                  <a:cubicBezTo>
                    <a:pt x="5176" y="44325"/>
                    <a:pt x="5224" y="44296"/>
                    <a:pt x="5261" y="44296"/>
                  </a:cubicBezTo>
                  <a:cubicBezTo>
                    <a:pt x="5276" y="44296"/>
                    <a:pt x="5290" y="44301"/>
                    <a:pt x="5299" y="44313"/>
                  </a:cubicBezTo>
                  <a:cubicBezTo>
                    <a:pt x="5366" y="44396"/>
                    <a:pt x="5419" y="44454"/>
                    <a:pt x="5436" y="44566"/>
                  </a:cubicBezTo>
                  <a:cubicBezTo>
                    <a:pt x="5449" y="44659"/>
                    <a:pt x="5501" y="44693"/>
                    <a:pt x="5570" y="44693"/>
                  </a:cubicBezTo>
                  <a:cubicBezTo>
                    <a:pt x="5722" y="44693"/>
                    <a:pt x="5959" y="44532"/>
                    <a:pt x="6072" y="44467"/>
                  </a:cubicBezTo>
                  <a:cubicBezTo>
                    <a:pt x="6089" y="44458"/>
                    <a:pt x="6111" y="44450"/>
                    <a:pt x="6132" y="44450"/>
                  </a:cubicBezTo>
                  <a:cubicBezTo>
                    <a:pt x="6160" y="44450"/>
                    <a:pt x="6184" y="44464"/>
                    <a:pt x="6187" y="44501"/>
                  </a:cubicBezTo>
                  <a:cubicBezTo>
                    <a:pt x="6195" y="44583"/>
                    <a:pt x="6203" y="44668"/>
                    <a:pt x="6210" y="44750"/>
                  </a:cubicBezTo>
                  <a:cubicBezTo>
                    <a:pt x="6483" y="44643"/>
                    <a:pt x="6794" y="44604"/>
                    <a:pt x="7012" y="44399"/>
                  </a:cubicBezTo>
                  <a:cubicBezTo>
                    <a:pt x="7037" y="44376"/>
                    <a:pt x="7064" y="44365"/>
                    <a:pt x="7087" y="44365"/>
                  </a:cubicBezTo>
                  <a:cubicBezTo>
                    <a:pt x="7129" y="44365"/>
                    <a:pt x="7159" y="44402"/>
                    <a:pt x="7140" y="44466"/>
                  </a:cubicBezTo>
                  <a:cubicBezTo>
                    <a:pt x="7111" y="44565"/>
                    <a:pt x="7090" y="44663"/>
                    <a:pt x="7069" y="44762"/>
                  </a:cubicBezTo>
                  <a:cubicBezTo>
                    <a:pt x="7262" y="44544"/>
                    <a:pt x="7502" y="44384"/>
                    <a:pt x="7782" y="44215"/>
                  </a:cubicBezTo>
                  <a:cubicBezTo>
                    <a:pt x="7797" y="44205"/>
                    <a:pt x="7813" y="44200"/>
                    <a:pt x="7827" y="44200"/>
                  </a:cubicBezTo>
                  <a:cubicBezTo>
                    <a:pt x="7850" y="44200"/>
                    <a:pt x="7869" y="44213"/>
                    <a:pt x="7877" y="44242"/>
                  </a:cubicBezTo>
                  <a:cubicBezTo>
                    <a:pt x="7877" y="44243"/>
                    <a:pt x="7878" y="44245"/>
                    <a:pt x="7878" y="44247"/>
                  </a:cubicBezTo>
                  <a:cubicBezTo>
                    <a:pt x="8311" y="43319"/>
                    <a:pt x="8658" y="42357"/>
                    <a:pt x="8870" y="41403"/>
                  </a:cubicBezTo>
                  <a:cubicBezTo>
                    <a:pt x="8890" y="41310"/>
                    <a:pt x="8907" y="41219"/>
                    <a:pt x="8925" y="41129"/>
                  </a:cubicBezTo>
                  <a:cubicBezTo>
                    <a:pt x="8835" y="40861"/>
                    <a:pt x="8719" y="40603"/>
                    <a:pt x="8579" y="40358"/>
                  </a:cubicBezTo>
                  <a:cubicBezTo>
                    <a:pt x="8533" y="40480"/>
                    <a:pt x="8486" y="40603"/>
                    <a:pt x="8442" y="40727"/>
                  </a:cubicBezTo>
                  <a:cubicBezTo>
                    <a:pt x="8442" y="40731"/>
                    <a:pt x="8444" y="40734"/>
                    <a:pt x="8444" y="40739"/>
                  </a:cubicBezTo>
                  <a:cubicBezTo>
                    <a:pt x="8442" y="40801"/>
                    <a:pt x="8409" y="40859"/>
                    <a:pt x="8354" y="40891"/>
                  </a:cubicBezTo>
                  <a:cubicBezTo>
                    <a:pt x="8346" y="40894"/>
                    <a:pt x="8340" y="40897"/>
                    <a:pt x="8333" y="40902"/>
                  </a:cubicBezTo>
                  <a:cubicBezTo>
                    <a:pt x="8316" y="40911"/>
                    <a:pt x="8299" y="40915"/>
                    <a:pt x="8283" y="40915"/>
                  </a:cubicBezTo>
                  <a:cubicBezTo>
                    <a:pt x="8238" y="40915"/>
                    <a:pt x="8207" y="40878"/>
                    <a:pt x="8232" y="40818"/>
                  </a:cubicBezTo>
                  <a:cubicBezTo>
                    <a:pt x="8240" y="40800"/>
                    <a:pt x="8246" y="40783"/>
                    <a:pt x="8254" y="40765"/>
                  </a:cubicBezTo>
                  <a:lnTo>
                    <a:pt x="8254" y="40765"/>
                  </a:lnTo>
                  <a:cubicBezTo>
                    <a:pt x="8237" y="40780"/>
                    <a:pt x="8230" y="40789"/>
                    <a:pt x="8225" y="40789"/>
                  </a:cubicBezTo>
                  <a:cubicBezTo>
                    <a:pt x="8216" y="40789"/>
                    <a:pt x="8211" y="40762"/>
                    <a:pt x="8162" y="40697"/>
                  </a:cubicBezTo>
                  <a:cubicBezTo>
                    <a:pt x="8099" y="40613"/>
                    <a:pt x="8033" y="40532"/>
                    <a:pt x="7965" y="40451"/>
                  </a:cubicBezTo>
                  <a:cubicBezTo>
                    <a:pt x="7956" y="40440"/>
                    <a:pt x="7947" y="40428"/>
                    <a:pt x="7938" y="40417"/>
                  </a:cubicBezTo>
                  <a:cubicBezTo>
                    <a:pt x="7823" y="40657"/>
                    <a:pt x="7694" y="40909"/>
                    <a:pt x="7680" y="41162"/>
                  </a:cubicBezTo>
                  <a:cubicBezTo>
                    <a:pt x="7676" y="41216"/>
                    <a:pt x="7563" y="41348"/>
                    <a:pt x="7491" y="41348"/>
                  </a:cubicBezTo>
                  <a:cubicBezTo>
                    <a:pt x="7469" y="41348"/>
                    <a:pt x="7451" y="41336"/>
                    <a:pt x="7441" y="41306"/>
                  </a:cubicBezTo>
                  <a:cubicBezTo>
                    <a:pt x="7391" y="41157"/>
                    <a:pt x="7277" y="41044"/>
                    <a:pt x="7162" y="40941"/>
                  </a:cubicBezTo>
                  <a:cubicBezTo>
                    <a:pt x="7144" y="40925"/>
                    <a:pt x="7125" y="40918"/>
                    <a:pt x="7104" y="40918"/>
                  </a:cubicBezTo>
                  <a:cubicBezTo>
                    <a:pt x="7012" y="40918"/>
                    <a:pt x="6906" y="41067"/>
                    <a:pt x="6825" y="41165"/>
                  </a:cubicBezTo>
                  <a:cubicBezTo>
                    <a:pt x="6539" y="41508"/>
                    <a:pt x="6341" y="41889"/>
                    <a:pt x="6179" y="42302"/>
                  </a:cubicBezTo>
                  <a:cubicBezTo>
                    <a:pt x="6157" y="42359"/>
                    <a:pt x="6061" y="42459"/>
                    <a:pt x="5991" y="42459"/>
                  </a:cubicBezTo>
                  <a:cubicBezTo>
                    <a:pt x="5961" y="42459"/>
                    <a:pt x="5936" y="42441"/>
                    <a:pt x="5923" y="42393"/>
                  </a:cubicBezTo>
                  <a:cubicBezTo>
                    <a:pt x="5868" y="42190"/>
                    <a:pt x="5788" y="42004"/>
                    <a:pt x="5731" y="41806"/>
                  </a:cubicBezTo>
                  <a:cubicBezTo>
                    <a:pt x="5597" y="41971"/>
                    <a:pt x="5462" y="42135"/>
                    <a:pt x="5328" y="42298"/>
                  </a:cubicBezTo>
                  <a:cubicBezTo>
                    <a:pt x="5295" y="42337"/>
                    <a:pt x="5229" y="42382"/>
                    <a:pt x="5176" y="42382"/>
                  </a:cubicBezTo>
                  <a:cubicBezTo>
                    <a:pt x="5143" y="42382"/>
                    <a:pt x="5115" y="42364"/>
                    <a:pt x="5104" y="42314"/>
                  </a:cubicBezTo>
                  <a:cubicBezTo>
                    <a:pt x="5061" y="42100"/>
                    <a:pt x="4968" y="41908"/>
                    <a:pt x="4904" y="41704"/>
                  </a:cubicBezTo>
                  <a:cubicBezTo>
                    <a:pt x="4788" y="41799"/>
                    <a:pt x="4666" y="41876"/>
                    <a:pt x="4506" y="41926"/>
                  </a:cubicBezTo>
                  <a:cubicBezTo>
                    <a:pt x="4450" y="41942"/>
                    <a:pt x="4392" y="41947"/>
                    <a:pt x="4333" y="41947"/>
                  </a:cubicBezTo>
                  <a:cubicBezTo>
                    <a:pt x="4252" y="41947"/>
                    <a:pt x="4169" y="41938"/>
                    <a:pt x="4089" y="41938"/>
                  </a:cubicBezTo>
                  <a:cubicBezTo>
                    <a:pt x="4027" y="41938"/>
                    <a:pt x="3967" y="41944"/>
                    <a:pt x="3911" y="41963"/>
                  </a:cubicBezTo>
                  <a:cubicBezTo>
                    <a:pt x="3898" y="41967"/>
                    <a:pt x="3888" y="41969"/>
                    <a:pt x="3879" y="41969"/>
                  </a:cubicBezTo>
                  <a:cubicBezTo>
                    <a:pt x="3805" y="41969"/>
                    <a:pt x="3866" y="41826"/>
                    <a:pt x="3916" y="41794"/>
                  </a:cubicBezTo>
                  <a:cubicBezTo>
                    <a:pt x="4233" y="41602"/>
                    <a:pt x="4652" y="41658"/>
                    <a:pt x="4922" y="41375"/>
                  </a:cubicBezTo>
                  <a:cubicBezTo>
                    <a:pt x="4957" y="41339"/>
                    <a:pt x="5030" y="41286"/>
                    <a:pt x="5087" y="41286"/>
                  </a:cubicBezTo>
                  <a:cubicBezTo>
                    <a:pt x="5121" y="41286"/>
                    <a:pt x="5149" y="41305"/>
                    <a:pt x="5159" y="41359"/>
                  </a:cubicBezTo>
                  <a:cubicBezTo>
                    <a:pt x="5197" y="41565"/>
                    <a:pt x="5278" y="41753"/>
                    <a:pt x="5337" y="41950"/>
                  </a:cubicBezTo>
                  <a:cubicBezTo>
                    <a:pt x="5471" y="41788"/>
                    <a:pt x="5607" y="41626"/>
                    <a:pt x="5740" y="41464"/>
                  </a:cubicBezTo>
                  <a:cubicBezTo>
                    <a:pt x="5770" y="41427"/>
                    <a:pt x="5838" y="41381"/>
                    <a:pt x="5890" y="41381"/>
                  </a:cubicBezTo>
                  <a:cubicBezTo>
                    <a:pt x="5923" y="41381"/>
                    <a:pt x="5950" y="41399"/>
                    <a:pt x="5959" y="41448"/>
                  </a:cubicBezTo>
                  <a:cubicBezTo>
                    <a:pt x="5991" y="41622"/>
                    <a:pt x="6050" y="41781"/>
                    <a:pt x="6104" y="41941"/>
                  </a:cubicBezTo>
                  <a:cubicBezTo>
                    <a:pt x="6349" y="41422"/>
                    <a:pt x="6670" y="40914"/>
                    <a:pt x="7181" y="40643"/>
                  </a:cubicBezTo>
                  <a:cubicBezTo>
                    <a:pt x="7202" y="40632"/>
                    <a:pt x="7228" y="40621"/>
                    <a:pt x="7253" y="40621"/>
                  </a:cubicBezTo>
                  <a:cubicBezTo>
                    <a:pt x="7268" y="40621"/>
                    <a:pt x="7282" y="40625"/>
                    <a:pt x="7295" y="40636"/>
                  </a:cubicBezTo>
                  <a:cubicBezTo>
                    <a:pt x="7388" y="40711"/>
                    <a:pt x="7473" y="40797"/>
                    <a:pt x="7550" y="40890"/>
                  </a:cubicBezTo>
                  <a:cubicBezTo>
                    <a:pt x="7557" y="40873"/>
                    <a:pt x="7564" y="40857"/>
                    <a:pt x="7570" y="40840"/>
                  </a:cubicBezTo>
                  <a:cubicBezTo>
                    <a:pt x="7630" y="40711"/>
                    <a:pt x="7691" y="40584"/>
                    <a:pt x="7748" y="40454"/>
                  </a:cubicBezTo>
                  <a:cubicBezTo>
                    <a:pt x="7758" y="40382"/>
                    <a:pt x="7797" y="40337"/>
                    <a:pt x="7848" y="40305"/>
                  </a:cubicBezTo>
                  <a:cubicBezTo>
                    <a:pt x="7840" y="40294"/>
                    <a:pt x="7830" y="40285"/>
                    <a:pt x="7822" y="40274"/>
                  </a:cubicBezTo>
                  <a:cubicBezTo>
                    <a:pt x="7788" y="40223"/>
                    <a:pt x="7851" y="40147"/>
                    <a:pt x="7882" y="40115"/>
                  </a:cubicBezTo>
                  <a:cubicBezTo>
                    <a:pt x="7883" y="40114"/>
                    <a:pt x="7884" y="40113"/>
                    <a:pt x="7886" y="40113"/>
                  </a:cubicBezTo>
                  <a:cubicBezTo>
                    <a:pt x="7905" y="40093"/>
                    <a:pt x="7937" y="40075"/>
                    <a:pt x="7967" y="40075"/>
                  </a:cubicBezTo>
                  <a:cubicBezTo>
                    <a:pt x="7980" y="40075"/>
                    <a:pt x="7993" y="40078"/>
                    <a:pt x="8004" y="40087"/>
                  </a:cubicBezTo>
                  <a:cubicBezTo>
                    <a:pt x="8011" y="40092"/>
                    <a:pt x="8020" y="40099"/>
                    <a:pt x="8027" y="40104"/>
                  </a:cubicBezTo>
                  <a:cubicBezTo>
                    <a:pt x="8041" y="40115"/>
                    <a:pt x="8047" y="40132"/>
                    <a:pt x="8046" y="40149"/>
                  </a:cubicBezTo>
                  <a:cubicBezTo>
                    <a:pt x="8132" y="40254"/>
                    <a:pt x="8267" y="40380"/>
                    <a:pt x="8357" y="40510"/>
                  </a:cubicBezTo>
                  <a:cubicBezTo>
                    <a:pt x="8405" y="40390"/>
                    <a:pt x="8454" y="40270"/>
                    <a:pt x="8503" y="40150"/>
                  </a:cubicBezTo>
                  <a:cubicBezTo>
                    <a:pt x="8516" y="40117"/>
                    <a:pt x="8574" y="40047"/>
                    <a:pt x="8621" y="40047"/>
                  </a:cubicBezTo>
                  <a:cubicBezTo>
                    <a:pt x="8637" y="40047"/>
                    <a:pt x="8651" y="40054"/>
                    <a:pt x="8662" y="40073"/>
                  </a:cubicBezTo>
                  <a:cubicBezTo>
                    <a:pt x="8791" y="40302"/>
                    <a:pt x="8906" y="40547"/>
                    <a:pt x="8975" y="40803"/>
                  </a:cubicBezTo>
                  <a:cubicBezTo>
                    <a:pt x="9046" y="40187"/>
                    <a:pt x="8952" y="39642"/>
                    <a:pt x="8405" y="39154"/>
                  </a:cubicBezTo>
                  <a:cubicBezTo>
                    <a:pt x="7894" y="38698"/>
                    <a:pt x="7517" y="37995"/>
                    <a:pt x="7547" y="37290"/>
                  </a:cubicBezTo>
                  <a:cubicBezTo>
                    <a:pt x="7480" y="37018"/>
                    <a:pt x="7389" y="36756"/>
                    <a:pt x="7219" y="36519"/>
                  </a:cubicBezTo>
                  <a:cubicBezTo>
                    <a:pt x="7066" y="36717"/>
                    <a:pt x="6870" y="36880"/>
                    <a:pt x="6797" y="37131"/>
                  </a:cubicBezTo>
                  <a:cubicBezTo>
                    <a:pt x="6777" y="37198"/>
                    <a:pt x="6664" y="37280"/>
                    <a:pt x="6594" y="37280"/>
                  </a:cubicBezTo>
                  <a:cubicBezTo>
                    <a:pt x="6556" y="37280"/>
                    <a:pt x="6531" y="37254"/>
                    <a:pt x="6543" y="37187"/>
                  </a:cubicBezTo>
                  <a:cubicBezTo>
                    <a:pt x="6600" y="36872"/>
                    <a:pt x="6457" y="36763"/>
                    <a:pt x="6265" y="36763"/>
                  </a:cubicBezTo>
                  <a:cubicBezTo>
                    <a:pt x="6112" y="36763"/>
                    <a:pt x="5928" y="36832"/>
                    <a:pt x="5788" y="36922"/>
                  </a:cubicBezTo>
                  <a:cubicBezTo>
                    <a:pt x="5769" y="36935"/>
                    <a:pt x="5736" y="36949"/>
                    <a:pt x="5706" y="36949"/>
                  </a:cubicBezTo>
                  <a:cubicBezTo>
                    <a:pt x="5689" y="36949"/>
                    <a:pt x="5672" y="36945"/>
                    <a:pt x="5660" y="36932"/>
                  </a:cubicBezTo>
                  <a:cubicBezTo>
                    <a:pt x="5574" y="36841"/>
                    <a:pt x="5493" y="36802"/>
                    <a:pt x="5402" y="36802"/>
                  </a:cubicBezTo>
                  <a:cubicBezTo>
                    <a:pt x="5322" y="36802"/>
                    <a:pt x="5236" y="36833"/>
                    <a:pt x="5133" y="36884"/>
                  </a:cubicBezTo>
                  <a:cubicBezTo>
                    <a:pt x="5126" y="36888"/>
                    <a:pt x="5120" y="36889"/>
                    <a:pt x="5115" y="36889"/>
                  </a:cubicBezTo>
                  <a:cubicBezTo>
                    <a:pt x="5092" y="36889"/>
                    <a:pt x="5100" y="36849"/>
                    <a:pt x="5120" y="36832"/>
                  </a:cubicBezTo>
                  <a:cubicBezTo>
                    <a:pt x="5288" y="36682"/>
                    <a:pt x="5434" y="36475"/>
                    <a:pt x="5673" y="36475"/>
                  </a:cubicBezTo>
                  <a:cubicBezTo>
                    <a:pt x="5674" y="36475"/>
                    <a:pt x="5675" y="36475"/>
                    <a:pt x="5677" y="36475"/>
                  </a:cubicBezTo>
                  <a:cubicBezTo>
                    <a:pt x="5741" y="36476"/>
                    <a:pt x="5799" y="36591"/>
                    <a:pt x="5861" y="36591"/>
                  </a:cubicBezTo>
                  <a:cubicBezTo>
                    <a:pt x="5870" y="36591"/>
                    <a:pt x="5879" y="36588"/>
                    <a:pt x="5889" y="36582"/>
                  </a:cubicBezTo>
                  <a:cubicBezTo>
                    <a:pt x="5974" y="36526"/>
                    <a:pt x="6077" y="36497"/>
                    <a:pt x="6174" y="36466"/>
                  </a:cubicBezTo>
                  <a:cubicBezTo>
                    <a:pt x="6247" y="36443"/>
                    <a:pt x="6315" y="36433"/>
                    <a:pt x="6378" y="36433"/>
                  </a:cubicBezTo>
                  <a:cubicBezTo>
                    <a:pt x="6602" y="36433"/>
                    <a:pt x="6752" y="36570"/>
                    <a:pt x="6803" y="36769"/>
                  </a:cubicBezTo>
                  <a:cubicBezTo>
                    <a:pt x="6931" y="36620"/>
                    <a:pt x="7069" y="36481"/>
                    <a:pt x="7162" y="36305"/>
                  </a:cubicBezTo>
                  <a:cubicBezTo>
                    <a:pt x="7178" y="36277"/>
                    <a:pt x="7248" y="36203"/>
                    <a:pt x="7300" y="36203"/>
                  </a:cubicBezTo>
                  <a:cubicBezTo>
                    <a:pt x="7314" y="36203"/>
                    <a:pt x="7326" y="36208"/>
                    <a:pt x="7336" y="36221"/>
                  </a:cubicBezTo>
                  <a:cubicBezTo>
                    <a:pt x="7470" y="36388"/>
                    <a:pt x="7572" y="36578"/>
                    <a:pt x="7637" y="36781"/>
                  </a:cubicBezTo>
                  <a:cubicBezTo>
                    <a:pt x="8078" y="34800"/>
                    <a:pt x="8737" y="32847"/>
                    <a:pt x="9262" y="30889"/>
                  </a:cubicBezTo>
                  <a:cubicBezTo>
                    <a:pt x="9275" y="30841"/>
                    <a:pt x="9287" y="30793"/>
                    <a:pt x="9300" y="30745"/>
                  </a:cubicBezTo>
                  <a:lnTo>
                    <a:pt x="9300" y="30745"/>
                  </a:lnTo>
                  <a:cubicBezTo>
                    <a:pt x="9298" y="30745"/>
                    <a:pt x="9296" y="30746"/>
                    <a:pt x="9294" y="30746"/>
                  </a:cubicBezTo>
                  <a:cubicBezTo>
                    <a:pt x="9288" y="30746"/>
                    <a:pt x="9282" y="30743"/>
                    <a:pt x="9281" y="30732"/>
                  </a:cubicBezTo>
                  <a:cubicBezTo>
                    <a:pt x="9235" y="30442"/>
                    <a:pt x="9183" y="30155"/>
                    <a:pt x="9144" y="29865"/>
                  </a:cubicBezTo>
                  <a:cubicBezTo>
                    <a:pt x="9110" y="29904"/>
                    <a:pt x="9070" y="29936"/>
                    <a:pt x="9025" y="29959"/>
                  </a:cubicBezTo>
                  <a:cubicBezTo>
                    <a:pt x="9010" y="29968"/>
                    <a:pt x="8988" y="29975"/>
                    <a:pt x="8968" y="29975"/>
                  </a:cubicBezTo>
                  <a:cubicBezTo>
                    <a:pt x="8943" y="29975"/>
                    <a:pt x="8921" y="29963"/>
                    <a:pt x="8921" y="29930"/>
                  </a:cubicBezTo>
                  <a:cubicBezTo>
                    <a:pt x="8916" y="29613"/>
                    <a:pt x="8814" y="29340"/>
                    <a:pt x="8602" y="29340"/>
                  </a:cubicBezTo>
                  <a:cubicBezTo>
                    <a:pt x="8493" y="29340"/>
                    <a:pt x="8356" y="29411"/>
                    <a:pt x="8188" y="29585"/>
                  </a:cubicBezTo>
                  <a:cubicBezTo>
                    <a:pt x="8158" y="29616"/>
                    <a:pt x="8099" y="29658"/>
                    <a:pt x="8053" y="29658"/>
                  </a:cubicBezTo>
                  <a:cubicBezTo>
                    <a:pt x="8025" y="29658"/>
                    <a:pt x="8002" y="29642"/>
                    <a:pt x="7993" y="29598"/>
                  </a:cubicBezTo>
                  <a:cubicBezTo>
                    <a:pt x="7911" y="29198"/>
                    <a:pt x="7721" y="29049"/>
                    <a:pt x="7496" y="29049"/>
                  </a:cubicBezTo>
                  <a:cubicBezTo>
                    <a:pt x="7128" y="29049"/>
                    <a:pt x="6667" y="29448"/>
                    <a:pt x="6430" y="29802"/>
                  </a:cubicBezTo>
                  <a:cubicBezTo>
                    <a:pt x="6421" y="29817"/>
                    <a:pt x="6405" y="29825"/>
                    <a:pt x="6393" y="29825"/>
                  </a:cubicBezTo>
                  <a:cubicBezTo>
                    <a:pt x="6380" y="29825"/>
                    <a:pt x="6372" y="29815"/>
                    <a:pt x="6383" y="29790"/>
                  </a:cubicBezTo>
                  <a:cubicBezTo>
                    <a:pt x="6607" y="29335"/>
                    <a:pt x="7254" y="28745"/>
                    <a:pt x="7722" y="28745"/>
                  </a:cubicBezTo>
                  <a:cubicBezTo>
                    <a:pt x="7964" y="28745"/>
                    <a:pt x="8158" y="28904"/>
                    <a:pt x="8219" y="29325"/>
                  </a:cubicBezTo>
                  <a:cubicBezTo>
                    <a:pt x="8369" y="29215"/>
                    <a:pt x="8533" y="29117"/>
                    <a:pt x="8713" y="29117"/>
                  </a:cubicBezTo>
                  <a:cubicBezTo>
                    <a:pt x="8762" y="29117"/>
                    <a:pt x="8813" y="29125"/>
                    <a:pt x="8865" y="29141"/>
                  </a:cubicBezTo>
                  <a:cubicBezTo>
                    <a:pt x="8969" y="29173"/>
                    <a:pt x="9020" y="29285"/>
                    <a:pt x="9061" y="29373"/>
                  </a:cubicBezTo>
                  <a:cubicBezTo>
                    <a:pt x="9120" y="29498"/>
                    <a:pt x="9057" y="29693"/>
                    <a:pt x="9080" y="29693"/>
                  </a:cubicBezTo>
                  <a:cubicBezTo>
                    <a:pt x="9087" y="29693"/>
                    <a:pt x="9104" y="29671"/>
                    <a:pt x="9138" y="29618"/>
                  </a:cubicBezTo>
                  <a:cubicBezTo>
                    <a:pt x="9154" y="29593"/>
                    <a:pt x="9220" y="29535"/>
                    <a:pt x="9264" y="29535"/>
                  </a:cubicBezTo>
                  <a:cubicBezTo>
                    <a:pt x="9284" y="29535"/>
                    <a:pt x="9299" y="29547"/>
                    <a:pt x="9301" y="29581"/>
                  </a:cubicBezTo>
                  <a:cubicBezTo>
                    <a:pt x="9326" y="29916"/>
                    <a:pt x="9332" y="30252"/>
                    <a:pt x="9342" y="30586"/>
                  </a:cubicBezTo>
                  <a:cubicBezTo>
                    <a:pt x="9832" y="28749"/>
                    <a:pt x="10306" y="26877"/>
                    <a:pt x="10891" y="25048"/>
                  </a:cubicBezTo>
                  <a:cubicBezTo>
                    <a:pt x="10880" y="25047"/>
                    <a:pt x="10869" y="25046"/>
                    <a:pt x="10858" y="25046"/>
                  </a:cubicBezTo>
                  <a:cubicBezTo>
                    <a:pt x="10840" y="25046"/>
                    <a:pt x="10822" y="25048"/>
                    <a:pt x="10805" y="25051"/>
                  </a:cubicBezTo>
                  <a:cubicBezTo>
                    <a:pt x="10646" y="25088"/>
                    <a:pt x="10444" y="25059"/>
                    <a:pt x="10300" y="25154"/>
                  </a:cubicBezTo>
                  <a:cubicBezTo>
                    <a:pt x="10291" y="25160"/>
                    <a:pt x="10274" y="25166"/>
                    <a:pt x="10259" y="25166"/>
                  </a:cubicBezTo>
                  <a:cubicBezTo>
                    <a:pt x="10245" y="25166"/>
                    <a:pt x="10233" y="25161"/>
                    <a:pt x="10228" y="25146"/>
                  </a:cubicBezTo>
                  <a:cubicBezTo>
                    <a:pt x="10119" y="24813"/>
                    <a:pt x="10107" y="24486"/>
                    <a:pt x="10087" y="24137"/>
                  </a:cubicBezTo>
                  <a:cubicBezTo>
                    <a:pt x="10068" y="23784"/>
                    <a:pt x="9807" y="23611"/>
                    <a:pt x="9518" y="23611"/>
                  </a:cubicBezTo>
                  <a:cubicBezTo>
                    <a:pt x="9281" y="23611"/>
                    <a:pt x="9023" y="23728"/>
                    <a:pt x="8864" y="23957"/>
                  </a:cubicBezTo>
                  <a:cubicBezTo>
                    <a:pt x="8837" y="23997"/>
                    <a:pt x="8781" y="24060"/>
                    <a:pt x="8725" y="24060"/>
                  </a:cubicBezTo>
                  <a:cubicBezTo>
                    <a:pt x="8710" y="24060"/>
                    <a:pt x="8695" y="24056"/>
                    <a:pt x="8681" y="24046"/>
                  </a:cubicBezTo>
                  <a:cubicBezTo>
                    <a:pt x="8471" y="23894"/>
                    <a:pt x="8626" y="23948"/>
                    <a:pt x="8473" y="23679"/>
                  </a:cubicBezTo>
                  <a:cubicBezTo>
                    <a:pt x="8378" y="23512"/>
                    <a:pt x="8188" y="23489"/>
                    <a:pt x="8038" y="23389"/>
                  </a:cubicBezTo>
                  <a:cubicBezTo>
                    <a:pt x="8004" y="23366"/>
                    <a:pt x="8062" y="23313"/>
                    <a:pt x="8084" y="23309"/>
                  </a:cubicBezTo>
                  <a:cubicBezTo>
                    <a:pt x="8189" y="23294"/>
                    <a:pt x="8300" y="23267"/>
                    <a:pt x="8406" y="23267"/>
                  </a:cubicBezTo>
                  <a:cubicBezTo>
                    <a:pt x="8500" y="23267"/>
                    <a:pt x="8589" y="23288"/>
                    <a:pt x="8666" y="23356"/>
                  </a:cubicBezTo>
                  <a:cubicBezTo>
                    <a:pt x="8785" y="23463"/>
                    <a:pt x="8758" y="23624"/>
                    <a:pt x="8822" y="23751"/>
                  </a:cubicBezTo>
                  <a:cubicBezTo>
                    <a:pt x="9048" y="23512"/>
                    <a:pt x="9281" y="23407"/>
                    <a:pt x="9543" y="23407"/>
                  </a:cubicBezTo>
                  <a:cubicBezTo>
                    <a:pt x="9749" y="23407"/>
                    <a:pt x="9972" y="23471"/>
                    <a:pt x="10223" y="23587"/>
                  </a:cubicBezTo>
                  <a:cubicBezTo>
                    <a:pt x="10243" y="23597"/>
                    <a:pt x="10258" y="23609"/>
                    <a:pt x="10259" y="23634"/>
                  </a:cubicBezTo>
                  <a:cubicBezTo>
                    <a:pt x="10267" y="23751"/>
                    <a:pt x="10377" y="24967"/>
                    <a:pt x="10348" y="24987"/>
                  </a:cubicBezTo>
                  <a:cubicBezTo>
                    <a:pt x="10506" y="24882"/>
                    <a:pt x="10752" y="24911"/>
                    <a:pt x="10950" y="24865"/>
                  </a:cubicBezTo>
                  <a:cubicBezTo>
                    <a:pt x="11309" y="23761"/>
                    <a:pt x="11713" y="22676"/>
                    <a:pt x="12186" y="21624"/>
                  </a:cubicBezTo>
                  <a:cubicBezTo>
                    <a:pt x="12054" y="21501"/>
                    <a:pt x="11921" y="21375"/>
                    <a:pt x="11787" y="21251"/>
                  </a:cubicBezTo>
                  <a:cubicBezTo>
                    <a:pt x="11688" y="21158"/>
                    <a:pt x="11766" y="20983"/>
                    <a:pt x="11840" y="20900"/>
                  </a:cubicBezTo>
                  <a:cubicBezTo>
                    <a:pt x="12313" y="20368"/>
                    <a:pt x="12786" y="19818"/>
                    <a:pt x="13201" y="19234"/>
                  </a:cubicBezTo>
                  <a:cubicBezTo>
                    <a:pt x="13073" y="18866"/>
                    <a:pt x="12951" y="18497"/>
                    <a:pt x="12834" y="18127"/>
                  </a:cubicBezTo>
                  <a:cubicBezTo>
                    <a:pt x="12812" y="18170"/>
                    <a:pt x="12762" y="18219"/>
                    <a:pt x="12729" y="18219"/>
                  </a:cubicBezTo>
                  <a:cubicBezTo>
                    <a:pt x="12713" y="18219"/>
                    <a:pt x="12701" y="18208"/>
                    <a:pt x="12697" y="18180"/>
                  </a:cubicBezTo>
                  <a:cubicBezTo>
                    <a:pt x="12681" y="18055"/>
                    <a:pt x="12690" y="17977"/>
                    <a:pt x="12728" y="17883"/>
                  </a:cubicBezTo>
                  <a:cubicBezTo>
                    <a:pt x="12642" y="17853"/>
                    <a:pt x="12660" y="17825"/>
                    <a:pt x="12571" y="17825"/>
                  </a:cubicBezTo>
                  <a:cubicBezTo>
                    <a:pt x="12548" y="17825"/>
                    <a:pt x="12519" y="17827"/>
                    <a:pt x="12479" y="17831"/>
                  </a:cubicBezTo>
                  <a:cubicBezTo>
                    <a:pt x="12476" y="17831"/>
                    <a:pt x="12474" y="17831"/>
                    <a:pt x="12472" y="17831"/>
                  </a:cubicBezTo>
                  <a:cubicBezTo>
                    <a:pt x="12420" y="17831"/>
                    <a:pt x="12414" y="17772"/>
                    <a:pt x="12428" y="17733"/>
                  </a:cubicBezTo>
                  <a:cubicBezTo>
                    <a:pt x="12527" y="17482"/>
                    <a:pt x="12513" y="17235"/>
                    <a:pt x="12507" y="16979"/>
                  </a:cubicBezTo>
                  <a:cubicBezTo>
                    <a:pt x="12500" y="16953"/>
                    <a:pt x="12493" y="16926"/>
                    <a:pt x="12485" y="16899"/>
                  </a:cubicBezTo>
                  <a:cubicBezTo>
                    <a:pt x="12475" y="16858"/>
                    <a:pt x="12465" y="16816"/>
                    <a:pt x="12456" y="16773"/>
                  </a:cubicBezTo>
                  <a:cubicBezTo>
                    <a:pt x="12433" y="16765"/>
                    <a:pt x="12405" y="16762"/>
                    <a:pt x="12375" y="16762"/>
                  </a:cubicBezTo>
                  <a:cubicBezTo>
                    <a:pt x="12293" y="16762"/>
                    <a:pt x="12195" y="16784"/>
                    <a:pt x="12157" y="16788"/>
                  </a:cubicBezTo>
                  <a:cubicBezTo>
                    <a:pt x="12120" y="16792"/>
                    <a:pt x="12082" y="16794"/>
                    <a:pt x="12044" y="16794"/>
                  </a:cubicBezTo>
                  <a:cubicBezTo>
                    <a:pt x="11853" y="16794"/>
                    <a:pt x="11654" y="16755"/>
                    <a:pt x="11461" y="16755"/>
                  </a:cubicBezTo>
                  <a:cubicBezTo>
                    <a:pt x="11439" y="16755"/>
                    <a:pt x="11416" y="16756"/>
                    <a:pt x="11394" y="16757"/>
                  </a:cubicBezTo>
                  <a:cubicBezTo>
                    <a:pt x="11393" y="16757"/>
                    <a:pt x="11391" y="16757"/>
                    <a:pt x="11390" y="16757"/>
                  </a:cubicBezTo>
                  <a:cubicBezTo>
                    <a:pt x="11325" y="16757"/>
                    <a:pt x="11322" y="16692"/>
                    <a:pt x="11336" y="16645"/>
                  </a:cubicBezTo>
                  <a:cubicBezTo>
                    <a:pt x="11462" y="16234"/>
                    <a:pt x="11310" y="16087"/>
                    <a:pt x="11085" y="16087"/>
                  </a:cubicBezTo>
                  <a:cubicBezTo>
                    <a:pt x="10914" y="16087"/>
                    <a:pt x="10702" y="16171"/>
                    <a:pt x="10539" y="16290"/>
                  </a:cubicBezTo>
                  <a:cubicBezTo>
                    <a:pt x="10519" y="16304"/>
                    <a:pt x="10499" y="16310"/>
                    <a:pt x="10481" y="16310"/>
                  </a:cubicBezTo>
                  <a:cubicBezTo>
                    <a:pt x="10427" y="16310"/>
                    <a:pt x="10388" y="16256"/>
                    <a:pt x="10419" y="16191"/>
                  </a:cubicBezTo>
                  <a:cubicBezTo>
                    <a:pt x="10544" y="15919"/>
                    <a:pt x="10608" y="15631"/>
                    <a:pt x="10690" y="15346"/>
                  </a:cubicBezTo>
                  <a:lnTo>
                    <a:pt x="10690" y="15346"/>
                  </a:lnTo>
                  <a:cubicBezTo>
                    <a:pt x="10271" y="15411"/>
                    <a:pt x="9867" y="15531"/>
                    <a:pt x="9467" y="15671"/>
                  </a:cubicBezTo>
                  <a:cubicBezTo>
                    <a:pt x="9450" y="15677"/>
                    <a:pt x="9435" y="15680"/>
                    <a:pt x="9423" y="15680"/>
                  </a:cubicBezTo>
                  <a:cubicBezTo>
                    <a:pt x="9337" y="15680"/>
                    <a:pt x="9334" y="15563"/>
                    <a:pt x="9377" y="15492"/>
                  </a:cubicBezTo>
                  <a:cubicBezTo>
                    <a:pt x="9449" y="15372"/>
                    <a:pt x="9500" y="15242"/>
                    <a:pt x="9556" y="15114"/>
                  </a:cubicBezTo>
                  <a:cubicBezTo>
                    <a:pt x="9491" y="15114"/>
                    <a:pt x="9427" y="15112"/>
                    <a:pt x="9362" y="15112"/>
                  </a:cubicBezTo>
                  <a:cubicBezTo>
                    <a:pt x="9197" y="15112"/>
                    <a:pt x="9033" y="15123"/>
                    <a:pt x="8878" y="15190"/>
                  </a:cubicBezTo>
                  <a:cubicBezTo>
                    <a:pt x="8864" y="15196"/>
                    <a:pt x="8850" y="15198"/>
                    <a:pt x="8837" y="15198"/>
                  </a:cubicBezTo>
                  <a:cubicBezTo>
                    <a:pt x="8795" y="15198"/>
                    <a:pt x="8757" y="15172"/>
                    <a:pt x="8753" y="15125"/>
                  </a:cubicBezTo>
                  <a:cubicBezTo>
                    <a:pt x="8742" y="14998"/>
                    <a:pt x="8741" y="14893"/>
                    <a:pt x="8763" y="14791"/>
                  </a:cubicBezTo>
                  <a:lnTo>
                    <a:pt x="8763" y="14791"/>
                  </a:lnTo>
                  <a:cubicBezTo>
                    <a:pt x="8672" y="14816"/>
                    <a:pt x="8585" y="14841"/>
                    <a:pt x="8495" y="14867"/>
                  </a:cubicBezTo>
                  <a:cubicBezTo>
                    <a:pt x="8471" y="14889"/>
                    <a:pt x="8411" y="14926"/>
                    <a:pt x="8364" y="14926"/>
                  </a:cubicBezTo>
                  <a:cubicBezTo>
                    <a:pt x="8345" y="14926"/>
                    <a:pt x="8328" y="14920"/>
                    <a:pt x="8317" y="14905"/>
                  </a:cubicBezTo>
                  <a:cubicBezTo>
                    <a:pt x="8250" y="14823"/>
                    <a:pt x="8192" y="14744"/>
                    <a:pt x="8161" y="14666"/>
                  </a:cubicBezTo>
                  <a:cubicBezTo>
                    <a:pt x="8000" y="14749"/>
                    <a:pt x="7844" y="14840"/>
                    <a:pt x="7714" y="14965"/>
                  </a:cubicBezTo>
                  <a:cubicBezTo>
                    <a:pt x="7702" y="14976"/>
                    <a:pt x="7692" y="14980"/>
                    <a:pt x="7684" y="14980"/>
                  </a:cubicBezTo>
                  <a:cubicBezTo>
                    <a:pt x="7660" y="14980"/>
                    <a:pt x="7651" y="14943"/>
                    <a:pt x="7674" y="14914"/>
                  </a:cubicBezTo>
                  <a:cubicBezTo>
                    <a:pt x="7851" y="14705"/>
                    <a:pt x="8043" y="14511"/>
                    <a:pt x="8250" y="14331"/>
                  </a:cubicBezTo>
                  <a:cubicBezTo>
                    <a:pt x="8290" y="14296"/>
                    <a:pt x="8328" y="14281"/>
                    <a:pt x="8359" y="14281"/>
                  </a:cubicBezTo>
                  <a:cubicBezTo>
                    <a:pt x="8422" y="14281"/>
                    <a:pt x="8460" y="14340"/>
                    <a:pt x="8448" y="14410"/>
                  </a:cubicBezTo>
                  <a:cubicBezTo>
                    <a:pt x="8468" y="14455"/>
                    <a:pt x="8492" y="14498"/>
                    <a:pt x="8519" y="14538"/>
                  </a:cubicBezTo>
                  <a:cubicBezTo>
                    <a:pt x="8635" y="14458"/>
                    <a:pt x="8752" y="14418"/>
                    <a:pt x="8892" y="14418"/>
                  </a:cubicBezTo>
                  <a:cubicBezTo>
                    <a:pt x="8945" y="14418"/>
                    <a:pt x="9001" y="14424"/>
                    <a:pt x="9062" y="14435"/>
                  </a:cubicBezTo>
                  <a:cubicBezTo>
                    <a:pt x="9149" y="14451"/>
                    <a:pt x="9115" y="14579"/>
                    <a:pt x="9085" y="14626"/>
                  </a:cubicBezTo>
                  <a:cubicBezTo>
                    <a:pt x="9054" y="14697"/>
                    <a:pt x="9040" y="14772"/>
                    <a:pt x="9044" y="14848"/>
                  </a:cubicBezTo>
                  <a:cubicBezTo>
                    <a:pt x="9211" y="14801"/>
                    <a:pt x="9384" y="14797"/>
                    <a:pt x="9558" y="14797"/>
                  </a:cubicBezTo>
                  <a:cubicBezTo>
                    <a:pt x="9588" y="14797"/>
                    <a:pt x="9617" y="14798"/>
                    <a:pt x="9647" y="14798"/>
                  </a:cubicBezTo>
                  <a:cubicBezTo>
                    <a:pt x="9705" y="14798"/>
                    <a:pt x="9762" y="14797"/>
                    <a:pt x="9820" y="14795"/>
                  </a:cubicBezTo>
                  <a:cubicBezTo>
                    <a:pt x="9822" y="14795"/>
                    <a:pt x="9824" y="14795"/>
                    <a:pt x="9825" y="14795"/>
                  </a:cubicBezTo>
                  <a:cubicBezTo>
                    <a:pt x="9930" y="14795"/>
                    <a:pt x="9914" y="14920"/>
                    <a:pt x="9876" y="14984"/>
                  </a:cubicBezTo>
                  <a:cubicBezTo>
                    <a:pt x="9813" y="15086"/>
                    <a:pt x="9767" y="15195"/>
                    <a:pt x="9721" y="15304"/>
                  </a:cubicBezTo>
                  <a:cubicBezTo>
                    <a:pt x="10113" y="15178"/>
                    <a:pt x="10510" y="15072"/>
                    <a:pt x="10922" y="15021"/>
                  </a:cubicBezTo>
                  <a:cubicBezTo>
                    <a:pt x="10926" y="15021"/>
                    <a:pt x="10930" y="15021"/>
                    <a:pt x="10934" y="15021"/>
                  </a:cubicBezTo>
                  <a:cubicBezTo>
                    <a:pt x="11008" y="15021"/>
                    <a:pt x="11013" y="15108"/>
                    <a:pt x="10993" y="15163"/>
                  </a:cubicBezTo>
                  <a:cubicBezTo>
                    <a:pt x="10903" y="15426"/>
                    <a:pt x="10831" y="15689"/>
                    <a:pt x="10732" y="15946"/>
                  </a:cubicBezTo>
                  <a:cubicBezTo>
                    <a:pt x="10874" y="15879"/>
                    <a:pt x="11013" y="15844"/>
                    <a:pt x="11136" y="15844"/>
                  </a:cubicBezTo>
                  <a:cubicBezTo>
                    <a:pt x="11449" y="15844"/>
                    <a:pt x="11661" y="16064"/>
                    <a:pt x="11562" y="16516"/>
                  </a:cubicBezTo>
                  <a:cubicBezTo>
                    <a:pt x="11595" y="16515"/>
                    <a:pt x="11627" y="16515"/>
                    <a:pt x="11660" y="16515"/>
                  </a:cubicBezTo>
                  <a:cubicBezTo>
                    <a:pt x="11893" y="16515"/>
                    <a:pt x="12123" y="16529"/>
                    <a:pt x="12355" y="16529"/>
                  </a:cubicBezTo>
                  <a:cubicBezTo>
                    <a:pt x="12369" y="16529"/>
                    <a:pt x="12384" y="16529"/>
                    <a:pt x="12398" y="16529"/>
                  </a:cubicBezTo>
                  <a:cubicBezTo>
                    <a:pt x="12132" y="15411"/>
                    <a:pt x="11851" y="14188"/>
                    <a:pt x="11196" y="13251"/>
                  </a:cubicBezTo>
                  <a:cubicBezTo>
                    <a:pt x="10900" y="12826"/>
                    <a:pt x="10417" y="12873"/>
                    <a:pt x="10006" y="12635"/>
                  </a:cubicBezTo>
                  <a:cubicBezTo>
                    <a:pt x="9682" y="12448"/>
                    <a:pt x="9371" y="12103"/>
                    <a:pt x="9307" y="11725"/>
                  </a:cubicBezTo>
                  <a:cubicBezTo>
                    <a:pt x="9173" y="10947"/>
                    <a:pt x="9045" y="10141"/>
                    <a:pt x="8814" y="9387"/>
                  </a:cubicBezTo>
                  <a:cubicBezTo>
                    <a:pt x="8681" y="8956"/>
                    <a:pt x="8661" y="8507"/>
                    <a:pt x="8504" y="8076"/>
                  </a:cubicBezTo>
                  <a:cubicBezTo>
                    <a:pt x="8369" y="7710"/>
                    <a:pt x="8233" y="7342"/>
                    <a:pt x="8107" y="6973"/>
                  </a:cubicBezTo>
                  <a:cubicBezTo>
                    <a:pt x="7872" y="6286"/>
                    <a:pt x="7625" y="5587"/>
                    <a:pt x="7435" y="4889"/>
                  </a:cubicBezTo>
                  <a:cubicBezTo>
                    <a:pt x="7134" y="3788"/>
                    <a:pt x="7367" y="2709"/>
                    <a:pt x="7245" y="1597"/>
                  </a:cubicBezTo>
                  <a:cubicBezTo>
                    <a:pt x="7214" y="1302"/>
                    <a:pt x="7239" y="677"/>
                    <a:pt x="7065" y="437"/>
                  </a:cubicBezTo>
                  <a:cubicBezTo>
                    <a:pt x="6958" y="289"/>
                    <a:pt x="6742" y="192"/>
                    <a:pt x="6596" y="90"/>
                  </a:cubicBezTo>
                  <a:cubicBezTo>
                    <a:pt x="6556" y="63"/>
                    <a:pt x="6519" y="32"/>
                    <a:pt x="648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1206300" y="2147663"/>
              <a:ext cx="171150" cy="33200"/>
            </a:xfrm>
            <a:custGeom>
              <a:avLst/>
              <a:gdLst/>
              <a:ahLst/>
              <a:cxnLst/>
              <a:rect l="l" t="t" r="r" b="b"/>
              <a:pathLst>
                <a:path w="6846" h="1328" extrusionOk="0">
                  <a:moveTo>
                    <a:pt x="3129" y="0"/>
                  </a:moveTo>
                  <a:cubicBezTo>
                    <a:pt x="3093" y="0"/>
                    <a:pt x="3052" y="19"/>
                    <a:pt x="3021" y="39"/>
                  </a:cubicBezTo>
                  <a:cubicBezTo>
                    <a:pt x="2719" y="238"/>
                    <a:pt x="2272" y="326"/>
                    <a:pt x="1950" y="489"/>
                  </a:cubicBezTo>
                  <a:cubicBezTo>
                    <a:pt x="1809" y="559"/>
                    <a:pt x="1726" y="703"/>
                    <a:pt x="1657" y="850"/>
                  </a:cubicBezTo>
                  <a:cubicBezTo>
                    <a:pt x="1645" y="786"/>
                    <a:pt x="1638" y="720"/>
                    <a:pt x="1632" y="665"/>
                  </a:cubicBezTo>
                  <a:cubicBezTo>
                    <a:pt x="1626" y="635"/>
                    <a:pt x="1601" y="614"/>
                    <a:pt x="1572" y="614"/>
                  </a:cubicBezTo>
                  <a:cubicBezTo>
                    <a:pt x="1566" y="614"/>
                    <a:pt x="1561" y="615"/>
                    <a:pt x="1555" y="617"/>
                  </a:cubicBezTo>
                  <a:cubicBezTo>
                    <a:pt x="1377" y="668"/>
                    <a:pt x="1290" y="781"/>
                    <a:pt x="1166" y="882"/>
                  </a:cubicBezTo>
                  <a:cubicBezTo>
                    <a:pt x="1181" y="664"/>
                    <a:pt x="1143" y="459"/>
                    <a:pt x="1093" y="233"/>
                  </a:cubicBezTo>
                  <a:cubicBezTo>
                    <a:pt x="1086" y="197"/>
                    <a:pt x="1060" y="183"/>
                    <a:pt x="1032" y="183"/>
                  </a:cubicBezTo>
                  <a:cubicBezTo>
                    <a:pt x="1006" y="183"/>
                    <a:pt x="979" y="195"/>
                    <a:pt x="960" y="212"/>
                  </a:cubicBezTo>
                  <a:cubicBezTo>
                    <a:pt x="786" y="376"/>
                    <a:pt x="649" y="562"/>
                    <a:pt x="519" y="757"/>
                  </a:cubicBezTo>
                  <a:cubicBezTo>
                    <a:pt x="446" y="607"/>
                    <a:pt x="335" y="472"/>
                    <a:pt x="178" y="472"/>
                  </a:cubicBezTo>
                  <a:cubicBezTo>
                    <a:pt x="135" y="472"/>
                    <a:pt x="89" y="482"/>
                    <a:pt x="39" y="505"/>
                  </a:cubicBezTo>
                  <a:cubicBezTo>
                    <a:pt x="26" y="512"/>
                    <a:pt x="0" y="552"/>
                    <a:pt x="27" y="558"/>
                  </a:cubicBezTo>
                  <a:cubicBezTo>
                    <a:pt x="253" y="604"/>
                    <a:pt x="317" y="884"/>
                    <a:pt x="365" y="1071"/>
                  </a:cubicBezTo>
                  <a:cubicBezTo>
                    <a:pt x="374" y="1107"/>
                    <a:pt x="394" y="1121"/>
                    <a:pt x="417" y="1121"/>
                  </a:cubicBezTo>
                  <a:cubicBezTo>
                    <a:pt x="464" y="1121"/>
                    <a:pt x="526" y="1067"/>
                    <a:pt x="547" y="1034"/>
                  </a:cubicBezTo>
                  <a:cubicBezTo>
                    <a:pt x="660" y="862"/>
                    <a:pt x="773" y="697"/>
                    <a:pt x="906" y="545"/>
                  </a:cubicBezTo>
                  <a:cubicBezTo>
                    <a:pt x="945" y="738"/>
                    <a:pt x="968" y="925"/>
                    <a:pt x="943" y="1130"/>
                  </a:cubicBezTo>
                  <a:cubicBezTo>
                    <a:pt x="938" y="1174"/>
                    <a:pt x="969" y="1202"/>
                    <a:pt x="1005" y="1202"/>
                  </a:cubicBezTo>
                  <a:cubicBezTo>
                    <a:pt x="1017" y="1202"/>
                    <a:pt x="1030" y="1199"/>
                    <a:pt x="1042" y="1192"/>
                  </a:cubicBezTo>
                  <a:cubicBezTo>
                    <a:pt x="1159" y="1128"/>
                    <a:pt x="1329" y="908"/>
                    <a:pt x="1442" y="890"/>
                  </a:cubicBezTo>
                  <a:lnTo>
                    <a:pt x="1442" y="890"/>
                  </a:lnTo>
                  <a:cubicBezTo>
                    <a:pt x="1319" y="910"/>
                    <a:pt x="1473" y="1247"/>
                    <a:pt x="1507" y="1296"/>
                  </a:cubicBezTo>
                  <a:cubicBezTo>
                    <a:pt x="1523" y="1319"/>
                    <a:pt x="1543" y="1327"/>
                    <a:pt x="1564" y="1327"/>
                  </a:cubicBezTo>
                  <a:cubicBezTo>
                    <a:pt x="1619" y="1327"/>
                    <a:pt x="1682" y="1266"/>
                    <a:pt x="1706" y="1225"/>
                  </a:cubicBezTo>
                  <a:cubicBezTo>
                    <a:pt x="1776" y="1111"/>
                    <a:pt x="1832" y="1009"/>
                    <a:pt x="1895" y="890"/>
                  </a:cubicBezTo>
                  <a:cubicBezTo>
                    <a:pt x="1948" y="795"/>
                    <a:pt x="2206" y="740"/>
                    <a:pt x="2301" y="698"/>
                  </a:cubicBezTo>
                  <a:cubicBezTo>
                    <a:pt x="2512" y="602"/>
                    <a:pt x="2729" y="527"/>
                    <a:pt x="2934" y="420"/>
                  </a:cubicBezTo>
                  <a:cubicBezTo>
                    <a:pt x="2940" y="452"/>
                    <a:pt x="2948" y="482"/>
                    <a:pt x="2954" y="513"/>
                  </a:cubicBezTo>
                  <a:cubicBezTo>
                    <a:pt x="2962" y="555"/>
                    <a:pt x="2999" y="583"/>
                    <a:pt x="3039" y="583"/>
                  </a:cubicBezTo>
                  <a:cubicBezTo>
                    <a:pt x="3046" y="583"/>
                    <a:pt x="3053" y="582"/>
                    <a:pt x="3061" y="581"/>
                  </a:cubicBezTo>
                  <a:cubicBezTo>
                    <a:pt x="3189" y="552"/>
                    <a:pt x="3281" y="530"/>
                    <a:pt x="3365" y="530"/>
                  </a:cubicBezTo>
                  <a:cubicBezTo>
                    <a:pt x="3462" y="530"/>
                    <a:pt x="3549" y="559"/>
                    <a:pt x="3671" y="640"/>
                  </a:cubicBezTo>
                  <a:cubicBezTo>
                    <a:pt x="3685" y="649"/>
                    <a:pt x="3700" y="652"/>
                    <a:pt x="3716" y="652"/>
                  </a:cubicBezTo>
                  <a:cubicBezTo>
                    <a:pt x="3738" y="652"/>
                    <a:pt x="3760" y="646"/>
                    <a:pt x="3778" y="635"/>
                  </a:cubicBezTo>
                  <a:cubicBezTo>
                    <a:pt x="4098" y="463"/>
                    <a:pt x="4430" y="420"/>
                    <a:pt x="4768" y="420"/>
                  </a:cubicBezTo>
                  <a:cubicBezTo>
                    <a:pt x="5102" y="420"/>
                    <a:pt x="5441" y="462"/>
                    <a:pt x="5781" y="462"/>
                  </a:cubicBezTo>
                  <a:cubicBezTo>
                    <a:pt x="5813" y="462"/>
                    <a:pt x="5846" y="461"/>
                    <a:pt x="5879" y="460"/>
                  </a:cubicBezTo>
                  <a:cubicBezTo>
                    <a:pt x="6041" y="457"/>
                    <a:pt x="6309" y="348"/>
                    <a:pt x="6491" y="348"/>
                  </a:cubicBezTo>
                  <a:cubicBezTo>
                    <a:pt x="6531" y="348"/>
                    <a:pt x="6567" y="353"/>
                    <a:pt x="6597" y="366"/>
                  </a:cubicBezTo>
                  <a:lnTo>
                    <a:pt x="6597" y="366"/>
                  </a:lnTo>
                  <a:cubicBezTo>
                    <a:pt x="6594" y="365"/>
                    <a:pt x="6593" y="365"/>
                    <a:pt x="6591" y="365"/>
                  </a:cubicBezTo>
                  <a:cubicBezTo>
                    <a:pt x="6574" y="365"/>
                    <a:pt x="6584" y="412"/>
                    <a:pt x="6586" y="421"/>
                  </a:cubicBezTo>
                  <a:cubicBezTo>
                    <a:pt x="6587" y="458"/>
                    <a:pt x="6596" y="494"/>
                    <a:pt x="6611" y="528"/>
                  </a:cubicBezTo>
                  <a:cubicBezTo>
                    <a:pt x="6615" y="570"/>
                    <a:pt x="6627" y="587"/>
                    <a:pt x="6645" y="587"/>
                  </a:cubicBezTo>
                  <a:cubicBezTo>
                    <a:pt x="6654" y="587"/>
                    <a:pt x="6664" y="583"/>
                    <a:pt x="6676" y="576"/>
                  </a:cubicBezTo>
                  <a:lnTo>
                    <a:pt x="6676" y="576"/>
                  </a:lnTo>
                  <a:cubicBezTo>
                    <a:pt x="6671" y="583"/>
                    <a:pt x="6668" y="589"/>
                    <a:pt x="6666" y="596"/>
                  </a:cubicBezTo>
                  <a:cubicBezTo>
                    <a:pt x="6666" y="603"/>
                    <a:pt x="6665" y="610"/>
                    <a:pt x="6663" y="617"/>
                  </a:cubicBezTo>
                  <a:cubicBezTo>
                    <a:pt x="6662" y="630"/>
                    <a:pt x="6667" y="635"/>
                    <a:pt x="6673" y="635"/>
                  </a:cubicBezTo>
                  <a:cubicBezTo>
                    <a:pt x="6687" y="635"/>
                    <a:pt x="6711" y="613"/>
                    <a:pt x="6714" y="599"/>
                  </a:cubicBezTo>
                  <a:cubicBezTo>
                    <a:pt x="6742" y="480"/>
                    <a:pt x="6765" y="374"/>
                    <a:pt x="6819" y="260"/>
                  </a:cubicBezTo>
                  <a:cubicBezTo>
                    <a:pt x="6842" y="211"/>
                    <a:pt x="6845" y="152"/>
                    <a:pt x="6804" y="114"/>
                  </a:cubicBezTo>
                  <a:cubicBezTo>
                    <a:pt x="6721" y="36"/>
                    <a:pt x="6619" y="11"/>
                    <a:pt x="6507" y="11"/>
                  </a:cubicBezTo>
                  <a:cubicBezTo>
                    <a:pt x="6304" y="11"/>
                    <a:pt x="6071" y="95"/>
                    <a:pt x="5879" y="100"/>
                  </a:cubicBezTo>
                  <a:cubicBezTo>
                    <a:pt x="5862" y="101"/>
                    <a:pt x="5845" y="101"/>
                    <a:pt x="5828" y="101"/>
                  </a:cubicBezTo>
                  <a:cubicBezTo>
                    <a:pt x="5493" y="101"/>
                    <a:pt x="5159" y="41"/>
                    <a:pt x="4824" y="41"/>
                  </a:cubicBezTo>
                  <a:cubicBezTo>
                    <a:pt x="4772" y="41"/>
                    <a:pt x="4719" y="42"/>
                    <a:pt x="4667" y="46"/>
                  </a:cubicBezTo>
                  <a:cubicBezTo>
                    <a:pt x="4461" y="59"/>
                    <a:pt x="4123" y="210"/>
                    <a:pt x="3887" y="210"/>
                  </a:cubicBezTo>
                  <a:cubicBezTo>
                    <a:pt x="3822" y="210"/>
                    <a:pt x="3765" y="199"/>
                    <a:pt x="3720" y="170"/>
                  </a:cubicBezTo>
                  <a:cubicBezTo>
                    <a:pt x="3676" y="142"/>
                    <a:pt x="3631" y="133"/>
                    <a:pt x="3588" y="133"/>
                  </a:cubicBezTo>
                  <a:cubicBezTo>
                    <a:pt x="3486" y="133"/>
                    <a:pt x="3390" y="184"/>
                    <a:pt x="3317" y="184"/>
                  </a:cubicBezTo>
                  <a:cubicBezTo>
                    <a:pt x="3265" y="184"/>
                    <a:pt x="3225" y="158"/>
                    <a:pt x="3205" y="68"/>
                  </a:cubicBezTo>
                  <a:cubicBezTo>
                    <a:pt x="3194" y="18"/>
                    <a:pt x="3164" y="0"/>
                    <a:pt x="312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1203825" y="2168538"/>
              <a:ext cx="3450" cy="4125"/>
            </a:xfrm>
            <a:custGeom>
              <a:avLst/>
              <a:gdLst/>
              <a:ahLst/>
              <a:cxnLst/>
              <a:rect l="l" t="t" r="r" b="b"/>
              <a:pathLst>
                <a:path w="138" h="165" extrusionOk="0">
                  <a:moveTo>
                    <a:pt x="112" y="1"/>
                  </a:moveTo>
                  <a:cubicBezTo>
                    <a:pt x="105" y="1"/>
                    <a:pt x="96" y="5"/>
                    <a:pt x="89" y="14"/>
                  </a:cubicBezTo>
                  <a:cubicBezTo>
                    <a:pt x="68" y="41"/>
                    <a:pt x="49" y="65"/>
                    <a:pt x="29" y="91"/>
                  </a:cubicBezTo>
                  <a:cubicBezTo>
                    <a:pt x="1" y="123"/>
                    <a:pt x="6" y="151"/>
                    <a:pt x="24" y="159"/>
                  </a:cubicBezTo>
                  <a:cubicBezTo>
                    <a:pt x="28" y="163"/>
                    <a:pt x="34" y="165"/>
                    <a:pt x="39" y="165"/>
                  </a:cubicBezTo>
                  <a:cubicBezTo>
                    <a:pt x="54" y="165"/>
                    <a:pt x="70" y="153"/>
                    <a:pt x="82" y="125"/>
                  </a:cubicBezTo>
                  <a:cubicBezTo>
                    <a:pt x="97" y="96"/>
                    <a:pt x="111" y="67"/>
                    <a:pt x="127" y="38"/>
                  </a:cubicBezTo>
                  <a:cubicBezTo>
                    <a:pt x="138" y="17"/>
                    <a:pt x="127" y="1"/>
                    <a:pt x="11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1163025" y="2184688"/>
              <a:ext cx="9375" cy="16000"/>
            </a:xfrm>
            <a:custGeom>
              <a:avLst/>
              <a:gdLst/>
              <a:ahLst/>
              <a:cxnLst/>
              <a:rect l="l" t="t" r="r" b="b"/>
              <a:pathLst>
                <a:path w="375" h="640" extrusionOk="0">
                  <a:moveTo>
                    <a:pt x="350" y="1"/>
                  </a:moveTo>
                  <a:cubicBezTo>
                    <a:pt x="335" y="1"/>
                    <a:pt x="309" y="27"/>
                    <a:pt x="305" y="41"/>
                  </a:cubicBezTo>
                  <a:cubicBezTo>
                    <a:pt x="278" y="123"/>
                    <a:pt x="270" y="250"/>
                    <a:pt x="244" y="350"/>
                  </a:cubicBezTo>
                  <a:cubicBezTo>
                    <a:pt x="206" y="337"/>
                    <a:pt x="167" y="330"/>
                    <a:pt x="126" y="330"/>
                  </a:cubicBezTo>
                  <a:cubicBezTo>
                    <a:pt x="57" y="331"/>
                    <a:pt x="0" y="415"/>
                    <a:pt x="14" y="479"/>
                  </a:cubicBezTo>
                  <a:cubicBezTo>
                    <a:pt x="29" y="564"/>
                    <a:pt x="84" y="639"/>
                    <a:pt x="167" y="639"/>
                  </a:cubicBezTo>
                  <a:cubicBezTo>
                    <a:pt x="184" y="639"/>
                    <a:pt x="202" y="636"/>
                    <a:pt x="221" y="629"/>
                  </a:cubicBezTo>
                  <a:cubicBezTo>
                    <a:pt x="284" y="607"/>
                    <a:pt x="342" y="549"/>
                    <a:pt x="352" y="480"/>
                  </a:cubicBezTo>
                  <a:cubicBezTo>
                    <a:pt x="375" y="324"/>
                    <a:pt x="348" y="176"/>
                    <a:pt x="360" y="21"/>
                  </a:cubicBezTo>
                  <a:cubicBezTo>
                    <a:pt x="361" y="6"/>
                    <a:pt x="357" y="1"/>
                    <a:pt x="35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1260175" y="2264213"/>
              <a:ext cx="18200" cy="15675"/>
            </a:xfrm>
            <a:custGeom>
              <a:avLst/>
              <a:gdLst/>
              <a:ahLst/>
              <a:cxnLst/>
              <a:rect l="l" t="t" r="r" b="b"/>
              <a:pathLst>
                <a:path w="728" h="627" extrusionOk="0">
                  <a:moveTo>
                    <a:pt x="557" y="1"/>
                  </a:moveTo>
                  <a:cubicBezTo>
                    <a:pt x="528" y="1"/>
                    <a:pt x="496" y="15"/>
                    <a:pt x="474" y="31"/>
                  </a:cubicBezTo>
                  <a:cubicBezTo>
                    <a:pt x="279" y="181"/>
                    <a:pt x="176" y="363"/>
                    <a:pt x="29" y="552"/>
                  </a:cubicBezTo>
                  <a:cubicBezTo>
                    <a:pt x="15" y="569"/>
                    <a:pt x="0" y="626"/>
                    <a:pt x="28" y="626"/>
                  </a:cubicBezTo>
                  <a:cubicBezTo>
                    <a:pt x="32" y="626"/>
                    <a:pt x="38" y="625"/>
                    <a:pt x="45" y="621"/>
                  </a:cubicBezTo>
                  <a:cubicBezTo>
                    <a:pt x="198" y="545"/>
                    <a:pt x="307" y="460"/>
                    <a:pt x="424" y="355"/>
                  </a:cubicBezTo>
                  <a:cubicBezTo>
                    <a:pt x="446" y="413"/>
                    <a:pt x="467" y="471"/>
                    <a:pt x="484" y="530"/>
                  </a:cubicBezTo>
                  <a:cubicBezTo>
                    <a:pt x="493" y="562"/>
                    <a:pt x="509" y="574"/>
                    <a:pt x="528" y="574"/>
                  </a:cubicBezTo>
                  <a:cubicBezTo>
                    <a:pt x="573" y="574"/>
                    <a:pt x="633" y="504"/>
                    <a:pt x="650" y="471"/>
                  </a:cubicBezTo>
                  <a:cubicBezTo>
                    <a:pt x="696" y="384"/>
                    <a:pt x="699" y="309"/>
                    <a:pt x="722" y="223"/>
                  </a:cubicBezTo>
                  <a:cubicBezTo>
                    <a:pt x="728" y="191"/>
                    <a:pt x="715" y="178"/>
                    <a:pt x="697" y="178"/>
                  </a:cubicBezTo>
                  <a:cubicBezTo>
                    <a:pt x="679" y="178"/>
                    <a:pt x="656" y="192"/>
                    <a:pt x="644" y="213"/>
                  </a:cubicBezTo>
                  <a:cubicBezTo>
                    <a:pt x="643" y="215"/>
                    <a:pt x="641" y="219"/>
                    <a:pt x="639" y="221"/>
                  </a:cubicBezTo>
                  <a:cubicBezTo>
                    <a:pt x="633" y="165"/>
                    <a:pt x="628" y="109"/>
                    <a:pt x="618" y="53"/>
                  </a:cubicBezTo>
                  <a:cubicBezTo>
                    <a:pt x="611" y="15"/>
                    <a:pt x="586" y="1"/>
                    <a:pt x="557"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1230000" y="2282413"/>
              <a:ext cx="10925" cy="14100"/>
            </a:xfrm>
            <a:custGeom>
              <a:avLst/>
              <a:gdLst/>
              <a:ahLst/>
              <a:cxnLst/>
              <a:rect l="l" t="t" r="r" b="b"/>
              <a:pathLst>
                <a:path w="437" h="564" extrusionOk="0">
                  <a:moveTo>
                    <a:pt x="311" y="1"/>
                  </a:moveTo>
                  <a:cubicBezTo>
                    <a:pt x="206" y="1"/>
                    <a:pt x="33" y="298"/>
                    <a:pt x="13" y="330"/>
                  </a:cubicBezTo>
                  <a:cubicBezTo>
                    <a:pt x="0" y="352"/>
                    <a:pt x="3" y="387"/>
                    <a:pt x="23" y="387"/>
                  </a:cubicBezTo>
                  <a:cubicBezTo>
                    <a:pt x="29" y="387"/>
                    <a:pt x="36" y="384"/>
                    <a:pt x="45" y="378"/>
                  </a:cubicBezTo>
                  <a:cubicBezTo>
                    <a:pt x="78" y="354"/>
                    <a:pt x="123" y="346"/>
                    <a:pt x="154" y="320"/>
                  </a:cubicBezTo>
                  <a:cubicBezTo>
                    <a:pt x="173" y="305"/>
                    <a:pt x="192" y="287"/>
                    <a:pt x="212" y="271"/>
                  </a:cubicBezTo>
                  <a:lnTo>
                    <a:pt x="212" y="271"/>
                  </a:lnTo>
                  <a:cubicBezTo>
                    <a:pt x="211" y="360"/>
                    <a:pt x="188" y="457"/>
                    <a:pt x="163" y="538"/>
                  </a:cubicBezTo>
                  <a:cubicBezTo>
                    <a:pt x="157" y="556"/>
                    <a:pt x="163" y="564"/>
                    <a:pt x="172" y="564"/>
                  </a:cubicBezTo>
                  <a:cubicBezTo>
                    <a:pt x="186" y="564"/>
                    <a:pt x="206" y="550"/>
                    <a:pt x="213" y="535"/>
                  </a:cubicBezTo>
                  <a:cubicBezTo>
                    <a:pt x="272" y="403"/>
                    <a:pt x="436" y="197"/>
                    <a:pt x="365" y="43"/>
                  </a:cubicBezTo>
                  <a:cubicBezTo>
                    <a:pt x="351" y="13"/>
                    <a:pt x="333" y="1"/>
                    <a:pt x="31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1125850" y="2094038"/>
              <a:ext cx="32275" cy="20225"/>
            </a:xfrm>
            <a:custGeom>
              <a:avLst/>
              <a:gdLst/>
              <a:ahLst/>
              <a:cxnLst/>
              <a:rect l="l" t="t" r="r" b="b"/>
              <a:pathLst>
                <a:path w="1291" h="809" extrusionOk="0">
                  <a:moveTo>
                    <a:pt x="1238" y="0"/>
                  </a:moveTo>
                  <a:cubicBezTo>
                    <a:pt x="1230" y="0"/>
                    <a:pt x="1221" y="5"/>
                    <a:pt x="1213" y="13"/>
                  </a:cubicBezTo>
                  <a:cubicBezTo>
                    <a:pt x="1167" y="63"/>
                    <a:pt x="1129" y="117"/>
                    <a:pt x="1097" y="178"/>
                  </a:cubicBezTo>
                  <a:cubicBezTo>
                    <a:pt x="867" y="256"/>
                    <a:pt x="690" y="424"/>
                    <a:pt x="466" y="506"/>
                  </a:cubicBezTo>
                  <a:cubicBezTo>
                    <a:pt x="440" y="417"/>
                    <a:pt x="394" y="300"/>
                    <a:pt x="314" y="300"/>
                  </a:cubicBezTo>
                  <a:cubicBezTo>
                    <a:pt x="298" y="300"/>
                    <a:pt x="281" y="305"/>
                    <a:pt x="262" y="315"/>
                  </a:cubicBezTo>
                  <a:cubicBezTo>
                    <a:pt x="138" y="383"/>
                    <a:pt x="105" y="509"/>
                    <a:pt x="21" y="614"/>
                  </a:cubicBezTo>
                  <a:cubicBezTo>
                    <a:pt x="11" y="626"/>
                    <a:pt x="1" y="670"/>
                    <a:pt x="20" y="670"/>
                  </a:cubicBezTo>
                  <a:cubicBezTo>
                    <a:pt x="23" y="670"/>
                    <a:pt x="27" y="669"/>
                    <a:pt x="32" y="666"/>
                  </a:cubicBezTo>
                  <a:cubicBezTo>
                    <a:pt x="87" y="635"/>
                    <a:pt x="137" y="605"/>
                    <a:pt x="190" y="573"/>
                  </a:cubicBezTo>
                  <a:cubicBezTo>
                    <a:pt x="194" y="570"/>
                    <a:pt x="198" y="569"/>
                    <a:pt x="201" y="569"/>
                  </a:cubicBezTo>
                  <a:cubicBezTo>
                    <a:pt x="239" y="569"/>
                    <a:pt x="250" y="702"/>
                    <a:pt x="262" y="756"/>
                  </a:cubicBezTo>
                  <a:cubicBezTo>
                    <a:pt x="268" y="788"/>
                    <a:pt x="295" y="809"/>
                    <a:pt x="324" y="809"/>
                  </a:cubicBezTo>
                  <a:cubicBezTo>
                    <a:pt x="330" y="809"/>
                    <a:pt x="335" y="808"/>
                    <a:pt x="341" y="807"/>
                  </a:cubicBezTo>
                  <a:cubicBezTo>
                    <a:pt x="637" y="723"/>
                    <a:pt x="846" y="494"/>
                    <a:pt x="1138" y="396"/>
                  </a:cubicBezTo>
                  <a:cubicBezTo>
                    <a:pt x="1218" y="370"/>
                    <a:pt x="1291" y="275"/>
                    <a:pt x="1271" y="188"/>
                  </a:cubicBezTo>
                  <a:cubicBezTo>
                    <a:pt x="1257" y="126"/>
                    <a:pt x="1241" y="103"/>
                    <a:pt x="1254" y="29"/>
                  </a:cubicBezTo>
                  <a:cubicBezTo>
                    <a:pt x="1258" y="9"/>
                    <a:pt x="1249" y="0"/>
                    <a:pt x="1238"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1101700" y="2116813"/>
              <a:ext cx="25675" cy="21500"/>
            </a:xfrm>
            <a:custGeom>
              <a:avLst/>
              <a:gdLst/>
              <a:ahLst/>
              <a:cxnLst/>
              <a:rect l="l" t="t" r="r" b="b"/>
              <a:pathLst>
                <a:path w="1027" h="860" extrusionOk="0">
                  <a:moveTo>
                    <a:pt x="982" y="1"/>
                  </a:moveTo>
                  <a:cubicBezTo>
                    <a:pt x="971" y="1"/>
                    <a:pt x="956" y="8"/>
                    <a:pt x="941" y="26"/>
                  </a:cubicBezTo>
                  <a:cubicBezTo>
                    <a:pt x="870" y="110"/>
                    <a:pt x="751" y="154"/>
                    <a:pt x="670" y="230"/>
                  </a:cubicBezTo>
                  <a:cubicBezTo>
                    <a:pt x="577" y="319"/>
                    <a:pt x="514" y="424"/>
                    <a:pt x="460" y="535"/>
                  </a:cubicBezTo>
                  <a:cubicBezTo>
                    <a:pt x="414" y="473"/>
                    <a:pt x="355" y="421"/>
                    <a:pt x="289" y="421"/>
                  </a:cubicBezTo>
                  <a:cubicBezTo>
                    <a:pt x="260" y="421"/>
                    <a:pt x="229" y="431"/>
                    <a:pt x="197" y="455"/>
                  </a:cubicBezTo>
                  <a:cubicBezTo>
                    <a:pt x="64" y="550"/>
                    <a:pt x="96" y="695"/>
                    <a:pt x="13" y="814"/>
                  </a:cubicBezTo>
                  <a:cubicBezTo>
                    <a:pt x="2" y="826"/>
                    <a:pt x="1" y="859"/>
                    <a:pt x="18" y="859"/>
                  </a:cubicBezTo>
                  <a:cubicBezTo>
                    <a:pt x="21" y="859"/>
                    <a:pt x="25" y="858"/>
                    <a:pt x="30" y="855"/>
                  </a:cubicBezTo>
                  <a:cubicBezTo>
                    <a:pt x="87" y="823"/>
                    <a:pt x="133" y="778"/>
                    <a:pt x="183" y="736"/>
                  </a:cubicBezTo>
                  <a:cubicBezTo>
                    <a:pt x="195" y="725"/>
                    <a:pt x="206" y="713"/>
                    <a:pt x="216" y="700"/>
                  </a:cubicBezTo>
                  <a:cubicBezTo>
                    <a:pt x="277" y="725"/>
                    <a:pt x="335" y="792"/>
                    <a:pt x="389" y="830"/>
                  </a:cubicBezTo>
                  <a:cubicBezTo>
                    <a:pt x="399" y="837"/>
                    <a:pt x="409" y="840"/>
                    <a:pt x="419" y="840"/>
                  </a:cubicBezTo>
                  <a:cubicBezTo>
                    <a:pt x="473" y="840"/>
                    <a:pt x="527" y="752"/>
                    <a:pt x="535" y="713"/>
                  </a:cubicBezTo>
                  <a:cubicBezTo>
                    <a:pt x="578" y="525"/>
                    <a:pt x="672" y="391"/>
                    <a:pt x="817" y="270"/>
                  </a:cubicBezTo>
                  <a:cubicBezTo>
                    <a:pt x="883" y="213"/>
                    <a:pt x="953" y="158"/>
                    <a:pt x="1000" y="85"/>
                  </a:cubicBezTo>
                  <a:cubicBezTo>
                    <a:pt x="1027" y="45"/>
                    <a:pt x="1012" y="1"/>
                    <a:pt x="98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1365625" y="2019888"/>
              <a:ext cx="21625" cy="14850"/>
            </a:xfrm>
            <a:custGeom>
              <a:avLst/>
              <a:gdLst/>
              <a:ahLst/>
              <a:cxnLst/>
              <a:rect l="l" t="t" r="r" b="b"/>
              <a:pathLst>
                <a:path w="865" h="594" extrusionOk="0">
                  <a:moveTo>
                    <a:pt x="640" y="1"/>
                  </a:moveTo>
                  <a:cubicBezTo>
                    <a:pt x="636" y="1"/>
                    <a:pt x="631" y="1"/>
                    <a:pt x="627" y="2"/>
                  </a:cubicBezTo>
                  <a:cubicBezTo>
                    <a:pt x="495" y="41"/>
                    <a:pt x="398" y="106"/>
                    <a:pt x="304" y="206"/>
                  </a:cubicBezTo>
                  <a:cubicBezTo>
                    <a:pt x="211" y="305"/>
                    <a:pt x="154" y="460"/>
                    <a:pt x="38" y="536"/>
                  </a:cubicBezTo>
                  <a:cubicBezTo>
                    <a:pt x="26" y="543"/>
                    <a:pt x="1" y="592"/>
                    <a:pt x="29" y="593"/>
                  </a:cubicBezTo>
                  <a:cubicBezTo>
                    <a:pt x="34" y="593"/>
                    <a:pt x="39" y="594"/>
                    <a:pt x="45" y="594"/>
                  </a:cubicBezTo>
                  <a:cubicBezTo>
                    <a:pt x="191" y="594"/>
                    <a:pt x="269" y="474"/>
                    <a:pt x="353" y="364"/>
                  </a:cubicBezTo>
                  <a:cubicBezTo>
                    <a:pt x="410" y="290"/>
                    <a:pt x="457" y="251"/>
                    <a:pt x="504" y="251"/>
                  </a:cubicBezTo>
                  <a:cubicBezTo>
                    <a:pt x="548" y="251"/>
                    <a:pt x="592" y="286"/>
                    <a:pt x="642" y="358"/>
                  </a:cubicBezTo>
                  <a:cubicBezTo>
                    <a:pt x="677" y="407"/>
                    <a:pt x="723" y="435"/>
                    <a:pt x="758" y="476"/>
                  </a:cubicBezTo>
                  <a:cubicBezTo>
                    <a:pt x="766" y="486"/>
                    <a:pt x="775" y="490"/>
                    <a:pt x="784" y="490"/>
                  </a:cubicBezTo>
                  <a:cubicBezTo>
                    <a:pt x="824" y="490"/>
                    <a:pt x="865" y="409"/>
                    <a:pt x="850" y="373"/>
                  </a:cubicBezTo>
                  <a:cubicBezTo>
                    <a:pt x="798" y="252"/>
                    <a:pt x="748" y="137"/>
                    <a:pt x="678" y="21"/>
                  </a:cubicBezTo>
                  <a:cubicBezTo>
                    <a:pt x="669" y="8"/>
                    <a:pt x="655" y="1"/>
                    <a:pt x="64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276725" y="2032988"/>
              <a:ext cx="80900" cy="19575"/>
            </a:xfrm>
            <a:custGeom>
              <a:avLst/>
              <a:gdLst/>
              <a:ahLst/>
              <a:cxnLst/>
              <a:rect l="l" t="t" r="r" b="b"/>
              <a:pathLst>
                <a:path w="3236" h="783" extrusionOk="0">
                  <a:moveTo>
                    <a:pt x="689" y="0"/>
                  </a:moveTo>
                  <a:cubicBezTo>
                    <a:pt x="675" y="0"/>
                    <a:pt x="659" y="4"/>
                    <a:pt x="643" y="12"/>
                  </a:cubicBezTo>
                  <a:cubicBezTo>
                    <a:pt x="455" y="102"/>
                    <a:pt x="308" y="257"/>
                    <a:pt x="134" y="370"/>
                  </a:cubicBezTo>
                  <a:cubicBezTo>
                    <a:pt x="79" y="405"/>
                    <a:pt x="1" y="619"/>
                    <a:pt x="99" y="619"/>
                  </a:cubicBezTo>
                  <a:cubicBezTo>
                    <a:pt x="108" y="619"/>
                    <a:pt x="118" y="617"/>
                    <a:pt x="129" y="614"/>
                  </a:cubicBezTo>
                  <a:cubicBezTo>
                    <a:pt x="249" y="578"/>
                    <a:pt x="329" y="510"/>
                    <a:pt x="427" y="431"/>
                  </a:cubicBezTo>
                  <a:cubicBezTo>
                    <a:pt x="464" y="402"/>
                    <a:pt x="496" y="389"/>
                    <a:pt x="525" y="389"/>
                  </a:cubicBezTo>
                  <a:cubicBezTo>
                    <a:pt x="648" y="389"/>
                    <a:pt x="708" y="621"/>
                    <a:pt x="769" y="756"/>
                  </a:cubicBezTo>
                  <a:cubicBezTo>
                    <a:pt x="777" y="775"/>
                    <a:pt x="793" y="782"/>
                    <a:pt x="810" y="782"/>
                  </a:cubicBezTo>
                  <a:cubicBezTo>
                    <a:pt x="838" y="782"/>
                    <a:pt x="870" y="766"/>
                    <a:pt x="887" y="753"/>
                  </a:cubicBezTo>
                  <a:cubicBezTo>
                    <a:pt x="1213" y="502"/>
                    <a:pt x="1550" y="339"/>
                    <a:pt x="1951" y="249"/>
                  </a:cubicBezTo>
                  <a:cubicBezTo>
                    <a:pt x="2082" y="218"/>
                    <a:pt x="2210" y="208"/>
                    <a:pt x="2337" y="208"/>
                  </a:cubicBezTo>
                  <a:cubicBezTo>
                    <a:pt x="2622" y="208"/>
                    <a:pt x="2901" y="261"/>
                    <a:pt x="3192" y="262"/>
                  </a:cubicBezTo>
                  <a:cubicBezTo>
                    <a:pt x="3209" y="262"/>
                    <a:pt x="3236" y="227"/>
                    <a:pt x="3216" y="215"/>
                  </a:cubicBezTo>
                  <a:cubicBezTo>
                    <a:pt x="3006" y="84"/>
                    <a:pt x="2759" y="38"/>
                    <a:pt x="2507" y="38"/>
                  </a:cubicBezTo>
                  <a:cubicBezTo>
                    <a:pt x="2273" y="38"/>
                    <a:pt x="2035" y="78"/>
                    <a:pt x="1819" y="126"/>
                  </a:cubicBezTo>
                  <a:cubicBezTo>
                    <a:pt x="1593" y="175"/>
                    <a:pt x="1371" y="267"/>
                    <a:pt x="1160" y="363"/>
                  </a:cubicBezTo>
                  <a:cubicBezTo>
                    <a:pt x="1088" y="397"/>
                    <a:pt x="1033" y="413"/>
                    <a:pt x="990" y="413"/>
                  </a:cubicBezTo>
                  <a:cubicBezTo>
                    <a:pt x="863" y="413"/>
                    <a:pt x="835" y="278"/>
                    <a:pt x="758" y="55"/>
                  </a:cubicBezTo>
                  <a:cubicBezTo>
                    <a:pt x="744" y="18"/>
                    <a:pt x="720" y="0"/>
                    <a:pt x="68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1230650" y="2046563"/>
              <a:ext cx="24175" cy="21425"/>
            </a:xfrm>
            <a:custGeom>
              <a:avLst/>
              <a:gdLst/>
              <a:ahLst/>
              <a:cxnLst/>
              <a:rect l="l" t="t" r="r" b="b"/>
              <a:pathLst>
                <a:path w="967" h="857" extrusionOk="0">
                  <a:moveTo>
                    <a:pt x="51" y="0"/>
                  </a:moveTo>
                  <a:cubicBezTo>
                    <a:pt x="22" y="0"/>
                    <a:pt x="0" y="47"/>
                    <a:pt x="4" y="70"/>
                  </a:cubicBezTo>
                  <a:cubicBezTo>
                    <a:pt x="23" y="163"/>
                    <a:pt x="95" y="296"/>
                    <a:pt x="164" y="360"/>
                  </a:cubicBezTo>
                  <a:cubicBezTo>
                    <a:pt x="311" y="493"/>
                    <a:pt x="364" y="608"/>
                    <a:pt x="403" y="802"/>
                  </a:cubicBezTo>
                  <a:cubicBezTo>
                    <a:pt x="407" y="834"/>
                    <a:pt x="436" y="857"/>
                    <a:pt x="467" y="857"/>
                  </a:cubicBezTo>
                  <a:cubicBezTo>
                    <a:pt x="473" y="857"/>
                    <a:pt x="479" y="856"/>
                    <a:pt x="485" y="854"/>
                  </a:cubicBezTo>
                  <a:cubicBezTo>
                    <a:pt x="521" y="843"/>
                    <a:pt x="556" y="828"/>
                    <a:pt x="594" y="817"/>
                  </a:cubicBezTo>
                  <a:cubicBezTo>
                    <a:pt x="658" y="798"/>
                    <a:pt x="719" y="732"/>
                    <a:pt x="729" y="664"/>
                  </a:cubicBezTo>
                  <a:cubicBezTo>
                    <a:pt x="733" y="629"/>
                    <a:pt x="750" y="597"/>
                    <a:pt x="761" y="563"/>
                  </a:cubicBezTo>
                  <a:lnTo>
                    <a:pt x="761" y="563"/>
                  </a:lnTo>
                  <a:cubicBezTo>
                    <a:pt x="760" y="585"/>
                    <a:pt x="769" y="594"/>
                    <a:pt x="782" y="594"/>
                  </a:cubicBezTo>
                  <a:cubicBezTo>
                    <a:pt x="808" y="594"/>
                    <a:pt x="848" y="562"/>
                    <a:pt x="856" y="539"/>
                  </a:cubicBezTo>
                  <a:cubicBezTo>
                    <a:pt x="869" y="503"/>
                    <a:pt x="967" y="218"/>
                    <a:pt x="864" y="218"/>
                  </a:cubicBezTo>
                  <a:cubicBezTo>
                    <a:pt x="853" y="218"/>
                    <a:pt x="839" y="221"/>
                    <a:pt x="823" y="229"/>
                  </a:cubicBezTo>
                  <a:cubicBezTo>
                    <a:pt x="740" y="266"/>
                    <a:pt x="678" y="353"/>
                    <a:pt x="631" y="447"/>
                  </a:cubicBezTo>
                  <a:cubicBezTo>
                    <a:pt x="612" y="341"/>
                    <a:pt x="561" y="244"/>
                    <a:pt x="486" y="168"/>
                  </a:cubicBezTo>
                  <a:cubicBezTo>
                    <a:pt x="375" y="59"/>
                    <a:pt x="205" y="32"/>
                    <a:pt x="57" y="1"/>
                  </a:cubicBezTo>
                  <a:cubicBezTo>
                    <a:pt x="55" y="1"/>
                    <a:pt x="53" y="0"/>
                    <a:pt x="5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1299825" y="1880988"/>
              <a:ext cx="119525" cy="36025"/>
            </a:xfrm>
            <a:custGeom>
              <a:avLst/>
              <a:gdLst/>
              <a:ahLst/>
              <a:cxnLst/>
              <a:rect l="l" t="t" r="r" b="b"/>
              <a:pathLst>
                <a:path w="4781" h="1441" extrusionOk="0">
                  <a:moveTo>
                    <a:pt x="4357" y="1"/>
                  </a:moveTo>
                  <a:cubicBezTo>
                    <a:pt x="4309" y="1"/>
                    <a:pt x="4239" y="95"/>
                    <a:pt x="4228" y="128"/>
                  </a:cubicBezTo>
                  <a:cubicBezTo>
                    <a:pt x="4158" y="345"/>
                    <a:pt x="4052" y="545"/>
                    <a:pt x="3960" y="752"/>
                  </a:cubicBezTo>
                  <a:cubicBezTo>
                    <a:pt x="3935" y="653"/>
                    <a:pt x="3913" y="519"/>
                    <a:pt x="3817" y="464"/>
                  </a:cubicBezTo>
                  <a:cubicBezTo>
                    <a:pt x="3808" y="458"/>
                    <a:pt x="3798" y="456"/>
                    <a:pt x="3788" y="456"/>
                  </a:cubicBezTo>
                  <a:cubicBezTo>
                    <a:pt x="3747" y="456"/>
                    <a:pt x="3708" y="499"/>
                    <a:pt x="3688" y="529"/>
                  </a:cubicBezTo>
                  <a:cubicBezTo>
                    <a:pt x="3526" y="776"/>
                    <a:pt x="3382" y="937"/>
                    <a:pt x="3267" y="1183"/>
                  </a:cubicBezTo>
                  <a:cubicBezTo>
                    <a:pt x="3166" y="1019"/>
                    <a:pt x="3079" y="849"/>
                    <a:pt x="2970" y="688"/>
                  </a:cubicBezTo>
                  <a:cubicBezTo>
                    <a:pt x="2962" y="677"/>
                    <a:pt x="2951" y="673"/>
                    <a:pt x="2940" y="673"/>
                  </a:cubicBezTo>
                  <a:cubicBezTo>
                    <a:pt x="2924" y="673"/>
                    <a:pt x="2906" y="683"/>
                    <a:pt x="2893" y="692"/>
                  </a:cubicBezTo>
                  <a:cubicBezTo>
                    <a:pt x="2804" y="750"/>
                    <a:pt x="2754" y="828"/>
                    <a:pt x="2696" y="916"/>
                  </a:cubicBezTo>
                  <a:cubicBezTo>
                    <a:pt x="2687" y="930"/>
                    <a:pt x="2648" y="935"/>
                    <a:pt x="2593" y="935"/>
                  </a:cubicBezTo>
                  <a:cubicBezTo>
                    <a:pt x="2433" y="935"/>
                    <a:pt x="2136" y="892"/>
                    <a:pt x="2018" y="892"/>
                  </a:cubicBezTo>
                  <a:cubicBezTo>
                    <a:pt x="2012" y="892"/>
                    <a:pt x="2006" y="892"/>
                    <a:pt x="2001" y="892"/>
                  </a:cubicBezTo>
                  <a:cubicBezTo>
                    <a:pt x="1339" y="923"/>
                    <a:pt x="718" y="1239"/>
                    <a:pt x="56" y="1258"/>
                  </a:cubicBezTo>
                  <a:cubicBezTo>
                    <a:pt x="31" y="1258"/>
                    <a:pt x="0" y="1322"/>
                    <a:pt x="31" y="1322"/>
                  </a:cubicBezTo>
                  <a:cubicBezTo>
                    <a:pt x="397" y="1322"/>
                    <a:pt x="726" y="1300"/>
                    <a:pt x="1084" y="1218"/>
                  </a:cubicBezTo>
                  <a:cubicBezTo>
                    <a:pt x="1340" y="1160"/>
                    <a:pt x="1797" y="1012"/>
                    <a:pt x="2170" y="1012"/>
                  </a:cubicBezTo>
                  <a:cubicBezTo>
                    <a:pt x="2346" y="1012"/>
                    <a:pt x="2503" y="1045"/>
                    <a:pt x="2612" y="1136"/>
                  </a:cubicBezTo>
                  <a:cubicBezTo>
                    <a:pt x="2617" y="1141"/>
                    <a:pt x="2624" y="1143"/>
                    <a:pt x="2631" y="1143"/>
                  </a:cubicBezTo>
                  <a:cubicBezTo>
                    <a:pt x="2654" y="1143"/>
                    <a:pt x="2682" y="1120"/>
                    <a:pt x="2695" y="1106"/>
                  </a:cubicBezTo>
                  <a:cubicBezTo>
                    <a:pt x="2769" y="1027"/>
                    <a:pt x="2828" y="995"/>
                    <a:pt x="2878" y="995"/>
                  </a:cubicBezTo>
                  <a:cubicBezTo>
                    <a:pt x="3011" y="995"/>
                    <a:pt x="3078" y="1228"/>
                    <a:pt x="3200" y="1409"/>
                  </a:cubicBezTo>
                  <a:cubicBezTo>
                    <a:pt x="3209" y="1422"/>
                    <a:pt x="3220" y="1428"/>
                    <a:pt x="3231" y="1428"/>
                  </a:cubicBezTo>
                  <a:cubicBezTo>
                    <a:pt x="3268" y="1428"/>
                    <a:pt x="3312" y="1376"/>
                    <a:pt x="3321" y="1349"/>
                  </a:cubicBezTo>
                  <a:cubicBezTo>
                    <a:pt x="3417" y="1078"/>
                    <a:pt x="3573" y="915"/>
                    <a:pt x="3733" y="713"/>
                  </a:cubicBezTo>
                  <a:cubicBezTo>
                    <a:pt x="3846" y="827"/>
                    <a:pt x="3751" y="1006"/>
                    <a:pt x="3885" y="1069"/>
                  </a:cubicBezTo>
                  <a:cubicBezTo>
                    <a:pt x="3896" y="1074"/>
                    <a:pt x="3906" y="1076"/>
                    <a:pt x="3916" y="1076"/>
                  </a:cubicBezTo>
                  <a:cubicBezTo>
                    <a:pt x="3976" y="1076"/>
                    <a:pt x="4023" y="996"/>
                    <a:pt x="4038" y="948"/>
                  </a:cubicBezTo>
                  <a:cubicBezTo>
                    <a:pt x="4101" y="745"/>
                    <a:pt x="4199" y="558"/>
                    <a:pt x="4287" y="366"/>
                  </a:cubicBezTo>
                  <a:cubicBezTo>
                    <a:pt x="4347" y="567"/>
                    <a:pt x="4410" y="766"/>
                    <a:pt x="4478" y="964"/>
                  </a:cubicBezTo>
                  <a:cubicBezTo>
                    <a:pt x="4478" y="966"/>
                    <a:pt x="4476" y="970"/>
                    <a:pt x="4477" y="972"/>
                  </a:cubicBezTo>
                  <a:cubicBezTo>
                    <a:pt x="4499" y="1148"/>
                    <a:pt x="4516" y="1290"/>
                    <a:pt x="4637" y="1421"/>
                  </a:cubicBezTo>
                  <a:cubicBezTo>
                    <a:pt x="4649" y="1435"/>
                    <a:pt x="4661" y="1440"/>
                    <a:pt x="4674" y="1440"/>
                  </a:cubicBezTo>
                  <a:cubicBezTo>
                    <a:pt x="4727" y="1440"/>
                    <a:pt x="4780" y="1342"/>
                    <a:pt x="4770" y="1295"/>
                  </a:cubicBezTo>
                  <a:cubicBezTo>
                    <a:pt x="4683" y="867"/>
                    <a:pt x="4503" y="467"/>
                    <a:pt x="4396" y="44"/>
                  </a:cubicBezTo>
                  <a:cubicBezTo>
                    <a:pt x="4388" y="13"/>
                    <a:pt x="4374" y="1"/>
                    <a:pt x="4357"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1265575" y="1911088"/>
              <a:ext cx="30200" cy="10375"/>
            </a:xfrm>
            <a:custGeom>
              <a:avLst/>
              <a:gdLst/>
              <a:ahLst/>
              <a:cxnLst/>
              <a:rect l="l" t="t" r="r" b="b"/>
              <a:pathLst>
                <a:path w="1208" h="415" extrusionOk="0">
                  <a:moveTo>
                    <a:pt x="1190" y="0"/>
                  </a:moveTo>
                  <a:cubicBezTo>
                    <a:pt x="1187" y="0"/>
                    <a:pt x="1184" y="1"/>
                    <a:pt x="1180" y="3"/>
                  </a:cubicBezTo>
                  <a:cubicBezTo>
                    <a:pt x="1024" y="82"/>
                    <a:pt x="834" y="124"/>
                    <a:pt x="664" y="147"/>
                  </a:cubicBezTo>
                  <a:cubicBezTo>
                    <a:pt x="641" y="151"/>
                    <a:pt x="618" y="152"/>
                    <a:pt x="595" y="152"/>
                  </a:cubicBezTo>
                  <a:cubicBezTo>
                    <a:pt x="489" y="152"/>
                    <a:pt x="398" y="122"/>
                    <a:pt x="304" y="122"/>
                  </a:cubicBezTo>
                  <a:cubicBezTo>
                    <a:pt x="248" y="122"/>
                    <a:pt x="191" y="133"/>
                    <a:pt x="129" y="168"/>
                  </a:cubicBezTo>
                  <a:cubicBezTo>
                    <a:pt x="88" y="191"/>
                    <a:pt x="0" y="297"/>
                    <a:pt x="52" y="349"/>
                  </a:cubicBezTo>
                  <a:cubicBezTo>
                    <a:pt x="99" y="397"/>
                    <a:pt x="156" y="414"/>
                    <a:pt x="217" y="414"/>
                  </a:cubicBezTo>
                  <a:cubicBezTo>
                    <a:pt x="348" y="414"/>
                    <a:pt x="500" y="336"/>
                    <a:pt x="626" y="312"/>
                  </a:cubicBezTo>
                  <a:cubicBezTo>
                    <a:pt x="838" y="269"/>
                    <a:pt x="1008" y="164"/>
                    <a:pt x="1185" y="49"/>
                  </a:cubicBezTo>
                  <a:cubicBezTo>
                    <a:pt x="1200" y="40"/>
                    <a:pt x="1208" y="0"/>
                    <a:pt x="1190"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1034000" y="1946263"/>
              <a:ext cx="32875" cy="18850"/>
            </a:xfrm>
            <a:custGeom>
              <a:avLst/>
              <a:gdLst/>
              <a:ahLst/>
              <a:cxnLst/>
              <a:rect l="l" t="t" r="r" b="b"/>
              <a:pathLst>
                <a:path w="1315" h="754" extrusionOk="0">
                  <a:moveTo>
                    <a:pt x="1257" y="0"/>
                  </a:moveTo>
                  <a:cubicBezTo>
                    <a:pt x="1247" y="0"/>
                    <a:pt x="1231" y="22"/>
                    <a:pt x="1233" y="34"/>
                  </a:cubicBezTo>
                  <a:cubicBezTo>
                    <a:pt x="1270" y="302"/>
                    <a:pt x="1063" y="407"/>
                    <a:pt x="832" y="464"/>
                  </a:cubicBezTo>
                  <a:cubicBezTo>
                    <a:pt x="586" y="525"/>
                    <a:pt x="317" y="540"/>
                    <a:pt x="65" y="581"/>
                  </a:cubicBezTo>
                  <a:cubicBezTo>
                    <a:pt x="44" y="584"/>
                    <a:pt x="1" y="644"/>
                    <a:pt x="33" y="657"/>
                  </a:cubicBezTo>
                  <a:cubicBezTo>
                    <a:pt x="188" y="720"/>
                    <a:pt x="347" y="753"/>
                    <a:pt x="506" y="753"/>
                  </a:cubicBezTo>
                  <a:cubicBezTo>
                    <a:pt x="701" y="753"/>
                    <a:pt x="895" y="702"/>
                    <a:pt x="1073" y="587"/>
                  </a:cubicBezTo>
                  <a:cubicBezTo>
                    <a:pt x="1297" y="443"/>
                    <a:pt x="1315" y="245"/>
                    <a:pt x="1264" y="9"/>
                  </a:cubicBezTo>
                  <a:cubicBezTo>
                    <a:pt x="1263" y="3"/>
                    <a:pt x="1261" y="0"/>
                    <a:pt x="1257"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1403175" y="1769863"/>
              <a:ext cx="30875" cy="16025"/>
            </a:xfrm>
            <a:custGeom>
              <a:avLst/>
              <a:gdLst/>
              <a:ahLst/>
              <a:cxnLst/>
              <a:rect l="l" t="t" r="r" b="b"/>
              <a:pathLst>
                <a:path w="1235" h="641" extrusionOk="0">
                  <a:moveTo>
                    <a:pt x="168" y="1"/>
                  </a:moveTo>
                  <a:cubicBezTo>
                    <a:pt x="132" y="1"/>
                    <a:pt x="97" y="4"/>
                    <a:pt x="62" y="11"/>
                  </a:cubicBezTo>
                  <a:cubicBezTo>
                    <a:pt x="39" y="15"/>
                    <a:pt x="1" y="63"/>
                    <a:pt x="23" y="85"/>
                  </a:cubicBezTo>
                  <a:cubicBezTo>
                    <a:pt x="221" y="283"/>
                    <a:pt x="537" y="325"/>
                    <a:pt x="746" y="524"/>
                  </a:cubicBezTo>
                  <a:cubicBezTo>
                    <a:pt x="753" y="531"/>
                    <a:pt x="761" y="533"/>
                    <a:pt x="769" y="533"/>
                  </a:cubicBezTo>
                  <a:cubicBezTo>
                    <a:pt x="802" y="533"/>
                    <a:pt x="842" y="488"/>
                    <a:pt x="855" y="469"/>
                  </a:cubicBezTo>
                  <a:cubicBezTo>
                    <a:pt x="921" y="377"/>
                    <a:pt x="1006" y="287"/>
                    <a:pt x="1099" y="230"/>
                  </a:cubicBezTo>
                  <a:lnTo>
                    <a:pt x="1099" y="230"/>
                  </a:lnTo>
                  <a:cubicBezTo>
                    <a:pt x="1068" y="365"/>
                    <a:pt x="1015" y="495"/>
                    <a:pt x="943" y="616"/>
                  </a:cubicBezTo>
                  <a:cubicBezTo>
                    <a:pt x="934" y="630"/>
                    <a:pt x="940" y="641"/>
                    <a:pt x="948" y="641"/>
                  </a:cubicBezTo>
                  <a:cubicBezTo>
                    <a:pt x="953" y="641"/>
                    <a:pt x="959" y="637"/>
                    <a:pt x="965" y="629"/>
                  </a:cubicBezTo>
                  <a:cubicBezTo>
                    <a:pt x="1069" y="471"/>
                    <a:pt x="1159" y="315"/>
                    <a:pt x="1222" y="137"/>
                  </a:cubicBezTo>
                  <a:cubicBezTo>
                    <a:pt x="1232" y="107"/>
                    <a:pt x="1235" y="65"/>
                    <a:pt x="1193" y="65"/>
                  </a:cubicBezTo>
                  <a:cubicBezTo>
                    <a:pt x="1192" y="65"/>
                    <a:pt x="1191" y="65"/>
                    <a:pt x="1190" y="66"/>
                  </a:cubicBezTo>
                  <a:cubicBezTo>
                    <a:pt x="1037" y="75"/>
                    <a:pt x="921" y="191"/>
                    <a:pt x="821" y="312"/>
                  </a:cubicBezTo>
                  <a:cubicBezTo>
                    <a:pt x="661" y="141"/>
                    <a:pt x="405" y="1"/>
                    <a:pt x="16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1284575" y="1776463"/>
              <a:ext cx="73575" cy="13600"/>
            </a:xfrm>
            <a:custGeom>
              <a:avLst/>
              <a:gdLst/>
              <a:ahLst/>
              <a:cxnLst/>
              <a:rect l="l" t="t" r="r" b="b"/>
              <a:pathLst>
                <a:path w="2943" h="544" extrusionOk="0">
                  <a:moveTo>
                    <a:pt x="1211" y="0"/>
                  </a:moveTo>
                  <a:cubicBezTo>
                    <a:pt x="811" y="0"/>
                    <a:pt x="413" y="118"/>
                    <a:pt x="47" y="269"/>
                  </a:cubicBezTo>
                  <a:cubicBezTo>
                    <a:pt x="33" y="275"/>
                    <a:pt x="0" y="334"/>
                    <a:pt x="32" y="334"/>
                  </a:cubicBezTo>
                  <a:cubicBezTo>
                    <a:pt x="32" y="334"/>
                    <a:pt x="32" y="334"/>
                    <a:pt x="32" y="334"/>
                  </a:cubicBezTo>
                  <a:cubicBezTo>
                    <a:pt x="452" y="328"/>
                    <a:pt x="833" y="259"/>
                    <a:pt x="1206" y="259"/>
                  </a:cubicBezTo>
                  <a:cubicBezTo>
                    <a:pt x="1551" y="259"/>
                    <a:pt x="1889" y="318"/>
                    <a:pt x="2244" y="538"/>
                  </a:cubicBezTo>
                  <a:cubicBezTo>
                    <a:pt x="2250" y="542"/>
                    <a:pt x="2257" y="543"/>
                    <a:pt x="2263" y="543"/>
                  </a:cubicBezTo>
                  <a:cubicBezTo>
                    <a:pt x="2280" y="543"/>
                    <a:pt x="2296" y="534"/>
                    <a:pt x="2309" y="524"/>
                  </a:cubicBezTo>
                  <a:cubicBezTo>
                    <a:pt x="2470" y="403"/>
                    <a:pt x="2697" y="296"/>
                    <a:pt x="2895" y="244"/>
                  </a:cubicBezTo>
                  <a:cubicBezTo>
                    <a:pt x="2918" y="237"/>
                    <a:pt x="2942" y="180"/>
                    <a:pt x="2913" y="180"/>
                  </a:cubicBezTo>
                  <a:cubicBezTo>
                    <a:pt x="2911" y="180"/>
                    <a:pt x="2910" y="180"/>
                    <a:pt x="2908" y="180"/>
                  </a:cubicBezTo>
                  <a:cubicBezTo>
                    <a:pt x="2733" y="215"/>
                    <a:pt x="2585" y="241"/>
                    <a:pt x="2419" y="312"/>
                  </a:cubicBezTo>
                  <a:cubicBezTo>
                    <a:pt x="2405" y="318"/>
                    <a:pt x="2389" y="321"/>
                    <a:pt x="2370" y="321"/>
                  </a:cubicBezTo>
                  <a:cubicBezTo>
                    <a:pt x="2192" y="321"/>
                    <a:pt x="1795" y="87"/>
                    <a:pt x="1642" y="50"/>
                  </a:cubicBezTo>
                  <a:cubicBezTo>
                    <a:pt x="1499" y="15"/>
                    <a:pt x="1355" y="0"/>
                    <a:pt x="121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1300450" y="1685638"/>
              <a:ext cx="23325" cy="11275"/>
            </a:xfrm>
            <a:custGeom>
              <a:avLst/>
              <a:gdLst/>
              <a:ahLst/>
              <a:cxnLst/>
              <a:rect l="l" t="t" r="r" b="b"/>
              <a:pathLst>
                <a:path w="933" h="451" extrusionOk="0">
                  <a:moveTo>
                    <a:pt x="788" y="1"/>
                  </a:moveTo>
                  <a:cubicBezTo>
                    <a:pt x="516" y="1"/>
                    <a:pt x="153" y="130"/>
                    <a:pt x="23" y="347"/>
                  </a:cubicBezTo>
                  <a:cubicBezTo>
                    <a:pt x="16" y="359"/>
                    <a:pt x="0" y="396"/>
                    <a:pt x="21" y="404"/>
                  </a:cubicBezTo>
                  <a:cubicBezTo>
                    <a:pt x="44" y="413"/>
                    <a:pt x="66" y="417"/>
                    <a:pt x="87" y="417"/>
                  </a:cubicBezTo>
                  <a:cubicBezTo>
                    <a:pt x="166" y="417"/>
                    <a:pt x="238" y="364"/>
                    <a:pt x="316" y="329"/>
                  </a:cubicBezTo>
                  <a:cubicBezTo>
                    <a:pt x="474" y="260"/>
                    <a:pt x="640" y="222"/>
                    <a:pt x="797" y="151"/>
                  </a:cubicBezTo>
                  <a:lnTo>
                    <a:pt x="797" y="151"/>
                  </a:lnTo>
                  <a:cubicBezTo>
                    <a:pt x="769" y="245"/>
                    <a:pt x="754" y="339"/>
                    <a:pt x="713" y="430"/>
                  </a:cubicBezTo>
                  <a:cubicBezTo>
                    <a:pt x="706" y="443"/>
                    <a:pt x="712" y="450"/>
                    <a:pt x="720" y="450"/>
                  </a:cubicBezTo>
                  <a:cubicBezTo>
                    <a:pt x="726" y="450"/>
                    <a:pt x="733" y="447"/>
                    <a:pt x="738" y="439"/>
                  </a:cubicBezTo>
                  <a:cubicBezTo>
                    <a:pt x="804" y="327"/>
                    <a:pt x="834" y="201"/>
                    <a:pt x="901" y="91"/>
                  </a:cubicBezTo>
                  <a:cubicBezTo>
                    <a:pt x="913" y="70"/>
                    <a:pt x="932" y="13"/>
                    <a:pt x="892" y="8"/>
                  </a:cubicBezTo>
                  <a:cubicBezTo>
                    <a:pt x="859" y="3"/>
                    <a:pt x="825" y="1"/>
                    <a:pt x="78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1406125" y="1677013"/>
              <a:ext cx="31400" cy="13350"/>
            </a:xfrm>
            <a:custGeom>
              <a:avLst/>
              <a:gdLst/>
              <a:ahLst/>
              <a:cxnLst/>
              <a:rect l="l" t="t" r="r" b="b"/>
              <a:pathLst>
                <a:path w="1256" h="534" extrusionOk="0">
                  <a:moveTo>
                    <a:pt x="1221" y="1"/>
                  </a:moveTo>
                  <a:cubicBezTo>
                    <a:pt x="1219" y="1"/>
                    <a:pt x="1217" y="1"/>
                    <a:pt x="1214" y="2"/>
                  </a:cubicBezTo>
                  <a:cubicBezTo>
                    <a:pt x="1149" y="10"/>
                    <a:pt x="1079" y="4"/>
                    <a:pt x="1012" y="12"/>
                  </a:cubicBezTo>
                  <a:cubicBezTo>
                    <a:pt x="923" y="25"/>
                    <a:pt x="844" y="132"/>
                    <a:pt x="744" y="154"/>
                  </a:cubicBezTo>
                  <a:cubicBezTo>
                    <a:pt x="643" y="174"/>
                    <a:pt x="533" y="166"/>
                    <a:pt x="430" y="183"/>
                  </a:cubicBezTo>
                  <a:cubicBezTo>
                    <a:pt x="278" y="208"/>
                    <a:pt x="173" y="282"/>
                    <a:pt x="58" y="380"/>
                  </a:cubicBezTo>
                  <a:cubicBezTo>
                    <a:pt x="44" y="391"/>
                    <a:pt x="1" y="465"/>
                    <a:pt x="47" y="468"/>
                  </a:cubicBezTo>
                  <a:cubicBezTo>
                    <a:pt x="69" y="469"/>
                    <a:pt x="91" y="469"/>
                    <a:pt x="113" y="469"/>
                  </a:cubicBezTo>
                  <a:cubicBezTo>
                    <a:pt x="318" y="469"/>
                    <a:pt x="538" y="425"/>
                    <a:pt x="732" y="364"/>
                  </a:cubicBezTo>
                  <a:cubicBezTo>
                    <a:pt x="813" y="336"/>
                    <a:pt x="886" y="291"/>
                    <a:pt x="947" y="232"/>
                  </a:cubicBezTo>
                  <a:cubicBezTo>
                    <a:pt x="1002" y="181"/>
                    <a:pt x="1071" y="149"/>
                    <a:pt x="1148" y="121"/>
                  </a:cubicBezTo>
                  <a:lnTo>
                    <a:pt x="1148" y="121"/>
                  </a:lnTo>
                  <a:cubicBezTo>
                    <a:pt x="1121" y="255"/>
                    <a:pt x="1134" y="394"/>
                    <a:pt x="1075" y="520"/>
                  </a:cubicBezTo>
                  <a:cubicBezTo>
                    <a:pt x="1071" y="530"/>
                    <a:pt x="1074" y="534"/>
                    <a:pt x="1080" y="534"/>
                  </a:cubicBezTo>
                  <a:cubicBezTo>
                    <a:pt x="1085" y="534"/>
                    <a:pt x="1093" y="530"/>
                    <a:pt x="1096" y="522"/>
                  </a:cubicBezTo>
                  <a:cubicBezTo>
                    <a:pt x="1167" y="381"/>
                    <a:pt x="1149" y="207"/>
                    <a:pt x="1232" y="72"/>
                  </a:cubicBezTo>
                  <a:cubicBezTo>
                    <a:pt x="1244" y="51"/>
                    <a:pt x="1256" y="1"/>
                    <a:pt x="122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a:off x="1396475" y="1601588"/>
              <a:ext cx="8225" cy="5600"/>
            </a:xfrm>
            <a:custGeom>
              <a:avLst/>
              <a:gdLst/>
              <a:ahLst/>
              <a:cxnLst/>
              <a:rect l="l" t="t" r="r" b="b"/>
              <a:pathLst>
                <a:path w="329" h="224" extrusionOk="0">
                  <a:moveTo>
                    <a:pt x="188" y="1"/>
                  </a:moveTo>
                  <a:cubicBezTo>
                    <a:pt x="134" y="1"/>
                    <a:pt x="73" y="31"/>
                    <a:pt x="23" y="80"/>
                  </a:cubicBezTo>
                  <a:cubicBezTo>
                    <a:pt x="9" y="93"/>
                    <a:pt x="1" y="120"/>
                    <a:pt x="15" y="136"/>
                  </a:cubicBezTo>
                  <a:cubicBezTo>
                    <a:pt x="76" y="194"/>
                    <a:pt x="178" y="129"/>
                    <a:pt x="227" y="209"/>
                  </a:cubicBezTo>
                  <a:cubicBezTo>
                    <a:pt x="233" y="219"/>
                    <a:pt x="241" y="223"/>
                    <a:pt x="250" y="223"/>
                  </a:cubicBezTo>
                  <a:cubicBezTo>
                    <a:pt x="284" y="223"/>
                    <a:pt x="329" y="151"/>
                    <a:pt x="320" y="120"/>
                  </a:cubicBezTo>
                  <a:cubicBezTo>
                    <a:pt x="296" y="35"/>
                    <a:pt x="246" y="1"/>
                    <a:pt x="18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a:off x="817075" y="2029013"/>
              <a:ext cx="117550" cy="30500"/>
            </a:xfrm>
            <a:custGeom>
              <a:avLst/>
              <a:gdLst/>
              <a:ahLst/>
              <a:cxnLst/>
              <a:rect l="l" t="t" r="r" b="b"/>
              <a:pathLst>
                <a:path w="4702" h="1220" extrusionOk="0">
                  <a:moveTo>
                    <a:pt x="2065" y="1"/>
                  </a:moveTo>
                  <a:cubicBezTo>
                    <a:pt x="1367" y="1"/>
                    <a:pt x="600" y="158"/>
                    <a:pt x="46" y="445"/>
                  </a:cubicBezTo>
                  <a:cubicBezTo>
                    <a:pt x="28" y="453"/>
                    <a:pt x="0" y="511"/>
                    <a:pt x="33" y="511"/>
                  </a:cubicBezTo>
                  <a:cubicBezTo>
                    <a:pt x="34" y="511"/>
                    <a:pt x="36" y="511"/>
                    <a:pt x="37" y="510"/>
                  </a:cubicBezTo>
                  <a:cubicBezTo>
                    <a:pt x="775" y="390"/>
                    <a:pt x="1473" y="198"/>
                    <a:pt x="2219" y="198"/>
                  </a:cubicBezTo>
                  <a:cubicBezTo>
                    <a:pt x="2301" y="198"/>
                    <a:pt x="2383" y="200"/>
                    <a:pt x="2466" y="205"/>
                  </a:cubicBezTo>
                  <a:cubicBezTo>
                    <a:pt x="2616" y="216"/>
                    <a:pt x="2765" y="241"/>
                    <a:pt x="2909" y="280"/>
                  </a:cubicBezTo>
                  <a:cubicBezTo>
                    <a:pt x="3032" y="309"/>
                    <a:pt x="3199" y="471"/>
                    <a:pt x="3309" y="485"/>
                  </a:cubicBezTo>
                  <a:cubicBezTo>
                    <a:pt x="3336" y="489"/>
                    <a:pt x="3363" y="490"/>
                    <a:pt x="3391" y="490"/>
                  </a:cubicBezTo>
                  <a:cubicBezTo>
                    <a:pt x="3508" y="490"/>
                    <a:pt x="3633" y="464"/>
                    <a:pt x="3749" y="464"/>
                  </a:cubicBezTo>
                  <a:cubicBezTo>
                    <a:pt x="3753" y="464"/>
                    <a:pt x="3757" y="464"/>
                    <a:pt x="3761" y="464"/>
                  </a:cubicBezTo>
                  <a:cubicBezTo>
                    <a:pt x="3894" y="466"/>
                    <a:pt x="3952" y="768"/>
                    <a:pt x="3991" y="865"/>
                  </a:cubicBezTo>
                  <a:cubicBezTo>
                    <a:pt x="4005" y="899"/>
                    <a:pt x="4026" y="913"/>
                    <a:pt x="4050" y="913"/>
                  </a:cubicBezTo>
                  <a:cubicBezTo>
                    <a:pt x="4093" y="913"/>
                    <a:pt x="4143" y="868"/>
                    <a:pt x="4168" y="830"/>
                  </a:cubicBezTo>
                  <a:cubicBezTo>
                    <a:pt x="4227" y="740"/>
                    <a:pt x="4277" y="705"/>
                    <a:pt x="4319" y="705"/>
                  </a:cubicBezTo>
                  <a:cubicBezTo>
                    <a:pt x="4365" y="705"/>
                    <a:pt x="4401" y="747"/>
                    <a:pt x="4429" y="807"/>
                  </a:cubicBezTo>
                  <a:cubicBezTo>
                    <a:pt x="4421" y="815"/>
                    <a:pt x="4416" y="826"/>
                    <a:pt x="4420" y="833"/>
                  </a:cubicBezTo>
                  <a:cubicBezTo>
                    <a:pt x="4481" y="935"/>
                    <a:pt x="4448" y="1037"/>
                    <a:pt x="4448" y="1144"/>
                  </a:cubicBezTo>
                  <a:cubicBezTo>
                    <a:pt x="4448" y="1169"/>
                    <a:pt x="4458" y="1191"/>
                    <a:pt x="4485" y="1198"/>
                  </a:cubicBezTo>
                  <a:cubicBezTo>
                    <a:pt x="4511" y="1204"/>
                    <a:pt x="4537" y="1211"/>
                    <a:pt x="4565" y="1217"/>
                  </a:cubicBezTo>
                  <a:cubicBezTo>
                    <a:pt x="4570" y="1218"/>
                    <a:pt x="4574" y="1219"/>
                    <a:pt x="4579" y="1219"/>
                  </a:cubicBezTo>
                  <a:cubicBezTo>
                    <a:pt x="4642" y="1219"/>
                    <a:pt x="4701" y="1118"/>
                    <a:pt x="4698" y="1065"/>
                  </a:cubicBezTo>
                  <a:cubicBezTo>
                    <a:pt x="4684" y="833"/>
                    <a:pt x="4700" y="606"/>
                    <a:pt x="4675" y="375"/>
                  </a:cubicBezTo>
                  <a:cubicBezTo>
                    <a:pt x="4672" y="353"/>
                    <a:pt x="4650" y="328"/>
                    <a:pt x="4627" y="328"/>
                  </a:cubicBezTo>
                  <a:cubicBezTo>
                    <a:pt x="4626" y="328"/>
                    <a:pt x="4625" y="328"/>
                    <a:pt x="4624" y="328"/>
                  </a:cubicBezTo>
                  <a:cubicBezTo>
                    <a:pt x="4428" y="328"/>
                    <a:pt x="4277" y="430"/>
                    <a:pt x="4153" y="568"/>
                  </a:cubicBezTo>
                  <a:cubicBezTo>
                    <a:pt x="4103" y="414"/>
                    <a:pt x="4030" y="220"/>
                    <a:pt x="3880" y="220"/>
                  </a:cubicBezTo>
                  <a:cubicBezTo>
                    <a:pt x="3867" y="220"/>
                    <a:pt x="3853" y="222"/>
                    <a:pt x="3838" y="225"/>
                  </a:cubicBezTo>
                  <a:cubicBezTo>
                    <a:pt x="3714" y="253"/>
                    <a:pt x="3606" y="292"/>
                    <a:pt x="3496" y="292"/>
                  </a:cubicBezTo>
                  <a:cubicBezTo>
                    <a:pt x="3421" y="292"/>
                    <a:pt x="3344" y="273"/>
                    <a:pt x="3262" y="219"/>
                  </a:cubicBezTo>
                  <a:cubicBezTo>
                    <a:pt x="3118" y="126"/>
                    <a:pt x="2933" y="91"/>
                    <a:pt x="2772" y="62"/>
                  </a:cubicBezTo>
                  <a:cubicBezTo>
                    <a:pt x="2553" y="21"/>
                    <a:pt x="2313" y="1"/>
                    <a:pt x="206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a:off x="865225" y="2157513"/>
              <a:ext cx="19500" cy="17150"/>
            </a:xfrm>
            <a:custGeom>
              <a:avLst/>
              <a:gdLst/>
              <a:ahLst/>
              <a:cxnLst/>
              <a:rect l="l" t="t" r="r" b="b"/>
              <a:pathLst>
                <a:path w="780" h="686" extrusionOk="0">
                  <a:moveTo>
                    <a:pt x="175" y="1"/>
                  </a:moveTo>
                  <a:cubicBezTo>
                    <a:pt x="136" y="1"/>
                    <a:pt x="99" y="15"/>
                    <a:pt x="61" y="46"/>
                  </a:cubicBezTo>
                  <a:cubicBezTo>
                    <a:pt x="40" y="62"/>
                    <a:pt x="1" y="118"/>
                    <a:pt x="28" y="145"/>
                  </a:cubicBezTo>
                  <a:cubicBezTo>
                    <a:pt x="69" y="187"/>
                    <a:pt x="102" y="179"/>
                    <a:pt x="155" y="201"/>
                  </a:cubicBezTo>
                  <a:cubicBezTo>
                    <a:pt x="209" y="223"/>
                    <a:pt x="256" y="264"/>
                    <a:pt x="305" y="294"/>
                  </a:cubicBezTo>
                  <a:cubicBezTo>
                    <a:pt x="349" y="320"/>
                    <a:pt x="394" y="330"/>
                    <a:pt x="438" y="330"/>
                  </a:cubicBezTo>
                  <a:cubicBezTo>
                    <a:pt x="488" y="330"/>
                    <a:pt x="538" y="317"/>
                    <a:pt x="587" y="296"/>
                  </a:cubicBezTo>
                  <a:cubicBezTo>
                    <a:pt x="617" y="407"/>
                    <a:pt x="645" y="516"/>
                    <a:pt x="595" y="627"/>
                  </a:cubicBezTo>
                  <a:cubicBezTo>
                    <a:pt x="576" y="666"/>
                    <a:pt x="592" y="686"/>
                    <a:pt x="616" y="686"/>
                  </a:cubicBezTo>
                  <a:cubicBezTo>
                    <a:pt x="633" y="686"/>
                    <a:pt x="655" y="675"/>
                    <a:pt x="669" y="653"/>
                  </a:cubicBezTo>
                  <a:cubicBezTo>
                    <a:pt x="780" y="485"/>
                    <a:pt x="757" y="319"/>
                    <a:pt x="720" y="130"/>
                  </a:cubicBezTo>
                  <a:cubicBezTo>
                    <a:pt x="715" y="106"/>
                    <a:pt x="697" y="96"/>
                    <a:pt x="677" y="96"/>
                  </a:cubicBezTo>
                  <a:cubicBezTo>
                    <a:pt x="668" y="96"/>
                    <a:pt x="658" y="98"/>
                    <a:pt x="649" y="104"/>
                  </a:cubicBezTo>
                  <a:cubicBezTo>
                    <a:pt x="599" y="130"/>
                    <a:pt x="557" y="140"/>
                    <a:pt x="518" y="140"/>
                  </a:cubicBezTo>
                  <a:cubicBezTo>
                    <a:pt x="442" y="140"/>
                    <a:pt x="379" y="97"/>
                    <a:pt x="296" y="43"/>
                  </a:cubicBezTo>
                  <a:cubicBezTo>
                    <a:pt x="254" y="16"/>
                    <a:pt x="214" y="1"/>
                    <a:pt x="17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825525" y="2273163"/>
              <a:ext cx="13550" cy="3825"/>
            </a:xfrm>
            <a:custGeom>
              <a:avLst/>
              <a:gdLst/>
              <a:ahLst/>
              <a:cxnLst/>
              <a:rect l="l" t="t" r="r" b="b"/>
              <a:pathLst>
                <a:path w="542" h="153" extrusionOk="0">
                  <a:moveTo>
                    <a:pt x="491" y="0"/>
                  </a:moveTo>
                  <a:cubicBezTo>
                    <a:pt x="489" y="0"/>
                    <a:pt x="488" y="0"/>
                    <a:pt x="486" y="1"/>
                  </a:cubicBezTo>
                  <a:cubicBezTo>
                    <a:pt x="397" y="9"/>
                    <a:pt x="292" y="26"/>
                    <a:pt x="193" y="26"/>
                  </a:cubicBezTo>
                  <a:cubicBezTo>
                    <a:pt x="140" y="26"/>
                    <a:pt x="89" y="21"/>
                    <a:pt x="43" y="8"/>
                  </a:cubicBezTo>
                  <a:cubicBezTo>
                    <a:pt x="41" y="8"/>
                    <a:pt x="40" y="8"/>
                    <a:pt x="38" y="8"/>
                  </a:cubicBezTo>
                  <a:cubicBezTo>
                    <a:pt x="18" y="8"/>
                    <a:pt x="0" y="48"/>
                    <a:pt x="16" y="61"/>
                  </a:cubicBezTo>
                  <a:cubicBezTo>
                    <a:pt x="88" y="128"/>
                    <a:pt x="153" y="152"/>
                    <a:pt x="221" y="152"/>
                  </a:cubicBezTo>
                  <a:cubicBezTo>
                    <a:pt x="295" y="152"/>
                    <a:pt x="372" y="124"/>
                    <a:pt x="466" y="93"/>
                  </a:cubicBezTo>
                  <a:cubicBezTo>
                    <a:pt x="496" y="82"/>
                    <a:pt x="541" y="0"/>
                    <a:pt x="49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a:off x="750500" y="1893163"/>
              <a:ext cx="49550" cy="47525"/>
            </a:xfrm>
            <a:custGeom>
              <a:avLst/>
              <a:gdLst/>
              <a:ahLst/>
              <a:cxnLst/>
              <a:rect l="l" t="t" r="r" b="b"/>
              <a:pathLst>
                <a:path w="1982" h="1901" extrusionOk="0">
                  <a:moveTo>
                    <a:pt x="1845" y="1"/>
                  </a:moveTo>
                  <a:cubicBezTo>
                    <a:pt x="1833" y="1"/>
                    <a:pt x="1814" y="19"/>
                    <a:pt x="1812" y="30"/>
                  </a:cubicBezTo>
                  <a:cubicBezTo>
                    <a:pt x="1780" y="160"/>
                    <a:pt x="1764" y="292"/>
                    <a:pt x="1764" y="426"/>
                  </a:cubicBezTo>
                  <a:cubicBezTo>
                    <a:pt x="1730" y="416"/>
                    <a:pt x="1695" y="406"/>
                    <a:pt x="1662" y="396"/>
                  </a:cubicBezTo>
                  <a:cubicBezTo>
                    <a:pt x="1657" y="395"/>
                    <a:pt x="1651" y="394"/>
                    <a:pt x="1646" y="394"/>
                  </a:cubicBezTo>
                  <a:cubicBezTo>
                    <a:pt x="1576" y="394"/>
                    <a:pt x="1508" y="512"/>
                    <a:pt x="1511" y="568"/>
                  </a:cubicBezTo>
                  <a:cubicBezTo>
                    <a:pt x="1527" y="802"/>
                    <a:pt x="1456" y="1037"/>
                    <a:pt x="1404" y="1269"/>
                  </a:cubicBezTo>
                  <a:cubicBezTo>
                    <a:pt x="1267" y="1271"/>
                    <a:pt x="1176" y="1336"/>
                    <a:pt x="1090" y="1451"/>
                  </a:cubicBezTo>
                  <a:cubicBezTo>
                    <a:pt x="972" y="1396"/>
                    <a:pt x="868" y="1371"/>
                    <a:pt x="773" y="1371"/>
                  </a:cubicBezTo>
                  <a:cubicBezTo>
                    <a:pt x="491" y="1371"/>
                    <a:pt x="284" y="1585"/>
                    <a:pt x="21" y="1847"/>
                  </a:cubicBezTo>
                  <a:cubicBezTo>
                    <a:pt x="2" y="1864"/>
                    <a:pt x="1" y="1900"/>
                    <a:pt x="20" y="1900"/>
                  </a:cubicBezTo>
                  <a:cubicBezTo>
                    <a:pt x="25" y="1900"/>
                    <a:pt x="31" y="1898"/>
                    <a:pt x="38" y="1893"/>
                  </a:cubicBezTo>
                  <a:cubicBezTo>
                    <a:pt x="256" y="1741"/>
                    <a:pt x="414" y="1643"/>
                    <a:pt x="597" y="1643"/>
                  </a:cubicBezTo>
                  <a:cubicBezTo>
                    <a:pt x="713" y="1643"/>
                    <a:pt x="839" y="1682"/>
                    <a:pt x="996" y="1771"/>
                  </a:cubicBezTo>
                  <a:cubicBezTo>
                    <a:pt x="1009" y="1779"/>
                    <a:pt x="1022" y="1782"/>
                    <a:pt x="1035" y="1782"/>
                  </a:cubicBezTo>
                  <a:cubicBezTo>
                    <a:pt x="1090" y="1782"/>
                    <a:pt x="1144" y="1726"/>
                    <a:pt x="1170" y="1684"/>
                  </a:cubicBezTo>
                  <a:cubicBezTo>
                    <a:pt x="1214" y="1599"/>
                    <a:pt x="1268" y="1556"/>
                    <a:pt x="1332" y="1556"/>
                  </a:cubicBezTo>
                  <a:cubicBezTo>
                    <a:pt x="1359" y="1556"/>
                    <a:pt x="1388" y="1564"/>
                    <a:pt x="1419" y="1579"/>
                  </a:cubicBezTo>
                  <a:cubicBezTo>
                    <a:pt x="1427" y="1581"/>
                    <a:pt x="1434" y="1581"/>
                    <a:pt x="1441" y="1581"/>
                  </a:cubicBezTo>
                  <a:cubicBezTo>
                    <a:pt x="1534" y="1581"/>
                    <a:pt x="1595" y="1441"/>
                    <a:pt x="1604" y="1370"/>
                  </a:cubicBezTo>
                  <a:cubicBezTo>
                    <a:pt x="1635" y="1137"/>
                    <a:pt x="1700" y="905"/>
                    <a:pt x="1713" y="671"/>
                  </a:cubicBezTo>
                  <a:cubicBezTo>
                    <a:pt x="1744" y="684"/>
                    <a:pt x="1767" y="705"/>
                    <a:pt x="1778" y="752"/>
                  </a:cubicBezTo>
                  <a:cubicBezTo>
                    <a:pt x="1785" y="781"/>
                    <a:pt x="1802" y="794"/>
                    <a:pt x="1822" y="794"/>
                  </a:cubicBezTo>
                  <a:cubicBezTo>
                    <a:pt x="1884" y="794"/>
                    <a:pt x="1981" y="681"/>
                    <a:pt x="1957" y="611"/>
                  </a:cubicBezTo>
                  <a:cubicBezTo>
                    <a:pt x="1951" y="575"/>
                    <a:pt x="1943" y="540"/>
                    <a:pt x="1936" y="505"/>
                  </a:cubicBezTo>
                  <a:cubicBezTo>
                    <a:pt x="1933" y="494"/>
                    <a:pt x="1922" y="492"/>
                    <a:pt x="1917" y="486"/>
                  </a:cubicBezTo>
                  <a:cubicBezTo>
                    <a:pt x="1869" y="333"/>
                    <a:pt x="1838" y="192"/>
                    <a:pt x="1852" y="15"/>
                  </a:cubicBezTo>
                  <a:cubicBezTo>
                    <a:pt x="1853" y="5"/>
                    <a:pt x="1850" y="1"/>
                    <a:pt x="184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1779900" y="2160213"/>
              <a:ext cx="49425" cy="30725"/>
            </a:xfrm>
            <a:custGeom>
              <a:avLst/>
              <a:gdLst/>
              <a:ahLst/>
              <a:cxnLst/>
              <a:rect l="l" t="t" r="r" b="b"/>
              <a:pathLst>
                <a:path w="1977" h="1229" extrusionOk="0">
                  <a:moveTo>
                    <a:pt x="1757" y="0"/>
                  </a:moveTo>
                  <a:cubicBezTo>
                    <a:pt x="1745" y="0"/>
                    <a:pt x="1730" y="24"/>
                    <a:pt x="1731" y="33"/>
                  </a:cubicBezTo>
                  <a:cubicBezTo>
                    <a:pt x="1731" y="95"/>
                    <a:pt x="1733" y="159"/>
                    <a:pt x="1735" y="221"/>
                  </a:cubicBezTo>
                  <a:cubicBezTo>
                    <a:pt x="1717" y="206"/>
                    <a:pt x="1699" y="189"/>
                    <a:pt x="1684" y="172"/>
                  </a:cubicBezTo>
                  <a:cubicBezTo>
                    <a:pt x="1667" y="153"/>
                    <a:pt x="1650" y="146"/>
                    <a:pt x="1632" y="146"/>
                  </a:cubicBezTo>
                  <a:cubicBezTo>
                    <a:pt x="1608" y="146"/>
                    <a:pt x="1583" y="159"/>
                    <a:pt x="1559" y="175"/>
                  </a:cubicBezTo>
                  <a:cubicBezTo>
                    <a:pt x="1435" y="258"/>
                    <a:pt x="1384" y="404"/>
                    <a:pt x="1355" y="548"/>
                  </a:cubicBezTo>
                  <a:cubicBezTo>
                    <a:pt x="1204" y="591"/>
                    <a:pt x="1053" y="586"/>
                    <a:pt x="898" y="620"/>
                  </a:cubicBezTo>
                  <a:cubicBezTo>
                    <a:pt x="731" y="658"/>
                    <a:pt x="594" y="777"/>
                    <a:pt x="479" y="904"/>
                  </a:cubicBezTo>
                  <a:cubicBezTo>
                    <a:pt x="397" y="820"/>
                    <a:pt x="281" y="799"/>
                    <a:pt x="162" y="799"/>
                  </a:cubicBezTo>
                  <a:cubicBezTo>
                    <a:pt x="129" y="799"/>
                    <a:pt x="96" y="801"/>
                    <a:pt x="63" y="803"/>
                  </a:cubicBezTo>
                  <a:cubicBezTo>
                    <a:pt x="33" y="804"/>
                    <a:pt x="1" y="865"/>
                    <a:pt x="28" y="887"/>
                  </a:cubicBezTo>
                  <a:cubicBezTo>
                    <a:pt x="125" y="967"/>
                    <a:pt x="282" y="1056"/>
                    <a:pt x="329" y="1178"/>
                  </a:cubicBezTo>
                  <a:cubicBezTo>
                    <a:pt x="343" y="1214"/>
                    <a:pt x="367" y="1228"/>
                    <a:pt x="394" y="1228"/>
                  </a:cubicBezTo>
                  <a:cubicBezTo>
                    <a:pt x="429" y="1228"/>
                    <a:pt x="467" y="1204"/>
                    <a:pt x="493" y="1174"/>
                  </a:cubicBezTo>
                  <a:cubicBezTo>
                    <a:pt x="626" y="1022"/>
                    <a:pt x="749" y="903"/>
                    <a:pt x="954" y="875"/>
                  </a:cubicBezTo>
                  <a:cubicBezTo>
                    <a:pt x="1086" y="857"/>
                    <a:pt x="1209" y="857"/>
                    <a:pt x="1337" y="815"/>
                  </a:cubicBezTo>
                  <a:cubicBezTo>
                    <a:pt x="1410" y="790"/>
                    <a:pt x="1480" y="760"/>
                    <a:pt x="1523" y="694"/>
                  </a:cubicBezTo>
                  <a:cubicBezTo>
                    <a:pt x="1553" y="645"/>
                    <a:pt x="1553" y="549"/>
                    <a:pt x="1569" y="476"/>
                  </a:cubicBezTo>
                  <a:cubicBezTo>
                    <a:pt x="1628" y="530"/>
                    <a:pt x="1693" y="569"/>
                    <a:pt x="1779" y="569"/>
                  </a:cubicBezTo>
                  <a:cubicBezTo>
                    <a:pt x="1783" y="569"/>
                    <a:pt x="1786" y="569"/>
                    <a:pt x="1790" y="569"/>
                  </a:cubicBezTo>
                  <a:cubicBezTo>
                    <a:pt x="1887" y="565"/>
                    <a:pt x="1977" y="435"/>
                    <a:pt x="1932" y="344"/>
                  </a:cubicBezTo>
                  <a:cubicBezTo>
                    <a:pt x="1876" y="231"/>
                    <a:pt x="1822" y="117"/>
                    <a:pt x="1765" y="5"/>
                  </a:cubicBezTo>
                  <a:cubicBezTo>
                    <a:pt x="1762" y="2"/>
                    <a:pt x="1760" y="0"/>
                    <a:pt x="1757"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1751350" y="2194988"/>
              <a:ext cx="16900" cy="29550"/>
            </a:xfrm>
            <a:custGeom>
              <a:avLst/>
              <a:gdLst/>
              <a:ahLst/>
              <a:cxnLst/>
              <a:rect l="l" t="t" r="r" b="b"/>
              <a:pathLst>
                <a:path w="676" h="1182" extrusionOk="0">
                  <a:moveTo>
                    <a:pt x="668" y="1"/>
                  </a:moveTo>
                  <a:cubicBezTo>
                    <a:pt x="660" y="1"/>
                    <a:pt x="647" y="12"/>
                    <a:pt x="644" y="21"/>
                  </a:cubicBezTo>
                  <a:cubicBezTo>
                    <a:pt x="567" y="270"/>
                    <a:pt x="509" y="524"/>
                    <a:pt x="470" y="781"/>
                  </a:cubicBezTo>
                  <a:cubicBezTo>
                    <a:pt x="268" y="839"/>
                    <a:pt x="101" y="957"/>
                    <a:pt x="9" y="1152"/>
                  </a:cubicBezTo>
                  <a:cubicBezTo>
                    <a:pt x="1" y="1170"/>
                    <a:pt x="8" y="1181"/>
                    <a:pt x="20" y="1181"/>
                  </a:cubicBezTo>
                  <a:cubicBezTo>
                    <a:pt x="26" y="1181"/>
                    <a:pt x="33" y="1178"/>
                    <a:pt x="40" y="1171"/>
                  </a:cubicBezTo>
                  <a:cubicBezTo>
                    <a:pt x="169" y="1044"/>
                    <a:pt x="323" y="948"/>
                    <a:pt x="494" y="888"/>
                  </a:cubicBezTo>
                  <a:cubicBezTo>
                    <a:pt x="531" y="875"/>
                    <a:pt x="556" y="840"/>
                    <a:pt x="560" y="800"/>
                  </a:cubicBezTo>
                  <a:cubicBezTo>
                    <a:pt x="584" y="537"/>
                    <a:pt x="622" y="275"/>
                    <a:pt x="674" y="15"/>
                  </a:cubicBezTo>
                  <a:cubicBezTo>
                    <a:pt x="676" y="5"/>
                    <a:pt x="673" y="1"/>
                    <a:pt x="66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a:off x="1887825" y="2227438"/>
              <a:ext cx="35400" cy="30575"/>
            </a:xfrm>
            <a:custGeom>
              <a:avLst/>
              <a:gdLst/>
              <a:ahLst/>
              <a:cxnLst/>
              <a:rect l="l" t="t" r="r" b="b"/>
              <a:pathLst>
                <a:path w="1416" h="1223" extrusionOk="0">
                  <a:moveTo>
                    <a:pt x="505" y="0"/>
                  </a:moveTo>
                  <a:cubicBezTo>
                    <a:pt x="478" y="0"/>
                    <a:pt x="449" y="33"/>
                    <a:pt x="437" y="51"/>
                  </a:cubicBezTo>
                  <a:cubicBezTo>
                    <a:pt x="358" y="163"/>
                    <a:pt x="273" y="269"/>
                    <a:pt x="186" y="377"/>
                  </a:cubicBezTo>
                  <a:cubicBezTo>
                    <a:pt x="153" y="418"/>
                    <a:pt x="114" y="459"/>
                    <a:pt x="86" y="505"/>
                  </a:cubicBezTo>
                  <a:cubicBezTo>
                    <a:pt x="76" y="521"/>
                    <a:pt x="68" y="539"/>
                    <a:pt x="60" y="557"/>
                  </a:cubicBezTo>
                  <a:cubicBezTo>
                    <a:pt x="53" y="569"/>
                    <a:pt x="46" y="581"/>
                    <a:pt x="38" y="593"/>
                  </a:cubicBezTo>
                  <a:cubicBezTo>
                    <a:pt x="36" y="595"/>
                    <a:pt x="38" y="597"/>
                    <a:pt x="37" y="599"/>
                  </a:cubicBezTo>
                  <a:cubicBezTo>
                    <a:pt x="37" y="599"/>
                    <a:pt x="36" y="599"/>
                    <a:pt x="36" y="599"/>
                  </a:cubicBezTo>
                  <a:cubicBezTo>
                    <a:pt x="36" y="599"/>
                    <a:pt x="36" y="599"/>
                    <a:pt x="35" y="599"/>
                  </a:cubicBezTo>
                  <a:cubicBezTo>
                    <a:pt x="29" y="605"/>
                    <a:pt x="22" y="614"/>
                    <a:pt x="17" y="623"/>
                  </a:cubicBezTo>
                  <a:cubicBezTo>
                    <a:pt x="9" y="636"/>
                    <a:pt x="0" y="674"/>
                    <a:pt x="24" y="674"/>
                  </a:cubicBezTo>
                  <a:cubicBezTo>
                    <a:pt x="26" y="674"/>
                    <a:pt x="28" y="674"/>
                    <a:pt x="30" y="673"/>
                  </a:cubicBezTo>
                  <a:cubicBezTo>
                    <a:pt x="101" y="658"/>
                    <a:pt x="177" y="563"/>
                    <a:pt x="219" y="511"/>
                  </a:cubicBezTo>
                  <a:cubicBezTo>
                    <a:pt x="307" y="402"/>
                    <a:pt x="395" y="290"/>
                    <a:pt x="474" y="174"/>
                  </a:cubicBezTo>
                  <a:cubicBezTo>
                    <a:pt x="859" y="413"/>
                    <a:pt x="1237" y="776"/>
                    <a:pt x="1377" y="1214"/>
                  </a:cubicBezTo>
                  <a:cubicBezTo>
                    <a:pt x="1378" y="1220"/>
                    <a:pt x="1382" y="1222"/>
                    <a:pt x="1385" y="1222"/>
                  </a:cubicBezTo>
                  <a:cubicBezTo>
                    <a:pt x="1397" y="1222"/>
                    <a:pt x="1415" y="1197"/>
                    <a:pt x="1413" y="1184"/>
                  </a:cubicBezTo>
                  <a:cubicBezTo>
                    <a:pt x="1307" y="684"/>
                    <a:pt x="927" y="298"/>
                    <a:pt x="524" y="7"/>
                  </a:cubicBezTo>
                  <a:cubicBezTo>
                    <a:pt x="518" y="2"/>
                    <a:pt x="512" y="0"/>
                    <a:pt x="505"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a:off x="1813775" y="2251663"/>
              <a:ext cx="59875" cy="41850"/>
            </a:xfrm>
            <a:custGeom>
              <a:avLst/>
              <a:gdLst/>
              <a:ahLst/>
              <a:cxnLst/>
              <a:rect l="l" t="t" r="r" b="b"/>
              <a:pathLst>
                <a:path w="2395" h="1674" extrusionOk="0">
                  <a:moveTo>
                    <a:pt x="2331" y="0"/>
                  </a:moveTo>
                  <a:cubicBezTo>
                    <a:pt x="2321" y="0"/>
                    <a:pt x="2307" y="10"/>
                    <a:pt x="2302" y="21"/>
                  </a:cubicBezTo>
                  <a:cubicBezTo>
                    <a:pt x="2295" y="41"/>
                    <a:pt x="2259" y="151"/>
                    <a:pt x="2218" y="181"/>
                  </a:cubicBezTo>
                  <a:cubicBezTo>
                    <a:pt x="2107" y="108"/>
                    <a:pt x="1961" y="82"/>
                    <a:pt x="1833" y="49"/>
                  </a:cubicBezTo>
                  <a:cubicBezTo>
                    <a:pt x="1829" y="48"/>
                    <a:pt x="1825" y="47"/>
                    <a:pt x="1821" y="47"/>
                  </a:cubicBezTo>
                  <a:cubicBezTo>
                    <a:pt x="1780" y="47"/>
                    <a:pt x="1743" y="103"/>
                    <a:pt x="1729" y="133"/>
                  </a:cubicBezTo>
                  <a:cubicBezTo>
                    <a:pt x="1351" y="888"/>
                    <a:pt x="258" y="799"/>
                    <a:pt x="6" y="1648"/>
                  </a:cubicBezTo>
                  <a:cubicBezTo>
                    <a:pt x="1" y="1666"/>
                    <a:pt x="7" y="1673"/>
                    <a:pt x="16" y="1673"/>
                  </a:cubicBezTo>
                  <a:cubicBezTo>
                    <a:pt x="27" y="1673"/>
                    <a:pt x="41" y="1665"/>
                    <a:pt x="49" y="1655"/>
                  </a:cubicBezTo>
                  <a:cubicBezTo>
                    <a:pt x="415" y="1146"/>
                    <a:pt x="915" y="1078"/>
                    <a:pt x="1383" y="729"/>
                  </a:cubicBezTo>
                  <a:cubicBezTo>
                    <a:pt x="1540" y="613"/>
                    <a:pt x="1674" y="471"/>
                    <a:pt x="1781" y="309"/>
                  </a:cubicBezTo>
                  <a:cubicBezTo>
                    <a:pt x="1802" y="278"/>
                    <a:pt x="1833" y="265"/>
                    <a:pt x="1871" y="265"/>
                  </a:cubicBezTo>
                  <a:cubicBezTo>
                    <a:pt x="1931" y="265"/>
                    <a:pt x="2008" y="296"/>
                    <a:pt x="2089" y="335"/>
                  </a:cubicBezTo>
                  <a:cubicBezTo>
                    <a:pt x="2089" y="353"/>
                    <a:pt x="2096" y="368"/>
                    <a:pt x="2118" y="368"/>
                  </a:cubicBezTo>
                  <a:cubicBezTo>
                    <a:pt x="2119" y="368"/>
                    <a:pt x="2120" y="368"/>
                    <a:pt x="2121" y="368"/>
                  </a:cubicBezTo>
                  <a:cubicBezTo>
                    <a:pt x="2394" y="365"/>
                    <a:pt x="2295" y="223"/>
                    <a:pt x="2341" y="20"/>
                  </a:cubicBezTo>
                  <a:cubicBezTo>
                    <a:pt x="2344" y="6"/>
                    <a:pt x="2339" y="0"/>
                    <a:pt x="233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1792650" y="2304188"/>
              <a:ext cx="13050" cy="13350"/>
            </a:xfrm>
            <a:custGeom>
              <a:avLst/>
              <a:gdLst/>
              <a:ahLst/>
              <a:cxnLst/>
              <a:rect l="l" t="t" r="r" b="b"/>
              <a:pathLst>
                <a:path w="522" h="534" extrusionOk="0">
                  <a:moveTo>
                    <a:pt x="336" y="0"/>
                  </a:moveTo>
                  <a:cubicBezTo>
                    <a:pt x="260" y="0"/>
                    <a:pt x="197" y="34"/>
                    <a:pt x="135" y="114"/>
                  </a:cubicBezTo>
                  <a:cubicBezTo>
                    <a:pt x="54" y="221"/>
                    <a:pt x="1" y="401"/>
                    <a:pt x="64" y="524"/>
                  </a:cubicBezTo>
                  <a:cubicBezTo>
                    <a:pt x="67" y="531"/>
                    <a:pt x="72" y="533"/>
                    <a:pt x="77" y="533"/>
                  </a:cubicBezTo>
                  <a:cubicBezTo>
                    <a:pt x="92" y="533"/>
                    <a:pt x="111" y="516"/>
                    <a:pt x="117" y="507"/>
                  </a:cubicBezTo>
                  <a:cubicBezTo>
                    <a:pt x="199" y="350"/>
                    <a:pt x="184" y="136"/>
                    <a:pt x="397" y="136"/>
                  </a:cubicBezTo>
                  <a:cubicBezTo>
                    <a:pt x="405" y="136"/>
                    <a:pt x="412" y="137"/>
                    <a:pt x="420" y="137"/>
                  </a:cubicBezTo>
                  <a:cubicBezTo>
                    <a:pt x="421" y="137"/>
                    <a:pt x="421" y="137"/>
                    <a:pt x="422" y="137"/>
                  </a:cubicBezTo>
                  <a:cubicBezTo>
                    <a:pt x="468" y="137"/>
                    <a:pt x="522" y="46"/>
                    <a:pt x="467" y="27"/>
                  </a:cubicBezTo>
                  <a:cubicBezTo>
                    <a:pt x="419" y="10"/>
                    <a:pt x="376" y="0"/>
                    <a:pt x="33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1875950" y="2322438"/>
              <a:ext cx="24400" cy="15325"/>
            </a:xfrm>
            <a:custGeom>
              <a:avLst/>
              <a:gdLst/>
              <a:ahLst/>
              <a:cxnLst/>
              <a:rect l="l" t="t" r="r" b="b"/>
              <a:pathLst>
                <a:path w="976" h="613" extrusionOk="0">
                  <a:moveTo>
                    <a:pt x="931" y="1"/>
                  </a:moveTo>
                  <a:cubicBezTo>
                    <a:pt x="929" y="1"/>
                    <a:pt x="928" y="1"/>
                    <a:pt x="926" y="1"/>
                  </a:cubicBezTo>
                  <a:cubicBezTo>
                    <a:pt x="786" y="18"/>
                    <a:pt x="677" y="77"/>
                    <a:pt x="552" y="147"/>
                  </a:cubicBezTo>
                  <a:cubicBezTo>
                    <a:pt x="359" y="256"/>
                    <a:pt x="144" y="375"/>
                    <a:pt x="18" y="561"/>
                  </a:cubicBezTo>
                  <a:cubicBezTo>
                    <a:pt x="10" y="572"/>
                    <a:pt x="1" y="613"/>
                    <a:pt x="24" y="613"/>
                  </a:cubicBezTo>
                  <a:cubicBezTo>
                    <a:pt x="26" y="613"/>
                    <a:pt x="28" y="612"/>
                    <a:pt x="31" y="612"/>
                  </a:cubicBezTo>
                  <a:cubicBezTo>
                    <a:pt x="219" y="560"/>
                    <a:pt x="382" y="395"/>
                    <a:pt x="549" y="296"/>
                  </a:cubicBezTo>
                  <a:cubicBezTo>
                    <a:pt x="663" y="226"/>
                    <a:pt x="791" y="140"/>
                    <a:pt x="915" y="87"/>
                  </a:cubicBezTo>
                  <a:cubicBezTo>
                    <a:pt x="941" y="76"/>
                    <a:pt x="975" y="1"/>
                    <a:pt x="93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1838175" y="2355263"/>
              <a:ext cx="14025" cy="10275"/>
            </a:xfrm>
            <a:custGeom>
              <a:avLst/>
              <a:gdLst/>
              <a:ahLst/>
              <a:cxnLst/>
              <a:rect l="l" t="t" r="r" b="b"/>
              <a:pathLst>
                <a:path w="561" h="411" extrusionOk="0">
                  <a:moveTo>
                    <a:pt x="390" y="0"/>
                  </a:moveTo>
                  <a:cubicBezTo>
                    <a:pt x="381" y="0"/>
                    <a:pt x="372" y="1"/>
                    <a:pt x="361" y="2"/>
                  </a:cubicBezTo>
                  <a:cubicBezTo>
                    <a:pt x="294" y="12"/>
                    <a:pt x="228" y="38"/>
                    <a:pt x="173" y="80"/>
                  </a:cubicBezTo>
                  <a:cubicBezTo>
                    <a:pt x="75" y="154"/>
                    <a:pt x="12" y="267"/>
                    <a:pt x="3" y="391"/>
                  </a:cubicBezTo>
                  <a:cubicBezTo>
                    <a:pt x="1" y="405"/>
                    <a:pt x="7" y="411"/>
                    <a:pt x="15" y="411"/>
                  </a:cubicBezTo>
                  <a:cubicBezTo>
                    <a:pt x="28" y="411"/>
                    <a:pt x="46" y="399"/>
                    <a:pt x="52" y="388"/>
                  </a:cubicBezTo>
                  <a:cubicBezTo>
                    <a:pt x="108" y="286"/>
                    <a:pt x="185" y="243"/>
                    <a:pt x="286" y="196"/>
                  </a:cubicBezTo>
                  <a:cubicBezTo>
                    <a:pt x="348" y="167"/>
                    <a:pt x="441" y="103"/>
                    <a:pt x="503" y="84"/>
                  </a:cubicBezTo>
                  <a:cubicBezTo>
                    <a:pt x="528" y="77"/>
                    <a:pt x="561" y="11"/>
                    <a:pt x="524" y="11"/>
                  </a:cubicBezTo>
                  <a:cubicBezTo>
                    <a:pt x="523" y="11"/>
                    <a:pt x="521" y="11"/>
                    <a:pt x="519" y="11"/>
                  </a:cubicBezTo>
                  <a:cubicBezTo>
                    <a:pt x="511" y="12"/>
                    <a:pt x="504" y="12"/>
                    <a:pt x="497" y="12"/>
                  </a:cubicBezTo>
                  <a:cubicBezTo>
                    <a:pt x="460" y="12"/>
                    <a:pt x="429" y="0"/>
                    <a:pt x="390"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1905075" y="2414788"/>
              <a:ext cx="9075" cy="7975"/>
            </a:xfrm>
            <a:custGeom>
              <a:avLst/>
              <a:gdLst/>
              <a:ahLst/>
              <a:cxnLst/>
              <a:rect l="l" t="t" r="r" b="b"/>
              <a:pathLst>
                <a:path w="363" h="319" extrusionOk="0">
                  <a:moveTo>
                    <a:pt x="313" y="0"/>
                  </a:moveTo>
                  <a:cubicBezTo>
                    <a:pt x="281" y="0"/>
                    <a:pt x="232" y="45"/>
                    <a:pt x="203" y="90"/>
                  </a:cubicBezTo>
                  <a:cubicBezTo>
                    <a:pt x="199" y="90"/>
                    <a:pt x="200" y="87"/>
                    <a:pt x="197" y="87"/>
                  </a:cubicBezTo>
                  <a:cubicBezTo>
                    <a:pt x="197" y="87"/>
                    <a:pt x="196" y="87"/>
                    <a:pt x="195" y="87"/>
                  </a:cubicBezTo>
                  <a:cubicBezTo>
                    <a:pt x="155" y="103"/>
                    <a:pt x="112" y="111"/>
                    <a:pt x="70" y="113"/>
                  </a:cubicBezTo>
                  <a:cubicBezTo>
                    <a:pt x="69" y="113"/>
                    <a:pt x="69" y="113"/>
                    <a:pt x="69" y="113"/>
                  </a:cubicBezTo>
                  <a:cubicBezTo>
                    <a:pt x="39" y="113"/>
                    <a:pt x="1" y="161"/>
                    <a:pt x="21" y="188"/>
                  </a:cubicBezTo>
                  <a:cubicBezTo>
                    <a:pt x="42" y="215"/>
                    <a:pt x="57" y="246"/>
                    <a:pt x="76" y="274"/>
                  </a:cubicBezTo>
                  <a:cubicBezTo>
                    <a:pt x="84" y="293"/>
                    <a:pt x="94" y="318"/>
                    <a:pt x="120" y="318"/>
                  </a:cubicBezTo>
                  <a:cubicBezTo>
                    <a:pt x="277" y="313"/>
                    <a:pt x="363" y="194"/>
                    <a:pt x="346" y="41"/>
                  </a:cubicBezTo>
                  <a:cubicBezTo>
                    <a:pt x="343" y="12"/>
                    <a:pt x="330" y="0"/>
                    <a:pt x="31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1928775" y="2417738"/>
              <a:ext cx="9375" cy="14050"/>
            </a:xfrm>
            <a:custGeom>
              <a:avLst/>
              <a:gdLst/>
              <a:ahLst/>
              <a:cxnLst/>
              <a:rect l="l" t="t" r="r" b="b"/>
              <a:pathLst>
                <a:path w="375" h="562" extrusionOk="0">
                  <a:moveTo>
                    <a:pt x="209" y="1"/>
                  </a:moveTo>
                  <a:cubicBezTo>
                    <a:pt x="205" y="1"/>
                    <a:pt x="201" y="1"/>
                    <a:pt x="197" y="1"/>
                  </a:cubicBezTo>
                  <a:cubicBezTo>
                    <a:pt x="117" y="7"/>
                    <a:pt x="45" y="126"/>
                    <a:pt x="31" y="194"/>
                  </a:cubicBezTo>
                  <a:cubicBezTo>
                    <a:pt x="26" y="212"/>
                    <a:pt x="33" y="229"/>
                    <a:pt x="32" y="246"/>
                  </a:cubicBezTo>
                  <a:cubicBezTo>
                    <a:pt x="14" y="262"/>
                    <a:pt x="0" y="282"/>
                    <a:pt x="13" y="299"/>
                  </a:cubicBezTo>
                  <a:cubicBezTo>
                    <a:pt x="20" y="309"/>
                    <a:pt x="26" y="320"/>
                    <a:pt x="33" y="330"/>
                  </a:cubicBezTo>
                  <a:cubicBezTo>
                    <a:pt x="42" y="407"/>
                    <a:pt x="70" y="479"/>
                    <a:pt x="116" y="541"/>
                  </a:cubicBezTo>
                  <a:cubicBezTo>
                    <a:pt x="127" y="555"/>
                    <a:pt x="141" y="562"/>
                    <a:pt x="157" y="562"/>
                  </a:cubicBezTo>
                  <a:cubicBezTo>
                    <a:pt x="218" y="562"/>
                    <a:pt x="296" y="457"/>
                    <a:pt x="277" y="388"/>
                  </a:cubicBezTo>
                  <a:cubicBezTo>
                    <a:pt x="264" y="355"/>
                    <a:pt x="253" y="322"/>
                    <a:pt x="241" y="288"/>
                  </a:cubicBezTo>
                  <a:cubicBezTo>
                    <a:pt x="362" y="219"/>
                    <a:pt x="375" y="1"/>
                    <a:pt x="20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1708850" y="2059063"/>
              <a:ext cx="38750" cy="26700"/>
            </a:xfrm>
            <a:custGeom>
              <a:avLst/>
              <a:gdLst/>
              <a:ahLst/>
              <a:cxnLst/>
              <a:rect l="l" t="t" r="r" b="b"/>
              <a:pathLst>
                <a:path w="1550" h="1068" extrusionOk="0">
                  <a:moveTo>
                    <a:pt x="1379" y="0"/>
                  </a:moveTo>
                  <a:cubicBezTo>
                    <a:pt x="1359" y="0"/>
                    <a:pt x="1334" y="38"/>
                    <a:pt x="1332" y="56"/>
                  </a:cubicBezTo>
                  <a:cubicBezTo>
                    <a:pt x="1324" y="236"/>
                    <a:pt x="1307" y="411"/>
                    <a:pt x="1305" y="587"/>
                  </a:cubicBezTo>
                  <a:cubicBezTo>
                    <a:pt x="1219" y="484"/>
                    <a:pt x="1149" y="311"/>
                    <a:pt x="1089" y="234"/>
                  </a:cubicBezTo>
                  <a:cubicBezTo>
                    <a:pt x="1077" y="217"/>
                    <a:pt x="1058" y="207"/>
                    <a:pt x="1039" y="207"/>
                  </a:cubicBezTo>
                  <a:cubicBezTo>
                    <a:pt x="1033" y="207"/>
                    <a:pt x="1027" y="208"/>
                    <a:pt x="1021" y="210"/>
                  </a:cubicBezTo>
                  <a:cubicBezTo>
                    <a:pt x="762" y="284"/>
                    <a:pt x="730" y="504"/>
                    <a:pt x="635" y="743"/>
                  </a:cubicBezTo>
                  <a:cubicBezTo>
                    <a:pt x="585" y="867"/>
                    <a:pt x="536" y="897"/>
                    <a:pt x="464" y="897"/>
                  </a:cubicBezTo>
                  <a:cubicBezTo>
                    <a:pt x="412" y="897"/>
                    <a:pt x="347" y="881"/>
                    <a:pt x="262" y="875"/>
                  </a:cubicBezTo>
                  <a:cubicBezTo>
                    <a:pt x="254" y="875"/>
                    <a:pt x="247" y="874"/>
                    <a:pt x="239" y="874"/>
                  </a:cubicBezTo>
                  <a:cubicBezTo>
                    <a:pt x="154" y="874"/>
                    <a:pt x="72" y="913"/>
                    <a:pt x="19" y="981"/>
                  </a:cubicBezTo>
                  <a:cubicBezTo>
                    <a:pt x="5" y="999"/>
                    <a:pt x="0" y="1036"/>
                    <a:pt x="20" y="1036"/>
                  </a:cubicBezTo>
                  <a:cubicBezTo>
                    <a:pt x="24" y="1036"/>
                    <a:pt x="31" y="1034"/>
                    <a:pt x="39" y="1028"/>
                  </a:cubicBezTo>
                  <a:cubicBezTo>
                    <a:pt x="69" y="1009"/>
                    <a:pt x="106" y="1002"/>
                    <a:pt x="148" y="1002"/>
                  </a:cubicBezTo>
                  <a:cubicBezTo>
                    <a:pt x="275" y="1002"/>
                    <a:pt x="440" y="1067"/>
                    <a:pt x="550" y="1067"/>
                  </a:cubicBezTo>
                  <a:cubicBezTo>
                    <a:pt x="555" y="1067"/>
                    <a:pt x="560" y="1067"/>
                    <a:pt x="565" y="1067"/>
                  </a:cubicBezTo>
                  <a:cubicBezTo>
                    <a:pt x="658" y="1061"/>
                    <a:pt x="731" y="829"/>
                    <a:pt x="766" y="760"/>
                  </a:cubicBezTo>
                  <a:cubicBezTo>
                    <a:pt x="813" y="668"/>
                    <a:pt x="860" y="577"/>
                    <a:pt x="913" y="488"/>
                  </a:cubicBezTo>
                  <a:cubicBezTo>
                    <a:pt x="919" y="487"/>
                    <a:pt x="924" y="486"/>
                    <a:pt x="933" y="484"/>
                  </a:cubicBezTo>
                  <a:lnTo>
                    <a:pt x="933" y="484"/>
                  </a:lnTo>
                  <a:cubicBezTo>
                    <a:pt x="927" y="486"/>
                    <a:pt x="1053" y="721"/>
                    <a:pt x="1062" y="737"/>
                  </a:cubicBezTo>
                  <a:cubicBezTo>
                    <a:pt x="1135" y="872"/>
                    <a:pt x="1187" y="946"/>
                    <a:pt x="1294" y="946"/>
                  </a:cubicBezTo>
                  <a:cubicBezTo>
                    <a:pt x="1323" y="946"/>
                    <a:pt x="1356" y="941"/>
                    <a:pt x="1394" y="930"/>
                  </a:cubicBezTo>
                  <a:cubicBezTo>
                    <a:pt x="1475" y="907"/>
                    <a:pt x="1550" y="803"/>
                    <a:pt x="1529" y="718"/>
                  </a:cubicBezTo>
                  <a:cubicBezTo>
                    <a:pt x="1473" y="487"/>
                    <a:pt x="1477" y="237"/>
                    <a:pt x="1395" y="15"/>
                  </a:cubicBezTo>
                  <a:cubicBezTo>
                    <a:pt x="1391" y="4"/>
                    <a:pt x="1385" y="0"/>
                    <a:pt x="137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1693100" y="2092763"/>
              <a:ext cx="11525" cy="9400"/>
            </a:xfrm>
            <a:custGeom>
              <a:avLst/>
              <a:gdLst/>
              <a:ahLst/>
              <a:cxnLst/>
              <a:rect l="l" t="t" r="r" b="b"/>
              <a:pathLst>
                <a:path w="461" h="376" extrusionOk="0">
                  <a:moveTo>
                    <a:pt x="429" y="1"/>
                  </a:moveTo>
                  <a:cubicBezTo>
                    <a:pt x="418" y="1"/>
                    <a:pt x="405" y="8"/>
                    <a:pt x="393" y="25"/>
                  </a:cubicBezTo>
                  <a:cubicBezTo>
                    <a:pt x="298" y="166"/>
                    <a:pt x="191" y="235"/>
                    <a:pt x="44" y="317"/>
                  </a:cubicBezTo>
                  <a:cubicBezTo>
                    <a:pt x="33" y="324"/>
                    <a:pt x="0" y="375"/>
                    <a:pt x="31" y="375"/>
                  </a:cubicBezTo>
                  <a:cubicBezTo>
                    <a:pt x="34" y="375"/>
                    <a:pt x="37" y="375"/>
                    <a:pt x="40" y="375"/>
                  </a:cubicBezTo>
                  <a:cubicBezTo>
                    <a:pt x="235" y="375"/>
                    <a:pt x="351" y="209"/>
                    <a:pt x="442" y="56"/>
                  </a:cubicBezTo>
                  <a:cubicBezTo>
                    <a:pt x="460" y="24"/>
                    <a:pt x="449" y="1"/>
                    <a:pt x="42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1694850" y="2107238"/>
              <a:ext cx="8050" cy="6725"/>
            </a:xfrm>
            <a:custGeom>
              <a:avLst/>
              <a:gdLst/>
              <a:ahLst/>
              <a:cxnLst/>
              <a:rect l="l" t="t" r="r" b="b"/>
              <a:pathLst>
                <a:path w="322" h="269" extrusionOk="0">
                  <a:moveTo>
                    <a:pt x="194" y="0"/>
                  </a:moveTo>
                  <a:cubicBezTo>
                    <a:pt x="157" y="0"/>
                    <a:pt x="108" y="17"/>
                    <a:pt x="45" y="53"/>
                  </a:cubicBezTo>
                  <a:cubicBezTo>
                    <a:pt x="32" y="62"/>
                    <a:pt x="0" y="107"/>
                    <a:pt x="32" y="113"/>
                  </a:cubicBezTo>
                  <a:cubicBezTo>
                    <a:pt x="179" y="142"/>
                    <a:pt x="219" y="98"/>
                    <a:pt x="284" y="260"/>
                  </a:cubicBezTo>
                  <a:cubicBezTo>
                    <a:pt x="286" y="266"/>
                    <a:pt x="290" y="268"/>
                    <a:pt x="294" y="268"/>
                  </a:cubicBezTo>
                  <a:cubicBezTo>
                    <a:pt x="306" y="268"/>
                    <a:pt x="322" y="247"/>
                    <a:pt x="321" y="236"/>
                  </a:cubicBezTo>
                  <a:cubicBezTo>
                    <a:pt x="309" y="91"/>
                    <a:pt x="282" y="0"/>
                    <a:pt x="194"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1865500" y="1908638"/>
              <a:ext cx="25150" cy="19450"/>
            </a:xfrm>
            <a:custGeom>
              <a:avLst/>
              <a:gdLst/>
              <a:ahLst/>
              <a:cxnLst/>
              <a:rect l="l" t="t" r="r" b="b"/>
              <a:pathLst>
                <a:path w="1006" h="778" extrusionOk="0">
                  <a:moveTo>
                    <a:pt x="292" y="0"/>
                  </a:moveTo>
                  <a:cubicBezTo>
                    <a:pt x="219" y="0"/>
                    <a:pt x="144" y="13"/>
                    <a:pt x="68" y="38"/>
                  </a:cubicBezTo>
                  <a:cubicBezTo>
                    <a:pt x="43" y="46"/>
                    <a:pt x="0" y="104"/>
                    <a:pt x="42" y="120"/>
                  </a:cubicBezTo>
                  <a:cubicBezTo>
                    <a:pt x="285" y="206"/>
                    <a:pt x="527" y="285"/>
                    <a:pt x="712" y="475"/>
                  </a:cubicBezTo>
                  <a:cubicBezTo>
                    <a:pt x="775" y="541"/>
                    <a:pt x="829" y="612"/>
                    <a:pt x="887" y="680"/>
                  </a:cubicBezTo>
                  <a:cubicBezTo>
                    <a:pt x="914" y="714"/>
                    <a:pt x="952" y="720"/>
                    <a:pt x="968" y="768"/>
                  </a:cubicBezTo>
                  <a:cubicBezTo>
                    <a:pt x="969" y="775"/>
                    <a:pt x="973" y="777"/>
                    <a:pt x="977" y="777"/>
                  </a:cubicBezTo>
                  <a:cubicBezTo>
                    <a:pt x="988" y="777"/>
                    <a:pt x="1005" y="753"/>
                    <a:pt x="1003" y="741"/>
                  </a:cubicBezTo>
                  <a:cubicBezTo>
                    <a:pt x="968" y="562"/>
                    <a:pt x="958" y="434"/>
                    <a:pt x="834" y="279"/>
                  </a:cubicBezTo>
                  <a:cubicBezTo>
                    <a:pt x="689" y="99"/>
                    <a:pt x="499" y="0"/>
                    <a:pt x="29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1809075" y="1915738"/>
              <a:ext cx="44100" cy="11025"/>
            </a:xfrm>
            <a:custGeom>
              <a:avLst/>
              <a:gdLst/>
              <a:ahLst/>
              <a:cxnLst/>
              <a:rect l="l" t="t" r="r" b="b"/>
              <a:pathLst>
                <a:path w="1764" h="441" extrusionOk="0">
                  <a:moveTo>
                    <a:pt x="631" y="1"/>
                  </a:moveTo>
                  <a:cubicBezTo>
                    <a:pt x="628" y="1"/>
                    <a:pt x="625" y="1"/>
                    <a:pt x="623" y="2"/>
                  </a:cubicBezTo>
                  <a:cubicBezTo>
                    <a:pt x="362" y="71"/>
                    <a:pt x="222" y="233"/>
                    <a:pt x="20" y="402"/>
                  </a:cubicBezTo>
                  <a:cubicBezTo>
                    <a:pt x="10" y="410"/>
                    <a:pt x="1" y="441"/>
                    <a:pt x="15" y="441"/>
                  </a:cubicBezTo>
                  <a:cubicBezTo>
                    <a:pt x="17" y="441"/>
                    <a:pt x="20" y="440"/>
                    <a:pt x="23" y="439"/>
                  </a:cubicBezTo>
                  <a:cubicBezTo>
                    <a:pt x="109" y="399"/>
                    <a:pt x="190" y="351"/>
                    <a:pt x="264" y="294"/>
                  </a:cubicBezTo>
                  <a:cubicBezTo>
                    <a:pt x="313" y="254"/>
                    <a:pt x="367" y="217"/>
                    <a:pt x="423" y="187"/>
                  </a:cubicBezTo>
                  <a:cubicBezTo>
                    <a:pt x="453" y="170"/>
                    <a:pt x="479" y="163"/>
                    <a:pt x="501" y="163"/>
                  </a:cubicBezTo>
                  <a:cubicBezTo>
                    <a:pt x="609" y="163"/>
                    <a:pt x="617" y="343"/>
                    <a:pt x="637" y="416"/>
                  </a:cubicBezTo>
                  <a:cubicBezTo>
                    <a:pt x="639" y="428"/>
                    <a:pt x="650" y="436"/>
                    <a:pt x="661" y="436"/>
                  </a:cubicBezTo>
                  <a:cubicBezTo>
                    <a:pt x="663" y="436"/>
                    <a:pt x="665" y="436"/>
                    <a:pt x="667" y="435"/>
                  </a:cubicBezTo>
                  <a:cubicBezTo>
                    <a:pt x="1019" y="342"/>
                    <a:pt x="1378" y="279"/>
                    <a:pt x="1727" y="169"/>
                  </a:cubicBezTo>
                  <a:cubicBezTo>
                    <a:pt x="1741" y="165"/>
                    <a:pt x="1764" y="123"/>
                    <a:pt x="1741" y="123"/>
                  </a:cubicBezTo>
                  <a:cubicBezTo>
                    <a:pt x="1740" y="123"/>
                    <a:pt x="1739" y="123"/>
                    <a:pt x="1738" y="123"/>
                  </a:cubicBezTo>
                  <a:cubicBezTo>
                    <a:pt x="1540" y="149"/>
                    <a:pt x="1346" y="192"/>
                    <a:pt x="1151" y="235"/>
                  </a:cubicBezTo>
                  <a:lnTo>
                    <a:pt x="813" y="307"/>
                  </a:lnTo>
                  <a:cubicBezTo>
                    <a:pt x="805" y="309"/>
                    <a:pt x="797" y="310"/>
                    <a:pt x="790" y="310"/>
                  </a:cubicBezTo>
                  <a:cubicBezTo>
                    <a:pt x="672" y="310"/>
                    <a:pt x="673" y="91"/>
                    <a:pt x="660" y="26"/>
                  </a:cubicBezTo>
                  <a:cubicBezTo>
                    <a:pt x="657" y="11"/>
                    <a:pt x="645" y="1"/>
                    <a:pt x="63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1789525" y="1919188"/>
              <a:ext cx="16775" cy="12200"/>
            </a:xfrm>
            <a:custGeom>
              <a:avLst/>
              <a:gdLst/>
              <a:ahLst/>
              <a:cxnLst/>
              <a:rect l="l" t="t" r="r" b="b"/>
              <a:pathLst>
                <a:path w="671" h="488" extrusionOk="0">
                  <a:moveTo>
                    <a:pt x="302" y="0"/>
                  </a:moveTo>
                  <a:cubicBezTo>
                    <a:pt x="180" y="0"/>
                    <a:pt x="66" y="141"/>
                    <a:pt x="8" y="227"/>
                  </a:cubicBezTo>
                  <a:cubicBezTo>
                    <a:pt x="2" y="236"/>
                    <a:pt x="0" y="261"/>
                    <a:pt x="12" y="261"/>
                  </a:cubicBezTo>
                  <a:cubicBezTo>
                    <a:pt x="14" y="261"/>
                    <a:pt x="17" y="260"/>
                    <a:pt x="21" y="258"/>
                  </a:cubicBezTo>
                  <a:cubicBezTo>
                    <a:pt x="94" y="212"/>
                    <a:pt x="175" y="139"/>
                    <a:pt x="263" y="139"/>
                  </a:cubicBezTo>
                  <a:cubicBezTo>
                    <a:pt x="282" y="139"/>
                    <a:pt x="301" y="142"/>
                    <a:pt x="321" y="150"/>
                  </a:cubicBezTo>
                  <a:cubicBezTo>
                    <a:pt x="440" y="195"/>
                    <a:pt x="522" y="373"/>
                    <a:pt x="582" y="476"/>
                  </a:cubicBezTo>
                  <a:cubicBezTo>
                    <a:pt x="587" y="484"/>
                    <a:pt x="593" y="488"/>
                    <a:pt x="601" y="488"/>
                  </a:cubicBezTo>
                  <a:cubicBezTo>
                    <a:pt x="630" y="488"/>
                    <a:pt x="671" y="423"/>
                    <a:pt x="656" y="392"/>
                  </a:cubicBezTo>
                  <a:cubicBezTo>
                    <a:pt x="590" y="245"/>
                    <a:pt x="512" y="36"/>
                    <a:pt x="330" y="3"/>
                  </a:cubicBezTo>
                  <a:cubicBezTo>
                    <a:pt x="321" y="1"/>
                    <a:pt x="311" y="0"/>
                    <a:pt x="30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1774300" y="1924438"/>
              <a:ext cx="11450" cy="7475"/>
            </a:xfrm>
            <a:custGeom>
              <a:avLst/>
              <a:gdLst/>
              <a:ahLst/>
              <a:cxnLst/>
              <a:rect l="l" t="t" r="r" b="b"/>
              <a:pathLst>
                <a:path w="458" h="299" extrusionOk="0">
                  <a:moveTo>
                    <a:pt x="267" y="1"/>
                  </a:moveTo>
                  <a:cubicBezTo>
                    <a:pt x="122" y="1"/>
                    <a:pt x="0" y="106"/>
                    <a:pt x="2" y="283"/>
                  </a:cubicBezTo>
                  <a:cubicBezTo>
                    <a:pt x="2" y="294"/>
                    <a:pt x="7" y="298"/>
                    <a:pt x="13" y="298"/>
                  </a:cubicBezTo>
                  <a:cubicBezTo>
                    <a:pt x="21" y="298"/>
                    <a:pt x="33" y="290"/>
                    <a:pt x="38" y="282"/>
                  </a:cubicBezTo>
                  <a:cubicBezTo>
                    <a:pt x="76" y="215"/>
                    <a:pt x="120" y="120"/>
                    <a:pt x="201" y="98"/>
                  </a:cubicBezTo>
                  <a:cubicBezTo>
                    <a:pt x="219" y="94"/>
                    <a:pt x="239" y="92"/>
                    <a:pt x="260" y="92"/>
                  </a:cubicBezTo>
                  <a:cubicBezTo>
                    <a:pt x="304" y="92"/>
                    <a:pt x="352" y="99"/>
                    <a:pt x="393" y="99"/>
                  </a:cubicBezTo>
                  <a:cubicBezTo>
                    <a:pt x="399" y="99"/>
                    <a:pt x="405" y="98"/>
                    <a:pt x="410" y="98"/>
                  </a:cubicBezTo>
                  <a:cubicBezTo>
                    <a:pt x="426" y="98"/>
                    <a:pt x="458" y="62"/>
                    <a:pt x="436" y="49"/>
                  </a:cubicBezTo>
                  <a:cubicBezTo>
                    <a:pt x="380" y="16"/>
                    <a:pt x="322" y="1"/>
                    <a:pt x="267"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1705450" y="1934513"/>
              <a:ext cx="63500" cy="26750"/>
            </a:xfrm>
            <a:custGeom>
              <a:avLst/>
              <a:gdLst/>
              <a:ahLst/>
              <a:cxnLst/>
              <a:rect l="l" t="t" r="r" b="b"/>
              <a:pathLst>
                <a:path w="2540" h="1070" extrusionOk="0">
                  <a:moveTo>
                    <a:pt x="2502" y="0"/>
                  </a:moveTo>
                  <a:cubicBezTo>
                    <a:pt x="2498" y="0"/>
                    <a:pt x="2492" y="1"/>
                    <a:pt x="2485" y="4"/>
                  </a:cubicBezTo>
                  <a:cubicBezTo>
                    <a:pt x="2243" y="93"/>
                    <a:pt x="2015" y="210"/>
                    <a:pt x="1791" y="339"/>
                  </a:cubicBezTo>
                  <a:cubicBezTo>
                    <a:pt x="1659" y="414"/>
                    <a:pt x="1314" y="750"/>
                    <a:pt x="1126" y="750"/>
                  </a:cubicBezTo>
                  <a:cubicBezTo>
                    <a:pt x="1098" y="750"/>
                    <a:pt x="1073" y="743"/>
                    <a:pt x="1053" y="726"/>
                  </a:cubicBezTo>
                  <a:cubicBezTo>
                    <a:pt x="990" y="672"/>
                    <a:pt x="916" y="650"/>
                    <a:pt x="835" y="650"/>
                  </a:cubicBezTo>
                  <a:cubicBezTo>
                    <a:pt x="562" y="650"/>
                    <a:pt x="224" y="903"/>
                    <a:pt x="53" y="1002"/>
                  </a:cubicBezTo>
                  <a:cubicBezTo>
                    <a:pt x="41" y="1008"/>
                    <a:pt x="1" y="1069"/>
                    <a:pt x="38" y="1069"/>
                  </a:cubicBezTo>
                  <a:cubicBezTo>
                    <a:pt x="332" y="1069"/>
                    <a:pt x="535" y="893"/>
                    <a:pt x="788" y="893"/>
                  </a:cubicBezTo>
                  <a:cubicBezTo>
                    <a:pt x="878" y="893"/>
                    <a:pt x="974" y="915"/>
                    <a:pt x="1083" y="975"/>
                  </a:cubicBezTo>
                  <a:cubicBezTo>
                    <a:pt x="1090" y="979"/>
                    <a:pt x="1097" y="981"/>
                    <a:pt x="1103" y="981"/>
                  </a:cubicBezTo>
                  <a:cubicBezTo>
                    <a:pt x="1125" y="981"/>
                    <a:pt x="1144" y="963"/>
                    <a:pt x="1158" y="949"/>
                  </a:cubicBezTo>
                  <a:cubicBezTo>
                    <a:pt x="1559" y="569"/>
                    <a:pt x="2004" y="343"/>
                    <a:pt x="2484" y="89"/>
                  </a:cubicBezTo>
                  <a:cubicBezTo>
                    <a:pt x="2513" y="72"/>
                    <a:pt x="2539" y="0"/>
                    <a:pt x="250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1693625" y="1961788"/>
              <a:ext cx="10700" cy="21525"/>
            </a:xfrm>
            <a:custGeom>
              <a:avLst/>
              <a:gdLst/>
              <a:ahLst/>
              <a:cxnLst/>
              <a:rect l="l" t="t" r="r" b="b"/>
              <a:pathLst>
                <a:path w="428" h="861" extrusionOk="0">
                  <a:moveTo>
                    <a:pt x="379" y="0"/>
                  </a:moveTo>
                  <a:cubicBezTo>
                    <a:pt x="340" y="0"/>
                    <a:pt x="287" y="39"/>
                    <a:pt x="268" y="86"/>
                  </a:cubicBezTo>
                  <a:cubicBezTo>
                    <a:pt x="167" y="334"/>
                    <a:pt x="0" y="571"/>
                    <a:pt x="28" y="846"/>
                  </a:cubicBezTo>
                  <a:cubicBezTo>
                    <a:pt x="30" y="857"/>
                    <a:pt x="35" y="861"/>
                    <a:pt x="42" y="861"/>
                  </a:cubicBezTo>
                  <a:cubicBezTo>
                    <a:pt x="56" y="861"/>
                    <a:pt x="77" y="843"/>
                    <a:pt x="81" y="835"/>
                  </a:cubicBezTo>
                  <a:cubicBezTo>
                    <a:pt x="231" y="602"/>
                    <a:pt x="373" y="358"/>
                    <a:pt x="418" y="79"/>
                  </a:cubicBezTo>
                  <a:cubicBezTo>
                    <a:pt x="427" y="22"/>
                    <a:pt x="407" y="0"/>
                    <a:pt x="37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1674725" y="1982488"/>
              <a:ext cx="15300" cy="10700"/>
            </a:xfrm>
            <a:custGeom>
              <a:avLst/>
              <a:gdLst/>
              <a:ahLst/>
              <a:cxnLst/>
              <a:rect l="l" t="t" r="r" b="b"/>
              <a:pathLst>
                <a:path w="612" h="428" extrusionOk="0">
                  <a:moveTo>
                    <a:pt x="73" y="1"/>
                  </a:moveTo>
                  <a:cubicBezTo>
                    <a:pt x="37" y="1"/>
                    <a:pt x="1" y="57"/>
                    <a:pt x="13" y="88"/>
                  </a:cubicBezTo>
                  <a:cubicBezTo>
                    <a:pt x="78" y="254"/>
                    <a:pt x="131" y="320"/>
                    <a:pt x="301" y="400"/>
                  </a:cubicBezTo>
                  <a:cubicBezTo>
                    <a:pt x="344" y="421"/>
                    <a:pt x="382" y="428"/>
                    <a:pt x="420" y="428"/>
                  </a:cubicBezTo>
                  <a:cubicBezTo>
                    <a:pt x="465" y="428"/>
                    <a:pt x="510" y="417"/>
                    <a:pt x="563" y="410"/>
                  </a:cubicBezTo>
                  <a:cubicBezTo>
                    <a:pt x="584" y="406"/>
                    <a:pt x="612" y="352"/>
                    <a:pt x="583" y="351"/>
                  </a:cubicBezTo>
                  <a:cubicBezTo>
                    <a:pt x="526" y="348"/>
                    <a:pt x="460" y="257"/>
                    <a:pt x="412" y="224"/>
                  </a:cubicBezTo>
                  <a:cubicBezTo>
                    <a:pt x="294" y="139"/>
                    <a:pt x="217" y="68"/>
                    <a:pt x="86" y="4"/>
                  </a:cubicBezTo>
                  <a:cubicBezTo>
                    <a:pt x="82" y="2"/>
                    <a:pt x="77" y="1"/>
                    <a:pt x="73"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1618150" y="1853588"/>
              <a:ext cx="18875" cy="25225"/>
            </a:xfrm>
            <a:custGeom>
              <a:avLst/>
              <a:gdLst/>
              <a:ahLst/>
              <a:cxnLst/>
              <a:rect l="l" t="t" r="r" b="b"/>
              <a:pathLst>
                <a:path w="755" h="1009" extrusionOk="0">
                  <a:moveTo>
                    <a:pt x="731" y="1"/>
                  </a:moveTo>
                  <a:cubicBezTo>
                    <a:pt x="728" y="1"/>
                    <a:pt x="723" y="2"/>
                    <a:pt x="717" y="5"/>
                  </a:cubicBezTo>
                  <a:cubicBezTo>
                    <a:pt x="558" y="98"/>
                    <a:pt x="395" y="171"/>
                    <a:pt x="284" y="323"/>
                  </a:cubicBezTo>
                  <a:cubicBezTo>
                    <a:pt x="135" y="527"/>
                    <a:pt x="41" y="723"/>
                    <a:pt x="5" y="974"/>
                  </a:cubicBezTo>
                  <a:cubicBezTo>
                    <a:pt x="1" y="999"/>
                    <a:pt x="10" y="1009"/>
                    <a:pt x="23" y="1009"/>
                  </a:cubicBezTo>
                  <a:cubicBezTo>
                    <a:pt x="36" y="1009"/>
                    <a:pt x="53" y="998"/>
                    <a:pt x="64" y="982"/>
                  </a:cubicBezTo>
                  <a:cubicBezTo>
                    <a:pt x="162" y="837"/>
                    <a:pt x="265" y="696"/>
                    <a:pt x="359" y="547"/>
                  </a:cubicBezTo>
                  <a:cubicBezTo>
                    <a:pt x="459" y="388"/>
                    <a:pt x="570" y="182"/>
                    <a:pt x="724" y="71"/>
                  </a:cubicBezTo>
                  <a:cubicBezTo>
                    <a:pt x="742" y="57"/>
                    <a:pt x="755" y="1"/>
                    <a:pt x="73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1583825" y="1891788"/>
              <a:ext cx="32250" cy="21225"/>
            </a:xfrm>
            <a:custGeom>
              <a:avLst/>
              <a:gdLst/>
              <a:ahLst/>
              <a:cxnLst/>
              <a:rect l="l" t="t" r="r" b="b"/>
              <a:pathLst>
                <a:path w="1290" h="849" extrusionOk="0">
                  <a:moveTo>
                    <a:pt x="1008" y="1"/>
                  </a:moveTo>
                  <a:cubicBezTo>
                    <a:pt x="950" y="1"/>
                    <a:pt x="889" y="16"/>
                    <a:pt x="813" y="45"/>
                  </a:cubicBezTo>
                  <a:cubicBezTo>
                    <a:pt x="530" y="156"/>
                    <a:pt x="302" y="423"/>
                    <a:pt x="98" y="634"/>
                  </a:cubicBezTo>
                  <a:cubicBezTo>
                    <a:pt x="1" y="733"/>
                    <a:pt x="39" y="848"/>
                    <a:pt x="115" y="848"/>
                  </a:cubicBezTo>
                  <a:cubicBezTo>
                    <a:pt x="149" y="848"/>
                    <a:pt x="190" y="825"/>
                    <a:pt x="230" y="767"/>
                  </a:cubicBezTo>
                  <a:cubicBezTo>
                    <a:pt x="380" y="551"/>
                    <a:pt x="733" y="151"/>
                    <a:pt x="1068" y="151"/>
                  </a:cubicBezTo>
                  <a:cubicBezTo>
                    <a:pt x="1117" y="151"/>
                    <a:pt x="1166" y="160"/>
                    <a:pt x="1214" y="179"/>
                  </a:cubicBezTo>
                  <a:cubicBezTo>
                    <a:pt x="1217" y="180"/>
                    <a:pt x="1220" y="181"/>
                    <a:pt x="1223" y="181"/>
                  </a:cubicBezTo>
                  <a:cubicBezTo>
                    <a:pt x="1255" y="181"/>
                    <a:pt x="1289" y="124"/>
                    <a:pt x="1262" y="103"/>
                  </a:cubicBezTo>
                  <a:cubicBezTo>
                    <a:pt x="1168" y="34"/>
                    <a:pt x="1093" y="1"/>
                    <a:pt x="100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1817500" y="1768288"/>
              <a:ext cx="27000" cy="19425"/>
            </a:xfrm>
            <a:custGeom>
              <a:avLst/>
              <a:gdLst/>
              <a:ahLst/>
              <a:cxnLst/>
              <a:rect l="l" t="t" r="r" b="b"/>
              <a:pathLst>
                <a:path w="1080" h="777" extrusionOk="0">
                  <a:moveTo>
                    <a:pt x="328" y="1"/>
                  </a:moveTo>
                  <a:cubicBezTo>
                    <a:pt x="265" y="1"/>
                    <a:pt x="201" y="5"/>
                    <a:pt x="137" y="5"/>
                  </a:cubicBezTo>
                  <a:cubicBezTo>
                    <a:pt x="113" y="5"/>
                    <a:pt x="90" y="4"/>
                    <a:pt x="66" y="3"/>
                  </a:cubicBezTo>
                  <a:cubicBezTo>
                    <a:pt x="65" y="3"/>
                    <a:pt x="65" y="3"/>
                    <a:pt x="64" y="3"/>
                  </a:cubicBezTo>
                  <a:cubicBezTo>
                    <a:pt x="34" y="3"/>
                    <a:pt x="1" y="51"/>
                    <a:pt x="18" y="78"/>
                  </a:cubicBezTo>
                  <a:cubicBezTo>
                    <a:pt x="93" y="195"/>
                    <a:pt x="205" y="242"/>
                    <a:pt x="335" y="277"/>
                  </a:cubicBezTo>
                  <a:cubicBezTo>
                    <a:pt x="579" y="344"/>
                    <a:pt x="668" y="483"/>
                    <a:pt x="739" y="724"/>
                  </a:cubicBezTo>
                  <a:cubicBezTo>
                    <a:pt x="750" y="762"/>
                    <a:pt x="769" y="776"/>
                    <a:pt x="792" y="776"/>
                  </a:cubicBezTo>
                  <a:cubicBezTo>
                    <a:pt x="846" y="776"/>
                    <a:pt x="919" y="691"/>
                    <a:pt x="939" y="653"/>
                  </a:cubicBezTo>
                  <a:cubicBezTo>
                    <a:pt x="964" y="602"/>
                    <a:pt x="986" y="550"/>
                    <a:pt x="1005" y="497"/>
                  </a:cubicBezTo>
                  <a:cubicBezTo>
                    <a:pt x="1013" y="534"/>
                    <a:pt x="1025" y="572"/>
                    <a:pt x="1035" y="609"/>
                  </a:cubicBezTo>
                  <a:cubicBezTo>
                    <a:pt x="1037" y="616"/>
                    <a:pt x="1041" y="618"/>
                    <a:pt x="1045" y="618"/>
                  </a:cubicBezTo>
                  <a:cubicBezTo>
                    <a:pt x="1059" y="618"/>
                    <a:pt x="1079" y="591"/>
                    <a:pt x="1077" y="576"/>
                  </a:cubicBezTo>
                  <a:cubicBezTo>
                    <a:pt x="1060" y="488"/>
                    <a:pt x="1049" y="400"/>
                    <a:pt x="1045" y="311"/>
                  </a:cubicBezTo>
                  <a:cubicBezTo>
                    <a:pt x="1052" y="243"/>
                    <a:pt x="1052" y="177"/>
                    <a:pt x="1033" y="115"/>
                  </a:cubicBezTo>
                  <a:cubicBezTo>
                    <a:pt x="1031" y="116"/>
                    <a:pt x="1029" y="119"/>
                    <a:pt x="1027" y="120"/>
                  </a:cubicBezTo>
                  <a:cubicBezTo>
                    <a:pt x="1021" y="98"/>
                    <a:pt x="1009" y="89"/>
                    <a:pt x="994" y="89"/>
                  </a:cubicBezTo>
                  <a:cubicBezTo>
                    <a:pt x="952" y="89"/>
                    <a:pt x="889" y="158"/>
                    <a:pt x="888" y="207"/>
                  </a:cubicBezTo>
                  <a:cubicBezTo>
                    <a:pt x="885" y="246"/>
                    <a:pt x="879" y="283"/>
                    <a:pt x="869" y="319"/>
                  </a:cubicBezTo>
                  <a:cubicBezTo>
                    <a:pt x="812" y="204"/>
                    <a:pt x="730" y="104"/>
                    <a:pt x="603" y="50"/>
                  </a:cubicBezTo>
                  <a:cubicBezTo>
                    <a:pt x="511" y="9"/>
                    <a:pt x="420" y="1"/>
                    <a:pt x="32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1765975" y="1790363"/>
              <a:ext cx="16300" cy="8250"/>
            </a:xfrm>
            <a:custGeom>
              <a:avLst/>
              <a:gdLst/>
              <a:ahLst/>
              <a:cxnLst/>
              <a:rect l="l" t="t" r="r" b="b"/>
              <a:pathLst>
                <a:path w="652" h="330" extrusionOk="0">
                  <a:moveTo>
                    <a:pt x="459" y="1"/>
                  </a:moveTo>
                  <a:cubicBezTo>
                    <a:pt x="454" y="1"/>
                    <a:pt x="450" y="1"/>
                    <a:pt x="445" y="2"/>
                  </a:cubicBezTo>
                  <a:cubicBezTo>
                    <a:pt x="271" y="18"/>
                    <a:pt x="144" y="144"/>
                    <a:pt x="25" y="265"/>
                  </a:cubicBezTo>
                  <a:cubicBezTo>
                    <a:pt x="10" y="280"/>
                    <a:pt x="1" y="330"/>
                    <a:pt x="25" y="330"/>
                  </a:cubicBezTo>
                  <a:cubicBezTo>
                    <a:pt x="29" y="330"/>
                    <a:pt x="34" y="328"/>
                    <a:pt x="39" y="325"/>
                  </a:cubicBezTo>
                  <a:cubicBezTo>
                    <a:pt x="131" y="282"/>
                    <a:pt x="226" y="278"/>
                    <a:pt x="327" y="265"/>
                  </a:cubicBezTo>
                  <a:cubicBezTo>
                    <a:pt x="384" y="258"/>
                    <a:pt x="438" y="232"/>
                    <a:pt x="493" y="232"/>
                  </a:cubicBezTo>
                  <a:cubicBezTo>
                    <a:pt x="508" y="232"/>
                    <a:pt x="524" y="234"/>
                    <a:pt x="539" y="239"/>
                  </a:cubicBezTo>
                  <a:cubicBezTo>
                    <a:pt x="542" y="240"/>
                    <a:pt x="546" y="240"/>
                    <a:pt x="549" y="240"/>
                  </a:cubicBezTo>
                  <a:cubicBezTo>
                    <a:pt x="596" y="240"/>
                    <a:pt x="651" y="137"/>
                    <a:pt x="607" y="108"/>
                  </a:cubicBezTo>
                  <a:cubicBezTo>
                    <a:pt x="571" y="86"/>
                    <a:pt x="538" y="57"/>
                    <a:pt x="510" y="26"/>
                  </a:cubicBezTo>
                  <a:cubicBezTo>
                    <a:pt x="497" y="6"/>
                    <a:pt x="479" y="1"/>
                    <a:pt x="45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1758925" y="1631163"/>
              <a:ext cx="64825" cy="14200"/>
            </a:xfrm>
            <a:custGeom>
              <a:avLst/>
              <a:gdLst/>
              <a:ahLst/>
              <a:cxnLst/>
              <a:rect l="l" t="t" r="r" b="b"/>
              <a:pathLst>
                <a:path w="2593" h="568" extrusionOk="0">
                  <a:moveTo>
                    <a:pt x="2535" y="1"/>
                  </a:moveTo>
                  <a:cubicBezTo>
                    <a:pt x="2529" y="1"/>
                    <a:pt x="2523" y="2"/>
                    <a:pt x="2516" y="4"/>
                  </a:cubicBezTo>
                  <a:cubicBezTo>
                    <a:pt x="2388" y="49"/>
                    <a:pt x="2266" y="108"/>
                    <a:pt x="2151" y="181"/>
                  </a:cubicBezTo>
                  <a:cubicBezTo>
                    <a:pt x="2055" y="241"/>
                    <a:pt x="1979" y="259"/>
                    <a:pt x="1897" y="259"/>
                  </a:cubicBezTo>
                  <a:cubicBezTo>
                    <a:pt x="1808" y="259"/>
                    <a:pt x="1714" y="238"/>
                    <a:pt x="1584" y="225"/>
                  </a:cubicBezTo>
                  <a:cubicBezTo>
                    <a:pt x="1429" y="210"/>
                    <a:pt x="1275" y="200"/>
                    <a:pt x="1123" y="200"/>
                  </a:cubicBezTo>
                  <a:cubicBezTo>
                    <a:pt x="741" y="200"/>
                    <a:pt x="373" y="266"/>
                    <a:pt x="45" y="495"/>
                  </a:cubicBezTo>
                  <a:cubicBezTo>
                    <a:pt x="31" y="504"/>
                    <a:pt x="1" y="563"/>
                    <a:pt x="36" y="565"/>
                  </a:cubicBezTo>
                  <a:cubicBezTo>
                    <a:pt x="63" y="567"/>
                    <a:pt x="90" y="567"/>
                    <a:pt x="117" y="567"/>
                  </a:cubicBezTo>
                  <a:cubicBezTo>
                    <a:pt x="313" y="567"/>
                    <a:pt x="498" y="532"/>
                    <a:pt x="694" y="504"/>
                  </a:cubicBezTo>
                  <a:cubicBezTo>
                    <a:pt x="805" y="488"/>
                    <a:pt x="916" y="482"/>
                    <a:pt x="1028" y="482"/>
                  </a:cubicBezTo>
                  <a:cubicBezTo>
                    <a:pt x="1284" y="482"/>
                    <a:pt x="1541" y="514"/>
                    <a:pt x="1791" y="540"/>
                  </a:cubicBezTo>
                  <a:cubicBezTo>
                    <a:pt x="1809" y="542"/>
                    <a:pt x="1827" y="543"/>
                    <a:pt x="1844" y="543"/>
                  </a:cubicBezTo>
                  <a:cubicBezTo>
                    <a:pt x="2121" y="543"/>
                    <a:pt x="2281" y="312"/>
                    <a:pt x="2513" y="154"/>
                  </a:cubicBezTo>
                  <a:cubicBezTo>
                    <a:pt x="2545" y="132"/>
                    <a:pt x="2593" y="1"/>
                    <a:pt x="253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1734550" y="1639663"/>
              <a:ext cx="21275" cy="6575"/>
            </a:xfrm>
            <a:custGeom>
              <a:avLst/>
              <a:gdLst/>
              <a:ahLst/>
              <a:cxnLst/>
              <a:rect l="l" t="t" r="r" b="b"/>
              <a:pathLst>
                <a:path w="851" h="263" extrusionOk="0">
                  <a:moveTo>
                    <a:pt x="422" y="1"/>
                  </a:moveTo>
                  <a:cubicBezTo>
                    <a:pt x="289" y="1"/>
                    <a:pt x="153" y="56"/>
                    <a:pt x="27" y="167"/>
                  </a:cubicBezTo>
                  <a:cubicBezTo>
                    <a:pt x="20" y="174"/>
                    <a:pt x="0" y="215"/>
                    <a:pt x="20" y="215"/>
                  </a:cubicBezTo>
                  <a:cubicBezTo>
                    <a:pt x="22" y="215"/>
                    <a:pt x="24" y="215"/>
                    <a:pt x="26" y="214"/>
                  </a:cubicBezTo>
                  <a:cubicBezTo>
                    <a:pt x="143" y="179"/>
                    <a:pt x="247" y="119"/>
                    <a:pt x="370" y="101"/>
                  </a:cubicBezTo>
                  <a:cubicBezTo>
                    <a:pt x="387" y="98"/>
                    <a:pt x="405" y="97"/>
                    <a:pt x="422" y="97"/>
                  </a:cubicBezTo>
                  <a:cubicBezTo>
                    <a:pt x="564" y="97"/>
                    <a:pt x="685" y="180"/>
                    <a:pt x="800" y="260"/>
                  </a:cubicBezTo>
                  <a:cubicBezTo>
                    <a:pt x="802" y="262"/>
                    <a:pt x="805" y="263"/>
                    <a:pt x="808" y="263"/>
                  </a:cubicBezTo>
                  <a:cubicBezTo>
                    <a:pt x="828" y="263"/>
                    <a:pt x="850" y="224"/>
                    <a:pt x="837" y="210"/>
                  </a:cubicBezTo>
                  <a:cubicBezTo>
                    <a:pt x="714" y="70"/>
                    <a:pt x="570" y="1"/>
                    <a:pt x="42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1715175" y="1659063"/>
              <a:ext cx="11775" cy="9825"/>
            </a:xfrm>
            <a:custGeom>
              <a:avLst/>
              <a:gdLst/>
              <a:ahLst/>
              <a:cxnLst/>
              <a:rect l="l" t="t" r="r" b="b"/>
              <a:pathLst>
                <a:path w="471" h="393" extrusionOk="0">
                  <a:moveTo>
                    <a:pt x="422" y="1"/>
                  </a:moveTo>
                  <a:cubicBezTo>
                    <a:pt x="419" y="1"/>
                    <a:pt x="416" y="1"/>
                    <a:pt x="412" y="2"/>
                  </a:cubicBezTo>
                  <a:cubicBezTo>
                    <a:pt x="220" y="42"/>
                    <a:pt x="68" y="169"/>
                    <a:pt x="5" y="358"/>
                  </a:cubicBezTo>
                  <a:cubicBezTo>
                    <a:pt x="0" y="372"/>
                    <a:pt x="5" y="392"/>
                    <a:pt x="17" y="392"/>
                  </a:cubicBezTo>
                  <a:cubicBezTo>
                    <a:pt x="21" y="392"/>
                    <a:pt x="25" y="390"/>
                    <a:pt x="31" y="385"/>
                  </a:cubicBezTo>
                  <a:cubicBezTo>
                    <a:pt x="149" y="273"/>
                    <a:pt x="222" y="169"/>
                    <a:pt x="386" y="111"/>
                  </a:cubicBezTo>
                  <a:cubicBezTo>
                    <a:pt x="422" y="98"/>
                    <a:pt x="471" y="1"/>
                    <a:pt x="42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1689150" y="1675763"/>
              <a:ext cx="24500" cy="7175"/>
            </a:xfrm>
            <a:custGeom>
              <a:avLst/>
              <a:gdLst/>
              <a:ahLst/>
              <a:cxnLst/>
              <a:rect l="l" t="t" r="r" b="b"/>
              <a:pathLst>
                <a:path w="980" h="287" extrusionOk="0">
                  <a:moveTo>
                    <a:pt x="948" y="0"/>
                  </a:moveTo>
                  <a:cubicBezTo>
                    <a:pt x="943" y="0"/>
                    <a:pt x="936" y="3"/>
                    <a:pt x="927" y="8"/>
                  </a:cubicBezTo>
                  <a:cubicBezTo>
                    <a:pt x="882" y="35"/>
                    <a:pt x="817" y="42"/>
                    <a:pt x="752" y="42"/>
                  </a:cubicBezTo>
                  <a:cubicBezTo>
                    <a:pt x="694" y="42"/>
                    <a:pt x="636" y="37"/>
                    <a:pt x="590" y="36"/>
                  </a:cubicBezTo>
                  <a:cubicBezTo>
                    <a:pt x="581" y="36"/>
                    <a:pt x="573" y="36"/>
                    <a:pt x="564" y="36"/>
                  </a:cubicBezTo>
                  <a:cubicBezTo>
                    <a:pt x="389" y="36"/>
                    <a:pt x="246" y="57"/>
                    <a:pt x="71" y="99"/>
                  </a:cubicBezTo>
                  <a:cubicBezTo>
                    <a:pt x="51" y="104"/>
                    <a:pt x="1" y="166"/>
                    <a:pt x="37" y="180"/>
                  </a:cubicBezTo>
                  <a:cubicBezTo>
                    <a:pt x="188" y="235"/>
                    <a:pt x="319" y="286"/>
                    <a:pt x="476" y="286"/>
                  </a:cubicBezTo>
                  <a:cubicBezTo>
                    <a:pt x="504" y="286"/>
                    <a:pt x="532" y="285"/>
                    <a:pt x="562" y="281"/>
                  </a:cubicBezTo>
                  <a:cubicBezTo>
                    <a:pt x="729" y="262"/>
                    <a:pt x="815" y="205"/>
                    <a:pt x="936" y="97"/>
                  </a:cubicBezTo>
                  <a:cubicBezTo>
                    <a:pt x="958" y="79"/>
                    <a:pt x="980" y="0"/>
                    <a:pt x="948"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1553325" y="1722888"/>
              <a:ext cx="33675" cy="15650"/>
            </a:xfrm>
            <a:custGeom>
              <a:avLst/>
              <a:gdLst/>
              <a:ahLst/>
              <a:cxnLst/>
              <a:rect l="l" t="t" r="r" b="b"/>
              <a:pathLst>
                <a:path w="1347" h="626" extrusionOk="0">
                  <a:moveTo>
                    <a:pt x="1297" y="1"/>
                  </a:moveTo>
                  <a:cubicBezTo>
                    <a:pt x="1288" y="1"/>
                    <a:pt x="1277" y="4"/>
                    <a:pt x="1264" y="12"/>
                  </a:cubicBezTo>
                  <a:cubicBezTo>
                    <a:pt x="1102" y="112"/>
                    <a:pt x="966" y="137"/>
                    <a:pt x="873" y="267"/>
                  </a:cubicBezTo>
                  <a:cubicBezTo>
                    <a:pt x="824" y="256"/>
                    <a:pt x="777" y="250"/>
                    <a:pt x="731" y="250"/>
                  </a:cubicBezTo>
                  <a:cubicBezTo>
                    <a:pt x="478" y="250"/>
                    <a:pt x="260" y="407"/>
                    <a:pt x="40" y="556"/>
                  </a:cubicBezTo>
                  <a:cubicBezTo>
                    <a:pt x="24" y="566"/>
                    <a:pt x="0" y="614"/>
                    <a:pt x="31" y="620"/>
                  </a:cubicBezTo>
                  <a:cubicBezTo>
                    <a:pt x="54" y="624"/>
                    <a:pt x="77" y="626"/>
                    <a:pt x="98" y="626"/>
                  </a:cubicBezTo>
                  <a:cubicBezTo>
                    <a:pt x="176" y="626"/>
                    <a:pt x="243" y="601"/>
                    <a:pt x="322" y="571"/>
                  </a:cubicBezTo>
                  <a:cubicBezTo>
                    <a:pt x="454" y="523"/>
                    <a:pt x="557" y="483"/>
                    <a:pt x="676" y="483"/>
                  </a:cubicBezTo>
                  <a:cubicBezTo>
                    <a:pt x="727" y="483"/>
                    <a:pt x="780" y="490"/>
                    <a:pt x="841" y="507"/>
                  </a:cubicBezTo>
                  <a:cubicBezTo>
                    <a:pt x="846" y="508"/>
                    <a:pt x="851" y="509"/>
                    <a:pt x="857" y="509"/>
                  </a:cubicBezTo>
                  <a:cubicBezTo>
                    <a:pt x="916" y="509"/>
                    <a:pt x="964" y="420"/>
                    <a:pt x="977" y="377"/>
                  </a:cubicBezTo>
                  <a:cubicBezTo>
                    <a:pt x="1006" y="283"/>
                    <a:pt x="1203" y="217"/>
                    <a:pt x="1278" y="156"/>
                  </a:cubicBezTo>
                  <a:cubicBezTo>
                    <a:pt x="1316" y="125"/>
                    <a:pt x="1347" y="1"/>
                    <a:pt x="1297"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1519325" y="1743213"/>
              <a:ext cx="31725" cy="16675"/>
            </a:xfrm>
            <a:custGeom>
              <a:avLst/>
              <a:gdLst/>
              <a:ahLst/>
              <a:cxnLst/>
              <a:rect l="l" t="t" r="r" b="b"/>
              <a:pathLst>
                <a:path w="1269" h="667" extrusionOk="0">
                  <a:moveTo>
                    <a:pt x="1252" y="0"/>
                  </a:moveTo>
                  <a:cubicBezTo>
                    <a:pt x="1249" y="0"/>
                    <a:pt x="1244" y="2"/>
                    <a:pt x="1238" y="7"/>
                  </a:cubicBezTo>
                  <a:cubicBezTo>
                    <a:pt x="1078" y="123"/>
                    <a:pt x="847" y="185"/>
                    <a:pt x="663" y="262"/>
                  </a:cubicBezTo>
                  <a:cubicBezTo>
                    <a:pt x="450" y="351"/>
                    <a:pt x="247" y="468"/>
                    <a:pt x="51" y="593"/>
                  </a:cubicBezTo>
                  <a:cubicBezTo>
                    <a:pt x="36" y="602"/>
                    <a:pt x="1" y="666"/>
                    <a:pt x="34" y="666"/>
                  </a:cubicBezTo>
                  <a:cubicBezTo>
                    <a:pt x="36" y="666"/>
                    <a:pt x="39" y="666"/>
                    <a:pt x="42" y="665"/>
                  </a:cubicBezTo>
                  <a:cubicBezTo>
                    <a:pt x="251" y="618"/>
                    <a:pt x="461" y="568"/>
                    <a:pt x="659" y="485"/>
                  </a:cubicBezTo>
                  <a:cubicBezTo>
                    <a:pt x="900" y="384"/>
                    <a:pt x="1053" y="216"/>
                    <a:pt x="1248" y="49"/>
                  </a:cubicBezTo>
                  <a:cubicBezTo>
                    <a:pt x="1264" y="37"/>
                    <a:pt x="1269" y="0"/>
                    <a:pt x="125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1699275" y="1772388"/>
              <a:ext cx="37400" cy="13525"/>
            </a:xfrm>
            <a:custGeom>
              <a:avLst/>
              <a:gdLst/>
              <a:ahLst/>
              <a:cxnLst/>
              <a:rect l="l" t="t" r="r" b="b"/>
              <a:pathLst>
                <a:path w="1496" h="541" extrusionOk="0">
                  <a:moveTo>
                    <a:pt x="1232" y="1"/>
                  </a:moveTo>
                  <a:cubicBezTo>
                    <a:pt x="1218" y="1"/>
                    <a:pt x="1203" y="5"/>
                    <a:pt x="1189" y="12"/>
                  </a:cubicBezTo>
                  <a:cubicBezTo>
                    <a:pt x="808" y="195"/>
                    <a:pt x="380" y="180"/>
                    <a:pt x="44" y="467"/>
                  </a:cubicBezTo>
                  <a:cubicBezTo>
                    <a:pt x="30" y="478"/>
                    <a:pt x="1" y="540"/>
                    <a:pt x="33" y="540"/>
                  </a:cubicBezTo>
                  <a:cubicBezTo>
                    <a:pt x="36" y="540"/>
                    <a:pt x="39" y="540"/>
                    <a:pt x="42" y="539"/>
                  </a:cubicBezTo>
                  <a:cubicBezTo>
                    <a:pt x="402" y="460"/>
                    <a:pt x="777" y="456"/>
                    <a:pt x="1112" y="287"/>
                  </a:cubicBezTo>
                  <a:cubicBezTo>
                    <a:pt x="1133" y="335"/>
                    <a:pt x="1166" y="376"/>
                    <a:pt x="1207" y="409"/>
                  </a:cubicBezTo>
                  <a:cubicBezTo>
                    <a:pt x="1233" y="429"/>
                    <a:pt x="1259" y="435"/>
                    <a:pt x="1283" y="435"/>
                  </a:cubicBezTo>
                  <a:cubicBezTo>
                    <a:pt x="1327" y="435"/>
                    <a:pt x="1369" y="415"/>
                    <a:pt x="1411" y="415"/>
                  </a:cubicBezTo>
                  <a:cubicBezTo>
                    <a:pt x="1425" y="415"/>
                    <a:pt x="1439" y="417"/>
                    <a:pt x="1453" y="423"/>
                  </a:cubicBezTo>
                  <a:cubicBezTo>
                    <a:pt x="1455" y="424"/>
                    <a:pt x="1457" y="424"/>
                    <a:pt x="1459" y="424"/>
                  </a:cubicBezTo>
                  <a:cubicBezTo>
                    <a:pt x="1476" y="424"/>
                    <a:pt x="1496" y="392"/>
                    <a:pt x="1481" y="381"/>
                  </a:cubicBezTo>
                  <a:cubicBezTo>
                    <a:pt x="1410" y="330"/>
                    <a:pt x="1309" y="120"/>
                    <a:pt x="1292" y="50"/>
                  </a:cubicBezTo>
                  <a:cubicBezTo>
                    <a:pt x="1284" y="16"/>
                    <a:pt x="1260" y="1"/>
                    <a:pt x="123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860425" y="1768313"/>
              <a:ext cx="87225" cy="11175"/>
            </a:xfrm>
            <a:custGeom>
              <a:avLst/>
              <a:gdLst/>
              <a:ahLst/>
              <a:cxnLst/>
              <a:rect l="l" t="t" r="r" b="b"/>
              <a:pathLst>
                <a:path w="3489" h="447" extrusionOk="0">
                  <a:moveTo>
                    <a:pt x="3204" y="0"/>
                  </a:moveTo>
                  <a:cubicBezTo>
                    <a:pt x="3202" y="0"/>
                    <a:pt x="3201" y="1"/>
                    <a:pt x="3199" y="1"/>
                  </a:cubicBezTo>
                  <a:cubicBezTo>
                    <a:pt x="2720" y="49"/>
                    <a:pt x="2247" y="122"/>
                    <a:pt x="1771" y="189"/>
                  </a:cubicBezTo>
                  <a:cubicBezTo>
                    <a:pt x="1190" y="270"/>
                    <a:pt x="623" y="287"/>
                    <a:pt x="39" y="321"/>
                  </a:cubicBezTo>
                  <a:cubicBezTo>
                    <a:pt x="22" y="322"/>
                    <a:pt x="0" y="365"/>
                    <a:pt x="23" y="370"/>
                  </a:cubicBezTo>
                  <a:cubicBezTo>
                    <a:pt x="252" y="425"/>
                    <a:pt x="496" y="446"/>
                    <a:pt x="746" y="446"/>
                  </a:cubicBezTo>
                  <a:cubicBezTo>
                    <a:pt x="1305" y="446"/>
                    <a:pt x="1893" y="340"/>
                    <a:pt x="2406" y="263"/>
                  </a:cubicBezTo>
                  <a:cubicBezTo>
                    <a:pt x="2611" y="233"/>
                    <a:pt x="2817" y="204"/>
                    <a:pt x="3022" y="178"/>
                  </a:cubicBezTo>
                  <a:cubicBezTo>
                    <a:pt x="3031" y="177"/>
                    <a:pt x="3039" y="176"/>
                    <a:pt x="3047" y="176"/>
                  </a:cubicBezTo>
                  <a:cubicBezTo>
                    <a:pt x="3179" y="176"/>
                    <a:pt x="3147" y="337"/>
                    <a:pt x="3217" y="390"/>
                  </a:cubicBezTo>
                  <a:cubicBezTo>
                    <a:pt x="3249" y="414"/>
                    <a:pt x="3278" y="423"/>
                    <a:pt x="3307" y="423"/>
                  </a:cubicBezTo>
                  <a:cubicBezTo>
                    <a:pt x="3356" y="423"/>
                    <a:pt x="3403" y="396"/>
                    <a:pt x="3461" y="370"/>
                  </a:cubicBezTo>
                  <a:cubicBezTo>
                    <a:pt x="3473" y="365"/>
                    <a:pt x="3489" y="328"/>
                    <a:pt x="3470" y="328"/>
                  </a:cubicBezTo>
                  <a:cubicBezTo>
                    <a:pt x="3469" y="328"/>
                    <a:pt x="3468" y="328"/>
                    <a:pt x="3466" y="329"/>
                  </a:cubicBezTo>
                  <a:cubicBezTo>
                    <a:pt x="3448" y="333"/>
                    <a:pt x="3432" y="335"/>
                    <a:pt x="3418" y="335"/>
                  </a:cubicBezTo>
                  <a:cubicBezTo>
                    <a:pt x="3280" y="335"/>
                    <a:pt x="3279" y="173"/>
                    <a:pt x="3245" y="30"/>
                  </a:cubicBezTo>
                  <a:cubicBezTo>
                    <a:pt x="3240" y="8"/>
                    <a:pt x="3224" y="0"/>
                    <a:pt x="3204"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819175" y="1775288"/>
              <a:ext cx="32550" cy="4775"/>
            </a:xfrm>
            <a:custGeom>
              <a:avLst/>
              <a:gdLst/>
              <a:ahLst/>
              <a:cxnLst/>
              <a:rect l="l" t="t" r="r" b="b"/>
              <a:pathLst>
                <a:path w="1302" h="191" extrusionOk="0">
                  <a:moveTo>
                    <a:pt x="546" y="1"/>
                  </a:moveTo>
                  <a:cubicBezTo>
                    <a:pt x="382" y="1"/>
                    <a:pt x="217" y="25"/>
                    <a:pt x="39" y="83"/>
                  </a:cubicBezTo>
                  <a:cubicBezTo>
                    <a:pt x="24" y="88"/>
                    <a:pt x="1" y="129"/>
                    <a:pt x="27" y="129"/>
                  </a:cubicBezTo>
                  <a:cubicBezTo>
                    <a:pt x="27" y="129"/>
                    <a:pt x="27" y="129"/>
                    <a:pt x="28" y="129"/>
                  </a:cubicBezTo>
                  <a:cubicBezTo>
                    <a:pt x="149" y="118"/>
                    <a:pt x="271" y="113"/>
                    <a:pt x="394" y="113"/>
                  </a:cubicBezTo>
                  <a:cubicBezTo>
                    <a:pt x="681" y="113"/>
                    <a:pt x="968" y="141"/>
                    <a:pt x="1250" y="190"/>
                  </a:cubicBezTo>
                  <a:cubicBezTo>
                    <a:pt x="1251" y="190"/>
                    <a:pt x="1252" y="190"/>
                    <a:pt x="1253" y="190"/>
                  </a:cubicBezTo>
                  <a:cubicBezTo>
                    <a:pt x="1276" y="190"/>
                    <a:pt x="1301" y="141"/>
                    <a:pt x="1274" y="133"/>
                  </a:cubicBezTo>
                  <a:cubicBezTo>
                    <a:pt x="1017" y="53"/>
                    <a:pt x="784" y="1"/>
                    <a:pt x="54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801800" y="1675613"/>
              <a:ext cx="34950" cy="9550"/>
            </a:xfrm>
            <a:custGeom>
              <a:avLst/>
              <a:gdLst/>
              <a:ahLst/>
              <a:cxnLst/>
              <a:rect l="l" t="t" r="r" b="b"/>
              <a:pathLst>
                <a:path w="1398" h="382" extrusionOk="0">
                  <a:moveTo>
                    <a:pt x="448" y="0"/>
                  </a:moveTo>
                  <a:cubicBezTo>
                    <a:pt x="319" y="0"/>
                    <a:pt x="193" y="27"/>
                    <a:pt x="66" y="108"/>
                  </a:cubicBezTo>
                  <a:cubicBezTo>
                    <a:pt x="51" y="118"/>
                    <a:pt x="1" y="180"/>
                    <a:pt x="37" y="194"/>
                  </a:cubicBezTo>
                  <a:cubicBezTo>
                    <a:pt x="256" y="276"/>
                    <a:pt x="493" y="247"/>
                    <a:pt x="721" y="272"/>
                  </a:cubicBezTo>
                  <a:cubicBezTo>
                    <a:pt x="897" y="292"/>
                    <a:pt x="1122" y="326"/>
                    <a:pt x="1288" y="379"/>
                  </a:cubicBezTo>
                  <a:cubicBezTo>
                    <a:pt x="1292" y="380"/>
                    <a:pt x="1296" y="381"/>
                    <a:pt x="1300" y="381"/>
                  </a:cubicBezTo>
                  <a:cubicBezTo>
                    <a:pt x="1350" y="381"/>
                    <a:pt x="1397" y="280"/>
                    <a:pt x="1358" y="248"/>
                  </a:cubicBezTo>
                  <a:cubicBezTo>
                    <a:pt x="1205" y="117"/>
                    <a:pt x="1016" y="84"/>
                    <a:pt x="817" y="47"/>
                  </a:cubicBezTo>
                  <a:cubicBezTo>
                    <a:pt x="688" y="23"/>
                    <a:pt x="567" y="0"/>
                    <a:pt x="448"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1124225" y="1509163"/>
              <a:ext cx="44175" cy="76775"/>
            </a:xfrm>
            <a:custGeom>
              <a:avLst/>
              <a:gdLst/>
              <a:ahLst/>
              <a:cxnLst/>
              <a:rect l="l" t="t" r="r" b="b"/>
              <a:pathLst>
                <a:path w="1767" h="3071" extrusionOk="0">
                  <a:moveTo>
                    <a:pt x="1682" y="0"/>
                  </a:moveTo>
                  <a:cubicBezTo>
                    <a:pt x="1676" y="0"/>
                    <a:pt x="1666" y="10"/>
                    <a:pt x="1664" y="16"/>
                  </a:cubicBezTo>
                  <a:cubicBezTo>
                    <a:pt x="1649" y="115"/>
                    <a:pt x="1637" y="214"/>
                    <a:pt x="1621" y="314"/>
                  </a:cubicBezTo>
                  <a:cubicBezTo>
                    <a:pt x="1430" y="206"/>
                    <a:pt x="1222" y="152"/>
                    <a:pt x="1027" y="40"/>
                  </a:cubicBezTo>
                  <a:cubicBezTo>
                    <a:pt x="1014" y="33"/>
                    <a:pt x="1000" y="29"/>
                    <a:pt x="986" y="29"/>
                  </a:cubicBezTo>
                  <a:cubicBezTo>
                    <a:pt x="890" y="29"/>
                    <a:pt x="787" y="194"/>
                    <a:pt x="819" y="273"/>
                  </a:cubicBezTo>
                  <a:cubicBezTo>
                    <a:pt x="936" y="561"/>
                    <a:pt x="918" y="869"/>
                    <a:pt x="986" y="1163"/>
                  </a:cubicBezTo>
                  <a:cubicBezTo>
                    <a:pt x="341" y="1527"/>
                    <a:pt x="350" y="2408"/>
                    <a:pt x="13" y="3025"/>
                  </a:cubicBezTo>
                  <a:cubicBezTo>
                    <a:pt x="1" y="3047"/>
                    <a:pt x="6" y="3071"/>
                    <a:pt x="22" y="3071"/>
                  </a:cubicBezTo>
                  <a:cubicBezTo>
                    <a:pt x="28" y="3071"/>
                    <a:pt x="36" y="3067"/>
                    <a:pt x="45" y="3057"/>
                  </a:cubicBezTo>
                  <a:cubicBezTo>
                    <a:pt x="218" y="2863"/>
                    <a:pt x="358" y="2687"/>
                    <a:pt x="468" y="2450"/>
                  </a:cubicBezTo>
                  <a:cubicBezTo>
                    <a:pt x="647" y="2069"/>
                    <a:pt x="663" y="1550"/>
                    <a:pt x="1135" y="1406"/>
                  </a:cubicBezTo>
                  <a:cubicBezTo>
                    <a:pt x="1254" y="1370"/>
                    <a:pt x="1360" y="1212"/>
                    <a:pt x="1302" y="1091"/>
                  </a:cubicBezTo>
                  <a:cubicBezTo>
                    <a:pt x="1200" y="877"/>
                    <a:pt x="1186" y="648"/>
                    <a:pt x="1148" y="420"/>
                  </a:cubicBezTo>
                  <a:lnTo>
                    <a:pt x="1148" y="420"/>
                  </a:lnTo>
                  <a:cubicBezTo>
                    <a:pt x="1306" y="464"/>
                    <a:pt x="1466" y="499"/>
                    <a:pt x="1626" y="552"/>
                  </a:cubicBezTo>
                  <a:cubicBezTo>
                    <a:pt x="1631" y="554"/>
                    <a:pt x="1636" y="555"/>
                    <a:pt x="1641" y="555"/>
                  </a:cubicBezTo>
                  <a:cubicBezTo>
                    <a:pt x="1702" y="555"/>
                    <a:pt x="1766" y="430"/>
                    <a:pt x="1733" y="383"/>
                  </a:cubicBezTo>
                  <a:cubicBezTo>
                    <a:pt x="1661" y="285"/>
                    <a:pt x="1684" y="121"/>
                    <a:pt x="1687" y="9"/>
                  </a:cubicBezTo>
                  <a:cubicBezTo>
                    <a:pt x="1687" y="2"/>
                    <a:pt x="1685" y="0"/>
                    <a:pt x="168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1113225" y="1606638"/>
              <a:ext cx="7975" cy="18000"/>
            </a:xfrm>
            <a:custGeom>
              <a:avLst/>
              <a:gdLst/>
              <a:ahLst/>
              <a:cxnLst/>
              <a:rect l="l" t="t" r="r" b="b"/>
              <a:pathLst>
                <a:path w="319" h="720" extrusionOk="0">
                  <a:moveTo>
                    <a:pt x="266" y="0"/>
                  </a:moveTo>
                  <a:cubicBezTo>
                    <a:pt x="243" y="0"/>
                    <a:pt x="214" y="16"/>
                    <a:pt x="194" y="46"/>
                  </a:cubicBezTo>
                  <a:cubicBezTo>
                    <a:pt x="74" y="227"/>
                    <a:pt x="15" y="482"/>
                    <a:pt x="2" y="692"/>
                  </a:cubicBezTo>
                  <a:cubicBezTo>
                    <a:pt x="1" y="711"/>
                    <a:pt x="12" y="720"/>
                    <a:pt x="26" y="720"/>
                  </a:cubicBezTo>
                  <a:cubicBezTo>
                    <a:pt x="34" y="720"/>
                    <a:pt x="43" y="716"/>
                    <a:pt x="50" y="710"/>
                  </a:cubicBezTo>
                  <a:cubicBezTo>
                    <a:pt x="234" y="557"/>
                    <a:pt x="208" y="290"/>
                    <a:pt x="295" y="82"/>
                  </a:cubicBezTo>
                  <a:cubicBezTo>
                    <a:pt x="319" y="27"/>
                    <a:pt x="298" y="0"/>
                    <a:pt x="26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1080400" y="1728263"/>
              <a:ext cx="51825" cy="22975"/>
            </a:xfrm>
            <a:custGeom>
              <a:avLst/>
              <a:gdLst/>
              <a:ahLst/>
              <a:cxnLst/>
              <a:rect l="l" t="t" r="r" b="b"/>
              <a:pathLst>
                <a:path w="2073" h="919" extrusionOk="0">
                  <a:moveTo>
                    <a:pt x="1458" y="0"/>
                  </a:moveTo>
                  <a:cubicBezTo>
                    <a:pt x="873" y="0"/>
                    <a:pt x="227" y="363"/>
                    <a:pt x="11" y="847"/>
                  </a:cubicBezTo>
                  <a:cubicBezTo>
                    <a:pt x="0" y="871"/>
                    <a:pt x="5" y="918"/>
                    <a:pt x="33" y="918"/>
                  </a:cubicBezTo>
                  <a:cubicBezTo>
                    <a:pt x="39" y="918"/>
                    <a:pt x="46" y="916"/>
                    <a:pt x="54" y="911"/>
                  </a:cubicBezTo>
                  <a:cubicBezTo>
                    <a:pt x="372" y="708"/>
                    <a:pt x="656" y="496"/>
                    <a:pt x="1026" y="389"/>
                  </a:cubicBezTo>
                  <a:cubicBezTo>
                    <a:pt x="1348" y="295"/>
                    <a:pt x="1671" y="304"/>
                    <a:pt x="1997" y="240"/>
                  </a:cubicBezTo>
                  <a:cubicBezTo>
                    <a:pt x="2024" y="235"/>
                    <a:pt x="2072" y="170"/>
                    <a:pt x="2036" y="149"/>
                  </a:cubicBezTo>
                  <a:cubicBezTo>
                    <a:pt x="1866" y="46"/>
                    <a:pt x="1666" y="0"/>
                    <a:pt x="1458"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1199125" y="1475788"/>
              <a:ext cx="33675" cy="29325"/>
            </a:xfrm>
            <a:custGeom>
              <a:avLst/>
              <a:gdLst/>
              <a:ahLst/>
              <a:cxnLst/>
              <a:rect l="l" t="t" r="r" b="b"/>
              <a:pathLst>
                <a:path w="1347" h="1173" extrusionOk="0">
                  <a:moveTo>
                    <a:pt x="122" y="0"/>
                  </a:moveTo>
                  <a:cubicBezTo>
                    <a:pt x="100" y="0"/>
                    <a:pt x="78" y="2"/>
                    <a:pt x="55" y="6"/>
                  </a:cubicBezTo>
                  <a:cubicBezTo>
                    <a:pt x="26" y="10"/>
                    <a:pt x="1" y="56"/>
                    <a:pt x="14" y="83"/>
                  </a:cubicBezTo>
                  <a:cubicBezTo>
                    <a:pt x="130" y="305"/>
                    <a:pt x="425" y="429"/>
                    <a:pt x="619" y="581"/>
                  </a:cubicBezTo>
                  <a:cubicBezTo>
                    <a:pt x="843" y="756"/>
                    <a:pt x="1035" y="945"/>
                    <a:pt x="1224" y="1157"/>
                  </a:cubicBezTo>
                  <a:cubicBezTo>
                    <a:pt x="1234" y="1167"/>
                    <a:pt x="1244" y="1172"/>
                    <a:pt x="1255" y="1172"/>
                  </a:cubicBezTo>
                  <a:cubicBezTo>
                    <a:pt x="1301" y="1172"/>
                    <a:pt x="1347" y="1081"/>
                    <a:pt x="1329" y="1039"/>
                  </a:cubicBezTo>
                  <a:cubicBezTo>
                    <a:pt x="1223" y="802"/>
                    <a:pt x="1007" y="588"/>
                    <a:pt x="818" y="413"/>
                  </a:cubicBezTo>
                  <a:cubicBezTo>
                    <a:pt x="634" y="242"/>
                    <a:pt x="389" y="0"/>
                    <a:pt x="12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1200000" y="1402638"/>
              <a:ext cx="76150" cy="19825"/>
            </a:xfrm>
            <a:custGeom>
              <a:avLst/>
              <a:gdLst/>
              <a:ahLst/>
              <a:cxnLst/>
              <a:rect l="l" t="t" r="r" b="b"/>
              <a:pathLst>
                <a:path w="3046" h="793" extrusionOk="0">
                  <a:moveTo>
                    <a:pt x="1193" y="0"/>
                  </a:moveTo>
                  <a:cubicBezTo>
                    <a:pt x="801" y="0"/>
                    <a:pt x="375" y="87"/>
                    <a:pt x="59" y="166"/>
                  </a:cubicBezTo>
                  <a:cubicBezTo>
                    <a:pt x="42" y="170"/>
                    <a:pt x="1" y="222"/>
                    <a:pt x="30" y="233"/>
                  </a:cubicBezTo>
                  <a:cubicBezTo>
                    <a:pt x="226" y="307"/>
                    <a:pt x="426" y="325"/>
                    <a:pt x="627" y="325"/>
                  </a:cubicBezTo>
                  <a:cubicBezTo>
                    <a:pt x="817" y="325"/>
                    <a:pt x="1008" y="309"/>
                    <a:pt x="1197" y="309"/>
                  </a:cubicBezTo>
                  <a:cubicBezTo>
                    <a:pt x="1477" y="309"/>
                    <a:pt x="1753" y="344"/>
                    <a:pt x="2016" y="520"/>
                  </a:cubicBezTo>
                  <a:cubicBezTo>
                    <a:pt x="2234" y="665"/>
                    <a:pt x="2446" y="792"/>
                    <a:pt x="2662" y="792"/>
                  </a:cubicBezTo>
                  <a:cubicBezTo>
                    <a:pt x="2782" y="792"/>
                    <a:pt x="2904" y="753"/>
                    <a:pt x="3028" y="655"/>
                  </a:cubicBezTo>
                  <a:cubicBezTo>
                    <a:pt x="3038" y="648"/>
                    <a:pt x="3045" y="618"/>
                    <a:pt x="3033" y="618"/>
                  </a:cubicBezTo>
                  <a:cubicBezTo>
                    <a:pt x="3031" y="618"/>
                    <a:pt x="3028" y="619"/>
                    <a:pt x="3025" y="621"/>
                  </a:cubicBezTo>
                  <a:cubicBezTo>
                    <a:pt x="2981" y="645"/>
                    <a:pt x="2931" y="656"/>
                    <a:pt x="2879" y="656"/>
                  </a:cubicBezTo>
                  <a:cubicBezTo>
                    <a:pt x="2525" y="656"/>
                    <a:pt x="2011" y="171"/>
                    <a:pt x="1743" y="78"/>
                  </a:cubicBezTo>
                  <a:cubicBezTo>
                    <a:pt x="1580" y="22"/>
                    <a:pt x="1391" y="0"/>
                    <a:pt x="119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932525" y="1532713"/>
              <a:ext cx="35575" cy="18800"/>
            </a:xfrm>
            <a:custGeom>
              <a:avLst/>
              <a:gdLst/>
              <a:ahLst/>
              <a:cxnLst/>
              <a:rect l="l" t="t" r="r" b="b"/>
              <a:pathLst>
                <a:path w="1423" h="752" extrusionOk="0">
                  <a:moveTo>
                    <a:pt x="674" y="0"/>
                  </a:moveTo>
                  <a:cubicBezTo>
                    <a:pt x="670" y="0"/>
                    <a:pt x="665" y="0"/>
                    <a:pt x="660" y="1"/>
                  </a:cubicBezTo>
                  <a:lnTo>
                    <a:pt x="453" y="33"/>
                  </a:lnTo>
                  <a:cubicBezTo>
                    <a:pt x="354" y="47"/>
                    <a:pt x="297" y="169"/>
                    <a:pt x="285" y="257"/>
                  </a:cubicBezTo>
                  <a:cubicBezTo>
                    <a:pt x="270" y="383"/>
                    <a:pt x="187" y="395"/>
                    <a:pt x="88" y="463"/>
                  </a:cubicBezTo>
                  <a:cubicBezTo>
                    <a:pt x="36" y="498"/>
                    <a:pt x="1" y="574"/>
                    <a:pt x="0" y="634"/>
                  </a:cubicBezTo>
                  <a:cubicBezTo>
                    <a:pt x="0" y="654"/>
                    <a:pt x="9" y="679"/>
                    <a:pt x="33" y="682"/>
                  </a:cubicBezTo>
                  <a:cubicBezTo>
                    <a:pt x="52" y="683"/>
                    <a:pt x="71" y="684"/>
                    <a:pt x="89" y="684"/>
                  </a:cubicBezTo>
                  <a:cubicBezTo>
                    <a:pt x="337" y="684"/>
                    <a:pt x="480" y="533"/>
                    <a:pt x="528" y="306"/>
                  </a:cubicBezTo>
                  <a:lnTo>
                    <a:pt x="551" y="299"/>
                  </a:lnTo>
                  <a:lnTo>
                    <a:pt x="551" y="299"/>
                  </a:lnTo>
                  <a:cubicBezTo>
                    <a:pt x="531" y="307"/>
                    <a:pt x="552" y="311"/>
                    <a:pt x="587" y="358"/>
                  </a:cubicBezTo>
                  <a:cubicBezTo>
                    <a:pt x="675" y="479"/>
                    <a:pt x="805" y="587"/>
                    <a:pt x="863" y="727"/>
                  </a:cubicBezTo>
                  <a:cubicBezTo>
                    <a:pt x="870" y="746"/>
                    <a:pt x="887" y="752"/>
                    <a:pt x="904" y="752"/>
                  </a:cubicBezTo>
                  <a:cubicBezTo>
                    <a:pt x="922" y="752"/>
                    <a:pt x="940" y="746"/>
                    <a:pt x="952" y="741"/>
                  </a:cubicBezTo>
                  <a:cubicBezTo>
                    <a:pt x="1119" y="673"/>
                    <a:pt x="1249" y="504"/>
                    <a:pt x="1367" y="375"/>
                  </a:cubicBezTo>
                  <a:cubicBezTo>
                    <a:pt x="1422" y="314"/>
                    <a:pt x="1410" y="224"/>
                    <a:pt x="1358" y="224"/>
                  </a:cubicBezTo>
                  <a:cubicBezTo>
                    <a:pt x="1341" y="224"/>
                    <a:pt x="1318" y="235"/>
                    <a:pt x="1293" y="260"/>
                  </a:cubicBezTo>
                  <a:cubicBezTo>
                    <a:pt x="1219" y="333"/>
                    <a:pt x="1123" y="429"/>
                    <a:pt x="1024" y="476"/>
                  </a:cubicBezTo>
                  <a:cubicBezTo>
                    <a:pt x="944" y="327"/>
                    <a:pt x="788" y="217"/>
                    <a:pt x="741" y="54"/>
                  </a:cubicBezTo>
                  <a:cubicBezTo>
                    <a:pt x="731" y="18"/>
                    <a:pt x="707" y="0"/>
                    <a:pt x="674"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913850" y="1492713"/>
              <a:ext cx="26450" cy="21850"/>
            </a:xfrm>
            <a:custGeom>
              <a:avLst/>
              <a:gdLst/>
              <a:ahLst/>
              <a:cxnLst/>
              <a:rect l="l" t="t" r="r" b="b"/>
              <a:pathLst>
                <a:path w="1058" h="874" extrusionOk="0">
                  <a:moveTo>
                    <a:pt x="1016" y="0"/>
                  </a:moveTo>
                  <a:cubicBezTo>
                    <a:pt x="998" y="0"/>
                    <a:pt x="976" y="12"/>
                    <a:pt x="960" y="38"/>
                  </a:cubicBezTo>
                  <a:cubicBezTo>
                    <a:pt x="881" y="161"/>
                    <a:pt x="891" y="308"/>
                    <a:pt x="843" y="437"/>
                  </a:cubicBezTo>
                  <a:cubicBezTo>
                    <a:pt x="812" y="443"/>
                    <a:pt x="781" y="449"/>
                    <a:pt x="752" y="449"/>
                  </a:cubicBezTo>
                  <a:cubicBezTo>
                    <a:pt x="727" y="449"/>
                    <a:pt x="704" y="445"/>
                    <a:pt x="683" y="431"/>
                  </a:cubicBezTo>
                  <a:cubicBezTo>
                    <a:pt x="634" y="402"/>
                    <a:pt x="570" y="383"/>
                    <a:pt x="509" y="383"/>
                  </a:cubicBezTo>
                  <a:cubicBezTo>
                    <a:pt x="470" y="383"/>
                    <a:pt x="433" y="390"/>
                    <a:pt x="401" y="406"/>
                  </a:cubicBezTo>
                  <a:cubicBezTo>
                    <a:pt x="226" y="494"/>
                    <a:pt x="164" y="696"/>
                    <a:pt x="53" y="786"/>
                  </a:cubicBezTo>
                  <a:cubicBezTo>
                    <a:pt x="35" y="799"/>
                    <a:pt x="0" y="861"/>
                    <a:pt x="42" y="870"/>
                  </a:cubicBezTo>
                  <a:cubicBezTo>
                    <a:pt x="51" y="872"/>
                    <a:pt x="61" y="873"/>
                    <a:pt x="70" y="873"/>
                  </a:cubicBezTo>
                  <a:cubicBezTo>
                    <a:pt x="145" y="873"/>
                    <a:pt x="214" y="811"/>
                    <a:pt x="264" y="761"/>
                  </a:cubicBezTo>
                  <a:cubicBezTo>
                    <a:pt x="310" y="715"/>
                    <a:pt x="337" y="645"/>
                    <a:pt x="405" y="624"/>
                  </a:cubicBezTo>
                  <a:cubicBezTo>
                    <a:pt x="415" y="621"/>
                    <a:pt x="425" y="620"/>
                    <a:pt x="434" y="620"/>
                  </a:cubicBezTo>
                  <a:cubicBezTo>
                    <a:pt x="505" y="620"/>
                    <a:pt x="564" y="692"/>
                    <a:pt x="629" y="692"/>
                  </a:cubicBezTo>
                  <a:cubicBezTo>
                    <a:pt x="637" y="692"/>
                    <a:pt x="644" y="691"/>
                    <a:pt x="652" y="689"/>
                  </a:cubicBezTo>
                  <a:cubicBezTo>
                    <a:pt x="734" y="667"/>
                    <a:pt x="861" y="657"/>
                    <a:pt x="921" y="590"/>
                  </a:cubicBezTo>
                  <a:cubicBezTo>
                    <a:pt x="1048" y="448"/>
                    <a:pt x="982" y="231"/>
                    <a:pt x="1042" y="66"/>
                  </a:cubicBezTo>
                  <a:cubicBezTo>
                    <a:pt x="1057" y="23"/>
                    <a:pt x="1041" y="0"/>
                    <a:pt x="101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990100" y="1500988"/>
              <a:ext cx="10925" cy="7500"/>
            </a:xfrm>
            <a:custGeom>
              <a:avLst/>
              <a:gdLst/>
              <a:ahLst/>
              <a:cxnLst/>
              <a:rect l="l" t="t" r="r" b="b"/>
              <a:pathLst>
                <a:path w="437" h="300" extrusionOk="0">
                  <a:moveTo>
                    <a:pt x="326" y="1"/>
                  </a:moveTo>
                  <a:cubicBezTo>
                    <a:pt x="190" y="1"/>
                    <a:pt x="87" y="121"/>
                    <a:pt x="27" y="234"/>
                  </a:cubicBezTo>
                  <a:cubicBezTo>
                    <a:pt x="19" y="247"/>
                    <a:pt x="0" y="300"/>
                    <a:pt x="33" y="300"/>
                  </a:cubicBezTo>
                  <a:cubicBezTo>
                    <a:pt x="100" y="300"/>
                    <a:pt x="232" y="234"/>
                    <a:pt x="290" y="234"/>
                  </a:cubicBezTo>
                  <a:cubicBezTo>
                    <a:pt x="302" y="234"/>
                    <a:pt x="310" y="236"/>
                    <a:pt x="315" y="243"/>
                  </a:cubicBezTo>
                  <a:cubicBezTo>
                    <a:pt x="324" y="256"/>
                    <a:pt x="334" y="262"/>
                    <a:pt x="345" y="262"/>
                  </a:cubicBezTo>
                  <a:cubicBezTo>
                    <a:pt x="388" y="262"/>
                    <a:pt x="437" y="167"/>
                    <a:pt x="432" y="131"/>
                  </a:cubicBezTo>
                  <a:cubicBezTo>
                    <a:pt x="427" y="99"/>
                    <a:pt x="416" y="77"/>
                    <a:pt x="410" y="46"/>
                  </a:cubicBezTo>
                  <a:cubicBezTo>
                    <a:pt x="406" y="25"/>
                    <a:pt x="389" y="7"/>
                    <a:pt x="367" y="4"/>
                  </a:cubicBezTo>
                  <a:cubicBezTo>
                    <a:pt x="353" y="2"/>
                    <a:pt x="339" y="1"/>
                    <a:pt x="32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841050" y="1417363"/>
              <a:ext cx="56325" cy="33700"/>
            </a:xfrm>
            <a:custGeom>
              <a:avLst/>
              <a:gdLst/>
              <a:ahLst/>
              <a:cxnLst/>
              <a:rect l="l" t="t" r="r" b="b"/>
              <a:pathLst>
                <a:path w="2253" h="1348" extrusionOk="0">
                  <a:moveTo>
                    <a:pt x="2236" y="0"/>
                  </a:moveTo>
                  <a:cubicBezTo>
                    <a:pt x="2229" y="0"/>
                    <a:pt x="2221" y="5"/>
                    <a:pt x="2215" y="14"/>
                  </a:cubicBezTo>
                  <a:cubicBezTo>
                    <a:pt x="2034" y="317"/>
                    <a:pt x="1797" y="582"/>
                    <a:pt x="1516" y="797"/>
                  </a:cubicBezTo>
                  <a:cubicBezTo>
                    <a:pt x="1455" y="842"/>
                    <a:pt x="1290" y="983"/>
                    <a:pt x="1163" y="983"/>
                  </a:cubicBezTo>
                  <a:cubicBezTo>
                    <a:pt x="1124" y="983"/>
                    <a:pt x="1089" y="969"/>
                    <a:pt x="1061" y="935"/>
                  </a:cubicBezTo>
                  <a:cubicBezTo>
                    <a:pt x="1008" y="871"/>
                    <a:pt x="926" y="803"/>
                    <a:pt x="845" y="777"/>
                  </a:cubicBezTo>
                  <a:cubicBezTo>
                    <a:pt x="803" y="763"/>
                    <a:pt x="762" y="757"/>
                    <a:pt x="723" y="757"/>
                  </a:cubicBezTo>
                  <a:cubicBezTo>
                    <a:pt x="447" y="757"/>
                    <a:pt x="226" y="1053"/>
                    <a:pt x="52" y="1240"/>
                  </a:cubicBezTo>
                  <a:cubicBezTo>
                    <a:pt x="28" y="1265"/>
                    <a:pt x="1" y="1347"/>
                    <a:pt x="56" y="1347"/>
                  </a:cubicBezTo>
                  <a:cubicBezTo>
                    <a:pt x="58" y="1347"/>
                    <a:pt x="60" y="1347"/>
                    <a:pt x="63" y="1347"/>
                  </a:cubicBezTo>
                  <a:cubicBezTo>
                    <a:pt x="192" y="1334"/>
                    <a:pt x="245" y="1317"/>
                    <a:pt x="345" y="1237"/>
                  </a:cubicBezTo>
                  <a:cubicBezTo>
                    <a:pt x="463" y="1144"/>
                    <a:pt x="548" y="1096"/>
                    <a:pt x="630" y="1096"/>
                  </a:cubicBezTo>
                  <a:cubicBezTo>
                    <a:pt x="724" y="1096"/>
                    <a:pt x="812" y="1161"/>
                    <a:pt x="942" y="1293"/>
                  </a:cubicBezTo>
                  <a:cubicBezTo>
                    <a:pt x="961" y="1312"/>
                    <a:pt x="980" y="1321"/>
                    <a:pt x="1001" y="1321"/>
                  </a:cubicBezTo>
                  <a:cubicBezTo>
                    <a:pt x="1016" y="1321"/>
                    <a:pt x="1030" y="1317"/>
                    <a:pt x="1047" y="1309"/>
                  </a:cubicBezTo>
                  <a:cubicBezTo>
                    <a:pt x="1625" y="1011"/>
                    <a:pt x="2025" y="649"/>
                    <a:pt x="2246" y="25"/>
                  </a:cubicBezTo>
                  <a:cubicBezTo>
                    <a:pt x="2252" y="9"/>
                    <a:pt x="2245" y="0"/>
                    <a:pt x="223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1189300" y="1290788"/>
              <a:ext cx="25500" cy="10025"/>
            </a:xfrm>
            <a:custGeom>
              <a:avLst/>
              <a:gdLst/>
              <a:ahLst/>
              <a:cxnLst/>
              <a:rect l="l" t="t" r="r" b="b"/>
              <a:pathLst>
                <a:path w="1020" h="401" extrusionOk="0">
                  <a:moveTo>
                    <a:pt x="996" y="1"/>
                  </a:moveTo>
                  <a:cubicBezTo>
                    <a:pt x="995" y="1"/>
                    <a:pt x="993" y="1"/>
                    <a:pt x="991" y="2"/>
                  </a:cubicBezTo>
                  <a:cubicBezTo>
                    <a:pt x="672" y="66"/>
                    <a:pt x="342" y="132"/>
                    <a:pt x="61" y="308"/>
                  </a:cubicBezTo>
                  <a:cubicBezTo>
                    <a:pt x="44" y="319"/>
                    <a:pt x="1" y="378"/>
                    <a:pt x="42" y="388"/>
                  </a:cubicBezTo>
                  <a:cubicBezTo>
                    <a:pt x="81" y="397"/>
                    <a:pt x="118" y="401"/>
                    <a:pt x="155" y="401"/>
                  </a:cubicBezTo>
                  <a:cubicBezTo>
                    <a:pt x="453" y="401"/>
                    <a:pt x="703" y="138"/>
                    <a:pt x="978" y="55"/>
                  </a:cubicBezTo>
                  <a:cubicBezTo>
                    <a:pt x="996" y="50"/>
                    <a:pt x="1020" y="1"/>
                    <a:pt x="99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1088700" y="1300038"/>
              <a:ext cx="93800" cy="17450"/>
            </a:xfrm>
            <a:custGeom>
              <a:avLst/>
              <a:gdLst/>
              <a:ahLst/>
              <a:cxnLst/>
              <a:rect l="l" t="t" r="r" b="b"/>
              <a:pathLst>
                <a:path w="3752" h="698" extrusionOk="0">
                  <a:moveTo>
                    <a:pt x="1823" y="0"/>
                  </a:moveTo>
                  <a:cubicBezTo>
                    <a:pt x="1145" y="0"/>
                    <a:pt x="564" y="219"/>
                    <a:pt x="31" y="636"/>
                  </a:cubicBezTo>
                  <a:cubicBezTo>
                    <a:pt x="15" y="648"/>
                    <a:pt x="1" y="697"/>
                    <a:pt x="24" y="697"/>
                  </a:cubicBezTo>
                  <a:cubicBezTo>
                    <a:pt x="27" y="697"/>
                    <a:pt x="32" y="696"/>
                    <a:pt x="37" y="694"/>
                  </a:cubicBezTo>
                  <a:cubicBezTo>
                    <a:pt x="521" y="470"/>
                    <a:pt x="1198" y="226"/>
                    <a:pt x="1818" y="226"/>
                  </a:cubicBezTo>
                  <a:cubicBezTo>
                    <a:pt x="2191" y="226"/>
                    <a:pt x="2542" y="315"/>
                    <a:pt x="2818" y="550"/>
                  </a:cubicBezTo>
                  <a:cubicBezTo>
                    <a:pt x="2823" y="554"/>
                    <a:pt x="2830" y="555"/>
                    <a:pt x="2837" y="555"/>
                  </a:cubicBezTo>
                  <a:cubicBezTo>
                    <a:pt x="2848" y="555"/>
                    <a:pt x="2859" y="551"/>
                    <a:pt x="2867" y="547"/>
                  </a:cubicBezTo>
                  <a:cubicBezTo>
                    <a:pt x="3134" y="403"/>
                    <a:pt x="3428" y="383"/>
                    <a:pt x="3686" y="231"/>
                  </a:cubicBezTo>
                  <a:cubicBezTo>
                    <a:pt x="3722" y="210"/>
                    <a:pt x="3752" y="113"/>
                    <a:pt x="3711" y="113"/>
                  </a:cubicBezTo>
                  <a:cubicBezTo>
                    <a:pt x="3706" y="113"/>
                    <a:pt x="3698" y="115"/>
                    <a:pt x="3689" y="120"/>
                  </a:cubicBezTo>
                  <a:cubicBezTo>
                    <a:pt x="3478" y="233"/>
                    <a:pt x="3266" y="238"/>
                    <a:pt x="3049" y="323"/>
                  </a:cubicBezTo>
                  <a:cubicBezTo>
                    <a:pt x="3015" y="336"/>
                    <a:pt x="2985" y="342"/>
                    <a:pt x="2957" y="342"/>
                  </a:cubicBezTo>
                  <a:cubicBezTo>
                    <a:pt x="2842" y="342"/>
                    <a:pt x="2771" y="244"/>
                    <a:pt x="2669" y="180"/>
                  </a:cubicBezTo>
                  <a:cubicBezTo>
                    <a:pt x="2423" y="27"/>
                    <a:pt x="2120" y="1"/>
                    <a:pt x="1838" y="0"/>
                  </a:cubicBezTo>
                  <a:cubicBezTo>
                    <a:pt x="1833" y="0"/>
                    <a:pt x="1828" y="0"/>
                    <a:pt x="182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622475" y="1700238"/>
              <a:ext cx="25275" cy="21650"/>
            </a:xfrm>
            <a:custGeom>
              <a:avLst/>
              <a:gdLst/>
              <a:ahLst/>
              <a:cxnLst/>
              <a:rect l="l" t="t" r="r" b="b"/>
              <a:pathLst>
                <a:path w="1011" h="866" extrusionOk="0">
                  <a:moveTo>
                    <a:pt x="921" y="1"/>
                  </a:moveTo>
                  <a:cubicBezTo>
                    <a:pt x="905" y="1"/>
                    <a:pt x="883" y="31"/>
                    <a:pt x="884" y="45"/>
                  </a:cubicBezTo>
                  <a:cubicBezTo>
                    <a:pt x="890" y="230"/>
                    <a:pt x="843" y="412"/>
                    <a:pt x="788" y="589"/>
                  </a:cubicBezTo>
                  <a:cubicBezTo>
                    <a:pt x="767" y="580"/>
                    <a:pt x="751" y="562"/>
                    <a:pt x="706" y="532"/>
                  </a:cubicBezTo>
                  <a:cubicBezTo>
                    <a:pt x="629" y="477"/>
                    <a:pt x="525" y="459"/>
                    <a:pt x="433" y="457"/>
                  </a:cubicBezTo>
                  <a:cubicBezTo>
                    <a:pt x="428" y="456"/>
                    <a:pt x="423" y="456"/>
                    <a:pt x="419" y="456"/>
                  </a:cubicBezTo>
                  <a:cubicBezTo>
                    <a:pt x="253" y="456"/>
                    <a:pt x="190" y="552"/>
                    <a:pt x="58" y="632"/>
                  </a:cubicBezTo>
                  <a:cubicBezTo>
                    <a:pt x="42" y="640"/>
                    <a:pt x="1" y="701"/>
                    <a:pt x="40" y="705"/>
                  </a:cubicBezTo>
                  <a:cubicBezTo>
                    <a:pt x="83" y="708"/>
                    <a:pt x="116" y="724"/>
                    <a:pt x="156" y="730"/>
                  </a:cubicBezTo>
                  <a:cubicBezTo>
                    <a:pt x="172" y="733"/>
                    <a:pt x="187" y="734"/>
                    <a:pt x="203" y="734"/>
                  </a:cubicBezTo>
                  <a:cubicBezTo>
                    <a:pt x="257" y="734"/>
                    <a:pt x="310" y="720"/>
                    <a:pt x="364" y="720"/>
                  </a:cubicBezTo>
                  <a:cubicBezTo>
                    <a:pt x="365" y="720"/>
                    <a:pt x="367" y="720"/>
                    <a:pt x="368" y="720"/>
                  </a:cubicBezTo>
                  <a:cubicBezTo>
                    <a:pt x="483" y="722"/>
                    <a:pt x="574" y="787"/>
                    <a:pt x="658" y="856"/>
                  </a:cubicBezTo>
                  <a:cubicBezTo>
                    <a:pt x="667" y="863"/>
                    <a:pt x="679" y="866"/>
                    <a:pt x="692" y="866"/>
                  </a:cubicBezTo>
                  <a:cubicBezTo>
                    <a:pt x="732" y="866"/>
                    <a:pt x="786" y="841"/>
                    <a:pt x="812" y="834"/>
                  </a:cubicBezTo>
                  <a:cubicBezTo>
                    <a:pt x="874" y="818"/>
                    <a:pt x="927" y="753"/>
                    <a:pt x="938" y="691"/>
                  </a:cubicBezTo>
                  <a:cubicBezTo>
                    <a:pt x="979" y="457"/>
                    <a:pt x="1011" y="243"/>
                    <a:pt x="934" y="13"/>
                  </a:cubicBezTo>
                  <a:cubicBezTo>
                    <a:pt x="931" y="4"/>
                    <a:pt x="926" y="1"/>
                    <a:pt x="92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1419000" y="963413"/>
              <a:ext cx="88525" cy="75125"/>
            </a:xfrm>
            <a:custGeom>
              <a:avLst/>
              <a:gdLst/>
              <a:ahLst/>
              <a:cxnLst/>
              <a:rect l="l" t="t" r="r" b="b"/>
              <a:pathLst>
                <a:path w="3541" h="3005" extrusionOk="0">
                  <a:moveTo>
                    <a:pt x="2959" y="1"/>
                  </a:moveTo>
                  <a:cubicBezTo>
                    <a:pt x="2927" y="1"/>
                    <a:pt x="2893" y="32"/>
                    <a:pt x="2874" y="52"/>
                  </a:cubicBezTo>
                  <a:cubicBezTo>
                    <a:pt x="1937" y="1044"/>
                    <a:pt x="653" y="1742"/>
                    <a:pt x="8" y="2982"/>
                  </a:cubicBezTo>
                  <a:cubicBezTo>
                    <a:pt x="0" y="2997"/>
                    <a:pt x="7" y="3004"/>
                    <a:pt x="17" y="3004"/>
                  </a:cubicBezTo>
                  <a:cubicBezTo>
                    <a:pt x="24" y="3004"/>
                    <a:pt x="32" y="3000"/>
                    <a:pt x="38" y="2993"/>
                  </a:cubicBezTo>
                  <a:cubicBezTo>
                    <a:pt x="494" y="2310"/>
                    <a:pt x="1088" y="1744"/>
                    <a:pt x="1738" y="1250"/>
                  </a:cubicBezTo>
                  <a:cubicBezTo>
                    <a:pt x="1993" y="1056"/>
                    <a:pt x="2250" y="874"/>
                    <a:pt x="2490" y="662"/>
                  </a:cubicBezTo>
                  <a:cubicBezTo>
                    <a:pt x="2578" y="584"/>
                    <a:pt x="2662" y="503"/>
                    <a:pt x="2746" y="421"/>
                  </a:cubicBezTo>
                  <a:cubicBezTo>
                    <a:pt x="2829" y="343"/>
                    <a:pt x="2908" y="313"/>
                    <a:pt x="2987" y="313"/>
                  </a:cubicBezTo>
                  <a:cubicBezTo>
                    <a:pt x="3103" y="313"/>
                    <a:pt x="3219" y="376"/>
                    <a:pt x="3351" y="440"/>
                  </a:cubicBezTo>
                  <a:cubicBezTo>
                    <a:pt x="3360" y="444"/>
                    <a:pt x="3369" y="446"/>
                    <a:pt x="3378" y="446"/>
                  </a:cubicBezTo>
                  <a:cubicBezTo>
                    <a:pt x="3457" y="446"/>
                    <a:pt x="3541" y="299"/>
                    <a:pt x="3473" y="247"/>
                  </a:cubicBezTo>
                  <a:cubicBezTo>
                    <a:pt x="3315" y="126"/>
                    <a:pt x="3160" y="60"/>
                    <a:pt x="2971" y="2"/>
                  </a:cubicBezTo>
                  <a:cubicBezTo>
                    <a:pt x="2967" y="1"/>
                    <a:pt x="2963" y="1"/>
                    <a:pt x="295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1589250" y="1336488"/>
              <a:ext cx="35700" cy="10100"/>
            </a:xfrm>
            <a:custGeom>
              <a:avLst/>
              <a:gdLst/>
              <a:ahLst/>
              <a:cxnLst/>
              <a:rect l="l" t="t" r="r" b="b"/>
              <a:pathLst>
                <a:path w="1428" h="404" extrusionOk="0">
                  <a:moveTo>
                    <a:pt x="643" y="0"/>
                  </a:moveTo>
                  <a:cubicBezTo>
                    <a:pt x="413" y="0"/>
                    <a:pt x="233" y="80"/>
                    <a:pt x="33" y="215"/>
                  </a:cubicBezTo>
                  <a:cubicBezTo>
                    <a:pt x="20" y="225"/>
                    <a:pt x="1" y="271"/>
                    <a:pt x="29" y="271"/>
                  </a:cubicBezTo>
                  <a:cubicBezTo>
                    <a:pt x="30" y="271"/>
                    <a:pt x="31" y="271"/>
                    <a:pt x="33" y="271"/>
                  </a:cubicBezTo>
                  <a:cubicBezTo>
                    <a:pt x="230" y="239"/>
                    <a:pt x="434" y="196"/>
                    <a:pt x="634" y="180"/>
                  </a:cubicBezTo>
                  <a:cubicBezTo>
                    <a:pt x="654" y="179"/>
                    <a:pt x="674" y="178"/>
                    <a:pt x="694" y="178"/>
                  </a:cubicBezTo>
                  <a:cubicBezTo>
                    <a:pt x="939" y="178"/>
                    <a:pt x="1162" y="299"/>
                    <a:pt x="1381" y="402"/>
                  </a:cubicBezTo>
                  <a:cubicBezTo>
                    <a:pt x="1383" y="403"/>
                    <a:pt x="1385" y="404"/>
                    <a:pt x="1387" y="404"/>
                  </a:cubicBezTo>
                  <a:cubicBezTo>
                    <a:pt x="1406" y="404"/>
                    <a:pt x="1427" y="371"/>
                    <a:pt x="1416" y="355"/>
                  </a:cubicBezTo>
                  <a:cubicBezTo>
                    <a:pt x="1252" y="142"/>
                    <a:pt x="1023" y="34"/>
                    <a:pt x="756" y="6"/>
                  </a:cubicBezTo>
                  <a:cubicBezTo>
                    <a:pt x="717" y="2"/>
                    <a:pt x="680" y="0"/>
                    <a:pt x="64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1566350" y="1403513"/>
              <a:ext cx="14350" cy="8425"/>
            </a:xfrm>
            <a:custGeom>
              <a:avLst/>
              <a:gdLst/>
              <a:ahLst/>
              <a:cxnLst/>
              <a:rect l="l" t="t" r="r" b="b"/>
              <a:pathLst>
                <a:path w="574" h="337" extrusionOk="0">
                  <a:moveTo>
                    <a:pt x="330" y="1"/>
                  </a:moveTo>
                  <a:cubicBezTo>
                    <a:pt x="287" y="1"/>
                    <a:pt x="241" y="10"/>
                    <a:pt x="187" y="32"/>
                  </a:cubicBezTo>
                  <a:cubicBezTo>
                    <a:pt x="70" y="80"/>
                    <a:pt x="19" y="200"/>
                    <a:pt x="2" y="316"/>
                  </a:cubicBezTo>
                  <a:cubicBezTo>
                    <a:pt x="0" y="331"/>
                    <a:pt x="5" y="337"/>
                    <a:pt x="12" y="337"/>
                  </a:cubicBezTo>
                  <a:cubicBezTo>
                    <a:pt x="23" y="337"/>
                    <a:pt x="38" y="325"/>
                    <a:pt x="44" y="313"/>
                  </a:cubicBezTo>
                  <a:cubicBezTo>
                    <a:pt x="122" y="162"/>
                    <a:pt x="300" y="118"/>
                    <a:pt x="461" y="118"/>
                  </a:cubicBezTo>
                  <a:cubicBezTo>
                    <a:pt x="479" y="118"/>
                    <a:pt x="496" y="119"/>
                    <a:pt x="513" y="120"/>
                  </a:cubicBezTo>
                  <a:cubicBezTo>
                    <a:pt x="513" y="120"/>
                    <a:pt x="514" y="120"/>
                    <a:pt x="514" y="120"/>
                  </a:cubicBezTo>
                  <a:cubicBezTo>
                    <a:pt x="536" y="120"/>
                    <a:pt x="573" y="67"/>
                    <a:pt x="546" y="56"/>
                  </a:cubicBezTo>
                  <a:cubicBezTo>
                    <a:pt x="463" y="25"/>
                    <a:pt x="400" y="1"/>
                    <a:pt x="33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1597725" y="1485138"/>
              <a:ext cx="19725" cy="12175"/>
            </a:xfrm>
            <a:custGeom>
              <a:avLst/>
              <a:gdLst/>
              <a:ahLst/>
              <a:cxnLst/>
              <a:rect l="l" t="t" r="r" b="b"/>
              <a:pathLst>
                <a:path w="789" h="487" extrusionOk="0">
                  <a:moveTo>
                    <a:pt x="777" y="1"/>
                  </a:moveTo>
                  <a:cubicBezTo>
                    <a:pt x="766" y="1"/>
                    <a:pt x="749" y="15"/>
                    <a:pt x="744" y="29"/>
                  </a:cubicBezTo>
                  <a:cubicBezTo>
                    <a:pt x="719" y="107"/>
                    <a:pt x="676" y="185"/>
                    <a:pt x="630" y="260"/>
                  </a:cubicBezTo>
                  <a:cubicBezTo>
                    <a:pt x="558" y="203"/>
                    <a:pt x="482" y="172"/>
                    <a:pt x="401" y="172"/>
                  </a:cubicBezTo>
                  <a:cubicBezTo>
                    <a:pt x="341" y="172"/>
                    <a:pt x="279" y="189"/>
                    <a:pt x="215" y="228"/>
                  </a:cubicBezTo>
                  <a:cubicBezTo>
                    <a:pt x="160" y="260"/>
                    <a:pt x="0" y="358"/>
                    <a:pt x="34" y="443"/>
                  </a:cubicBezTo>
                  <a:cubicBezTo>
                    <a:pt x="43" y="462"/>
                    <a:pt x="53" y="472"/>
                    <a:pt x="72" y="472"/>
                  </a:cubicBezTo>
                  <a:cubicBezTo>
                    <a:pt x="75" y="472"/>
                    <a:pt x="78" y="472"/>
                    <a:pt x="81" y="472"/>
                  </a:cubicBezTo>
                  <a:cubicBezTo>
                    <a:pt x="129" y="466"/>
                    <a:pt x="170" y="438"/>
                    <a:pt x="211" y="414"/>
                  </a:cubicBezTo>
                  <a:cubicBezTo>
                    <a:pt x="258" y="387"/>
                    <a:pt x="300" y="376"/>
                    <a:pt x="340" y="376"/>
                  </a:cubicBezTo>
                  <a:cubicBezTo>
                    <a:pt x="419" y="376"/>
                    <a:pt x="491" y="420"/>
                    <a:pt x="569" y="477"/>
                  </a:cubicBezTo>
                  <a:cubicBezTo>
                    <a:pt x="577" y="484"/>
                    <a:pt x="586" y="486"/>
                    <a:pt x="595" y="486"/>
                  </a:cubicBezTo>
                  <a:cubicBezTo>
                    <a:pt x="636" y="486"/>
                    <a:pt x="679" y="425"/>
                    <a:pt x="693" y="397"/>
                  </a:cubicBezTo>
                  <a:cubicBezTo>
                    <a:pt x="752" y="273"/>
                    <a:pt x="759" y="153"/>
                    <a:pt x="786" y="21"/>
                  </a:cubicBezTo>
                  <a:cubicBezTo>
                    <a:pt x="789" y="6"/>
                    <a:pt x="784" y="1"/>
                    <a:pt x="777"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1555625" y="1534813"/>
              <a:ext cx="21700" cy="18375"/>
            </a:xfrm>
            <a:custGeom>
              <a:avLst/>
              <a:gdLst/>
              <a:ahLst/>
              <a:cxnLst/>
              <a:rect l="l" t="t" r="r" b="b"/>
              <a:pathLst>
                <a:path w="868" h="735" extrusionOk="0">
                  <a:moveTo>
                    <a:pt x="823" y="1"/>
                  </a:moveTo>
                  <a:cubicBezTo>
                    <a:pt x="809" y="1"/>
                    <a:pt x="792" y="8"/>
                    <a:pt x="777" y="25"/>
                  </a:cubicBezTo>
                  <a:cubicBezTo>
                    <a:pt x="698" y="116"/>
                    <a:pt x="627" y="215"/>
                    <a:pt x="592" y="325"/>
                  </a:cubicBezTo>
                  <a:cubicBezTo>
                    <a:pt x="378" y="358"/>
                    <a:pt x="232" y="503"/>
                    <a:pt x="47" y="641"/>
                  </a:cubicBezTo>
                  <a:cubicBezTo>
                    <a:pt x="28" y="656"/>
                    <a:pt x="0" y="710"/>
                    <a:pt x="36" y="721"/>
                  </a:cubicBezTo>
                  <a:cubicBezTo>
                    <a:pt x="67" y="730"/>
                    <a:pt x="97" y="734"/>
                    <a:pt x="126" y="734"/>
                  </a:cubicBezTo>
                  <a:cubicBezTo>
                    <a:pt x="179" y="734"/>
                    <a:pt x="230" y="719"/>
                    <a:pt x="277" y="683"/>
                  </a:cubicBezTo>
                  <a:cubicBezTo>
                    <a:pt x="386" y="600"/>
                    <a:pt x="450" y="544"/>
                    <a:pt x="587" y="544"/>
                  </a:cubicBezTo>
                  <a:cubicBezTo>
                    <a:pt x="596" y="544"/>
                    <a:pt x="605" y="545"/>
                    <a:pt x="614" y="545"/>
                  </a:cubicBezTo>
                  <a:cubicBezTo>
                    <a:pt x="616" y="545"/>
                    <a:pt x="617" y="545"/>
                    <a:pt x="619" y="545"/>
                  </a:cubicBezTo>
                  <a:cubicBezTo>
                    <a:pt x="708" y="545"/>
                    <a:pt x="765" y="432"/>
                    <a:pt x="756" y="356"/>
                  </a:cubicBezTo>
                  <a:cubicBezTo>
                    <a:pt x="746" y="259"/>
                    <a:pt x="814" y="159"/>
                    <a:pt x="850" y="72"/>
                  </a:cubicBezTo>
                  <a:cubicBezTo>
                    <a:pt x="868" y="30"/>
                    <a:pt x="850" y="1"/>
                    <a:pt x="823"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1463775" y="1285713"/>
              <a:ext cx="56850" cy="55925"/>
            </a:xfrm>
            <a:custGeom>
              <a:avLst/>
              <a:gdLst/>
              <a:ahLst/>
              <a:cxnLst/>
              <a:rect l="l" t="t" r="r" b="b"/>
              <a:pathLst>
                <a:path w="2274" h="2237" extrusionOk="0">
                  <a:moveTo>
                    <a:pt x="2249" y="0"/>
                  </a:moveTo>
                  <a:cubicBezTo>
                    <a:pt x="2237" y="0"/>
                    <a:pt x="2218" y="13"/>
                    <a:pt x="2211" y="26"/>
                  </a:cubicBezTo>
                  <a:cubicBezTo>
                    <a:pt x="2187" y="72"/>
                    <a:pt x="2079" y="414"/>
                    <a:pt x="2087" y="414"/>
                  </a:cubicBezTo>
                  <a:cubicBezTo>
                    <a:pt x="2087" y="414"/>
                    <a:pt x="2087" y="414"/>
                    <a:pt x="2087" y="414"/>
                  </a:cubicBezTo>
                  <a:lnTo>
                    <a:pt x="2087" y="414"/>
                  </a:lnTo>
                  <a:cubicBezTo>
                    <a:pt x="1987" y="429"/>
                    <a:pt x="1903" y="484"/>
                    <a:pt x="1814" y="526"/>
                  </a:cubicBezTo>
                  <a:cubicBezTo>
                    <a:pt x="1604" y="629"/>
                    <a:pt x="1411" y="764"/>
                    <a:pt x="1276" y="957"/>
                  </a:cubicBezTo>
                  <a:cubicBezTo>
                    <a:pt x="1202" y="1065"/>
                    <a:pt x="1128" y="1285"/>
                    <a:pt x="970" y="1299"/>
                  </a:cubicBezTo>
                  <a:cubicBezTo>
                    <a:pt x="828" y="1313"/>
                    <a:pt x="654" y="1392"/>
                    <a:pt x="548" y="1478"/>
                  </a:cubicBezTo>
                  <a:cubicBezTo>
                    <a:pt x="319" y="1665"/>
                    <a:pt x="129" y="1894"/>
                    <a:pt x="17" y="2170"/>
                  </a:cubicBezTo>
                  <a:cubicBezTo>
                    <a:pt x="1" y="2210"/>
                    <a:pt x="17" y="2236"/>
                    <a:pt x="42" y="2236"/>
                  </a:cubicBezTo>
                  <a:cubicBezTo>
                    <a:pt x="55" y="2236"/>
                    <a:pt x="71" y="2229"/>
                    <a:pt x="86" y="2213"/>
                  </a:cubicBezTo>
                  <a:cubicBezTo>
                    <a:pt x="395" y="1881"/>
                    <a:pt x="571" y="1543"/>
                    <a:pt x="1077" y="1495"/>
                  </a:cubicBezTo>
                  <a:cubicBezTo>
                    <a:pt x="1111" y="1491"/>
                    <a:pt x="1144" y="1454"/>
                    <a:pt x="1160" y="1427"/>
                  </a:cubicBezTo>
                  <a:cubicBezTo>
                    <a:pt x="1298" y="1209"/>
                    <a:pt x="1377" y="1014"/>
                    <a:pt x="1579" y="848"/>
                  </a:cubicBezTo>
                  <a:cubicBezTo>
                    <a:pt x="1741" y="715"/>
                    <a:pt x="1978" y="694"/>
                    <a:pt x="2134" y="571"/>
                  </a:cubicBezTo>
                  <a:cubicBezTo>
                    <a:pt x="2274" y="461"/>
                    <a:pt x="2222" y="165"/>
                    <a:pt x="2258" y="24"/>
                  </a:cubicBezTo>
                  <a:cubicBezTo>
                    <a:pt x="2263" y="7"/>
                    <a:pt x="2258" y="0"/>
                    <a:pt x="224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1537450" y="1259338"/>
              <a:ext cx="38000" cy="20875"/>
            </a:xfrm>
            <a:custGeom>
              <a:avLst/>
              <a:gdLst/>
              <a:ahLst/>
              <a:cxnLst/>
              <a:rect l="l" t="t" r="r" b="b"/>
              <a:pathLst>
                <a:path w="1520" h="835" extrusionOk="0">
                  <a:moveTo>
                    <a:pt x="1499" y="0"/>
                  </a:moveTo>
                  <a:cubicBezTo>
                    <a:pt x="1495" y="0"/>
                    <a:pt x="1490" y="2"/>
                    <a:pt x="1484" y="6"/>
                  </a:cubicBezTo>
                  <a:cubicBezTo>
                    <a:pt x="1321" y="104"/>
                    <a:pt x="1089" y="83"/>
                    <a:pt x="908" y="160"/>
                  </a:cubicBezTo>
                  <a:cubicBezTo>
                    <a:pt x="720" y="240"/>
                    <a:pt x="594" y="405"/>
                    <a:pt x="495" y="579"/>
                  </a:cubicBezTo>
                  <a:cubicBezTo>
                    <a:pt x="459" y="567"/>
                    <a:pt x="489" y="498"/>
                    <a:pt x="449" y="411"/>
                  </a:cubicBezTo>
                  <a:cubicBezTo>
                    <a:pt x="424" y="355"/>
                    <a:pt x="402" y="317"/>
                    <a:pt x="341" y="301"/>
                  </a:cubicBezTo>
                  <a:cubicBezTo>
                    <a:pt x="334" y="299"/>
                    <a:pt x="327" y="299"/>
                    <a:pt x="320" y="299"/>
                  </a:cubicBezTo>
                  <a:cubicBezTo>
                    <a:pt x="224" y="299"/>
                    <a:pt x="166" y="455"/>
                    <a:pt x="74" y="455"/>
                  </a:cubicBezTo>
                  <a:cubicBezTo>
                    <a:pt x="64" y="455"/>
                    <a:pt x="55" y="453"/>
                    <a:pt x="45" y="450"/>
                  </a:cubicBezTo>
                  <a:cubicBezTo>
                    <a:pt x="43" y="450"/>
                    <a:pt x="42" y="449"/>
                    <a:pt x="41" y="449"/>
                  </a:cubicBezTo>
                  <a:cubicBezTo>
                    <a:pt x="23" y="449"/>
                    <a:pt x="1" y="491"/>
                    <a:pt x="18" y="498"/>
                  </a:cubicBezTo>
                  <a:cubicBezTo>
                    <a:pt x="34" y="505"/>
                    <a:pt x="48" y="508"/>
                    <a:pt x="61" y="508"/>
                  </a:cubicBezTo>
                  <a:cubicBezTo>
                    <a:pt x="89" y="508"/>
                    <a:pt x="113" y="495"/>
                    <a:pt x="148" y="485"/>
                  </a:cubicBezTo>
                  <a:cubicBezTo>
                    <a:pt x="180" y="476"/>
                    <a:pt x="207" y="472"/>
                    <a:pt x="229" y="472"/>
                  </a:cubicBezTo>
                  <a:cubicBezTo>
                    <a:pt x="347" y="472"/>
                    <a:pt x="333" y="597"/>
                    <a:pt x="327" y="767"/>
                  </a:cubicBezTo>
                  <a:cubicBezTo>
                    <a:pt x="325" y="807"/>
                    <a:pt x="347" y="834"/>
                    <a:pt x="386" y="834"/>
                  </a:cubicBezTo>
                  <a:cubicBezTo>
                    <a:pt x="389" y="834"/>
                    <a:pt x="392" y="834"/>
                    <a:pt x="395" y="834"/>
                  </a:cubicBezTo>
                  <a:cubicBezTo>
                    <a:pt x="680" y="800"/>
                    <a:pt x="704" y="468"/>
                    <a:pt x="987" y="372"/>
                  </a:cubicBezTo>
                  <a:cubicBezTo>
                    <a:pt x="1196" y="302"/>
                    <a:pt x="1359" y="243"/>
                    <a:pt x="1497" y="61"/>
                  </a:cubicBezTo>
                  <a:cubicBezTo>
                    <a:pt x="1507" y="48"/>
                    <a:pt x="1519" y="0"/>
                    <a:pt x="149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1535675" y="1219688"/>
              <a:ext cx="8725" cy="8950"/>
            </a:xfrm>
            <a:custGeom>
              <a:avLst/>
              <a:gdLst/>
              <a:ahLst/>
              <a:cxnLst/>
              <a:rect l="l" t="t" r="r" b="b"/>
              <a:pathLst>
                <a:path w="349" h="358" extrusionOk="0">
                  <a:moveTo>
                    <a:pt x="302" y="0"/>
                  </a:moveTo>
                  <a:cubicBezTo>
                    <a:pt x="286" y="0"/>
                    <a:pt x="268" y="7"/>
                    <a:pt x="253" y="17"/>
                  </a:cubicBezTo>
                  <a:cubicBezTo>
                    <a:pt x="151" y="96"/>
                    <a:pt x="36" y="183"/>
                    <a:pt x="4" y="315"/>
                  </a:cubicBezTo>
                  <a:cubicBezTo>
                    <a:pt x="2" y="324"/>
                    <a:pt x="1" y="347"/>
                    <a:pt x="14" y="351"/>
                  </a:cubicBezTo>
                  <a:cubicBezTo>
                    <a:pt x="25" y="355"/>
                    <a:pt x="36" y="357"/>
                    <a:pt x="48" y="357"/>
                  </a:cubicBezTo>
                  <a:cubicBezTo>
                    <a:pt x="113" y="357"/>
                    <a:pt x="183" y="297"/>
                    <a:pt x="240" y="231"/>
                  </a:cubicBezTo>
                  <a:lnTo>
                    <a:pt x="240" y="231"/>
                  </a:lnTo>
                  <a:cubicBezTo>
                    <a:pt x="237" y="242"/>
                    <a:pt x="234" y="253"/>
                    <a:pt x="230" y="264"/>
                  </a:cubicBezTo>
                  <a:cubicBezTo>
                    <a:pt x="226" y="279"/>
                    <a:pt x="231" y="285"/>
                    <a:pt x="239" y="285"/>
                  </a:cubicBezTo>
                  <a:cubicBezTo>
                    <a:pt x="250" y="285"/>
                    <a:pt x="267" y="273"/>
                    <a:pt x="273" y="261"/>
                  </a:cubicBezTo>
                  <a:cubicBezTo>
                    <a:pt x="298" y="209"/>
                    <a:pt x="319" y="153"/>
                    <a:pt x="333" y="97"/>
                  </a:cubicBezTo>
                  <a:cubicBezTo>
                    <a:pt x="335" y="94"/>
                    <a:pt x="339" y="90"/>
                    <a:pt x="340" y="87"/>
                  </a:cubicBezTo>
                  <a:lnTo>
                    <a:pt x="340" y="87"/>
                  </a:lnTo>
                  <a:lnTo>
                    <a:pt x="337" y="88"/>
                  </a:lnTo>
                  <a:cubicBezTo>
                    <a:pt x="340" y="76"/>
                    <a:pt x="343" y="64"/>
                    <a:pt x="345" y="51"/>
                  </a:cubicBezTo>
                  <a:cubicBezTo>
                    <a:pt x="349" y="15"/>
                    <a:pt x="328" y="0"/>
                    <a:pt x="30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1569900" y="1196538"/>
              <a:ext cx="20700" cy="13350"/>
            </a:xfrm>
            <a:custGeom>
              <a:avLst/>
              <a:gdLst/>
              <a:ahLst/>
              <a:cxnLst/>
              <a:rect l="l" t="t" r="r" b="b"/>
              <a:pathLst>
                <a:path w="828" h="534" extrusionOk="0">
                  <a:moveTo>
                    <a:pt x="619" y="1"/>
                  </a:moveTo>
                  <a:cubicBezTo>
                    <a:pt x="604" y="1"/>
                    <a:pt x="587" y="31"/>
                    <a:pt x="600" y="43"/>
                  </a:cubicBezTo>
                  <a:cubicBezTo>
                    <a:pt x="712" y="140"/>
                    <a:pt x="486" y="221"/>
                    <a:pt x="398" y="265"/>
                  </a:cubicBezTo>
                  <a:cubicBezTo>
                    <a:pt x="279" y="323"/>
                    <a:pt x="152" y="370"/>
                    <a:pt x="44" y="448"/>
                  </a:cubicBezTo>
                  <a:cubicBezTo>
                    <a:pt x="33" y="456"/>
                    <a:pt x="0" y="508"/>
                    <a:pt x="28" y="518"/>
                  </a:cubicBezTo>
                  <a:cubicBezTo>
                    <a:pt x="56" y="528"/>
                    <a:pt x="90" y="533"/>
                    <a:pt x="128" y="533"/>
                  </a:cubicBezTo>
                  <a:cubicBezTo>
                    <a:pt x="387" y="533"/>
                    <a:pt x="828" y="306"/>
                    <a:pt x="742" y="46"/>
                  </a:cubicBezTo>
                  <a:cubicBezTo>
                    <a:pt x="737" y="29"/>
                    <a:pt x="722" y="18"/>
                    <a:pt x="705" y="18"/>
                  </a:cubicBezTo>
                  <a:cubicBezTo>
                    <a:pt x="703" y="18"/>
                    <a:pt x="700" y="18"/>
                    <a:pt x="697" y="19"/>
                  </a:cubicBezTo>
                  <a:cubicBezTo>
                    <a:pt x="673" y="13"/>
                    <a:pt x="649" y="8"/>
                    <a:pt x="625" y="2"/>
                  </a:cubicBezTo>
                  <a:cubicBezTo>
                    <a:pt x="623" y="1"/>
                    <a:pt x="621" y="1"/>
                    <a:pt x="61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1259250" y="965388"/>
              <a:ext cx="62225" cy="54050"/>
            </a:xfrm>
            <a:custGeom>
              <a:avLst/>
              <a:gdLst/>
              <a:ahLst/>
              <a:cxnLst/>
              <a:rect l="l" t="t" r="r" b="b"/>
              <a:pathLst>
                <a:path w="2489" h="2162" extrusionOk="0">
                  <a:moveTo>
                    <a:pt x="2465" y="0"/>
                  </a:moveTo>
                  <a:cubicBezTo>
                    <a:pt x="2458" y="0"/>
                    <a:pt x="2448" y="4"/>
                    <a:pt x="2439" y="13"/>
                  </a:cubicBezTo>
                  <a:cubicBezTo>
                    <a:pt x="2229" y="219"/>
                    <a:pt x="2084" y="415"/>
                    <a:pt x="2002" y="680"/>
                  </a:cubicBezTo>
                  <a:cubicBezTo>
                    <a:pt x="1703" y="760"/>
                    <a:pt x="1413" y="878"/>
                    <a:pt x="1226" y="1143"/>
                  </a:cubicBezTo>
                  <a:cubicBezTo>
                    <a:pt x="1130" y="1280"/>
                    <a:pt x="1005" y="1638"/>
                    <a:pt x="830" y="1700"/>
                  </a:cubicBezTo>
                  <a:cubicBezTo>
                    <a:pt x="555" y="1799"/>
                    <a:pt x="342" y="1990"/>
                    <a:pt x="56" y="2084"/>
                  </a:cubicBezTo>
                  <a:cubicBezTo>
                    <a:pt x="30" y="2093"/>
                    <a:pt x="0" y="2162"/>
                    <a:pt x="31" y="2162"/>
                  </a:cubicBezTo>
                  <a:cubicBezTo>
                    <a:pt x="34" y="2162"/>
                    <a:pt x="36" y="2161"/>
                    <a:pt x="39" y="2161"/>
                  </a:cubicBezTo>
                  <a:cubicBezTo>
                    <a:pt x="317" y="2087"/>
                    <a:pt x="737" y="1908"/>
                    <a:pt x="957" y="1735"/>
                  </a:cubicBezTo>
                  <a:cubicBezTo>
                    <a:pt x="1021" y="1684"/>
                    <a:pt x="1197" y="1375"/>
                    <a:pt x="1231" y="1335"/>
                  </a:cubicBezTo>
                  <a:cubicBezTo>
                    <a:pt x="1432" y="1094"/>
                    <a:pt x="1748" y="988"/>
                    <a:pt x="2039" y="916"/>
                  </a:cubicBezTo>
                  <a:cubicBezTo>
                    <a:pt x="2105" y="899"/>
                    <a:pt x="2163" y="828"/>
                    <a:pt x="2173" y="762"/>
                  </a:cubicBezTo>
                  <a:cubicBezTo>
                    <a:pt x="2219" y="489"/>
                    <a:pt x="2374" y="285"/>
                    <a:pt x="2479" y="38"/>
                  </a:cubicBezTo>
                  <a:cubicBezTo>
                    <a:pt x="2489" y="15"/>
                    <a:pt x="2480" y="0"/>
                    <a:pt x="2465"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1412850" y="881088"/>
              <a:ext cx="63650" cy="20725"/>
            </a:xfrm>
            <a:custGeom>
              <a:avLst/>
              <a:gdLst/>
              <a:ahLst/>
              <a:cxnLst/>
              <a:rect l="l" t="t" r="r" b="b"/>
              <a:pathLst>
                <a:path w="2546" h="829" extrusionOk="0">
                  <a:moveTo>
                    <a:pt x="2525" y="1"/>
                  </a:moveTo>
                  <a:cubicBezTo>
                    <a:pt x="2524" y="1"/>
                    <a:pt x="2523" y="1"/>
                    <a:pt x="2522" y="1"/>
                  </a:cubicBezTo>
                  <a:cubicBezTo>
                    <a:pt x="2166" y="46"/>
                    <a:pt x="1824" y="198"/>
                    <a:pt x="1487" y="314"/>
                  </a:cubicBezTo>
                  <a:cubicBezTo>
                    <a:pt x="1008" y="479"/>
                    <a:pt x="509" y="596"/>
                    <a:pt x="37" y="776"/>
                  </a:cubicBezTo>
                  <a:cubicBezTo>
                    <a:pt x="21" y="783"/>
                    <a:pt x="1" y="828"/>
                    <a:pt x="30" y="828"/>
                  </a:cubicBezTo>
                  <a:cubicBezTo>
                    <a:pt x="30" y="828"/>
                    <a:pt x="31" y="828"/>
                    <a:pt x="32" y="828"/>
                  </a:cubicBezTo>
                  <a:cubicBezTo>
                    <a:pt x="512" y="789"/>
                    <a:pt x="1004" y="569"/>
                    <a:pt x="1462" y="422"/>
                  </a:cubicBezTo>
                  <a:cubicBezTo>
                    <a:pt x="1816" y="308"/>
                    <a:pt x="2165" y="174"/>
                    <a:pt x="2516" y="45"/>
                  </a:cubicBezTo>
                  <a:cubicBezTo>
                    <a:pt x="2530" y="39"/>
                    <a:pt x="2546" y="1"/>
                    <a:pt x="252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858950" y="1174713"/>
              <a:ext cx="143000" cy="92100"/>
            </a:xfrm>
            <a:custGeom>
              <a:avLst/>
              <a:gdLst/>
              <a:ahLst/>
              <a:cxnLst/>
              <a:rect l="l" t="t" r="r" b="b"/>
              <a:pathLst>
                <a:path w="5720" h="3684" extrusionOk="0">
                  <a:moveTo>
                    <a:pt x="5475" y="1"/>
                  </a:moveTo>
                  <a:cubicBezTo>
                    <a:pt x="5471" y="1"/>
                    <a:pt x="5466" y="1"/>
                    <a:pt x="5462" y="2"/>
                  </a:cubicBezTo>
                  <a:cubicBezTo>
                    <a:pt x="4412" y="264"/>
                    <a:pt x="3551" y="1050"/>
                    <a:pt x="2670" y="1639"/>
                  </a:cubicBezTo>
                  <a:cubicBezTo>
                    <a:pt x="1748" y="2254"/>
                    <a:pt x="641" y="2668"/>
                    <a:pt x="17" y="3635"/>
                  </a:cubicBezTo>
                  <a:cubicBezTo>
                    <a:pt x="0" y="3659"/>
                    <a:pt x="8" y="3684"/>
                    <a:pt x="26" y="3684"/>
                  </a:cubicBezTo>
                  <a:cubicBezTo>
                    <a:pt x="33" y="3684"/>
                    <a:pt x="42" y="3680"/>
                    <a:pt x="52" y="3670"/>
                  </a:cubicBezTo>
                  <a:cubicBezTo>
                    <a:pt x="890" y="2847"/>
                    <a:pt x="1895" y="2368"/>
                    <a:pt x="2859" y="1727"/>
                  </a:cubicBezTo>
                  <a:cubicBezTo>
                    <a:pt x="3392" y="1372"/>
                    <a:pt x="3896" y="982"/>
                    <a:pt x="4443" y="650"/>
                  </a:cubicBezTo>
                  <a:cubicBezTo>
                    <a:pt x="4705" y="491"/>
                    <a:pt x="4983" y="361"/>
                    <a:pt x="5272" y="264"/>
                  </a:cubicBezTo>
                  <a:cubicBezTo>
                    <a:pt x="5297" y="255"/>
                    <a:pt x="5320" y="251"/>
                    <a:pt x="5340" y="251"/>
                  </a:cubicBezTo>
                  <a:cubicBezTo>
                    <a:pt x="5433" y="251"/>
                    <a:pt x="5484" y="331"/>
                    <a:pt x="5561" y="425"/>
                  </a:cubicBezTo>
                  <a:cubicBezTo>
                    <a:pt x="5574" y="442"/>
                    <a:pt x="5589" y="449"/>
                    <a:pt x="5603" y="449"/>
                  </a:cubicBezTo>
                  <a:cubicBezTo>
                    <a:pt x="5664" y="449"/>
                    <a:pt x="5720" y="323"/>
                    <a:pt x="5694" y="275"/>
                  </a:cubicBezTo>
                  <a:lnTo>
                    <a:pt x="5696" y="275"/>
                  </a:lnTo>
                  <a:cubicBezTo>
                    <a:pt x="5632" y="195"/>
                    <a:pt x="5582" y="103"/>
                    <a:pt x="5518" y="23"/>
                  </a:cubicBezTo>
                  <a:cubicBezTo>
                    <a:pt x="5508" y="8"/>
                    <a:pt x="5492" y="1"/>
                    <a:pt x="547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825000" y="1268413"/>
              <a:ext cx="13775" cy="10100"/>
            </a:xfrm>
            <a:custGeom>
              <a:avLst/>
              <a:gdLst/>
              <a:ahLst/>
              <a:cxnLst/>
              <a:rect l="l" t="t" r="r" b="b"/>
              <a:pathLst>
                <a:path w="551" h="404" extrusionOk="0">
                  <a:moveTo>
                    <a:pt x="231" y="1"/>
                  </a:moveTo>
                  <a:cubicBezTo>
                    <a:pt x="221" y="1"/>
                    <a:pt x="211" y="5"/>
                    <a:pt x="204" y="13"/>
                  </a:cubicBezTo>
                  <a:cubicBezTo>
                    <a:pt x="105" y="95"/>
                    <a:pt x="0" y="281"/>
                    <a:pt x="131" y="381"/>
                  </a:cubicBezTo>
                  <a:cubicBezTo>
                    <a:pt x="151" y="397"/>
                    <a:pt x="173" y="404"/>
                    <a:pt x="195" y="404"/>
                  </a:cubicBezTo>
                  <a:cubicBezTo>
                    <a:pt x="315" y="404"/>
                    <a:pt x="458" y="214"/>
                    <a:pt x="506" y="148"/>
                  </a:cubicBezTo>
                  <a:cubicBezTo>
                    <a:pt x="529" y="118"/>
                    <a:pt x="550" y="7"/>
                    <a:pt x="491" y="7"/>
                  </a:cubicBezTo>
                  <a:cubicBezTo>
                    <a:pt x="485" y="7"/>
                    <a:pt x="479" y="8"/>
                    <a:pt x="472" y="10"/>
                  </a:cubicBezTo>
                  <a:cubicBezTo>
                    <a:pt x="422" y="26"/>
                    <a:pt x="370" y="48"/>
                    <a:pt x="319" y="59"/>
                  </a:cubicBezTo>
                  <a:cubicBezTo>
                    <a:pt x="319" y="59"/>
                    <a:pt x="319" y="59"/>
                    <a:pt x="319" y="59"/>
                  </a:cubicBezTo>
                  <a:cubicBezTo>
                    <a:pt x="312" y="59"/>
                    <a:pt x="261" y="10"/>
                    <a:pt x="247" y="4"/>
                  </a:cubicBezTo>
                  <a:cubicBezTo>
                    <a:pt x="242" y="2"/>
                    <a:pt x="237" y="1"/>
                    <a:pt x="23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862050" y="1076213"/>
              <a:ext cx="100425" cy="27575"/>
            </a:xfrm>
            <a:custGeom>
              <a:avLst/>
              <a:gdLst/>
              <a:ahLst/>
              <a:cxnLst/>
              <a:rect l="l" t="t" r="r" b="b"/>
              <a:pathLst>
                <a:path w="4017" h="1103" extrusionOk="0">
                  <a:moveTo>
                    <a:pt x="3986" y="1"/>
                  </a:moveTo>
                  <a:cubicBezTo>
                    <a:pt x="3982" y="1"/>
                    <a:pt x="3977" y="2"/>
                    <a:pt x="3970" y="5"/>
                  </a:cubicBezTo>
                  <a:cubicBezTo>
                    <a:pt x="2709" y="539"/>
                    <a:pt x="1473" y="809"/>
                    <a:pt x="115" y="953"/>
                  </a:cubicBezTo>
                  <a:cubicBezTo>
                    <a:pt x="68" y="958"/>
                    <a:pt x="1" y="1088"/>
                    <a:pt x="69" y="1093"/>
                  </a:cubicBezTo>
                  <a:cubicBezTo>
                    <a:pt x="146" y="1099"/>
                    <a:pt x="224" y="1102"/>
                    <a:pt x="303" y="1102"/>
                  </a:cubicBezTo>
                  <a:cubicBezTo>
                    <a:pt x="914" y="1102"/>
                    <a:pt x="1559" y="931"/>
                    <a:pt x="2137" y="789"/>
                  </a:cubicBezTo>
                  <a:cubicBezTo>
                    <a:pt x="2754" y="639"/>
                    <a:pt x="3456" y="455"/>
                    <a:pt x="3978" y="77"/>
                  </a:cubicBezTo>
                  <a:cubicBezTo>
                    <a:pt x="3999" y="61"/>
                    <a:pt x="4017" y="1"/>
                    <a:pt x="398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831675" y="1104763"/>
              <a:ext cx="17650" cy="8100"/>
            </a:xfrm>
            <a:custGeom>
              <a:avLst/>
              <a:gdLst/>
              <a:ahLst/>
              <a:cxnLst/>
              <a:rect l="l" t="t" r="r" b="b"/>
              <a:pathLst>
                <a:path w="706" h="324" extrusionOk="0">
                  <a:moveTo>
                    <a:pt x="691" y="1"/>
                  </a:moveTo>
                  <a:cubicBezTo>
                    <a:pt x="689" y="1"/>
                    <a:pt x="686" y="1"/>
                    <a:pt x="683" y="3"/>
                  </a:cubicBezTo>
                  <a:cubicBezTo>
                    <a:pt x="477" y="89"/>
                    <a:pt x="244" y="20"/>
                    <a:pt x="52" y="118"/>
                  </a:cubicBezTo>
                  <a:cubicBezTo>
                    <a:pt x="23" y="133"/>
                    <a:pt x="0" y="173"/>
                    <a:pt x="15" y="205"/>
                  </a:cubicBezTo>
                  <a:cubicBezTo>
                    <a:pt x="55" y="291"/>
                    <a:pt x="115" y="324"/>
                    <a:pt x="183" y="324"/>
                  </a:cubicBezTo>
                  <a:cubicBezTo>
                    <a:pt x="357" y="324"/>
                    <a:pt x="586" y="115"/>
                    <a:pt x="686" y="39"/>
                  </a:cubicBezTo>
                  <a:cubicBezTo>
                    <a:pt x="697" y="31"/>
                    <a:pt x="706" y="1"/>
                    <a:pt x="69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1138000" y="1057888"/>
              <a:ext cx="7275" cy="7600"/>
            </a:xfrm>
            <a:custGeom>
              <a:avLst/>
              <a:gdLst/>
              <a:ahLst/>
              <a:cxnLst/>
              <a:rect l="l" t="t" r="r" b="b"/>
              <a:pathLst>
                <a:path w="291" h="304" extrusionOk="0">
                  <a:moveTo>
                    <a:pt x="282" y="1"/>
                  </a:moveTo>
                  <a:cubicBezTo>
                    <a:pt x="280" y="1"/>
                    <a:pt x="277" y="2"/>
                    <a:pt x="274" y="6"/>
                  </a:cubicBezTo>
                  <a:cubicBezTo>
                    <a:pt x="192" y="111"/>
                    <a:pt x="78" y="176"/>
                    <a:pt x="5" y="290"/>
                  </a:cubicBezTo>
                  <a:cubicBezTo>
                    <a:pt x="0" y="296"/>
                    <a:pt x="3" y="304"/>
                    <a:pt x="8" y="304"/>
                  </a:cubicBezTo>
                  <a:cubicBezTo>
                    <a:pt x="10" y="304"/>
                    <a:pt x="12" y="303"/>
                    <a:pt x="15" y="300"/>
                  </a:cubicBezTo>
                  <a:cubicBezTo>
                    <a:pt x="101" y="199"/>
                    <a:pt x="207" y="124"/>
                    <a:pt x="286" y="17"/>
                  </a:cubicBezTo>
                  <a:cubicBezTo>
                    <a:pt x="291" y="9"/>
                    <a:pt x="288" y="1"/>
                    <a:pt x="28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1114175" y="1061763"/>
              <a:ext cx="19175" cy="8400"/>
            </a:xfrm>
            <a:custGeom>
              <a:avLst/>
              <a:gdLst/>
              <a:ahLst/>
              <a:cxnLst/>
              <a:rect l="l" t="t" r="r" b="b"/>
              <a:pathLst>
                <a:path w="767" h="336" extrusionOk="0">
                  <a:moveTo>
                    <a:pt x="233" y="1"/>
                  </a:moveTo>
                  <a:cubicBezTo>
                    <a:pt x="183" y="1"/>
                    <a:pt x="132" y="14"/>
                    <a:pt x="76" y="48"/>
                  </a:cubicBezTo>
                  <a:cubicBezTo>
                    <a:pt x="40" y="69"/>
                    <a:pt x="0" y="120"/>
                    <a:pt x="14" y="165"/>
                  </a:cubicBezTo>
                  <a:cubicBezTo>
                    <a:pt x="51" y="295"/>
                    <a:pt x="186" y="336"/>
                    <a:pt x="330" y="336"/>
                  </a:cubicBezTo>
                  <a:cubicBezTo>
                    <a:pt x="437" y="336"/>
                    <a:pt x="550" y="313"/>
                    <a:pt x="629" y="288"/>
                  </a:cubicBezTo>
                  <a:cubicBezTo>
                    <a:pt x="672" y="274"/>
                    <a:pt x="766" y="138"/>
                    <a:pt x="681" y="131"/>
                  </a:cubicBezTo>
                  <a:cubicBezTo>
                    <a:pt x="510" y="115"/>
                    <a:pt x="380" y="1"/>
                    <a:pt x="233"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938075" y="966138"/>
              <a:ext cx="70050" cy="19450"/>
            </a:xfrm>
            <a:custGeom>
              <a:avLst/>
              <a:gdLst/>
              <a:ahLst/>
              <a:cxnLst/>
              <a:rect l="l" t="t" r="r" b="b"/>
              <a:pathLst>
                <a:path w="2802" h="778" extrusionOk="0">
                  <a:moveTo>
                    <a:pt x="2671" y="1"/>
                  </a:moveTo>
                  <a:cubicBezTo>
                    <a:pt x="2354" y="1"/>
                    <a:pt x="2029" y="135"/>
                    <a:pt x="1726" y="214"/>
                  </a:cubicBezTo>
                  <a:cubicBezTo>
                    <a:pt x="1228" y="344"/>
                    <a:pt x="731" y="463"/>
                    <a:pt x="217" y="492"/>
                  </a:cubicBezTo>
                  <a:cubicBezTo>
                    <a:pt x="97" y="497"/>
                    <a:pt x="0" y="778"/>
                    <a:pt x="131" y="778"/>
                  </a:cubicBezTo>
                  <a:cubicBezTo>
                    <a:pt x="137" y="778"/>
                    <a:pt x="144" y="777"/>
                    <a:pt x="150" y="776"/>
                  </a:cubicBezTo>
                  <a:cubicBezTo>
                    <a:pt x="975" y="635"/>
                    <a:pt x="1953" y="501"/>
                    <a:pt x="2708" y="125"/>
                  </a:cubicBezTo>
                  <a:cubicBezTo>
                    <a:pt x="2736" y="112"/>
                    <a:pt x="2801" y="6"/>
                    <a:pt x="2737" y="3"/>
                  </a:cubicBezTo>
                  <a:cubicBezTo>
                    <a:pt x="2715" y="1"/>
                    <a:pt x="2693" y="1"/>
                    <a:pt x="267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993850" y="990063"/>
              <a:ext cx="25450" cy="7000"/>
            </a:xfrm>
            <a:custGeom>
              <a:avLst/>
              <a:gdLst/>
              <a:ahLst/>
              <a:cxnLst/>
              <a:rect l="l" t="t" r="r" b="b"/>
              <a:pathLst>
                <a:path w="1018" h="280" extrusionOk="0">
                  <a:moveTo>
                    <a:pt x="550" y="1"/>
                  </a:moveTo>
                  <a:cubicBezTo>
                    <a:pt x="374" y="1"/>
                    <a:pt x="224" y="73"/>
                    <a:pt x="62" y="160"/>
                  </a:cubicBezTo>
                  <a:cubicBezTo>
                    <a:pt x="42" y="169"/>
                    <a:pt x="0" y="234"/>
                    <a:pt x="42" y="240"/>
                  </a:cubicBezTo>
                  <a:cubicBezTo>
                    <a:pt x="167" y="262"/>
                    <a:pt x="261" y="280"/>
                    <a:pt x="378" y="280"/>
                  </a:cubicBezTo>
                  <a:cubicBezTo>
                    <a:pt x="404" y="280"/>
                    <a:pt x="432" y="279"/>
                    <a:pt x="462" y="277"/>
                  </a:cubicBezTo>
                  <a:cubicBezTo>
                    <a:pt x="541" y="271"/>
                    <a:pt x="673" y="247"/>
                    <a:pt x="783" y="247"/>
                  </a:cubicBezTo>
                  <a:cubicBezTo>
                    <a:pt x="836" y="247"/>
                    <a:pt x="884" y="253"/>
                    <a:pt x="918" y="269"/>
                  </a:cubicBezTo>
                  <a:cubicBezTo>
                    <a:pt x="922" y="271"/>
                    <a:pt x="927" y="272"/>
                    <a:pt x="931" y="272"/>
                  </a:cubicBezTo>
                  <a:cubicBezTo>
                    <a:pt x="972" y="272"/>
                    <a:pt x="1017" y="194"/>
                    <a:pt x="981" y="170"/>
                  </a:cubicBezTo>
                  <a:cubicBezTo>
                    <a:pt x="868" y="99"/>
                    <a:pt x="807" y="36"/>
                    <a:pt x="670" y="12"/>
                  </a:cubicBezTo>
                  <a:cubicBezTo>
                    <a:pt x="629" y="4"/>
                    <a:pt x="589" y="1"/>
                    <a:pt x="55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707075" y="963113"/>
              <a:ext cx="90425" cy="25325"/>
            </a:xfrm>
            <a:custGeom>
              <a:avLst/>
              <a:gdLst/>
              <a:ahLst/>
              <a:cxnLst/>
              <a:rect l="l" t="t" r="r" b="b"/>
              <a:pathLst>
                <a:path w="3617" h="1013" extrusionOk="0">
                  <a:moveTo>
                    <a:pt x="3560" y="0"/>
                  </a:moveTo>
                  <a:cubicBezTo>
                    <a:pt x="3552" y="0"/>
                    <a:pt x="3541" y="3"/>
                    <a:pt x="3527" y="10"/>
                  </a:cubicBezTo>
                  <a:cubicBezTo>
                    <a:pt x="3412" y="67"/>
                    <a:pt x="3341" y="231"/>
                    <a:pt x="3206" y="231"/>
                  </a:cubicBezTo>
                  <a:cubicBezTo>
                    <a:pt x="3195" y="231"/>
                    <a:pt x="3183" y="230"/>
                    <a:pt x="3171" y="228"/>
                  </a:cubicBezTo>
                  <a:cubicBezTo>
                    <a:pt x="3107" y="215"/>
                    <a:pt x="3042" y="210"/>
                    <a:pt x="2976" y="210"/>
                  </a:cubicBezTo>
                  <a:cubicBezTo>
                    <a:pt x="2743" y="210"/>
                    <a:pt x="2507" y="276"/>
                    <a:pt x="2289" y="333"/>
                  </a:cubicBezTo>
                  <a:cubicBezTo>
                    <a:pt x="1924" y="429"/>
                    <a:pt x="1571" y="564"/>
                    <a:pt x="1209" y="668"/>
                  </a:cubicBezTo>
                  <a:cubicBezTo>
                    <a:pt x="828" y="776"/>
                    <a:pt x="441" y="747"/>
                    <a:pt x="61" y="831"/>
                  </a:cubicBezTo>
                  <a:cubicBezTo>
                    <a:pt x="39" y="835"/>
                    <a:pt x="1" y="886"/>
                    <a:pt x="29" y="902"/>
                  </a:cubicBezTo>
                  <a:cubicBezTo>
                    <a:pt x="167" y="981"/>
                    <a:pt x="328" y="1013"/>
                    <a:pt x="500" y="1013"/>
                  </a:cubicBezTo>
                  <a:cubicBezTo>
                    <a:pt x="1031" y="1013"/>
                    <a:pt x="1669" y="712"/>
                    <a:pt x="2090" y="582"/>
                  </a:cubicBezTo>
                  <a:cubicBezTo>
                    <a:pt x="2344" y="504"/>
                    <a:pt x="2601" y="453"/>
                    <a:pt x="2861" y="453"/>
                  </a:cubicBezTo>
                  <a:cubicBezTo>
                    <a:pt x="2976" y="453"/>
                    <a:pt x="3091" y="463"/>
                    <a:pt x="3208" y="485"/>
                  </a:cubicBezTo>
                  <a:cubicBezTo>
                    <a:pt x="3214" y="486"/>
                    <a:pt x="3220" y="486"/>
                    <a:pt x="3226" y="486"/>
                  </a:cubicBezTo>
                  <a:cubicBezTo>
                    <a:pt x="3360" y="486"/>
                    <a:pt x="3476" y="214"/>
                    <a:pt x="3540" y="153"/>
                  </a:cubicBezTo>
                  <a:cubicBezTo>
                    <a:pt x="3572" y="123"/>
                    <a:pt x="3616" y="0"/>
                    <a:pt x="3560"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675875" y="994063"/>
              <a:ext cx="12500" cy="14625"/>
            </a:xfrm>
            <a:custGeom>
              <a:avLst/>
              <a:gdLst/>
              <a:ahLst/>
              <a:cxnLst/>
              <a:rect l="l" t="t" r="r" b="b"/>
              <a:pathLst>
                <a:path w="500" h="585" extrusionOk="0">
                  <a:moveTo>
                    <a:pt x="420" y="0"/>
                  </a:moveTo>
                  <a:cubicBezTo>
                    <a:pt x="399" y="0"/>
                    <a:pt x="371" y="32"/>
                    <a:pt x="364" y="48"/>
                  </a:cubicBezTo>
                  <a:cubicBezTo>
                    <a:pt x="321" y="140"/>
                    <a:pt x="241" y="228"/>
                    <a:pt x="168" y="297"/>
                  </a:cubicBezTo>
                  <a:cubicBezTo>
                    <a:pt x="121" y="341"/>
                    <a:pt x="1" y="584"/>
                    <a:pt x="126" y="584"/>
                  </a:cubicBezTo>
                  <a:cubicBezTo>
                    <a:pt x="136" y="584"/>
                    <a:pt x="147" y="583"/>
                    <a:pt x="160" y="579"/>
                  </a:cubicBezTo>
                  <a:cubicBezTo>
                    <a:pt x="270" y="552"/>
                    <a:pt x="343" y="461"/>
                    <a:pt x="406" y="375"/>
                  </a:cubicBezTo>
                  <a:cubicBezTo>
                    <a:pt x="499" y="247"/>
                    <a:pt x="475" y="156"/>
                    <a:pt x="439" y="20"/>
                  </a:cubicBezTo>
                  <a:cubicBezTo>
                    <a:pt x="436" y="6"/>
                    <a:pt x="428" y="0"/>
                    <a:pt x="420"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715175" y="1048288"/>
              <a:ext cx="20100" cy="15675"/>
            </a:xfrm>
            <a:custGeom>
              <a:avLst/>
              <a:gdLst/>
              <a:ahLst/>
              <a:cxnLst/>
              <a:rect l="l" t="t" r="r" b="b"/>
              <a:pathLst>
                <a:path w="804" h="627" extrusionOk="0">
                  <a:moveTo>
                    <a:pt x="541" y="0"/>
                  </a:moveTo>
                  <a:cubicBezTo>
                    <a:pt x="515" y="0"/>
                    <a:pt x="483" y="57"/>
                    <a:pt x="498" y="79"/>
                  </a:cubicBezTo>
                  <a:cubicBezTo>
                    <a:pt x="541" y="139"/>
                    <a:pt x="610" y="217"/>
                    <a:pt x="608" y="297"/>
                  </a:cubicBezTo>
                  <a:cubicBezTo>
                    <a:pt x="566" y="280"/>
                    <a:pt x="525" y="269"/>
                    <a:pt x="480" y="269"/>
                  </a:cubicBezTo>
                  <a:cubicBezTo>
                    <a:pt x="453" y="269"/>
                    <a:pt x="424" y="273"/>
                    <a:pt x="393" y="282"/>
                  </a:cubicBezTo>
                  <a:cubicBezTo>
                    <a:pt x="278" y="315"/>
                    <a:pt x="154" y="345"/>
                    <a:pt x="59" y="418"/>
                  </a:cubicBezTo>
                  <a:cubicBezTo>
                    <a:pt x="28" y="440"/>
                    <a:pt x="1" y="489"/>
                    <a:pt x="10" y="529"/>
                  </a:cubicBezTo>
                  <a:lnTo>
                    <a:pt x="24" y="575"/>
                  </a:lnTo>
                  <a:cubicBezTo>
                    <a:pt x="30" y="599"/>
                    <a:pt x="47" y="623"/>
                    <a:pt x="75" y="625"/>
                  </a:cubicBezTo>
                  <a:cubicBezTo>
                    <a:pt x="86" y="626"/>
                    <a:pt x="96" y="626"/>
                    <a:pt x="106" y="626"/>
                  </a:cubicBezTo>
                  <a:cubicBezTo>
                    <a:pt x="224" y="626"/>
                    <a:pt x="313" y="565"/>
                    <a:pt x="420" y="565"/>
                  </a:cubicBezTo>
                  <a:cubicBezTo>
                    <a:pt x="458" y="565"/>
                    <a:pt x="498" y="573"/>
                    <a:pt x="542" y="593"/>
                  </a:cubicBezTo>
                  <a:cubicBezTo>
                    <a:pt x="554" y="599"/>
                    <a:pt x="565" y="601"/>
                    <a:pt x="577" y="601"/>
                  </a:cubicBezTo>
                  <a:cubicBezTo>
                    <a:pt x="639" y="601"/>
                    <a:pt x="701" y="532"/>
                    <a:pt x="718" y="478"/>
                  </a:cubicBezTo>
                  <a:cubicBezTo>
                    <a:pt x="751" y="380"/>
                    <a:pt x="804" y="291"/>
                    <a:pt x="771" y="186"/>
                  </a:cubicBezTo>
                  <a:cubicBezTo>
                    <a:pt x="743" y="101"/>
                    <a:pt x="614" y="61"/>
                    <a:pt x="553" y="6"/>
                  </a:cubicBezTo>
                  <a:cubicBezTo>
                    <a:pt x="549" y="2"/>
                    <a:pt x="545" y="0"/>
                    <a:pt x="54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685600" y="1092263"/>
              <a:ext cx="13025" cy="6550"/>
            </a:xfrm>
            <a:custGeom>
              <a:avLst/>
              <a:gdLst/>
              <a:ahLst/>
              <a:cxnLst/>
              <a:rect l="l" t="t" r="r" b="b"/>
              <a:pathLst>
                <a:path w="521" h="262" extrusionOk="0">
                  <a:moveTo>
                    <a:pt x="217" y="0"/>
                  </a:moveTo>
                  <a:cubicBezTo>
                    <a:pt x="119" y="0"/>
                    <a:pt x="37" y="124"/>
                    <a:pt x="9" y="204"/>
                  </a:cubicBezTo>
                  <a:cubicBezTo>
                    <a:pt x="0" y="227"/>
                    <a:pt x="3" y="255"/>
                    <a:pt x="26" y="255"/>
                  </a:cubicBezTo>
                  <a:cubicBezTo>
                    <a:pt x="31" y="255"/>
                    <a:pt x="36" y="254"/>
                    <a:pt x="41" y="252"/>
                  </a:cubicBezTo>
                  <a:cubicBezTo>
                    <a:pt x="44" y="251"/>
                    <a:pt x="48" y="251"/>
                    <a:pt x="54" y="251"/>
                  </a:cubicBezTo>
                  <a:cubicBezTo>
                    <a:pt x="85" y="251"/>
                    <a:pt x="153" y="261"/>
                    <a:pt x="181" y="261"/>
                  </a:cubicBezTo>
                  <a:cubicBezTo>
                    <a:pt x="184" y="261"/>
                    <a:pt x="187" y="261"/>
                    <a:pt x="189" y="261"/>
                  </a:cubicBezTo>
                  <a:cubicBezTo>
                    <a:pt x="239" y="253"/>
                    <a:pt x="333" y="234"/>
                    <a:pt x="405" y="234"/>
                  </a:cubicBezTo>
                  <a:cubicBezTo>
                    <a:pt x="431" y="234"/>
                    <a:pt x="455" y="237"/>
                    <a:pt x="471" y="243"/>
                  </a:cubicBezTo>
                  <a:cubicBezTo>
                    <a:pt x="473" y="244"/>
                    <a:pt x="475" y="244"/>
                    <a:pt x="477" y="244"/>
                  </a:cubicBezTo>
                  <a:cubicBezTo>
                    <a:pt x="498" y="244"/>
                    <a:pt x="520" y="208"/>
                    <a:pt x="502" y="195"/>
                  </a:cubicBezTo>
                  <a:cubicBezTo>
                    <a:pt x="394" y="109"/>
                    <a:pt x="388" y="10"/>
                    <a:pt x="223" y="0"/>
                  </a:cubicBezTo>
                  <a:cubicBezTo>
                    <a:pt x="221" y="0"/>
                    <a:pt x="219" y="0"/>
                    <a:pt x="217"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660975" y="1178838"/>
              <a:ext cx="24250" cy="19225"/>
            </a:xfrm>
            <a:custGeom>
              <a:avLst/>
              <a:gdLst/>
              <a:ahLst/>
              <a:cxnLst/>
              <a:rect l="l" t="t" r="r" b="b"/>
              <a:pathLst>
                <a:path w="970" h="769" extrusionOk="0">
                  <a:moveTo>
                    <a:pt x="774" y="0"/>
                  </a:moveTo>
                  <a:cubicBezTo>
                    <a:pt x="627" y="0"/>
                    <a:pt x="468" y="137"/>
                    <a:pt x="360" y="220"/>
                  </a:cubicBezTo>
                  <a:cubicBezTo>
                    <a:pt x="193" y="348"/>
                    <a:pt x="127" y="542"/>
                    <a:pt x="16" y="710"/>
                  </a:cubicBezTo>
                  <a:cubicBezTo>
                    <a:pt x="1" y="734"/>
                    <a:pt x="5" y="768"/>
                    <a:pt x="27" y="768"/>
                  </a:cubicBezTo>
                  <a:cubicBezTo>
                    <a:pt x="33" y="768"/>
                    <a:pt x="40" y="766"/>
                    <a:pt x="48" y="760"/>
                  </a:cubicBezTo>
                  <a:cubicBezTo>
                    <a:pt x="132" y="699"/>
                    <a:pt x="221" y="658"/>
                    <a:pt x="305" y="600"/>
                  </a:cubicBezTo>
                  <a:cubicBezTo>
                    <a:pt x="415" y="526"/>
                    <a:pt x="495" y="412"/>
                    <a:pt x="597" y="329"/>
                  </a:cubicBezTo>
                  <a:cubicBezTo>
                    <a:pt x="652" y="284"/>
                    <a:pt x="710" y="254"/>
                    <a:pt x="773" y="222"/>
                  </a:cubicBezTo>
                  <a:cubicBezTo>
                    <a:pt x="780" y="218"/>
                    <a:pt x="788" y="217"/>
                    <a:pt x="796" y="217"/>
                  </a:cubicBezTo>
                  <a:cubicBezTo>
                    <a:pt x="844" y="217"/>
                    <a:pt x="878" y="296"/>
                    <a:pt x="855" y="341"/>
                  </a:cubicBezTo>
                  <a:cubicBezTo>
                    <a:pt x="836" y="373"/>
                    <a:pt x="828" y="413"/>
                    <a:pt x="834" y="451"/>
                  </a:cubicBezTo>
                  <a:cubicBezTo>
                    <a:pt x="835" y="460"/>
                    <a:pt x="839" y="463"/>
                    <a:pt x="844" y="463"/>
                  </a:cubicBezTo>
                  <a:cubicBezTo>
                    <a:pt x="859" y="463"/>
                    <a:pt x="884" y="432"/>
                    <a:pt x="884" y="418"/>
                  </a:cubicBezTo>
                  <a:cubicBezTo>
                    <a:pt x="887" y="335"/>
                    <a:pt x="969" y="294"/>
                    <a:pt x="964" y="198"/>
                  </a:cubicBezTo>
                  <a:cubicBezTo>
                    <a:pt x="960" y="116"/>
                    <a:pt x="882" y="11"/>
                    <a:pt x="797" y="1"/>
                  </a:cubicBezTo>
                  <a:cubicBezTo>
                    <a:pt x="789" y="1"/>
                    <a:pt x="782" y="0"/>
                    <a:pt x="774"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652775" y="1529488"/>
              <a:ext cx="39825" cy="21200"/>
            </a:xfrm>
            <a:custGeom>
              <a:avLst/>
              <a:gdLst/>
              <a:ahLst/>
              <a:cxnLst/>
              <a:rect l="l" t="t" r="r" b="b"/>
              <a:pathLst>
                <a:path w="1593" h="848" extrusionOk="0">
                  <a:moveTo>
                    <a:pt x="59" y="1"/>
                  </a:moveTo>
                  <a:cubicBezTo>
                    <a:pt x="32" y="1"/>
                    <a:pt x="1" y="49"/>
                    <a:pt x="17" y="72"/>
                  </a:cubicBezTo>
                  <a:cubicBezTo>
                    <a:pt x="189" y="306"/>
                    <a:pt x="493" y="408"/>
                    <a:pt x="749" y="528"/>
                  </a:cubicBezTo>
                  <a:cubicBezTo>
                    <a:pt x="870" y="584"/>
                    <a:pt x="991" y="640"/>
                    <a:pt x="1111" y="697"/>
                  </a:cubicBezTo>
                  <a:cubicBezTo>
                    <a:pt x="1243" y="760"/>
                    <a:pt x="1395" y="785"/>
                    <a:pt x="1522" y="846"/>
                  </a:cubicBezTo>
                  <a:cubicBezTo>
                    <a:pt x="1525" y="847"/>
                    <a:pt x="1528" y="848"/>
                    <a:pt x="1531" y="848"/>
                  </a:cubicBezTo>
                  <a:cubicBezTo>
                    <a:pt x="1561" y="848"/>
                    <a:pt x="1592" y="793"/>
                    <a:pt x="1567" y="773"/>
                  </a:cubicBezTo>
                  <a:cubicBezTo>
                    <a:pt x="1467" y="696"/>
                    <a:pt x="1406" y="619"/>
                    <a:pt x="1291" y="552"/>
                  </a:cubicBezTo>
                  <a:cubicBezTo>
                    <a:pt x="1155" y="472"/>
                    <a:pt x="1005" y="413"/>
                    <a:pt x="862" y="348"/>
                  </a:cubicBezTo>
                  <a:cubicBezTo>
                    <a:pt x="603" y="228"/>
                    <a:pt x="347" y="49"/>
                    <a:pt x="62" y="1"/>
                  </a:cubicBezTo>
                  <a:cubicBezTo>
                    <a:pt x="61" y="1"/>
                    <a:pt x="60" y="1"/>
                    <a:pt x="5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573450" y="1503738"/>
              <a:ext cx="67600" cy="16400"/>
            </a:xfrm>
            <a:custGeom>
              <a:avLst/>
              <a:gdLst/>
              <a:ahLst/>
              <a:cxnLst/>
              <a:rect l="l" t="t" r="r" b="b"/>
              <a:pathLst>
                <a:path w="2704" h="656" extrusionOk="0">
                  <a:moveTo>
                    <a:pt x="160" y="0"/>
                  </a:moveTo>
                  <a:cubicBezTo>
                    <a:pt x="81" y="0"/>
                    <a:pt x="0" y="149"/>
                    <a:pt x="66" y="204"/>
                  </a:cubicBezTo>
                  <a:cubicBezTo>
                    <a:pt x="414" y="491"/>
                    <a:pt x="845" y="529"/>
                    <a:pt x="1291" y="529"/>
                  </a:cubicBezTo>
                  <a:cubicBezTo>
                    <a:pt x="1448" y="529"/>
                    <a:pt x="1607" y="524"/>
                    <a:pt x="1765" y="524"/>
                  </a:cubicBezTo>
                  <a:cubicBezTo>
                    <a:pt x="2080" y="524"/>
                    <a:pt x="2389" y="543"/>
                    <a:pt x="2670" y="655"/>
                  </a:cubicBezTo>
                  <a:cubicBezTo>
                    <a:pt x="2671" y="655"/>
                    <a:pt x="2672" y="655"/>
                    <a:pt x="2673" y="655"/>
                  </a:cubicBezTo>
                  <a:cubicBezTo>
                    <a:pt x="2686" y="655"/>
                    <a:pt x="2703" y="629"/>
                    <a:pt x="2690" y="623"/>
                  </a:cubicBezTo>
                  <a:cubicBezTo>
                    <a:pt x="2358" y="452"/>
                    <a:pt x="2003" y="423"/>
                    <a:pt x="1635" y="400"/>
                  </a:cubicBezTo>
                  <a:cubicBezTo>
                    <a:pt x="1087" y="366"/>
                    <a:pt x="675" y="273"/>
                    <a:pt x="189" y="8"/>
                  </a:cubicBezTo>
                  <a:cubicBezTo>
                    <a:pt x="180" y="3"/>
                    <a:pt x="170" y="0"/>
                    <a:pt x="160"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569625" y="1478188"/>
              <a:ext cx="20075" cy="8650"/>
            </a:xfrm>
            <a:custGeom>
              <a:avLst/>
              <a:gdLst/>
              <a:ahLst/>
              <a:cxnLst/>
              <a:rect l="l" t="t" r="r" b="b"/>
              <a:pathLst>
                <a:path w="803" h="346" extrusionOk="0">
                  <a:moveTo>
                    <a:pt x="354" y="1"/>
                  </a:moveTo>
                  <a:cubicBezTo>
                    <a:pt x="247" y="1"/>
                    <a:pt x="184" y="55"/>
                    <a:pt x="85" y="116"/>
                  </a:cubicBezTo>
                  <a:cubicBezTo>
                    <a:pt x="47" y="138"/>
                    <a:pt x="1" y="205"/>
                    <a:pt x="42" y="244"/>
                  </a:cubicBezTo>
                  <a:cubicBezTo>
                    <a:pt x="65" y="266"/>
                    <a:pt x="65" y="313"/>
                    <a:pt x="95" y="324"/>
                  </a:cubicBezTo>
                  <a:cubicBezTo>
                    <a:pt x="134" y="340"/>
                    <a:pt x="169" y="346"/>
                    <a:pt x="205" y="346"/>
                  </a:cubicBezTo>
                  <a:cubicBezTo>
                    <a:pt x="241" y="346"/>
                    <a:pt x="278" y="340"/>
                    <a:pt x="319" y="332"/>
                  </a:cubicBezTo>
                  <a:cubicBezTo>
                    <a:pt x="469" y="302"/>
                    <a:pt x="586" y="250"/>
                    <a:pt x="722" y="196"/>
                  </a:cubicBezTo>
                  <a:cubicBezTo>
                    <a:pt x="749" y="185"/>
                    <a:pt x="803" y="89"/>
                    <a:pt x="747" y="86"/>
                  </a:cubicBezTo>
                  <a:cubicBezTo>
                    <a:pt x="721" y="85"/>
                    <a:pt x="692" y="55"/>
                    <a:pt x="661" y="46"/>
                  </a:cubicBezTo>
                  <a:cubicBezTo>
                    <a:pt x="584" y="24"/>
                    <a:pt x="503" y="23"/>
                    <a:pt x="425" y="8"/>
                  </a:cubicBezTo>
                  <a:cubicBezTo>
                    <a:pt x="399" y="3"/>
                    <a:pt x="375" y="1"/>
                    <a:pt x="354"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542625" y="1359463"/>
              <a:ext cx="82550" cy="24425"/>
            </a:xfrm>
            <a:custGeom>
              <a:avLst/>
              <a:gdLst/>
              <a:ahLst/>
              <a:cxnLst/>
              <a:rect l="l" t="t" r="r" b="b"/>
              <a:pathLst>
                <a:path w="3302" h="977" extrusionOk="0">
                  <a:moveTo>
                    <a:pt x="273" y="0"/>
                  </a:moveTo>
                  <a:cubicBezTo>
                    <a:pt x="203" y="0"/>
                    <a:pt x="134" y="10"/>
                    <a:pt x="63" y="36"/>
                  </a:cubicBezTo>
                  <a:cubicBezTo>
                    <a:pt x="34" y="46"/>
                    <a:pt x="1" y="103"/>
                    <a:pt x="22" y="131"/>
                  </a:cubicBezTo>
                  <a:cubicBezTo>
                    <a:pt x="147" y="308"/>
                    <a:pt x="480" y="327"/>
                    <a:pt x="785" y="327"/>
                  </a:cubicBezTo>
                  <a:cubicBezTo>
                    <a:pt x="870" y="327"/>
                    <a:pt x="952" y="325"/>
                    <a:pt x="1027" y="325"/>
                  </a:cubicBezTo>
                  <a:cubicBezTo>
                    <a:pt x="1109" y="325"/>
                    <a:pt x="1184" y="327"/>
                    <a:pt x="1243" y="335"/>
                  </a:cubicBezTo>
                  <a:cubicBezTo>
                    <a:pt x="1770" y="400"/>
                    <a:pt x="2515" y="470"/>
                    <a:pt x="2832" y="958"/>
                  </a:cubicBezTo>
                  <a:cubicBezTo>
                    <a:pt x="2841" y="971"/>
                    <a:pt x="2852" y="976"/>
                    <a:pt x="2863" y="976"/>
                  </a:cubicBezTo>
                  <a:cubicBezTo>
                    <a:pt x="2894" y="976"/>
                    <a:pt x="2929" y="939"/>
                    <a:pt x="2943" y="919"/>
                  </a:cubicBezTo>
                  <a:cubicBezTo>
                    <a:pt x="3011" y="820"/>
                    <a:pt x="3086" y="725"/>
                    <a:pt x="3160" y="630"/>
                  </a:cubicBezTo>
                  <a:cubicBezTo>
                    <a:pt x="3208" y="567"/>
                    <a:pt x="3210" y="525"/>
                    <a:pt x="3210" y="503"/>
                  </a:cubicBezTo>
                  <a:cubicBezTo>
                    <a:pt x="3211" y="514"/>
                    <a:pt x="3219" y="518"/>
                    <a:pt x="3228" y="518"/>
                  </a:cubicBezTo>
                  <a:cubicBezTo>
                    <a:pt x="3242" y="518"/>
                    <a:pt x="3261" y="508"/>
                    <a:pt x="3270" y="494"/>
                  </a:cubicBezTo>
                  <a:lnTo>
                    <a:pt x="3284" y="471"/>
                  </a:lnTo>
                  <a:cubicBezTo>
                    <a:pt x="3297" y="452"/>
                    <a:pt x="3302" y="402"/>
                    <a:pt x="3275" y="402"/>
                  </a:cubicBezTo>
                  <a:cubicBezTo>
                    <a:pt x="3270" y="402"/>
                    <a:pt x="3264" y="404"/>
                    <a:pt x="3257" y="408"/>
                  </a:cubicBezTo>
                  <a:cubicBezTo>
                    <a:pt x="3119" y="484"/>
                    <a:pt x="3009" y="628"/>
                    <a:pt x="2913" y="763"/>
                  </a:cubicBezTo>
                  <a:cubicBezTo>
                    <a:pt x="2637" y="395"/>
                    <a:pt x="2131" y="294"/>
                    <a:pt x="1701" y="218"/>
                  </a:cubicBezTo>
                  <a:cubicBezTo>
                    <a:pt x="1370" y="158"/>
                    <a:pt x="1030" y="149"/>
                    <a:pt x="703" y="75"/>
                  </a:cubicBezTo>
                  <a:cubicBezTo>
                    <a:pt x="556" y="42"/>
                    <a:pt x="415" y="0"/>
                    <a:pt x="27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547700" y="1334988"/>
              <a:ext cx="10475" cy="8000"/>
            </a:xfrm>
            <a:custGeom>
              <a:avLst/>
              <a:gdLst/>
              <a:ahLst/>
              <a:cxnLst/>
              <a:rect l="l" t="t" r="r" b="b"/>
              <a:pathLst>
                <a:path w="419" h="320" extrusionOk="0">
                  <a:moveTo>
                    <a:pt x="211" y="1"/>
                  </a:moveTo>
                  <a:cubicBezTo>
                    <a:pt x="166" y="1"/>
                    <a:pt x="113" y="44"/>
                    <a:pt x="91" y="68"/>
                  </a:cubicBezTo>
                  <a:cubicBezTo>
                    <a:pt x="69" y="91"/>
                    <a:pt x="53" y="118"/>
                    <a:pt x="42" y="147"/>
                  </a:cubicBezTo>
                  <a:cubicBezTo>
                    <a:pt x="27" y="188"/>
                    <a:pt x="0" y="319"/>
                    <a:pt x="82" y="319"/>
                  </a:cubicBezTo>
                  <a:cubicBezTo>
                    <a:pt x="83" y="319"/>
                    <a:pt x="84" y="319"/>
                    <a:pt x="86" y="319"/>
                  </a:cubicBezTo>
                  <a:cubicBezTo>
                    <a:pt x="194" y="315"/>
                    <a:pt x="232" y="289"/>
                    <a:pt x="322" y="249"/>
                  </a:cubicBezTo>
                  <a:cubicBezTo>
                    <a:pt x="356" y="235"/>
                    <a:pt x="418" y="131"/>
                    <a:pt x="353" y="120"/>
                  </a:cubicBezTo>
                  <a:lnTo>
                    <a:pt x="353" y="120"/>
                  </a:lnTo>
                  <a:cubicBezTo>
                    <a:pt x="355" y="120"/>
                    <a:pt x="249" y="17"/>
                    <a:pt x="247" y="14"/>
                  </a:cubicBezTo>
                  <a:cubicBezTo>
                    <a:pt x="236" y="5"/>
                    <a:pt x="224" y="1"/>
                    <a:pt x="21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559125" y="1233838"/>
              <a:ext cx="19900" cy="7050"/>
            </a:xfrm>
            <a:custGeom>
              <a:avLst/>
              <a:gdLst/>
              <a:ahLst/>
              <a:cxnLst/>
              <a:rect l="l" t="t" r="r" b="b"/>
              <a:pathLst>
                <a:path w="796" h="282" extrusionOk="0">
                  <a:moveTo>
                    <a:pt x="273" y="0"/>
                  </a:moveTo>
                  <a:cubicBezTo>
                    <a:pt x="195" y="0"/>
                    <a:pt x="120" y="17"/>
                    <a:pt x="47" y="63"/>
                  </a:cubicBezTo>
                  <a:cubicBezTo>
                    <a:pt x="25" y="76"/>
                    <a:pt x="1" y="110"/>
                    <a:pt x="16" y="136"/>
                  </a:cubicBezTo>
                  <a:cubicBezTo>
                    <a:pt x="74" y="246"/>
                    <a:pt x="203" y="281"/>
                    <a:pt x="340" y="281"/>
                  </a:cubicBezTo>
                  <a:cubicBezTo>
                    <a:pt x="475" y="281"/>
                    <a:pt x="619" y="248"/>
                    <a:pt x="714" y="217"/>
                  </a:cubicBezTo>
                  <a:cubicBezTo>
                    <a:pt x="739" y="210"/>
                    <a:pt x="795" y="126"/>
                    <a:pt x="745" y="124"/>
                  </a:cubicBezTo>
                  <a:cubicBezTo>
                    <a:pt x="689" y="122"/>
                    <a:pt x="583" y="59"/>
                    <a:pt x="523" y="42"/>
                  </a:cubicBezTo>
                  <a:cubicBezTo>
                    <a:pt x="437" y="19"/>
                    <a:pt x="354" y="0"/>
                    <a:pt x="27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1103175" y="778538"/>
              <a:ext cx="51550" cy="38550"/>
            </a:xfrm>
            <a:custGeom>
              <a:avLst/>
              <a:gdLst/>
              <a:ahLst/>
              <a:cxnLst/>
              <a:rect l="l" t="t" r="r" b="b"/>
              <a:pathLst>
                <a:path w="2062" h="1542" extrusionOk="0">
                  <a:moveTo>
                    <a:pt x="74" y="1"/>
                  </a:moveTo>
                  <a:cubicBezTo>
                    <a:pt x="35" y="1"/>
                    <a:pt x="1" y="68"/>
                    <a:pt x="29" y="94"/>
                  </a:cubicBezTo>
                  <a:cubicBezTo>
                    <a:pt x="183" y="243"/>
                    <a:pt x="479" y="474"/>
                    <a:pt x="717" y="474"/>
                  </a:cubicBezTo>
                  <a:cubicBezTo>
                    <a:pt x="724" y="474"/>
                    <a:pt x="731" y="474"/>
                    <a:pt x="738" y="474"/>
                  </a:cubicBezTo>
                  <a:cubicBezTo>
                    <a:pt x="787" y="470"/>
                    <a:pt x="1021" y="387"/>
                    <a:pt x="1125" y="387"/>
                  </a:cubicBezTo>
                  <a:cubicBezTo>
                    <a:pt x="1152" y="387"/>
                    <a:pt x="1170" y="393"/>
                    <a:pt x="1175" y="407"/>
                  </a:cubicBezTo>
                  <a:cubicBezTo>
                    <a:pt x="1230" y="609"/>
                    <a:pt x="1353" y="792"/>
                    <a:pt x="1420" y="991"/>
                  </a:cubicBezTo>
                  <a:cubicBezTo>
                    <a:pt x="1425" y="1009"/>
                    <a:pt x="1436" y="1016"/>
                    <a:pt x="1450" y="1016"/>
                  </a:cubicBezTo>
                  <a:cubicBezTo>
                    <a:pt x="1458" y="1016"/>
                    <a:pt x="1466" y="1014"/>
                    <a:pt x="1474" y="1011"/>
                  </a:cubicBezTo>
                  <a:cubicBezTo>
                    <a:pt x="1541" y="983"/>
                    <a:pt x="1797" y="832"/>
                    <a:pt x="1828" y="832"/>
                  </a:cubicBezTo>
                  <a:cubicBezTo>
                    <a:pt x="1830" y="832"/>
                    <a:pt x="1831" y="833"/>
                    <a:pt x="1831" y="834"/>
                  </a:cubicBezTo>
                  <a:lnTo>
                    <a:pt x="1892" y="1094"/>
                  </a:lnTo>
                  <a:cubicBezTo>
                    <a:pt x="1926" y="1243"/>
                    <a:pt x="1994" y="1393"/>
                    <a:pt x="2031" y="1534"/>
                  </a:cubicBezTo>
                  <a:cubicBezTo>
                    <a:pt x="2032" y="1539"/>
                    <a:pt x="2035" y="1542"/>
                    <a:pt x="2038" y="1542"/>
                  </a:cubicBezTo>
                  <a:cubicBezTo>
                    <a:pt x="2042" y="1542"/>
                    <a:pt x="2046" y="1539"/>
                    <a:pt x="2050" y="1536"/>
                  </a:cubicBezTo>
                  <a:cubicBezTo>
                    <a:pt x="2057" y="1530"/>
                    <a:pt x="2062" y="1520"/>
                    <a:pt x="2062" y="1510"/>
                  </a:cubicBezTo>
                  <a:cubicBezTo>
                    <a:pt x="2012" y="1247"/>
                    <a:pt x="1982" y="973"/>
                    <a:pt x="1925" y="707"/>
                  </a:cubicBezTo>
                  <a:cubicBezTo>
                    <a:pt x="1923" y="692"/>
                    <a:pt x="1910" y="682"/>
                    <a:pt x="1896" y="682"/>
                  </a:cubicBezTo>
                  <a:cubicBezTo>
                    <a:pt x="1893" y="682"/>
                    <a:pt x="1891" y="682"/>
                    <a:pt x="1888" y="683"/>
                  </a:cubicBezTo>
                  <a:cubicBezTo>
                    <a:pt x="1840" y="698"/>
                    <a:pt x="1647" y="808"/>
                    <a:pt x="1554" y="808"/>
                  </a:cubicBezTo>
                  <a:cubicBezTo>
                    <a:pt x="1527" y="808"/>
                    <a:pt x="1509" y="799"/>
                    <a:pt x="1504" y="777"/>
                  </a:cubicBezTo>
                  <a:cubicBezTo>
                    <a:pt x="1459" y="571"/>
                    <a:pt x="1324" y="388"/>
                    <a:pt x="1270" y="184"/>
                  </a:cubicBezTo>
                  <a:cubicBezTo>
                    <a:pt x="1264" y="164"/>
                    <a:pt x="1249" y="154"/>
                    <a:pt x="1232" y="154"/>
                  </a:cubicBezTo>
                  <a:cubicBezTo>
                    <a:pt x="1224" y="154"/>
                    <a:pt x="1215" y="156"/>
                    <a:pt x="1207" y="161"/>
                  </a:cubicBezTo>
                  <a:cubicBezTo>
                    <a:pt x="1063" y="241"/>
                    <a:pt x="936" y="300"/>
                    <a:pt x="801" y="300"/>
                  </a:cubicBezTo>
                  <a:cubicBezTo>
                    <a:pt x="723" y="300"/>
                    <a:pt x="643" y="281"/>
                    <a:pt x="555" y="234"/>
                  </a:cubicBezTo>
                  <a:cubicBezTo>
                    <a:pt x="390" y="146"/>
                    <a:pt x="269" y="31"/>
                    <a:pt x="78" y="1"/>
                  </a:cubicBezTo>
                  <a:cubicBezTo>
                    <a:pt x="77" y="1"/>
                    <a:pt x="75" y="1"/>
                    <a:pt x="74"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1026375" y="754888"/>
              <a:ext cx="68825" cy="25950"/>
            </a:xfrm>
            <a:custGeom>
              <a:avLst/>
              <a:gdLst/>
              <a:ahLst/>
              <a:cxnLst/>
              <a:rect l="l" t="t" r="r" b="b"/>
              <a:pathLst>
                <a:path w="2753" h="1038" extrusionOk="0">
                  <a:moveTo>
                    <a:pt x="48" y="0"/>
                  </a:moveTo>
                  <a:cubicBezTo>
                    <a:pt x="25" y="0"/>
                    <a:pt x="0" y="45"/>
                    <a:pt x="20" y="60"/>
                  </a:cubicBezTo>
                  <a:cubicBezTo>
                    <a:pt x="407" y="340"/>
                    <a:pt x="946" y="376"/>
                    <a:pt x="1407" y="388"/>
                  </a:cubicBezTo>
                  <a:cubicBezTo>
                    <a:pt x="1731" y="396"/>
                    <a:pt x="1842" y="575"/>
                    <a:pt x="2074" y="748"/>
                  </a:cubicBezTo>
                  <a:cubicBezTo>
                    <a:pt x="2240" y="872"/>
                    <a:pt x="2465" y="948"/>
                    <a:pt x="2654" y="1035"/>
                  </a:cubicBezTo>
                  <a:cubicBezTo>
                    <a:pt x="2658" y="1037"/>
                    <a:pt x="2663" y="1038"/>
                    <a:pt x="2667" y="1038"/>
                  </a:cubicBezTo>
                  <a:cubicBezTo>
                    <a:pt x="2708" y="1038"/>
                    <a:pt x="2752" y="962"/>
                    <a:pt x="2717" y="935"/>
                  </a:cubicBezTo>
                  <a:cubicBezTo>
                    <a:pt x="2568" y="826"/>
                    <a:pt x="2404" y="755"/>
                    <a:pt x="2241" y="669"/>
                  </a:cubicBezTo>
                  <a:cubicBezTo>
                    <a:pt x="2112" y="603"/>
                    <a:pt x="1870" y="237"/>
                    <a:pt x="1790" y="237"/>
                  </a:cubicBezTo>
                  <a:cubicBezTo>
                    <a:pt x="1790" y="237"/>
                    <a:pt x="1789" y="237"/>
                    <a:pt x="1789" y="237"/>
                  </a:cubicBezTo>
                  <a:cubicBezTo>
                    <a:pt x="1746" y="239"/>
                    <a:pt x="1704" y="239"/>
                    <a:pt x="1662" y="239"/>
                  </a:cubicBezTo>
                  <a:cubicBezTo>
                    <a:pt x="1099" y="239"/>
                    <a:pt x="603" y="103"/>
                    <a:pt x="51" y="1"/>
                  </a:cubicBezTo>
                  <a:cubicBezTo>
                    <a:pt x="50" y="1"/>
                    <a:pt x="49" y="0"/>
                    <a:pt x="48"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984025" y="737888"/>
              <a:ext cx="32075" cy="10925"/>
            </a:xfrm>
            <a:custGeom>
              <a:avLst/>
              <a:gdLst/>
              <a:ahLst/>
              <a:cxnLst/>
              <a:rect l="l" t="t" r="r" b="b"/>
              <a:pathLst>
                <a:path w="1283" h="437" extrusionOk="0">
                  <a:moveTo>
                    <a:pt x="356" y="1"/>
                  </a:moveTo>
                  <a:cubicBezTo>
                    <a:pt x="248" y="1"/>
                    <a:pt x="143" y="19"/>
                    <a:pt x="47" y="60"/>
                  </a:cubicBezTo>
                  <a:cubicBezTo>
                    <a:pt x="27" y="69"/>
                    <a:pt x="1" y="112"/>
                    <a:pt x="24" y="128"/>
                  </a:cubicBezTo>
                  <a:cubicBezTo>
                    <a:pt x="168" y="238"/>
                    <a:pt x="375" y="223"/>
                    <a:pt x="548" y="259"/>
                  </a:cubicBezTo>
                  <a:cubicBezTo>
                    <a:pt x="752" y="301"/>
                    <a:pt x="995" y="349"/>
                    <a:pt x="1186" y="433"/>
                  </a:cubicBezTo>
                  <a:cubicBezTo>
                    <a:pt x="1190" y="435"/>
                    <a:pt x="1194" y="436"/>
                    <a:pt x="1199" y="436"/>
                  </a:cubicBezTo>
                  <a:cubicBezTo>
                    <a:pt x="1240" y="436"/>
                    <a:pt x="1282" y="363"/>
                    <a:pt x="1248" y="335"/>
                  </a:cubicBezTo>
                  <a:cubicBezTo>
                    <a:pt x="1019" y="158"/>
                    <a:pt x="675" y="1"/>
                    <a:pt x="35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990950" y="622063"/>
              <a:ext cx="38025" cy="12200"/>
            </a:xfrm>
            <a:custGeom>
              <a:avLst/>
              <a:gdLst/>
              <a:ahLst/>
              <a:cxnLst/>
              <a:rect l="l" t="t" r="r" b="b"/>
              <a:pathLst>
                <a:path w="1521" h="488" extrusionOk="0">
                  <a:moveTo>
                    <a:pt x="1491" y="0"/>
                  </a:moveTo>
                  <a:cubicBezTo>
                    <a:pt x="1490" y="0"/>
                    <a:pt x="1488" y="0"/>
                    <a:pt x="1486" y="1"/>
                  </a:cubicBezTo>
                  <a:cubicBezTo>
                    <a:pt x="1000" y="79"/>
                    <a:pt x="484" y="263"/>
                    <a:pt x="29" y="447"/>
                  </a:cubicBezTo>
                  <a:cubicBezTo>
                    <a:pt x="16" y="453"/>
                    <a:pt x="0" y="488"/>
                    <a:pt x="22" y="488"/>
                  </a:cubicBezTo>
                  <a:cubicBezTo>
                    <a:pt x="23" y="488"/>
                    <a:pt x="24" y="488"/>
                    <a:pt x="24" y="488"/>
                  </a:cubicBezTo>
                  <a:cubicBezTo>
                    <a:pt x="511" y="461"/>
                    <a:pt x="1008" y="209"/>
                    <a:pt x="1472" y="62"/>
                  </a:cubicBezTo>
                  <a:cubicBezTo>
                    <a:pt x="1493" y="56"/>
                    <a:pt x="1520" y="0"/>
                    <a:pt x="149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959975" y="641363"/>
              <a:ext cx="11250" cy="9300"/>
            </a:xfrm>
            <a:custGeom>
              <a:avLst/>
              <a:gdLst/>
              <a:ahLst/>
              <a:cxnLst/>
              <a:rect l="l" t="t" r="r" b="b"/>
              <a:pathLst>
                <a:path w="450" h="372" extrusionOk="0">
                  <a:moveTo>
                    <a:pt x="239" y="1"/>
                  </a:moveTo>
                  <a:cubicBezTo>
                    <a:pt x="150" y="1"/>
                    <a:pt x="90" y="100"/>
                    <a:pt x="33" y="160"/>
                  </a:cubicBezTo>
                  <a:cubicBezTo>
                    <a:pt x="13" y="180"/>
                    <a:pt x="0" y="240"/>
                    <a:pt x="33" y="240"/>
                  </a:cubicBezTo>
                  <a:cubicBezTo>
                    <a:pt x="38" y="240"/>
                    <a:pt x="44" y="238"/>
                    <a:pt x="51" y="235"/>
                  </a:cubicBezTo>
                  <a:cubicBezTo>
                    <a:pt x="87" y="220"/>
                    <a:pt x="123" y="212"/>
                    <a:pt x="159" y="212"/>
                  </a:cubicBezTo>
                  <a:cubicBezTo>
                    <a:pt x="254" y="212"/>
                    <a:pt x="344" y="266"/>
                    <a:pt x="386" y="361"/>
                  </a:cubicBezTo>
                  <a:cubicBezTo>
                    <a:pt x="389" y="368"/>
                    <a:pt x="394" y="372"/>
                    <a:pt x="399" y="372"/>
                  </a:cubicBezTo>
                  <a:cubicBezTo>
                    <a:pt x="420" y="372"/>
                    <a:pt x="449" y="322"/>
                    <a:pt x="447" y="304"/>
                  </a:cubicBezTo>
                  <a:cubicBezTo>
                    <a:pt x="431" y="190"/>
                    <a:pt x="408" y="62"/>
                    <a:pt x="294" y="13"/>
                  </a:cubicBezTo>
                  <a:cubicBezTo>
                    <a:pt x="274" y="5"/>
                    <a:pt x="256" y="1"/>
                    <a:pt x="23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23575" y="720763"/>
              <a:ext cx="20625" cy="14225"/>
            </a:xfrm>
            <a:custGeom>
              <a:avLst/>
              <a:gdLst/>
              <a:ahLst/>
              <a:cxnLst/>
              <a:rect l="l" t="t" r="r" b="b"/>
              <a:pathLst>
                <a:path w="825" h="569" extrusionOk="0">
                  <a:moveTo>
                    <a:pt x="791" y="1"/>
                  </a:moveTo>
                  <a:cubicBezTo>
                    <a:pt x="688" y="1"/>
                    <a:pt x="524" y="225"/>
                    <a:pt x="431" y="360"/>
                  </a:cubicBezTo>
                  <a:cubicBezTo>
                    <a:pt x="311" y="284"/>
                    <a:pt x="202" y="218"/>
                    <a:pt x="54" y="196"/>
                  </a:cubicBezTo>
                  <a:cubicBezTo>
                    <a:pt x="53" y="196"/>
                    <a:pt x="52" y="196"/>
                    <a:pt x="51" y="196"/>
                  </a:cubicBezTo>
                  <a:cubicBezTo>
                    <a:pt x="26" y="196"/>
                    <a:pt x="0" y="238"/>
                    <a:pt x="15" y="258"/>
                  </a:cubicBezTo>
                  <a:cubicBezTo>
                    <a:pt x="108" y="401"/>
                    <a:pt x="228" y="473"/>
                    <a:pt x="370" y="562"/>
                  </a:cubicBezTo>
                  <a:cubicBezTo>
                    <a:pt x="378" y="566"/>
                    <a:pt x="386" y="569"/>
                    <a:pt x="394" y="569"/>
                  </a:cubicBezTo>
                  <a:cubicBezTo>
                    <a:pt x="427" y="569"/>
                    <a:pt x="462" y="533"/>
                    <a:pt x="476" y="509"/>
                  </a:cubicBezTo>
                  <a:cubicBezTo>
                    <a:pt x="538" y="414"/>
                    <a:pt x="609" y="326"/>
                    <a:pt x="678" y="238"/>
                  </a:cubicBezTo>
                  <a:cubicBezTo>
                    <a:pt x="706" y="200"/>
                    <a:pt x="731" y="161"/>
                    <a:pt x="760" y="124"/>
                  </a:cubicBezTo>
                  <a:cubicBezTo>
                    <a:pt x="766" y="115"/>
                    <a:pt x="771" y="105"/>
                    <a:pt x="774" y="94"/>
                  </a:cubicBezTo>
                  <a:cubicBezTo>
                    <a:pt x="783" y="92"/>
                    <a:pt x="790" y="86"/>
                    <a:pt x="796" y="78"/>
                  </a:cubicBezTo>
                  <a:cubicBezTo>
                    <a:pt x="804" y="68"/>
                    <a:pt x="811" y="57"/>
                    <a:pt x="817" y="45"/>
                  </a:cubicBezTo>
                  <a:cubicBezTo>
                    <a:pt x="823" y="32"/>
                    <a:pt x="824" y="7"/>
                    <a:pt x="805" y="2"/>
                  </a:cubicBezTo>
                  <a:cubicBezTo>
                    <a:pt x="800" y="1"/>
                    <a:pt x="795" y="1"/>
                    <a:pt x="79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676750" y="771138"/>
              <a:ext cx="81775" cy="31350"/>
            </a:xfrm>
            <a:custGeom>
              <a:avLst/>
              <a:gdLst/>
              <a:ahLst/>
              <a:cxnLst/>
              <a:rect l="l" t="t" r="r" b="b"/>
              <a:pathLst>
                <a:path w="3271" h="1254" extrusionOk="0">
                  <a:moveTo>
                    <a:pt x="3234" y="0"/>
                  </a:moveTo>
                  <a:cubicBezTo>
                    <a:pt x="3233" y="0"/>
                    <a:pt x="3232" y="1"/>
                    <a:pt x="3231" y="1"/>
                  </a:cubicBezTo>
                  <a:cubicBezTo>
                    <a:pt x="2966" y="20"/>
                    <a:pt x="2706" y="77"/>
                    <a:pt x="2457" y="170"/>
                  </a:cubicBezTo>
                  <a:cubicBezTo>
                    <a:pt x="2211" y="259"/>
                    <a:pt x="2069" y="408"/>
                    <a:pt x="1924" y="408"/>
                  </a:cubicBezTo>
                  <a:cubicBezTo>
                    <a:pt x="1834" y="408"/>
                    <a:pt x="1743" y="350"/>
                    <a:pt x="1625" y="186"/>
                  </a:cubicBezTo>
                  <a:cubicBezTo>
                    <a:pt x="1611" y="166"/>
                    <a:pt x="1590" y="158"/>
                    <a:pt x="1568" y="158"/>
                  </a:cubicBezTo>
                  <a:cubicBezTo>
                    <a:pt x="1539" y="158"/>
                    <a:pt x="1509" y="172"/>
                    <a:pt x="1488" y="191"/>
                  </a:cubicBezTo>
                  <a:cubicBezTo>
                    <a:pt x="1045" y="595"/>
                    <a:pt x="528" y="815"/>
                    <a:pt x="47" y="1154"/>
                  </a:cubicBezTo>
                  <a:cubicBezTo>
                    <a:pt x="28" y="1167"/>
                    <a:pt x="0" y="1223"/>
                    <a:pt x="36" y="1233"/>
                  </a:cubicBezTo>
                  <a:cubicBezTo>
                    <a:pt x="92" y="1247"/>
                    <a:pt x="148" y="1254"/>
                    <a:pt x="205" y="1254"/>
                  </a:cubicBezTo>
                  <a:cubicBezTo>
                    <a:pt x="665" y="1254"/>
                    <a:pt x="1137" y="808"/>
                    <a:pt x="1463" y="502"/>
                  </a:cubicBezTo>
                  <a:cubicBezTo>
                    <a:pt x="1546" y="613"/>
                    <a:pt x="1626" y="721"/>
                    <a:pt x="1743" y="805"/>
                  </a:cubicBezTo>
                  <a:cubicBezTo>
                    <a:pt x="1753" y="812"/>
                    <a:pt x="1764" y="815"/>
                    <a:pt x="1775" y="815"/>
                  </a:cubicBezTo>
                  <a:cubicBezTo>
                    <a:pt x="1812" y="815"/>
                    <a:pt x="1849" y="781"/>
                    <a:pt x="1871" y="760"/>
                  </a:cubicBezTo>
                  <a:cubicBezTo>
                    <a:pt x="2259" y="387"/>
                    <a:pt x="2737" y="248"/>
                    <a:pt x="3224" y="67"/>
                  </a:cubicBezTo>
                  <a:cubicBezTo>
                    <a:pt x="3245" y="59"/>
                    <a:pt x="3270" y="0"/>
                    <a:pt x="3234"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687075" y="643363"/>
              <a:ext cx="28350" cy="12675"/>
            </a:xfrm>
            <a:custGeom>
              <a:avLst/>
              <a:gdLst/>
              <a:ahLst/>
              <a:cxnLst/>
              <a:rect l="l" t="t" r="r" b="b"/>
              <a:pathLst>
                <a:path w="1134" h="507" extrusionOk="0">
                  <a:moveTo>
                    <a:pt x="495" y="1"/>
                  </a:moveTo>
                  <a:cubicBezTo>
                    <a:pt x="478" y="1"/>
                    <a:pt x="461" y="3"/>
                    <a:pt x="443" y="6"/>
                  </a:cubicBezTo>
                  <a:cubicBezTo>
                    <a:pt x="276" y="43"/>
                    <a:pt x="1" y="291"/>
                    <a:pt x="52" y="485"/>
                  </a:cubicBezTo>
                  <a:cubicBezTo>
                    <a:pt x="54" y="497"/>
                    <a:pt x="66" y="506"/>
                    <a:pt x="79" y="506"/>
                  </a:cubicBezTo>
                  <a:cubicBezTo>
                    <a:pt x="81" y="506"/>
                    <a:pt x="83" y="506"/>
                    <a:pt x="85" y="505"/>
                  </a:cubicBezTo>
                  <a:cubicBezTo>
                    <a:pt x="199" y="487"/>
                    <a:pt x="284" y="305"/>
                    <a:pt x="406" y="305"/>
                  </a:cubicBezTo>
                  <a:cubicBezTo>
                    <a:pt x="418" y="305"/>
                    <a:pt x="432" y="307"/>
                    <a:pt x="445" y="312"/>
                  </a:cubicBezTo>
                  <a:cubicBezTo>
                    <a:pt x="532" y="339"/>
                    <a:pt x="631" y="343"/>
                    <a:pt x="721" y="360"/>
                  </a:cubicBezTo>
                  <a:cubicBezTo>
                    <a:pt x="816" y="375"/>
                    <a:pt x="958" y="362"/>
                    <a:pt x="1047" y="394"/>
                  </a:cubicBezTo>
                  <a:cubicBezTo>
                    <a:pt x="1050" y="395"/>
                    <a:pt x="1052" y="395"/>
                    <a:pt x="1055" y="395"/>
                  </a:cubicBezTo>
                  <a:cubicBezTo>
                    <a:pt x="1093" y="395"/>
                    <a:pt x="1133" y="315"/>
                    <a:pt x="1101" y="291"/>
                  </a:cubicBezTo>
                  <a:cubicBezTo>
                    <a:pt x="1075" y="272"/>
                    <a:pt x="1029" y="212"/>
                    <a:pt x="1001" y="189"/>
                  </a:cubicBezTo>
                  <a:cubicBezTo>
                    <a:pt x="957" y="152"/>
                    <a:pt x="872" y="140"/>
                    <a:pt x="820" y="125"/>
                  </a:cubicBezTo>
                  <a:cubicBezTo>
                    <a:pt x="698" y="88"/>
                    <a:pt x="611" y="1"/>
                    <a:pt x="495"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894825" y="547363"/>
              <a:ext cx="33000" cy="11975"/>
            </a:xfrm>
            <a:custGeom>
              <a:avLst/>
              <a:gdLst/>
              <a:ahLst/>
              <a:cxnLst/>
              <a:rect l="l" t="t" r="r" b="b"/>
              <a:pathLst>
                <a:path w="1320" h="479" extrusionOk="0">
                  <a:moveTo>
                    <a:pt x="869" y="1"/>
                  </a:moveTo>
                  <a:cubicBezTo>
                    <a:pt x="854" y="1"/>
                    <a:pt x="838" y="2"/>
                    <a:pt x="822" y="4"/>
                  </a:cubicBezTo>
                  <a:cubicBezTo>
                    <a:pt x="686" y="23"/>
                    <a:pt x="578" y="96"/>
                    <a:pt x="481" y="186"/>
                  </a:cubicBezTo>
                  <a:cubicBezTo>
                    <a:pt x="459" y="119"/>
                    <a:pt x="422" y="62"/>
                    <a:pt x="346" y="46"/>
                  </a:cubicBezTo>
                  <a:cubicBezTo>
                    <a:pt x="340" y="44"/>
                    <a:pt x="334" y="43"/>
                    <a:pt x="327" y="43"/>
                  </a:cubicBezTo>
                  <a:cubicBezTo>
                    <a:pt x="240" y="43"/>
                    <a:pt x="116" y="157"/>
                    <a:pt x="53" y="190"/>
                  </a:cubicBezTo>
                  <a:cubicBezTo>
                    <a:pt x="39" y="197"/>
                    <a:pt x="1" y="258"/>
                    <a:pt x="37" y="258"/>
                  </a:cubicBezTo>
                  <a:cubicBezTo>
                    <a:pt x="217" y="261"/>
                    <a:pt x="260" y="239"/>
                    <a:pt x="322" y="436"/>
                  </a:cubicBezTo>
                  <a:cubicBezTo>
                    <a:pt x="332" y="467"/>
                    <a:pt x="352" y="478"/>
                    <a:pt x="374" y="478"/>
                  </a:cubicBezTo>
                  <a:cubicBezTo>
                    <a:pt x="405" y="478"/>
                    <a:pt x="440" y="456"/>
                    <a:pt x="460" y="432"/>
                  </a:cubicBezTo>
                  <a:cubicBezTo>
                    <a:pt x="577" y="292"/>
                    <a:pt x="684" y="202"/>
                    <a:pt x="863" y="202"/>
                  </a:cubicBezTo>
                  <a:cubicBezTo>
                    <a:pt x="870" y="202"/>
                    <a:pt x="877" y="202"/>
                    <a:pt x="885" y="202"/>
                  </a:cubicBezTo>
                  <a:cubicBezTo>
                    <a:pt x="989" y="205"/>
                    <a:pt x="1088" y="216"/>
                    <a:pt x="1193" y="216"/>
                  </a:cubicBezTo>
                  <a:cubicBezTo>
                    <a:pt x="1208" y="216"/>
                    <a:pt x="1224" y="216"/>
                    <a:pt x="1240" y="215"/>
                  </a:cubicBezTo>
                  <a:cubicBezTo>
                    <a:pt x="1272" y="214"/>
                    <a:pt x="1319" y="147"/>
                    <a:pt x="1275" y="132"/>
                  </a:cubicBezTo>
                  <a:cubicBezTo>
                    <a:pt x="1143" y="89"/>
                    <a:pt x="1013" y="1"/>
                    <a:pt x="869"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488650" y="2584288"/>
              <a:ext cx="90700" cy="23750"/>
            </a:xfrm>
            <a:custGeom>
              <a:avLst/>
              <a:gdLst/>
              <a:ahLst/>
              <a:cxnLst/>
              <a:rect l="l" t="t" r="r" b="b"/>
              <a:pathLst>
                <a:path w="3628" h="950" extrusionOk="0">
                  <a:moveTo>
                    <a:pt x="3359" y="0"/>
                  </a:moveTo>
                  <a:cubicBezTo>
                    <a:pt x="3286" y="0"/>
                    <a:pt x="3212" y="10"/>
                    <a:pt x="3147" y="14"/>
                  </a:cubicBezTo>
                  <a:cubicBezTo>
                    <a:pt x="2754" y="42"/>
                    <a:pt x="2362" y="104"/>
                    <a:pt x="1977" y="183"/>
                  </a:cubicBezTo>
                  <a:cubicBezTo>
                    <a:pt x="1616" y="256"/>
                    <a:pt x="1253" y="355"/>
                    <a:pt x="928" y="531"/>
                  </a:cubicBezTo>
                  <a:cubicBezTo>
                    <a:pt x="824" y="588"/>
                    <a:pt x="711" y="659"/>
                    <a:pt x="631" y="745"/>
                  </a:cubicBezTo>
                  <a:cubicBezTo>
                    <a:pt x="605" y="774"/>
                    <a:pt x="583" y="786"/>
                    <a:pt x="567" y="786"/>
                  </a:cubicBezTo>
                  <a:cubicBezTo>
                    <a:pt x="477" y="786"/>
                    <a:pt x="518" y="424"/>
                    <a:pt x="507" y="316"/>
                  </a:cubicBezTo>
                  <a:cubicBezTo>
                    <a:pt x="505" y="296"/>
                    <a:pt x="496" y="289"/>
                    <a:pt x="484" y="289"/>
                  </a:cubicBezTo>
                  <a:cubicBezTo>
                    <a:pt x="458" y="289"/>
                    <a:pt x="421" y="321"/>
                    <a:pt x="413" y="335"/>
                  </a:cubicBezTo>
                  <a:cubicBezTo>
                    <a:pt x="326" y="469"/>
                    <a:pt x="286" y="564"/>
                    <a:pt x="209" y="564"/>
                  </a:cubicBezTo>
                  <a:cubicBezTo>
                    <a:pt x="177" y="564"/>
                    <a:pt x="138" y="547"/>
                    <a:pt x="87" y="509"/>
                  </a:cubicBezTo>
                  <a:cubicBezTo>
                    <a:pt x="81" y="505"/>
                    <a:pt x="76" y="503"/>
                    <a:pt x="70" y="503"/>
                  </a:cubicBezTo>
                  <a:cubicBezTo>
                    <a:pt x="37" y="503"/>
                    <a:pt x="1" y="568"/>
                    <a:pt x="10" y="594"/>
                  </a:cubicBezTo>
                  <a:cubicBezTo>
                    <a:pt x="33" y="657"/>
                    <a:pt x="79" y="803"/>
                    <a:pt x="158" y="803"/>
                  </a:cubicBezTo>
                  <a:cubicBezTo>
                    <a:pt x="176" y="803"/>
                    <a:pt x="195" y="796"/>
                    <a:pt x="216" y="779"/>
                  </a:cubicBezTo>
                  <a:cubicBezTo>
                    <a:pt x="293" y="719"/>
                    <a:pt x="345" y="614"/>
                    <a:pt x="396" y="536"/>
                  </a:cubicBezTo>
                  <a:lnTo>
                    <a:pt x="396" y="536"/>
                  </a:lnTo>
                  <a:cubicBezTo>
                    <a:pt x="340" y="622"/>
                    <a:pt x="462" y="866"/>
                    <a:pt x="523" y="938"/>
                  </a:cubicBezTo>
                  <a:cubicBezTo>
                    <a:pt x="531" y="946"/>
                    <a:pt x="539" y="950"/>
                    <a:pt x="547" y="950"/>
                  </a:cubicBezTo>
                  <a:cubicBezTo>
                    <a:pt x="570" y="950"/>
                    <a:pt x="593" y="926"/>
                    <a:pt x="605" y="909"/>
                  </a:cubicBezTo>
                  <a:cubicBezTo>
                    <a:pt x="931" y="467"/>
                    <a:pt x="1781" y="371"/>
                    <a:pt x="2285" y="280"/>
                  </a:cubicBezTo>
                  <a:cubicBezTo>
                    <a:pt x="2658" y="214"/>
                    <a:pt x="3111" y="118"/>
                    <a:pt x="3502" y="118"/>
                  </a:cubicBezTo>
                  <a:cubicBezTo>
                    <a:pt x="3531" y="118"/>
                    <a:pt x="3560" y="118"/>
                    <a:pt x="3589" y="119"/>
                  </a:cubicBezTo>
                  <a:cubicBezTo>
                    <a:pt x="3605" y="119"/>
                    <a:pt x="3627" y="89"/>
                    <a:pt x="3612" y="76"/>
                  </a:cubicBezTo>
                  <a:cubicBezTo>
                    <a:pt x="3543" y="16"/>
                    <a:pt x="3452" y="0"/>
                    <a:pt x="335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472800" y="2600313"/>
              <a:ext cx="7550" cy="8550"/>
            </a:xfrm>
            <a:custGeom>
              <a:avLst/>
              <a:gdLst/>
              <a:ahLst/>
              <a:cxnLst/>
              <a:rect l="l" t="t" r="r" b="b"/>
              <a:pathLst>
                <a:path w="302" h="342" extrusionOk="0">
                  <a:moveTo>
                    <a:pt x="119" y="0"/>
                  </a:moveTo>
                  <a:cubicBezTo>
                    <a:pt x="104" y="0"/>
                    <a:pt x="88" y="2"/>
                    <a:pt x="70" y="5"/>
                  </a:cubicBezTo>
                  <a:cubicBezTo>
                    <a:pt x="33" y="10"/>
                    <a:pt x="1" y="64"/>
                    <a:pt x="9" y="98"/>
                  </a:cubicBezTo>
                  <a:cubicBezTo>
                    <a:pt x="32" y="176"/>
                    <a:pt x="83" y="199"/>
                    <a:pt x="53" y="265"/>
                  </a:cubicBezTo>
                  <a:cubicBezTo>
                    <a:pt x="33" y="309"/>
                    <a:pt x="54" y="341"/>
                    <a:pt x="84" y="341"/>
                  </a:cubicBezTo>
                  <a:cubicBezTo>
                    <a:pt x="99" y="341"/>
                    <a:pt x="116" y="333"/>
                    <a:pt x="131" y="314"/>
                  </a:cubicBezTo>
                  <a:cubicBezTo>
                    <a:pt x="218" y="207"/>
                    <a:pt x="301" y="0"/>
                    <a:pt x="11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483850" y="2666338"/>
              <a:ext cx="13400" cy="8725"/>
            </a:xfrm>
            <a:custGeom>
              <a:avLst/>
              <a:gdLst/>
              <a:ahLst/>
              <a:cxnLst/>
              <a:rect l="l" t="t" r="r" b="b"/>
              <a:pathLst>
                <a:path w="536" h="349" extrusionOk="0">
                  <a:moveTo>
                    <a:pt x="373" y="0"/>
                  </a:moveTo>
                  <a:cubicBezTo>
                    <a:pt x="226" y="0"/>
                    <a:pt x="88" y="174"/>
                    <a:pt x="20" y="296"/>
                  </a:cubicBezTo>
                  <a:cubicBezTo>
                    <a:pt x="12" y="309"/>
                    <a:pt x="1" y="349"/>
                    <a:pt x="28" y="349"/>
                  </a:cubicBezTo>
                  <a:cubicBezTo>
                    <a:pt x="30" y="349"/>
                    <a:pt x="32" y="349"/>
                    <a:pt x="34" y="348"/>
                  </a:cubicBezTo>
                  <a:cubicBezTo>
                    <a:pt x="155" y="325"/>
                    <a:pt x="243" y="181"/>
                    <a:pt x="362" y="181"/>
                  </a:cubicBezTo>
                  <a:cubicBezTo>
                    <a:pt x="377" y="181"/>
                    <a:pt x="391" y="183"/>
                    <a:pt x="407" y="188"/>
                  </a:cubicBezTo>
                  <a:cubicBezTo>
                    <a:pt x="410" y="188"/>
                    <a:pt x="414" y="189"/>
                    <a:pt x="417" y="189"/>
                  </a:cubicBezTo>
                  <a:cubicBezTo>
                    <a:pt x="473" y="189"/>
                    <a:pt x="536" y="73"/>
                    <a:pt x="485" y="38"/>
                  </a:cubicBezTo>
                  <a:cubicBezTo>
                    <a:pt x="448" y="11"/>
                    <a:pt x="410" y="0"/>
                    <a:pt x="37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497825" y="2746213"/>
              <a:ext cx="20675" cy="8450"/>
            </a:xfrm>
            <a:custGeom>
              <a:avLst/>
              <a:gdLst/>
              <a:ahLst/>
              <a:cxnLst/>
              <a:rect l="l" t="t" r="r" b="b"/>
              <a:pathLst>
                <a:path w="827" h="338" extrusionOk="0">
                  <a:moveTo>
                    <a:pt x="808" y="1"/>
                  </a:moveTo>
                  <a:cubicBezTo>
                    <a:pt x="800" y="1"/>
                    <a:pt x="791" y="6"/>
                    <a:pt x="784" y="14"/>
                  </a:cubicBezTo>
                  <a:cubicBezTo>
                    <a:pt x="749" y="64"/>
                    <a:pt x="666" y="130"/>
                    <a:pt x="612" y="146"/>
                  </a:cubicBezTo>
                  <a:cubicBezTo>
                    <a:pt x="572" y="158"/>
                    <a:pt x="511" y="172"/>
                    <a:pt x="453" y="172"/>
                  </a:cubicBezTo>
                  <a:cubicBezTo>
                    <a:pt x="396" y="172"/>
                    <a:pt x="343" y="158"/>
                    <a:pt x="316" y="117"/>
                  </a:cubicBezTo>
                  <a:cubicBezTo>
                    <a:pt x="294" y="83"/>
                    <a:pt x="237" y="23"/>
                    <a:pt x="192" y="22"/>
                  </a:cubicBezTo>
                  <a:cubicBezTo>
                    <a:pt x="192" y="22"/>
                    <a:pt x="191" y="22"/>
                    <a:pt x="191" y="22"/>
                  </a:cubicBezTo>
                  <a:cubicBezTo>
                    <a:pt x="107" y="22"/>
                    <a:pt x="1" y="124"/>
                    <a:pt x="40" y="215"/>
                  </a:cubicBezTo>
                  <a:cubicBezTo>
                    <a:pt x="42" y="220"/>
                    <a:pt x="46" y="222"/>
                    <a:pt x="50" y="222"/>
                  </a:cubicBezTo>
                  <a:cubicBezTo>
                    <a:pt x="58" y="222"/>
                    <a:pt x="70" y="214"/>
                    <a:pt x="74" y="209"/>
                  </a:cubicBezTo>
                  <a:cubicBezTo>
                    <a:pt x="81" y="202"/>
                    <a:pt x="87" y="193"/>
                    <a:pt x="95" y="185"/>
                  </a:cubicBezTo>
                  <a:lnTo>
                    <a:pt x="96" y="185"/>
                  </a:lnTo>
                  <a:cubicBezTo>
                    <a:pt x="141" y="185"/>
                    <a:pt x="174" y="208"/>
                    <a:pt x="194" y="253"/>
                  </a:cubicBezTo>
                  <a:cubicBezTo>
                    <a:pt x="264" y="337"/>
                    <a:pt x="222" y="331"/>
                    <a:pt x="339" y="332"/>
                  </a:cubicBezTo>
                  <a:cubicBezTo>
                    <a:pt x="419" y="332"/>
                    <a:pt x="498" y="323"/>
                    <a:pt x="574" y="308"/>
                  </a:cubicBezTo>
                  <a:cubicBezTo>
                    <a:pt x="643" y="291"/>
                    <a:pt x="705" y="254"/>
                    <a:pt x="752" y="202"/>
                  </a:cubicBezTo>
                  <a:cubicBezTo>
                    <a:pt x="809" y="142"/>
                    <a:pt x="789" y="88"/>
                    <a:pt x="818" y="28"/>
                  </a:cubicBezTo>
                  <a:cubicBezTo>
                    <a:pt x="826" y="9"/>
                    <a:pt x="819" y="1"/>
                    <a:pt x="80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483925" y="2746438"/>
              <a:ext cx="5475" cy="6400"/>
            </a:xfrm>
            <a:custGeom>
              <a:avLst/>
              <a:gdLst/>
              <a:ahLst/>
              <a:cxnLst/>
              <a:rect l="l" t="t" r="r" b="b"/>
              <a:pathLst>
                <a:path w="219" h="256" extrusionOk="0">
                  <a:moveTo>
                    <a:pt x="160" y="1"/>
                  </a:moveTo>
                  <a:cubicBezTo>
                    <a:pt x="140" y="1"/>
                    <a:pt x="117" y="12"/>
                    <a:pt x="103" y="23"/>
                  </a:cubicBezTo>
                  <a:lnTo>
                    <a:pt x="45" y="57"/>
                  </a:lnTo>
                  <a:cubicBezTo>
                    <a:pt x="28" y="67"/>
                    <a:pt x="1" y="105"/>
                    <a:pt x="24" y="123"/>
                  </a:cubicBezTo>
                  <a:cubicBezTo>
                    <a:pt x="35" y="135"/>
                    <a:pt x="43" y="150"/>
                    <a:pt x="46" y="166"/>
                  </a:cubicBezTo>
                  <a:cubicBezTo>
                    <a:pt x="23" y="202"/>
                    <a:pt x="2" y="256"/>
                    <a:pt x="43" y="256"/>
                  </a:cubicBezTo>
                  <a:cubicBezTo>
                    <a:pt x="47" y="256"/>
                    <a:pt x="50" y="256"/>
                    <a:pt x="55" y="255"/>
                  </a:cubicBezTo>
                  <a:cubicBezTo>
                    <a:pt x="67" y="253"/>
                    <a:pt x="79" y="251"/>
                    <a:pt x="91" y="248"/>
                  </a:cubicBezTo>
                  <a:cubicBezTo>
                    <a:pt x="91" y="248"/>
                    <a:pt x="92" y="248"/>
                    <a:pt x="92" y="248"/>
                  </a:cubicBezTo>
                  <a:cubicBezTo>
                    <a:pt x="150" y="248"/>
                    <a:pt x="198" y="189"/>
                    <a:pt x="208" y="136"/>
                  </a:cubicBezTo>
                  <a:cubicBezTo>
                    <a:pt x="218" y="88"/>
                    <a:pt x="219" y="62"/>
                    <a:pt x="192" y="20"/>
                  </a:cubicBezTo>
                  <a:cubicBezTo>
                    <a:pt x="185" y="6"/>
                    <a:pt x="173" y="1"/>
                    <a:pt x="16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441250" y="2779688"/>
              <a:ext cx="26325" cy="12775"/>
            </a:xfrm>
            <a:custGeom>
              <a:avLst/>
              <a:gdLst/>
              <a:ahLst/>
              <a:cxnLst/>
              <a:rect l="l" t="t" r="r" b="b"/>
              <a:pathLst>
                <a:path w="1053" h="511" extrusionOk="0">
                  <a:moveTo>
                    <a:pt x="662" y="0"/>
                  </a:moveTo>
                  <a:cubicBezTo>
                    <a:pt x="379" y="0"/>
                    <a:pt x="112" y="173"/>
                    <a:pt x="8" y="468"/>
                  </a:cubicBezTo>
                  <a:cubicBezTo>
                    <a:pt x="0" y="487"/>
                    <a:pt x="6" y="511"/>
                    <a:pt x="23" y="511"/>
                  </a:cubicBezTo>
                  <a:cubicBezTo>
                    <a:pt x="28" y="511"/>
                    <a:pt x="35" y="508"/>
                    <a:pt x="43" y="502"/>
                  </a:cubicBezTo>
                  <a:cubicBezTo>
                    <a:pt x="154" y="404"/>
                    <a:pt x="259" y="293"/>
                    <a:pt x="393" y="225"/>
                  </a:cubicBezTo>
                  <a:cubicBezTo>
                    <a:pt x="458" y="192"/>
                    <a:pt x="531" y="181"/>
                    <a:pt x="606" y="181"/>
                  </a:cubicBezTo>
                  <a:cubicBezTo>
                    <a:pt x="715" y="181"/>
                    <a:pt x="829" y="205"/>
                    <a:pt x="928" y="224"/>
                  </a:cubicBezTo>
                  <a:cubicBezTo>
                    <a:pt x="930" y="224"/>
                    <a:pt x="932" y="224"/>
                    <a:pt x="934" y="224"/>
                  </a:cubicBezTo>
                  <a:cubicBezTo>
                    <a:pt x="986" y="224"/>
                    <a:pt x="1053" y="115"/>
                    <a:pt x="1001" y="87"/>
                  </a:cubicBezTo>
                  <a:cubicBezTo>
                    <a:pt x="892" y="28"/>
                    <a:pt x="775" y="0"/>
                    <a:pt x="66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438625" y="2861138"/>
              <a:ext cx="68725" cy="31650"/>
            </a:xfrm>
            <a:custGeom>
              <a:avLst/>
              <a:gdLst/>
              <a:ahLst/>
              <a:cxnLst/>
              <a:rect l="l" t="t" r="r" b="b"/>
              <a:pathLst>
                <a:path w="2749" h="1266" extrusionOk="0">
                  <a:moveTo>
                    <a:pt x="2490" y="1"/>
                  </a:moveTo>
                  <a:cubicBezTo>
                    <a:pt x="2441" y="1"/>
                    <a:pt x="2380" y="80"/>
                    <a:pt x="2370" y="111"/>
                  </a:cubicBezTo>
                  <a:cubicBezTo>
                    <a:pt x="2287" y="356"/>
                    <a:pt x="2191" y="734"/>
                    <a:pt x="1895" y="734"/>
                  </a:cubicBezTo>
                  <a:cubicBezTo>
                    <a:pt x="1890" y="734"/>
                    <a:pt x="1886" y="734"/>
                    <a:pt x="1882" y="734"/>
                  </a:cubicBezTo>
                  <a:cubicBezTo>
                    <a:pt x="1863" y="733"/>
                    <a:pt x="1844" y="733"/>
                    <a:pt x="1826" y="733"/>
                  </a:cubicBezTo>
                  <a:cubicBezTo>
                    <a:pt x="1603" y="733"/>
                    <a:pt x="1374" y="773"/>
                    <a:pt x="1158" y="805"/>
                  </a:cubicBezTo>
                  <a:cubicBezTo>
                    <a:pt x="824" y="855"/>
                    <a:pt x="256" y="909"/>
                    <a:pt x="28" y="1194"/>
                  </a:cubicBezTo>
                  <a:cubicBezTo>
                    <a:pt x="21" y="1203"/>
                    <a:pt x="0" y="1240"/>
                    <a:pt x="21" y="1249"/>
                  </a:cubicBezTo>
                  <a:cubicBezTo>
                    <a:pt x="49" y="1261"/>
                    <a:pt x="81" y="1266"/>
                    <a:pt x="116" y="1266"/>
                  </a:cubicBezTo>
                  <a:cubicBezTo>
                    <a:pt x="293" y="1266"/>
                    <a:pt x="536" y="1134"/>
                    <a:pt x="683" y="1097"/>
                  </a:cubicBezTo>
                  <a:cubicBezTo>
                    <a:pt x="1001" y="1017"/>
                    <a:pt x="1324" y="970"/>
                    <a:pt x="1649" y="970"/>
                  </a:cubicBezTo>
                  <a:cubicBezTo>
                    <a:pt x="1771" y="970"/>
                    <a:pt x="1894" y="977"/>
                    <a:pt x="2016" y="991"/>
                  </a:cubicBezTo>
                  <a:cubicBezTo>
                    <a:pt x="2020" y="991"/>
                    <a:pt x="2023" y="992"/>
                    <a:pt x="2026" y="992"/>
                  </a:cubicBezTo>
                  <a:cubicBezTo>
                    <a:pt x="2072" y="992"/>
                    <a:pt x="2112" y="950"/>
                    <a:pt x="2135" y="914"/>
                  </a:cubicBezTo>
                  <a:cubicBezTo>
                    <a:pt x="2263" y="714"/>
                    <a:pt x="2373" y="503"/>
                    <a:pt x="2466" y="283"/>
                  </a:cubicBezTo>
                  <a:cubicBezTo>
                    <a:pt x="2531" y="318"/>
                    <a:pt x="2618" y="358"/>
                    <a:pt x="2676" y="358"/>
                  </a:cubicBezTo>
                  <a:cubicBezTo>
                    <a:pt x="2721" y="358"/>
                    <a:pt x="2748" y="334"/>
                    <a:pt x="2734" y="265"/>
                  </a:cubicBezTo>
                  <a:cubicBezTo>
                    <a:pt x="2733" y="256"/>
                    <a:pt x="2728" y="252"/>
                    <a:pt x="2723" y="252"/>
                  </a:cubicBezTo>
                  <a:cubicBezTo>
                    <a:pt x="2708" y="252"/>
                    <a:pt x="2684" y="284"/>
                    <a:pt x="2683" y="298"/>
                  </a:cubicBezTo>
                  <a:cubicBezTo>
                    <a:pt x="2689" y="154"/>
                    <a:pt x="2654" y="139"/>
                    <a:pt x="2520" y="13"/>
                  </a:cubicBezTo>
                  <a:cubicBezTo>
                    <a:pt x="2511" y="4"/>
                    <a:pt x="2501" y="1"/>
                    <a:pt x="249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8"/>
            <p:cNvSpPr/>
            <p:nvPr/>
          </p:nvSpPr>
          <p:spPr>
            <a:xfrm>
              <a:off x="456925" y="2950038"/>
              <a:ext cx="14900" cy="10175"/>
            </a:xfrm>
            <a:custGeom>
              <a:avLst/>
              <a:gdLst/>
              <a:ahLst/>
              <a:cxnLst/>
              <a:rect l="l" t="t" r="r" b="b"/>
              <a:pathLst>
                <a:path w="596" h="407" extrusionOk="0">
                  <a:moveTo>
                    <a:pt x="420" y="0"/>
                  </a:moveTo>
                  <a:cubicBezTo>
                    <a:pt x="242" y="0"/>
                    <a:pt x="88" y="237"/>
                    <a:pt x="13" y="362"/>
                  </a:cubicBezTo>
                  <a:cubicBezTo>
                    <a:pt x="5" y="374"/>
                    <a:pt x="0" y="406"/>
                    <a:pt x="18" y="406"/>
                  </a:cubicBezTo>
                  <a:cubicBezTo>
                    <a:pt x="21" y="406"/>
                    <a:pt x="25" y="405"/>
                    <a:pt x="31" y="402"/>
                  </a:cubicBezTo>
                  <a:cubicBezTo>
                    <a:pt x="117" y="353"/>
                    <a:pt x="170" y="331"/>
                    <a:pt x="249" y="263"/>
                  </a:cubicBezTo>
                  <a:cubicBezTo>
                    <a:pt x="302" y="219"/>
                    <a:pt x="399" y="138"/>
                    <a:pt x="466" y="138"/>
                  </a:cubicBezTo>
                  <a:cubicBezTo>
                    <a:pt x="508" y="138"/>
                    <a:pt x="538" y="170"/>
                    <a:pt x="537" y="264"/>
                  </a:cubicBezTo>
                  <a:cubicBezTo>
                    <a:pt x="537" y="274"/>
                    <a:pt x="541" y="278"/>
                    <a:pt x="546" y="278"/>
                  </a:cubicBezTo>
                  <a:cubicBezTo>
                    <a:pt x="557" y="278"/>
                    <a:pt x="576" y="258"/>
                    <a:pt x="578" y="245"/>
                  </a:cubicBezTo>
                  <a:cubicBezTo>
                    <a:pt x="589" y="111"/>
                    <a:pt x="595" y="18"/>
                    <a:pt x="442" y="2"/>
                  </a:cubicBezTo>
                  <a:cubicBezTo>
                    <a:pt x="435" y="1"/>
                    <a:pt x="427" y="0"/>
                    <a:pt x="420"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8"/>
            <p:cNvSpPr/>
            <p:nvPr/>
          </p:nvSpPr>
          <p:spPr>
            <a:xfrm>
              <a:off x="456725" y="2995063"/>
              <a:ext cx="10050" cy="4900"/>
            </a:xfrm>
            <a:custGeom>
              <a:avLst/>
              <a:gdLst/>
              <a:ahLst/>
              <a:cxnLst/>
              <a:rect l="l" t="t" r="r" b="b"/>
              <a:pathLst>
                <a:path w="402" h="196" extrusionOk="0">
                  <a:moveTo>
                    <a:pt x="288" y="1"/>
                  </a:moveTo>
                  <a:cubicBezTo>
                    <a:pt x="209" y="1"/>
                    <a:pt x="131" y="49"/>
                    <a:pt x="54" y="81"/>
                  </a:cubicBezTo>
                  <a:cubicBezTo>
                    <a:pt x="39" y="89"/>
                    <a:pt x="0" y="154"/>
                    <a:pt x="38" y="155"/>
                  </a:cubicBezTo>
                  <a:cubicBezTo>
                    <a:pt x="71" y="155"/>
                    <a:pt x="112" y="163"/>
                    <a:pt x="148" y="163"/>
                  </a:cubicBezTo>
                  <a:cubicBezTo>
                    <a:pt x="157" y="163"/>
                    <a:pt x="165" y="162"/>
                    <a:pt x="172" y="161"/>
                  </a:cubicBezTo>
                  <a:cubicBezTo>
                    <a:pt x="171" y="161"/>
                    <a:pt x="235" y="144"/>
                    <a:pt x="267" y="144"/>
                  </a:cubicBezTo>
                  <a:cubicBezTo>
                    <a:pt x="284" y="144"/>
                    <a:pt x="292" y="149"/>
                    <a:pt x="279" y="162"/>
                  </a:cubicBezTo>
                  <a:cubicBezTo>
                    <a:pt x="270" y="173"/>
                    <a:pt x="269" y="196"/>
                    <a:pt x="280" y="196"/>
                  </a:cubicBezTo>
                  <a:cubicBezTo>
                    <a:pt x="283" y="196"/>
                    <a:pt x="287" y="194"/>
                    <a:pt x="291" y="191"/>
                  </a:cubicBezTo>
                  <a:cubicBezTo>
                    <a:pt x="350" y="146"/>
                    <a:pt x="395" y="136"/>
                    <a:pt x="401" y="60"/>
                  </a:cubicBezTo>
                  <a:cubicBezTo>
                    <a:pt x="402" y="49"/>
                    <a:pt x="396" y="38"/>
                    <a:pt x="389" y="32"/>
                  </a:cubicBezTo>
                  <a:cubicBezTo>
                    <a:pt x="355" y="10"/>
                    <a:pt x="321" y="1"/>
                    <a:pt x="28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43325" y="2390363"/>
              <a:ext cx="58300" cy="23050"/>
            </a:xfrm>
            <a:custGeom>
              <a:avLst/>
              <a:gdLst/>
              <a:ahLst/>
              <a:cxnLst/>
              <a:rect l="l" t="t" r="r" b="b"/>
              <a:pathLst>
                <a:path w="2332" h="922" extrusionOk="0">
                  <a:moveTo>
                    <a:pt x="2315" y="0"/>
                  </a:moveTo>
                  <a:cubicBezTo>
                    <a:pt x="2309" y="0"/>
                    <a:pt x="2301" y="5"/>
                    <a:pt x="2294" y="15"/>
                  </a:cubicBezTo>
                  <a:lnTo>
                    <a:pt x="2204" y="132"/>
                  </a:lnTo>
                  <a:cubicBezTo>
                    <a:pt x="2204" y="130"/>
                    <a:pt x="2204" y="128"/>
                    <a:pt x="2203" y="126"/>
                  </a:cubicBezTo>
                  <a:cubicBezTo>
                    <a:pt x="2203" y="120"/>
                    <a:pt x="2203" y="116"/>
                    <a:pt x="2203" y="111"/>
                  </a:cubicBezTo>
                  <a:cubicBezTo>
                    <a:pt x="2202" y="106"/>
                    <a:pt x="2201" y="100"/>
                    <a:pt x="2198" y="95"/>
                  </a:cubicBezTo>
                  <a:cubicBezTo>
                    <a:pt x="2192" y="66"/>
                    <a:pt x="2178" y="55"/>
                    <a:pt x="2161" y="55"/>
                  </a:cubicBezTo>
                  <a:cubicBezTo>
                    <a:pt x="2143" y="55"/>
                    <a:pt x="2120" y="68"/>
                    <a:pt x="2100" y="88"/>
                  </a:cubicBezTo>
                  <a:cubicBezTo>
                    <a:pt x="1590" y="228"/>
                    <a:pt x="1131" y="486"/>
                    <a:pt x="671" y="744"/>
                  </a:cubicBezTo>
                  <a:cubicBezTo>
                    <a:pt x="617" y="774"/>
                    <a:pt x="582" y="786"/>
                    <a:pt x="560" y="786"/>
                  </a:cubicBezTo>
                  <a:cubicBezTo>
                    <a:pt x="481" y="786"/>
                    <a:pt x="550" y="642"/>
                    <a:pt x="445" y="642"/>
                  </a:cubicBezTo>
                  <a:cubicBezTo>
                    <a:pt x="445" y="642"/>
                    <a:pt x="444" y="642"/>
                    <a:pt x="443" y="642"/>
                  </a:cubicBezTo>
                  <a:cubicBezTo>
                    <a:pt x="311" y="645"/>
                    <a:pt x="174" y="699"/>
                    <a:pt x="45" y="727"/>
                  </a:cubicBezTo>
                  <a:cubicBezTo>
                    <a:pt x="28" y="731"/>
                    <a:pt x="0" y="772"/>
                    <a:pt x="28" y="781"/>
                  </a:cubicBezTo>
                  <a:cubicBezTo>
                    <a:pt x="57" y="790"/>
                    <a:pt x="88" y="792"/>
                    <a:pt x="120" y="792"/>
                  </a:cubicBezTo>
                  <a:cubicBezTo>
                    <a:pt x="176" y="792"/>
                    <a:pt x="235" y="784"/>
                    <a:pt x="288" y="784"/>
                  </a:cubicBezTo>
                  <a:cubicBezTo>
                    <a:pt x="368" y="784"/>
                    <a:pt x="436" y="803"/>
                    <a:pt x="466" y="901"/>
                  </a:cubicBezTo>
                  <a:cubicBezTo>
                    <a:pt x="468" y="913"/>
                    <a:pt x="478" y="921"/>
                    <a:pt x="489" y="921"/>
                  </a:cubicBezTo>
                  <a:cubicBezTo>
                    <a:pt x="491" y="921"/>
                    <a:pt x="494" y="921"/>
                    <a:pt x="496" y="920"/>
                  </a:cubicBezTo>
                  <a:cubicBezTo>
                    <a:pt x="1019" y="733"/>
                    <a:pt x="1508" y="447"/>
                    <a:pt x="2041" y="296"/>
                  </a:cubicBezTo>
                  <a:cubicBezTo>
                    <a:pt x="2043" y="303"/>
                    <a:pt x="2048" y="308"/>
                    <a:pt x="2056" y="308"/>
                  </a:cubicBezTo>
                  <a:cubicBezTo>
                    <a:pt x="2052" y="311"/>
                    <a:pt x="2048" y="313"/>
                    <a:pt x="2044" y="315"/>
                  </a:cubicBezTo>
                  <a:cubicBezTo>
                    <a:pt x="2034" y="324"/>
                    <a:pt x="2024" y="335"/>
                    <a:pt x="2017" y="347"/>
                  </a:cubicBezTo>
                  <a:cubicBezTo>
                    <a:pt x="2008" y="355"/>
                    <a:pt x="2001" y="366"/>
                    <a:pt x="1996" y="378"/>
                  </a:cubicBezTo>
                  <a:cubicBezTo>
                    <a:pt x="1994" y="385"/>
                    <a:pt x="1993" y="392"/>
                    <a:pt x="1992" y="398"/>
                  </a:cubicBezTo>
                  <a:cubicBezTo>
                    <a:pt x="1986" y="410"/>
                    <a:pt x="1983" y="423"/>
                    <a:pt x="1983" y="437"/>
                  </a:cubicBezTo>
                  <a:cubicBezTo>
                    <a:pt x="1984" y="443"/>
                    <a:pt x="1985" y="448"/>
                    <a:pt x="1986" y="454"/>
                  </a:cubicBezTo>
                  <a:cubicBezTo>
                    <a:pt x="1987" y="459"/>
                    <a:pt x="1984" y="466"/>
                    <a:pt x="1986" y="470"/>
                  </a:cubicBezTo>
                  <a:cubicBezTo>
                    <a:pt x="1988" y="480"/>
                    <a:pt x="1992" y="490"/>
                    <a:pt x="1994" y="499"/>
                  </a:cubicBezTo>
                  <a:cubicBezTo>
                    <a:pt x="1998" y="523"/>
                    <a:pt x="2010" y="533"/>
                    <a:pt x="2025" y="533"/>
                  </a:cubicBezTo>
                  <a:cubicBezTo>
                    <a:pt x="2027" y="533"/>
                    <a:pt x="2028" y="533"/>
                    <a:pt x="2030" y="533"/>
                  </a:cubicBezTo>
                  <a:cubicBezTo>
                    <a:pt x="2046" y="530"/>
                    <a:pt x="2061" y="524"/>
                    <a:pt x="2073" y="514"/>
                  </a:cubicBezTo>
                  <a:cubicBezTo>
                    <a:pt x="2099" y="510"/>
                    <a:pt x="2122" y="497"/>
                    <a:pt x="2138" y="477"/>
                  </a:cubicBezTo>
                  <a:cubicBezTo>
                    <a:pt x="2199" y="408"/>
                    <a:pt x="2214" y="328"/>
                    <a:pt x="2211" y="244"/>
                  </a:cubicBezTo>
                  <a:cubicBezTo>
                    <a:pt x="2249" y="174"/>
                    <a:pt x="2284" y="103"/>
                    <a:pt x="2321" y="33"/>
                  </a:cubicBezTo>
                  <a:cubicBezTo>
                    <a:pt x="2331" y="13"/>
                    <a:pt x="2325" y="0"/>
                    <a:pt x="2315"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497125" y="2411463"/>
              <a:ext cx="26325" cy="14725"/>
            </a:xfrm>
            <a:custGeom>
              <a:avLst/>
              <a:gdLst/>
              <a:ahLst/>
              <a:cxnLst/>
              <a:rect l="l" t="t" r="r" b="b"/>
              <a:pathLst>
                <a:path w="1053" h="589" extrusionOk="0">
                  <a:moveTo>
                    <a:pt x="438" y="0"/>
                  </a:moveTo>
                  <a:cubicBezTo>
                    <a:pt x="411" y="0"/>
                    <a:pt x="382" y="15"/>
                    <a:pt x="365" y="31"/>
                  </a:cubicBezTo>
                  <a:cubicBezTo>
                    <a:pt x="203" y="176"/>
                    <a:pt x="135" y="354"/>
                    <a:pt x="15" y="530"/>
                  </a:cubicBezTo>
                  <a:cubicBezTo>
                    <a:pt x="2" y="549"/>
                    <a:pt x="1" y="588"/>
                    <a:pt x="24" y="588"/>
                  </a:cubicBezTo>
                  <a:cubicBezTo>
                    <a:pt x="28" y="588"/>
                    <a:pt x="33" y="587"/>
                    <a:pt x="39" y="585"/>
                  </a:cubicBezTo>
                  <a:cubicBezTo>
                    <a:pt x="176" y="522"/>
                    <a:pt x="261" y="399"/>
                    <a:pt x="362" y="293"/>
                  </a:cubicBezTo>
                  <a:cubicBezTo>
                    <a:pt x="401" y="317"/>
                    <a:pt x="434" y="341"/>
                    <a:pt x="448" y="395"/>
                  </a:cubicBezTo>
                  <a:cubicBezTo>
                    <a:pt x="457" y="427"/>
                    <a:pt x="475" y="438"/>
                    <a:pt x="496" y="438"/>
                  </a:cubicBezTo>
                  <a:cubicBezTo>
                    <a:pt x="528" y="438"/>
                    <a:pt x="565" y="413"/>
                    <a:pt x="587" y="391"/>
                  </a:cubicBezTo>
                  <a:cubicBezTo>
                    <a:pt x="647" y="330"/>
                    <a:pt x="697" y="306"/>
                    <a:pt x="747" y="306"/>
                  </a:cubicBezTo>
                  <a:cubicBezTo>
                    <a:pt x="809" y="306"/>
                    <a:pt x="871" y="343"/>
                    <a:pt x="953" y="386"/>
                  </a:cubicBezTo>
                  <a:cubicBezTo>
                    <a:pt x="959" y="388"/>
                    <a:pt x="964" y="390"/>
                    <a:pt x="970" y="390"/>
                  </a:cubicBezTo>
                  <a:cubicBezTo>
                    <a:pt x="1013" y="390"/>
                    <a:pt x="1052" y="311"/>
                    <a:pt x="1020" y="279"/>
                  </a:cubicBezTo>
                  <a:cubicBezTo>
                    <a:pt x="950" y="212"/>
                    <a:pt x="947" y="104"/>
                    <a:pt x="833" y="79"/>
                  </a:cubicBezTo>
                  <a:cubicBezTo>
                    <a:pt x="819" y="76"/>
                    <a:pt x="806" y="75"/>
                    <a:pt x="793" y="75"/>
                  </a:cubicBezTo>
                  <a:cubicBezTo>
                    <a:pt x="723" y="75"/>
                    <a:pt x="658" y="115"/>
                    <a:pt x="601" y="161"/>
                  </a:cubicBezTo>
                  <a:cubicBezTo>
                    <a:pt x="571" y="99"/>
                    <a:pt x="527" y="46"/>
                    <a:pt x="470" y="9"/>
                  </a:cubicBezTo>
                  <a:cubicBezTo>
                    <a:pt x="460" y="3"/>
                    <a:pt x="449" y="0"/>
                    <a:pt x="438"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8"/>
            <p:cNvSpPr/>
            <p:nvPr/>
          </p:nvSpPr>
          <p:spPr>
            <a:xfrm>
              <a:off x="442075" y="2468513"/>
              <a:ext cx="41850" cy="9700"/>
            </a:xfrm>
            <a:custGeom>
              <a:avLst/>
              <a:gdLst/>
              <a:ahLst/>
              <a:cxnLst/>
              <a:rect l="l" t="t" r="r" b="b"/>
              <a:pathLst>
                <a:path w="1674" h="388" extrusionOk="0">
                  <a:moveTo>
                    <a:pt x="1571" y="1"/>
                  </a:moveTo>
                  <a:cubicBezTo>
                    <a:pt x="1563" y="1"/>
                    <a:pt x="1554" y="3"/>
                    <a:pt x="1545" y="6"/>
                  </a:cubicBezTo>
                  <a:cubicBezTo>
                    <a:pt x="1298" y="100"/>
                    <a:pt x="1039" y="163"/>
                    <a:pt x="776" y="190"/>
                  </a:cubicBezTo>
                  <a:cubicBezTo>
                    <a:pt x="525" y="216"/>
                    <a:pt x="296" y="201"/>
                    <a:pt x="52" y="273"/>
                  </a:cubicBezTo>
                  <a:cubicBezTo>
                    <a:pt x="33" y="280"/>
                    <a:pt x="1" y="325"/>
                    <a:pt x="33" y="336"/>
                  </a:cubicBezTo>
                  <a:cubicBezTo>
                    <a:pt x="152" y="374"/>
                    <a:pt x="279" y="388"/>
                    <a:pt x="408" y="388"/>
                  </a:cubicBezTo>
                  <a:cubicBezTo>
                    <a:pt x="594" y="388"/>
                    <a:pt x="784" y="359"/>
                    <a:pt x="959" y="332"/>
                  </a:cubicBezTo>
                  <a:cubicBezTo>
                    <a:pt x="1116" y="308"/>
                    <a:pt x="1282" y="267"/>
                    <a:pt x="1427" y="203"/>
                  </a:cubicBezTo>
                  <a:cubicBezTo>
                    <a:pt x="1491" y="175"/>
                    <a:pt x="1526" y="164"/>
                    <a:pt x="1545" y="164"/>
                  </a:cubicBezTo>
                  <a:cubicBezTo>
                    <a:pt x="1594" y="164"/>
                    <a:pt x="1545" y="228"/>
                    <a:pt x="1600" y="228"/>
                  </a:cubicBezTo>
                  <a:cubicBezTo>
                    <a:pt x="1604" y="228"/>
                    <a:pt x="1608" y="228"/>
                    <a:pt x="1613" y="227"/>
                  </a:cubicBezTo>
                  <a:cubicBezTo>
                    <a:pt x="1638" y="225"/>
                    <a:pt x="1674" y="174"/>
                    <a:pt x="1653" y="151"/>
                  </a:cubicBezTo>
                  <a:cubicBezTo>
                    <a:pt x="1655" y="119"/>
                    <a:pt x="1659" y="88"/>
                    <a:pt x="1662" y="57"/>
                  </a:cubicBezTo>
                  <a:cubicBezTo>
                    <a:pt x="1666" y="43"/>
                    <a:pt x="1662" y="38"/>
                    <a:pt x="1656" y="38"/>
                  </a:cubicBezTo>
                  <a:cubicBezTo>
                    <a:pt x="1650" y="38"/>
                    <a:pt x="1641" y="44"/>
                    <a:pt x="1636" y="53"/>
                  </a:cubicBezTo>
                  <a:cubicBezTo>
                    <a:pt x="1630" y="63"/>
                    <a:pt x="1629" y="69"/>
                    <a:pt x="1625" y="77"/>
                  </a:cubicBezTo>
                  <a:lnTo>
                    <a:pt x="1606" y="28"/>
                  </a:lnTo>
                  <a:cubicBezTo>
                    <a:pt x="1599" y="9"/>
                    <a:pt x="1587" y="1"/>
                    <a:pt x="1571"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8"/>
            <p:cNvSpPr/>
            <p:nvPr/>
          </p:nvSpPr>
          <p:spPr>
            <a:xfrm>
              <a:off x="463100" y="2237963"/>
              <a:ext cx="65000" cy="12425"/>
            </a:xfrm>
            <a:custGeom>
              <a:avLst/>
              <a:gdLst/>
              <a:ahLst/>
              <a:cxnLst/>
              <a:rect l="l" t="t" r="r" b="b"/>
              <a:pathLst>
                <a:path w="2600" h="497" extrusionOk="0">
                  <a:moveTo>
                    <a:pt x="2353" y="0"/>
                  </a:moveTo>
                  <a:cubicBezTo>
                    <a:pt x="2347" y="0"/>
                    <a:pt x="2341" y="1"/>
                    <a:pt x="2334" y="2"/>
                  </a:cubicBezTo>
                  <a:cubicBezTo>
                    <a:pt x="2187" y="23"/>
                    <a:pt x="2090" y="125"/>
                    <a:pt x="1986" y="224"/>
                  </a:cubicBezTo>
                  <a:cubicBezTo>
                    <a:pt x="1958" y="251"/>
                    <a:pt x="1910" y="262"/>
                    <a:pt x="1852" y="262"/>
                  </a:cubicBezTo>
                  <a:cubicBezTo>
                    <a:pt x="1628" y="262"/>
                    <a:pt x="1238" y="101"/>
                    <a:pt x="1103" y="80"/>
                  </a:cubicBezTo>
                  <a:cubicBezTo>
                    <a:pt x="929" y="54"/>
                    <a:pt x="748" y="33"/>
                    <a:pt x="568" y="33"/>
                  </a:cubicBezTo>
                  <a:cubicBezTo>
                    <a:pt x="409" y="33"/>
                    <a:pt x="250" y="50"/>
                    <a:pt x="100" y="94"/>
                  </a:cubicBezTo>
                  <a:cubicBezTo>
                    <a:pt x="64" y="103"/>
                    <a:pt x="0" y="194"/>
                    <a:pt x="62" y="209"/>
                  </a:cubicBezTo>
                  <a:cubicBezTo>
                    <a:pt x="318" y="275"/>
                    <a:pt x="594" y="246"/>
                    <a:pt x="859" y="265"/>
                  </a:cubicBezTo>
                  <a:cubicBezTo>
                    <a:pt x="1204" y="290"/>
                    <a:pt x="1534" y="374"/>
                    <a:pt x="1857" y="492"/>
                  </a:cubicBezTo>
                  <a:cubicBezTo>
                    <a:pt x="1865" y="495"/>
                    <a:pt x="1873" y="497"/>
                    <a:pt x="1881" y="497"/>
                  </a:cubicBezTo>
                  <a:cubicBezTo>
                    <a:pt x="1907" y="497"/>
                    <a:pt x="1930" y="481"/>
                    <a:pt x="1948" y="460"/>
                  </a:cubicBezTo>
                  <a:cubicBezTo>
                    <a:pt x="2050" y="340"/>
                    <a:pt x="2166" y="192"/>
                    <a:pt x="2325" y="192"/>
                  </a:cubicBezTo>
                  <a:cubicBezTo>
                    <a:pt x="2350" y="192"/>
                    <a:pt x="2375" y="195"/>
                    <a:pt x="2402" y="203"/>
                  </a:cubicBezTo>
                  <a:cubicBezTo>
                    <a:pt x="2429" y="212"/>
                    <a:pt x="2458" y="216"/>
                    <a:pt x="2487" y="216"/>
                  </a:cubicBezTo>
                  <a:cubicBezTo>
                    <a:pt x="2493" y="216"/>
                    <a:pt x="2500" y="215"/>
                    <a:pt x="2507" y="215"/>
                  </a:cubicBezTo>
                  <a:cubicBezTo>
                    <a:pt x="2546" y="211"/>
                    <a:pt x="2600" y="112"/>
                    <a:pt x="2544" y="101"/>
                  </a:cubicBezTo>
                  <a:cubicBezTo>
                    <a:pt x="2471" y="87"/>
                    <a:pt x="2436" y="0"/>
                    <a:pt x="235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8"/>
            <p:cNvSpPr/>
            <p:nvPr/>
          </p:nvSpPr>
          <p:spPr>
            <a:xfrm>
              <a:off x="456850" y="2267163"/>
              <a:ext cx="23500" cy="15725"/>
            </a:xfrm>
            <a:custGeom>
              <a:avLst/>
              <a:gdLst/>
              <a:ahLst/>
              <a:cxnLst/>
              <a:rect l="l" t="t" r="r" b="b"/>
              <a:pathLst>
                <a:path w="940" h="629" extrusionOk="0">
                  <a:moveTo>
                    <a:pt x="866" y="0"/>
                  </a:moveTo>
                  <a:cubicBezTo>
                    <a:pt x="856" y="0"/>
                    <a:pt x="846" y="3"/>
                    <a:pt x="833" y="8"/>
                  </a:cubicBezTo>
                  <a:cubicBezTo>
                    <a:pt x="521" y="122"/>
                    <a:pt x="269" y="356"/>
                    <a:pt x="29" y="577"/>
                  </a:cubicBezTo>
                  <a:cubicBezTo>
                    <a:pt x="22" y="584"/>
                    <a:pt x="0" y="629"/>
                    <a:pt x="23" y="629"/>
                  </a:cubicBezTo>
                  <a:cubicBezTo>
                    <a:pt x="25" y="629"/>
                    <a:pt x="27" y="629"/>
                    <a:pt x="29" y="628"/>
                  </a:cubicBezTo>
                  <a:cubicBezTo>
                    <a:pt x="176" y="582"/>
                    <a:pt x="315" y="515"/>
                    <a:pt x="441" y="429"/>
                  </a:cubicBezTo>
                  <a:cubicBezTo>
                    <a:pt x="600" y="319"/>
                    <a:pt x="804" y="241"/>
                    <a:pt x="922" y="85"/>
                  </a:cubicBezTo>
                  <a:cubicBezTo>
                    <a:pt x="928" y="78"/>
                    <a:pt x="940" y="60"/>
                    <a:pt x="930" y="50"/>
                  </a:cubicBezTo>
                  <a:cubicBezTo>
                    <a:pt x="921" y="40"/>
                    <a:pt x="911" y="29"/>
                    <a:pt x="901" y="19"/>
                  </a:cubicBezTo>
                  <a:cubicBezTo>
                    <a:pt x="890" y="5"/>
                    <a:pt x="878" y="0"/>
                    <a:pt x="86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8"/>
            <p:cNvSpPr/>
            <p:nvPr/>
          </p:nvSpPr>
          <p:spPr>
            <a:xfrm>
              <a:off x="609825" y="2229488"/>
              <a:ext cx="30725" cy="11350"/>
            </a:xfrm>
            <a:custGeom>
              <a:avLst/>
              <a:gdLst/>
              <a:ahLst/>
              <a:cxnLst/>
              <a:rect l="l" t="t" r="r" b="b"/>
              <a:pathLst>
                <a:path w="1229" h="454" extrusionOk="0">
                  <a:moveTo>
                    <a:pt x="1106" y="1"/>
                  </a:moveTo>
                  <a:cubicBezTo>
                    <a:pt x="1022" y="1"/>
                    <a:pt x="938" y="9"/>
                    <a:pt x="859" y="41"/>
                  </a:cubicBezTo>
                  <a:cubicBezTo>
                    <a:pt x="790" y="68"/>
                    <a:pt x="723" y="99"/>
                    <a:pt x="658" y="134"/>
                  </a:cubicBezTo>
                  <a:cubicBezTo>
                    <a:pt x="624" y="150"/>
                    <a:pt x="601" y="157"/>
                    <a:pt x="582" y="157"/>
                  </a:cubicBezTo>
                  <a:cubicBezTo>
                    <a:pt x="533" y="157"/>
                    <a:pt x="517" y="113"/>
                    <a:pt x="455" y="74"/>
                  </a:cubicBezTo>
                  <a:cubicBezTo>
                    <a:pt x="423" y="53"/>
                    <a:pt x="388" y="45"/>
                    <a:pt x="353" y="45"/>
                  </a:cubicBezTo>
                  <a:cubicBezTo>
                    <a:pt x="293" y="45"/>
                    <a:pt x="232" y="70"/>
                    <a:pt x="186" y="106"/>
                  </a:cubicBezTo>
                  <a:cubicBezTo>
                    <a:pt x="87" y="184"/>
                    <a:pt x="80" y="334"/>
                    <a:pt x="49" y="365"/>
                  </a:cubicBezTo>
                  <a:cubicBezTo>
                    <a:pt x="37" y="375"/>
                    <a:pt x="0" y="436"/>
                    <a:pt x="38" y="437"/>
                  </a:cubicBezTo>
                  <a:cubicBezTo>
                    <a:pt x="40" y="437"/>
                    <a:pt x="41" y="437"/>
                    <a:pt x="42" y="437"/>
                  </a:cubicBezTo>
                  <a:cubicBezTo>
                    <a:pt x="76" y="437"/>
                    <a:pt x="151" y="414"/>
                    <a:pt x="123" y="406"/>
                  </a:cubicBezTo>
                  <a:lnTo>
                    <a:pt x="123" y="406"/>
                  </a:lnTo>
                  <a:cubicBezTo>
                    <a:pt x="128" y="408"/>
                    <a:pt x="133" y="408"/>
                    <a:pt x="138" y="408"/>
                  </a:cubicBezTo>
                  <a:cubicBezTo>
                    <a:pt x="182" y="408"/>
                    <a:pt x="211" y="355"/>
                    <a:pt x="252" y="355"/>
                  </a:cubicBezTo>
                  <a:cubicBezTo>
                    <a:pt x="252" y="355"/>
                    <a:pt x="252" y="355"/>
                    <a:pt x="253" y="355"/>
                  </a:cubicBezTo>
                  <a:cubicBezTo>
                    <a:pt x="318" y="358"/>
                    <a:pt x="359" y="453"/>
                    <a:pt x="422" y="453"/>
                  </a:cubicBezTo>
                  <a:cubicBezTo>
                    <a:pt x="429" y="453"/>
                    <a:pt x="435" y="452"/>
                    <a:pt x="442" y="450"/>
                  </a:cubicBezTo>
                  <a:cubicBezTo>
                    <a:pt x="550" y="416"/>
                    <a:pt x="645" y="342"/>
                    <a:pt x="736" y="279"/>
                  </a:cubicBezTo>
                  <a:cubicBezTo>
                    <a:pt x="876" y="184"/>
                    <a:pt x="1036" y="128"/>
                    <a:pt x="1189" y="56"/>
                  </a:cubicBezTo>
                  <a:cubicBezTo>
                    <a:pt x="1201" y="51"/>
                    <a:pt x="1229" y="5"/>
                    <a:pt x="1203" y="4"/>
                  </a:cubicBezTo>
                  <a:cubicBezTo>
                    <a:pt x="1170" y="2"/>
                    <a:pt x="1138" y="1"/>
                    <a:pt x="1106"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8"/>
            <p:cNvSpPr/>
            <p:nvPr/>
          </p:nvSpPr>
          <p:spPr>
            <a:xfrm>
              <a:off x="595475" y="2102788"/>
              <a:ext cx="67500" cy="24325"/>
            </a:xfrm>
            <a:custGeom>
              <a:avLst/>
              <a:gdLst/>
              <a:ahLst/>
              <a:cxnLst/>
              <a:rect l="l" t="t" r="r" b="b"/>
              <a:pathLst>
                <a:path w="2700" h="973" extrusionOk="0">
                  <a:moveTo>
                    <a:pt x="106" y="0"/>
                  </a:moveTo>
                  <a:cubicBezTo>
                    <a:pt x="63" y="2"/>
                    <a:pt x="1" y="81"/>
                    <a:pt x="46" y="114"/>
                  </a:cubicBezTo>
                  <a:cubicBezTo>
                    <a:pt x="275" y="280"/>
                    <a:pt x="77" y="462"/>
                    <a:pt x="333" y="462"/>
                  </a:cubicBezTo>
                  <a:cubicBezTo>
                    <a:pt x="345" y="462"/>
                    <a:pt x="358" y="462"/>
                    <a:pt x="373" y="461"/>
                  </a:cubicBezTo>
                  <a:cubicBezTo>
                    <a:pt x="514" y="453"/>
                    <a:pt x="667" y="370"/>
                    <a:pt x="786" y="271"/>
                  </a:cubicBezTo>
                  <a:cubicBezTo>
                    <a:pt x="794" y="480"/>
                    <a:pt x="861" y="680"/>
                    <a:pt x="869" y="893"/>
                  </a:cubicBezTo>
                  <a:cubicBezTo>
                    <a:pt x="871" y="921"/>
                    <a:pt x="884" y="931"/>
                    <a:pt x="900" y="931"/>
                  </a:cubicBezTo>
                  <a:cubicBezTo>
                    <a:pt x="922" y="931"/>
                    <a:pt x="950" y="911"/>
                    <a:pt x="962" y="889"/>
                  </a:cubicBezTo>
                  <a:cubicBezTo>
                    <a:pt x="1036" y="757"/>
                    <a:pt x="1156" y="443"/>
                    <a:pt x="1341" y="443"/>
                  </a:cubicBezTo>
                  <a:cubicBezTo>
                    <a:pt x="1361" y="443"/>
                    <a:pt x="1382" y="447"/>
                    <a:pt x="1405" y="456"/>
                  </a:cubicBezTo>
                  <a:cubicBezTo>
                    <a:pt x="1430" y="466"/>
                    <a:pt x="1455" y="470"/>
                    <a:pt x="1480" y="470"/>
                  </a:cubicBezTo>
                  <a:cubicBezTo>
                    <a:pt x="1551" y="470"/>
                    <a:pt x="1618" y="434"/>
                    <a:pt x="1694" y="407"/>
                  </a:cubicBezTo>
                  <a:cubicBezTo>
                    <a:pt x="1775" y="379"/>
                    <a:pt x="1856" y="330"/>
                    <a:pt x="1943" y="330"/>
                  </a:cubicBezTo>
                  <a:cubicBezTo>
                    <a:pt x="1947" y="330"/>
                    <a:pt x="1951" y="331"/>
                    <a:pt x="1956" y="331"/>
                  </a:cubicBezTo>
                  <a:cubicBezTo>
                    <a:pt x="2113" y="340"/>
                    <a:pt x="2174" y="840"/>
                    <a:pt x="2199" y="945"/>
                  </a:cubicBezTo>
                  <a:cubicBezTo>
                    <a:pt x="2203" y="964"/>
                    <a:pt x="2217" y="972"/>
                    <a:pt x="2233" y="972"/>
                  </a:cubicBezTo>
                  <a:cubicBezTo>
                    <a:pt x="2241" y="972"/>
                    <a:pt x="2249" y="970"/>
                    <a:pt x="2257" y="967"/>
                  </a:cubicBezTo>
                  <a:cubicBezTo>
                    <a:pt x="2336" y="928"/>
                    <a:pt x="2376" y="906"/>
                    <a:pt x="2425" y="830"/>
                  </a:cubicBezTo>
                  <a:cubicBezTo>
                    <a:pt x="2442" y="800"/>
                    <a:pt x="2456" y="770"/>
                    <a:pt x="2470" y="738"/>
                  </a:cubicBezTo>
                  <a:cubicBezTo>
                    <a:pt x="2495" y="686"/>
                    <a:pt x="2554" y="673"/>
                    <a:pt x="2599" y="649"/>
                  </a:cubicBezTo>
                  <a:lnTo>
                    <a:pt x="2599" y="649"/>
                  </a:lnTo>
                  <a:cubicBezTo>
                    <a:pt x="2585" y="695"/>
                    <a:pt x="2572" y="751"/>
                    <a:pt x="2594" y="782"/>
                  </a:cubicBezTo>
                  <a:cubicBezTo>
                    <a:pt x="2599" y="788"/>
                    <a:pt x="2604" y="791"/>
                    <a:pt x="2610" y="791"/>
                  </a:cubicBezTo>
                  <a:cubicBezTo>
                    <a:pt x="2629" y="791"/>
                    <a:pt x="2651" y="764"/>
                    <a:pt x="2656" y="750"/>
                  </a:cubicBezTo>
                  <a:cubicBezTo>
                    <a:pt x="2700" y="647"/>
                    <a:pt x="2680" y="551"/>
                    <a:pt x="2666" y="441"/>
                  </a:cubicBezTo>
                  <a:cubicBezTo>
                    <a:pt x="2664" y="422"/>
                    <a:pt x="2650" y="415"/>
                    <a:pt x="2635" y="415"/>
                  </a:cubicBezTo>
                  <a:cubicBezTo>
                    <a:pt x="2626" y="415"/>
                    <a:pt x="2618" y="417"/>
                    <a:pt x="2610" y="421"/>
                  </a:cubicBezTo>
                  <a:cubicBezTo>
                    <a:pt x="2469" y="486"/>
                    <a:pt x="2423" y="581"/>
                    <a:pt x="2367" y="724"/>
                  </a:cubicBezTo>
                  <a:cubicBezTo>
                    <a:pt x="2364" y="732"/>
                    <a:pt x="2359" y="736"/>
                    <a:pt x="2354" y="736"/>
                  </a:cubicBezTo>
                  <a:cubicBezTo>
                    <a:pt x="2308" y="736"/>
                    <a:pt x="2206" y="418"/>
                    <a:pt x="2198" y="391"/>
                  </a:cubicBezTo>
                  <a:cubicBezTo>
                    <a:pt x="2178" y="331"/>
                    <a:pt x="2147" y="274"/>
                    <a:pt x="2108" y="224"/>
                  </a:cubicBezTo>
                  <a:cubicBezTo>
                    <a:pt x="2079" y="187"/>
                    <a:pt x="2040" y="175"/>
                    <a:pt x="2000" y="175"/>
                  </a:cubicBezTo>
                  <a:cubicBezTo>
                    <a:pt x="1963" y="175"/>
                    <a:pt x="1924" y="185"/>
                    <a:pt x="1889" y="196"/>
                  </a:cubicBezTo>
                  <a:cubicBezTo>
                    <a:pt x="1697" y="261"/>
                    <a:pt x="1576" y="280"/>
                    <a:pt x="1407" y="280"/>
                  </a:cubicBezTo>
                  <a:cubicBezTo>
                    <a:pt x="1368" y="280"/>
                    <a:pt x="1326" y="279"/>
                    <a:pt x="1281" y="277"/>
                  </a:cubicBezTo>
                  <a:cubicBezTo>
                    <a:pt x="1280" y="277"/>
                    <a:pt x="1280" y="277"/>
                    <a:pt x="1279" y="277"/>
                  </a:cubicBezTo>
                  <a:cubicBezTo>
                    <a:pt x="1250" y="277"/>
                    <a:pt x="1225" y="300"/>
                    <a:pt x="1211" y="324"/>
                  </a:cubicBezTo>
                  <a:cubicBezTo>
                    <a:pt x="1169" y="391"/>
                    <a:pt x="1130" y="459"/>
                    <a:pt x="1088" y="527"/>
                  </a:cubicBezTo>
                  <a:cubicBezTo>
                    <a:pt x="1064" y="566"/>
                    <a:pt x="1041" y="604"/>
                    <a:pt x="1016" y="643"/>
                  </a:cubicBezTo>
                  <a:cubicBezTo>
                    <a:pt x="972" y="717"/>
                    <a:pt x="949" y="754"/>
                    <a:pt x="948" y="754"/>
                  </a:cubicBezTo>
                  <a:cubicBezTo>
                    <a:pt x="948" y="754"/>
                    <a:pt x="963" y="727"/>
                    <a:pt x="993" y="674"/>
                  </a:cubicBezTo>
                  <a:cubicBezTo>
                    <a:pt x="1010" y="469"/>
                    <a:pt x="918" y="275"/>
                    <a:pt x="942" y="66"/>
                  </a:cubicBezTo>
                  <a:cubicBezTo>
                    <a:pt x="946" y="27"/>
                    <a:pt x="928" y="13"/>
                    <a:pt x="904" y="13"/>
                  </a:cubicBezTo>
                  <a:cubicBezTo>
                    <a:pt x="878" y="13"/>
                    <a:pt x="845" y="30"/>
                    <a:pt x="828" y="49"/>
                  </a:cubicBezTo>
                  <a:cubicBezTo>
                    <a:pt x="737" y="153"/>
                    <a:pt x="592" y="252"/>
                    <a:pt x="469" y="252"/>
                  </a:cubicBezTo>
                  <a:cubicBezTo>
                    <a:pt x="388" y="252"/>
                    <a:pt x="316" y="209"/>
                    <a:pt x="275" y="97"/>
                  </a:cubicBezTo>
                  <a:cubicBezTo>
                    <a:pt x="241" y="3"/>
                    <a:pt x="186" y="0"/>
                    <a:pt x="10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a:off x="569750" y="2119488"/>
              <a:ext cx="6600" cy="8425"/>
            </a:xfrm>
            <a:custGeom>
              <a:avLst/>
              <a:gdLst/>
              <a:ahLst/>
              <a:cxnLst/>
              <a:rect l="l" t="t" r="r" b="b"/>
              <a:pathLst>
                <a:path w="264" h="337" extrusionOk="0">
                  <a:moveTo>
                    <a:pt x="136" y="0"/>
                  </a:moveTo>
                  <a:cubicBezTo>
                    <a:pt x="109" y="0"/>
                    <a:pt x="77" y="12"/>
                    <a:pt x="38" y="39"/>
                  </a:cubicBezTo>
                  <a:cubicBezTo>
                    <a:pt x="23" y="50"/>
                    <a:pt x="0" y="87"/>
                    <a:pt x="17" y="106"/>
                  </a:cubicBezTo>
                  <a:cubicBezTo>
                    <a:pt x="69" y="173"/>
                    <a:pt x="109" y="224"/>
                    <a:pt x="139" y="306"/>
                  </a:cubicBezTo>
                  <a:cubicBezTo>
                    <a:pt x="147" y="328"/>
                    <a:pt x="159" y="336"/>
                    <a:pt x="172" y="336"/>
                  </a:cubicBezTo>
                  <a:cubicBezTo>
                    <a:pt x="211" y="336"/>
                    <a:pt x="263" y="253"/>
                    <a:pt x="258" y="212"/>
                  </a:cubicBezTo>
                  <a:cubicBezTo>
                    <a:pt x="246" y="103"/>
                    <a:pt x="214" y="0"/>
                    <a:pt x="13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8"/>
            <p:cNvSpPr/>
            <p:nvPr/>
          </p:nvSpPr>
          <p:spPr>
            <a:xfrm>
              <a:off x="2032375" y="1803238"/>
              <a:ext cx="24900" cy="21950"/>
            </a:xfrm>
            <a:custGeom>
              <a:avLst/>
              <a:gdLst/>
              <a:ahLst/>
              <a:cxnLst/>
              <a:rect l="l" t="t" r="r" b="b"/>
              <a:pathLst>
                <a:path w="996" h="878" extrusionOk="0">
                  <a:moveTo>
                    <a:pt x="960" y="1"/>
                  </a:moveTo>
                  <a:cubicBezTo>
                    <a:pt x="950" y="1"/>
                    <a:pt x="938" y="7"/>
                    <a:pt x="925" y="23"/>
                  </a:cubicBezTo>
                  <a:cubicBezTo>
                    <a:pt x="878" y="80"/>
                    <a:pt x="807" y="118"/>
                    <a:pt x="759" y="183"/>
                  </a:cubicBezTo>
                  <a:cubicBezTo>
                    <a:pt x="736" y="213"/>
                    <a:pt x="731" y="249"/>
                    <a:pt x="723" y="285"/>
                  </a:cubicBezTo>
                  <a:cubicBezTo>
                    <a:pt x="655" y="278"/>
                    <a:pt x="586" y="270"/>
                    <a:pt x="518" y="262"/>
                  </a:cubicBezTo>
                  <a:cubicBezTo>
                    <a:pt x="515" y="262"/>
                    <a:pt x="512" y="262"/>
                    <a:pt x="509" y="262"/>
                  </a:cubicBezTo>
                  <a:cubicBezTo>
                    <a:pt x="448" y="262"/>
                    <a:pt x="407" y="325"/>
                    <a:pt x="382" y="372"/>
                  </a:cubicBezTo>
                  <a:cubicBezTo>
                    <a:pt x="345" y="440"/>
                    <a:pt x="323" y="515"/>
                    <a:pt x="318" y="593"/>
                  </a:cubicBezTo>
                  <a:cubicBezTo>
                    <a:pt x="306" y="576"/>
                    <a:pt x="292" y="561"/>
                    <a:pt x="277" y="547"/>
                  </a:cubicBezTo>
                  <a:cubicBezTo>
                    <a:pt x="245" y="517"/>
                    <a:pt x="208" y="507"/>
                    <a:pt x="170" y="507"/>
                  </a:cubicBezTo>
                  <a:cubicBezTo>
                    <a:pt x="142" y="507"/>
                    <a:pt x="113" y="513"/>
                    <a:pt x="85" y="520"/>
                  </a:cubicBezTo>
                  <a:cubicBezTo>
                    <a:pt x="43" y="531"/>
                    <a:pt x="1" y="593"/>
                    <a:pt x="25" y="633"/>
                  </a:cubicBezTo>
                  <a:cubicBezTo>
                    <a:pt x="103" y="768"/>
                    <a:pt x="186" y="877"/>
                    <a:pt x="299" y="877"/>
                  </a:cubicBezTo>
                  <a:cubicBezTo>
                    <a:pt x="346" y="877"/>
                    <a:pt x="397" y="859"/>
                    <a:pt x="456" y="817"/>
                  </a:cubicBezTo>
                  <a:cubicBezTo>
                    <a:pt x="505" y="782"/>
                    <a:pt x="543" y="706"/>
                    <a:pt x="530" y="645"/>
                  </a:cubicBezTo>
                  <a:cubicBezTo>
                    <a:pt x="518" y="593"/>
                    <a:pt x="512" y="553"/>
                    <a:pt x="515" y="512"/>
                  </a:cubicBezTo>
                  <a:lnTo>
                    <a:pt x="515" y="512"/>
                  </a:lnTo>
                  <a:cubicBezTo>
                    <a:pt x="596" y="520"/>
                    <a:pt x="676" y="530"/>
                    <a:pt x="757" y="535"/>
                  </a:cubicBezTo>
                  <a:cubicBezTo>
                    <a:pt x="758" y="535"/>
                    <a:pt x="760" y="535"/>
                    <a:pt x="761" y="535"/>
                  </a:cubicBezTo>
                  <a:cubicBezTo>
                    <a:pt x="847" y="535"/>
                    <a:pt x="916" y="420"/>
                    <a:pt x="900" y="343"/>
                  </a:cubicBezTo>
                  <a:cubicBezTo>
                    <a:pt x="880" y="246"/>
                    <a:pt x="927" y="156"/>
                    <a:pt x="975" y="73"/>
                  </a:cubicBezTo>
                  <a:cubicBezTo>
                    <a:pt x="996" y="39"/>
                    <a:pt x="984" y="1"/>
                    <a:pt x="960"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8"/>
            <p:cNvSpPr/>
            <p:nvPr/>
          </p:nvSpPr>
          <p:spPr>
            <a:xfrm>
              <a:off x="2013300" y="1748913"/>
              <a:ext cx="5625" cy="8375"/>
            </a:xfrm>
            <a:custGeom>
              <a:avLst/>
              <a:gdLst/>
              <a:ahLst/>
              <a:cxnLst/>
              <a:rect l="l" t="t" r="r" b="b"/>
              <a:pathLst>
                <a:path w="225" h="335" extrusionOk="0">
                  <a:moveTo>
                    <a:pt x="152" y="0"/>
                  </a:moveTo>
                  <a:cubicBezTo>
                    <a:pt x="148" y="0"/>
                    <a:pt x="143" y="1"/>
                    <a:pt x="139" y="2"/>
                  </a:cubicBezTo>
                  <a:cubicBezTo>
                    <a:pt x="1" y="26"/>
                    <a:pt x="16" y="196"/>
                    <a:pt x="22" y="293"/>
                  </a:cubicBezTo>
                  <a:cubicBezTo>
                    <a:pt x="23" y="309"/>
                    <a:pt x="31" y="316"/>
                    <a:pt x="41" y="316"/>
                  </a:cubicBezTo>
                  <a:cubicBezTo>
                    <a:pt x="54" y="316"/>
                    <a:pt x="70" y="305"/>
                    <a:pt x="78" y="291"/>
                  </a:cubicBezTo>
                  <a:cubicBezTo>
                    <a:pt x="80" y="285"/>
                    <a:pt x="83" y="281"/>
                    <a:pt x="85" y="277"/>
                  </a:cubicBezTo>
                  <a:cubicBezTo>
                    <a:pt x="93" y="289"/>
                    <a:pt x="99" y="302"/>
                    <a:pt x="105" y="315"/>
                  </a:cubicBezTo>
                  <a:cubicBezTo>
                    <a:pt x="111" y="328"/>
                    <a:pt x="119" y="334"/>
                    <a:pt x="129" y="334"/>
                  </a:cubicBezTo>
                  <a:cubicBezTo>
                    <a:pt x="167" y="334"/>
                    <a:pt x="225" y="252"/>
                    <a:pt x="222" y="222"/>
                  </a:cubicBezTo>
                  <a:cubicBezTo>
                    <a:pt x="218" y="154"/>
                    <a:pt x="222" y="81"/>
                    <a:pt x="188" y="19"/>
                  </a:cubicBezTo>
                  <a:cubicBezTo>
                    <a:pt x="180" y="7"/>
                    <a:pt x="166" y="0"/>
                    <a:pt x="15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
            <p:cNvSpPr/>
            <p:nvPr/>
          </p:nvSpPr>
          <p:spPr>
            <a:xfrm>
              <a:off x="1994825" y="1596113"/>
              <a:ext cx="19900" cy="14250"/>
            </a:xfrm>
            <a:custGeom>
              <a:avLst/>
              <a:gdLst/>
              <a:ahLst/>
              <a:cxnLst/>
              <a:rect l="l" t="t" r="r" b="b"/>
              <a:pathLst>
                <a:path w="796" h="570" extrusionOk="0">
                  <a:moveTo>
                    <a:pt x="307" y="0"/>
                  </a:moveTo>
                  <a:cubicBezTo>
                    <a:pt x="214" y="0"/>
                    <a:pt x="137" y="58"/>
                    <a:pt x="57" y="105"/>
                  </a:cubicBezTo>
                  <a:cubicBezTo>
                    <a:pt x="39" y="116"/>
                    <a:pt x="0" y="172"/>
                    <a:pt x="39" y="181"/>
                  </a:cubicBezTo>
                  <a:cubicBezTo>
                    <a:pt x="270" y="233"/>
                    <a:pt x="457" y="334"/>
                    <a:pt x="590" y="542"/>
                  </a:cubicBezTo>
                  <a:cubicBezTo>
                    <a:pt x="603" y="561"/>
                    <a:pt x="618" y="569"/>
                    <a:pt x="635" y="569"/>
                  </a:cubicBezTo>
                  <a:cubicBezTo>
                    <a:pt x="686" y="569"/>
                    <a:pt x="748" y="489"/>
                    <a:pt x="767" y="423"/>
                  </a:cubicBezTo>
                  <a:cubicBezTo>
                    <a:pt x="768" y="426"/>
                    <a:pt x="771" y="430"/>
                    <a:pt x="772" y="432"/>
                  </a:cubicBezTo>
                  <a:cubicBezTo>
                    <a:pt x="773" y="434"/>
                    <a:pt x="775" y="435"/>
                    <a:pt x="777" y="435"/>
                  </a:cubicBezTo>
                  <a:cubicBezTo>
                    <a:pt x="785" y="435"/>
                    <a:pt x="795" y="417"/>
                    <a:pt x="792" y="409"/>
                  </a:cubicBezTo>
                  <a:cubicBezTo>
                    <a:pt x="762" y="338"/>
                    <a:pt x="732" y="220"/>
                    <a:pt x="680" y="152"/>
                  </a:cubicBezTo>
                  <a:cubicBezTo>
                    <a:pt x="676" y="145"/>
                    <a:pt x="674" y="141"/>
                    <a:pt x="672" y="141"/>
                  </a:cubicBezTo>
                  <a:cubicBezTo>
                    <a:pt x="672" y="141"/>
                    <a:pt x="671" y="141"/>
                    <a:pt x="671" y="141"/>
                  </a:cubicBezTo>
                  <a:cubicBezTo>
                    <a:pt x="666" y="136"/>
                    <a:pt x="662" y="127"/>
                    <a:pt x="658" y="124"/>
                  </a:cubicBezTo>
                  <a:cubicBezTo>
                    <a:pt x="654" y="121"/>
                    <a:pt x="650" y="119"/>
                    <a:pt x="646" y="119"/>
                  </a:cubicBezTo>
                  <a:cubicBezTo>
                    <a:pt x="634" y="119"/>
                    <a:pt x="620" y="130"/>
                    <a:pt x="611" y="138"/>
                  </a:cubicBezTo>
                  <a:cubicBezTo>
                    <a:pt x="541" y="74"/>
                    <a:pt x="457" y="30"/>
                    <a:pt x="365" y="8"/>
                  </a:cubicBezTo>
                  <a:cubicBezTo>
                    <a:pt x="345" y="3"/>
                    <a:pt x="326" y="0"/>
                    <a:pt x="307"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1955850" y="1614388"/>
              <a:ext cx="33550" cy="28725"/>
            </a:xfrm>
            <a:custGeom>
              <a:avLst/>
              <a:gdLst/>
              <a:ahLst/>
              <a:cxnLst/>
              <a:rect l="l" t="t" r="r" b="b"/>
              <a:pathLst>
                <a:path w="1342" h="1149" extrusionOk="0">
                  <a:moveTo>
                    <a:pt x="1324" y="0"/>
                  </a:moveTo>
                  <a:cubicBezTo>
                    <a:pt x="1321" y="0"/>
                    <a:pt x="1317" y="1"/>
                    <a:pt x="1312" y="4"/>
                  </a:cubicBezTo>
                  <a:cubicBezTo>
                    <a:pt x="1106" y="127"/>
                    <a:pt x="984" y="309"/>
                    <a:pt x="786" y="309"/>
                  </a:cubicBezTo>
                  <a:cubicBezTo>
                    <a:pt x="719" y="309"/>
                    <a:pt x="642" y="288"/>
                    <a:pt x="551" y="235"/>
                  </a:cubicBezTo>
                  <a:cubicBezTo>
                    <a:pt x="542" y="230"/>
                    <a:pt x="534" y="228"/>
                    <a:pt x="525" y="228"/>
                  </a:cubicBezTo>
                  <a:cubicBezTo>
                    <a:pt x="490" y="228"/>
                    <a:pt x="457" y="265"/>
                    <a:pt x="439" y="291"/>
                  </a:cubicBezTo>
                  <a:cubicBezTo>
                    <a:pt x="348" y="424"/>
                    <a:pt x="313" y="579"/>
                    <a:pt x="303" y="738"/>
                  </a:cubicBezTo>
                  <a:cubicBezTo>
                    <a:pt x="298" y="738"/>
                    <a:pt x="293" y="738"/>
                    <a:pt x="288" y="738"/>
                  </a:cubicBezTo>
                  <a:cubicBezTo>
                    <a:pt x="249" y="738"/>
                    <a:pt x="212" y="752"/>
                    <a:pt x="182" y="776"/>
                  </a:cubicBezTo>
                  <a:cubicBezTo>
                    <a:pt x="76" y="860"/>
                    <a:pt x="0" y="999"/>
                    <a:pt x="63" y="1126"/>
                  </a:cubicBezTo>
                  <a:cubicBezTo>
                    <a:pt x="67" y="1135"/>
                    <a:pt x="75" y="1139"/>
                    <a:pt x="83" y="1139"/>
                  </a:cubicBezTo>
                  <a:cubicBezTo>
                    <a:pt x="101" y="1139"/>
                    <a:pt x="123" y="1121"/>
                    <a:pt x="133" y="1112"/>
                  </a:cubicBezTo>
                  <a:cubicBezTo>
                    <a:pt x="180" y="1067"/>
                    <a:pt x="194" y="1036"/>
                    <a:pt x="216" y="1036"/>
                  </a:cubicBezTo>
                  <a:cubicBezTo>
                    <a:pt x="236" y="1036"/>
                    <a:pt x="261" y="1060"/>
                    <a:pt x="321" y="1120"/>
                  </a:cubicBezTo>
                  <a:cubicBezTo>
                    <a:pt x="340" y="1140"/>
                    <a:pt x="361" y="1148"/>
                    <a:pt x="382" y="1148"/>
                  </a:cubicBezTo>
                  <a:cubicBezTo>
                    <a:pt x="470" y="1148"/>
                    <a:pt x="556" y="993"/>
                    <a:pt x="539" y="914"/>
                  </a:cubicBezTo>
                  <a:cubicBezTo>
                    <a:pt x="506" y="763"/>
                    <a:pt x="511" y="615"/>
                    <a:pt x="504" y="463"/>
                  </a:cubicBezTo>
                  <a:cubicBezTo>
                    <a:pt x="504" y="449"/>
                    <a:pt x="498" y="446"/>
                    <a:pt x="495" y="446"/>
                  </a:cubicBezTo>
                  <a:cubicBezTo>
                    <a:pt x="496" y="446"/>
                    <a:pt x="496" y="445"/>
                    <a:pt x="496" y="444"/>
                  </a:cubicBezTo>
                  <a:cubicBezTo>
                    <a:pt x="499" y="441"/>
                    <a:pt x="501" y="436"/>
                    <a:pt x="504" y="432"/>
                  </a:cubicBezTo>
                  <a:cubicBezTo>
                    <a:pt x="577" y="449"/>
                    <a:pt x="649" y="462"/>
                    <a:pt x="719" y="462"/>
                  </a:cubicBezTo>
                  <a:cubicBezTo>
                    <a:pt x="799" y="462"/>
                    <a:pt x="877" y="445"/>
                    <a:pt x="954" y="397"/>
                  </a:cubicBezTo>
                  <a:cubicBezTo>
                    <a:pt x="1094" y="308"/>
                    <a:pt x="1186" y="153"/>
                    <a:pt x="1318" y="54"/>
                  </a:cubicBezTo>
                  <a:cubicBezTo>
                    <a:pt x="1332" y="43"/>
                    <a:pt x="1342" y="0"/>
                    <a:pt x="1324"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1911525" y="1522838"/>
              <a:ext cx="14250" cy="14925"/>
            </a:xfrm>
            <a:custGeom>
              <a:avLst/>
              <a:gdLst/>
              <a:ahLst/>
              <a:cxnLst/>
              <a:rect l="l" t="t" r="r" b="b"/>
              <a:pathLst>
                <a:path w="570" h="597" extrusionOk="0">
                  <a:moveTo>
                    <a:pt x="532" y="0"/>
                  </a:moveTo>
                  <a:cubicBezTo>
                    <a:pt x="509" y="0"/>
                    <a:pt x="478" y="18"/>
                    <a:pt x="460" y="44"/>
                  </a:cubicBezTo>
                  <a:cubicBezTo>
                    <a:pt x="344" y="211"/>
                    <a:pt x="197" y="349"/>
                    <a:pt x="40" y="476"/>
                  </a:cubicBezTo>
                  <a:cubicBezTo>
                    <a:pt x="27" y="486"/>
                    <a:pt x="1" y="527"/>
                    <a:pt x="25" y="540"/>
                  </a:cubicBezTo>
                  <a:cubicBezTo>
                    <a:pt x="61" y="561"/>
                    <a:pt x="58" y="586"/>
                    <a:pt x="107" y="595"/>
                  </a:cubicBezTo>
                  <a:cubicBezTo>
                    <a:pt x="113" y="596"/>
                    <a:pt x="119" y="597"/>
                    <a:pt x="125" y="597"/>
                  </a:cubicBezTo>
                  <a:cubicBezTo>
                    <a:pt x="181" y="597"/>
                    <a:pt x="251" y="551"/>
                    <a:pt x="289" y="522"/>
                  </a:cubicBezTo>
                  <a:cubicBezTo>
                    <a:pt x="441" y="398"/>
                    <a:pt x="529" y="252"/>
                    <a:pt x="562" y="59"/>
                  </a:cubicBezTo>
                  <a:cubicBezTo>
                    <a:pt x="570" y="16"/>
                    <a:pt x="554" y="0"/>
                    <a:pt x="53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1888575" y="1536963"/>
              <a:ext cx="14425" cy="17675"/>
            </a:xfrm>
            <a:custGeom>
              <a:avLst/>
              <a:gdLst/>
              <a:ahLst/>
              <a:cxnLst/>
              <a:rect l="l" t="t" r="r" b="b"/>
              <a:pathLst>
                <a:path w="577" h="707" extrusionOk="0">
                  <a:moveTo>
                    <a:pt x="556" y="0"/>
                  </a:moveTo>
                  <a:cubicBezTo>
                    <a:pt x="551" y="0"/>
                    <a:pt x="545" y="2"/>
                    <a:pt x="538" y="7"/>
                  </a:cubicBezTo>
                  <a:cubicBezTo>
                    <a:pt x="296" y="167"/>
                    <a:pt x="4" y="285"/>
                    <a:pt x="1" y="630"/>
                  </a:cubicBezTo>
                  <a:cubicBezTo>
                    <a:pt x="0" y="686"/>
                    <a:pt x="25" y="706"/>
                    <a:pt x="57" y="706"/>
                  </a:cubicBezTo>
                  <a:cubicBezTo>
                    <a:pt x="103" y="706"/>
                    <a:pt x="164" y="663"/>
                    <a:pt x="189" y="622"/>
                  </a:cubicBezTo>
                  <a:cubicBezTo>
                    <a:pt x="303" y="427"/>
                    <a:pt x="395" y="217"/>
                    <a:pt x="558" y="55"/>
                  </a:cubicBezTo>
                  <a:cubicBezTo>
                    <a:pt x="575" y="38"/>
                    <a:pt x="577" y="0"/>
                    <a:pt x="556"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1937875" y="1508963"/>
              <a:ext cx="10525" cy="11725"/>
            </a:xfrm>
            <a:custGeom>
              <a:avLst/>
              <a:gdLst/>
              <a:ahLst/>
              <a:cxnLst/>
              <a:rect l="l" t="t" r="r" b="b"/>
              <a:pathLst>
                <a:path w="421" h="469" extrusionOk="0">
                  <a:moveTo>
                    <a:pt x="341" y="0"/>
                  </a:moveTo>
                  <a:cubicBezTo>
                    <a:pt x="341" y="0"/>
                    <a:pt x="340" y="0"/>
                    <a:pt x="340" y="0"/>
                  </a:cubicBezTo>
                  <a:cubicBezTo>
                    <a:pt x="186" y="5"/>
                    <a:pt x="88" y="140"/>
                    <a:pt x="12" y="261"/>
                  </a:cubicBezTo>
                  <a:cubicBezTo>
                    <a:pt x="4" y="275"/>
                    <a:pt x="1" y="310"/>
                    <a:pt x="19" y="310"/>
                  </a:cubicBezTo>
                  <a:cubicBezTo>
                    <a:pt x="23" y="310"/>
                    <a:pt x="27" y="309"/>
                    <a:pt x="32" y="307"/>
                  </a:cubicBezTo>
                  <a:cubicBezTo>
                    <a:pt x="94" y="272"/>
                    <a:pt x="170" y="212"/>
                    <a:pt x="244" y="212"/>
                  </a:cubicBezTo>
                  <a:cubicBezTo>
                    <a:pt x="246" y="212"/>
                    <a:pt x="248" y="212"/>
                    <a:pt x="250" y="212"/>
                  </a:cubicBezTo>
                  <a:cubicBezTo>
                    <a:pt x="251" y="212"/>
                    <a:pt x="252" y="213"/>
                    <a:pt x="252" y="213"/>
                  </a:cubicBezTo>
                  <a:cubicBezTo>
                    <a:pt x="272" y="213"/>
                    <a:pt x="278" y="206"/>
                    <a:pt x="282" y="206"/>
                  </a:cubicBezTo>
                  <a:cubicBezTo>
                    <a:pt x="286" y="206"/>
                    <a:pt x="287" y="210"/>
                    <a:pt x="293" y="225"/>
                  </a:cubicBezTo>
                  <a:cubicBezTo>
                    <a:pt x="317" y="291"/>
                    <a:pt x="284" y="380"/>
                    <a:pt x="264" y="442"/>
                  </a:cubicBezTo>
                  <a:cubicBezTo>
                    <a:pt x="258" y="461"/>
                    <a:pt x="264" y="468"/>
                    <a:pt x="274" y="468"/>
                  </a:cubicBezTo>
                  <a:cubicBezTo>
                    <a:pt x="288" y="468"/>
                    <a:pt x="308" y="455"/>
                    <a:pt x="314" y="440"/>
                  </a:cubicBezTo>
                  <a:cubicBezTo>
                    <a:pt x="372" y="297"/>
                    <a:pt x="421" y="189"/>
                    <a:pt x="379" y="40"/>
                  </a:cubicBezTo>
                  <a:cubicBezTo>
                    <a:pt x="375" y="22"/>
                    <a:pt x="361" y="0"/>
                    <a:pt x="341"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1859500" y="1453063"/>
              <a:ext cx="45400" cy="41075"/>
            </a:xfrm>
            <a:custGeom>
              <a:avLst/>
              <a:gdLst/>
              <a:ahLst/>
              <a:cxnLst/>
              <a:rect l="l" t="t" r="r" b="b"/>
              <a:pathLst>
                <a:path w="1816" h="1643" extrusionOk="0">
                  <a:moveTo>
                    <a:pt x="1562" y="0"/>
                  </a:moveTo>
                  <a:cubicBezTo>
                    <a:pt x="1514" y="0"/>
                    <a:pt x="1458" y="72"/>
                    <a:pt x="1447" y="105"/>
                  </a:cubicBezTo>
                  <a:cubicBezTo>
                    <a:pt x="1285" y="574"/>
                    <a:pt x="733" y="806"/>
                    <a:pt x="703" y="1281"/>
                  </a:cubicBezTo>
                  <a:cubicBezTo>
                    <a:pt x="480" y="1320"/>
                    <a:pt x="236" y="1357"/>
                    <a:pt x="65" y="1498"/>
                  </a:cubicBezTo>
                  <a:cubicBezTo>
                    <a:pt x="42" y="1515"/>
                    <a:pt x="1" y="1580"/>
                    <a:pt x="40" y="1604"/>
                  </a:cubicBezTo>
                  <a:cubicBezTo>
                    <a:pt x="85" y="1631"/>
                    <a:pt x="141" y="1642"/>
                    <a:pt x="203" y="1642"/>
                  </a:cubicBezTo>
                  <a:cubicBezTo>
                    <a:pt x="395" y="1642"/>
                    <a:pt x="641" y="1538"/>
                    <a:pt x="784" y="1505"/>
                  </a:cubicBezTo>
                  <a:cubicBezTo>
                    <a:pt x="866" y="1487"/>
                    <a:pt x="932" y="1381"/>
                    <a:pt x="914" y="1301"/>
                  </a:cubicBezTo>
                  <a:cubicBezTo>
                    <a:pt x="899" y="1223"/>
                    <a:pt x="874" y="1142"/>
                    <a:pt x="896" y="1116"/>
                  </a:cubicBezTo>
                  <a:cubicBezTo>
                    <a:pt x="984" y="1017"/>
                    <a:pt x="1064" y="918"/>
                    <a:pt x="1159" y="825"/>
                  </a:cubicBezTo>
                  <a:cubicBezTo>
                    <a:pt x="1331" y="656"/>
                    <a:pt x="1465" y="479"/>
                    <a:pt x="1552" y="266"/>
                  </a:cubicBezTo>
                  <a:cubicBezTo>
                    <a:pt x="1588" y="283"/>
                    <a:pt x="1627" y="297"/>
                    <a:pt x="1665" y="308"/>
                  </a:cubicBezTo>
                  <a:cubicBezTo>
                    <a:pt x="1664" y="311"/>
                    <a:pt x="1663" y="312"/>
                    <a:pt x="1663" y="314"/>
                  </a:cubicBezTo>
                  <a:cubicBezTo>
                    <a:pt x="1672" y="348"/>
                    <a:pt x="1687" y="365"/>
                    <a:pt x="1704" y="396"/>
                  </a:cubicBezTo>
                  <a:cubicBezTo>
                    <a:pt x="1712" y="408"/>
                    <a:pt x="1721" y="413"/>
                    <a:pt x="1730" y="413"/>
                  </a:cubicBezTo>
                  <a:cubicBezTo>
                    <a:pt x="1766" y="413"/>
                    <a:pt x="1811" y="338"/>
                    <a:pt x="1812" y="312"/>
                  </a:cubicBezTo>
                  <a:cubicBezTo>
                    <a:pt x="1816" y="176"/>
                    <a:pt x="1685" y="86"/>
                    <a:pt x="1592" y="11"/>
                  </a:cubicBezTo>
                  <a:cubicBezTo>
                    <a:pt x="1583" y="3"/>
                    <a:pt x="1573" y="0"/>
                    <a:pt x="1562"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1861875" y="1503863"/>
              <a:ext cx="9075" cy="9450"/>
            </a:xfrm>
            <a:custGeom>
              <a:avLst/>
              <a:gdLst/>
              <a:ahLst/>
              <a:cxnLst/>
              <a:rect l="l" t="t" r="r" b="b"/>
              <a:pathLst>
                <a:path w="363" h="378" extrusionOk="0">
                  <a:moveTo>
                    <a:pt x="112" y="1"/>
                  </a:moveTo>
                  <a:cubicBezTo>
                    <a:pt x="89" y="1"/>
                    <a:pt x="62" y="51"/>
                    <a:pt x="74" y="69"/>
                  </a:cubicBezTo>
                  <a:cubicBezTo>
                    <a:pt x="75" y="71"/>
                    <a:pt x="75" y="72"/>
                    <a:pt x="76" y="73"/>
                  </a:cubicBezTo>
                  <a:cubicBezTo>
                    <a:pt x="26" y="128"/>
                    <a:pt x="1" y="215"/>
                    <a:pt x="51" y="259"/>
                  </a:cubicBezTo>
                  <a:cubicBezTo>
                    <a:pt x="104" y="306"/>
                    <a:pt x="164" y="365"/>
                    <a:pt x="237" y="377"/>
                  </a:cubicBezTo>
                  <a:cubicBezTo>
                    <a:pt x="240" y="377"/>
                    <a:pt x="243" y="378"/>
                    <a:pt x="245" y="378"/>
                  </a:cubicBezTo>
                  <a:cubicBezTo>
                    <a:pt x="297" y="378"/>
                    <a:pt x="349" y="308"/>
                    <a:pt x="355" y="263"/>
                  </a:cubicBezTo>
                  <a:cubicBezTo>
                    <a:pt x="362" y="215"/>
                    <a:pt x="333" y="175"/>
                    <a:pt x="294" y="139"/>
                  </a:cubicBezTo>
                  <a:cubicBezTo>
                    <a:pt x="267" y="108"/>
                    <a:pt x="241" y="75"/>
                    <a:pt x="212" y="46"/>
                  </a:cubicBezTo>
                  <a:cubicBezTo>
                    <a:pt x="200" y="32"/>
                    <a:pt x="183" y="26"/>
                    <a:pt x="165" y="26"/>
                  </a:cubicBezTo>
                  <a:cubicBezTo>
                    <a:pt x="160" y="26"/>
                    <a:pt x="156" y="26"/>
                    <a:pt x="151" y="27"/>
                  </a:cubicBezTo>
                  <a:cubicBezTo>
                    <a:pt x="141" y="20"/>
                    <a:pt x="131" y="13"/>
                    <a:pt x="122" y="5"/>
                  </a:cubicBezTo>
                  <a:cubicBezTo>
                    <a:pt x="119" y="2"/>
                    <a:pt x="115" y="1"/>
                    <a:pt x="112"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1842725" y="1407013"/>
              <a:ext cx="23150" cy="30225"/>
            </a:xfrm>
            <a:custGeom>
              <a:avLst/>
              <a:gdLst/>
              <a:ahLst/>
              <a:cxnLst/>
              <a:rect l="l" t="t" r="r" b="b"/>
              <a:pathLst>
                <a:path w="926" h="1209" extrusionOk="0">
                  <a:moveTo>
                    <a:pt x="444" y="1"/>
                  </a:moveTo>
                  <a:cubicBezTo>
                    <a:pt x="424" y="1"/>
                    <a:pt x="404" y="41"/>
                    <a:pt x="420" y="55"/>
                  </a:cubicBezTo>
                  <a:cubicBezTo>
                    <a:pt x="467" y="101"/>
                    <a:pt x="503" y="168"/>
                    <a:pt x="537" y="239"/>
                  </a:cubicBezTo>
                  <a:cubicBezTo>
                    <a:pt x="512" y="236"/>
                    <a:pt x="487" y="230"/>
                    <a:pt x="462" y="228"/>
                  </a:cubicBezTo>
                  <a:cubicBezTo>
                    <a:pt x="458" y="228"/>
                    <a:pt x="453" y="227"/>
                    <a:pt x="449" y="227"/>
                  </a:cubicBezTo>
                  <a:cubicBezTo>
                    <a:pt x="347" y="227"/>
                    <a:pt x="278" y="370"/>
                    <a:pt x="290" y="458"/>
                  </a:cubicBezTo>
                  <a:cubicBezTo>
                    <a:pt x="315" y="649"/>
                    <a:pt x="149" y="893"/>
                    <a:pt x="54" y="1052"/>
                  </a:cubicBezTo>
                  <a:cubicBezTo>
                    <a:pt x="0" y="1142"/>
                    <a:pt x="34" y="1208"/>
                    <a:pt x="89" y="1208"/>
                  </a:cubicBezTo>
                  <a:cubicBezTo>
                    <a:pt x="121" y="1208"/>
                    <a:pt x="158" y="1188"/>
                    <a:pt x="191" y="1138"/>
                  </a:cubicBezTo>
                  <a:cubicBezTo>
                    <a:pt x="315" y="953"/>
                    <a:pt x="456" y="744"/>
                    <a:pt x="503" y="520"/>
                  </a:cubicBezTo>
                  <a:cubicBezTo>
                    <a:pt x="565" y="523"/>
                    <a:pt x="626" y="530"/>
                    <a:pt x="687" y="531"/>
                  </a:cubicBezTo>
                  <a:cubicBezTo>
                    <a:pt x="688" y="531"/>
                    <a:pt x="689" y="531"/>
                    <a:pt x="690" y="531"/>
                  </a:cubicBezTo>
                  <a:cubicBezTo>
                    <a:pt x="795" y="531"/>
                    <a:pt x="926" y="292"/>
                    <a:pt x="795" y="275"/>
                  </a:cubicBezTo>
                  <a:cubicBezTo>
                    <a:pt x="669" y="258"/>
                    <a:pt x="561" y="72"/>
                    <a:pt x="453" y="4"/>
                  </a:cubicBezTo>
                  <a:cubicBezTo>
                    <a:pt x="450" y="2"/>
                    <a:pt x="447" y="1"/>
                    <a:pt x="444"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1687425" y="1003213"/>
              <a:ext cx="25600" cy="13775"/>
            </a:xfrm>
            <a:custGeom>
              <a:avLst/>
              <a:gdLst/>
              <a:ahLst/>
              <a:cxnLst/>
              <a:rect l="l" t="t" r="r" b="b"/>
              <a:pathLst>
                <a:path w="1024" h="551" extrusionOk="0">
                  <a:moveTo>
                    <a:pt x="259" y="0"/>
                  </a:moveTo>
                  <a:cubicBezTo>
                    <a:pt x="200" y="0"/>
                    <a:pt x="146" y="10"/>
                    <a:pt x="60" y="41"/>
                  </a:cubicBezTo>
                  <a:cubicBezTo>
                    <a:pt x="36" y="50"/>
                    <a:pt x="1" y="90"/>
                    <a:pt x="20" y="116"/>
                  </a:cubicBezTo>
                  <a:cubicBezTo>
                    <a:pt x="112" y="247"/>
                    <a:pt x="166" y="246"/>
                    <a:pt x="328" y="264"/>
                  </a:cubicBezTo>
                  <a:cubicBezTo>
                    <a:pt x="388" y="270"/>
                    <a:pt x="449" y="274"/>
                    <a:pt x="509" y="274"/>
                  </a:cubicBezTo>
                  <a:cubicBezTo>
                    <a:pt x="589" y="274"/>
                    <a:pt x="668" y="268"/>
                    <a:pt x="748" y="256"/>
                  </a:cubicBezTo>
                  <a:cubicBezTo>
                    <a:pt x="768" y="348"/>
                    <a:pt x="797" y="494"/>
                    <a:pt x="865" y="532"/>
                  </a:cubicBezTo>
                  <a:cubicBezTo>
                    <a:pt x="887" y="544"/>
                    <a:pt x="905" y="550"/>
                    <a:pt x="920" y="550"/>
                  </a:cubicBezTo>
                  <a:cubicBezTo>
                    <a:pt x="939" y="550"/>
                    <a:pt x="955" y="542"/>
                    <a:pt x="972" y="525"/>
                  </a:cubicBezTo>
                  <a:cubicBezTo>
                    <a:pt x="1000" y="501"/>
                    <a:pt x="1015" y="467"/>
                    <a:pt x="1014" y="431"/>
                  </a:cubicBezTo>
                  <a:cubicBezTo>
                    <a:pt x="1019" y="430"/>
                    <a:pt x="1024" y="426"/>
                    <a:pt x="1023" y="408"/>
                  </a:cubicBezTo>
                  <a:cubicBezTo>
                    <a:pt x="1023" y="381"/>
                    <a:pt x="1018" y="355"/>
                    <a:pt x="1008" y="329"/>
                  </a:cubicBezTo>
                  <a:cubicBezTo>
                    <a:pt x="978" y="239"/>
                    <a:pt x="953" y="144"/>
                    <a:pt x="933" y="50"/>
                  </a:cubicBezTo>
                  <a:cubicBezTo>
                    <a:pt x="927" y="23"/>
                    <a:pt x="904" y="5"/>
                    <a:pt x="878" y="5"/>
                  </a:cubicBezTo>
                  <a:cubicBezTo>
                    <a:pt x="873" y="5"/>
                    <a:pt x="868" y="5"/>
                    <a:pt x="863" y="7"/>
                  </a:cubicBezTo>
                  <a:cubicBezTo>
                    <a:pt x="789" y="19"/>
                    <a:pt x="716" y="24"/>
                    <a:pt x="642" y="24"/>
                  </a:cubicBezTo>
                  <a:cubicBezTo>
                    <a:pt x="573" y="24"/>
                    <a:pt x="504" y="20"/>
                    <a:pt x="434" y="13"/>
                  </a:cubicBezTo>
                  <a:cubicBezTo>
                    <a:pt x="359" y="7"/>
                    <a:pt x="307" y="0"/>
                    <a:pt x="259"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1655175" y="921213"/>
              <a:ext cx="32550" cy="33875"/>
            </a:xfrm>
            <a:custGeom>
              <a:avLst/>
              <a:gdLst/>
              <a:ahLst/>
              <a:cxnLst/>
              <a:rect l="l" t="t" r="r" b="b"/>
              <a:pathLst>
                <a:path w="1302" h="1355" extrusionOk="0">
                  <a:moveTo>
                    <a:pt x="933" y="0"/>
                  </a:moveTo>
                  <a:cubicBezTo>
                    <a:pt x="916" y="0"/>
                    <a:pt x="893" y="36"/>
                    <a:pt x="905" y="50"/>
                  </a:cubicBezTo>
                  <a:cubicBezTo>
                    <a:pt x="946" y="98"/>
                    <a:pt x="975" y="160"/>
                    <a:pt x="1027" y="197"/>
                  </a:cubicBezTo>
                  <a:cubicBezTo>
                    <a:pt x="1100" y="249"/>
                    <a:pt x="1104" y="330"/>
                    <a:pt x="1091" y="411"/>
                  </a:cubicBezTo>
                  <a:cubicBezTo>
                    <a:pt x="899" y="386"/>
                    <a:pt x="706" y="388"/>
                    <a:pt x="516" y="349"/>
                  </a:cubicBezTo>
                  <a:cubicBezTo>
                    <a:pt x="513" y="348"/>
                    <a:pt x="509" y="348"/>
                    <a:pt x="505" y="348"/>
                  </a:cubicBezTo>
                  <a:cubicBezTo>
                    <a:pt x="464" y="348"/>
                    <a:pt x="424" y="392"/>
                    <a:pt x="405" y="422"/>
                  </a:cubicBezTo>
                  <a:cubicBezTo>
                    <a:pt x="261" y="657"/>
                    <a:pt x="1" y="1051"/>
                    <a:pt x="77" y="1340"/>
                  </a:cubicBezTo>
                  <a:cubicBezTo>
                    <a:pt x="80" y="1351"/>
                    <a:pt x="86" y="1354"/>
                    <a:pt x="93" y="1354"/>
                  </a:cubicBezTo>
                  <a:cubicBezTo>
                    <a:pt x="106" y="1354"/>
                    <a:pt x="122" y="1340"/>
                    <a:pt x="129" y="1330"/>
                  </a:cubicBezTo>
                  <a:cubicBezTo>
                    <a:pt x="289" y="1104"/>
                    <a:pt x="362" y="828"/>
                    <a:pt x="491" y="581"/>
                  </a:cubicBezTo>
                  <a:cubicBezTo>
                    <a:pt x="694" y="610"/>
                    <a:pt x="899" y="602"/>
                    <a:pt x="1101" y="640"/>
                  </a:cubicBezTo>
                  <a:cubicBezTo>
                    <a:pt x="1105" y="641"/>
                    <a:pt x="1109" y="641"/>
                    <a:pt x="1113" y="641"/>
                  </a:cubicBezTo>
                  <a:cubicBezTo>
                    <a:pt x="1172" y="641"/>
                    <a:pt x="1223" y="561"/>
                    <a:pt x="1233" y="513"/>
                  </a:cubicBezTo>
                  <a:cubicBezTo>
                    <a:pt x="1259" y="391"/>
                    <a:pt x="1302" y="229"/>
                    <a:pt x="1221" y="117"/>
                  </a:cubicBezTo>
                  <a:cubicBezTo>
                    <a:pt x="1159" y="32"/>
                    <a:pt x="1015" y="78"/>
                    <a:pt x="941" y="3"/>
                  </a:cubicBezTo>
                  <a:cubicBezTo>
                    <a:pt x="938" y="1"/>
                    <a:pt x="936" y="0"/>
                    <a:pt x="93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1634375" y="951963"/>
              <a:ext cx="17725" cy="6100"/>
            </a:xfrm>
            <a:custGeom>
              <a:avLst/>
              <a:gdLst/>
              <a:ahLst/>
              <a:cxnLst/>
              <a:rect l="l" t="t" r="r" b="b"/>
              <a:pathLst>
                <a:path w="709" h="244" extrusionOk="0">
                  <a:moveTo>
                    <a:pt x="278" y="1"/>
                  </a:moveTo>
                  <a:cubicBezTo>
                    <a:pt x="203" y="1"/>
                    <a:pt x="128" y="10"/>
                    <a:pt x="60" y="25"/>
                  </a:cubicBezTo>
                  <a:cubicBezTo>
                    <a:pt x="33" y="31"/>
                    <a:pt x="0" y="81"/>
                    <a:pt x="26" y="104"/>
                  </a:cubicBezTo>
                  <a:cubicBezTo>
                    <a:pt x="187" y="244"/>
                    <a:pt x="400" y="148"/>
                    <a:pt x="586" y="219"/>
                  </a:cubicBezTo>
                  <a:cubicBezTo>
                    <a:pt x="590" y="220"/>
                    <a:pt x="594" y="221"/>
                    <a:pt x="598" y="221"/>
                  </a:cubicBezTo>
                  <a:cubicBezTo>
                    <a:pt x="649" y="221"/>
                    <a:pt x="708" y="128"/>
                    <a:pt x="662" y="98"/>
                  </a:cubicBezTo>
                  <a:cubicBezTo>
                    <a:pt x="552" y="29"/>
                    <a:pt x="414" y="1"/>
                    <a:pt x="278" y="1"/>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1605400" y="879388"/>
              <a:ext cx="12250" cy="8575"/>
            </a:xfrm>
            <a:custGeom>
              <a:avLst/>
              <a:gdLst/>
              <a:ahLst/>
              <a:cxnLst/>
              <a:rect l="l" t="t" r="r" b="b"/>
              <a:pathLst>
                <a:path w="490" h="343" extrusionOk="0">
                  <a:moveTo>
                    <a:pt x="455" y="0"/>
                  </a:moveTo>
                  <a:cubicBezTo>
                    <a:pt x="445" y="0"/>
                    <a:pt x="434" y="6"/>
                    <a:pt x="425" y="18"/>
                  </a:cubicBezTo>
                  <a:cubicBezTo>
                    <a:pt x="332" y="136"/>
                    <a:pt x="193" y="174"/>
                    <a:pt x="53" y="210"/>
                  </a:cubicBezTo>
                  <a:cubicBezTo>
                    <a:pt x="30" y="216"/>
                    <a:pt x="1" y="258"/>
                    <a:pt x="25" y="278"/>
                  </a:cubicBezTo>
                  <a:cubicBezTo>
                    <a:pt x="79" y="323"/>
                    <a:pt x="129" y="342"/>
                    <a:pt x="175" y="342"/>
                  </a:cubicBezTo>
                  <a:cubicBezTo>
                    <a:pt x="308" y="342"/>
                    <a:pt x="406" y="182"/>
                    <a:pt x="475" y="49"/>
                  </a:cubicBezTo>
                  <a:cubicBezTo>
                    <a:pt x="489" y="21"/>
                    <a:pt x="475" y="0"/>
                    <a:pt x="455"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1578200" y="802788"/>
              <a:ext cx="64425" cy="62400"/>
            </a:xfrm>
            <a:custGeom>
              <a:avLst/>
              <a:gdLst/>
              <a:ahLst/>
              <a:cxnLst/>
              <a:rect l="l" t="t" r="r" b="b"/>
              <a:pathLst>
                <a:path w="2577" h="2496" extrusionOk="0">
                  <a:moveTo>
                    <a:pt x="2135" y="0"/>
                  </a:moveTo>
                  <a:cubicBezTo>
                    <a:pt x="2131" y="0"/>
                    <a:pt x="2126" y="0"/>
                    <a:pt x="2121" y="0"/>
                  </a:cubicBezTo>
                  <a:cubicBezTo>
                    <a:pt x="2049" y="2"/>
                    <a:pt x="1979" y="86"/>
                    <a:pt x="1982" y="158"/>
                  </a:cubicBezTo>
                  <a:cubicBezTo>
                    <a:pt x="1993" y="429"/>
                    <a:pt x="1940" y="689"/>
                    <a:pt x="1950" y="958"/>
                  </a:cubicBezTo>
                  <a:cubicBezTo>
                    <a:pt x="1679" y="1115"/>
                    <a:pt x="1432" y="1310"/>
                    <a:pt x="1217" y="1537"/>
                  </a:cubicBezTo>
                  <a:cubicBezTo>
                    <a:pt x="1043" y="1717"/>
                    <a:pt x="900" y="1916"/>
                    <a:pt x="709" y="2084"/>
                  </a:cubicBezTo>
                  <a:cubicBezTo>
                    <a:pt x="518" y="2250"/>
                    <a:pt x="280" y="2307"/>
                    <a:pt x="56" y="2410"/>
                  </a:cubicBezTo>
                  <a:cubicBezTo>
                    <a:pt x="36" y="2418"/>
                    <a:pt x="1" y="2475"/>
                    <a:pt x="38" y="2484"/>
                  </a:cubicBezTo>
                  <a:cubicBezTo>
                    <a:pt x="75" y="2492"/>
                    <a:pt x="112" y="2496"/>
                    <a:pt x="148" y="2496"/>
                  </a:cubicBezTo>
                  <a:cubicBezTo>
                    <a:pt x="407" y="2496"/>
                    <a:pt x="645" y="2309"/>
                    <a:pt x="836" y="2145"/>
                  </a:cubicBezTo>
                  <a:cubicBezTo>
                    <a:pt x="1245" y="1794"/>
                    <a:pt x="1562" y="1368"/>
                    <a:pt x="2050" y="1114"/>
                  </a:cubicBezTo>
                  <a:cubicBezTo>
                    <a:pt x="2119" y="1077"/>
                    <a:pt x="2159" y="1002"/>
                    <a:pt x="2151" y="924"/>
                  </a:cubicBezTo>
                  <a:cubicBezTo>
                    <a:pt x="2120" y="680"/>
                    <a:pt x="2169" y="445"/>
                    <a:pt x="2169" y="207"/>
                  </a:cubicBezTo>
                  <a:cubicBezTo>
                    <a:pt x="2283" y="193"/>
                    <a:pt x="2397" y="184"/>
                    <a:pt x="2510" y="162"/>
                  </a:cubicBezTo>
                  <a:cubicBezTo>
                    <a:pt x="2535" y="158"/>
                    <a:pt x="2577" y="89"/>
                    <a:pt x="2536" y="83"/>
                  </a:cubicBezTo>
                  <a:cubicBezTo>
                    <a:pt x="2380" y="56"/>
                    <a:pt x="2298" y="0"/>
                    <a:pt x="2135"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1575875" y="773713"/>
              <a:ext cx="11225" cy="8375"/>
            </a:xfrm>
            <a:custGeom>
              <a:avLst/>
              <a:gdLst/>
              <a:ahLst/>
              <a:cxnLst/>
              <a:rect l="l" t="t" r="r" b="b"/>
              <a:pathLst>
                <a:path w="449" h="335" extrusionOk="0">
                  <a:moveTo>
                    <a:pt x="253" y="0"/>
                  </a:moveTo>
                  <a:cubicBezTo>
                    <a:pt x="216" y="0"/>
                    <a:pt x="171" y="65"/>
                    <a:pt x="197" y="91"/>
                  </a:cubicBezTo>
                  <a:cubicBezTo>
                    <a:pt x="210" y="104"/>
                    <a:pt x="225" y="114"/>
                    <a:pt x="243" y="121"/>
                  </a:cubicBezTo>
                  <a:cubicBezTo>
                    <a:pt x="233" y="121"/>
                    <a:pt x="230" y="119"/>
                    <a:pt x="214" y="119"/>
                  </a:cubicBezTo>
                  <a:cubicBezTo>
                    <a:pt x="157" y="119"/>
                    <a:pt x="99" y="146"/>
                    <a:pt x="48" y="165"/>
                  </a:cubicBezTo>
                  <a:cubicBezTo>
                    <a:pt x="26" y="173"/>
                    <a:pt x="1" y="215"/>
                    <a:pt x="17" y="237"/>
                  </a:cubicBezTo>
                  <a:cubicBezTo>
                    <a:pt x="65" y="303"/>
                    <a:pt x="134" y="335"/>
                    <a:pt x="203" y="335"/>
                  </a:cubicBezTo>
                  <a:cubicBezTo>
                    <a:pt x="280" y="335"/>
                    <a:pt x="358" y="295"/>
                    <a:pt x="408" y="219"/>
                  </a:cubicBezTo>
                  <a:cubicBezTo>
                    <a:pt x="427" y="191"/>
                    <a:pt x="448" y="133"/>
                    <a:pt x="424" y="101"/>
                  </a:cubicBezTo>
                  <a:cubicBezTo>
                    <a:pt x="383" y="47"/>
                    <a:pt x="325" y="30"/>
                    <a:pt x="265" y="3"/>
                  </a:cubicBezTo>
                  <a:cubicBezTo>
                    <a:pt x="261" y="1"/>
                    <a:pt x="257" y="0"/>
                    <a:pt x="25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1565775" y="715463"/>
              <a:ext cx="31300" cy="13225"/>
            </a:xfrm>
            <a:custGeom>
              <a:avLst/>
              <a:gdLst/>
              <a:ahLst/>
              <a:cxnLst/>
              <a:rect l="l" t="t" r="r" b="b"/>
              <a:pathLst>
                <a:path w="1252" h="529" extrusionOk="0">
                  <a:moveTo>
                    <a:pt x="1035" y="0"/>
                  </a:moveTo>
                  <a:cubicBezTo>
                    <a:pt x="983" y="0"/>
                    <a:pt x="937" y="77"/>
                    <a:pt x="936" y="123"/>
                  </a:cubicBezTo>
                  <a:cubicBezTo>
                    <a:pt x="936" y="182"/>
                    <a:pt x="922" y="237"/>
                    <a:pt x="910" y="294"/>
                  </a:cubicBezTo>
                  <a:cubicBezTo>
                    <a:pt x="736" y="241"/>
                    <a:pt x="548" y="178"/>
                    <a:pt x="368" y="178"/>
                  </a:cubicBezTo>
                  <a:cubicBezTo>
                    <a:pt x="261" y="178"/>
                    <a:pt x="156" y="201"/>
                    <a:pt x="60" y="260"/>
                  </a:cubicBezTo>
                  <a:cubicBezTo>
                    <a:pt x="46" y="268"/>
                    <a:pt x="0" y="325"/>
                    <a:pt x="34" y="339"/>
                  </a:cubicBezTo>
                  <a:cubicBezTo>
                    <a:pt x="162" y="392"/>
                    <a:pt x="299" y="385"/>
                    <a:pt x="435" y="405"/>
                  </a:cubicBezTo>
                  <a:cubicBezTo>
                    <a:pt x="603" y="430"/>
                    <a:pt x="765" y="487"/>
                    <a:pt x="930" y="527"/>
                  </a:cubicBezTo>
                  <a:cubicBezTo>
                    <a:pt x="934" y="528"/>
                    <a:pt x="939" y="529"/>
                    <a:pt x="943" y="529"/>
                  </a:cubicBezTo>
                  <a:cubicBezTo>
                    <a:pt x="1002" y="529"/>
                    <a:pt x="1060" y="434"/>
                    <a:pt x="1056" y="384"/>
                  </a:cubicBezTo>
                  <a:cubicBezTo>
                    <a:pt x="1049" y="311"/>
                    <a:pt x="1065" y="241"/>
                    <a:pt x="1075" y="170"/>
                  </a:cubicBezTo>
                  <a:cubicBezTo>
                    <a:pt x="1211" y="182"/>
                    <a:pt x="1148" y="277"/>
                    <a:pt x="1162" y="396"/>
                  </a:cubicBezTo>
                  <a:cubicBezTo>
                    <a:pt x="1163" y="404"/>
                    <a:pt x="1166" y="407"/>
                    <a:pt x="1171" y="407"/>
                  </a:cubicBezTo>
                  <a:cubicBezTo>
                    <a:pt x="1183" y="407"/>
                    <a:pt x="1206" y="381"/>
                    <a:pt x="1206" y="369"/>
                  </a:cubicBezTo>
                  <a:cubicBezTo>
                    <a:pt x="1205" y="294"/>
                    <a:pt x="1252" y="234"/>
                    <a:pt x="1250" y="160"/>
                  </a:cubicBezTo>
                  <a:cubicBezTo>
                    <a:pt x="1246" y="65"/>
                    <a:pt x="1128" y="37"/>
                    <a:pt x="1058" y="5"/>
                  </a:cubicBezTo>
                  <a:cubicBezTo>
                    <a:pt x="1050" y="2"/>
                    <a:pt x="1043" y="0"/>
                    <a:pt x="1035"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1522825" y="728363"/>
              <a:ext cx="29950" cy="14800"/>
            </a:xfrm>
            <a:custGeom>
              <a:avLst/>
              <a:gdLst/>
              <a:ahLst/>
              <a:cxnLst/>
              <a:rect l="l" t="t" r="r" b="b"/>
              <a:pathLst>
                <a:path w="1198" h="592" extrusionOk="0">
                  <a:moveTo>
                    <a:pt x="1180" y="0"/>
                  </a:moveTo>
                  <a:cubicBezTo>
                    <a:pt x="1176" y="0"/>
                    <a:pt x="1171" y="2"/>
                    <a:pt x="1165" y="7"/>
                  </a:cubicBezTo>
                  <a:cubicBezTo>
                    <a:pt x="1000" y="125"/>
                    <a:pt x="861" y="233"/>
                    <a:pt x="725" y="377"/>
                  </a:cubicBezTo>
                  <a:cubicBezTo>
                    <a:pt x="633" y="345"/>
                    <a:pt x="541" y="323"/>
                    <a:pt x="443" y="323"/>
                  </a:cubicBezTo>
                  <a:cubicBezTo>
                    <a:pt x="429" y="323"/>
                    <a:pt x="415" y="323"/>
                    <a:pt x="401" y="324"/>
                  </a:cubicBezTo>
                  <a:cubicBezTo>
                    <a:pt x="242" y="336"/>
                    <a:pt x="187" y="383"/>
                    <a:pt x="61" y="461"/>
                  </a:cubicBezTo>
                  <a:cubicBezTo>
                    <a:pt x="41" y="474"/>
                    <a:pt x="0" y="531"/>
                    <a:pt x="42" y="542"/>
                  </a:cubicBezTo>
                  <a:cubicBezTo>
                    <a:pt x="105" y="558"/>
                    <a:pt x="128" y="592"/>
                    <a:pt x="189" y="592"/>
                  </a:cubicBezTo>
                  <a:cubicBezTo>
                    <a:pt x="197" y="592"/>
                    <a:pt x="205" y="591"/>
                    <a:pt x="215" y="590"/>
                  </a:cubicBezTo>
                  <a:cubicBezTo>
                    <a:pt x="357" y="569"/>
                    <a:pt x="497" y="544"/>
                    <a:pt x="641" y="544"/>
                  </a:cubicBezTo>
                  <a:cubicBezTo>
                    <a:pt x="654" y="544"/>
                    <a:pt x="668" y="544"/>
                    <a:pt x="681" y="544"/>
                  </a:cubicBezTo>
                  <a:cubicBezTo>
                    <a:pt x="682" y="544"/>
                    <a:pt x="683" y="544"/>
                    <a:pt x="684" y="544"/>
                  </a:cubicBezTo>
                  <a:cubicBezTo>
                    <a:pt x="726" y="544"/>
                    <a:pt x="755" y="506"/>
                    <a:pt x="772" y="471"/>
                  </a:cubicBezTo>
                  <a:cubicBezTo>
                    <a:pt x="861" y="285"/>
                    <a:pt x="1023" y="182"/>
                    <a:pt x="1175" y="53"/>
                  </a:cubicBezTo>
                  <a:cubicBezTo>
                    <a:pt x="1192" y="39"/>
                    <a:pt x="1198" y="0"/>
                    <a:pt x="1180"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466675" y="2107463"/>
              <a:ext cx="21500" cy="14875"/>
            </a:xfrm>
            <a:custGeom>
              <a:avLst/>
              <a:gdLst/>
              <a:ahLst/>
              <a:cxnLst/>
              <a:rect l="l" t="t" r="r" b="b"/>
              <a:pathLst>
                <a:path w="860" h="595" extrusionOk="0">
                  <a:moveTo>
                    <a:pt x="83" y="0"/>
                  </a:moveTo>
                  <a:cubicBezTo>
                    <a:pt x="64" y="0"/>
                    <a:pt x="47" y="25"/>
                    <a:pt x="44" y="41"/>
                  </a:cubicBezTo>
                  <a:cubicBezTo>
                    <a:pt x="1" y="260"/>
                    <a:pt x="242" y="415"/>
                    <a:pt x="346" y="576"/>
                  </a:cubicBezTo>
                  <a:cubicBezTo>
                    <a:pt x="355" y="589"/>
                    <a:pt x="365" y="595"/>
                    <a:pt x="375" y="595"/>
                  </a:cubicBezTo>
                  <a:cubicBezTo>
                    <a:pt x="415" y="595"/>
                    <a:pt x="463" y="513"/>
                    <a:pt x="463" y="483"/>
                  </a:cubicBezTo>
                  <a:cubicBezTo>
                    <a:pt x="463" y="456"/>
                    <a:pt x="624" y="351"/>
                    <a:pt x="663" y="322"/>
                  </a:cubicBezTo>
                  <a:cubicBezTo>
                    <a:pt x="698" y="297"/>
                    <a:pt x="735" y="277"/>
                    <a:pt x="768" y="248"/>
                  </a:cubicBezTo>
                  <a:cubicBezTo>
                    <a:pt x="773" y="248"/>
                    <a:pt x="779" y="247"/>
                    <a:pt x="783" y="243"/>
                  </a:cubicBezTo>
                  <a:cubicBezTo>
                    <a:pt x="822" y="219"/>
                    <a:pt x="859" y="189"/>
                    <a:pt x="853" y="138"/>
                  </a:cubicBezTo>
                  <a:cubicBezTo>
                    <a:pt x="851" y="127"/>
                    <a:pt x="843" y="120"/>
                    <a:pt x="833" y="118"/>
                  </a:cubicBezTo>
                  <a:cubicBezTo>
                    <a:pt x="828" y="117"/>
                    <a:pt x="823" y="117"/>
                    <a:pt x="818" y="117"/>
                  </a:cubicBezTo>
                  <a:cubicBezTo>
                    <a:pt x="704" y="117"/>
                    <a:pt x="520" y="250"/>
                    <a:pt x="415" y="382"/>
                  </a:cubicBezTo>
                  <a:cubicBezTo>
                    <a:pt x="331" y="235"/>
                    <a:pt x="249" y="80"/>
                    <a:pt x="94" y="3"/>
                  </a:cubicBezTo>
                  <a:cubicBezTo>
                    <a:pt x="90" y="1"/>
                    <a:pt x="87" y="0"/>
                    <a:pt x="83"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78775" y="1990188"/>
              <a:ext cx="65600" cy="19800"/>
            </a:xfrm>
            <a:custGeom>
              <a:avLst/>
              <a:gdLst/>
              <a:ahLst/>
              <a:cxnLst/>
              <a:rect l="l" t="t" r="r" b="b"/>
              <a:pathLst>
                <a:path w="2624" h="792" extrusionOk="0">
                  <a:moveTo>
                    <a:pt x="115" y="0"/>
                  </a:moveTo>
                  <a:cubicBezTo>
                    <a:pt x="58" y="0"/>
                    <a:pt x="0" y="116"/>
                    <a:pt x="47" y="153"/>
                  </a:cubicBezTo>
                  <a:cubicBezTo>
                    <a:pt x="266" y="323"/>
                    <a:pt x="468" y="229"/>
                    <a:pt x="605" y="543"/>
                  </a:cubicBezTo>
                  <a:cubicBezTo>
                    <a:pt x="607" y="549"/>
                    <a:pt x="614" y="551"/>
                    <a:pt x="619" y="551"/>
                  </a:cubicBezTo>
                  <a:cubicBezTo>
                    <a:pt x="621" y="551"/>
                    <a:pt x="622" y="551"/>
                    <a:pt x="624" y="550"/>
                  </a:cubicBezTo>
                  <a:cubicBezTo>
                    <a:pt x="830" y="515"/>
                    <a:pt x="1036" y="511"/>
                    <a:pt x="1241" y="469"/>
                  </a:cubicBezTo>
                  <a:cubicBezTo>
                    <a:pt x="1255" y="466"/>
                    <a:pt x="1268" y="465"/>
                    <a:pt x="1279" y="465"/>
                  </a:cubicBezTo>
                  <a:cubicBezTo>
                    <a:pt x="1414" y="465"/>
                    <a:pt x="1412" y="644"/>
                    <a:pt x="1473" y="719"/>
                  </a:cubicBezTo>
                  <a:cubicBezTo>
                    <a:pt x="1483" y="732"/>
                    <a:pt x="1499" y="739"/>
                    <a:pt x="1514" y="739"/>
                  </a:cubicBezTo>
                  <a:cubicBezTo>
                    <a:pt x="1524" y="739"/>
                    <a:pt x="1534" y="736"/>
                    <a:pt x="1543" y="730"/>
                  </a:cubicBezTo>
                  <a:cubicBezTo>
                    <a:pt x="1591" y="704"/>
                    <a:pt x="2081" y="451"/>
                    <a:pt x="2311" y="451"/>
                  </a:cubicBezTo>
                  <a:cubicBezTo>
                    <a:pt x="2373" y="451"/>
                    <a:pt x="2416" y="469"/>
                    <a:pt x="2427" y="515"/>
                  </a:cubicBezTo>
                  <a:cubicBezTo>
                    <a:pt x="2461" y="664"/>
                    <a:pt x="2431" y="694"/>
                    <a:pt x="2379" y="694"/>
                  </a:cubicBezTo>
                  <a:cubicBezTo>
                    <a:pt x="2342" y="694"/>
                    <a:pt x="2294" y="679"/>
                    <a:pt x="2250" y="679"/>
                  </a:cubicBezTo>
                  <a:cubicBezTo>
                    <a:pt x="2243" y="679"/>
                    <a:pt x="2236" y="680"/>
                    <a:pt x="2230" y="680"/>
                  </a:cubicBezTo>
                  <a:cubicBezTo>
                    <a:pt x="2211" y="683"/>
                    <a:pt x="2186" y="732"/>
                    <a:pt x="2212" y="735"/>
                  </a:cubicBezTo>
                  <a:cubicBezTo>
                    <a:pt x="2267" y="739"/>
                    <a:pt x="2351" y="792"/>
                    <a:pt x="2419" y="792"/>
                  </a:cubicBezTo>
                  <a:cubicBezTo>
                    <a:pt x="2441" y="792"/>
                    <a:pt x="2462" y="786"/>
                    <a:pt x="2479" y="772"/>
                  </a:cubicBezTo>
                  <a:cubicBezTo>
                    <a:pt x="2624" y="660"/>
                    <a:pt x="2566" y="411"/>
                    <a:pt x="2542" y="264"/>
                  </a:cubicBezTo>
                  <a:cubicBezTo>
                    <a:pt x="2538" y="242"/>
                    <a:pt x="2520" y="228"/>
                    <a:pt x="2501" y="228"/>
                  </a:cubicBezTo>
                  <a:cubicBezTo>
                    <a:pt x="2498" y="228"/>
                    <a:pt x="2494" y="229"/>
                    <a:pt x="2490" y="230"/>
                  </a:cubicBezTo>
                  <a:cubicBezTo>
                    <a:pt x="2332" y="261"/>
                    <a:pt x="2176" y="300"/>
                    <a:pt x="2020" y="343"/>
                  </a:cubicBezTo>
                  <a:cubicBezTo>
                    <a:pt x="1980" y="355"/>
                    <a:pt x="1765" y="462"/>
                    <a:pt x="1647" y="462"/>
                  </a:cubicBezTo>
                  <a:cubicBezTo>
                    <a:pt x="1602" y="462"/>
                    <a:pt x="1571" y="446"/>
                    <a:pt x="1570" y="403"/>
                  </a:cubicBezTo>
                  <a:cubicBezTo>
                    <a:pt x="1569" y="307"/>
                    <a:pt x="1529" y="240"/>
                    <a:pt x="1442" y="240"/>
                  </a:cubicBezTo>
                  <a:cubicBezTo>
                    <a:pt x="1427" y="240"/>
                    <a:pt x="1411" y="242"/>
                    <a:pt x="1393" y="246"/>
                  </a:cubicBezTo>
                  <a:cubicBezTo>
                    <a:pt x="1225" y="286"/>
                    <a:pt x="1008" y="404"/>
                    <a:pt x="835" y="404"/>
                  </a:cubicBezTo>
                  <a:cubicBezTo>
                    <a:pt x="732" y="404"/>
                    <a:pt x="644" y="363"/>
                    <a:pt x="592" y="237"/>
                  </a:cubicBezTo>
                  <a:cubicBezTo>
                    <a:pt x="533" y="96"/>
                    <a:pt x="255" y="42"/>
                    <a:pt x="127" y="2"/>
                  </a:cubicBezTo>
                  <a:cubicBezTo>
                    <a:pt x="123" y="1"/>
                    <a:pt x="119" y="0"/>
                    <a:pt x="115" y="0"/>
                  </a:cubicBezTo>
                  <a:close/>
                </a:path>
              </a:pathLst>
            </a:custGeom>
            <a:solidFill>
              <a:schemeClr val="dk2"/>
            </a:solidFill>
            <a:ln>
              <a:noFill/>
            </a:ln>
            <a:effectLst>
              <a:outerShdw blurRad="214313" dist="9525" dir="5400000" algn="bl" rotWithShape="0">
                <a:schemeClr val="dk2">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8"/>
          <p:cNvSpPr txBox="1">
            <a:spLocks noGrp="1"/>
          </p:cNvSpPr>
          <p:nvPr>
            <p:ph type="title"/>
          </p:nvPr>
        </p:nvSpPr>
        <p:spPr>
          <a:xfrm>
            <a:off x="1092150" y="832550"/>
            <a:ext cx="6959700" cy="134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65" name="Google Shape;465;p8"/>
          <p:cNvSpPr/>
          <p:nvPr/>
        </p:nvSpPr>
        <p:spPr>
          <a:xfrm>
            <a:off x="-1872546" y="1082000"/>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3028478" y="2332400"/>
            <a:ext cx="3530400" cy="35304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7553904" y="-1250275"/>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68"/>
        <p:cNvGrpSpPr/>
        <p:nvPr/>
      </p:nvGrpSpPr>
      <p:grpSpPr>
        <a:xfrm>
          <a:off x="0" y="0"/>
          <a:ext cx="0" cy="0"/>
          <a:chOff x="0" y="0"/>
          <a:chExt cx="0" cy="0"/>
        </a:xfrm>
      </p:grpSpPr>
      <p:sp>
        <p:nvSpPr>
          <p:cNvPr id="469" name="Google Shape;469;p9"/>
          <p:cNvSpPr/>
          <p:nvPr/>
        </p:nvSpPr>
        <p:spPr>
          <a:xfrm>
            <a:off x="0" y="0"/>
            <a:ext cx="8172900" cy="5143500"/>
          </a:xfrm>
          <a:prstGeom prst="rect">
            <a:avLst/>
          </a:prstGeom>
          <a:gradFill>
            <a:gsLst>
              <a:gs pos="0">
                <a:schemeClr val="lt1"/>
              </a:gs>
              <a:gs pos="7500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0" name="Google Shape;470;p9"/>
          <p:cNvPicPr preferRelativeResize="0"/>
          <p:nvPr/>
        </p:nvPicPr>
        <p:blipFill>
          <a:blip r:embed="rId3">
            <a:alphaModFix amt="35000"/>
          </a:blip>
          <a:stretch>
            <a:fillRect/>
          </a:stretch>
        </p:blipFill>
        <p:spPr>
          <a:xfrm rot="10800000" flipH="1">
            <a:off x="0" y="0"/>
            <a:ext cx="9144000" cy="5143495"/>
          </a:xfrm>
          <a:prstGeom prst="rect">
            <a:avLst/>
          </a:prstGeom>
          <a:noFill/>
          <a:ln>
            <a:noFill/>
          </a:ln>
        </p:spPr>
      </p:pic>
      <p:sp>
        <p:nvSpPr>
          <p:cNvPr id="471" name="Google Shape;471;p9"/>
          <p:cNvSpPr/>
          <p:nvPr/>
        </p:nvSpPr>
        <p:spPr>
          <a:xfrm>
            <a:off x="5702204" y="2503625"/>
            <a:ext cx="3239700" cy="3239700"/>
          </a:xfrm>
          <a:prstGeom prst="ellipse">
            <a:avLst/>
          </a:prstGeom>
          <a:gradFill>
            <a:gsLst>
              <a:gs pos="0">
                <a:srgbClr val="01F8FD">
                  <a:alpha val="54901"/>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txBox="1">
            <a:spLocks noGrp="1"/>
          </p:cNvSpPr>
          <p:nvPr>
            <p:ph type="title"/>
          </p:nvPr>
        </p:nvSpPr>
        <p:spPr>
          <a:xfrm>
            <a:off x="717175" y="991163"/>
            <a:ext cx="4098300" cy="19377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12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73" name="Google Shape;473;p9"/>
          <p:cNvSpPr txBox="1">
            <a:spLocks noGrp="1"/>
          </p:cNvSpPr>
          <p:nvPr>
            <p:ph type="subTitle" idx="1"/>
          </p:nvPr>
        </p:nvSpPr>
        <p:spPr>
          <a:xfrm>
            <a:off x="717175" y="3048338"/>
            <a:ext cx="4045200" cy="1104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74" name="Google Shape;474;p9"/>
          <p:cNvSpPr/>
          <p:nvPr/>
        </p:nvSpPr>
        <p:spPr>
          <a:xfrm>
            <a:off x="137200" y="-161875"/>
            <a:ext cx="3239700" cy="32397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9"/>
          <p:cNvGrpSpPr/>
          <p:nvPr/>
        </p:nvGrpSpPr>
        <p:grpSpPr>
          <a:xfrm>
            <a:off x="6313333" y="3494925"/>
            <a:ext cx="2017436" cy="1257093"/>
            <a:chOff x="3088675" y="610200"/>
            <a:chExt cx="3246075" cy="2022675"/>
          </a:xfrm>
        </p:grpSpPr>
        <p:sp>
          <p:nvSpPr>
            <p:cNvPr id="476" name="Google Shape;476;p9"/>
            <p:cNvSpPr/>
            <p:nvPr/>
          </p:nvSpPr>
          <p:spPr>
            <a:xfrm>
              <a:off x="4197075" y="610200"/>
              <a:ext cx="2135275" cy="1912275"/>
            </a:xfrm>
            <a:custGeom>
              <a:avLst/>
              <a:gdLst/>
              <a:ahLst/>
              <a:cxnLst/>
              <a:rect l="l" t="t" r="r" b="b"/>
              <a:pathLst>
                <a:path w="85411" h="76491" extrusionOk="0">
                  <a:moveTo>
                    <a:pt x="70507" y="0"/>
                  </a:moveTo>
                  <a:cubicBezTo>
                    <a:pt x="70366" y="0"/>
                    <a:pt x="70172" y="257"/>
                    <a:pt x="70320" y="332"/>
                  </a:cubicBezTo>
                  <a:cubicBezTo>
                    <a:pt x="71280" y="810"/>
                    <a:pt x="72048" y="1659"/>
                    <a:pt x="72810" y="2394"/>
                  </a:cubicBezTo>
                  <a:cubicBezTo>
                    <a:pt x="73375" y="2940"/>
                    <a:pt x="73916" y="3512"/>
                    <a:pt x="74434" y="4102"/>
                  </a:cubicBezTo>
                  <a:cubicBezTo>
                    <a:pt x="75563" y="5390"/>
                    <a:pt x="76589" y="6766"/>
                    <a:pt x="77528" y="8197"/>
                  </a:cubicBezTo>
                  <a:cubicBezTo>
                    <a:pt x="79555" y="11286"/>
                    <a:pt x="81192" y="14641"/>
                    <a:pt x="82425" y="18121"/>
                  </a:cubicBezTo>
                  <a:cubicBezTo>
                    <a:pt x="83647" y="21573"/>
                    <a:pt x="84487" y="25193"/>
                    <a:pt x="84672" y="28859"/>
                  </a:cubicBezTo>
                  <a:cubicBezTo>
                    <a:pt x="84758" y="30569"/>
                    <a:pt x="84701" y="32292"/>
                    <a:pt x="84434" y="33984"/>
                  </a:cubicBezTo>
                  <a:cubicBezTo>
                    <a:pt x="84175" y="35634"/>
                    <a:pt x="83762" y="37363"/>
                    <a:pt x="82907" y="38813"/>
                  </a:cubicBezTo>
                  <a:cubicBezTo>
                    <a:pt x="82333" y="39787"/>
                    <a:pt x="81489" y="40551"/>
                    <a:pt x="80333" y="40551"/>
                  </a:cubicBezTo>
                  <a:cubicBezTo>
                    <a:pt x="80275" y="40551"/>
                    <a:pt x="80216" y="40549"/>
                    <a:pt x="80156" y="40545"/>
                  </a:cubicBezTo>
                  <a:cubicBezTo>
                    <a:pt x="78973" y="40466"/>
                    <a:pt x="77867" y="39773"/>
                    <a:pt x="76930" y="39097"/>
                  </a:cubicBezTo>
                  <a:cubicBezTo>
                    <a:pt x="74685" y="37474"/>
                    <a:pt x="72875" y="35327"/>
                    <a:pt x="70638" y="33698"/>
                  </a:cubicBezTo>
                  <a:cubicBezTo>
                    <a:pt x="69321" y="32739"/>
                    <a:pt x="67753" y="31942"/>
                    <a:pt x="66173" y="31942"/>
                  </a:cubicBezTo>
                  <a:cubicBezTo>
                    <a:pt x="65420" y="31942"/>
                    <a:pt x="64663" y="32123"/>
                    <a:pt x="63930" y="32556"/>
                  </a:cubicBezTo>
                  <a:cubicBezTo>
                    <a:pt x="61878" y="33766"/>
                    <a:pt x="60762" y="36174"/>
                    <a:pt x="59998" y="38327"/>
                  </a:cubicBezTo>
                  <a:cubicBezTo>
                    <a:pt x="59171" y="40654"/>
                    <a:pt x="58632" y="43129"/>
                    <a:pt x="58330" y="45579"/>
                  </a:cubicBezTo>
                  <a:cubicBezTo>
                    <a:pt x="58071" y="47679"/>
                    <a:pt x="57711" y="49782"/>
                    <a:pt x="57177" y="51833"/>
                  </a:cubicBezTo>
                  <a:cubicBezTo>
                    <a:pt x="56914" y="52844"/>
                    <a:pt x="56617" y="53872"/>
                    <a:pt x="56133" y="54803"/>
                  </a:cubicBezTo>
                  <a:cubicBezTo>
                    <a:pt x="55930" y="55196"/>
                    <a:pt x="55590" y="55834"/>
                    <a:pt x="55085" y="55834"/>
                  </a:cubicBezTo>
                  <a:cubicBezTo>
                    <a:pt x="55027" y="55834"/>
                    <a:pt x="54967" y="55826"/>
                    <a:pt x="54904" y="55808"/>
                  </a:cubicBezTo>
                  <a:cubicBezTo>
                    <a:pt x="54570" y="55711"/>
                    <a:pt x="54314" y="55405"/>
                    <a:pt x="54116" y="55136"/>
                  </a:cubicBezTo>
                  <a:cubicBezTo>
                    <a:pt x="53734" y="54619"/>
                    <a:pt x="53463" y="54017"/>
                    <a:pt x="53222" y="53426"/>
                  </a:cubicBezTo>
                  <a:cubicBezTo>
                    <a:pt x="52659" y="52050"/>
                    <a:pt x="52248" y="50618"/>
                    <a:pt x="51822" y="49197"/>
                  </a:cubicBezTo>
                  <a:cubicBezTo>
                    <a:pt x="51435" y="47904"/>
                    <a:pt x="51060" y="46588"/>
                    <a:pt x="50493" y="45359"/>
                  </a:cubicBezTo>
                  <a:cubicBezTo>
                    <a:pt x="50153" y="44623"/>
                    <a:pt x="49658" y="43631"/>
                    <a:pt x="48801" y="43399"/>
                  </a:cubicBezTo>
                  <a:cubicBezTo>
                    <a:pt x="48680" y="43366"/>
                    <a:pt x="48560" y="43351"/>
                    <a:pt x="48442" y="43351"/>
                  </a:cubicBezTo>
                  <a:cubicBezTo>
                    <a:pt x="47625" y="43351"/>
                    <a:pt x="46893" y="44077"/>
                    <a:pt x="46402" y="44653"/>
                  </a:cubicBezTo>
                  <a:cubicBezTo>
                    <a:pt x="45106" y="46176"/>
                    <a:pt x="44227" y="48049"/>
                    <a:pt x="43483" y="49888"/>
                  </a:cubicBezTo>
                  <a:cubicBezTo>
                    <a:pt x="42664" y="51916"/>
                    <a:pt x="42049" y="54035"/>
                    <a:pt x="41858" y="56220"/>
                  </a:cubicBezTo>
                  <a:cubicBezTo>
                    <a:pt x="41762" y="57333"/>
                    <a:pt x="41769" y="58456"/>
                    <a:pt x="41960" y="59558"/>
                  </a:cubicBezTo>
                  <a:cubicBezTo>
                    <a:pt x="42143" y="60600"/>
                    <a:pt x="42439" y="61615"/>
                    <a:pt x="42726" y="62632"/>
                  </a:cubicBezTo>
                  <a:cubicBezTo>
                    <a:pt x="43306" y="64677"/>
                    <a:pt x="43810" y="66766"/>
                    <a:pt x="43475" y="68902"/>
                  </a:cubicBezTo>
                  <a:cubicBezTo>
                    <a:pt x="43235" y="70443"/>
                    <a:pt x="42587" y="71909"/>
                    <a:pt x="41530" y="73064"/>
                  </a:cubicBezTo>
                  <a:cubicBezTo>
                    <a:pt x="39619" y="75154"/>
                    <a:pt x="36751" y="76057"/>
                    <a:pt x="33966" y="76057"/>
                  </a:cubicBezTo>
                  <a:cubicBezTo>
                    <a:pt x="33659" y="76057"/>
                    <a:pt x="33352" y="76046"/>
                    <a:pt x="33048" y="76025"/>
                  </a:cubicBezTo>
                  <a:cubicBezTo>
                    <a:pt x="29249" y="75756"/>
                    <a:pt x="25589" y="73899"/>
                    <a:pt x="22485" y="71796"/>
                  </a:cubicBezTo>
                  <a:cubicBezTo>
                    <a:pt x="19109" y="69509"/>
                    <a:pt x="16118" y="66703"/>
                    <a:pt x="13266" y="63803"/>
                  </a:cubicBezTo>
                  <a:cubicBezTo>
                    <a:pt x="11893" y="62408"/>
                    <a:pt x="10528" y="61002"/>
                    <a:pt x="9175" y="59586"/>
                  </a:cubicBezTo>
                  <a:cubicBezTo>
                    <a:pt x="7733" y="58079"/>
                    <a:pt x="6365" y="56502"/>
                    <a:pt x="4908" y="55009"/>
                  </a:cubicBezTo>
                  <a:cubicBezTo>
                    <a:pt x="3500" y="53566"/>
                    <a:pt x="2026" y="52218"/>
                    <a:pt x="301" y="51162"/>
                  </a:cubicBezTo>
                  <a:cubicBezTo>
                    <a:pt x="290" y="51155"/>
                    <a:pt x="278" y="51152"/>
                    <a:pt x="264" y="51152"/>
                  </a:cubicBezTo>
                  <a:cubicBezTo>
                    <a:pt x="160" y="51152"/>
                    <a:pt x="1" y="51346"/>
                    <a:pt x="88" y="51410"/>
                  </a:cubicBezTo>
                  <a:lnTo>
                    <a:pt x="87" y="51410"/>
                  </a:lnTo>
                  <a:cubicBezTo>
                    <a:pt x="3532" y="53944"/>
                    <a:pt x="6191" y="57311"/>
                    <a:pt x="9160" y="60349"/>
                  </a:cubicBezTo>
                  <a:cubicBezTo>
                    <a:pt x="11986" y="63241"/>
                    <a:pt x="14743" y="66206"/>
                    <a:pt x="17806" y="68854"/>
                  </a:cubicBezTo>
                  <a:cubicBezTo>
                    <a:pt x="20873" y="71505"/>
                    <a:pt x="24264" y="73916"/>
                    <a:pt x="28082" y="75350"/>
                  </a:cubicBezTo>
                  <a:cubicBezTo>
                    <a:pt x="29948" y="76049"/>
                    <a:pt x="31914" y="76490"/>
                    <a:pt x="33879" y="76490"/>
                  </a:cubicBezTo>
                  <a:cubicBezTo>
                    <a:pt x="35187" y="76490"/>
                    <a:pt x="36495" y="76295"/>
                    <a:pt x="37771" y="75850"/>
                  </a:cubicBezTo>
                  <a:cubicBezTo>
                    <a:pt x="40590" y="74865"/>
                    <a:pt x="42886" y="72715"/>
                    <a:pt x="43692" y="69795"/>
                  </a:cubicBezTo>
                  <a:cubicBezTo>
                    <a:pt x="44202" y="67947"/>
                    <a:pt x="44073" y="66027"/>
                    <a:pt x="43645" y="64177"/>
                  </a:cubicBezTo>
                  <a:cubicBezTo>
                    <a:pt x="43133" y="61965"/>
                    <a:pt x="42269" y="59832"/>
                    <a:pt x="42244" y="57534"/>
                  </a:cubicBezTo>
                  <a:cubicBezTo>
                    <a:pt x="42219" y="55153"/>
                    <a:pt x="42771" y="52802"/>
                    <a:pt x="43604" y="50582"/>
                  </a:cubicBezTo>
                  <a:cubicBezTo>
                    <a:pt x="44341" y="48622"/>
                    <a:pt x="45229" y="46627"/>
                    <a:pt x="46550" y="44982"/>
                  </a:cubicBezTo>
                  <a:cubicBezTo>
                    <a:pt x="46970" y="44460"/>
                    <a:pt x="47590" y="43811"/>
                    <a:pt x="48262" y="43811"/>
                  </a:cubicBezTo>
                  <a:cubicBezTo>
                    <a:pt x="48479" y="43811"/>
                    <a:pt x="48701" y="43878"/>
                    <a:pt x="48924" y="44039"/>
                  </a:cubicBezTo>
                  <a:cubicBezTo>
                    <a:pt x="49775" y="44656"/>
                    <a:pt x="50186" y="45877"/>
                    <a:pt x="50529" y="46821"/>
                  </a:cubicBezTo>
                  <a:cubicBezTo>
                    <a:pt x="51017" y="48162"/>
                    <a:pt x="51393" y="49542"/>
                    <a:pt x="51812" y="50906"/>
                  </a:cubicBezTo>
                  <a:cubicBezTo>
                    <a:pt x="52240" y="52300"/>
                    <a:pt x="52670" y="53758"/>
                    <a:pt x="53409" y="55024"/>
                  </a:cubicBezTo>
                  <a:cubicBezTo>
                    <a:pt x="53716" y="55549"/>
                    <a:pt x="54200" y="56284"/>
                    <a:pt x="54881" y="56284"/>
                  </a:cubicBezTo>
                  <a:cubicBezTo>
                    <a:pt x="54933" y="56284"/>
                    <a:pt x="54986" y="56279"/>
                    <a:pt x="55040" y="56270"/>
                  </a:cubicBezTo>
                  <a:cubicBezTo>
                    <a:pt x="55728" y="56158"/>
                    <a:pt x="56182" y="55447"/>
                    <a:pt x="56484" y="54884"/>
                  </a:cubicBezTo>
                  <a:cubicBezTo>
                    <a:pt x="56974" y="53970"/>
                    <a:pt x="57281" y="52949"/>
                    <a:pt x="57549" y="51951"/>
                  </a:cubicBezTo>
                  <a:cubicBezTo>
                    <a:pt x="57864" y="50781"/>
                    <a:pt x="58108" y="49594"/>
                    <a:pt x="58319" y="48402"/>
                  </a:cubicBezTo>
                  <a:cubicBezTo>
                    <a:pt x="58687" y="46324"/>
                    <a:pt x="58898" y="44226"/>
                    <a:pt x="59340" y="42161"/>
                  </a:cubicBezTo>
                  <a:cubicBezTo>
                    <a:pt x="59889" y="39591"/>
                    <a:pt x="60631" y="36870"/>
                    <a:pt x="62165" y="34693"/>
                  </a:cubicBezTo>
                  <a:cubicBezTo>
                    <a:pt x="62786" y="33812"/>
                    <a:pt x="63584" y="33005"/>
                    <a:pt x="64611" y="32615"/>
                  </a:cubicBezTo>
                  <a:cubicBezTo>
                    <a:pt x="65062" y="32444"/>
                    <a:pt x="65527" y="32369"/>
                    <a:pt x="65994" y="32369"/>
                  </a:cubicBezTo>
                  <a:cubicBezTo>
                    <a:pt x="66716" y="32369"/>
                    <a:pt x="67441" y="32549"/>
                    <a:pt x="68114" y="32832"/>
                  </a:cubicBezTo>
                  <a:cubicBezTo>
                    <a:pt x="70735" y="33935"/>
                    <a:pt x="72697" y="36238"/>
                    <a:pt x="74798" y="38071"/>
                  </a:cubicBezTo>
                  <a:cubicBezTo>
                    <a:pt x="75794" y="38940"/>
                    <a:pt x="76841" y="39799"/>
                    <a:pt x="78025" y="40405"/>
                  </a:cubicBezTo>
                  <a:cubicBezTo>
                    <a:pt x="78684" y="40742"/>
                    <a:pt x="79421" y="40995"/>
                    <a:pt x="80160" y="40995"/>
                  </a:cubicBezTo>
                  <a:cubicBezTo>
                    <a:pt x="80474" y="40995"/>
                    <a:pt x="80789" y="40949"/>
                    <a:pt x="81097" y="40845"/>
                  </a:cubicBezTo>
                  <a:cubicBezTo>
                    <a:pt x="82327" y="40429"/>
                    <a:pt x="83124" y="39272"/>
                    <a:pt x="83648" y="38146"/>
                  </a:cubicBezTo>
                  <a:cubicBezTo>
                    <a:pt x="84350" y="36639"/>
                    <a:pt x="84730" y="34975"/>
                    <a:pt x="84947" y="33333"/>
                  </a:cubicBezTo>
                  <a:cubicBezTo>
                    <a:pt x="85410" y="29824"/>
                    <a:pt x="85067" y="26241"/>
                    <a:pt x="84298" y="22799"/>
                  </a:cubicBezTo>
                  <a:cubicBezTo>
                    <a:pt x="83478" y="19134"/>
                    <a:pt x="82158" y="15578"/>
                    <a:pt x="80462" y="12229"/>
                  </a:cubicBezTo>
                  <a:cubicBezTo>
                    <a:pt x="78868" y="9080"/>
                    <a:pt x="76931" y="6067"/>
                    <a:pt x="74568" y="3438"/>
                  </a:cubicBezTo>
                  <a:cubicBezTo>
                    <a:pt x="73392" y="2129"/>
                    <a:pt x="72139" y="803"/>
                    <a:pt x="70551" y="10"/>
                  </a:cubicBezTo>
                  <a:cubicBezTo>
                    <a:pt x="70538" y="3"/>
                    <a:pt x="70523" y="0"/>
                    <a:pt x="7050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3088675" y="1891900"/>
              <a:ext cx="1122050" cy="403325"/>
            </a:xfrm>
            <a:custGeom>
              <a:avLst/>
              <a:gdLst/>
              <a:ahLst/>
              <a:cxnLst/>
              <a:rect l="l" t="t" r="r" b="b"/>
              <a:pathLst>
                <a:path w="44882" h="16133" extrusionOk="0">
                  <a:moveTo>
                    <a:pt x="43872" y="0"/>
                  </a:moveTo>
                  <a:cubicBezTo>
                    <a:pt x="43063" y="0"/>
                    <a:pt x="42242" y="454"/>
                    <a:pt x="41594" y="909"/>
                  </a:cubicBezTo>
                  <a:cubicBezTo>
                    <a:pt x="41074" y="1274"/>
                    <a:pt x="40595" y="1693"/>
                    <a:pt x="40121" y="2114"/>
                  </a:cubicBezTo>
                  <a:cubicBezTo>
                    <a:pt x="39877" y="2330"/>
                    <a:pt x="39643" y="2528"/>
                    <a:pt x="39373" y="2708"/>
                  </a:cubicBezTo>
                  <a:cubicBezTo>
                    <a:pt x="39041" y="2931"/>
                    <a:pt x="38710" y="3155"/>
                    <a:pt x="38378" y="3377"/>
                  </a:cubicBezTo>
                  <a:cubicBezTo>
                    <a:pt x="35623" y="5217"/>
                    <a:pt x="32820" y="6990"/>
                    <a:pt x="29929" y="8609"/>
                  </a:cubicBezTo>
                  <a:cubicBezTo>
                    <a:pt x="27036" y="10228"/>
                    <a:pt x="24051" y="11694"/>
                    <a:pt x="20968" y="12921"/>
                  </a:cubicBezTo>
                  <a:cubicBezTo>
                    <a:pt x="19423" y="13535"/>
                    <a:pt x="17862" y="14075"/>
                    <a:pt x="16243" y="14463"/>
                  </a:cubicBezTo>
                  <a:cubicBezTo>
                    <a:pt x="14625" y="14853"/>
                    <a:pt x="12982" y="15123"/>
                    <a:pt x="11330" y="15310"/>
                  </a:cubicBezTo>
                  <a:cubicBezTo>
                    <a:pt x="8030" y="15684"/>
                    <a:pt x="4692" y="15743"/>
                    <a:pt x="1374" y="15818"/>
                  </a:cubicBezTo>
                  <a:cubicBezTo>
                    <a:pt x="967" y="15827"/>
                    <a:pt x="560" y="15836"/>
                    <a:pt x="153" y="15852"/>
                  </a:cubicBezTo>
                  <a:cubicBezTo>
                    <a:pt x="96" y="15854"/>
                    <a:pt x="0" y="15982"/>
                    <a:pt x="88" y="15987"/>
                  </a:cubicBezTo>
                  <a:cubicBezTo>
                    <a:pt x="1499" y="16084"/>
                    <a:pt x="2912" y="16132"/>
                    <a:pt x="4325" y="16132"/>
                  </a:cubicBezTo>
                  <a:cubicBezTo>
                    <a:pt x="6176" y="16132"/>
                    <a:pt x="8026" y="16050"/>
                    <a:pt x="9870" y="15885"/>
                  </a:cubicBezTo>
                  <a:cubicBezTo>
                    <a:pt x="13126" y="15592"/>
                    <a:pt x="16379" y="15029"/>
                    <a:pt x="19455" y="13895"/>
                  </a:cubicBezTo>
                  <a:cubicBezTo>
                    <a:pt x="22565" y="12750"/>
                    <a:pt x="25578" y="11354"/>
                    <a:pt x="28499" y="9789"/>
                  </a:cubicBezTo>
                  <a:cubicBezTo>
                    <a:pt x="31400" y="8233"/>
                    <a:pt x="34211" y="6512"/>
                    <a:pt x="36966" y="4710"/>
                  </a:cubicBezTo>
                  <a:cubicBezTo>
                    <a:pt x="37656" y="4260"/>
                    <a:pt x="38343" y="3802"/>
                    <a:pt x="39027" y="3342"/>
                  </a:cubicBezTo>
                  <a:cubicBezTo>
                    <a:pt x="39343" y="3128"/>
                    <a:pt x="39681" y="2930"/>
                    <a:pt x="39965" y="2674"/>
                  </a:cubicBezTo>
                  <a:cubicBezTo>
                    <a:pt x="40176" y="2484"/>
                    <a:pt x="40384" y="2290"/>
                    <a:pt x="40594" y="2100"/>
                  </a:cubicBezTo>
                  <a:cubicBezTo>
                    <a:pt x="41486" y="1295"/>
                    <a:pt x="42565" y="313"/>
                    <a:pt x="43828" y="239"/>
                  </a:cubicBezTo>
                  <a:cubicBezTo>
                    <a:pt x="43870" y="236"/>
                    <a:pt x="43911" y="235"/>
                    <a:pt x="43953" y="235"/>
                  </a:cubicBezTo>
                  <a:cubicBezTo>
                    <a:pt x="44216" y="235"/>
                    <a:pt x="44479" y="283"/>
                    <a:pt x="44726" y="377"/>
                  </a:cubicBezTo>
                  <a:cubicBezTo>
                    <a:pt x="44731" y="378"/>
                    <a:pt x="44737" y="379"/>
                    <a:pt x="44742" y="379"/>
                  </a:cubicBezTo>
                  <a:cubicBezTo>
                    <a:pt x="44801" y="379"/>
                    <a:pt x="44881" y="280"/>
                    <a:pt x="44820" y="246"/>
                  </a:cubicBezTo>
                  <a:lnTo>
                    <a:pt x="44822" y="245"/>
                  </a:lnTo>
                  <a:cubicBezTo>
                    <a:pt x="44514" y="73"/>
                    <a:pt x="44194" y="0"/>
                    <a:pt x="4387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3098200" y="2289700"/>
              <a:ext cx="2145250" cy="343175"/>
            </a:xfrm>
            <a:custGeom>
              <a:avLst/>
              <a:gdLst/>
              <a:ahLst/>
              <a:cxnLst/>
              <a:rect l="l" t="t" r="r" b="b"/>
              <a:pathLst>
                <a:path w="85810" h="13727" extrusionOk="0">
                  <a:moveTo>
                    <a:pt x="342" y="0"/>
                  </a:moveTo>
                  <a:cubicBezTo>
                    <a:pt x="208" y="0"/>
                    <a:pt x="0" y="243"/>
                    <a:pt x="116" y="320"/>
                  </a:cubicBezTo>
                  <a:cubicBezTo>
                    <a:pt x="1363" y="1154"/>
                    <a:pt x="2694" y="1860"/>
                    <a:pt x="4015" y="2568"/>
                  </a:cubicBezTo>
                  <a:cubicBezTo>
                    <a:pt x="5340" y="3278"/>
                    <a:pt x="6682" y="3956"/>
                    <a:pt x="8049" y="4579"/>
                  </a:cubicBezTo>
                  <a:cubicBezTo>
                    <a:pt x="10918" y="5884"/>
                    <a:pt x="13890" y="6815"/>
                    <a:pt x="16916" y="7678"/>
                  </a:cubicBezTo>
                  <a:cubicBezTo>
                    <a:pt x="23239" y="9481"/>
                    <a:pt x="29657" y="10965"/>
                    <a:pt x="36148" y="12019"/>
                  </a:cubicBezTo>
                  <a:cubicBezTo>
                    <a:pt x="42435" y="13039"/>
                    <a:pt x="48801" y="13669"/>
                    <a:pt x="55172" y="13722"/>
                  </a:cubicBezTo>
                  <a:cubicBezTo>
                    <a:pt x="55519" y="13725"/>
                    <a:pt x="55866" y="13727"/>
                    <a:pt x="56214" y="13727"/>
                  </a:cubicBezTo>
                  <a:cubicBezTo>
                    <a:pt x="60963" y="13727"/>
                    <a:pt x="65733" y="13444"/>
                    <a:pt x="70407" y="12593"/>
                  </a:cubicBezTo>
                  <a:cubicBezTo>
                    <a:pt x="75317" y="11700"/>
                    <a:pt x="80227" y="10136"/>
                    <a:pt x="84330" y="7221"/>
                  </a:cubicBezTo>
                  <a:cubicBezTo>
                    <a:pt x="84829" y="6868"/>
                    <a:pt x="85310" y="6492"/>
                    <a:pt x="85774" y="6096"/>
                  </a:cubicBezTo>
                  <a:cubicBezTo>
                    <a:pt x="85807" y="6068"/>
                    <a:pt x="85810" y="6013"/>
                    <a:pt x="85781" y="6013"/>
                  </a:cubicBezTo>
                  <a:cubicBezTo>
                    <a:pt x="85773" y="6013"/>
                    <a:pt x="85762" y="6018"/>
                    <a:pt x="85749" y="6028"/>
                  </a:cubicBezTo>
                  <a:lnTo>
                    <a:pt x="85750" y="6030"/>
                  </a:lnTo>
                  <a:cubicBezTo>
                    <a:pt x="81819" y="9230"/>
                    <a:pt x="76991" y="11018"/>
                    <a:pt x="72069" y="12026"/>
                  </a:cubicBezTo>
                  <a:cubicBezTo>
                    <a:pt x="67189" y="13027"/>
                    <a:pt x="62188" y="13299"/>
                    <a:pt x="57216" y="13299"/>
                  </a:cubicBezTo>
                  <a:cubicBezTo>
                    <a:pt x="57106" y="13299"/>
                    <a:pt x="56997" y="13299"/>
                    <a:pt x="56887" y="13299"/>
                  </a:cubicBezTo>
                  <a:cubicBezTo>
                    <a:pt x="50778" y="13285"/>
                    <a:pt x="44682" y="12806"/>
                    <a:pt x="38637" y="11925"/>
                  </a:cubicBezTo>
                  <a:cubicBezTo>
                    <a:pt x="32162" y="10979"/>
                    <a:pt x="25756" y="9586"/>
                    <a:pt x="19443" y="7868"/>
                  </a:cubicBezTo>
                  <a:cubicBezTo>
                    <a:pt x="16407" y="7042"/>
                    <a:pt x="13349" y="6216"/>
                    <a:pt x="10427" y="5038"/>
                  </a:cubicBezTo>
                  <a:cubicBezTo>
                    <a:pt x="7674" y="3929"/>
                    <a:pt x="5036" y="2558"/>
                    <a:pt x="2447" y="1110"/>
                  </a:cubicBezTo>
                  <a:cubicBezTo>
                    <a:pt x="1764" y="729"/>
                    <a:pt x="1085" y="351"/>
                    <a:pt x="381" y="9"/>
                  </a:cubicBezTo>
                  <a:cubicBezTo>
                    <a:pt x="369" y="3"/>
                    <a:pt x="356" y="0"/>
                    <a:pt x="34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4287575" y="1691575"/>
              <a:ext cx="1126800" cy="283050"/>
            </a:xfrm>
            <a:custGeom>
              <a:avLst/>
              <a:gdLst/>
              <a:ahLst/>
              <a:cxnLst/>
              <a:rect l="l" t="t" r="r" b="b"/>
              <a:pathLst>
                <a:path w="45072" h="11322" extrusionOk="0">
                  <a:moveTo>
                    <a:pt x="43868" y="1"/>
                  </a:moveTo>
                  <a:cubicBezTo>
                    <a:pt x="43369" y="1"/>
                    <a:pt x="42855" y="115"/>
                    <a:pt x="42411" y="234"/>
                  </a:cubicBezTo>
                  <a:cubicBezTo>
                    <a:pt x="41225" y="555"/>
                    <a:pt x="40098" y="1086"/>
                    <a:pt x="39005" y="1640"/>
                  </a:cubicBezTo>
                  <a:cubicBezTo>
                    <a:pt x="37940" y="2180"/>
                    <a:pt x="36902" y="2773"/>
                    <a:pt x="35854" y="3346"/>
                  </a:cubicBezTo>
                  <a:cubicBezTo>
                    <a:pt x="35004" y="3811"/>
                    <a:pt x="34140" y="4189"/>
                    <a:pt x="33239" y="4549"/>
                  </a:cubicBezTo>
                  <a:cubicBezTo>
                    <a:pt x="30340" y="5706"/>
                    <a:pt x="27379" y="6710"/>
                    <a:pt x="24379" y="7571"/>
                  </a:cubicBezTo>
                  <a:cubicBezTo>
                    <a:pt x="20829" y="8591"/>
                    <a:pt x="17217" y="9409"/>
                    <a:pt x="13567" y="9983"/>
                  </a:cubicBezTo>
                  <a:cubicBezTo>
                    <a:pt x="9945" y="10552"/>
                    <a:pt x="6279" y="10877"/>
                    <a:pt x="2612" y="10877"/>
                  </a:cubicBezTo>
                  <a:cubicBezTo>
                    <a:pt x="2318" y="10877"/>
                    <a:pt x="2024" y="10875"/>
                    <a:pt x="1730" y="10871"/>
                  </a:cubicBezTo>
                  <a:cubicBezTo>
                    <a:pt x="1487" y="10868"/>
                    <a:pt x="1244" y="10862"/>
                    <a:pt x="1002" y="10857"/>
                  </a:cubicBezTo>
                  <a:cubicBezTo>
                    <a:pt x="985" y="10856"/>
                    <a:pt x="968" y="10856"/>
                    <a:pt x="951" y="10856"/>
                  </a:cubicBezTo>
                  <a:cubicBezTo>
                    <a:pt x="709" y="10856"/>
                    <a:pt x="480" y="10898"/>
                    <a:pt x="241" y="10936"/>
                  </a:cubicBezTo>
                  <a:cubicBezTo>
                    <a:pt x="174" y="10946"/>
                    <a:pt x="0" y="11141"/>
                    <a:pt x="125" y="11176"/>
                  </a:cubicBezTo>
                  <a:cubicBezTo>
                    <a:pt x="334" y="11234"/>
                    <a:pt x="529" y="11293"/>
                    <a:pt x="746" y="11299"/>
                  </a:cubicBezTo>
                  <a:cubicBezTo>
                    <a:pt x="1017" y="11306"/>
                    <a:pt x="1288" y="11312"/>
                    <a:pt x="1559" y="11316"/>
                  </a:cubicBezTo>
                  <a:cubicBezTo>
                    <a:pt x="1826" y="11320"/>
                    <a:pt x="2092" y="11322"/>
                    <a:pt x="2359" y="11322"/>
                  </a:cubicBezTo>
                  <a:cubicBezTo>
                    <a:pt x="2577" y="11322"/>
                    <a:pt x="2794" y="11320"/>
                    <a:pt x="3012" y="11318"/>
                  </a:cubicBezTo>
                  <a:cubicBezTo>
                    <a:pt x="4020" y="11309"/>
                    <a:pt x="5027" y="11275"/>
                    <a:pt x="6033" y="11217"/>
                  </a:cubicBezTo>
                  <a:cubicBezTo>
                    <a:pt x="7997" y="11106"/>
                    <a:pt x="9954" y="10910"/>
                    <a:pt x="11903" y="10642"/>
                  </a:cubicBezTo>
                  <a:cubicBezTo>
                    <a:pt x="15590" y="10138"/>
                    <a:pt x="19242" y="9374"/>
                    <a:pt x="22835" y="8404"/>
                  </a:cubicBezTo>
                  <a:cubicBezTo>
                    <a:pt x="25948" y="7563"/>
                    <a:pt x="29017" y="6566"/>
                    <a:pt x="32030" y="5415"/>
                  </a:cubicBezTo>
                  <a:cubicBezTo>
                    <a:pt x="33050" y="5024"/>
                    <a:pt x="34096" y="4651"/>
                    <a:pt x="35070" y="4153"/>
                  </a:cubicBezTo>
                  <a:cubicBezTo>
                    <a:pt x="36029" y="3663"/>
                    <a:pt x="36959" y="3116"/>
                    <a:pt x="37906" y="2603"/>
                  </a:cubicBezTo>
                  <a:cubicBezTo>
                    <a:pt x="39023" y="1999"/>
                    <a:pt x="40155" y="1411"/>
                    <a:pt x="41337" y="944"/>
                  </a:cubicBezTo>
                  <a:cubicBezTo>
                    <a:pt x="42173" y="615"/>
                    <a:pt x="43099" y="275"/>
                    <a:pt x="44017" y="275"/>
                  </a:cubicBezTo>
                  <a:cubicBezTo>
                    <a:pt x="44124" y="275"/>
                    <a:pt x="44231" y="280"/>
                    <a:pt x="44338" y="290"/>
                  </a:cubicBezTo>
                  <a:cubicBezTo>
                    <a:pt x="44540" y="308"/>
                    <a:pt x="44742" y="339"/>
                    <a:pt x="44935" y="405"/>
                  </a:cubicBezTo>
                  <a:cubicBezTo>
                    <a:pt x="44940" y="406"/>
                    <a:pt x="44944" y="407"/>
                    <a:pt x="44949" y="407"/>
                  </a:cubicBezTo>
                  <a:cubicBezTo>
                    <a:pt x="45000" y="407"/>
                    <a:pt x="45072" y="323"/>
                    <a:pt x="45017" y="290"/>
                  </a:cubicBezTo>
                  <a:lnTo>
                    <a:pt x="45017" y="290"/>
                  </a:lnTo>
                  <a:lnTo>
                    <a:pt x="45018" y="291"/>
                  </a:lnTo>
                  <a:cubicBezTo>
                    <a:pt x="44677" y="78"/>
                    <a:pt x="44277" y="1"/>
                    <a:pt x="43868"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5242925" y="2004575"/>
              <a:ext cx="346525" cy="84975"/>
            </a:xfrm>
            <a:custGeom>
              <a:avLst/>
              <a:gdLst/>
              <a:ahLst/>
              <a:cxnLst/>
              <a:rect l="l" t="t" r="r" b="b"/>
              <a:pathLst>
                <a:path w="13861" h="3399" extrusionOk="0">
                  <a:moveTo>
                    <a:pt x="13831" y="0"/>
                  </a:moveTo>
                  <a:cubicBezTo>
                    <a:pt x="13823" y="0"/>
                    <a:pt x="13812" y="4"/>
                    <a:pt x="13799" y="13"/>
                  </a:cubicBezTo>
                  <a:lnTo>
                    <a:pt x="13798" y="13"/>
                  </a:lnTo>
                  <a:cubicBezTo>
                    <a:pt x="13414" y="272"/>
                    <a:pt x="13014" y="509"/>
                    <a:pt x="12600" y="721"/>
                  </a:cubicBezTo>
                  <a:cubicBezTo>
                    <a:pt x="12146" y="952"/>
                    <a:pt x="11678" y="1150"/>
                    <a:pt x="11204" y="1336"/>
                  </a:cubicBezTo>
                  <a:cubicBezTo>
                    <a:pt x="10198" y="1732"/>
                    <a:pt x="9151" y="2023"/>
                    <a:pt x="8097" y="2254"/>
                  </a:cubicBezTo>
                  <a:cubicBezTo>
                    <a:pt x="7046" y="2485"/>
                    <a:pt x="5962" y="2676"/>
                    <a:pt x="4911" y="2804"/>
                  </a:cubicBezTo>
                  <a:cubicBezTo>
                    <a:pt x="4423" y="2863"/>
                    <a:pt x="3935" y="2907"/>
                    <a:pt x="3444" y="2944"/>
                  </a:cubicBezTo>
                  <a:cubicBezTo>
                    <a:pt x="3095" y="2970"/>
                    <a:pt x="2745" y="2969"/>
                    <a:pt x="2395" y="2974"/>
                  </a:cubicBezTo>
                  <a:lnTo>
                    <a:pt x="1151" y="2988"/>
                  </a:lnTo>
                  <a:lnTo>
                    <a:pt x="619" y="2994"/>
                  </a:lnTo>
                  <a:cubicBezTo>
                    <a:pt x="553" y="2996"/>
                    <a:pt x="486" y="2997"/>
                    <a:pt x="419" y="2999"/>
                  </a:cubicBezTo>
                  <a:cubicBezTo>
                    <a:pt x="342" y="2999"/>
                    <a:pt x="264" y="3018"/>
                    <a:pt x="196" y="3058"/>
                  </a:cubicBezTo>
                  <a:cubicBezTo>
                    <a:pt x="171" y="3073"/>
                    <a:pt x="144" y="3087"/>
                    <a:pt x="118" y="3103"/>
                  </a:cubicBezTo>
                  <a:lnTo>
                    <a:pt x="118" y="3103"/>
                  </a:lnTo>
                  <a:cubicBezTo>
                    <a:pt x="75" y="3121"/>
                    <a:pt x="38" y="3160"/>
                    <a:pt x="19" y="3200"/>
                  </a:cubicBezTo>
                  <a:cubicBezTo>
                    <a:pt x="3" y="3232"/>
                    <a:pt x="0" y="3282"/>
                    <a:pt x="29" y="3302"/>
                  </a:cubicBezTo>
                  <a:lnTo>
                    <a:pt x="29" y="3302"/>
                  </a:lnTo>
                  <a:cubicBezTo>
                    <a:pt x="38" y="3315"/>
                    <a:pt x="50" y="3327"/>
                    <a:pt x="61" y="3340"/>
                  </a:cubicBezTo>
                  <a:cubicBezTo>
                    <a:pt x="110" y="3396"/>
                    <a:pt x="168" y="3398"/>
                    <a:pt x="237" y="3398"/>
                  </a:cubicBezTo>
                  <a:cubicBezTo>
                    <a:pt x="387" y="3398"/>
                    <a:pt x="537" y="3395"/>
                    <a:pt x="688" y="3392"/>
                  </a:cubicBezTo>
                  <a:lnTo>
                    <a:pt x="1928" y="3372"/>
                  </a:lnTo>
                  <a:cubicBezTo>
                    <a:pt x="2275" y="3366"/>
                    <a:pt x="2623" y="3366"/>
                    <a:pt x="2970" y="3354"/>
                  </a:cubicBezTo>
                  <a:cubicBezTo>
                    <a:pt x="3452" y="3338"/>
                    <a:pt x="3936" y="3270"/>
                    <a:pt x="4415" y="3213"/>
                  </a:cubicBezTo>
                  <a:cubicBezTo>
                    <a:pt x="5501" y="3084"/>
                    <a:pt x="6580" y="2899"/>
                    <a:pt x="7647" y="2659"/>
                  </a:cubicBezTo>
                  <a:cubicBezTo>
                    <a:pt x="8742" y="2409"/>
                    <a:pt x="9819" y="2086"/>
                    <a:pt x="10870" y="1690"/>
                  </a:cubicBezTo>
                  <a:cubicBezTo>
                    <a:pt x="11359" y="1506"/>
                    <a:pt x="11837" y="1295"/>
                    <a:pt x="12302" y="1056"/>
                  </a:cubicBezTo>
                  <a:cubicBezTo>
                    <a:pt x="12528" y="940"/>
                    <a:pt x="12748" y="815"/>
                    <a:pt x="12964" y="685"/>
                  </a:cubicBezTo>
                  <a:cubicBezTo>
                    <a:pt x="13165" y="563"/>
                    <a:pt x="13368" y="440"/>
                    <a:pt x="13551" y="293"/>
                  </a:cubicBezTo>
                  <a:cubicBezTo>
                    <a:pt x="13642" y="221"/>
                    <a:pt x="13735" y="153"/>
                    <a:pt x="13823" y="79"/>
                  </a:cubicBezTo>
                  <a:cubicBezTo>
                    <a:pt x="13856" y="51"/>
                    <a:pt x="13861" y="0"/>
                    <a:pt x="1383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4988300" y="612725"/>
              <a:ext cx="971900" cy="552975"/>
            </a:xfrm>
            <a:custGeom>
              <a:avLst/>
              <a:gdLst/>
              <a:ahLst/>
              <a:cxnLst/>
              <a:rect l="l" t="t" r="r" b="b"/>
              <a:pathLst>
                <a:path w="38876" h="22119" extrusionOk="0">
                  <a:moveTo>
                    <a:pt x="38821" y="1"/>
                  </a:moveTo>
                  <a:cubicBezTo>
                    <a:pt x="38790" y="1"/>
                    <a:pt x="38750" y="20"/>
                    <a:pt x="38732" y="49"/>
                  </a:cubicBezTo>
                  <a:lnTo>
                    <a:pt x="38732" y="50"/>
                  </a:lnTo>
                  <a:cubicBezTo>
                    <a:pt x="37122" y="2642"/>
                    <a:pt x="35087" y="4908"/>
                    <a:pt x="32814" y="6935"/>
                  </a:cubicBezTo>
                  <a:cubicBezTo>
                    <a:pt x="30568" y="8939"/>
                    <a:pt x="28125" y="10758"/>
                    <a:pt x="25587" y="12372"/>
                  </a:cubicBezTo>
                  <a:cubicBezTo>
                    <a:pt x="22819" y="14131"/>
                    <a:pt x="19859" y="15581"/>
                    <a:pt x="16820" y="16805"/>
                  </a:cubicBezTo>
                  <a:cubicBezTo>
                    <a:pt x="13727" y="18049"/>
                    <a:pt x="10540" y="19054"/>
                    <a:pt x="7312" y="19885"/>
                  </a:cubicBezTo>
                  <a:cubicBezTo>
                    <a:pt x="6870" y="19999"/>
                    <a:pt x="6439" y="20159"/>
                    <a:pt x="5994" y="20271"/>
                  </a:cubicBezTo>
                  <a:cubicBezTo>
                    <a:pt x="5419" y="20414"/>
                    <a:pt x="4843" y="20543"/>
                    <a:pt x="4265" y="20671"/>
                  </a:cubicBezTo>
                  <a:cubicBezTo>
                    <a:pt x="3114" y="20928"/>
                    <a:pt x="1947" y="21162"/>
                    <a:pt x="826" y="21533"/>
                  </a:cubicBezTo>
                  <a:cubicBezTo>
                    <a:pt x="596" y="21610"/>
                    <a:pt x="410" y="21743"/>
                    <a:pt x="193" y="21838"/>
                  </a:cubicBezTo>
                  <a:cubicBezTo>
                    <a:pt x="70" y="21892"/>
                    <a:pt x="0" y="22119"/>
                    <a:pt x="122" y="22119"/>
                  </a:cubicBezTo>
                  <a:cubicBezTo>
                    <a:pt x="142" y="22119"/>
                    <a:pt x="166" y="22113"/>
                    <a:pt x="195" y="22100"/>
                  </a:cubicBezTo>
                  <a:lnTo>
                    <a:pt x="195" y="22100"/>
                  </a:lnTo>
                  <a:cubicBezTo>
                    <a:pt x="188" y="22104"/>
                    <a:pt x="186" y="22105"/>
                    <a:pt x="189" y="22105"/>
                  </a:cubicBezTo>
                  <a:cubicBezTo>
                    <a:pt x="199" y="22105"/>
                    <a:pt x="276" y="22083"/>
                    <a:pt x="290" y="22079"/>
                  </a:cubicBezTo>
                  <a:cubicBezTo>
                    <a:pt x="337" y="22068"/>
                    <a:pt x="385" y="22057"/>
                    <a:pt x="432" y="22046"/>
                  </a:cubicBezTo>
                  <a:cubicBezTo>
                    <a:pt x="548" y="22020"/>
                    <a:pt x="662" y="21987"/>
                    <a:pt x="775" y="21948"/>
                  </a:cubicBezTo>
                  <a:cubicBezTo>
                    <a:pt x="1027" y="21866"/>
                    <a:pt x="1283" y="21791"/>
                    <a:pt x="1541" y="21721"/>
                  </a:cubicBezTo>
                  <a:cubicBezTo>
                    <a:pt x="2141" y="21558"/>
                    <a:pt x="2747" y="21417"/>
                    <a:pt x="3354" y="21279"/>
                  </a:cubicBezTo>
                  <a:cubicBezTo>
                    <a:pt x="4470" y="21025"/>
                    <a:pt x="5606" y="20813"/>
                    <a:pt x="6698" y="20466"/>
                  </a:cubicBezTo>
                  <a:cubicBezTo>
                    <a:pt x="8146" y="20008"/>
                    <a:pt x="9625" y="19644"/>
                    <a:pt x="11076" y="19191"/>
                  </a:cubicBezTo>
                  <a:cubicBezTo>
                    <a:pt x="12675" y="18692"/>
                    <a:pt x="14257" y="18142"/>
                    <a:pt x="15823" y="17543"/>
                  </a:cubicBezTo>
                  <a:cubicBezTo>
                    <a:pt x="18928" y="16349"/>
                    <a:pt x="21950" y="14927"/>
                    <a:pt x="24799" y="13205"/>
                  </a:cubicBezTo>
                  <a:cubicBezTo>
                    <a:pt x="27414" y="11625"/>
                    <a:pt x="29910" y="9797"/>
                    <a:pt x="32230" y="7810"/>
                  </a:cubicBezTo>
                  <a:cubicBezTo>
                    <a:pt x="34544" y="5828"/>
                    <a:pt x="36769" y="3608"/>
                    <a:pt x="38348" y="982"/>
                  </a:cubicBezTo>
                  <a:cubicBezTo>
                    <a:pt x="38527" y="684"/>
                    <a:pt x="38696" y="382"/>
                    <a:pt x="38851" y="71"/>
                  </a:cubicBezTo>
                  <a:cubicBezTo>
                    <a:pt x="38875" y="21"/>
                    <a:pt x="38854" y="1"/>
                    <a:pt x="38821"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4655275" y="1158950"/>
              <a:ext cx="538375" cy="786350"/>
            </a:xfrm>
            <a:custGeom>
              <a:avLst/>
              <a:gdLst/>
              <a:ahLst/>
              <a:cxnLst/>
              <a:rect l="l" t="t" r="r" b="b"/>
              <a:pathLst>
                <a:path w="21535" h="31454" extrusionOk="0">
                  <a:moveTo>
                    <a:pt x="539" y="31084"/>
                  </a:moveTo>
                  <a:lnTo>
                    <a:pt x="539" y="31084"/>
                  </a:lnTo>
                  <a:cubicBezTo>
                    <a:pt x="537" y="31085"/>
                    <a:pt x="536" y="31086"/>
                    <a:pt x="534" y="31087"/>
                  </a:cubicBezTo>
                  <a:cubicBezTo>
                    <a:pt x="536" y="31086"/>
                    <a:pt x="537" y="31085"/>
                    <a:pt x="539" y="31084"/>
                  </a:cubicBezTo>
                  <a:close/>
                  <a:moveTo>
                    <a:pt x="13564" y="1"/>
                  </a:moveTo>
                  <a:cubicBezTo>
                    <a:pt x="13477" y="1"/>
                    <a:pt x="13352" y="153"/>
                    <a:pt x="13416" y="219"/>
                  </a:cubicBezTo>
                  <a:cubicBezTo>
                    <a:pt x="14257" y="1087"/>
                    <a:pt x="15143" y="1907"/>
                    <a:pt x="15951" y="2806"/>
                  </a:cubicBezTo>
                  <a:cubicBezTo>
                    <a:pt x="16838" y="3789"/>
                    <a:pt x="17648" y="4837"/>
                    <a:pt x="18379" y="5940"/>
                  </a:cubicBezTo>
                  <a:cubicBezTo>
                    <a:pt x="19098" y="7031"/>
                    <a:pt x="19734" y="8183"/>
                    <a:pt x="20227" y="9393"/>
                  </a:cubicBezTo>
                  <a:cubicBezTo>
                    <a:pt x="20591" y="10285"/>
                    <a:pt x="20904" y="11226"/>
                    <a:pt x="21018" y="12187"/>
                  </a:cubicBezTo>
                  <a:cubicBezTo>
                    <a:pt x="21091" y="12809"/>
                    <a:pt x="21078" y="13426"/>
                    <a:pt x="20922" y="14022"/>
                  </a:cubicBezTo>
                  <a:cubicBezTo>
                    <a:pt x="20785" y="14542"/>
                    <a:pt x="20570" y="14966"/>
                    <a:pt x="20230" y="15388"/>
                  </a:cubicBezTo>
                  <a:cubicBezTo>
                    <a:pt x="20211" y="15412"/>
                    <a:pt x="20191" y="15437"/>
                    <a:pt x="20170" y="15461"/>
                  </a:cubicBezTo>
                  <a:cubicBezTo>
                    <a:pt x="20182" y="15447"/>
                    <a:pt x="20187" y="15442"/>
                    <a:pt x="20187" y="15442"/>
                  </a:cubicBezTo>
                  <a:lnTo>
                    <a:pt x="20187" y="15442"/>
                  </a:lnTo>
                  <a:cubicBezTo>
                    <a:pt x="20186" y="15442"/>
                    <a:pt x="20149" y="15485"/>
                    <a:pt x="20141" y="15495"/>
                  </a:cubicBezTo>
                  <a:cubicBezTo>
                    <a:pt x="20094" y="15548"/>
                    <a:pt x="20044" y="15600"/>
                    <a:pt x="19995" y="15651"/>
                  </a:cubicBezTo>
                  <a:cubicBezTo>
                    <a:pt x="19900" y="15749"/>
                    <a:pt x="19799" y="15842"/>
                    <a:pt x="19696" y="15933"/>
                  </a:cubicBezTo>
                  <a:cubicBezTo>
                    <a:pt x="19686" y="15945"/>
                    <a:pt x="19674" y="15955"/>
                    <a:pt x="19660" y="15965"/>
                  </a:cubicBezTo>
                  <a:cubicBezTo>
                    <a:pt x="19632" y="15987"/>
                    <a:pt x="19603" y="16010"/>
                    <a:pt x="19575" y="16033"/>
                  </a:cubicBezTo>
                  <a:cubicBezTo>
                    <a:pt x="19520" y="16077"/>
                    <a:pt x="19465" y="16121"/>
                    <a:pt x="19408" y="16163"/>
                  </a:cubicBezTo>
                  <a:cubicBezTo>
                    <a:pt x="19292" y="16248"/>
                    <a:pt x="19173" y="16329"/>
                    <a:pt x="19053" y="16407"/>
                  </a:cubicBezTo>
                  <a:cubicBezTo>
                    <a:pt x="18991" y="16446"/>
                    <a:pt x="18928" y="16485"/>
                    <a:pt x="18866" y="16523"/>
                  </a:cubicBezTo>
                  <a:cubicBezTo>
                    <a:pt x="18875" y="16517"/>
                    <a:pt x="18879" y="16515"/>
                    <a:pt x="18879" y="16515"/>
                  </a:cubicBezTo>
                  <a:lnTo>
                    <a:pt x="18879" y="16515"/>
                  </a:lnTo>
                  <a:cubicBezTo>
                    <a:pt x="18879" y="16515"/>
                    <a:pt x="18833" y="16542"/>
                    <a:pt x="18822" y="16548"/>
                  </a:cubicBezTo>
                  <a:cubicBezTo>
                    <a:pt x="18785" y="16570"/>
                    <a:pt x="18748" y="16590"/>
                    <a:pt x="18710" y="16612"/>
                  </a:cubicBezTo>
                  <a:cubicBezTo>
                    <a:pt x="18577" y="16686"/>
                    <a:pt x="18443" y="16757"/>
                    <a:pt x="18306" y="16823"/>
                  </a:cubicBezTo>
                  <a:cubicBezTo>
                    <a:pt x="18021" y="16963"/>
                    <a:pt x="17730" y="17089"/>
                    <a:pt x="17435" y="17204"/>
                  </a:cubicBezTo>
                  <a:cubicBezTo>
                    <a:pt x="16154" y="17706"/>
                    <a:pt x="14741" y="18036"/>
                    <a:pt x="13374" y="18333"/>
                  </a:cubicBezTo>
                  <a:cubicBezTo>
                    <a:pt x="11910" y="18651"/>
                    <a:pt x="10437" y="18930"/>
                    <a:pt x="8983" y="19295"/>
                  </a:cubicBezTo>
                  <a:cubicBezTo>
                    <a:pt x="7654" y="19630"/>
                    <a:pt x="6312" y="20029"/>
                    <a:pt x="5099" y="20679"/>
                  </a:cubicBezTo>
                  <a:cubicBezTo>
                    <a:pt x="4545" y="20976"/>
                    <a:pt x="4021" y="21325"/>
                    <a:pt x="3557" y="21750"/>
                  </a:cubicBezTo>
                  <a:cubicBezTo>
                    <a:pt x="3162" y="22112"/>
                    <a:pt x="2784" y="22534"/>
                    <a:pt x="2580" y="23036"/>
                  </a:cubicBezTo>
                  <a:cubicBezTo>
                    <a:pt x="2329" y="23655"/>
                    <a:pt x="2206" y="24325"/>
                    <a:pt x="2094" y="24980"/>
                  </a:cubicBezTo>
                  <a:cubicBezTo>
                    <a:pt x="1955" y="25790"/>
                    <a:pt x="1848" y="26604"/>
                    <a:pt x="1725" y="27416"/>
                  </a:cubicBezTo>
                  <a:cubicBezTo>
                    <a:pt x="1609" y="28181"/>
                    <a:pt x="1486" y="28951"/>
                    <a:pt x="1284" y="29698"/>
                  </a:cubicBezTo>
                  <a:cubicBezTo>
                    <a:pt x="1199" y="30009"/>
                    <a:pt x="1123" y="30253"/>
                    <a:pt x="992" y="30530"/>
                  </a:cubicBezTo>
                  <a:cubicBezTo>
                    <a:pt x="965" y="30586"/>
                    <a:pt x="937" y="30641"/>
                    <a:pt x="908" y="30695"/>
                  </a:cubicBezTo>
                  <a:cubicBezTo>
                    <a:pt x="901" y="30709"/>
                    <a:pt x="892" y="30723"/>
                    <a:pt x="884" y="30737"/>
                  </a:cubicBezTo>
                  <a:cubicBezTo>
                    <a:pt x="867" y="30763"/>
                    <a:pt x="850" y="30789"/>
                    <a:pt x="833" y="30814"/>
                  </a:cubicBezTo>
                  <a:cubicBezTo>
                    <a:pt x="818" y="30836"/>
                    <a:pt x="801" y="30856"/>
                    <a:pt x="786" y="30878"/>
                  </a:cubicBezTo>
                  <a:cubicBezTo>
                    <a:pt x="783" y="30883"/>
                    <a:pt x="779" y="30887"/>
                    <a:pt x="775" y="30892"/>
                  </a:cubicBezTo>
                  <a:lnTo>
                    <a:pt x="775" y="30892"/>
                  </a:lnTo>
                  <a:cubicBezTo>
                    <a:pt x="775" y="30893"/>
                    <a:pt x="774" y="30894"/>
                    <a:pt x="773" y="30895"/>
                  </a:cubicBezTo>
                  <a:cubicBezTo>
                    <a:pt x="754" y="30914"/>
                    <a:pt x="736" y="30934"/>
                    <a:pt x="717" y="30953"/>
                  </a:cubicBezTo>
                  <a:cubicBezTo>
                    <a:pt x="710" y="30959"/>
                    <a:pt x="703" y="30965"/>
                    <a:pt x="697" y="30972"/>
                  </a:cubicBezTo>
                  <a:lnTo>
                    <a:pt x="697" y="30972"/>
                  </a:lnTo>
                  <a:cubicBezTo>
                    <a:pt x="662" y="30997"/>
                    <a:pt x="629" y="31022"/>
                    <a:pt x="594" y="31046"/>
                  </a:cubicBezTo>
                  <a:cubicBezTo>
                    <a:pt x="579" y="31056"/>
                    <a:pt x="565" y="31067"/>
                    <a:pt x="550" y="31077"/>
                  </a:cubicBezTo>
                  <a:lnTo>
                    <a:pt x="550" y="31077"/>
                  </a:lnTo>
                  <a:cubicBezTo>
                    <a:pt x="543" y="31081"/>
                    <a:pt x="532" y="31087"/>
                    <a:pt x="521" y="31092"/>
                  </a:cubicBezTo>
                  <a:cubicBezTo>
                    <a:pt x="458" y="31119"/>
                    <a:pt x="498" y="31110"/>
                    <a:pt x="426" y="31126"/>
                  </a:cubicBezTo>
                  <a:cubicBezTo>
                    <a:pt x="386" y="31134"/>
                    <a:pt x="353" y="31138"/>
                    <a:pt x="321" y="31148"/>
                  </a:cubicBezTo>
                  <a:lnTo>
                    <a:pt x="321" y="31148"/>
                  </a:lnTo>
                  <a:cubicBezTo>
                    <a:pt x="310" y="31146"/>
                    <a:pt x="299" y="31145"/>
                    <a:pt x="288" y="31143"/>
                  </a:cubicBezTo>
                  <a:cubicBezTo>
                    <a:pt x="284" y="31143"/>
                    <a:pt x="280" y="31142"/>
                    <a:pt x="276" y="31142"/>
                  </a:cubicBezTo>
                  <a:cubicBezTo>
                    <a:pt x="158" y="31142"/>
                    <a:pt x="1" y="31385"/>
                    <a:pt x="161" y="31410"/>
                  </a:cubicBezTo>
                  <a:cubicBezTo>
                    <a:pt x="164" y="31410"/>
                    <a:pt x="166" y="31411"/>
                    <a:pt x="169" y="31411"/>
                  </a:cubicBezTo>
                  <a:lnTo>
                    <a:pt x="169" y="31411"/>
                  </a:lnTo>
                  <a:cubicBezTo>
                    <a:pt x="211" y="31446"/>
                    <a:pt x="288" y="31454"/>
                    <a:pt x="352" y="31454"/>
                  </a:cubicBezTo>
                  <a:cubicBezTo>
                    <a:pt x="375" y="31454"/>
                    <a:pt x="396" y="31453"/>
                    <a:pt x="413" y="31452"/>
                  </a:cubicBezTo>
                  <a:cubicBezTo>
                    <a:pt x="542" y="31444"/>
                    <a:pt x="667" y="31401"/>
                    <a:pt x="774" y="31327"/>
                  </a:cubicBezTo>
                  <a:cubicBezTo>
                    <a:pt x="995" y="31172"/>
                    <a:pt x="1157" y="30949"/>
                    <a:pt x="1289" y="30716"/>
                  </a:cubicBezTo>
                  <a:cubicBezTo>
                    <a:pt x="1613" y="30142"/>
                    <a:pt x="1763" y="29465"/>
                    <a:pt x="1894" y="28825"/>
                  </a:cubicBezTo>
                  <a:cubicBezTo>
                    <a:pt x="2219" y="27238"/>
                    <a:pt x="2340" y="25614"/>
                    <a:pt x="2687" y="24031"/>
                  </a:cubicBezTo>
                  <a:cubicBezTo>
                    <a:pt x="2755" y="23724"/>
                    <a:pt x="2832" y="23415"/>
                    <a:pt x="2939" y="23120"/>
                  </a:cubicBezTo>
                  <a:lnTo>
                    <a:pt x="2939" y="23120"/>
                  </a:lnTo>
                  <a:cubicBezTo>
                    <a:pt x="2937" y="23127"/>
                    <a:pt x="2936" y="23130"/>
                    <a:pt x="2936" y="23130"/>
                  </a:cubicBezTo>
                  <a:cubicBezTo>
                    <a:pt x="2937" y="23130"/>
                    <a:pt x="2959" y="23070"/>
                    <a:pt x="2963" y="23059"/>
                  </a:cubicBezTo>
                  <a:cubicBezTo>
                    <a:pt x="2973" y="23034"/>
                    <a:pt x="2983" y="23010"/>
                    <a:pt x="2994" y="22984"/>
                  </a:cubicBezTo>
                  <a:cubicBezTo>
                    <a:pt x="3019" y="22926"/>
                    <a:pt x="3045" y="22869"/>
                    <a:pt x="3075" y="22814"/>
                  </a:cubicBezTo>
                  <a:cubicBezTo>
                    <a:pt x="3084" y="22795"/>
                    <a:pt x="3094" y="22776"/>
                    <a:pt x="3105" y="22757"/>
                  </a:cubicBezTo>
                  <a:lnTo>
                    <a:pt x="3105" y="22757"/>
                  </a:lnTo>
                  <a:cubicBezTo>
                    <a:pt x="3102" y="22762"/>
                    <a:pt x="3102" y="22763"/>
                    <a:pt x="3102" y="22763"/>
                  </a:cubicBezTo>
                  <a:cubicBezTo>
                    <a:pt x="3102" y="22763"/>
                    <a:pt x="3124" y="22726"/>
                    <a:pt x="3131" y="22715"/>
                  </a:cubicBezTo>
                  <a:cubicBezTo>
                    <a:pt x="3160" y="22673"/>
                    <a:pt x="3192" y="22631"/>
                    <a:pt x="3224" y="22589"/>
                  </a:cubicBezTo>
                  <a:cubicBezTo>
                    <a:pt x="3267" y="22535"/>
                    <a:pt x="3310" y="22479"/>
                    <a:pt x="3355" y="22425"/>
                  </a:cubicBezTo>
                  <a:cubicBezTo>
                    <a:pt x="3362" y="22416"/>
                    <a:pt x="3369" y="22407"/>
                    <a:pt x="3377" y="22398"/>
                  </a:cubicBezTo>
                  <a:lnTo>
                    <a:pt x="3377" y="22398"/>
                  </a:lnTo>
                  <a:cubicBezTo>
                    <a:pt x="3381" y="22393"/>
                    <a:pt x="3384" y="22389"/>
                    <a:pt x="3387" y="22387"/>
                  </a:cubicBezTo>
                  <a:cubicBezTo>
                    <a:pt x="3414" y="22356"/>
                    <a:pt x="3441" y="22326"/>
                    <a:pt x="3469" y="22295"/>
                  </a:cubicBezTo>
                  <a:cubicBezTo>
                    <a:pt x="3565" y="22191"/>
                    <a:pt x="3666" y="22090"/>
                    <a:pt x="3770" y="21994"/>
                  </a:cubicBezTo>
                  <a:cubicBezTo>
                    <a:pt x="3815" y="21953"/>
                    <a:pt x="3860" y="21912"/>
                    <a:pt x="3907" y="21872"/>
                  </a:cubicBezTo>
                  <a:lnTo>
                    <a:pt x="3907" y="21872"/>
                  </a:lnTo>
                  <a:cubicBezTo>
                    <a:pt x="3907" y="21872"/>
                    <a:pt x="3907" y="21872"/>
                    <a:pt x="3907" y="21872"/>
                  </a:cubicBezTo>
                  <a:cubicBezTo>
                    <a:pt x="3907" y="21872"/>
                    <a:pt x="3962" y="21826"/>
                    <a:pt x="3972" y="21818"/>
                  </a:cubicBezTo>
                  <a:cubicBezTo>
                    <a:pt x="4001" y="21794"/>
                    <a:pt x="4032" y="21770"/>
                    <a:pt x="4062" y="21746"/>
                  </a:cubicBezTo>
                  <a:cubicBezTo>
                    <a:pt x="4184" y="21650"/>
                    <a:pt x="4309" y="21558"/>
                    <a:pt x="4438" y="21471"/>
                  </a:cubicBezTo>
                  <a:cubicBezTo>
                    <a:pt x="4934" y="21134"/>
                    <a:pt x="5497" y="20852"/>
                    <a:pt x="6091" y="20607"/>
                  </a:cubicBezTo>
                  <a:cubicBezTo>
                    <a:pt x="6724" y="20346"/>
                    <a:pt x="7375" y="20137"/>
                    <a:pt x="8046" y="19948"/>
                  </a:cubicBezTo>
                  <a:cubicBezTo>
                    <a:pt x="9497" y="19540"/>
                    <a:pt x="10980" y="19249"/>
                    <a:pt x="12455" y="18939"/>
                  </a:cubicBezTo>
                  <a:cubicBezTo>
                    <a:pt x="13885" y="18639"/>
                    <a:pt x="15321" y="18331"/>
                    <a:pt x="16707" y="17863"/>
                  </a:cubicBezTo>
                  <a:cubicBezTo>
                    <a:pt x="17909" y="17457"/>
                    <a:pt x="19108" y="16925"/>
                    <a:pt x="20048" y="16054"/>
                  </a:cubicBezTo>
                  <a:cubicBezTo>
                    <a:pt x="20932" y="15234"/>
                    <a:pt x="21444" y="14132"/>
                    <a:pt x="21501" y="12926"/>
                  </a:cubicBezTo>
                  <a:cubicBezTo>
                    <a:pt x="21535" y="12199"/>
                    <a:pt x="21415" y="11468"/>
                    <a:pt x="21227" y="10767"/>
                  </a:cubicBezTo>
                  <a:cubicBezTo>
                    <a:pt x="20899" y="9549"/>
                    <a:pt x="20396" y="8385"/>
                    <a:pt x="19795" y="7276"/>
                  </a:cubicBezTo>
                  <a:cubicBezTo>
                    <a:pt x="18544" y="4970"/>
                    <a:pt x="16890" y="2815"/>
                    <a:pt x="14954" y="1043"/>
                  </a:cubicBezTo>
                  <a:cubicBezTo>
                    <a:pt x="14534" y="657"/>
                    <a:pt x="14079" y="310"/>
                    <a:pt x="13596" y="9"/>
                  </a:cubicBezTo>
                  <a:cubicBezTo>
                    <a:pt x="13586" y="3"/>
                    <a:pt x="13575" y="1"/>
                    <a:pt x="1356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4911875" y="1408450"/>
              <a:ext cx="964650" cy="227525"/>
            </a:xfrm>
            <a:custGeom>
              <a:avLst/>
              <a:gdLst/>
              <a:ahLst/>
              <a:cxnLst/>
              <a:rect l="l" t="t" r="r" b="b"/>
              <a:pathLst>
                <a:path w="38586" h="9101" extrusionOk="0">
                  <a:moveTo>
                    <a:pt x="37161" y="1"/>
                  </a:moveTo>
                  <a:cubicBezTo>
                    <a:pt x="36997" y="1"/>
                    <a:pt x="36833" y="3"/>
                    <a:pt x="36668" y="10"/>
                  </a:cubicBezTo>
                  <a:cubicBezTo>
                    <a:pt x="36039" y="35"/>
                    <a:pt x="35409" y="77"/>
                    <a:pt x="34781" y="138"/>
                  </a:cubicBezTo>
                  <a:cubicBezTo>
                    <a:pt x="33557" y="254"/>
                    <a:pt x="32340" y="421"/>
                    <a:pt x="31131" y="640"/>
                  </a:cubicBezTo>
                  <a:cubicBezTo>
                    <a:pt x="28653" y="1092"/>
                    <a:pt x="26227" y="1782"/>
                    <a:pt x="23823" y="2524"/>
                  </a:cubicBezTo>
                  <a:cubicBezTo>
                    <a:pt x="21392" y="3275"/>
                    <a:pt x="18993" y="4125"/>
                    <a:pt x="16589" y="4959"/>
                  </a:cubicBezTo>
                  <a:cubicBezTo>
                    <a:pt x="14214" y="5784"/>
                    <a:pt x="11829" y="6584"/>
                    <a:pt x="9406" y="7259"/>
                  </a:cubicBezTo>
                  <a:cubicBezTo>
                    <a:pt x="8783" y="7433"/>
                    <a:pt x="8159" y="7604"/>
                    <a:pt x="7523" y="7729"/>
                  </a:cubicBezTo>
                  <a:cubicBezTo>
                    <a:pt x="6833" y="7863"/>
                    <a:pt x="6138" y="7976"/>
                    <a:pt x="5442" y="8076"/>
                  </a:cubicBezTo>
                  <a:cubicBezTo>
                    <a:pt x="4068" y="8276"/>
                    <a:pt x="2689" y="8433"/>
                    <a:pt x="1313" y="8618"/>
                  </a:cubicBezTo>
                  <a:cubicBezTo>
                    <a:pt x="944" y="8667"/>
                    <a:pt x="603" y="8736"/>
                    <a:pt x="250" y="8853"/>
                  </a:cubicBezTo>
                  <a:cubicBezTo>
                    <a:pt x="182" y="8876"/>
                    <a:pt x="0" y="9082"/>
                    <a:pt x="162" y="9093"/>
                  </a:cubicBezTo>
                  <a:cubicBezTo>
                    <a:pt x="245" y="9098"/>
                    <a:pt x="328" y="9101"/>
                    <a:pt x="411" y="9101"/>
                  </a:cubicBezTo>
                  <a:cubicBezTo>
                    <a:pt x="1001" y="9101"/>
                    <a:pt x="1593" y="8980"/>
                    <a:pt x="2177" y="8906"/>
                  </a:cubicBezTo>
                  <a:cubicBezTo>
                    <a:pt x="2871" y="8817"/>
                    <a:pt x="3567" y="8732"/>
                    <a:pt x="4261" y="8640"/>
                  </a:cubicBezTo>
                  <a:cubicBezTo>
                    <a:pt x="5623" y="8458"/>
                    <a:pt x="7007" y="8273"/>
                    <a:pt x="8337" y="7921"/>
                  </a:cubicBezTo>
                  <a:cubicBezTo>
                    <a:pt x="10768" y="7278"/>
                    <a:pt x="13156" y="6480"/>
                    <a:pt x="15532" y="5657"/>
                  </a:cubicBezTo>
                  <a:cubicBezTo>
                    <a:pt x="17936" y="4825"/>
                    <a:pt x="20332" y="3968"/>
                    <a:pt x="22741" y="3151"/>
                  </a:cubicBezTo>
                  <a:cubicBezTo>
                    <a:pt x="25126" y="2341"/>
                    <a:pt x="27552" y="1621"/>
                    <a:pt x="30014" y="1085"/>
                  </a:cubicBezTo>
                  <a:cubicBezTo>
                    <a:pt x="31249" y="816"/>
                    <a:pt x="32492" y="585"/>
                    <a:pt x="33746" y="417"/>
                  </a:cubicBezTo>
                  <a:cubicBezTo>
                    <a:pt x="35008" y="246"/>
                    <a:pt x="36280" y="170"/>
                    <a:pt x="37551" y="121"/>
                  </a:cubicBezTo>
                  <a:cubicBezTo>
                    <a:pt x="37865" y="109"/>
                    <a:pt x="38177" y="93"/>
                    <a:pt x="38491" y="93"/>
                  </a:cubicBezTo>
                  <a:cubicBezTo>
                    <a:pt x="38501" y="93"/>
                    <a:pt x="38511" y="93"/>
                    <a:pt x="38521" y="93"/>
                  </a:cubicBezTo>
                  <a:cubicBezTo>
                    <a:pt x="38547" y="93"/>
                    <a:pt x="38585" y="36"/>
                    <a:pt x="38548" y="35"/>
                  </a:cubicBezTo>
                  <a:lnTo>
                    <a:pt x="38549" y="35"/>
                  </a:lnTo>
                  <a:cubicBezTo>
                    <a:pt x="38085" y="21"/>
                    <a:pt x="37624" y="1"/>
                    <a:pt x="37161"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5657350" y="1607850"/>
              <a:ext cx="613400" cy="123050"/>
            </a:xfrm>
            <a:custGeom>
              <a:avLst/>
              <a:gdLst/>
              <a:ahLst/>
              <a:cxnLst/>
              <a:rect l="l" t="t" r="r" b="b"/>
              <a:pathLst>
                <a:path w="24536" h="4922" extrusionOk="0">
                  <a:moveTo>
                    <a:pt x="24507" y="0"/>
                  </a:moveTo>
                  <a:cubicBezTo>
                    <a:pt x="24504" y="0"/>
                    <a:pt x="24501" y="1"/>
                    <a:pt x="24497" y="2"/>
                  </a:cubicBezTo>
                  <a:cubicBezTo>
                    <a:pt x="22969" y="498"/>
                    <a:pt x="21433" y="972"/>
                    <a:pt x="19891" y="1428"/>
                  </a:cubicBezTo>
                  <a:cubicBezTo>
                    <a:pt x="18338" y="1883"/>
                    <a:pt x="16786" y="2332"/>
                    <a:pt x="15215" y="2718"/>
                  </a:cubicBezTo>
                  <a:cubicBezTo>
                    <a:pt x="13640" y="3102"/>
                    <a:pt x="12053" y="3435"/>
                    <a:pt x="10453" y="3698"/>
                  </a:cubicBezTo>
                  <a:cubicBezTo>
                    <a:pt x="8836" y="3964"/>
                    <a:pt x="7207" y="4154"/>
                    <a:pt x="5571" y="4253"/>
                  </a:cubicBezTo>
                  <a:cubicBezTo>
                    <a:pt x="3987" y="4348"/>
                    <a:pt x="2393" y="4281"/>
                    <a:pt x="815" y="4466"/>
                  </a:cubicBezTo>
                  <a:cubicBezTo>
                    <a:pt x="624" y="4488"/>
                    <a:pt x="438" y="4512"/>
                    <a:pt x="250" y="4554"/>
                  </a:cubicBezTo>
                  <a:cubicBezTo>
                    <a:pt x="147" y="4576"/>
                    <a:pt x="43" y="4679"/>
                    <a:pt x="21" y="4782"/>
                  </a:cubicBezTo>
                  <a:cubicBezTo>
                    <a:pt x="0" y="4873"/>
                    <a:pt x="48" y="4921"/>
                    <a:pt x="126" y="4921"/>
                  </a:cubicBezTo>
                  <a:cubicBezTo>
                    <a:pt x="136" y="4921"/>
                    <a:pt x="147" y="4921"/>
                    <a:pt x="158" y="4919"/>
                  </a:cubicBezTo>
                  <a:cubicBezTo>
                    <a:pt x="538" y="4869"/>
                    <a:pt x="916" y="4812"/>
                    <a:pt x="1300" y="4782"/>
                  </a:cubicBezTo>
                  <a:cubicBezTo>
                    <a:pt x="1694" y="4752"/>
                    <a:pt x="2090" y="4734"/>
                    <a:pt x="2485" y="4723"/>
                  </a:cubicBezTo>
                  <a:cubicBezTo>
                    <a:pt x="3286" y="4701"/>
                    <a:pt x="4084" y="4697"/>
                    <a:pt x="4885" y="4657"/>
                  </a:cubicBezTo>
                  <a:cubicBezTo>
                    <a:pt x="6525" y="4575"/>
                    <a:pt x="8159" y="4400"/>
                    <a:pt x="9781" y="4150"/>
                  </a:cubicBezTo>
                  <a:cubicBezTo>
                    <a:pt x="11394" y="3901"/>
                    <a:pt x="12996" y="3578"/>
                    <a:pt x="14580" y="3192"/>
                  </a:cubicBezTo>
                  <a:cubicBezTo>
                    <a:pt x="16159" y="2809"/>
                    <a:pt x="17725" y="2374"/>
                    <a:pt x="19276" y="1888"/>
                  </a:cubicBezTo>
                  <a:cubicBezTo>
                    <a:pt x="20840" y="1400"/>
                    <a:pt x="22379" y="848"/>
                    <a:pt x="23914" y="279"/>
                  </a:cubicBezTo>
                  <a:cubicBezTo>
                    <a:pt x="24105" y="208"/>
                    <a:pt x="24298" y="135"/>
                    <a:pt x="24490" y="64"/>
                  </a:cubicBezTo>
                  <a:cubicBezTo>
                    <a:pt x="24512" y="55"/>
                    <a:pt x="24535" y="0"/>
                    <a:pt x="2450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3143175" y="1890650"/>
              <a:ext cx="1054550" cy="443350"/>
            </a:xfrm>
            <a:custGeom>
              <a:avLst/>
              <a:gdLst/>
              <a:ahLst/>
              <a:cxnLst/>
              <a:rect l="l" t="t" r="r" b="b"/>
              <a:pathLst>
                <a:path w="42182" h="17734" extrusionOk="0">
                  <a:moveTo>
                    <a:pt x="42164" y="1"/>
                  </a:moveTo>
                  <a:cubicBezTo>
                    <a:pt x="42156" y="1"/>
                    <a:pt x="42147" y="5"/>
                    <a:pt x="42140" y="13"/>
                  </a:cubicBezTo>
                  <a:lnTo>
                    <a:pt x="42142" y="13"/>
                  </a:lnTo>
                  <a:cubicBezTo>
                    <a:pt x="40266" y="2338"/>
                    <a:pt x="37849" y="4157"/>
                    <a:pt x="35518" y="5994"/>
                  </a:cubicBezTo>
                  <a:cubicBezTo>
                    <a:pt x="33130" y="7876"/>
                    <a:pt x="30523" y="9536"/>
                    <a:pt x="27821" y="10923"/>
                  </a:cubicBezTo>
                  <a:cubicBezTo>
                    <a:pt x="26450" y="11627"/>
                    <a:pt x="25035" y="12231"/>
                    <a:pt x="23608" y="12813"/>
                  </a:cubicBezTo>
                  <a:cubicBezTo>
                    <a:pt x="22128" y="13416"/>
                    <a:pt x="20632" y="13977"/>
                    <a:pt x="19120" y="14496"/>
                  </a:cubicBezTo>
                  <a:cubicBezTo>
                    <a:pt x="16123" y="15525"/>
                    <a:pt x="13050" y="16369"/>
                    <a:pt x="9920" y="16880"/>
                  </a:cubicBezTo>
                  <a:cubicBezTo>
                    <a:pt x="8443" y="17121"/>
                    <a:pt x="6954" y="17284"/>
                    <a:pt x="5460" y="17369"/>
                  </a:cubicBezTo>
                  <a:cubicBezTo>
                    <a:pt x="5077" y="17391"/>
                    <a:pt x="4691" y="17405"/>
                    <a:pt x="4303" y="17405"/>
                  </a:cubicBezTo>
                  <a:cubicBezTo>
                    <a:pt x="3268" y="17405"/>
                    <a:pt x="2230" y="17302"/>
                    <a:pt x="1250" y="16966"/>
                  </a:cubicBezTo>
                  <a:cubicBezTo>
                    <a:pt x="931" y="16857"/>
                    <a:pt x="612" y="16727"/>
                    <a:pt x="304" y="16589"/>
                  </a:cubicBezTo>
                  <a:cubicBezTo>
                    <a:pt x="295" y="16585"/>
                    <a:pt x="285" y="16583"/>
                    <a:pt x="275" y="16583"/>
                  </a:cubicBezTo>
                  <a:cubicBezTo>
                    <a:pt x="168" y="16583"/>
                    <a:pt x="0" y="16776"/>
                    <a:pt x="95" y="16836"/>
                  </a:cubicBezTo>
                  <a:cubicBezTo>
                    <a:pt x="1267" y="17582"/>
                    <a:pt x="2770" y="17729"/>
                    <a:pt x="4130" y="17733"/>
                  </a:cubicBezTo>
                  <a:cubicBezTo>
                    <a:pt x="4155" y="17733"/>
                    <a:pt x="4180" y="17733"/>
                    <a:pt x="4205" y="17733"/>
                  </a:cubicBezTo>
                  <a:cubicBezTo>
                    <a:pt x="5629" y="17733"/>
                    <a:pt x="7065" y="17582"/>
                    <a:pt x="8476" y="17401"/>
                  </a:cubicBezTo>
                  <a:cubicBezTo>
                    <a:pt x="11696" y="16986"/>
                    <a:pt x="14852" y="16173"/>
                    <a:pt x="17933" y="15161"/>
                  </a:cubicBezTo>
                  <a:cubicBezTo>
                    <a:pt x="19477" y="14655"/>
                    <a:pt x="20999" y="14090"/>
                    <a:pt x="22509" y="13491"/>
                  </a:cubicBezTo>
                  <a:cubicBezTo>
                    <a:pt x="23976" y="12909"/>
                    <a:pt x="25438" y="12306"/>
                    <a:pt x="26856" y="11614"/>
                  </a:cubicBezTo>
                  <a:cubicBezTo>
                    <a:pt x="29637" y="10256"/>
                    <a:pt x="32253" y="8604"/>
                    <a:pt x="34727" y="6749"/>
                  </a:cubicBezTo>
                  <a:cubicBezTo>
                    <a:pt x="35931" y="5847"/>
                    <a:pt x="37109" y="4900"/>
                    <a:pt x="38260" y="3930"/>
                  </a:cubicBezTo>
                  <a:cubicBezTo>
                    <a:pt x="39408" y="2962"/>
                    <a:pt x="40535" y="1953"/>
                    <a:pt x="41521" y="817"/>
                  </a:cubicBezTo>
                  <a:cubicBezTo>
                    <a:pt x="41745" y="559"/>
                    <a:pt x="41961" y="295"/>
                    <a:pt x="42170" y="24"/>
                  </a:cubicBezTo>
                  <a:cubicBezTo>
                    <a:pt x="42181" y="9"/>
                    <a:pt x="42175" y="1"/>
                    <a:pt x="4216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3194575" y="1895975"/>
              <a:ext cx="1019850" cy="468025"/>
            </a:xfrm>
            <a:custGeom>
              <a:avLst/>
              <a:gdLst/>
              <a:ahLst/>
              <a:cxnLst/>
              <a:rect l="l" t="t" r="r" b="b"/>
              <a:pathLst>
                <a:path w="40794" h="18721" extrusionOk="0">
                  <a:moveTo>
                    <a:pt x="40742" y="0"/>
                  </a:moveTo>
                  <a:cubicBezTo>
                    <a:pt x="40708" y="0"/>
                    <a:pt x="40652" y="53"/>
                    <a:pt x="40657" y="84"/>
                  </a:cubicBezTo>
                  <a:lnTo>
                    <a:pt x="40656" y="83"/>
                  </a:lnTo>
                  <a:lnTo>
                    <a:pt x="40656" y="83"/>
                  </a:lnTo>
                  <a:cubicBezTo>
                    <a:pt x="40700" y="347"/>
                    <a:pt x="40528" y="630"/>
                    <a:pt x="40394" y="845"/>
                  </a:cubicBezTo>
                  <a:cubicBezTo>
                    <a:pt x="40163" y="1214"/>
                    <a:pt x="39877" y="1549"/>
                    <a:pt x="39584" y="1872"/>
                  </a:cubicBezTo>
                  <a:cubicBezTo>
                    <a:pt x="38870" y="2658"/>
                    <a:pt x="38082" y="3379"/>
                    <a:pt x="37292" y="4088"/>
                  </a:cubicBezTo>
                  <a:cubicBezTo>
                    <a:pt x="36716" y="4604"/>
                    <a:pt x="36128" y="5111"/>
                    <a:pt x="35547" y="5625"/>
                  </a:cubicBezTo>
                  <a:cubicBezTo>
                    <a:pt x="34252" y="6772"/>
                    <a:pt x="32804" y="7782"/>
                    <a:pt x="31362" y="8734"/>
                  </a:cubicBezTo>
                  <a:cubicBezTo>
                    <a:pt x="28432" y="10668"/>
                    <a:pt x="25339" y="12342"/>
                    <a:pt x="22118" y="13738"/>
                  </a:cubicBezTo>
                  <a:cubicBezTo>
                    <a:pt x="18883" y="15142"/>
                    <a:pt x="15538" y="16304"/>
                    <a:pt x="12105" y="17118"/>
                  </a:cubicBezTo>
                  <a:cubicBezTo>
                    <a:pt x="10405" y="17521"/>
                    <a:pt x="8687" y="17810"/>
                    <a:pt x="6958" y="18062"/>
                  </a:cubicBezTo>
                  <a:cubicBezTo>
                    <a:pt x="5663" y="18251"/>
                    <a:pt x="4350" y="18394"/>
                    <a:pt x="3038" y="18394"/>
                  </a:cubicBezTo>
                  <a:cubicBezTo>
                    <a:pt x="2549" y="18394"/>
                    <a:pt x="2059" y="18374"/>
                    <a:pt x="1571" y="18329"/>
                  </a:cubicBezTo>
                  <a:cubicBezTo>
                    <a:pt x="1123" y="18287"/>
                    <a:pt x="683" y="18227"/>
                    <a:pt x="235" y="18197"/>
                  </a:cubicBezTo>
                  <a:cubicBezTo>
                    <a:pt x="234" y="18197"/>
                    <a:pt x="232" y="18197"/>
                    <a:pt x="231" y="18197"/>
                  </a:cubicBezTo>
                  <a:cubicBezTo>
                    <a:pt x="154" y="18197"/>
                    <a:pt x="0" y="18371"/>
                    <a:pt x="109" y="18409"/>
                  </a:cubicBezTo>
                  <a:cubicBezTo>
                    <a:pt x="951" y="18699"/>
                    <a:pt x="1893" y="18716"/>
                    <a:pt x="2779" y="18720"/>
                  </a:cubicBezTo>
                  <a:cubicBezTo>
                    <a:pt x="2814" y="18721"/>
                    <a:pt x="2850" y="18721"/>
                    <a:pt x="2885" y="18721"/>
                  </a:cubicBezTo>
                  <a:cubicBezTo>
                    <a:pt x="3766" y="18721"/>
                    <a:pt x="4647" y="18656"/>
                    <a:pt x="5523" y="18557"/>
                  </a:cubicBezTo>
                  <a:cubicBezTo>
                    <a:pt x="7290" y="18358"/>
                    <a:pt x="9058" y="18079"/>
                    <a:pt x="10797" y="17711"/>
                  </a:cubicBezTo>
                  <a:cubicBezTo>
                    <a:pt x="14327" y="16962"/>
                    <a:pt x="17765" y="15827"/>
                    <a:pt x="21091" y="14434"/>
                  </a:cubicBezTo>
                  <a:cubicBezTo>
                    <a:pt x="24391" y="13051"/>
                    <a:pt x="27562" y="11380"/>
                    <a:pt x="30570" y="9443"/>
                  </a:cubicBezTo>
                  <a:cubicBezTo>
                    <a:pt x="32089" y="8465"/>
                    <a:pt x="33570" y="7426"/>
                    <a:pt x="34976" y="6290"/>
                  </a:cubicBezTo>
                  <a:cubicBezTo>
                    <a:pt x="35668" y="5730"/>
                    <a:pt x="36331" y="5134"/>
                    <a:pt x="36997" y="4544"/>
                  </a:cubicBezTo>
                  <a:cubicBezTo>
                    <a:pt x="37819" y="3816"/>
                    <a:pt x="38628" y="3074"/>
                    <a:pt x="39382" y="2276"/>
                  </a:cubicBezTo>
                  <a:cubicBezTo>
                    <a:pt x="39706" y="1932"/>
                    <a:pt x="40023" y="1579"/>
                    <a:pt x="40301" y="1197"/>
                  </a:cubicBezTo>
                  <a:cubicBezTo>
                    <a:pt x="40490" y="939"/>
                    <a:pt x="40698" y="647"/>
                    <a:pt x="40766" y="328"/>
                  </a:cubicBezTo>
                  <a:cubicBezTo>
                    <a:pt x="40787" y="226"/>
                    <a:pt x="40793" y="121"/>
                    <a:pt x="40766" y="19"/>
                  </a:cubicBezTo>
                  <a:cubicBezTo>
                    <a:pt x="40762" y="6"/>
                    <a:pt x="40753" y="0"/>
                    <a:pt x="4074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3265225" y="1924050"/>
              <a:ext cx="992200" cy="462875"/>
            </a:xfrm>
            <a:custGeom>
              <a:avLst/>
              <a:gdLst/>
              <a:ahLst/>
              <a:cxnLst/>
              <a:rect l="l" t="t" r="r" b="b"/>
              <a:pathLst>
                <a:path w="39688" h="18515" extrusionOk="0">
                  <a:moveTo>
                    <a:pt x="39656" y="0"/>
                  </a:moveTo>
                  <a:cubicBezTo>
                    <a:pt x="39649" y="0"/>
                    <a:pt x="39640" y="3"/>
                    <a:pt x="39630" y="11"/>
                  </a:cubicBezTo>
                  <a:cubicBezTo>
                    <a:pt x="38539" y="817"/>
                    <a:pt x="37625" y="1861"/>
                    <a:pt x="36714" y="2859"/>
                  </a:cubicBezTo>
                  <a:cubicBezTo>
                    <a:pt x="35778" y="3885"/>
                    <a:pt x="34855" y="4948"/>
                    <a:pt x="33792" y="5847"/>
                  </a:cubicBezTo>
                  <a:cubicBezTo>
                    <a:pt x="31606" y="7697"/>
                    <a:pt x="29181" y="9225"/>
                    <a:pt x="26683" y="10615"/>
                  </a:cubicBezTo>
                  <a:cubicBezTo>
                    <a:pt x="24152" y="12022"/>
                    <a:pt x="21578" y="13336"/>
                    <a:pt x="18893" y="14427"/>
                  </a:cubicBezTo>
                  <a:cubicBezTo>
                    <a:pt x="16152" y="15539"/>
                    <a:pt x="13323" y="16418"/>
                    <a:pt x="10434" y="17055"/>
                  </a:cubicBezTo>
                  <a:cubicBezTo>
                    <a:pt x="7491" y="17704"/>
                    <a:pt x="4490" y="18062"/>
                    <a:pt x="1478" y="18159"/>
                  </a:cubicBezTo>
                  <a:cubicBezTo>
                    <a:pt x="1086" y="18171"/>
                    <a:pt x="700" y="18185"/>
                    <a:pt x="309" y="18222"/>
                  </a:cubicBezTo>
                  <a:cubicBezTo>
                    <a:pt x="204" y="18232"/>
                    <a:pt x="1" y="18479"/>
                    <a:pt x="180" y="18491"/>
                  </a:cubicBezTo>
                  <a:cubicBezTo>
                    <a:pt x="417" y="18508"/>
                    <a:pt x="654" y="18515"/>
                    <a:pt x="892" y="18515"/>
                  </a:cubicBezTo>
                  <a:cubicBezTo>
                    <a:pt x="1438" y="18515"/>
                    <a:pt x="1985" y="18480"/>
                    <a:pt x="2528" y="18451"/>
                  </a:cubicBezTo>
                  <a:cubicBezTo>
                    <a:pt x="3299" y="18410"/>
                    <a:pt x="4070" y="18350"/>
                    <a:pt x="4838" y="18273"/>
                  </a:cubicBezTo>
                  <a:cubicBezTo>
                    <a:pt x="6317" y="18120"/>
                    <a:pt x="7792" y="17904"/>
                    <a:pt x="9251" y="17619"/>
                  </a:cubicBezTo>
                  <a:cubicBezTo>
                    <a:pt x="12165" y="17050"/>
                    <a:pt x="15006" y="16190"/>
                    <a:pt x="17778" y="15128"/>
                  </a:cubicBezTo>
                  <a:cubicBezTo>
                    <a:pt x="20548" y="14066"/>
                    <a:pt x="23198" y="12752"/>
                    <a:pt x="25794" y="11322"/>
                  </a:cubicBezTo>
                  <a:cubicBezTo>
                    <a:pt x="28283" y="9952"/>
                    <a:pt x="30723" y="8476"/>
                    <a:pt x="32955" y="6711"/>
                  </a:cubicBezTo>
                  <a:cubicBezTo>
                    <a:pt x="34067" y="5832"/>
                    <a:pt x="35064" y="4860"/>
                    <a:pt x="36016" y="3812"/>
                  </a:cubicBezTo>
                  <a:cubicBezTo>
                    <a:pt x="36960" y="2771"/>
                    <a:pt x="37881" y="1704"/>
                    <a:pt x="38912" y="747"/>
                  </a:cubicBezTo>
                  <a:cubicBezTo>
                    <a:pt x="39160" y="516"/>
                    <a:pt x="39409" y="288"/>
                    <a:pt x="39661" y="60"/>
                  </a:cubicBezTo>
                  <a:cubicBezTo>
                    <a:pt x="39687" y="36"/>
                    <a:pt x="39681" y="0"/>
                    <a:pt x="39656"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3316450" y="1951875"/>
              <a:ext cx="958800" cy="467250"/>
            </a:xfrm>
            <a:custGeom>
              <a:avLst/>
              <a:gdLst/>
              <a:ahLst/>
              <a:cxnLst/>
              <a:rect l="l" t="t" r="r" b="b"/>
              <a:pathLst>
                <a:path w="38352" h="18690" extrusionOk="0">
                  <a:moveTo>
                    <a:pt x="38333" y="0"/>
                  </a:moveTo>
                  <a:cubicBezTo>
                    <a:pt x="38307" y="0"/>
                    <a:pt x="38260" y="40"/>
                    <a:pt x="38258" y="68"/>
                  </a:cubicBezTo>
                  <a:lnTo>
                    <a:pt x="38258" y="69"/>
                  </a:lnTo>
                  <a:cubicBezTo>
                    <a:pt x="38242" y="259"/>
                    <a:pt x="38015" y="458"/>
                    <a:pt x="37895" y="587"/>
                  </a:cubicBezTo>
                  <a:cubicBezTo>
                    <a:pt x="37723" y="774"/>
                    <a:pt x="37540" y="951"/>
                    <a:pt x="37358" y="1131"/>
                  </a:cubicBezTo>
                  <a:cubicBezTo>
                    <a:pt x="36881" y="1600"/>
                    <a:pt x="36392" y="2059"/>
                    <a:pt x="35907" y="2521"/>
                  </a:cubicBezTo>
                  <a:cubicBezTo>
                    <a:pt x="34822" y="3555"/>
                    <a:pt x="33697" y="4540"/>
                    <a:pt x="32582" y="5541"/>
                  </a:cubicBezTo>
                  <a:cubicBezTo>
                    <a:pt x="30429" y="7476"/>
                    <a:pt x="28010" y="9078"/>
                    <a:pt x="25551" y="10592"/>
                  </a:cubicBezTo>
                  <a:cubicBezTo>
                    <a:pt x="23137" y="12078"/>
                    <a:pt x="20612" y="13342"/>
                    <a:pt x="17975" y="14386"/>
                  </a:cubicBezTo>
                  <a:cubicBezTo>
                    <a:pt x="15387" y="15417"/>
                    <a:pt x="12716" y="16221"/>
                    <a:pt x="10015" y="16899"/>
                  </a:cubicBezTo>
                  <a:cubicBezTo>
                    <a:pt x="8620" y="17250"/>
                    <a:pt x="7214" y="17584"/>
                    <a:pt x="5803" y="17862"/>
                  </a:cubicBezTo>
                  <a:cubicBezTo>
                    <a:pt x="4367" y="18145"/>
                    <a:pt x="2923" y="18308"/>
                    <a:pt x="1459" y="18308"/>
                  </a:cubicBezTo>
                  <a:cubicBezTo>
                    <a:pt x="1412" y="18308"/>
                    <a:pt x="1365" y="18308"/>
                    <a:pt x="1317" y="18307"/>
                  </a:cubicBezTo>
                  <a:cubicBezTo>
                    <a:pt x="1305" y="18307"/>
                    <a:pt x="1292" y="18307"/>
                    <a:pt x="1280" y="18307"/>
                  </a:cubicBezTo>
                  <a:cubicBezTo>
                    <a:pt x="906" y="18307"/>
                    <a:pt x="533" y="18353"/>
                    <a:pt x="159" y="18362"/>
                  </a:cubicBezTo>
                  <a:cubicBezTo>
                    <a:pt x="113" y="18363"/>
                    <a:pt x="1" y="18483"/>
                    <a:pt x="76" y="18500"/>
                  </a:cubicBezTo>
                  <a:cubicBezTo>
                    <a:pt x="425" y="18576"/>
                    <a:pt x="778" y="18671"/>
                    <a:pt x="1137" y="18683"/>
                  </a:cubicBezTo>
                  <a:cubicBezTo>
                    <a:pt x="1271" y="18687"/>
                    <a:pt x="1405" y="18690"/>
                    <a:pt x="1540" y="18690"/>
                  </a:cubicBezTo>
                  <a:cubicBezTo>
                    <a:pt x="1793" y="18690"/>
                    <a:pt x="2047" y="18682"/>
                    <a:pt x="2300" y="18671"/>
                  </a:cubicBezTo>
                  <a:cubicBezTo>
                    <a:pt x="3048" y="18635"/>
                    <a:pt x="3794" y="18552"/>
                    <a:pt x="4536" y="18439"/>
                  </a:cubicBezTo>
                  <a:cubicBezTo>
                    <a:pt x="6012" y="18212"/>
                    <a:pt x="7472" y="17861"/>
                    <a:pt x="8923" y="17511"/>
                  </a:cubicBezTo>
                  <a:cubicBezTo>
                    <a:pt x="11709" y="16841"/>
                    <a:pt x="14455" y="16007"/>
                    <a:pt x="17128" y="14973"/>
                  </a:cubicBezTo>
                  <a:cubicBezTo>
                    <a:pt x="19815" y="13934"/>
                    <a:pt x="22438" y="12699"/>
                    <a:pt x="24895" y="11190"/>
                  </a:cubicBezTo>
                  <a:cubicBezTo>
                    <a:pt x="27395" y="9654"/>
                    <a:pt x="29861" y="8049"/>
                    <a:pt x="32093" y="6136"/>
                  </a:cubicBezTo>
                  <a:cubicBezTo>
                    <a:pt x="33248" y="5147"/>
                    <a:pt x="34378" y="4130"/>
                    <a:pt x="35485" y="3084"/>
                  </a:cubicBezTo>
                  <a:cubicBezTo>
                    <a:pt x="36054" y="2547"/>
                    <a:pt x="36618" y="2003"/>
                    <a:pt x="37176" y="1455"/>
                  </a:cubicBezTo>
                  <a:cubicBezTo>
                    <a:pt x="37518" y="1117"/>
                    <a:pt x="37887" y="780"/>
                    <a:pt x="38174" y="392"/>
                  </a:cubicBezTo>
                  <a:cubicBezTo>
                    <a:pt x="38251" y="288"/>
                    <a:pt x="38347" y="160"/>
                    <a:pt x="38351" y="24"/>
                  </a:cubicBezTo>
                  <a:cubicBezTo>
                    <a:pt x="38351" y="7"/>
                    <a:pt x="38344" y="0"/>
                    <a:pt x="38333"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3371200" y="1995200"/>
              <a:ext cx="928700" cy="443100"/>
            </a:xfrm>
            <a:custGeom>
              <a:avLst/>
              <a:gdLst/>
              <a:ahLst/>
              <a:cxnLst/>
              <a:rect l="l" t="t" r="r" b="b"/>
              <a:pathLst>
                <a:path w="37148" h="17724" extrusionOk="0">
                  <a:moveTo>
                    <a:pt x="37114" y="0"/>
                  </a:moveTo>
                  <a:cubicBezTo>
                    <a:pt x="37098" y="0"/>
                    <a:pt x="37079" y="10"/>
                    <a:pt x="37065" y="28"/>
                  </a:cubicBezTo>
                  <a:cubicBezTo>
                    <a:pt x="36360" y="1013"/>
                    <a:pt x="35429" y="1825"/>
                    <a:pt x="34490" y="2579"/>
                  </a:cubicBezTo>
                  <a:cubicBezTo>
                    <a:pt x="34016" y="2960"/>
                    <a:pt x="33536" y="3332"/>
                    <a:pt x="33059" y="3710"/>
                  </a:cubicBezTo>
                  <a:cubicBezTo>
                    <a:pt x="32599" y="4075"/>
                    <a:pt x="32161" y="4460"/>
                    <a:pt x="31715" y="4844"/>
                  </a:cubicBezTo>
                  <a:cubicBezTo>
                    <a:pt x="29665" y="6610"/>
                    <a:pt x="27468" y="8201"/>
                    <a:pt x="25116" y="9545"/>
                  </a:cubicBezTo>
                  <a:cubicBezTo>
                    <a:pt x="23933" y="10221"/>
                    <a:pt x="22716" y="10843"/>
                    <a:pt x="21502" y="11459"/>
                  </a:cubicBezTo>
                  <a:cubicBezTo>
                    <a:pt x="20272" y="12082"/>
                    <a:pt x="19027" y="12670"/>
                    <a:pt x="17766" y="13226"/>
                  </a:cubicBezTo>
                  <a:cubicBezTo>
                    <a:pt x="15241" y="14343"/>
                    <a:pt x="12646" y="15323"/>
                    <a:pt x="9981" y="16053"/>
                  </a:cubicBezTo>
                  <a:cubicBezTo>
                    <a:pt x="7183" y="16820"/>
                    <a:pt x="4287" y="17293"/>
                    <a:pt x="1383" y="17354"/>
                  </a:cubicBezTo>
                  <a:cubicBezTo>
                    <a:pt x="1008" y="17362"/>
                    <a:pt x="639" y="17384"/>
                    <a:pt x="265" y="17422"/>
                  </a:cubicBezTo>
                  <a:cubicBezTo>
                    <a:pt x="178" y="17431"/>
                    <a:pt x="0" y="17627"/>
                    <a:pt x="155" y="17651"/>
                  </a:cubicBezTo>
                  <a:cubicBezTo>
                    <a:pt x="494" y="17705"/>
                    <a:pt x="836" y="17723"/>
                    <a:pt x="1180" y="17723"/>
                  </a:cubicBezTo>
                  <a:cubicBezTo>
                    <a:pt x="1574" y="17723"/>
                    <a:pt x="1970" y="17699"/>
                    <a:pt x="2364" y="17676"/>
                  </a:cubicBezTo>
                  <a:cubicBezTo>
                    <a:pt x="3102" y="17632"/>
                    <a:pt x="3840" y="17560"/>
                    <a:pt x="4575" y="17467"/>
                  </a:cubicBezTo>
                  <a:cubicBezTo>
                    <a:pt x="6035" y="17282"/>
                    <a:pt x="7483" y="17022"/>
                    <a:pt x="8912" y="16665"/>
                  </a:cubicBezTo>
                  <a:cubicBezTo>
                    <a:pt x="11626" y="15987"/>
                    <a:pt x="14274" y="15047"/>
                    <a:pt x="16840" y="13934"/>
                  </a:cubicBezTo>
                  <a:cubicBezTo>
                    <a:pt x="19409" y="12820"/>
                    <a:pt x="21916" y="11554"/>
                    <a:pt x="24376" y="10216"/>
                  </a:cubicBezTo>
                  <a:cubicBezTo>
                    <a:pt x="26757" y="8922"/>
                    <a:pt x="28994" y="7354"/>
                    <a:pt x="31068" y="5611"/>
                  </a:cubicBezTo>
                  <a:cubicBezTo>
                    <a:pt x="31580" y="5181"/>
                    <a:pt x="32070" y="4724"/>
                    <a:pt x="32585" y="4296"/>
                  </a:cubicBezTo>
                  <a:cubicBezTo>
                    <a:pt x="33036" y="3922"/>
                    <a:pt x="33500" y="3563"/>
                    <a:pt x="33960" y="3199"/>
                  </a:cubicBezTo>
                  <a:cubicBezTo>
                    <a:pt x="34905" y="2451"/>
                    <a:pt x="35863" y="1679"/>
                    <a:pt x="36631" y="745"/>
                  </a:cubicBezTo>
                  <a:cubicBezTo>
                    <a:pt x="36811" y="524"/>
                    <a:pt x="36977" y="292"/>
                    <a:pt x="37127" y="50"/>
                  </a:cubicBezTo>
                  <a:cubicBezTo>
                    <a:pt x="37147" y="17"/>
                    <a:pt x="37134" y="0"/>
                    <a:pt x="3711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3419825" y="2012100"/>
              <a:ext cx="914925" cy="446075"/>
            </a:xfrm>
            <a:custGeom>
              <a:avLst/>
              <a:gdLst/>
              <a:ahLst/>
              <a:cxnLst/>
              <a:rect l="l" t="t" r="r" b="b"/>
              <a:pathLst>
                <a:path w="36597" h="17843" extrusionOk="0">
                  <a:moveTo>
                    <a:pt x="36567" y="0"/>
                  </a:moveTo>
                  <a:cubicBezTo>
                    <a:pt x="36560" y="0"/>
                    <a:pt x="36552" y="3"/>
                    <a:pt x="36543" y="11"/>
                  </a:cubicBezTo>
                  <a:lnTo>
                    <a:pt x="36544" y="12"/>
                  </a:lnTo>
                  <a:cubicBezTo>
                    <a:pt x="35475" y="874"/>
                    <a:pt x="34482" y="1828"/>
                    <a:pt x="33475" y="2761"/>
                  </a:cubicBezTo>
                  <a:cubicBezTo>
                    <a:pt x="32461" y="3703"/>
                    <a:pt x="31431" y="4629"/>
                    <a:pt x="30362" y="5509"/>
                  </a:cubicBezTo>
                  <a:cubicBezTo>
                    <a:pt x="28335" y="7176"/>
                    <a:pt x="26156" y="8656"/>
                    <a:pt x="23877" y="9956"/>
                  </a:cubicBezTo>
                  <a:cubicBezTo>
                    <a:pt x="21525" y="11296"/>
                    <a:pt x="19102" y="12502"/>
                    <a:pt x="16606" y="13550"/>
                  </a:cubicBezTo>
                  <a:cubicBezTo>
                    <a:pt x="14097" y="14605"/>
                    <a:pt x="11518" y="15498"/>
                    <a:pt x="8879" y="16170"/>
                  </a:cubicBezTo>
                  <a:cubicBezTo>
                    <a:pt x="7600" y="16496"/>
                    <a:pt x="6305" y="16736"/>
                    <a:pt x="5017" y="17025"/>
                  </a:cubicBezTo>
                  <a:cubicBezTo>
                    <a:pt x="3870" y="17281"/>
                    <a:pt x="2710" y="17533"/>
                    <a:pt x="1531" y="17533"/>
                  </a:cubicBezTo>
                  <a:cubicBezTo>
                    <a:pt x="1391" y="17533"/>
                    <a:pt x="1250" y="17530"/>
                    <a:pt x="1109" y="17522"/>
                  </a:cubicBezTo>
                  <a:cubicBezTo>
                    <a:pt x="782" y="17503"/>
                    <a:pt x="455" y="17502"/>
                    <a:pt x="129" y="17471"/>
                  </a:cubicBezTo>
                  <a:cubicBezTo>
                    <a:pt x="128" y="17470"/>
                    <a:pt x="127" y="17470"/>
                    <a:pt x="126" y="17470"/>
                  </a:cubicBezTo>
                  <a:cubicBezTo>
                    <a:pt x="83" y="17470"/>
                    <a:pt x="1" y="17564"/>
                    <a:pt x="60" y="17586"/>
                  </a:cubicBezTo>
                  <a:cubicBezTo>
                    <a:pt x="547" y="17773"/>
                    <a:pt x="1065" y="17842"/>
                    <a:pt x="1589" y="17842"/>
                  </a:cubicBezTo>
                  <a:cubicBezTo>
                    <a:pt x="2350" y="17842"/>
                    <a:pt x="3125" y="17697"/>
                    <a:pt x="3846" y="17555"/>
                  </a:cubicBezTo>
                  <a:cubicBezTo>
                    <a:pt x="4511" y="17422"/>
                    <a:pt x="5170" y="17264"/>
                    <a:pt x="5833" y="17121"/>
                  </a:cubicBezTo>
                  <a:cubicBezTo>
                    <a:pt x="6468" y="16986"/>
                    <a:pt x="7107" y="16868"/>
                    <a:pt x="7740" y="16721"/>
                  </a:cubicBezTo>
                  <a:cubicBezTo>
                    <a:pt x="10411" y="16106"/>
                    <a:pt x="13027" y="15256"/>
                    <a:pt x="15572" y="14240"/>
                  </a:cubicBezTo>
                  <a:cubicBezTo>
                    <a:pt x="18123" y="13220"/>
                    <a:pt x="20591" y="12009"/>
                    <a:pt x="22993" y="10676"/>
                  </a:cubicBezTo>
                  <a:cubicBezTo>
                    <a:pt x="25312" y="9390"/>
                    <a:pt x="27539" y="7934"/>
                    <a:pt x="29613" y="6283"/>
                  </a:cubicBezTo>
                  <a:cubicBezTo>
                    <a:pt x="31786" y="4553"/>
                    <a:pt x="33733" y="2580"/>
                    <a:pt x="35806" y="738"/>
                  </a:cubicBezTo>
                  <a:cubicBezTo>
                    <a:pt x="36061" y="512"/>
                    <a:pt x="36315" y="283"/>
                    <a:pt x="36572" y="57"/>
                  </a:cubicBezTo>
                  <a:cubicBezTo>
                    <a:pt x="36597" y="35"/>
                    <a:pt x="36590" y="0"/>
                    <a:pt x="3656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3495050" y="2037625"/>
              <a:ext cx="870900" cy="443125"/>
            </a:xfrm>
            <a:custGeom>
              <a:avLst/>
              <a:gdLst/>
              <a:ahLst/>
              <a:cxnLst/>
              <a:rect l="l" t="t" r="r" b="b"/>
              <a:pathLst>
                <a:path w="34836" h="17725" extrusionOk="0">
                  <a:moveTo>
                    <a:pt x="34804" y="1"/>
                  </a:moveTo>
                  <a:cubicBezTo>
                    <a:pt x="34781" y="1"/>
                    <a:pt x="34745" y="19"/>
                    <a:pt x="34732" y="43"/>
                  </a:cubicBezTo>
                  <a:lnTo>
                    <a:pt x="34731" y="43"/>
                  </a:lnTo>
                  <a:cubicBezTo>
                    <a:pt x="34214" y="996"/>
                    <a:pt x="33210" y="1567"/>
                    <a:pt x="32375" y="2209"/>
                  </a:cubicBezTo>
                  <a:cubicBezTo>
                    <a:pt x="31334" y="3007"/>
                    <a:pt x="30320" y="3840"/>
                    <a:pt x="29292" y="4656"/>
                  </a:cubicBezTo>
                  <a:cubicBezTo>
                    <a:pt x="28238" y="5493"/>
                    <a:pt x="27143" y="6280"/>
                    <a:pt x="26051" y="7066"/>
                  </a:cubicBezTo>
                  <a:cubicBezTo>
                    <a:pt x="24955" y="7856"/>
                    <a:pt x="23845" y="8629"/>
                    <a:pt x="22724" y="9384"/>
                  </a:cubicBezTo>
                  <a:cubicBezTo>
                    <a:pt x="22171" y="9755"/>
                    <a:pt x="21619" y="10126"/>
                    <a:pt x="21063" y="10491"/>
                  </a:cubicBezTo>
                  <a:cubicBezTo>
                    <a:pt x="20516" y="10850"/>
                    <a:pt x="19938" y="11165"/>
                    <a:pt x="19364" y="11477"/>
                  </a:cubicBezTo>
                  <a:cubicBezTo>
                    <a:pt x="18261" y="12076"/>
                    <a:pt x="17133" y="12627"/>
                    <a:pt x="15981" y="13128"/>
                  </a:cubicBezTo>
                  <a:cubicBezTo>
                    <a:pt x="13669" y="14140"/>
                    <a:pt x="11283" y="14967"/>
                    <a:pt x="8873" y="15708"/>
                  </a:cubicBezTo>
                  <a:cubicBezTo>
                    <a:pt x="7649" y="16084"/>
                    <a:pt x="6418" y="16439"/>
                    <a:pt x="5179" y="16756"/>
                  </a:cubicBezTo>
                  <a:cubicBezTo>
                    <a:pt x="3871" y="17090"/>
                    <a:pt x="2541" y="17371"/>
                    <a:pt x="1191" y="17445"/>
                  </a:cubicBezTo>
                  <a:cubicBezTo>
                    <a:pt x="856" y="17464"/>
                    <a:pt x="526" y="17482"/>
                    <a:pt x="192" y="17512"/>
                  </a:cubicBezTo>
                  <a:cubicBezTo>
                    <a:pt x="127" y="17517"/>
                    <a:pt x="0" y="17661"/>
                    <a:pt x="113" y="17678"/>
                  </a:cubicBezTo>
                  <a:cubicBezTo>
                    <a:pt x="334" y="17711"/>
                    <a:pt x="557" y="17725"/>
                    <a:pt x="780" y="17725"/>
                  </a:cubicBezTo>
                  <a:cubicBezTo>
                    <a:pt x="1211" y="17725"/>
                    <a:pt x="1645" y="17675"/>
                    <a:pt x="2073" y="17621"/>
                  </a:cubicBezTo>
                  <a:cubicBezTo>
                    <a:pt x="2751" y="17536"/>
                    <a:pt x="3423" y="17410"/>
                    <a:pt x="4090" y="17259"/>
                  </a:cubicBezTo>
                  <a:cubicBezTo>
                    <a:pt x="5391" y="16967"/>
                    <a:pt x="6667" y="16585"/>
                    <a:pt x="7945" y="16203"/>
                  </a:cubicBezTo>
                  <a:cubicBezTo>
                    <a:pt x="10385" y="15475"/>
                    <a:pt x="12806" y="14668"/>
                    <a:pt x="15158" y="13687"/>
                  </a:cubicBezTo>
                  <a:cubicBezTo>
                    <a:pt x="16342" y="13193"/>
                    <a:pt x="17509" y="12655"/>
                    <a:pt x="18647" y="12063"/>
                  </a:cubicBezTo>
                  <a:cubicBezTo>
                    <a:pt x="19805" y="11461"/>
                    <a:pt x="20929" y="10794"/>
                    <a:pt x="22012" y="10066"/>
                  </a:cubicBezTo>
                  <a:cubicBezTo>
                    <a:pt x="23155" y="9301"/>
                    <a:pt x="24280" y="8510"/>
                    <a:pt x="25399" y="7710"/>
                  </a:cubicBezTo>
                  <a:cubicBezTo>
                    <a:pt x="26523" y="6908"/>
                    <a:pt x="27647" y="6101"/>
                    <a:pt x="28741" y="5259"/>
                  </a:cubicBezTo>
                  <a:cubicBezTo>
                    <a:pt x="29826" y="4423"/>
                    <a:pt x="30861" y="3524"/>
                    <a:pt x="31939" y="2677"/>
                  </a:cubicBezTo>
                  <a:cubicBezTo>
                    <a:pt x="32371" y="2337"/>
                    <a:pt x="32812" y="2009"/>
                    <a:pt x="33249" y="1676"/>
                  </a:cubicBezTo>
                  <a:cubicBezTo>
                    <a:pt x="33662" y="1362"/>
                    <a:pt x="34070" y="1032"/>
                    <a:pt x="34408" y="637"/>
                  </a:cubicBezTo>
                  <a:cubicBezTo>
                    <a:pt x="34567" y="456"/>
                    <a:pt x="34703" y="257"/>
                    <a:pt x="34818" y="44"/>
                  </a:cubicBezTo>
                  <a:cubicBezTo>
                    <a:pt x="34835" y="13"/>
                    <a:pt x="34824" y="1"/>
                    <a:pt x="3480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3592775" y="2074650"/>
              <a:ext cx="805425" cy="418175"/>
            </a:xfrm>
            <a:custGeom>
              <a:avLst/>
              <a:gdLst/>
              <a:ahLst/>
              <a:cxnLst/>
              <a:rect l="l" t="t" r="r" b="b"/>
              <a:pathLst>
                <a:path w="32217" h="16727" extrusionOk="0">
                  <a:moveTo>
                    <a:pt x="32199" y="1"/>
                  </a:moveTo>
                  <a:cubicBezTo>
                    <a:pt x="32194" y="1"/>
                    <a:pt x="32187" y="4"/>
                    <a:pt x="32181" y="11"/>
                  </a:cubicBezTo>
                  <a:lnTo>
                    <a:pt x="32182" y="10"/>
                  </a:lnTo>
                  <a:lnTo>
                    <a:pt x="32182" y="10"/>
                  </a:lnTo>
                  <a:cubicBezTo>
                    <a:pt x="31346" y="872"/>
                    <a:pt x="30404" y="1610"/>
                    <a:pt x="29442" y="2325"/>
                  </a:cubicBezTo>
                  <a:cubicBezTo>
                    <a:pt x="28456" y="3058"/>
                    <a:pt x="27481" y="3805"/>
                    <a:pt x="26492" y="4533"/>
                  </a:cubicBezTo>
                  <a:cubicBezTo>
                    <a:pt x="25488" y="5271"/>
                    <a:pt x="24477" y="6002"/>
                    <a:pt x="23440" y="6694"/>
                  </a:cubicBezTo>
                  <a:cubicBezTo>
                    <a:pt x="22372" y="7405"/>
                    <a:pt x="21279" y="8074"/>
                    <a:pt x="20173" y="8724"/>
                  </a:cubicBezTo>
                  <a:cubicBezTo>
                    <a:pt x="17989" y="10006"/>
                    <a:pt x="15749" y="11188"/>
                    <a:pt x="13456" y="12270"/>
                  </a:cubicBezTo>
                  <a:cubicBezTo>
                    <a:pt x="11167" y="13347"/>
                    <a:pt x="8821" y="14328"/>
                    <a:pt x="6424" y="15140"/>
                  </a:cubicBezTo>
                  <a:cubicBezTo>
                    <a:pt x="5534" y="15442"/>
                    <a:pt x="4643" y="15753"/>
                    <a:pt x="3736" y="16002"/>
                  </a:cubicBezTo>
                  <a:cubicBezTo>
                    <a:pt x="2875" y="16239"/>
                    <a:pt x="1983" y="16439"/>
                    <a:pt x="1085" y="16439"/>
                  </a:cubicBezTo>
                  <a:cubicBezTo>
                    <a:pt x="1007" y="16439"/>
                    <a:pt x="928" y="16438"/>
                    <a:pt x="850" y="16435"/>
                  </a:cubicBezTo>
                  <a:cubicBezTo>
                    <a:pt x="637" y="16426"/>
                    <a:pt x="421" y="16418"/>
                    <a:pt x="209" y="16396"/>
                  </a:cubicBezTo>
                  <a:cubicBezTo>
                    <a:pt x="207" y="16396"/>
                    <a:pt x="205" y="16396"/>
                    <a:pt x="204" y="16396"/>
                  </a:cubicBezTo>
                  <a:cubicBezTo>
                    <a:pt x="133" y="16396"/>
                    <a:pt x="1" y="16549"/>
                    <a:pt x="96" y="16585"/>
                  </a:cubicBezTo>
                  <a:cubicBezTo>
                    <a:pt x="385" y="16693"/>
                    <a:pt x="682" y="16726"/>
                    <a:pt x="984" y="16726"/>
                  </a:cubicBezTo>
                  <a:cubicBezTo>
                    <a:pt x="1106" y="16726"/>
                    <a:pt x="1229" y="16721"/>
                    <a:pt x="1353" y="16713"/>
                  </a:cubicBezTo>
                  <a:cubicBezTo>
                    <a:pt x="1853" y="16679"/>
                    <a:pt x="2350" y="16594"/>
                    <a:pt x="2839" y="16485"/>
                  </a:cubicBezTo>
                  <a:cubicBezTo>
                    <a:pt x="3819" y="16267"/>
                    <a:pt x="4774" y="15950"/>
                    <a:pt x="5724" y="15627"/>
                  </a:cubicBezTo>
                  <a:cubicBezTo>
                    <a:pt x="8038" y="14842"/>
                    <a:pt x="10304" y="13929"/>
                    <a:pt x="12529" y="12917"/>
                  </a:cubicBezTo>
                  <a:cubicBezTo>
                    <a:pt x="14865" y="11855"/>
                    <a:pt x="17148" y="10682"/>
                    <a:pt x="19375" y="9399"/>
                  </a:cubicBezTo>
                  <a:cubicBezTo>
                    <a:pt x="20490" y="8759"/>
                    <a:pt x="21598" y="8103"/>
                    <a:pt x="22675" y="7397"/>
                  </a:cubicBezTo>
                  <a:cubicBezTo>
                    <a:pt x="23746" y="6696"/>
                    <a:pt x="24795" y="5961"/>
                    <a:pt x="25829" y="5202"/>
                  </a:cubicBezTo>
                  <a:cubicBezTo>
                    <a:pt x="26839" y="4463"/>
                    <a:pt x="27820" y="3686"/>
                    <a:pt x="28817" y="2929"/>
                  </a:cubicBezTo>
                  <a:cubicBezTo>
                    <a:pt x="29769" y="2206"/>
                    <a:pt x="30743" y="1500"/>
                    <a:pt x="31603" y="667"/>
                  </a:cubicBezTo>
                  <a:cubicBezTo>
                    <a:pt x="31813" y="465"/>
                    <a:pt x="32013" y="255"/>
                    <a:pt x="32203" y="33"/>
                  </a:cubicBezTo>
                  <a:cubicBezTo>
                    <a:pt x="32216" y="16"/>
                    <a:pt x="32211" y="1"/>
                    <a:pt x="32199"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3651075" y="2123800"/>
              <a:ext cx="795800" cy="384675"/>
            </a:xfrm>
            <a:custGeom>
              <a:avLst/>
              <a:gdLst/>
              <a:ahLst/>
              <a:cxnLst/>
              <a:rect l="l" t="t" r="r" b="b"/>
              <a:pathLst>
                <a:path w="31832" h="15387" extrusionOk="0">
                  <a:moveTo>
                    <a:pt x="31815" y="1"/>
                  </a:moveTo>
                  <a:cubicBezTo>
                    <a:pt x="31811" y="1"/>
                    <a:pt x="31805" y="3"/>
                    <a:pt x="31797" y="9"/>
                  </a:cubicBezTo>
                  <a:lnTo>
                    <a:pt x="31796" y="9"/>
                  </a:lnTo>
                  <a:cubicBezTo>
                    <a:pt x="30862" y="698"/>
                    <a:pt x="29947" y="1413"/>
                    <a:pt x="29009" y="2097"/>
                  </a:cubicBezTo>
                  <a:cubicBezTo>
                    <a:pt x="28064" y="2788"/>
                    <a:pt x="27106" y="3461"/>
                    <a:pt x="26135" y="4115"/>
                  </a:cubicBezTo>
                  <a:cubicBezTo>
                    <a:pt x="24184" y="5432"/>
                    <a:pt x="22188" y="6685"/>
                    <a:pt x="20140" y="7844"/>
                  </a:cubicBezTo>
                  <a:cubicBezTo>
                    <a:pt x="18143" y="8973"/>
                    <a:pt x="16092" y="10019"/>
                    <a:pt x="14004" y="10967"/>
                  </a:cubicBezTo>
                  <a:cubicBezTo>
                    <a:pt x="11919" y="11915"/>
                    <a:pt x="9789" y="12761"/>
                    <a:pt x="7609" y="13461"/>
                  </a:cubicBezTo>
                  <a:cubicBezTo>
                    <a:pt x="6539" y="13804"/>
                    <a:pt x="5455" y="14112"/>
                    <a:pt x="4376" y="14425"/>
                  </a:cubicBezTo>
                  <a:cubicBezTo>
                    <a:pt x="3269" y="14745"/>
                    <a:pt x="2147" y="15032"/>
                    <a:pt x="994" y="15126"/>
                  </a:cubicBezTo>
                  <a:cubicBezTo>
                    <a:pt x="704" y="15149"/>
                    <a:pt x="418" y="15184"/>
                    <a:pt x="130" y="15219"/>
                  </a:cubicBezTo>
                  <a:cubicBezTo>
                    <a:pt x="99" y="15224"/>
                    <a:pt x="0" y="15318"/>
                    <a:pt x="65" y="15330"/>
                  </a:cubicBezTo>
                  <a:cubicBezTo>
                    <a:pt x="272" y="15370"/>
                    <a:pt x="478" y="15386"/>
                    <a:pt x="685" y="15386"/>
                  </a:cubicBezTo>
                  <a:cubicBezTo>
                    <a:pt x="1005" y="15386"/>
                    <a:pt x="1325" y="15347"/>
                    <a:pt x="1647" y="15300"/>
                  </a:cubicBezTo>
                  <a:cubicBezTo>
                    <a:pt x="2219" y="15217"/>
                    <a:pt x="2784" y="15092"/>
                    <a:pt x="3343" y="14949"/>
                  </a:cubicBezTo>
                  <a:cubicBezTo>
                    <a:pt x="4452" y="14663"/>
                    <a:pt x="5554" y="14327"/>
                    <a:pt x="6650" y="13997"/>
                  </a:cubicBezTo>
                  <a:cubicBezTo>
                    <a:pt x="8854" y="13333"/>
                    <a:pt x="11011" y="12519"/>
                    <a:pt x="13119" y="11594"/>
                  </a:cubicBezTo>
                  <a:cubicBezTo>
                    <a:pt x="15242" y="10663"/>
                    <a:pt x="17313" y="9618"/>
                    <a:pt x="19339" y="8490"/>
                  </a:cubicBezTo>
                  <a:cubicBezTo>
                    <a:pt x="21403" y="7340"/>
                    <a:pt x="23415" y="6107"/>
                    <a:pt x="25377" y="4791"/>
                  </a:cubicBezTo>
                  <a:cubicBezTo>
                    <a:pt x="27346" y="3464"/>
                    <a:pt x="29288" y="2079"/>
                    <a:pt x="31143" y="595"/>
                  </a:cubicBezTo>
                  <a:cubicBezTo>
                    <a:pt x="31367" y="415"/>
                    <a:pt x="31590" y="233"/>
                    <a:pt x="31810" y="47"/>
                  </a:cubicBezTo>
                  <a:cubicBezTo>
                    <a:pt x="31829" y="32"/>
                    <a:pt x="31831" y="1"/>
                    <a:pt x="31815"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3716600" y="2162075"/>
              <a:ext cx="766050" cy="366075"/>
            </a:xfrm>
            <a:custGeom>
              <a:avLst/>
              <a:gdLst/>
              <a:ahLst/>
              <a:cxnLst/>
              <a:rect l="l" t="t" r="r" b="b"/>
              <a:pathLst>
                <a:path w="30642" h="14643" extrusionOk="0">
                  <a:moveTo>
                    <a:pt x="30614" y="1"/>
                  </a:moveTo>
                  <a:cubicBezTo>
                    <a:pt x="30606" y="1"/>
                    <a:pt x="30597" y="4"/>
                    <a:pt x="30584" y="13"/>
                  </a:cubicBezTo>
                  <a:lnTo>
                    <a:pt x="30585" y="13"/>
                  </a:lnTo>
                  <a:cubicBezTo>
                    <a:pt x="28754" y="1275"/>
                    <a:pt x="26937" y="2552"/>
                    <a:pt x="25065" y="3755"/>
                  </a:cubicBezTo>
                  <a:cubicBezTo>
                    <a:pt x="23195" y="4955"/>
                    <a:pt x="21291" y="6096"/>
                    <a:pt x="19373" y="7216"/>
                  </a:cubicBezTo>
                  <a:cubicBezTo>
                    <a:pt x="17489" y="8317"/>
                    <a:pt x="15516" y="9282"/>
                    <a:pt x="13528" y="10179"/>
                  </a:cubicBezTo>
                  <a:cubicBezTo>
                    <a:pt x="11536" y="11078"/>
                    <a:pt x="9506" y="11885"/>
                    <a:pt x="7440" y="12603"/>
                  </a:cubicBezTo>
                  <a:cubicBezTo>
                    <a:pt x="6379" y="12968"/>
                    <a:pt x="5319" y="13302"/>
                    <a:pt x="4224" y="13544"/>
                  </a:cubicBezTo>
                  <a:cubicBezTo>
                    <a:pt x="3123" y="13787"/>
                    <a:pt x="2005" y="13962"/>
                    <a:pt x="914" y="14242"/>
                  </a:cubicBezTo>
                  <a:cubicBezTo>
                    <a:pt x="637" y="14315"/>
                    <a:pt x="367" y="14407"/>
                    <a:pt x="104" y="14516"/>
                  </a:cubicBezTo>
                  <a:cubicBezTo>
                    <a:pt x="56" y="14535"/>
                    <a:pt x="0" y="14642"/>
                    <a:pt x="75" y="14642"/>
                  </a:cubicBezTo>
                  <a:cubicBezTo>
                    <a:pt x="79" y="14642"/>
                    <a:pt x="83" y="14642"/>
                    <a:pt x="88" y="14641"/>
                  </a:cubicBezTo>
                  <a:cubicBezTo>
                    <a:pt x="644" y="14567"/>
                    <a:pt x="1187" y="14434"/>
                    <a:pt x="1737" y="14319"/>
                  </a:cubicBezTo>
                  <a:cubicBezTo>
                    <a:pt x="2292" y="14204"/>
                    <a:pt x="2849" y="14098"/>
                    <a:pt x="3406" y="13986"/>
                  </a:cubicBezTo>
                  <a:cubicBezTo>
                    <a:pt x="4523" y="13758"/>
                    <a:pt x="5616" y="13476"/>
                    <a:pt x="6697" y="13114"/>
                  </a:cubicBezTo>
                  <a:cubicBezTo>
                    <a:pt x="8768" y="12422"/>
                    <a:pt x="10805" y="11637"/>
                    <a:pt x="12807" y="10758"/>
                  </a:cubicBezTo>
                  <a:cubicBezTo>
                    <a:pt x="14819" y="9874"/>
                    <a:pt x="16782" y="8888"/>
                    <a:pt x="18702" y="7822"/>
                  </a:cubicBezTo>
                  <a:cubicBezTo>
                    <a:pt x="19673" y="7282"/>
                    <a:pt x="20620" y="6701"/>
                    <a:pt x="21568" y="6122"/>
                  </a:cubicBezTo>
                  <a:cubicBezTo>
                    <a:pt x="22514" y="5545"/>
                    <a:pt x="23456" y="4967"/>
                    <a:pt x="24392" y="4375"/>
                  </a:cubicBezTo>
                  <a:cubicBezTo>
                    <a:pt x="26282" y="3177"/>
                    <a:pt x="28139" y="1925"/>
                    <a:pt x="29936" y="591"/>
                  </a:cubicBezTo>
                  <a:cubicBezTo>
                    <a:pt x="30163" y="422"/>
                    <a:pt x="30386" y="249"/>
                    <a:pt x="30607" y="72"/>
                  </a:cubicBezTo>
                  <a:cubicBezTo>
                    <a:pt x="30638" y="48"/>
                    <a:pt x="30642" y="1"/>
                    <a:pt x="3061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3784025" y="2190350"/>
              <a:ext cx="729175" cy="357225"/>
            </a:xfrm>
            <a:custGeom>
              <a:avLst/>
              <a:gdLst/>
              <a:ahLst/>
              <a:cxnLst/>
              <a:rect l="l" t="t" r="r" b="b"/>
              <a:pathLst>
                <a:path w="29167" h="14289" extrusionOk="0">
                  <a:moveTo>
                    <a:pt x="29142" y="0"/>
                  </a:moveTo>
                  <a:cubicBezTo>
                    <a:pt x="29135" y="0"/>
                    <a:pt x="29127" y="3"/>
                    <a:pt x="29118" y="11"/>
                  </a:cubicBezTo>
                  <a:cubicBezTo>
                    <a:pt x="28386" y="670"/>
                    <a:pt x="27562" y="1212"/>
                    <a:pt x="26727" y="1730"/>
                  </a:cubicBezTo>
                  <a:cubicBezTo>
                    <a:pt x="25880" y="2253"/>
                    <a:pt x="25033" y="2771"/>
                    <a:pt x="24198" y="3312"/>
                  </a:cubicBezTo>
                  <a:cubicBezTo>
                    <a:pt x="22373" y="4492"/>
                    <a:pt x="20560" y="5695"/>
                    <a:pt x="18679" y="6786"/>
                  </a:cubicBezTo>
                  <a:cubicBezTo>
                    <a:pt x="16818" y="7867"/>
                    <a:pt x="14881" y="8828"/>
                    <a:pt x="12924" y="9727"/>
                  </a:cubicBezTo>
                  <a:cubicBezTo>
                    <a:pt x="10984" y="10617"/>
                    <a:pt x="9010" y="11430"/>
                    <a:pt x="7013" y="12183"/>
                  </a:cubicBezTo>
                  <a:cubicBezTo>
                    <a:pt x="6010" y="12560"/>
                    <a:pt x="5004" y="12943"/>
                    <a:pt x="3990" y="13292"/>
                  </a:cubicBezTo>
                  <a:cubicBezTo>
                    <a:pt x="2990" y="13636"/>
                    <a:pt x="1960" y="13917"/>
                    <a:pt x="906" y="14018"/>
                  </a:cubicBezTo>
                  <a:cubicBezTo>
                    <a:pt x="644" y="14043"/>
                    <a:pt x="389" y="14082"/>
                    <a:pt x="130" y="14126"/>
                  </a:cubicBezTo>
                  <a:cubicBezTo>
                    <a:pt x="83" y="14134"/>
                    <a:pt x="1" y="14243"/>
                    <a:pt x="82" y="14256"/>
                  </a:cubicBezTo>
                  <a:cubicBezTo>
                    <a:pt x="230" y="14279"/>
                    <a:pt x="378" y="14288"/>
                    <a:pt x="527" y="14288"/>
                  </a:cubicBezTo>
                  <a:cubicBezTo>
                    <a:pt x="889" y="14288"/>
                    <a:pt x="1250" y="14232"/>
                    <a:pt x="1608" y="14169"/>
                  </a:cubicBezTo>
                  <a:cubicBezTo>
                    <a:pt x="2139" y="14076"/>
                    <a:pt x="2662" y="13945"/>
                    <a:pt x="3177" y="13790"/>
                  </a:cubicBezTo>
                  <a:cubicBezTo>
                    <a:pt x="4198" y="13483"/>
                    <a:pt x="5194" y="13088"/>
                    <a:pt x="6196" y="12720"/>
                  </a:cubicBezTo>
                  <a:cubicBezTo>
                    <a:pt x="8224" y="11974"/>
                    <a:pt x="10232" y="11167"/>
                    <a:pt x="12204" y="10281"/>
                  </a:cubicBezTo>
                  <a:cubicBezTo>
                    <a:pt x="14186" y="9394"/>
                    <a:pt x="16142" y="8436"/>
                    <a:pt x="18028" y="7359"/>
                  </a:cubicBezTo>
                  <a:cubicBezTo>
                    <a:pt x="19930" y="6275"/>
                    <a:pt x="21769" y="5090"/>
                    <a:pt x="23595" y="3885"/>
                  </a:cubicBezTo>
                  <a:cubicBezTo>
                    <a:pt x="24456" y="3317"/>
                    <a:pt x="25317" y="2751"/>
                    <a:pt x="26197" y="2210"/>
                  </a:cubicBezTo>
                  <a:cubicBezTo>
                    <a:pt x="27025" y="1701"/>
                    <a:pt x="27861" y="1186"/>
                    <a:pt x="28600" y="549"/>
                  </a:cubicBezTo>
                  <a:cubicBezTo>
                    <a:pt x="28789" y="387"/>
                    <a:pt x="28972" y="217"/>
                    <a:pt x="29147" y="39"/>
                  </a:cubicBezTo>
                  <a:cubicBezTo>
                    <a:pt x="29167" y="19"/>
                    <a:pt x="29159" y="0"/>
                    <a:pt x="2914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3834075" y="2203125"/>
              <a:ext cx="702950" cy="356050"/>
            </a:xfrm>
            <a:custGeom>
              <a:avLst/>
              <a:gdLst/>
              <a:ahLst/>
              <a:cxnLst/>
              <a:rect l="l" t="t" r="r" b="b"/>
              <a:pathLst>
                <a:path w="28118" h="14242" extrusionOk="0">
                  <a:moveTo>
                    <a:pt x="28103" y="1"/>
                  </a:moveTo>
                  <a:cubicBezTo>
                    <a:pt x="28099" y="1"/>
                    <a:pt x="28095" y="2"/>
                    <a:pt x="28090" y="7"/>
                  </a:cubicBezTo>
                  <a:cubicBezTo>
                    <a:pt x="26524" y="1289"/>
                    <a:pt x="24948" y="2550"/>
                    <a:pt x="23299" y="3724"/>
                  </a:cubicBezTo>
                  <a:cubicBezTo>
                    <a:pt x="21639" y="4907"/>
                    <a:pt x="19928" y="6013"/>
                    <a:pt x="18165" y="7045"/>
                  </a:cubicBezTo>
                  <a:cubicBezTo>
                    <a:pt x="16403" y="8078"/>
                    <a:pt x="14597" y="9032"/>
                    <a:pt x="12749" y="9908"/>
                  </a:cubicBezTo>
                  <a:cubicBezTo>
                    <a:pt x="10918" y="10776"/>
                    <a:pt x="9045" y="11556"/>
                    <a:pt x="7145" y="12263"/>
                  </a:cubicBezTo>
                  <a:cubicBezTo>
                    <a:pt x="6167" y="12626"/>
                    <a:pt x="5182" y="12995"/>
                    <a:pt x="4174" y="13268"/>
                  </a:cubicBezTo>
                  <a:cubicBezTo>
                    <a:pt x="3117" y="13554"/>
                    <a:pt x="2038" y="13723"/>
                    <a:pt x="960" y="13909"/>
                  </a:cubicBezTo>
                  <a:cubicBezTo>
                    <a:pt x="683" y="13960"/>
                    <a:pt x="408" y="14024"/>
                    <a:pt x="137" y="14103"/>
                  </a:cubicBezTo>
                  <a:cubicBezTo>
                    <a:pt x="95" y="14114"/>
                    <a:pt x="0" y="14241"/>
                    <a:pt x="81" y="14241"/>
                  </a:cubicBezTo>
                  <a:cubicBezTo>
                    <a:pt x="83" y="14241"/>
                    <a:pt x="84" y="14241"/>
                    <a:pt x="86" y="14241"/>
                  </a:cubicBezTo>
                  <a:cubicBezTo>
                    <a:pt x="629" y="14211"/>
                    <a:pt x="1161" y="14121"/>
                    <a:pt x="1697" y="14030"/>
                  </a:cubicBezTo>
                  <a:cubicBezTo>
                    <a:pt x="2229" y="13938"/>
                    <a:pt x="2759" y="13841"/>
                    <a:pt x="3287" y="13723"/>
                  </a:cubicBezTo>
                  <a:cubicBezTo>
                    <a:pt x="4346" y="13487"/>
                    <a:pt x="5366" y="13135"/>
                    <a:pt x="6386" y="12767"/>
                  </a:cubicBezTo>
                  <a:cubicBezTo>
                    <a:pt x="8306" y="12075"/>
                    <a:pt x="10191" y="11292"/>
                    <a:pt x="12045" y="10438"/>
                  </a:cubicBezTo>
                  <a:cubicBezTo>
                    <a:pt x="13915" y="9576"/>
                    <a:pt x="15744" y="8631"/>
                    <a:pt x="17534" y="7606"/>
                  </a:cubicBezTo>
                  <a:cubicBezTo>
                    <a:pt x="19310" y="6589"/>
                    <a:pt x="21036" y="5490"/>
                    <a:pt x="22714" y="4313"/>
                  </a:cubicBezTo>
                  <a:cubicBezTo>
                    <a:pt x="24384" y="3137"/>
                    <a:pt x="26016" y="1887"/>
                    <a:pt x="27553" y="539"/>
                  </a:cubicBezTo>
                  <a:cubicBezTo>
                    <a:pt x="27741" y="374"/>
                    <a:pt x="27922" y="200"/>
                    <a:pt x="28105" y="31"/>
                  </a:cubicBezTo>
                  <a:cubicBezTo>
                    <a:pt x="28118" y="19"/>
                    <a:pt x="28114" y="1"/>
                    <a:pt x="28103"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3881675" y="2239425"/>
              <a:ext cx="678125" cy="330400"/>
            </a:xfrm>
            <a:custGeom>
              <a:avLst/>
              <a:gdLst/>
              <a:ahLst/>
              <a:cxnLst/>
              <a:rect l="l" t="t" r="r" b="b"/>
              <a:pathLst>
                <a:path w="27125" h="13216" extrusionOk="0">
                  <a:moveTo>
                    <a:pt x="27096" y="1"/>
                  </a:moveTo>
                  <a:cubicBezTo>
                    <a:pt x="27088" y="1"/>
                    <a:pt x="27077" y="5"/>
                    <a:pt x="27066" y="16"/>
                  </a:cubicBezTo>
                  <a:cubicBezTo>
                    <a:pt x="25725" y="1285"/>
                    <a:pt x="24261" y="2389"/>
                    <a:pt x="22690" y="3356"/>
                  </a:cubicBezTo>
                  <a:cubicBezTo>
                    <a:pt x="21116" y="4324"/>
                    <a:pt x="19469" y="5171"/>
                    <a:pt x="17824" y="6012"/>
                  </a:cubicBezTo>
                  <a:cubicBezTo>
                    <a:pt x="16048" y="6921"/>
                    <a:pt x="14290" y="7867"/>
                    <a:pt x="12486" y="8722"/>
                  </a:cubicBezTo>
                  <a:cubicBezTo>
                    <a:pt x="10581" y="9625"/>
                    <a:pt x="8638" y="10451"/>
                    <a:pt x="6654" y="11165"/>
                  </a:cubicBezTo>
                  <a:cubicBezTo>
                    <a:pt x="6163" y="11343"/>
                    <a:pt x="5668" y="11512"/>
                    <a:pt x="5173" y="11676"/>
                  </a:cubicBezTo>
                  <a:cubicBezTo>
                    <a:pt x="4691" y="11834"/>
                    <a:pt x="4213" y="12011"/>
                    <a:pt x="3725" y="12150"/>
                  </a:cubicBezTo>
                  <a:cubicBezTo>
                    <a:pt x="2771" y="12422"/>
                    <a:pt x="1786" y="12562"/>
                    <a:pt x="826" y="12808"/>
                  </a:cubicBezTo>
                  <a:cubicBezTo>
                    <a:pt x="588" y="12868"/>
                    <a:pt x="356" y="12949"/>
                    <a:pt x="133" y="13048"/>
                  </a:cubicBezTo>
                  <a:cubicBezTo>
                    <a:pt x="76" y="13074"/>
                    <a:pt x="0" y="13215"/>
                    <a:pt x="89" y="13215"/>
                  </a:cubicBezTo>
                  <a:cubicBezTo>
                    <a:pt x="96" y="13215"/>
                    <a:pt x="103" y="13214"/>
                    <a:pt x="112" y="13212"/>
                  </a:cubicBezTo>
                  <a:cubicBezTo>
                    <a:pt x="589" y="13116"/>
                    <a:pt x="1059" y="12986"/>
                    <a:pt x="1535" y="12884"/>
                  </a:cubicBezTo>
                  <a:cubicBezTo>
                    <a:pt x="2034" y="12778"/>
                    <a:pt x="2534" y="12683"/>
                    <a:pt x="3030" y="12567"/>
                  </a:cubicBezTo>
                  <a:cubicBezTo>
                    <a:pt x="3516" y="12453"/>
                    <a:pt x="3984" y="12303"/>
                    <a:pt x="4456" y="12140"/>
                  </a:cubicBezTo>
                  <a:cubicBezTo>
                    <a:pt x="4958" y="11967"/>
                    <a:pt x="5468" y="11813"/>
                    <a:pt x="5971" y="11639"/>
                  </a:cubicBezTo>
                  <a:cubicBezTo>
                    <a:pt x="7959" y="10948"/>
                    <a:pt x="9910" y="10147"/>
                    <a:pt x="11819" y="9260"/>
                  </a:cubicBezTo>
                  <a:cubicBezTo>
                    <a:pt x="13681" y="8396"/>
                    <a:pt x="15478" y="7412"/>
                    <a:pt x="17304" y="6477"/>
                  </a:cubicBezTo>
                  <a:cubicBezTo>
                    <a:pt x="18957" y="5629"/>
                    <a:pt x="20613" y="4786"/>
                    <a:pt x="22205" y="3828"/>
                  </a:cubicBezTo>
                  <a:cubicBezTo>
                    <a:pt x="23782" y="2880"/>
                    <a:pt x="25317" y="1831"/>
                    <a:pt x="26635" y="538"/>
                  </a:cubicBezTo>
                  <a:cubicBezTo>
                    <a:pt x="26795" y="381"/>
                    <a:pt x="26951" y="219"/>
                    <a:pt x="27102" y="51"/>
                  </a:cubicBezTo>
                  <a:cubicBezTo>
                    <a:pt x="27125" y="25"/>
                    <a:pt x="27116" y="1"/>
                    <a:pt x="27096"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3941800" y="2259025"/>
              <a:ext cx="637500" cy="317200"/>
            </a:xfrm>
            <a:custGeom>
              <a:avLst/>
              <a:gdLst/>
              <a:ahLst/>
              <a:cxnLst/>
              <a:rect l="l" t="t" r="r" b="b"/>
              <a:pathLst>
                <a:path w="25500" h="12688" extrusionOk="0">
                  <a:moveTo>
                    <a:pt x="25481" y="0"/>
                  </a:moveTo>
                  <a:cubicBezTo>
                    <a:pt x="25476" y="0"/>
                    <a:pt x="25469" y="3"/>
                    <a:pt x="25462" y="10"/>
                  </a:cubicBezTo>
                  <a:lnTo>
                    <a:pt x="25460" y="11"/>
                  </a:lnTo>
                  <a:cubicBezTo>
                    <a:pt x="24134" y="1308"/>
                    <a:pt x="22638" y="2394"/>
                    <a:pt x="21067" y="3374"/>
                  </a:cubicBezTo>
                  <a:cubicBezTo>
                    <a:pt x="19500" y="4352"/>
                    <a:pt x="17874" y="5229"/>
                    <a:pt x="16254" y="6113"/>
                  </a:cubicBezTo>
                  <a:cubicBezTo>
                    <a:pt x="15804" y="6358"/>
                    <a:pt x="15365" y="6626"/>
                    <a:pt x="14918" y="6876"/>
                  </a:cubicBezTo>
                  <a:cubicBezTo>
                    <a:pt x="14464" y="7130"/>
                    <a:pt x="14007" y="7377"/>
                    <a:pt x="13546" y="7614"/>
                  </a:cubicBezTo>
                  <a:cubicBezTo>
                    <a:pt x="12631" y="8088"/>
                    <a:pt x="11705" y="8541"/>
                    <a:pt x="10770" y="8969"/>
                  </a:cubicBezTo>
                  <a:cubicBezTo>
                    <a:pt x="8889" y="9827"/>
                    <a:pt x="6966" y="10573"/>
                    <a:pt x="4990" y="11179"/>
                  </a:cubicBezTo>
                  <a:cubicBezTo>
                    <a:pt x="4595" y="11300"/>
                    <a:pt x="4193" y="11404"/>
                    <a:pt x="3801" y="11534"/>
                  </a:cubicBezTo>
                  <a:cubicBezTo>
                    <a:pt x="3456" y="11648"/>
                    <a:pt x="3117" y="11777"/>
                    <a:pt x="2774" y="11900"/>
                  </a:cubicBezTo>
                  <a:cubicBezTo>
                    <a:pt x="2408" y="12030"/>
                    <a:pt x="2038" y="12157"/>
                    <a:pt x="1661" y="12256"/>
                  </a:cubicBezTo>
                  <a:cubicBezTo>
                    <a:pt x="1349" y="12338"/>
                    <a:pt x="1027" y="12408"/>
                    <a:pt x="703" y="12408"/>
                  </a:cubicBezTo>
                  <a:cubicBezTo>
                    <a:pt x="687" y="12408"/>
                    <a:pt x="670" y="12408"/>
                    <a:pt x="654" y="12408"/>
                  </a:cubicBezTo>
                  <a:cubicBezTo>
                    <a:pt x="640" y="12407"/>
                    <a:pt x="627" y="12407"/>
                    <a:pt x="613" y="12407"/>
                  </a:cubicBezTo>
                  <a:cubicBezTo>
                    <a:pt x="570" y="12407"/>
                    <a:pt x="525" y="12408"/>
                    <a:pt x="480" y="12408"/>
                  </a:cubicBezTo>
                  <a:cubicBezTo>
                    <a:pt x="395" y="12408"/>
                    <a:pt x="310" y="12404"/>
                    <a:pt x="239" y="12381"/>
                  </a:cubicBezTo>
                  <a:cubicBezTo>
                    <a:pt x="232" y="12379"/>
                    <a:pt x="225" y="12378"/>
                    <a:pt x="217" y="12378"/>
                  </a:cubicBezTo>
                  <a:cubicBezTo>
                    <a:pt x="125" y="12378"/>
                    <a:pt x="1" y="12548"/>
                    <a:pt x="97" y="12579"/>
                  </a:cubicBezTo>
                  <a:cubicBezTo>
                    <a:pt x="234" y="12625"/>
                    <a:pt x="342" y="12681"/>
                    <a:pt x="492" y="12687"/>
                  </a:cubicBezTo>
                  <a:cubicBezTo>
                    <a:pt x="516" y="12687"/>
                    <a:pt x="541" y="12688"/>
                    <a:pt x="566" y="12688"/>
                  </a:cubicBezTo>
                  <a:cubicBezTo>
                    <a:pt x="701" y="12688"/>
                    <a:pt x="836" y="12677"/>
                    <a:pt x="970" y="12657"/>
                  </a:cubicBezTo>
                  <a:cubicBezTo>
                    <a:pt x="1342" y="12607"/>
                    <a:pt x="1706" y="12505"/>
                    <a:pt x="2064" y="12392"/>
                  </a:cubicBezTo>
                  <a:cubicBezTo>
                    <a:pt x="2755" y="12173"/>
                    <a:pt x="3424" y="11886"/>
                    <a:pt x="4122" y="11689"/>
                  </a:cubicBezTo>
                  <a:cubicBezTo>
                    <a:pt x="6123" y="11123"/>
                    <a:pt x="8074" y="10373"/>
                    <a:pt x="9977" y="9537"/>
                  </a:cubicBezTo>
                  <a:cubicBezTo>
                    <a:pt x="11906" y="8689"/>
                    <a:pt x="13773" y="7711"/>
                    <a:pt x="15599" y="6661"/>
                  </a:cubicBezTo>
                  <a:cubicBezTo>
                    <a:pt x="17237" y="5719"/>
                    <a:pt x="18917" y="4851"/>
                    <a:pt x="20528" y="3860"/>
                  </a:cubicBezTo>
                  <a:cubicBezTo>
                    <a:pt x="22120" y="2882"/>
                    <a:pt x="23669" y="1805"/>
                    <a:pt x="25020" y="507"/>
                  </a:cubicBezTo>
                  <a:cubicBezTo>
                    <a:pt x="25179" y="354"/>
                    <a:pt x="25335" y="195"/>
                    <a:pt x="25485" y="33"/>
                  </a:cubicBezTo>
                  <a:cubicBezTo>
                    <a:pt x="25500" y="16"/>
                    <a:pt x="25494" y="0"/>
                    <a:pt x="2548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3997075" y="2293125"/>
              <a:ext cx="611425" cy="286525"/>
            </a:xfrm>
            <a:custGeom>
              <a:avLst/>
              <a:gdLst/>
              <a:ahLst/>
              <a:cxnLst/>
              <a:rect l="l" t="t" r="r" b="b"/>
              <a:pathLst>
                <a:path w="24457" h="11461" extrusionOk="0">
                  <a:moveTo>
                    <a:pt x="24426" y="0"/>
                  </a:moveTo>
                  <a:cubicBezTo>
                    <a:pt x="24417" y="0"/>
                    <a:pt x="24406" y="5"/>
                    <a:pt x="24395" y="15"/>
                  </a:cubicBezTo>
                  <a:lnTo>
                    <a:pt x="24394" y="15"/>
                  </a:lnTo>
                  <a:cubicBezTo>
                    <a:pt x="23164" y="1133"/>
                    <a:pt x="21801" y="2103"/>
                    <a:pt x="20372" y="2948"/>
                  </a:cubicBezTo>
                  <a:cubicBezTo>
                    <a:pt x="18947" y="3791"/>
                    <a:pt x="17478" y="4554"/>
                    <a:pt x="16010" y="5318"/>
                  </a:cubicBezTo>
                  <a:cubicBezTo>
                    <a:pt x="14447" y="6130"/>
                    <a:pt x="12909" y="6981"/>
                    <a:pt x="11317" y="7735"/>
                  </a:cubicBezTo>
                  <a:cubicBezTo>
                    <a:pt x="9645" y="8528"/>
                    <a:pt x="7935" y="9245"/>
                    <a:pt x="6175" y="9817"/>
                  </a:cubicBezTo>
                  <a:cubicBezTo>
                    <a:pt x="5308" y="10098"/>
                    <a:pt x="4425" y="10325"/>
                    <a:pt x="3549" y="10576"/>
                  </a:cubicBezTo>
                  <a:cubicBezTo>
                    <a:pt x="2661" y="10832"/>
                    <a:pt x="1761" y="11083"/>
                    <a:pt x="839" y="11177"/>
                  </a:cubicBezTo>
                  <a:cubicBezTo>
                    <a:pt x="607" y="11201"/>
                    <a:pt x="384" y="11226"/>
                    <a:pt x="155" y="11268"/>
                  </a:cubicBezTo>
                  <a:cubicBezTo>
                    <a:pt x="98" y="11279"/>
                    <a:pt x="1" y="11408"/>
                    <a:pt x="98" y="11424"/>
                  </a:cubicBezTo>
                  <a:cubicBezTo>
                    <a:pt x="193" y="11441"/>
                    <a:pt x="288" y="11460"/>
                    <a:pt x="384" y="11460"/>
                  </a:cubicBezTo>
                  <a:cubicBezTo>
                    <a:pt x="396" y="11460"/>
                    <a:pt x="407" y="11460"/>
                    <a:pt x="419" y="11459"/>
                  </a:cubicBezTo>
                  <a:cubicBezTo>
                    <a:pt x="540" y="11453"/>
                    <a:pt x="663" y="11443"/>
                    <a:pt x="784" y="11429"/>
                  </a:cubicBezTo>
                  <a:cubicBezTo>
                    <a:pt x="1007" y="11405"/>
                    <a:pt x="1231" y="11372"/>
                    <a:pt x="1453" y="11332"/>
                  </a:cubicBezTo>
                  <a:cubicBezTo>
                    <a:pt x="1915" y="11249"/>
                    <a:pt x="2372" y="11138"/>
                    <a:pt x="2826" y="11014"/>
                  </a:cubicBezTo>
                  <a:cubicBezTo>
                    <a:pt x="3271" y="10893"/>
                    <a:pt x="3713" y="10757"/>
                    <a:pt x="4158" y="10634"/>
                  </a:cubicBezTo>
                  <a:cubicBezTo>
                    <a:pt x="4600" y="10514"/>
                    <a:pt x="5045" y="10399"/>
                    <a:pt x="5483" y="10266"/>
                  </a:cubicBezTo>
                  <a:cubicBezTo>
                    <a:pt x="7260" y="9727"/>
                    <a:pt x="8989" y="9038"/>
                    <a:pt x="10675" y="8263"/>
                  </a:cubicBezTo>
                  <a:cubicBezTo>
                    <a:pt x="12328" y="7504"/>
                    <a:pt x="13925" y="6642"/>
                    <a:pt x="15526" y="5780"/>
                  </a:cubicBezTo>
                  <a:cubicBezTo>
                    <a:pt x="16996" y="4988"/>
                    <a:pt x="18494" y="4245"/>
                    <a:pt x="19930" y="3394"/>
                  </a:cubicBezTo>
                  <a:cubicBezTo>
                    <a:pt x="21361" y="2546"/>
                    <a:pt x="22774" y="1622"/>
                    <a:pt x="23996" y="488"/>
                  </a:cubicBezTo>
                  <a:cubicBezTo>
                    <a:pt x="24146" y="348"/>
                    <a:pt x="24287" y="198"/>
                    <a:pt x="24431" y="51"/>
                  </a:cubicBezTo>
                  <a:cubicBezTo>
                    <a:pt x="24457" y="25"/>
                    <a:pt x="24447" y="0"/>
                    <a:pt x="24426"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4091525" y="2329625"/>
              <a:ext cx="554250" cy="275025"/>
            </a:xfrm>
            <a:custGeom>
              <a:avLst/>
              <a:gdLst/>
              <a:ahLst/>
              <a:cxnLst/>
              <a:rect l="l" t="t" r="r" b="b"/>
              <a:pathLst>
                <a:path w="22170" h="11001" extrusionOk="0">
                  <a:moveTo>
                    <a:pt x="22147" y="1"/>
                  </a:moveTo>
                  <a:cubicBezTo>
                    <a:pt x="22144" y="1"/>
                    <a:pt x="22139" y="2"/>
                    <a:pt x="22133" y="5"/>
                  </a:cubicBezTo>
                  <a:lnTo>
                    <a:pt x="22132" y="5"/>
                  </a:lnTo>
                  <a:cubicBezTo>
                    <a:pt x="21800" y="160"/>
                    <a:pt x="21469" y="316"/>
                    <a:pt x="21151" y="500"/>
                  </a:cubicBezTo>
                  <a:cubicBezTo>
                    <a:pt x="20823" y="691"/>
                    <a:pt x="20503" y="892"/>
                    <a:pt x="20187" y="1100"/>
                  </a:cubicBezTo>
                  <a:cubicBezTo>
                    <a:pt x="19548" y="1521"/>
                    <a:pt x="18924" y="1965"/>
                    <a:pt x="18307" y="2417"/>
                  </a:cubicBezTo>
                  <a:cubicBezTo>
                    <a:pt x="17067" y="3325"/>
                    <a:pt x="15837" y="4261"/>
                    <a:pt x="14506" y="5036"/>
                  </a:cubicBezTo>
                  <a:cubicBezTo>
                    <a:pt x="13806" y="5443"/>
                    <a:pt x="13085" y="5815"/>
                    <a:pt x="12367" y="6190"/>
                  </a:cubicBezTo>
                  <a:cubicBezTo>
                    <a:pt x="11631" y="6573"/>
                    <a:pt x="10889" y="6945"/>
                    <a:pt x="10142" y="7305"/>
                  </a:cubicBezTo>
                  <a:cubicBezTo>
                    <a:pt x="8656" y="8019"/>
                    <a:pt x="7136" y="8671"/>
                    <a:pt x="5594" y="9253"/>
                  </a:cubicBezTo>
                  <a:cubicBezTo>
                    <a:pt x="4819" y="9546"/>
                    <a:pt x="4037" y="9814"/>
                    <a:pt x="3250" y="10074"/>
                  </a:cubicBezTo>
                  <a:cubicBezTo>
                    <a:pt x="2464" y="10334"/>
                    <a:pt x="1666" y="10593"/>
                    <a:pt x="841" y="10690"/>
                  </a:cubicBezTo>
                  <a:cubicBezTo>
                    <a:pt x="636" y="10714"/>
                    <a:pt x="431" y="10735"/>
                    <a:pt x="226" y="10761"/>
                  </a:cubicBezTo>
                  <a:cubicBezTo>
                    <a:pt x="142" y="10772"/>
                    <a:pt x="1" y="10973"/>
                    <a:pt x="142" y="10988"/>
                  </a:cubicBezTo>
                  <a:cubicBezTo>
                    <a:pt x="222" y="10997"/>
                    <a:pt x="302" y="11001"/>
                    <a:pt x="382" y="11001"/>
                  </a:cubicBezTo>
                  <a:cubicBezTo>
                    <a:pt x="713" y="11001"/>
                    <a:pt x="1047" y="10937"/>
                    <a:pt x="1368" y="10871"/>
                  </a:cubicBezTo>
                  <a:cubicBezTo>
                    <a:pt x="1775" y="10788"/>
                    <a:pt x="2175" y="10676"/>
                    <a:pt x="2572" y="10552"/>
                  </a:cubicBezTo>
                  <a:cubicBezTo>
                    <a:pt x="3361" y="10307"/>
                    <a:pt x="4145" y="10043"/>
                    <a:pt x="4923" y="9761"/>
                  </a:cubicBezTo>
                  <a:cubicBezTo>
                    <a:pt x="6492" y="9190"/>
                    <a:pt x="8021" y="8526"/>
                    <a:pt x="9531" y="7817"/>
                  </a:cubicBezTo>
                  <a:cubicBezTo>
                    <a:pt x="11035" y="7110"/>
                    <a:pt x="12506" y="6342"/>
                    <a:pt x="13967" y="5552"/>
                  </a:cubicBezTo>
                  <a:cubicBezTo>
                    <a:pt x="15331" y="4814"/>
                    <a:pt x="16579" y="3894"/>
                    <a:pt x="17820" y="2970"/>
                  </a:cubicBezTo>
                  <a:cubicBezTo>
                    <a:pt x="19062" y="2044"/>
                    <a:pt x="20302" y="1125"/>
                    <a:pt x="21640" y="342"/>
                  </a:cubicBezTo>
                  <a:cubicBezTo>
                    <a:pt x="21804" y="246"/>
                    <a:pt x="21966" y="145"/>
                    <a:pt x="22133" y="55"/>
                  </a:cubicBezTo>
                  <a:cubicBezTo>
                    <a:pt x="22154" y="43"/>
                    <a:pt x="22169" y="1"/>
                    <a:pt x="2214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4157700" y="2346600"/>
              <a:ext cx="510150" cy="258650"/>
            </a:xfrm>
            <a:custGeom>
              <a:avLst/>
              <a:gdLst/>
              <a:ahLst/>
              <a:cxnLst/>
              <a:rect l="l" t="t" r="r" b="b"/>
              <a:pathLst>
                <a:path w="20406" h="10346" extrusionOk="0">
                  <a:moveTo>
                    <a:pt x="20382" y="0"/>
                  </a:moveTo>
                  <a:cubicBezTo>
                    <a:pt x="20361" y="0"/>
                    <a:pt x="20330" y="29"/>
                    <a:pt x="20331" y="51"/>
                  </a:cubicBezTo>
                  <a:cubicBezTo>
                    <a:pt x="20335" y="154"/>
                    <a:pt x="20268" y="250"/>
                    <a:pt x="20207" y="328"/>
                  </a:cubicBezTo>
                  <a:cubicBezTo>
                    <a:pt x="20106" y="460"/>
                    <a:pt x="19983" y="579"/>
                    <a:pt x="19860" y="690"/>
                  </a:cubicBezTo>
                  <a:cubicBezTo>
                    <a:pt x="19481" y="1027"/>
                    <a:pt x="19085" y="1341"/>
                    <a:pt x="18676" y="1641"/>
                  </a:cubicBezTo>
                  <a:cubicBezTo>
                    <a:pt x="17649" y="2394"/>
                    <a:pt x="16575" y="3078"/>
                    <a:pt x="15494" y="3748"/>
                  </a:cubicBezTo>
                  <a:cubicBezTo>
                    <a:pt x="14591" y="4308"/>
                    <a:pt x="13683" y="4840"/>
                    <a:pt x="12764" y="5379"/>
                  </a:cubicBezTo>
                  <a:cubicBezTo>
                    <a:pt x="10963" y="6436"/>
                    <a:pt x="9097" y="7362"/>
                    <a:pt x="7157" y="8138"/>
                  </a:cubicBezTo>
                  <a:cubicBezTo>
                    <a:pt x="6172" y="8532"/>
                    <a:pt x="5170" y="8883"/>
                    <a:pt x="4152" y="9188"/>
                  </a:cubicBezTo>
                  <a:cubicBezTo>
                    <a:pt x="3894" y="9266"/>
                    <a:pt x="3635" y="9341"/>
                    <a:pt x="3373" y="9410"/>
                  </a:cubicBezTo>
                  <a:cubicBezTo>
                    <a:pt x="3122" y="9476"/>
                    <a:pt x="2879" y="9571"/>
                    <a:pt x="2629" y="9644"/>
                  </a:cubicBezTo>
                  <a:cubicBezTo>
                    <a:pt x="2096" y="9803"/>
                    <a:pt x="1549" y="9912"/>
                    <a:pt x="997" y="9995"/>
                  </a:cubicBezTo>
                  <a:cubicBezTo>
                    <a:pt x="719" y="10036"/>
                    <a:pt x="453" y="10082"/>
                    <a:pt x="182" y="10156"/>
                  </a:cubicBezTo>
                  <a:cubicBezTo>
                    <a:pt x="125" y="10172"/>
                    <a:pt x="0" y="10321"/>
                    <a:pt x="117" y="10334"/>
                  </a:cubicBezTo>
                  <a:cubicBezTo>
                    <a:pt x="199" y="10342"/>
                    <a:pt x="279" y="10346"/>
                    <a:pt x="359" y="10346"/>
                  </a:cubicBezTo>
                  <a:cubicBezTo>
                    <a:pt x="546" y="10346"/>
                    <a:pt x="730" y="10325"/>
                    <a:pt x="922" y="10297"/>
                  </a:cubicBezTo>
                  <a:cubicBezTo>
                    <a:pt x="1205" y="10257"/>
                    <a:pt x="1487" y="10205"/>
                    <a:pt x="1767" y="10145"/>
                  </a:cubicBezTo>
                  <a:cubicBezTo>
                    <a:pt x="2039" y="10086"/>
                    <a:pt x="2308" y="10018"/>
                    <a:pt x="2574" y="9937"/>
                  </a:cubicBezTo>
                  <a:cubicBezTo>
                    <a:pt x="2844" y="9855"/>
                    <a:pt x="3104" y="9750"/>
                    <a:pt x="3375" y="9672"/>
                  </a:cubicBezTo>
                  <a:cubicBezTo>
                    <a:pt x="4412" y="9369"/>
                    <a:pt x="5437" y="9040"/>
                    <a:pt x="6447" y="8656"/>
                  </a:cubicBezTo>
                  <a:cubicBezTo>
                    <a:pt x="8435" y="7902"/>
                    <a:pt x="10360" y="6967"/>
                    <a:pt x="12207" y="5914"/>
                  </a:cubicBezTo>
                  <a:cubicBezTo>
                    <a:pt x="12797" y="5577"/>
                    <a:pt x="13377" y="5223"/>
                    <a:pt x="13964" y="4880"/>
                  </a:cubicBezTo>
                  <a:cubicBezTo>
                    <a:pt x="14397" y="4627"/>
                    <a:pt x="14827" y="4368"/>
                    <a:pt x="15253" y="4105"/>
                  </a:cubicBezTo>
                  <a:cubicBezTo>
                    <a:pt x="16356" y="3426"/>
                    <a:pt x="17447" y="2722"/>
                    <a:pt x="18494" y="1960"/>
                  </a:cubicBezTo>
                  <a:cubicBezTo>
                    <a:pt x="18939" y="1636"/>
                    <a:pt x="19380" y="1303"/>
                    <a:pt x="19785" y="929"/>
                  </a:cubicBezTo>
                  <a:cubicBezTo>
                    <a:pt x="19933" y="794"/>
                    <a:pt x="20069" y="648"/>
                    <a:pt x="20193" y="492"/>
                  </a:cubicBezTo>
                  <a:cubicBezTo>
                    <a:pt x="20273" y="390"/>
                    <a:pt x="20352" y="272"/>
                    <a:pt x="20388" y="147"/>
                  </a:cubicBezTo>
                  <a:cubicBezTo>
                    <a:pt x="20401" y="105"/>
                    <a:pt x="20406" y="61"/>
                    <a:pt x="20400" y="18"/>
                  </a:cubicBezTo>
                  <a:cubicBezTo>
                    <a:pt x="20398" y="5"/>
                    <a:pt x="20391" y="0"/>
                    <a:pt x="2038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9"/>
            <p:cNvSpPr/>
            <p:nvPr/>
          </p:nvSpPr>
          <p:spPr>
            <a:xfrm>
              <a:off x="4220900" y="2369975"/>
              <a:ext cx="490600" cy="243750"/>
            </a:xfrm>
            <a:custGeom>
              <a:avLst/>
              <a:gdLst/>
              <a:ahLst/>
              <a:cxnLst/>
              <a:rect l="l" t="t" r="r" b="b"/>
              <a:pathLst>
                <a:path w="19624" h="9750" extrusionOk="0">
                  <a:moveTo>
                    <a:pt x="19603" y="1"/>
                  </a:moveTo>
                  <a:cubicBezTo>
                    <a:pt x="19598" y="1"/>
                    <a:pt x="19591" y="3"/>
                    <a:pt x="19584" y="9"/>
                  </a:cubicBezTo>
                  <a:lnTo>
                    <a:pt x="19584" y="10"/>
                  </a:lnTo>
                  <a:cubicBezTo>
                    <a:pt x="18524" y="875"/>
                    <a:pt x="17394" y="1651"/>
                    <a:pt x="16229" y="2367"/>
                  </a:cubicBezTo>
                  <a:cubicBezTo>
                    <a:pt x="15063" y="3083"/>
                    <a:pt x="13870" y="3753"/>
                    <a:pt x="12687" y="4439"/>
                  </a:cubicBezTo>
                  <a:cubicBezTo>
                    <a:pt x="11418" y="5174"/>
                    <a:pt x="10129" y="5877"/>
                    <a:pt x="8812" y="6522"/>
                  </a:cubicBezTo>
                  <a:cubicBezTo>
                    <a:pt x="7516" y="7158"/>
                    <a:pt x="6195" y="7740"/>
                    <a:pt x="4847" y="8258"/>
                  </a:cubicBezTo>
                  <a:cubicBezTo>
                    <a:pt x="4501" y="8391"/>
                    <a:pt x="4153" y="8520"/>
                    <a:pt x="3804" y="8645"/>
                  </a:cubicBezTo>
                  <a:cubicBezTo>
                    <a:pt x="3633" y="8705"/>
                    <a:pt x="3464" y="8765"/>
                    <a:pt x="3293" y="8823"/>
                  </a:cubicBezTo>
                  <a:cubicBezTo>
                    <a:pt x="3119" y="8882"/>
                    <a:pt x="2939" y="8923"/>
                    <a:pt x="2761" y="8971"/>
                  </a:cubicBezTo>
                  <a:cubicBezTo>
                    <a:pt x="2062" y="9159"/>
                    <a:pt x="1359" y="9332"/>
                    <a:pt x="653" y="9492"/>
                  </a:cubicBezTo>
                  <a:cubicBezTo>
                    <a:pt x="458" y="9536"/>
                    <a:pt x="271" y="9602"/>
                    <a:pt x="83" y="9670"/>
                  </a:cubicBezTo>
                  <a:cubicBezTo>
                    <a:pt x="62" y="9678"/>
                    <a:pt x="1" y="9745"/>
                    <a:pt x="54" y="9748"/>
                  </a:cubicBezTo>
                  <a:cubicBezTo>
                    <a:pt x="90" y="9749"/>
                    <a:pt x="126" y="9750"/>
                    <a:pt x="162" y="9750"/>
                  </a:cubicBezTo>
                  <a:cubicBezTo>
                    <a:pt x="489" y="9750"/>
                    <a:pt x="803" y="9685"/>
                    <a:pt x="1123" y="9612"/>
                  </a:cubicBezTo>
                  <a:cubicBezTo>
                    <a:pt x="1477" y="9531"/>
                    <a:pt x="1828" y="9441"/>
                    <a:pt x="2178" y="9349"/>
                  </a:cubicBezTo>
                  <a:cubicBezTo>
                    <a:pt x="2528" y="9256"/>
                    <a:pt x="2890" y="9180"/>
                    <a:pt x="3233" y="9062"/>
                  </a:cubicBezTo>
                  <a:cubicBezTo>
                    <a:pt x="3584" y="8941"/>
                    <a:pt x="3933" y="8816"/>
                    <a:pt x="4281" y="8688"/>
                  </a:cubicBezTo>
                  <a:cubicBezTo>
                    <a:pt x="5654" y="8181"/>
                    <a:pt x="7002" y="7606"/>
                    <a:pt x="8323" y="6976"/>
                  </a:cubicBezTo>
                  <a:cubicBezTo>
                    <a:pt x="9652" y="6340"/>
                    <a:pt x="10954" y="5649"/>
                    <a:pt x="12233" y="4916"/>
                  </a:cubicBezTo>
                  <a:cubicBezTo>
                    <a:pt x="13445" y="4221"/>
                    <a:pt x="14660" y="3526"/>
                    <a:pt x="15849" y="2792"/>
                  </a:cubicBezTo>
                  <a:cubicBezTo>
                    <a:pt x="17030" y="2065"/>
                    <a:pt x="18198" y="1300"/>
                    <a:pt x="19240" y="381"/>
                  </a:cubicBezTo>
                  <a:cubicBezTo>
                    <a:pt x="19364" y="271"/>
                    <a:pt x="19487" y="160"/>
                    <a:pt x="19606" y="44"/>
                  </a:cubicBezTo>
                  <a:cubicBezTo>
                    <a:pt x="19624" y="27"/>
                    <a:pt x="19620" y="1"/>
                    <a:pt x="19603"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9"/>
            <p:cNvSpPr/>
            <p:nvPr/>
          </p:nvSpPr>
          <p:spPr>
            <a:xfrm>
              <a:off x="4289200" y="2402075"/>
              <a:ext cx="455475" cy="218575"/>
            </a:xfrm>
            <a:custGeom>
              <a:avLst/>
              <a:gdLst/>
              <a:ahLst/>
              <a:cxnLst/>
              <a:rect l="l" t="t" r="r" b="b"/>
              <a:pathLst>
                <a:path w="18219" h="8743" extrusionOk="0">
                  <a:moveTo>
                    <a:pt x="18197" y="1"/>
                  </a:moveTo>
                  <a:cubicBezTo>
                    <a:pt x="18193" y="1"/>
                    <a:pt x="18189" y="2"/>
                    <a:pt x="18183" y="5"/>
                  </a:cubicBezTo>
                  <a:cubicBezTo>
                    <a:pt x="17594" y="286"/>
                    <a:pt x="17028" y="615"/>
                    <a:pt x="16460" y="935"/>
                  </a:cubicBezTo>
                  <a:cubicBezTo>
                    <a:pt x="15897" y="1251"/>
                    <a:pt x="15338" y="1575"/>
                    <a:pt x="14779" y="1898"/>
                  </a:cubicBezTo>
                  <a:cubicBezTo>
                    <a:pt x="13666" y="2540"/>
                    <a:pt x="12549" y="3175"/>
                    <a:pt x="11427" y="3800"/>
                  </a:cubicBezTo>
                  <a:cubicBezTo>
                    <a:pt x="10299" y="4425"/>
                    <a:pt x="9160" y="5030"/>
                    <a:pt x="8000" y="5594"/>
                  </a:cubicBezTo>
                  <a:cubicBezTo>
                    <a:pt x="6827" y="6164"/>
                    <a:pt x="5632" y="6692"/>
                    <a:pt x="4416" y="7163"/>
                  </a:cubicBezTo>
                  <a:cubicBezTo>
                    <a:pt x="3793" y="7403"/>
                    <a:pt x="3155" y="7605"/>
                    <a:pt x="2541" y="7864"/>
                  </a:cubicBezTo>
                  <a:cubicBezTo>
                    <a:pt x="1930" y="8122"/>
                    <a:pt x="1308" y="8380"/>
                    <a:pt x="647" y="8482"/>
                  </a:cubicBezTo>
                  <a:cubicBezTo>
                    <a:pt x="479" y="8508"/>
                    <a:pt x="315" y="8537"/>
                    <a:pt x="147" y="8571"/>
                  </a:cubicBezTo>
                  <a:cubicBezTo>
                    <a:pt x="110" y="8578"/>
                    <a:pt x="1" y="8701"/>
                    <a:pt x="77" y="8716"/>
                  </a:cubicBezTo>
                  <a:cubicBezTo>
                    <a:pt x="163" y="8734"/>
                    <a:pt x="251" y="8742"/>
                    <a:pt x="339" y="8742"/>
                  </a:cubicBezTo>
                  <a:cubicBezTo>
                    <a:pt x="400" y="8742"/>
                    <a:pt x="462" y="8738"/>
                    <a:pt x="523" y="8729"/>
                  </a:cubicBezTo>
                  <a:cubicBezTo>
                    <a:pt x="692" y="8706"/>
                    <a:pt x="860" y="8673"/>
                    <a:pt x="1025" y="8630"/>
                  </a:cubicBezTo>
                  <a:cubicBezTo>
                    <a:pt x="1354" y="8547"/>
                    <a:pt x="1676" y="8432"/>
                    <a:pt x="1992" y="8307"/>
                  </a:cubicBezTo>
                  <a:cubicBezTo>
                    <a:pt x="2297" y="8188"/>
                    <a:pt x="2595" y="8044"/>
                    <a:pt x="2903" y="7931"/>
                  </a:cubicBezTo>
                  <a:cubicBezTo>
                    <a:pt x="3221" y="7813"/>
                    <a:pt x="3544" y="7708"/>
                    <a:pt x="3862" y="7590"/>
                  </a:cubicBezTo>
                  <a:cubicBezTo>
                    <a:pt x="5102" y="7133"/>
                    <a:pt x="6317" y="6612"/>
                    <a:pt x="7511" y="6046"/>
                  </a:cubicBezTo>
                  <a:cubicBezTo>
                    <a:pt x="8687" y="5486"/>
                    <a:pt x="9841" y="4883"/>
                    <a:pt x="10982" y="4257"/>
                  </a:cubicBezTo>
                  <a:cubicBezTo>
                    <a:pt x="12121" y="3631"/>
                    <a:pt x="13243" y="2975"/>
                    <a:pt x="14364" y="2320"/>
                  </a:cubicBezTo>
                  <a:cubicBezTo>
                    <a:pt x="15501" y="1656"/>
                    <a:pt x="16642" y="997"/>
                    <a:pt x="17768" y="315"/>
                  </a:cubicBezTo>
                  <a:cubicBezTo>
                    <a:pt x="17910" y="228"/>
                    <a:pt x="18051" y="142"/>
                    <a:pt x="18190" y="52"/>
                  </a:cubicBezTo>
                  <a:cubicBezTo>
                    <a:pt x="18210" y="39"/>
                    <a:pt x="18218" y="1"/>
                    <a:pt x="1819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
            <p:cNvSpPr/>
            <p:nvPr/>
          </p:nvSpPr>
          <p:spPr>
            <a:xfrm>
              <a:off x="4306375" y="2423375"/>
              <a:ext cx="464825" cy="208550"/>
            </a:xfrm>
            <a:custGeom>
              <a:avLst/>
              <a:gdLst/>
              <a:ahLst/>
              <a:cxnLst/>
              <a:rect l="l" t="t" r="r" b="b"/>
              <a:pathLst>
                <a:path w="18593" h="8342" extrusionOk="0">
                  <a:moveTo>
                    <a:pt x="18567" y="0"/>
                  </a:moveTo>
                  <a:cubicBezTo>
                    <a:pt x="18562" y="0"/>
                    <a:pt x="18557" y="2"/>
                    <a:pt x="18550" y="4"/>
                  </a:cubicBezTo>
                  <a:cubicBezTo>
                    <a:pt x="18247" y="123"/>
                    <a:pt x="17959" y="279"/>
                    <a:pt x="17670" y="431"/>
                  </a:cubicBezTo>
                  <a:cubicBezTo>
                    <a:pt x="17372" y="587"/>
                    <a:pt x="17080" y="751"/>
                    <a:pt x="16789" y="921"/>
                  </a:cubicBezTo>
                  <a:cubicBezTo>
                    <a:pt x="16198" y="1265"/>
                    <a:pt x="15614" y="1620"/>
                    <a:pt x="15032" y="1978"/>
                  </a:cubicBezTo>
                  <a:cubicBezTo>
                    <a:pt x="13892" y="2680"/>
                    <a:pt x="12759" y="3400"/>
                    <a:pt x="11582" y="4040"/>
                  </a:cubicBezTo>
                  <a:cubicBezTo>
                    <a:pt x="10447" y="4656"/>
                    <a:pt x="9277" y="5191"/>
                    <a:pt x="8087" y="5692"/>
                  </a:cubicBezTo>
                  <a:cubicBezTo>
                    <a:pt x="6887" y="6199"/>
                    <a:pt x="5668" y="6661"/>
                    <a:pt x="4446" y="7112"/>
                  </a:cubicBezTo>
                  <a:cubicBezTo>
                    <a:pt x="3828" y="7340"/>
                    <a:pt x="3195" y="7522"/>
                    <a:pt x="2550" y="7656"/>
                  </a:cubicBezTo>
                  <a:cubicBezTo>
                    <a:pt x="1892" y="7794"/>
                    <a:pt x="1223" y="7893"/>
                    <a:pt x="582" y="8101"/>
                  </a:cubicBezTo>
                  <a:cubicBezTo>
                    <a:pt x="410" y="8156"/>
                    <a:pt x="238" y="8211"/>
                    <a:pt x="68" y="8269"/>
                  </a:cubicBezTo>
                  <a:cubicBezTo>
                    <a:pt x="40" y="8278"/>
                    <a:pt x="0" y="8341"/>
                    <a:pt x="39" y="8341"/>
                  </a:cubicBezTo>
                  <a:cubicBezTo>
                    <a:pt x="42" y="8341"/>
                    <a:pt x="45" y="8341"/>
                    <a:pt x="49" y="8340"/>
                  </a:cubicBezTo>
                  <a:cubicBezTo>
                    <a:pt x="374" y="8279"/>
                    <a:pt x="703" y="8236"/>
                    <a:pt x="1030" y="8188"/>
                  </a:cubicBezTo>
                  <a:cubicBezTo>
                    <a:pt x="1362" y="8139"/>
                    <a:pt x="1691" y="8072"/>
                    <a:pt x="2020" y="8009"/>
                  </a:cubicBezTo>
                  <a:cubicBezTo>
                    <a:pt x="2671" y="7882"/>
                    <a:pt x="3319" y="7743"/>
                    <a:pt x="3948" y="7528"/>
                  </a:cubicBezTo>
                  <a:cubicBezTo>
                    <a:pt x="4572" y="7315"/>
                    <a:pt x="5187" y="7073"/>
                    <a:pt x="5803" y="6838"/>
                  </a:cubicBezTo>
                  <a:cubicBezTo>
                    <a:pt x="6415" y="6604"/>
                    <a:pt x="7023" y="6362"/>
                    <a:pt x="7629" y="6114"/>
                  </a:cubicBezTo>
                  <a:cubicBezTo>
                    <a:pt x="8824" y="5620"/>
                    <a:pt x="10001" y="5078"/>
                    <a:pt x="11144" y="4476"/>
                  </a:cubicBezTo>
                  <a:cubicBezTo>
                    <a:pt x="11721" y="4172"/>
                    <a:pt x="12289" y="3850"/>
                    <a:pt x="12847" y="3511"/>
                  </a:cubicBezTo>
                  <a:cubicBezTo>
                    <a:pt x="13433" y="3153"/>
                    <a:pt x="14022" y="2800"/>
                    <a:pt x="14604" y="2434"/>
                  </a:cubicBezTo>
                  <a:cubicBezTo>
                    <a:pt x="15769" y="1699"/>
                    <a:pt x="16931" y="954"/>
                    <a:pt x="18142" y="294"/>
                  </a:cubicBezTo>
                  <a:cubicBezTo>
                    <a:pt x="18282" y="218"/>
                    <a:pt x="18422" y="140"/>
                    <a:pt x="18560" y="58"/>
                  </a:cubicBezTo>
                  <a:cubicBezTo>
                    <a:pt x="18584" y="43"/>
                    <a:pt x="18593" y="0"/>
                    <a:pt x="1856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
            <p:cNvSpPr/>
            <p:nvPr/>
          </p:nvSpPr>
          <p:spPr>
            <a:xfrm>
              <a:off x="4382475" y="2438375"/>
              <a:ext cx="421150" cy="192425"/>
            </a:xfrm>
            <a:custGeom>
              <a:avLst/>
              <a:gdLst/>
              <a:ahLst/>
              <a:cxnLst/>
              <a:rect l="l" t="t" r="r" b="b"/>
              <a:pathLst>
                <a:path w="16846" h="7697" extrusionOk="0">
                  <a:moveTo>
                    <a:pt x="16837" y="1"/>
                  </a:moveTo>
                  <a:cubicBezTo>
                    <a:pt x="16825" y="1"/>
                    <a:pt x="16801" y="20"/>
                    <a:pt x="16798" y="30"/>
                  </a:cubicBezTo>
                  <a:lnTo>
                    <a:pt x="16799" y="29"/>
                  </a:lnTo>
                  <a:lnTo>
                    <a:pt x="16799" y="29"/>
                  </a:lnTo>
                  <a:cubicBezTo>
                    <a:pt x="16717" y="312"/>
                    <a:pt x="16419" y="513"/>
                    <a:pt x="16188" y="666"/>
                  </a:cubicBezTo>
                  <a:cubicBezTo>
                    <a:pt x="15812" y="914"/>
                    <a:pt x="15403" y="1113"/>
                    <a:pt x="14994" y="1304"/>
                  </a:cubicBezTo>
                  <a:cubicBezTo>
                    <a:pt x="14564" y="1503"/>
                    <a:pt x="14125" y="1683"/>
                    <a:pt x="13689" y="1872"/>
                  </a:cubicBezTo>
                  <a:cubicBezTo>
                    <a:pt x="13359" y="2016"/>
                    <a:pt x="13020" y="2156"/>
                    <a:pt x="12708" y="2341"/>
                  </a:cubicBezTo>
                  <a:cubicBezTo>
                    <a:pt x="11446" y="3085"/>
                    <a:pt x="10154" y="3783"/>
                    <a:pt x="8844" y="4439"/>
                  </a:cubicBezTo>
                  <a:cubicBezTo>
                    <a:pt x="7522" y="5103"/>
                    <a:pt x="6172" y="5716"/>
                    <a:pt x="4793" y="6258"/>
                  </a:cubicBezTo>
                  <a:cubicBezTo>
                    <a:pt x="4114" y="6526"/>
                    <a:pt x="3433" y="6786"/>
                    <a:pt x="2733" y="6996"/>
                  </a:cubicBezTo>
                  <a:cubicBezTo>
                    <a:pt x="2036" y="7206"/>
                    <a:pt x="1326" y="7349"/>
                    <a:pt x="617" y="7507"/>
                  </a:cubicBezTo>
                  <a:cubicBezTo>
                    <a:pt x="433" y="7548"/>
                    <a:pt x="250" y="7593"/>
                    <a:pt x="66" y="7629"/>
                  </a:cubicBezTo>
                  <a:cubicBezTo>
                    <a:pt x="43" y="7633"/>
                    <a:pt x="0" y="7696"/>
                    <a:pt x="40" y="7696"/>
                  </a:cubicBezTo>
                  <a:cubicBezTo>
                    <a:pt x="41" y="7696"/>
                    <a:pt x="41" y="7696"/>
                    <a:pt x="41" y="7696"/>
                  </a:cubicBezTo>
                  <a:cubicBezTo>
                    <a:pt x="400" y="7682"/>
                    <a:pt x="759" y="7648"/>
                    <a:pt x="1113" y="7593"/>
                  </a:cubicBezTo>
                  <a:cubicBezTo>
                    <a:pt x="1476" y="7533"/>
                    <a:pt x="1834" y="7440"/>
                    <a:pt x="2188" y="7346"/>
                  </a:cubicBezTo>
                  <a:cubicBezTo>
                    <a:pt x="2895" y="7156"/>
                    <a:pt x="3587" y="6919"/>
                    <a:pt x="4270" y="6655"/>
                  </a:cubicBezTo>
                  <a:cubicBezTo>
                    <a:pt x="5682" y="6109"/>
                    <a:pt x="7069" y="5502"/>
                    <a:pt x="8428" y="4832"/>
                  </a:cubicBezTo>
                  <a:cubicBezTo>
                    <a:pt x="9792" y="4158"/>
                    <a:pt x="11122" y="3421"/>
                    <a:pt x="12435" y="2653"/>
                  </a:cubicBezTo>
                  <a:cubicBezTo>
                    <a:pt x="12623" y="2543"/>
                    <a:pt x="12787" y="2441"/>
                    <a:pt x="12980" y="2345"/>
                  </a:cubicBezTo>
                  <a:cubicBezTo>
                    <a:pt x="13156" y="2257"/>
                    <a:pt x="13336" y="2176"/>
                    <a:pt x="13515" y="2095"/>
                  </a:cubicBezTo>
                  <a:cubicBezTo>
                    <a:pt x="13950" y="1900"/>
                    <a:pt x="14386" y="1708"/>
                    <a:pt x="14818" y="1508"/>
                  </a:cubicBezTo>
                  <a:cubicBezTo>
                    <a:pt x="15246" y="1310"/>
                    <a:pt x="15673" y="1104"/>
                    <a:pt x="16071" y="852"/>
                  </a:cubicBezTo>
                  <a:cubicBezTo>
                    <a:pt x="16233" y="749"/>
                    <a:pt x="16392" y="637"/>
                    <a:pt x="16533" y="507"/>
                  </a:cubicBezTo>
                  <a:cubicBezTo>
                    <a:pt x="16637" y="412"/>
                    <a:pt x="16747" y="299"/>
                    <a:pt x="16804" y="169"/>
                  </a:cubicBezTo>
                  <a:cubicBezTo>
                    <a:pt x="16826" y="120"/>
                    <a:pt x="16839" y="67"/>
                    <a:pt x="16845" y="12"/>
                  </a:cubicBezTo>
                  <a:cubicBezTo>
                    <a:pt x="16846" y="4"/>
                    <a:pt x="16842" y="1"/>
                    <a:pt x="1683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4481825" y="2453075"/>
              <a:ext cx="365500" cy="174550"/>
            </a:xfrm>
            <a:custGeom>
              <a:avLst/>
              <a:gdLst/>
              <a:ahLst/>
              <a:cxnLst/>
              <a:rect l="l" t="t" r="r" b="b"/>
              <a:pathLst>
                <a:path w="14620" h="6982" extrusionOk="0">
                  <a:moveTo>
                    <a:pt x="14603" y="0"/>
                  </a:moveTo>
                  <a:cubicBezTo>
                    <a:pt x="14599" y="0"/>
                    <a:pt x="14595" y="2"/>
                    <a:pt x="14589" y="5"/>
                  </a:cubicBezTo>
                  <a:lnTo>
                    <a:pt x="14589" y="4"/>
                  </a:lnTo>
                  <a:cubicBezTo>
                    <a:pt x="13796" y="595"/>
                    <a:pt x="12935" y="1074"/>
                    <a:pt x="12064" y="1539"/>
                  </a:cubicBezTo>
                  <a:cubicBezTo>
                    <a:pt x="11635" y="1769"/>
                    <a:pt x="11205" y="1999"/>
                    <a:pt x="10785" y="2245"/>
                  </a:cubicBezTo>
                  <a:cubicBezTo>
                    <a:pt x="10328" y="2512"/>
                    <a:pt x="9871" y="2777"/>
                    <a:pt x="9403" y="3029"/>
                  </a:cubicBezTo>
                  <a:cubicBezTo>
                    <a:pt x="8437" y="3549"/>
                    <a:pt x="7447" y="4027"/>
                    <a:pt x="6449" y="4483"/>
                  </a:cubicBezTo>
                  <a:cubicBezTo>
                    <a:pt x="5950" y="4710"/>
                    <a:pt x="5448" y="4931"/>
                    <a:pt x="4943" y="5146"/>
                  </a:cubicBezTo>
                  <a:cubicBezTo>
                    <a:pt x="4450" y="5353"/>
                    <a:pt x="3950" y="5547"/>
                    <a:pt x="3457" y="5753"/>
                  </a:cubicBezTo>
                  <a:cubicBezTo>
                    <a:pt x="2489" y="6158"/>
                    <a:pt x="1472" y="6410"/>
                    <a:pt x="475" y="6731"/>
                  </a:cubicBezTo>
                  <a:cubicBezTo>
                    <a:pt x="342" y="6774"/>
                    <a:pt x="213" y="6828"/>
                    <a:pt x="83" y="6880"/>
                  </a:cubicBezTo>
                  <a:cubicBezTo>
                    <a:pt x="44" y="6894"/>
                    <a:pt x="1" y="6981"/>
                    <a:pt x="58" y="6981"/>
                  </a:cubicBezTo>
                  <a:cubicBezTo>
                    <a:pt x="61" y="6981"/>
                    <a:pt x="65" y="6981"/>
                    <a:pt x="69" y="6980"/>
                  </a:cubicBezTo>
                  <a:cubicBezTo>
                    <a:pt x="589" y="6894"/>
                    <a:pt x="1094" y="6761"/>
                    <a:pt x="1598" y="6612"/>
                  </a:cubicBezTo>
                  <a:cubicBezTo>
                    <a:pt x="2098" y="6463"/>
                    <a:pt x="2594" y="6302"/>
                    <a:pt x="3080" y="6114"/>
                  </a:cubicBezTo>
                  <a:cubicBezTo>
                    <a:pt x="3587" y="5917"/>
                    <a:pt x="4084" y="5694"/>
                    <a:pt x="4586" y="5483"/>
                  </a:cubicBezTo>
                  <a:cubicBezTo>
                    <a:pt x="5090" y="5270"/>
                    <a:pt x="5591" y="5052"/>
                    <a:pt x="6091" y="4827"/>
                  </a:cubicBezTo>
                  <a:cubicBezTo>
                    <a:pt x="7105" y="4370"/>
                    <a:pt x="8098" y="3876"/>
                    <a:pt x="9078" y="3353"/>
                  </a:cubicBezTo>
                  <a:cubicBezTo>
                    <a:pt x="9996" y="2864"/>
                    <a:pt x="10885" y="2324"/>
                    <a:pt x="11793" y="1818"/>
                  </a:cubicBezTo>
                  <a:cubicBezTo>
                    <a:pt x="12663" y="1335"/>
                    <a:pt x="13555" y="862"/>
                    <a:pt x="14343" y="249"/>
                  </a:cubicBezTo>
                  <a:cubicBezTo>
                    <a:pt x="14433" y="179"/>
                    <a:pt x="14519" y="105"/>
                    <a:pt x="14606" y="31"/>
                  </a:cubicBezTo>
                  <a:cubicBezTo>
                    <a:pt x="14619" y="19"/>
                    <a:pt x="14616" y="0"/>
                    <a:pt x="14603"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9"/>
            <p:cNvSpPr/>
            <p:nvPr/>
          </p:nvSpPr>
          <p:spPr>
            <a:xfrm>
              <a:off x="4553825" y="2471725"/>
              <a:ext cx="322500" cy="152350"/>
            </a:xfrm>
            <a:custGeom>
              <a:avLst/>
              <a:gdLst/>
              <a:ahLst/>
              <a:cxnLst/>
              <a:rect l="l" t="t" r="r" b="b"/>
              <a:pathLst>
                <a:path w="12900" h="6094" extrusionOk="0">
                  <a:moveTo>
                    <a:pt x="12873" y="1"/>
                  </a:moveTo>
                  <a:cubicBezTo>
                    <a:pt x="12866" y="1"/>
                    <a:pt x="12857" y="4"/>
                    <a:pt x="12845" y="11"/>
                  </a:cubicBezTo>
                  <a:lnTo>
                    <a:pt x="12846" y="11"/>
                  </a:lnTo>
                  <a:cubicBezTo>
                    <a:pt x="12471" y="251"/>
                    <a:pt x="12100" y="499"/>
                    <a:pt x="11720" y="733"/>
                  </a:cubicBezTo>
                  <a:cubicBezTo>
                    <a:pt x="11322" y="979"/>
                    <a:pt x="10916" y="1211"/>
                    <a:pt x="10505" y="1433"/>
                  </a:cubicBezTo>
                  <a:cubicBezTo>
                    <a:pt x="9682" y="1879"/>
                    <a:pt x="8846" y="2297"/>
                    <a:pt x="7997" y="2687"/>
                  </a:cubicBezTo>
                  <a:cubicBezTo>
                    <a:pt x="7600" y="2869"/>
                    <a:pt x="7198" y="3037"/>
                    <a:pt x="6800" y="3215"/>
                  </a:cubicBezTo>
                  <a:cubicBezTo>
                    <a:pt x="6377" y="3405"/>
                    <a:pt x="5962" y="3613"/>
                    <a:pt x="5545" y="3820"/>
                  </a:cubicBezTo>
                  <a:cubicBezTo>
                    <a:pt x="4708" y="4233"/>
                    <a:pt x="3884" y="4675"/>
                    <a:pt x="3031" y="5055"/>
                  </a:cubicBezTo>
                  <a:cubicBezTo>
                    <a:pt x="2616" y="5241"/>
                    <a:pt x="2194" y="5411"/>
                    <a:pt x="1763" y="5554"/>
                  </a:cubicBezTo>
                  <a:cubicBezTo>
                    <a:pt x="1323" y="5699"/>
                    <a:pt x="871" y="5798"/>
                    <a:pt x="426" y="5924"/>
                  </a:cubicBezTo>
                  <a:cubicBezTo>
                    <a:pt x="312" y="5955"/>
                    <a:pt x="197" y="5986"/>
                    <a:pt x="81" y="6013"/>
                  </a:cubicBezTo>
                  <a:cubicBezTo>
                    <a:pt x="55" y="6020"/>
                    <a:pt x="0" y="6093"/>
                    <a:pt x="52" y="6093"/>
                  </a:cubicBezTo>
                  <a:cubicBezTo>
                    <a:pt x="65" y="6093"/>
                    <a:pt x="78" y="6093"/>
                    <a:pt x="91" y="6093"/>
                  </a:cubicBezTo>
                  <a:cubicBezTo>
                    <a:pt x="299" y="6093"/>
                    <a:pt x="507" y="6077"/>
                    <a:pt x="711" y="6044"/>
                  </a:cubicBezTo>
                  <a:cubicBezTo>
                    <a:pt x="935" y="6005"/>
                    <a:pt x="1156" y="5952"/>
                    <a:pt x="1372" y="5888"/>
                  </a:cubicBezTo>
                  <a:cubicBezTo>
                    <a:pt x="1820" y="5753"/>
                    <a:pt x="2260" y="5594"/>
                    <a:pt x="2690" y="5409"/>
                  </a:cubicBezTo>
                  <a:cubicBezTo>
                    <a:pt x="3555" y="5043"/>
                    <a:pt x="4389" y="4604"/>
                    <a:pt x="5219" y="4167"/>
                  </a:cubicBezTo>
                  <a:cubicBezTo>
                    <a:pt x="5636" y="3948"/>
                    <a:pt x="6056" y="3734"/>
                    <a:pt x="6483" y="3534"/>
                  </a:cubicBezTo>
                  <a:cubicBezTo>
                    <a:pt x="6883" y="3346"/>
                    <a:pt x="7294" y="3176"/>
                    <a:pt x="7697" y="2994"/>
                  </a:cubicBezTo>
                  <a:cubicBezTo>
                    <a:pt x="8551" y="2606"/>
                    <a:pt x="9396" y="2196"/>
                    <a:pt x="10218" y="1744"/>
                  </a:cubicBezTo>
                  <a:cubicBezTo>
                    <a:pt x="11034" y="1295"/>
                    <a:pt x="11845" y="819"/>
                    <a:pt x="12600" y="272"/>
                  </a:cubicBezTo>
                  <a:cubicBezTo>
                    <a:pt x="12691" y="206"/>
                    <a:pt x="12779" y="138"/>
                    <a:pt x="12866" y="67"/>
                  </a:cubicBezTo>
                  <a:cubicBezTo>
                    <a:pt x="12895" y="44"/>
                    <a:pt x="12899" y="1"/>
                    <a:pt x="12873"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9"/>
            <p:cNvSpPr/>
            <p:nvPr/>
          </p:nvSpPr>
          <p:spPr>
            <a:xfrm>
              <a:off x="4589025" y="2482550"/>
              <a:ext cx="319325" cy="149700"/>
            </a:xfrm>
            <a:custGeom>
              <a:avLst/>
              <a:gdLst/>
              <a:ahLst/>
              <a:cxnLst/>
              <a:rect l="l" t="t" r="r" b="b"/>
              <a:pathLst>
                <a:path w="12773" h="5988" extrusionOk="0">
                  <a:moveTo>
                    <a:pt x="12682" y="0"/>
                  </a:moveTo>
                  <a:cubicBezTo>
                    <a:pt x="12664" y="0"/>
                    <a:pt x="12638" y="29"/>
                    <a:pt x="12653" y="43"/>
                  </a:cubicBezTo>
                  <a:cubicBezTo>
                    <a:pt x="12675" y="65"/>
                    <a:pt x="12685" y="84"/>
                    <a:pt x="12679" y="112"/>
                  </a:cubicBezTo>
                  <a:lnTo>
                    <a:pt x="12679" y="112"/>
                  </a:lnTo>
                  <a:cubicBezTo>
                    <a:pt x="12677" y="116"/>
                    <a:pt x="12673" y="126"/>
                    <a:pt x="12669" y="132"/>
                  </a:cubicBezTo>
                  <a:cubicBezTo>
                    <a:pt x="12665" y="136"/>
                    <a:pt x="12661" y="139"/>
                    <a:pt x="12657" y="145"/>
                  </a:cubicBezTo>
                  <a:cubicBezTo>
                    <a:pt x="12643" y="159"/>
                    <a:pt x="12626" y="172"/>
                    <a:pt x="12609" y="184"/>
                  </a:cubicBezTo>
                  <a:cubicBezTo>
                    <a:pt x="12501" y="258"/>
                    <a:pt x="12388" y="322"/>
                    <a:pt x="12269" y="377"/>
                  </a:cubicBezTo>
                  <a:cubicBezTo>
                    <a:pt x="12132" y="444"/>
                    <a:pt x="11994" y="507"/>
                    <a:pt x="11855" y="570"/>
                  </a:cubicBezTo>
                  <a:cubicBezTo>
                    <a:pt x="11701" y="643"/>
                    <a:pt x="11551" y="724"/>
                    <a:pt x="11405" y="812"/>
                  </a:cubicBezTo>
                  <a:cubicBezTo>
                    <a:pt x="10536" y="1331"/>
                    <a:pt x="9680" y="1882"/>
                    <a:pt x="8781" y="2350"/>
                  </a:cubicBezTo>
                  <a:cubicBezTo>
                    <a:pt x="8339" y="2579"/>
                    <a:pt x="7880" y="2778"/>
                    <a:pt x="7429" y="2987"/>
                  </a:cubicBezTo>
                  <a:cubicBezTo>
                    <a:pt x="6973" y="3199"/>
                    <a:pt x="6514" y="3404"/>
                    <a:pt x="6053" y="3606"/>
                  </a:cubicBezTo>
                  <a:cubicBezTo>
                    <a:pt x="5130" y="4007"/>
                    <a:pt x="4197" y="4387"/>
                    <a:pt x="3256" y="4746"/>
                  </a:cubicBezTo>
                  <a:cubicBezTo>
                    <a:pt x="2791" y="4922"/>
                    <a:pt x="2324" y="5092"/>
                    <a:pt x="1854" y="5257"/>
                  </a:cubicBezTo>
                  <a:cubicBezTo>
                    <a:pt x="1615" y="5339"/>
                    <a:pt x="1377" y="5421"/>
                    <a:pt x="1138" y="5502"/>
                  </a:cubicBezTo>
                  <a:cubicBezTo>
                    <a:pt x="896" y="5584"/>
                    <a:pt x="648" y="5662"/>
                    <a:pt x="413" y="5763"/>
                  </a:cubicBezTo>
                  <a:cubicBezTo>
                    <a:pt x="295" y="5813"/>
                    <a:pt x="177" y="5865"/>
                    <a:pt x="58" y="5914"/>
                  </a:cubicBezTo>
                  <a:cubicBezTo>
                    <a:pt x="33" y="5925"/>
                    <a:pt x="1" y="5987"/>
                    <a:pt x="40" y="5987"/>
                  </a:cubicBezTo>
                  <a:cubicBezTo>
                    <a:pt x="43" y="5987"/>
                    <a:pt x="46" y="5987"/>
                    <a:pt x="50" y="5986"/>
                  </a:cubicBezTo>
                  <a:cubicBezTo>
                    <a:pt x="168" y="5963"/>
                    <a:pt x="287" y="5940"/>
                    <a:pt x="405" y="5916"/>
                  </a:cubicBezTo>
                  <a:cubicBezTo>
                    <a:pt x="531" y="5889"/>
                    <a:pt x="655" y="5847"/>
                    <a:pt x="777" y="5812"/>
                  </a:cubicBezTo>
                  <a:cubicBezTo>
                    <a:pt x="1022" y="5741"/>
                    <a:pt x="1263" y="5660"/>
                    <a:pt x="1504" y="5578"/>
                  </a:cubicBezTo>
                  <a:cubicBezTo>
                    <a:pt x="1994" y="5411"/>
                    <a:pt x="2482" y="5236"/>
                    <a:pt x="2967" y="5054"/>
                  </a:cubicBezTo>
                  <a:cubicBezTo>
                    <a:pt x="3933" y="4694"/>
                    <a:pt x="4889" y="4308"/>
                    <a:pt x="5835" y="3898"/>
                  </a:cubicBezTo>
                  <a:cubicBezTo>
                    <a:pt x="6308" y="3693"/>
                    <a:pt x="6778" y="3482"/>
                    <a:pt x="7247" y="3265"/>
                  </a:cubicBezTo>
                  <a:cubicBezTo>
                    <a:pt x="7715" y="3050"/>
                    <a:pt x="8187" y="2833"/>
                    <a:pt x="8643" y="2592"/>
                  </a:cubicBezTo>
                  <a:cubicBezTo>
                    <a:pt x="9569" y="2104"/>
                    <a:pt x="10450" y="1537"/>
                    <a:pt x="11338" y="983"/>
                  </a:cubicBezTo>
                  <a:cubicBezTo>
                    <a:pt x="11497" y="882"/>
                    <a:pt x="11655" y="785"/>
                    <a:pt x="11826" y="705"/>
                  </a:cubicBezTo>
                  <a:cubicBezTo>
                    <a:pt x="11968" y="637"/>
                    <a:pt x="12111" y="574"/>
                    <a:pt x="12250" y="502"/>
                  </a:cubicBezTo>
                  <a:cubicBezTo>
                    <a:pt x="12375" y="438"/>
                    <a:pt x="12508" y="371"/>
                    <a:pt x="12619" y="282"/>
                  </a:cubicBezTo>
                  <a:cubicBezTo>
                    <a:pt x="12676" y="235"/>
                    <a:pt x="12773" y="147"/>
                    <a:pt x="12751" y="65"/>
                  </a:cubicBezTo>
                  <a:cubicBezTo>
                    <a:pt x="12743" y="33"/>
                    <a:pt x="12716" y="15"/>
                    <a:pt x="12688" y="2"/>
                  </a:cubicBezTo>
                  <a:cubicBezTo>
                    <a:pt x="12686" y="1"/>
                    <a:pt x="12684" y="0"/>
                    <a:pt x="1268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9"/>
            <p:cNvSpPr/>
            <p:nvPr/>
          </p:nvSpPr>
          <p:spPr>
            <a:xfrm>
              <a:off x="4698100" y="2503225"/>
              <a:ext cx="248450" cy="109900"/>
            </a:xfrm>
            <a:custGeom>
              <a:avLst/>
              <a:gdLst/>
              <a:ahLst/>
              <a:cxnLst/>
              <a:rect l="l" t="t" r="r" b="b"/>
              <a:pathLst>
                <a:path w="9938" h="4396" extrusionOk="0">
                  <a:moveTo>
                    <a:pt x="9909" y="0"/>
                  </a:moveTo>
                  <a:cubicBezTo>
                    <a:pt x="9903" y="0"/>
                    <a:pt x="9896" y="2"/>
                    <a:pt x="9887" y="7"/>
                  </a:cubicBezTo>
                  <a:cubicBezTo>
                    <a:pt x="9292" y="334"/>
                    <a:pt x="8703" y="672"/>
                    <a:pt x="8108" y="1001"/>
                  </a:cubicBezTo>
                  <a:cubicBezTo>
                    <a:pt x="7489" y="1342"/>
                    <a:pt x="6861" y="1667"/>
                    <a:pt x="6224" y="1974"/>
                  </a:cubicBezTo>
                  <a:cubicBezTo>
                    <a:pt x="5581" y="2285"/>
                    <a:pt x="4935" y="2588"/>
                    <a:pt x="4278" y="2867"/>
                  </a:cubicBezTo>
                  <a:cubicBezTo>
                    <a:pt x="3628" y="3143"/>
                    <a:pt x="2968" y="3397"/>
                    <a:pt x="2298" y="3623"/>
                  </a:cubicBezTo>
                  <a:cubicBezTo>
                    <a:pt x="1968" y="3735"/>
                    <a:pt x="1635" y="3840"/>
                    <a:pt x="1300" y="3937"/>
                  </a:cubicBezTo>
                  <a:cubicBezTo>
                    <a:pt x="1133" y="3985"/>
                    <a:pt x="966" y="4033"/>
                    <a:pt x="799" y="4085"/>
                  </a:cubicBezTo>
                  <a:cubicBezTo>
                    <a:pt x="717" y="4110"/>
                    <a:pt x="634" y="4136"/>
                    <a:pt x="552" y="4162"/>
                  </a:cubicBezTo>
                  <a:cubicBezTo>
                    <a:pt x="465" y="4188"/>
                    <a:pt x="379" y="4222"/>
                    <a:pt x="293" y="4250"/>
                  </a:cubicBezTo>
                  <a:cubicBezTo>
                    <a:pt x="210" y="4277"/>
                    <a:pt x="125" y="4302"/>
                    <a:pt x="43" y="4330"/>
                  </a:cubicBezTo>
                  <a:cubicBezTo>
                    <a:pt x="25" y="4335"/>
                    <a:pt x="11" y="4349"/>
                    <a:pt x="4" y="4366"/>
                  </a:cubicBezTo>
                  <a:cubicBezTo>
                    <a:pt x="1" y="4378"/>
                    <a:pt x="1" y="4396"/>
                    <a:pt x="17" y="4396"/>
                  </a:cubicBezTo>
                  <a:cubicBezTo>
                    <a:pt x="17" y="4396"/>
                    <a:pt x="18" y="4396"/>
                    <a:pt x="19" y="4396"/>
                  </a:cubicBezTo>
                  <a:cubicBezTo>
                    <a:pt x="699" y="4332"/>
                    <a:pt x="1352" y="4135"/>
                    <a:pt x="1999" y="3924"/>
                  </a:cubicBezTo>
                  <a:cubicBezTo>
                    <a:pt x="2679" y="3702"/>
                    <a:pt x="3350" y="3451"/>
                    <a:pt x="4012" y="3178"/>
                  </a:cubicBezTo>
                  <a:cubicBezTo>
                    <a:pt x="4678" y="2903"/>
                    <a:pt x="5333" y="2603"/>
                    <a:pt x="5981" y="2288"/>
                  </a:cubicBezTo>
                  <a:cubicBezTo>
                    <a:pt x="6626" y="1973"/>
                    <a:pt x="7257" y="1633"/>
                    <a:pt x="7884" y="1285"/>
                  </a:cubicBezTo>
                  <a:cubicBezTo>
                    <a:pt x="8494" y="947"/>
                    <a:pt x="9098" y="598"/>
                    <a:pt x="9684" y="217"/>
                  </a:cubicBezTo>
                  <a:cubicBezTo>
                    <a:pt x="9756" y="170"/>
                    <a:pt x="9828" y="123"/>
                    <a:pt x="9899" y="75"/>
                  </a:cubicBezTo>
                  <a:cubicBezTo>
                    <a:pt x="9927" y="57"/>
                    <a:pt x="9938" y="0"/>
                    <a:pt x="9909"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9"/>
            <p:cNvSpPr/>
            <p:nvPr/>
          </p:nvSpPr>
          <p:spPr>
            <a:xfrm>
              <a:off x="4752625" y="2505325"/>
              <a:ext cx="219600" cy="113475"/>
            </a:xfrm>
            <a:custGeom>
              <a:avLst/>
              <a:gdLst/>
              <a:ahLst/>
              <a:cxnLst/>
              <a:rect l="l" t="t" r="r" b="b"/>
              <a:pathLst>
                <a:path w="8784" h="4539" extrusionOk="0">
                  <a:moveTo>
                    <a:pt x="8764" y="1"/>
                  </a:moveTo>
                  <a:cubicBezTo>
                    <a:pt x="8759" y="1"/>
                    <a:pt x="8751" y="3"/>
                    <a:pt x="8742" y="10"/>
                  </a:cubicBezTo>
                  <a:lnTo>
                    <a:pt x="8742" y="9"/>
                  </a:lnTo>
                  <a:cubicBezTo>
                    <a:pt x="8218" y="362"/>
                    <a:pt x="7694" y="714"/>
                    <a:pt x="7152" y="1042"/>
                  </a:cubicBezTo>
                  <a:cubicBezTo>
                    <a:pt x="6611" y="1370"/>
                    <a:pt x="6051" y="1670"/>
                    <a:pt x="5487" y="1961"/>
                  </a:cubicBezTo>
                  <a:cubicBezTo>
                    <a:pt x="4916" y="2256"/>
                    <a:pt x="4336" y="2533"/>
                    <a:pt x="3752" y="2802"/>
                  </a:cubicBezTo>
                  <a:cubicBezTo>
                    <a:pt x="3168" y="3070"/>
                    <a:pt x="2577" y="3329"/>
                    <a:pt x="1985" y="3583"/>
                  </a:cubicBezTo>
                  <a:cubicBezTo>
                    <a:pt x="1695" y="3709"/>
                    <a:pt x="1403" y="3829"/>
                    <a:pt x="1113" y="3956"/>
                  </a:cubicBezTo>
                  <a:cubicBezTo>
                    <a:pt x="966" y="4021"/>
                    <a:pt x="821" y="4085"/>
                    <a:pt x="676" y="4153"/>
                  </a:cubicBezTo>
                  <a:cubicBezTo>
                    <a:pt x="602" y="4188"/>
                    <a:pt x="529" y="4225"/>
                    <a:pt x="455" y="4261"/>
                  </a:cubicBezTo>
                  <a:cubicBezTo>
                    <a:pt x="382" y="4296"/>
                    <a:pt x="314" y="4338"/>
                    <a:pt x="242" y="4375"/>
                  </a:cubicBezTo>
                  <a:cubicBezTo>
                    <a:pt x="171" y="4411"/>
                    <a:pt x="101" y="4445"/>
                    <a:pt x="30" y="4480"/>
                  </a:cubicBezTo>
                  <a:cubicBezTo>
                    <a:pt x="17" y="4487"/>
                    <a:pt x="0" y="4502"/>
                    <a:pt x="0" y="4518"/>
                  </a:cubicBezTo>
                  <a:cubicBezTo>
                    <a:pt x="0" y="4528"/>
                    <a:pt x="6" y="4538"/>
                    <a:pt x="16" y="4538"/>
                  </a:cubicBezTo>
                  <a:cubicBezTo>
                    <a:pt x="18" y="4538"/>
                    <a:pt x="21" y="4538"/>
                    <a:pt x="23" y="4537"/>
                  </a:cubicBezTo>
                  <a:cubicBezTo>
                    <a:pt x="94" y="4511"/>
                    <a:pt x="167" y="4483"/>
                    <a:pt x="238" y="4459"/>
                  </a:cubicBezTo>
                  <a:cubicBezTo>
                    <a:pt x="310" y="4435"/>
                    <a:pt x="381" y="4417"/>
                    <a:pt x="452" y="4392"/>
                  </a:cubicBezTo>
                  <a:cubicBezTo>
                    <a:pt x="598" y="4338"/>
                    <a:pt x="742" y="4284"/>
                    <a:pt x="885" y="4227"/>
                  </a:cubicBezTo>
                  <a:cubicBezTo>
                    <a:pt x="1183" y="4107"/>
                    <a:pt x="1476" y="3981"/>
                    <a:pt x="1771" y="3855"/>
                  </a:cubicBezTo>
                  <a:cubicBezTo>
                    <a:pt x="2361" y="3603"/>
                    <a:pt x="2951" y="3346"/>
                    <a:pt x="3538" y="3080"/>
                  </a:cubicBezTo>
                  <a:cubicBezTo>
                    <a:pt x="4128" y="2812"/>
                    <a:pt x="4713" y="2530"/>
                    <a:pt x="5291" y="2236"/>
                  </a:cubicBezTo>
                  <a:cubicBezTo>
                    <a:pt x="5869" y="1942"/>
                    <a:pt x="6434" y="1623"/>
                    <a:pt x="6988" y="1288"/>
                  </a:cubicBezTo>
                  <a:cubicBezTo>
                    <a:pt x="7262" y="1122"/>
                    <a:pt x="7531" y="951"/>
                    <a:pt x="7796" y="771"/>
                  </a:cubicBezTo>
                  <a:cubicBezTo>
                    <a:pt x="8059" y="591"/>
                    <a:pt x="8329" y="409"/>
                    <a:pt x="8576" y="205"/>
                  </a:cubicBezTo>
                  <a:cubicBezTo>
                    <a:pt x="8637" y="155"/>
                    <a:pt x="8698" y="105"/>
                    <a:pt x="8759" y="53"/>
                  </a:cubicBezTo>
                  <a:cubicBezTo>
                    <a:pt x="8780" y="35"/>
                    <a:pt x="8784" y="1"/>
                    <a:pt x="876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9"/>
            <p:cNvSpPr/>
            <p:nvPr/>
          </p:nvSpPr>
          <p:spPr>
            <a:xfrm>
              <a:off x="4813100" y="2507100"/>
              <a:ext cx="208875" cy="106350"/>
            </a:xfrm>
            <a:custGeom>
              <a:avLst/>
              <a:gdLst/>
              <a:ahLst/>
              <a:cxnLst/>
              <a:rect l="l" t="t" r="r" b="b"/>
              <a:pathLst>
                <a:path w="8355" h="4254" extrusionOk="0">
                  <a:moveTo>
                    <a:pt x="8342" y="0"/>
                  </a:moveTo>
                  <a:cubicBezTo>
                    <a:pt x="8339" y="0"/>
                    <a:pt x="8336" y="1"/>
                    <a:pt x="8332" y="3"/>
                  </a:cubicBezTo>
                  <a:lnTo>
                    <a:pt x="8333" y="2"/>
                  </a:lnTo>
                  <a:lnTo>
                    <a:pt x="8333" y="2"/>
                  </a:lnTo>
                  <a:cubicBezTo>
                    <a:pt x="8084" y="141"/>
                    <a:pt x="7846" y="295"/>
                    <a:pt x="7605" y="450"/>
                  </a:cubicBezTo>
                  <a:cubicBezTo>
                    <a:pt x="7356" y="609"/>
                    <a:pt x="7109" y="775"/>
                    <a:pt x="6859" y="938"/>
                  </a:cubicBezTo>
                  <a:cubicBezTo>
                    <a:pt x="6343" y="1275"/>
                    <a:pt x="5820" y="1604"/>
                    <a:pt x="5293" y="1924"/>
                  </a:cubicBezTo>
                  <a:cubicBezTo>
                    <a:pt x="4764" y="2244"/>
                    <a:pt x="4226" y="2554"/>
                    <a:pt x="3675" y="2838"/>
                  </a:cubicBezTo>
                  <a:cubicBezTo>
                    <a:pt x="3126" y="3122"/>
                    <a:pt x="2562" y="3382"/>
                    <a:pt x="1982" y="3601"/>
                  </a:cubicBezTo>
                  <a:cubicBezTo>
                    <a:pt x="1706" y="3703"/>
                    <a:pt x="1422" y="3792"/>
                    <a:pt x="1140" y="3888"/>
                  </a:cubicBezTo>
                  <a:cubicBezTo>
                    <a:pt x="997" y="3939"/>
                    <a:pt x="850" y="3980"/>
                    <a:pt x="706" y="4026"/>
                  </a:cubicBezTo>
                  <a:cubicBezTo>
                    <a:pt x="562" y="4072"/>
                    <a:pt x="416" y="4112"/>
                    <a:pt x="269" y="4149"/>
                  </a:cubicBezTo>
                  <a:cubicBezTo>
                    <a:pt x="196" y="4166"/>
                    <a:pt x="124" y="4184"/>
                    <a:pt x="51" y="4200"/>
                  </a:cubicBezTo>
                  <a:cubicBezTo>
                    <a:pt x="32" y="4203"/>
                    <a:pt x="0" y="4254"/>
                    <a:pt x="28" y="4254"/>
                  </a:cubicBezTo>
                  <a:cubicBezTo>
                    <a:pt x="29" y="4254"/>
                    <a:pt x="30" y="4254"/>
                    <a:pt x="31" y="4254"/>
                  </a:cubicBezTo>
                  <a:cubicBezTo>
                    <a:pt x="171" y="4238"/>
                    <a:pt x="313" y="4226"/>
                    <a:pt x="453" y="4202"/>
                  </a:cubicBezTo>
                  <a:cubicBezTo>
                    <a:pt x="596" y="4177"/>
                    <a:pt x="740" y="4161"/>
                    <a:pt x="881" y="4128"/>
                  </a:cubicBezTo>
                  <a:cubicBezTo>
                    <a:pt x="1169" y="4061"/>
                    <a:pt x="1452" y="3979"/>
                    <a:pt x="1731" y="3882"/>
                  </a:cubicBezTo>
                  <a:cubicBezTo>
                    <a:pt x="2320" y="3675"/>
                    <a:pt x="2893" y="3420"/>
                    <a:pt x="3450" y="3139"/>
                  </a:cubicBezTo>
                  <a:cubicBezTo>
                    <a:pt x="4018" y="2854"/>
                    <a:pt x="4572" y="2541"/>
                    <a:pt x="5113" y="2209"/>
                  </a:cubicBezTo>
                  <a:cubicBezTo>
                    <a:pt x="5648" y="1881"/>
                    <a:pt x="6173" y="1538"/>
                    <a:pt x="6692" y="1186"/>
                  </a:cubicBezTo>
                  <a:cubicBezTo>
                    <a:pt x="6944" y="1015"/>
                    <a:pt x="7194" y="846"/>
                    <a:pt x="7445" y="675"/>
                  </a:cubicBezTo>
                  <a:cubicBezTo>
                    <a:pt x="7567" y="591"/>
                    <a:pt x="7690" y="503"/>
                    <a:pt x="7812" y="418"/>
                  </a:cubicBezTo>
                  <a:cubicBezTo>
                    <a:pt x="7930" y="335"/>
                    <a:pt x="8052" y="254"/>
                    <a:pt x="8166" y="166"/>
                  </a:cubicBezTo>
                  <a:cubicBezTo>
                    <a:pt x="8224" y="121"/>
                    <a:pt x="8281" y="78"/>
                    <a:pt x="8337" y="33"/>
                  </a:cubicBezTo>
                  <a:cubicBezTo>
                    <a:pt x="8348" y="25"/>
                    <a:pt x="8355" y="0"/>
                    <a:pt x="834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9"/>
            <p:cNvSpPr/>
            <p:nvPr/>
          </p:nvSpPr>
          <p:spPr>
            <a:xfrm>
              <a:off x="4917225" y="2513075"/>
              <a:ext cx="120450" cy="66400"/>
            </a:xfrm>
            <a:custGeom>
              <a:avLst/>
              <a:gdLst/>
              <a:ahLst/>
              <a:cxnLst/>
              <a:rect l="l" t="t" r="r" b="b"/>
              <a:pathLst>
                <a:path w="4818" h="2656" extrusionOk="0">
                  <a:moveTo>
                    <a:pt x="4797" y="0"/>
                  </a:moveTo>
                  <a:cubicBezTo>
                    <a:pt x="4786" y="0"/>
                    <a:pt x="4773" y="9"/>
                    <a:pt x="4765" y="16"/>
                  </a:cubicBezTo>
                  <a:cubicBezTo>
                    <a:pt x="4512" y="238"/>
                    <a:pt x="4246" y="446"/>
                    <a:pt x="3968" y="636"/>
                  </a:cubicBezTo>
                  <a:cubicBezTo>
                    <a:pt x="3822" y="737"/>
                    <a:pt x="3676" y="834"/>
                    <a:pt x="3526" y="927"/>
                  </a:cubicBezTo>
                  <a:cubicBezTo>
                    <a:pt x="3488" y="951"/>
                    <a:pt x="3449" y="974"/>
                    <a:pt x="3411" y="997"/>
                  </a:cubicBezTo>
                  <a:lnTo>
                    <a:pt x="3385" y="1013"/>
                  </a:lnTo>
                  <a:lnTo>
                    <a:pt x="3385" y="1013"/>
                  </a:lnTo>
                  <a:lnTo>
                    <a:pt x="3375" y="1019"/>
                  </a:lnTo>
                  <a:cubicBezTo>
                    <a:pt x="3354" y="1031"/>
                    <a:pt x="3334" y="1043"/>
                    <a:pt x="3314" y="1055"/>
                  </a:cubicBezTo>
                  <a:cubicBezTo>
                    <a:pt x="3236" y="1100"/>
                    <a:pt x="3157" y="1145"/>
                    <a:pt x="3078" y="1188"/>
                  </a:cubicBezTo>
                  <a:cubicBezTo>
                    <a:pt x="2758" y="1364"/>
                    <a:pt x="2430" y="1525"/>
                    <a:pt x="2097" y="1676"/>
                  </a:cubicBezTo>
                  <a:cubicBezTo>
                    <a:pt x="1769" y="1825"/>
                    <a:pt x="1436" y="1964"/>
                    <a:pt x="1103" y="2106"/>
                  </a:cubicBezTo>
                  <a:cubicBezTo>
                    <a:pt x="782" y="2242"/>
                    <a:pt x="467" y="2394"/>
                    <a:pt x="148" y="2541"/>
                  </a:cubicBezTo>
                  <a:lnTo>
                    <a:pt x="35" y="2594"/>
                  </a:lnTo>
                  <a:cubicBezTo>
                    <a:pt x="18" y="2601"/>
                    <a:pt x="6" y="2617"/>
                    <a:pt x="3" y="2634"/>
                  </a:cubicBezTo>
                  <a:cubicBezTo>
                    <a:pt x="0" y="2646"/>
                    <a:pt x="9" y="2655"/>
                    <a:pt x="20" y="2655"/>
                  </a:cubicBezTo>
                  <a:cubicBezTo>
                    <a:pt x="22" y="2655"/>
                    <a:pt x="25" y="2655"/>
                    <a:pt x="27" y="2654"/>
                  </a:cubicBezTo>
                  <a:cubicBezTo>
                    <a:pt x="183" y="2599"/>
                    <a:pt x="334" y="2549"/>
                    <a:pt x="490" y="2498"/>
                  </a:cubicBezTo>
                  <a:cubicBezTo>
                    <a:pt x="529" y="2485"/>
                    <a:pt x="568" y="2472"/>
                    <a:pt x="607" y="2459"/>
                  </a:cubicBezTo>
                  <a:cubicBezTo>
                    <a:pt x="611" y="2457"/>
                    <a:pt x="615" y="2456"/>
                    <a:pt x="621" y="2455"/>
                  </a:cubicBezTo>
                  <a:lnTo>
                    <a:pt x="641" y="2447"/>
                  </a:lnTo>
                  <a:lnTo>
                    <a:pt x="641" y="2447"/>
                  </a:lnTo>
                  <a:cubicBezTo>
                    <a:pt x="636" y="2449"/>
                    <a:pt x="634" y="2450"/>
                    <a:pt x="634" y="2450"/>
                  </a:cubicBezTo>
                  <a:cubicBezTo>
                    <a:pt x="634" y="2450"/>
                    <a:pt x="635" y="2450"/>
                    <a:pt x="637" y="2449"/>
                  </a:cubicBezTo>
                  <a:cubicBezTo>
                    <a:pt x="647" y="2446"/>
                    <a:pt x="657" y="2441"/>
                    <a:pt x="667" y="2438"/>
                  </a:cubicBezTo>
                  <a:cubicBezTo>
                    <a:pt x="691" y="2431"/>
                    <a:pt x="716" y="2422"/>
                    <a:pt x="740" y="2413"/>
                  </a:cubicBezTo>
                  <a:lnTo>
                    <a:pt x="740" y="2413"/>
                  </a:lnTo>
                  <a:cubicBezTo>
                    <a:pt x="735" y="2415"/>
                    <a:pt x="733" y="2416"/>
                    <a:pt x="733" y="2416"/>
                  </a:cubicBezTo>
                  <a:cubicBezTo>
                    <a:pt x="733" y="2416"/>
                    <a:pt x="753" y="2408"/>
                    <a:pt x="756" y="2408"/>
                  </a:cubicBezTo>
                  <a:lnTo>
                    <a:pt x="785" y="2397"/>
                  </a:lnTo>
                  <a:lnTo>
                    <a:pt x="849" y="2374"/>
                  </a:lnTo>
                  <a:cubicBezTo>
                    <a:pt x="896" y="2357"/>
                    <a:pt x="942" y="2340"/>
                    <a:pt x="987" y="2322"/>
                  </a:cubicBezTo>
                  <a:cubicBezTo>
                    <a:pt x="1324" y="2190"/>
                    <a:pt x="1658" y="2049"/>
                    <a:pt x="1990" y="1900"/>
                  </a:cubicBezTo>
                  <a:cubicBezTo>
                    <a:pt x="2324" y="1750"/>
                    <a:pt x="2655" y="1589"/>
                    <a:pt x="2978" y="1415"/>
                  </a:cubicBezTo>
                  <a:cubicBezTo>
                    <a:pt x="3303" y="1239"/>
                    <a:pt x="3625" y="1052"/>
                    <a:pt x="3925" y="836"/>
                  </a:cubicBezTo>
                  <a:cubicBezTo>
                    <a:pt x="4074" y="729"/>
                    <a:pt x="4217" y="616"/>
                    <a:pt x="4355" y="497"/>
                  </a:cubicBezTo>
                  <a:cubicBezTo>
                    <a:pt x="4484" y="386"/>
                    <a:pt x="4602" y="262"/>
                    <a:pt x="4719" y="137"/>
                  </a:cubicBezTo>
                  <a:cubicBezTo>
                    <a:pt x="4749" y="107"/>
                    <a:pt x="4776" y="73"/>
                    <a:pt x="4804" y="40"/>
                  </a:cubicBezTo>
                  <a:cubicBezTo>
                    <a:pt x="4812" y="30"/>
                    <a:pt x="4818" y="11"/>
                    <a:pt x="4806" y="3"/>
                  </a:cubicBezTo>
                  <a:cubicBezTo>
                    <a:pt x="4803" y="1"/>
                    <a:pt x="4800" y="0"/>
                    <a:pt x="479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
            <p:cNvSpPr/>
            <p:nvPr/>
          </p:nvSpPr>
          <p:spPr>
            <a:xfrm>
              <a:off x="4333125" y="1705500"/>
              <a:ext cx="1064850" cy="295925"/>
            </a:xfrm>
            <a:custGeom>
              <a:avLst/>
              <a:gdLst/>
              <a:ahLst/>
              <a:cxnLst/>
              <a:rect l="l" t="t" r="r" b="b"/>
              <a:pathLst>
                <a:path w="42594" h="11837" extrusionOk="0">
                  <a:moveTo>
                    <a:pt x="42555" y="1"/>
                  </a:moveTo>
                  <a:cubicBezTo>
                    <a:pt x="39840" y="423"/>
                    <a:pt x="37473" y="1861"/>
                    <a:pt x="35080" y="3118"/>
                  </a:cubicBezTo>
                  <a:cubicBezTo>
                    <a:pt x="32479" y="4485"/>
                    <a:pt x="29787" y="5672"/>
                    <a:pt x="27024" y="6672"/>
                  </a:cubicBezTo>
                  <a:cubicBezTo>
                    <a:pt x="25660" y="7165"/>
                    <a:pt x="24274" y="7601"/>
                    <a:pt x="22890" y="8036"/>
                  </a:cubicBezTo>
                  <a:cubicBezTo>
                    <a:pt x="21476" y="8481"/>
                    <a:pt x="20054" y="8900"/>
                    <a:pt x="18619" y="9280"/>
                  </a:cubicBezTo>
                  <a:cubicBezTo>
                    <a:pt x="15734" y="10044"/>
                    <a:pt x="12805" y="10630"/>
                    <a:pt x="9838" y="10964"/>
                  </a:cubicBezTo>
                  <a:cubicBezTo>
                    <a:pt x="9104" y="11047"/>
                    <a:pt x="8362" y="11083"/>
                    <a:pt x="7630" y="11176"/>
                  </a:cubicBezTo>
                  <a:cubicBezTo>
                    <a:pt x="6874" y="11274"/>
                    <a:pt x="6114" y="11344"/>
                    <a:pt x="5353" y="11394"/>
                  </a:cubicBezTo>
                  <a:cubicBezTo>
                    <a:pt x="4586" y="11444"/>
                    <a:pt x="3818" y="11450"/>
                    <a:pt x="3051" y="11492"/>
                  </a:cubicBezTo>
                  <a:cubicBezTo>
                    <a:pt x="2966" y="11497"/>
                    <a:pt x="2881" y="11499"/>
                    <a:pt x="2796" y="11499"/>
                  </a:cubicBezTo>
                  <a:cubicBezTo>
                    <a:pt x="2240" y="11499"/>
                    <a:pt x="1687" y="11411"/>
                    <a:pt x="1131" y="11411"/>
                  </a:cubicBezTo>
                  <a:cubicBezTo>
                    <a:pt x="1109" y="11411"/>
                    <a:pt x="1087" y="11411"/>
                    <a:pt x="1064" y="11411"/>
                  </a:cubicBezTo>
                  <a:cubicBezTo>
                    <a:pt x="764" y="11414"/>
                    <a:pt x="465" y="11472"/>
                    <a:pt x="184" y="11583"/>
                  </a:cubicBezTo>
                  <a:cubicBezTo>
                    <a:pt x="100" y="11616"/>
                    <a:pt x="0" y="11816"/>
                    <a:pt x="124" y="11816"/>
                  </a:cubicBezTo>
                  <a:cubicBezTo>
                    <a:pt x="133" y="11816"/>
                    <a:pt x="144" y="11815"/>
                    <a:pt x="155" y="11813"/>
                  </a:cubicBezTo>
                  <a:cubicBezTo>
                    <a:pt x="402" y="11763"/>
                    <a:pt x="653" y="11746"/>
                    <a:pt x="905" y="11746"/>
                  </a:cubicBezTo>
                  <a:cubicBezTo>
                    <a:pt x="1316" y="11746"/>
                    <a:pt x="1731" y="11792"/>
                    <a:pt x="2136" y="11818"/>
                  </a:cubicBezTo>
                  <a:cubicBezTo>
                    <a:pt x="2340" y="11832"/>
                    <a:pt x="2546" y="11837"/>
                    <a:pt x="2752" y="11837"/>
                  </a:cubicBezTo>
                  <a:cubicBezTo>
                    <a:pt x="3260" y="11837"/>
                    <a:pt x="3770" y="11805"/>
                    <a:pt x="4275" y="11783"/>
                  </a:cubicBezTo>
                  <a:cubicBezTo>
                    <a:pt x="5786" y="11718"/>
                    <a:pt x="7288" y="11540"/>
                    <a:pt x="8793" y="11396"/>
                  </a:cubicBezTo>
                  <a:cubicBezTo>
                    <a:pt x="11730" y="11114"/>
                    <a:pt x="14638" y="10549"/>
                    <a:pt x="17499" y="9836"/>
                  </a:cubicBezTo>
                  <a:cubicBezTo>
                    <a:pt x="20371" y="9119"/>
                    <a:pt x="23182" y="8215"/>
                    <a:pt x="25978" y="7255"/>
                  </a:cubicBezTo>
                  <a:cubicBezTo>
                    <a:pt x="28731" y="6310"/>
                    <a:pt x="31407" y="5154"/>
                    <a:pt x="34005" y="3842"/>
                  </a:cubicBezTo>
                  <a:cubicBezTo>
                    <a:pt x="36468" y="2598"/>
                    <a:pt x="38821" y="1047"/>
                    <a:pt x="41504" y="304"/>
                  </a:cubicBezTo>
                  <a:cubicBezTo>
                    <a:pt x="41846" y="209"/>
                    <a:pt x="42193" y="128"/>
                    <a:pt x="42542" y="57"/>
                  </a:cubicBezTo>
                  <a:cubicBezTo>
                    <a:pt x="42566" y="52"/>
                    <a:pt x="42594" y="1"/>
                    <a:pt x="42562" y="1"/>
                  </a:cubicBezTo>
                  <a:cubicBezTo>
                    <a:pt x="42560" y="1"/>
                    <a:pt x="42558" y="2"/>
                    <a:pt x="42555" y="2"/>
                  </a:cubicBezTo>
                  <a:lnTo>
                    <a:pt x="42555" y="1"/>
                  </a:ln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9"/>
            <p:cNvSpPr/>
            <p:nvPr/>
          </p:nvSpPr>
          <p:spPr>
            <a:xfrm>
              <a:off x="4346375" y="1703550"/>
              <a:ext cx="1046825" cy="338075"/>
            </a:xfrm>
            <a:custGeom>
              <a:avLst/>
              <a:gdLst/>
              <a:ahLst/>
              <a:cxnLst/>
              <a:rect l="l" t="t" r="r" b="b"/>
              <a:pathLst>
                <a:path w="41873" h="13523" extrusionOk="0">
                  <a:moveTo>
                    <a:pt x="41853" y="0"/>
                  </a:moveTo>
                  <a:cubicBezTo>
                    <a:pt x="41847" y="0"/>
                    <a:pt x="41840" y="3"/>
                    <a:pt x="41833" y="10"/>
                  </a:cubicBezTo>
                  <a:lnTo>
                    <a:pt x="41832" y="10"/>
                  </a:lnTo>
                  <a:cubicBezTo>
                    <a:pt x="41364" y="460"/>
                    <a:pt x="40773" y="718"/>
                    <a:pt x="40187" y="975"/>
                  </a:cubicBezTo>
                  <a:cubicBezTo>
                    <a:pt x="39570" y="1246"/>
                    <a:pt x="38955" y="1529"/>
                    <a:pt x="38357" y="1837"/>
                  </a:cubicBezTo>
                  <a:cubicBezTo>
                    <a:pt x="37093" y="2487"/>
                    <a:pt x="35888" y="3242"/>
                    <a:pt x="34639" y="3917"/>
                  </a:cubicBezTo>
                  <a:cubicBezTo>
                    <a:pt x="32089" y="5295"/>
                    <a:pt x="29458" y="6519"/>
                    <a:pt x="26755" y="7565"/>
                  </a:cubicBezTo>
                  <a:cubicBezTo>
                    <a:pt x="24070" y="8604"/>
                    <a:pt x="21366" y="9599"/>
                    <a:pt x="18617" y="10453"/>
                  </a:cubicBezTo>
                  <a:cubicBezTo>
                    <a:pt x="15890" y="11300"/>
                    <a:pt x="13113" y="11998"/>
                    <a:pt x="10295" y="12462"/>
                  </a:cubicBezTo>
                  <a:cubicBezTo>
                    <a:pt x="8815" y="12706"/>
                    <a:pt x="7321" y="12906"/>
                    <a:pt x="5823" y="13001"/>
                  </a:cubicBezTo>
                  <a:cubicBezTo>
                    <a:pt x="4334" y="13096"/>
                    <a:pt x="2843" y="13104"/>
                    <a:pt x="1352" y="13119"/>
                  </a:cubicBezTo>
                  <a:cubicBezTo>
                    <a:pt x="966" y="13123"/>
                    <a:pt x="609" y="13145"/>
                    <a:pt x="228" y="13215"/>
                  </a:cubicBezTo>
                  <a:cubicBezTo>
                    <a:pt x="169" y="13225"/>
                    <a:pt x="1" y="13417"/>
                    <a:pt x="120" y="13439"/>
                  </a:cubicBezTo>
                  <a:cubicBezTo>
                    <a:pt x="481" y="13505"/>
                    <a:pt x="849" y="13523"/>
                    <a:pt x="1219" y="13523"/>
                  </a:cubicBezTo>
                  <a:cubicBezTo>
                    <a:pt x="1592" y="13523"/>
                    <a:pt x="1966" y="13505"/>
                    <a:pt x="2335" y="13500"/>
                  </a:cubicBezTo>
                  <a:cubicBezTo>
                    <a:pt x="3086" y="13492"/>
                    <a:pt x="3838" y="13478"/>
                    <a:pt x="4587" y="13449"/>
                  </a:cubicBezTo>
                  <a:cubicBezTo>
                    <a:pt x="6096" y="13390"/>
                    <a:pt x="7588" y="13230"/>
                    <a:pt x="9082" y="13019"/>
                  </a:cubicBezTo>
                  <a:cubicBezTo>
                    <a:pt x="11969" y="12610"/>
                    <a:pt x="14814" y="11947"/>
                    <a:pt x="17606" y="11114"/>
                  </a:cubicBezTo>
                  <a:cubicBezTo>
                    <a:pt x="20375" y="10288"/>
                    <a:pt x="23110" y="9309"/>
                    <a:pt x="25789" y="8227"/>
                  </a:cubicBezTo>
                  <a:cubicBezTo>
                    <a:pt x="28536" y="7116"/>
                    <a:pt x="31241" y="5920"/>
                    <a:pt x="33856" y="4523"/>
                  </a:cubicBezTo>
                  <a:cubicBezTo>
                    <a:pt x="35141" y="3836"/>
                    <a:pt x="36381" y="3075"/>
                    <a:pt x="37651" y="2359"/>
                  </a:cubicBezTo>
                  <a:cubicBezTo>
                    <a:pt x="38280" y="2006"/>
                    <a:pt x="38920" y="1671"/>
                    <a:pt x="39580" y="1380"/>
                  </a:cubicBezTo>
                  <a:cubicBezTo>
                    <a:pt x="40122" y="1140"/>
                    <a:pt x="40680" y="884"/>
                    <a:pt x="41184" y="572"/>
                  </a:cubicBezTo>
                  <a:cubicBezTo>
                    <a:pt x="41430" y="422"/>
                    <a:pt x="41655" y="241"/>
                    <a:pt x="41856" y="34"/>
                  </a:cubicBezTo>
                  <a:cubicBezTo>
                    <a:pt x="41873" y="16"/>
                    <a:pt x="41866" y="0"/>
                    <a:pt x="41853"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9"/>
            <p:cNvSpPr/>
            <p:nvPr/>
          </p:nvSpPr>
          <p:spPr>
            <a:xfrm>
              <a:off x="4373350" y="1725650"/>
              <a:ext cx="991875" cy="334000"/>
            </a:xfrm>
            <a:custGeom>
              <a:avLst/>
              <a:gdLst/>
              <a:ahLst/>
              <a:cxnLst/>
              <a:rect l="l" t="t" r="r" b="b"/>
              <a:pathLst>
                <a:path w="39675" h="13360" extrusionOk="0">
                  <a:moveTo>
                    <a:pt x="39657" y="0"/>
                  </a:moveTo>
                  <a:cubicBezTo>
                    <a:pt x="39653" y="0"/>
                    <a:pt x="39647" y="2"/>
                    <a:pt x="39640" y="7"/>
                  </a:cubicBezTo>
                  <a:lnTo>
                    <a:pt x="39641" y="7"/>
                  </a:lnTo>
                  <a:cubicBezTo>
                    <a:pt x="37293" y="1468"/>
                    <a:pt x="34919" y="2883"/>
                    <a:pt x="32488" y="4205"/>
                  </a:cubicBezTo>
                  <a:cubicBezTo>
                    <a:pt x="30083" y="5513"/>
                    <a:pt x="27630" y="6726"/>
                    <a:pt x="25129" y="7843"/>
                  </a:cubicBezTo>
                  <a:cubicBezTo>
                    <a:pt x="22662" y="8947"/>
                    <a:pt x="20140" y="9892"/>
                    <a:pt x="17559" y="10695"/>
                  </a:cubicBezTo>
                  <a:cubicBezTo>
                    <a:pt x="14982" y="11498"/>
                    <a:pt x="12351" y="12134"/>
                    <a:pt x="9688" y="12567"/>
                  </a:cubicBezTo>
                  <a:cubicBezTo>
                    <a:pt x="8299" y="12793"/>
                    <a:pt x="6911" y="12934"/>
                    <a:pt x="5505" y="12971"/>
                  </a:cubicBezTo>
                  <a:cubicBezTo>
                    <a:pt x="4092" y="13007"/>
                    <a:pt x="2681" y="12975"/>
                    <a:pt x="1268" y="13005"/>
                  </a:cubicBezTo>
                  <a:cubicBezTo>
                    <a:pt x="903" y="13012"/>
                    <a:pt x="559" y="13043"/>
                    <a:pt x="201" y="13112"/>
                  </a:cubicBezTo>
                  <a:cubicBezTo>
                    <a:pt x="129" y="13125"/>
                    <a:pt x="0" y="13296"/>
                    <a:pt x="127" y="13311"/>
                  </a:cubicBezTo>
                  <a:cubicBezTo>
                    <a:pt x="427" y="13349"/>
                    <a:pt x="729" y="13360"/>
                    <a:pt x="1032" y="13360"/>
                  </a:cubicBezTo>
                  <a:cubicBezTo>
                    <a:pt x="1442" y="13360"/>
                    <a:pt x="1854" y="13340"/>
                    <a:pt x="2262" y="13338"/>
                  </a:cubicBezTo>
                  <a:cubicBezTo>
                    <a:pt x="2531" y="13337"/>
                    <a:pt x="2800" y="13337"/>
                    <a:pt x="3070" y="13337"/>
                  </a:cubicBezTo>
                  <a:cubicBezTo>
                    <a:pt x="3159" y="13337"/>
                    <a:pt x="3249" y="13337"/>
                    <a:pt x="3339" y="13337"/>
                  </a:cubicBezTo>
                  <a:cubicBezTo>
                    <a:pt x="3698" y="13337"/>
                    <a:pt x="4057" y="13337"/>
                    <a:pt x="4415" y="13334"/>
                  </a:cubicBezTo>
                  <a:cubicBezTo>
                    <a:pt x="5831" y="13321"/>
                    <a:pt x="7239" y="13252"/>
                    <a:pt x="8640" y="13050"/>
                  </a:cubicBezTo>
                  <a:cubicBezTo>
                    <a:pt x="11335" y="12662"/>
                    <a:pt x="13991" y="12044"/>
                    <a:pt x="16599" y="11268"/>
                  </a:cubicBezTo>
                  <a:cubicBezTo>
                    <a:pt x="19201" y="10495"/>
                    <a:pt x="21755" y="9534"/>
                    <a:pt x="24243" y="8448"/>
                  </a:cubicBezTo>
                  <a:cubicBezTo>
                    <a:pt x="26753" y="7351"/>
                    <a:pt x="29220" y="6135"/>
                    <a:pt x="31635" y="4842"/>
                  </a:cubicBezTo>
                  <a:cubicBezTo>
                    <a:pt x="34072" y="3537"/>
                    <a:pt x="36470" y="2145"/>
                    <a:pt x="38780" y="625"/>
                  </a:cubicBezTo>
                  <a:cubicBezTo>
                    <a:pt x="39072" y="432"/>
                    <a:pt x="39363" y="238"/>
                    <a:pt x="39653" y="42"/>
                  </a:cubicBezTo>
                  <a:cubicBezTo>
                    <a:pt x="39673" y="29"/>
                    <a:pt x="39674" y="0"/>
                    <a:pt x="3965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9"/>
            <p:cNvSpPr/>
            <p:nvPr/>
          </p:nvSpPr>
          <p:spPr>
            <a:xfrm>
              <a:off x="4396900" y="1769350"/>
              <a:ext cx="945350" cy="335500"/>
            </a:xfrm>
            <a:custGeom>
              <a:avLst/>
              <a:gdLst/>
              <a:ahLst/>
              <a:cxnLst/>
              <a:rect l="l" t="t" r="r" b="b"/>
              <a:pathLst>
                <a:path w="37814" h="13420" extrusionOk="0">
                  <a:moveTo>
                    <a:pt x="37784" y="0"/>
                  </a:moveTo>
                  <a:cubicBezTo>
                    <a:pt x="37776" y="0"/>
                    <a:pt x="37765" y="4"/>
                    <a:pt x="37757" y="14"/>
                  </a:cubicBezTo>
                  <a:lnTo>
                    <a:pt x="37758" y="14"/>
                  </a:lnTo>
                  <a:cubicBezTo>
                    <a:pt x="37014" y="835"/>
                    <a:pt x="36028" y="1410"/>
                    <a:pt x="35063" y="1933"/>
                  </a:cubicBezTo>
                  <a:cubicBezTo>
                    <a:pt x="34116" y="2445"/>
                    <a:pt x="33144" y="2909"/>
                    <a:pt x="32234" y="3487"/>
                  </a:cubicBezTo>
                  <a:cubicBezTo>
                    <a:pt x="29914" y="4963"/>
                    <a:pt x="27478" y="6251"/>
                    <a:pt x="24970" y="7376"/>
                  </a:cubicBezTo>
                  <a:cubicBezTo>
                    <a:pt x="23727" y="7933"/>
                    <a:pt x="22460" y="8432"/>
                    <a:pt x="21189" y="8919"/>
                  </a:cubicBezTo>
                  <a:cubicBezTo>
                    <a:pt x="19922" y="9403"/>
                    <a:pt x="18649" y="9874"/>
                    <a:pt x="17359" y="10299"/>
                  </a:cubicBezTo>
                  <a:cubicBezTo>
                    <a:pt x="14778" y="11154"/>
                    <a:pt x="12156" y="11876"/>
                    <a:pt x="9479" y="12360"/>
                  </a:cubicBezTo>
                  <a:cubicBezTo>
                    <a:pt x="8113" y="12606"/>
                    <a:pt x="6735" y="12782"/>
                    <a:pt x="5353" y="12913"/>
                  </a:cubicBezTo>
                  <a:cubicBezTo>
                    <a:pt x="4644" y="12981"/>
                    <a:pt x="3934" y="13029"/>
                    <a:pt x="3221" y="13047"/>
                  </a:cubicBezTo>
                  <a:cubicBezTo>
                    <a:pt x="3176" y="13048"/>
                    <a:pt x="3131" y="13048"/>
                    <a:pt x="3086" y="13048"/>
                  </a:cubicBezTo>
                  <a:cubicBezTo>
                    <a:pt x="2456" y="13048"/>
                    <a:pt x="1836" y="12955"/>
                    <a:pt x="1207" y="12936"/>
                  </a:cubicBezTo>
                  <a:cubicBezTo>
                    <a:pt x="1171" y="12935"/>
                    <a:pt x="1136" y="12935"/>
                    <a:pt x="1101" y="12935"/>
                  </a:cubicBezTo>
                  <a:cubicBezTo>
                    <a:pt x="806" y="12935"/>
                    <a:pt x="532" y="12973"/>
                    <a:pt x="247" y="13066"/>
                  </a:cubicBezTo>
                  <a:cubicBezTo>
                    <a:pt x="177" y="13089"/>
                    <a:pt x="0" y="13315"/>
                    <a:pt x="145" y="13315"/>
                  </a:cubicBezTo>
                  <a:cubicBezTo>
                    <a:pt x="148" y="13315"/>
                    <a:pt x="151" y="13315"/>
                    <a:pt x="155" y="13315"/>
                  </a:cubicBezTo>
                  <a:cubicBezTo>
                    <a:pt x="307" y="13305"/>
                    <a:pt x="460" y="13300"/>
                    <a:pt x="612" y="13300"/>
                  </a:cubicBezTo>
                  <a:cubicBezTo>
                    <a:pt x="1128" y="13300"/>
                    <a:pt x="1642" y="13350"/>
                    <a:pt x="2157" y="13392"/>
                  </a:cubicBezTo>
                  <a:cubicBezTo>
                    <a:pt x="2396" y="13412"/>
                    <a:pt x="2636" y="13420"/>
                    <a:pt x="2876" y="13420"/>
                  </a:cubicBezTo>
                  <a:cubicBezTo>
                    <a:pt x="3333" y="13420"/>
                    <a:pt x="3791" y="13391"/>
                    <a:pt x="4245" y="13360"/>
                  </a:cubicBezTo>
                  <a:cubicBezTo>
                    <a:pt x="5639" y="13264"/>
                    <a:pt x="7037" y="13103"/>
                    <a:pt x="8416" y="12884"/>
                  </a:cubicBezTo>
                  <a:cubicBezTo>
                    <a:pt x="11147" y="12452"/>
                    <a:pt x="13831" y="11757"/>
                    <a:pt x="16458" y="10899"/>
                  </a:cubicBezTo>
                  <a:cubicBezTo>
                    <a:pt x="19060" y="10050"/>
                    <a:pt x="21640" y="9074"/>
                    <a:pt x="24148" y="7979"/>
                  </a:cubicBezTo>
                  <a:cubicBezTo>
                    <a:pt x="26684" y="6874"/>
                    <a:pt x="29154" y="5589"/>
                    <a:pt x="31499" y="4122"/>
                  </a:cubicBezTo>
                  <a:cubicBezTo>
                    <a:pt x="32019" y="3797"/>
                    <a:pt x="32527" y="3451"/>
                    <a:pt x="33061" y="3146"/>
                  </a:cubicBezTo>
                  <a:cubicBezTo>
                    <a:pt x="33552" y="2866"/>
                    <a:pt x="34055" y="2605"/>
                    <a:pt x="34552" y="2338"/>
                  </a:cubicBezTo>
                  <a:cubicBezTo>
                    <a:pt x="35505" y="1826"/>
                    <a:pt x="36487" y="1305"/>
                    <a:pt x="37290" y="568"/>
                  </a:cubicBezTo>
                  <a:cubicBezTo>
                    <a:pt x="37469" y="403"/>
                    <a:pt x="37639" y="226"/>
                    <a:pt x="37795" y="38"/>
                  </a:cubicBezTo>
                  <a:cubicBezTo>
                    <a:pt x="37813" y="16"/>
                    <a:pt x="37802" y="0"/>
                    <a:pt x="3778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9"/>
            <p:cNvSpPr/>
            <p:nvPr/>
          </p:nvSpPr>
          <p:spPr>
            <a:xfrm>
              <a:off x="4430150" y="1826550"/>
              <a:ext cx="873625" cy="307300"/>
            </a:xfrm>
            <a:custGeom>
              <a:avLst/>
              <a:gdLst/>
              <a:ahLst/>
              <a:cxnLst/>
              <a:rect l="l" t="t" r="r" b="b"/>
              <a:pathLst>
                <a:path w="34945" h="12292" extrusionOk="0">
                  <a:moveTo>
                    <a:pt x="34920" y="0"/>
                  </a:moveTo>
                  <a:cubicBezTo>
                    <a:pt x="34914" y="0"/>
                    <a:pt x="34906" y="4"/>
                    <a:pt x="34897" y="11"/>
                  </a:cubicBezTo>
                  <a:cubicBezTo>
                    <a:pt x="34012" y="837"/>
                    <a:pt x="33036" y="1544"/>
                    <a:pt x="32004" y="2175"/>
                  </a:cubicBezTo>
                  <a:cubicBezTo>
                    <a:pt x="30986" y="2798"/>
                    <a:pt x="29926" y="3347"/>
                    <a:pt x="28890" y="3938"/>
                  </a:cubicBezTo>
                  <a:cubicBezTo>
                    <a:pt x="26638" y="5224"/>
                    <a:pt x="24329" y="6433"/>
                    <a:pt x="21936" y="7436"/>
                  </a:cubicBezTo>
                  <a:cubicBezTo>
                    <a:pt x="19568" y="8428"/>
                    <a:pt x="17125" y="9248"/>
                    <a:pt x="14648" y="9916"/>
                  </a:cubicBezTo>
                  <a:cubicBezTo>
                    <a:pt x="12173" y="10585"/>
                    <a:pt x="9658" y="11099"/>
                    <a:pt x="7120" y="11457"/>
                  </a:cubicBezTo>
                  <a:cubicBezTo>
                    <a:pt x="6071" y="11604"/>
                    <a:pt x="5017" y="11754"/>
                    <a:pt x="3964" y="11877"/>
                  </a:cubicBezTo>
                  <a:cubicBezTo>
                    <a:pt x="3429" y="11939"/>
                    <a:pt x="2886" y="11988"/>
                    <a:pt x="2345" y="11988"/>
                  </a:cubicBezTo>
                  <a:cubicBezTo>
                    <a:pt x="1850" y="11988"/>
                    <a:pt x="1356" y="11947"/>
                    <a:pt x="873" y="11836"/>
                  </a:cubicBezTo>
                  <a:cubicBezTo>
                    <a:pt x="636" y="11783"/>
                    <a:pt x="400" y="11738"/>
                    <a:pt x="164" y="11684"/>
                  </a:cubicBezTo>
                  <a:cubicBezTo>
                    <a:pt x="161" y="11684"/>
                    <a:pt x="158" y="11683"/>
                    <a:pt x="155" y="11683"/>
                  </a:cubicBezTo>
                  <a:cubicBezTo>
                    <a:pt x="103" y="11683"/>
                    <a:pt x="1" y="11769"/>
                    <a:pt x="54" y="11812"/>
                  </a:cubicBezTo>
                  <a:cubicBezTo>
                    <a:pt x="233" y="11957"/>
                    <a:pt x="398" y="12052"/>
                    <a:pt x="619" y="12115"/>
                  </a:cubicBezTo>
                  <a:cubicBezTo>
                    <a:pt x="848" y="12181"/>
                    <a:pt x="1087" y="12219"/>
                    <a:pt x="1324" y="12246"/>
                  </a:cubicBezTo>
                  <a:cubicBezTo>
                    <a:pt x="1608" y="12278"/>
                    <a:pt x="1895" y="12292"/>
                    <a:pt x="2181" y="12292"/>
                  </a:cubicBezTo>
                  <a:cubicBezTo>
                    <a:pt x="2431" y="12292"/>
                    <a:pt x="2680" y="12282"/>
                    <a:pt x="2929" y="12265"/>
                  </a:cubicBezTo>
                  <a:cubicBezTo>
                    <a:pt x="3947" y="12198"/>
                    <a:pt x="4953" y="12021"/>
                    <a:pt x="5965" y="11897"/>
                  </a:cubicBezTo>
                  <a:cubicBezTo>
                    <a:pt x="8536" y="11580"/>
                    <a:pt x="11084" y="11104"/>
                    <a:pt x="13595" y="10470"/>
                  </a:cubicBezTo>
                  <a:cubicBezTo>
                    <a:pt x="16126" y="9828"/>
                    <a:pt x="18609" y="9010"/>
                    <a:pt x="21028" y="8023"/>
                  </a:cubicBezTo>
                  <a:cubicBezTo>
                    <a:pt x="23488" y="7021"/>
                    <a:pt x="25850" y="5802"/>
                    <a:pt x="28163" y="4499"/>
                  </a:cubicBezTo>
                  <a:cubicBezTo>
                    <a:pt x="29239" y="3893"/>
                    <a:pt x="30314" y="3285"/>
                    <a:pt x="31378" y="2658"/>
                  </a:cubicBezTo>
                  <a:cubicBezTo>
                    <a:pt x="32385" y="2063"/>
                    <a:pt x="33370" y="1423"/>
                    <a:pt x="34261" y="659"/>
                  </a:cubicBezTo>
                  <a:cubicBezTo>
                    <a:pt x="34490" y="461"/>
                    <a:pt x="34711" y="255"/>
                    <a:pt x="34925" y="39"/>
                  </a:cubicBezTo>
                  <a:cubicBezTo>
                    <a:pt x="34944" y="19"/>
                    <a:pt x="34937" y="0"/>
                    <a:pt x="34920"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9"/>
            <p:cNvSpPr/>
            <p:nvPr/>
          </p:nvSpPr>
          <p:spPr>
            <a:xfrm>
              <a:off x="4458575" y="1881300"/>
              <a:ext cx="834750" cy="293050"/>
            </a:xfrm>
            <a:custGeom>
              <a:avLst/>
              <a:gdLst/>
              <a:ahLst/>
              <a:cxnLst/>
              <a:rect l="l" t="t" r="r" b="b"/>
              <a:pathLst>
                <a:path w="33390" h="11722" extrusionOk="0">
                  <a:moveTo>
                    <a:pt x="33377" y="0"/>
                  </a:moveTo>
                  <a:cubicBezTo>
                    <a:pt x="33374" y="0"/>
                    <a:pt x="33371" y="2"/>
                    <a:pt x="33367" y="5"/>
                  </a:cubicBezTo>
                  <a:lnTo>
                    <a:pt x="33367" y="4"/>
                  </a:lnTo>
                  <a:cubicBezTo>
                    <a:pt x="31619" y="1410"/>
                    <a:pt x="29751" y="2622"/>
                    <a:pt x="27776" y="3685"/>
                  </a:cubicBezTo>
                  <a:cubicBezTo>
                    <a:pt x="25784" y="4756"/>
                    <a:pt x="23719" y="5688"/>
                    <a:pt x="21641" y="6577"/>
                  </a:cubicBezTo>
                  <a:cubicBezTo>
                    <a:pt x="20563" y="7040"/>
                    <a:pt x="19490" y="7515"/>
                    <a:pt x="18396" y="7937"/>
                  </a:cubicBezTo>
                  <a:cubicBezTo>
                    <a:pt x="17247" y="8381"/>
                    <a:pt x="16084" y="8788"/>
                    <a:pt x="14908" y="9160"/>
                  </a:cubicBezTo>
                  <a:cubicBezTo>
                    <a:pt x="12583" y="9894"/>
                    <a:pt x="10209" y="10464"/>
                    <a:pt x="7804" y="10865"/>
                  </a:cubicBezTo>
                  <a:cubicBezTo>
                    <a:pt x="6663" y="11056"/>
                    <a:pt x="5514" y="11229"/>
                    <a:pt x="4364" y="11350"/>
                  </a:cubicBezTo>
                  <a:cubicBezTo>
                    <a:pt x="3767" y="11412"/>
                    <a:pt x="3163" y="11457"/>
                    <a:pt x="2561" y="11457"/>
                  </a:cubicBezTo>
                  <a:cubicBezTo>
                    <a:pt x="2034" y="11457"/>
                    <a:pt x="1508" y="11423"/>
                    <a:pt x="989" y="11336"/>
                  </a:cubicBezTo>
                  <a:cubicBezTo>
                    <a:pt x="717" y="11290"/>
                    <a:pt x="447" y="11244"/>
                    <a:pt x="175" y="11202"/>
                  </a:cubicBezTo>
                  <a:cubicBezTo>
                    <a:pt x="172" y="11202"/>
                    <a:pt x="170" y="11202"/>
                    <a:pt x="168" y="11202"/>
                  </a:cubicBezTo>
                  <a:cubicBezTo>
                    <a:pt x="105" y="11202"/>
                    <a:pt x="0" y="11328"/>
                    <a:pt x="78" y="11365"/>
                  </a:cubicBezTo>
                  <a:cubicBezTo>
                    <a:pt x="563" y="11593"/>
                    <a:pt x="1105" y="11653"/>
                    <a:pt x="1635" y="11692"/>
                  </a:cubicBezTo>
                  <a:cubicBezTo>
                    <a:pt x="1903" y="11712"/>
                    <a:pt x="2171" y="11721"/>
                    <a:pt x="2439" y="11721"/>
                  </a:cubicBezTo>
                  <a:cubicBezTo>
                    <a:pt x="2747" y="11721"/>
                    <a:pt x="3055" y="11710"/>
                    <a:pt x="3363" y="11690"/>
                  </a:cubicBezTo>
                  <a:cubicBezTo>
                    <a:pt x="4501" y="11619"/>
                    <a:pt x="5631" y="11444"/>
                    <a:pt x="6758" y="11280"/>
                  </a:cubicBezTo>
                  <a:cubicBezTo>
                    <a:pt x="9204" y="10923"/>
                    <a:pt x="11620" y="10389"/>
                    <a:pt x="13989" y="9684"/>
                  </a:cubicBezTo>
                  <a:cubicBezTo>
                    <a:pt x="16345" y="8981"/>
                    <a:pt x="18618" y="8084"/>
                    <a:pt x="20873" y="7109"/>
                  </a:cubicBezTo>
                  <a:cubicBezTo>
                    <a:pt x="22974" y="6201"/>
                    <a:pt x="25067" y="5266"/>
                    <a:pt x="27091" y="4196"/>
                  </a:cubicBezTo>
                  <a:cubicBezTo>
                    <a:pt x="29087" y="3141"/>
                    <a:pt x="31037" y="1971"/>
                    <a:pt x="32789" y="539"/>
                  </a:cubicBezTo>
                  <a:cubicBezTo>
                    <a:pt x="32991" y="374"/>
                    <a:pt x="33186" y="200"/>
                    <a:pt x="33379" y="25"/>
                  </a:cubicBezTo>
                  <a:cubicBezTo>
                    <a:pt x="33389" y="15"/>
                    <a:pt x="33387" y="0"/>
                    <a:pt x="3337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9"/>
            <p:cNvSpPr/>
            <p:nvPr/>
          </p:nvSpPr>
          <p:spPr>
            <a:xfrm>
              <a:off x="4497400" y="1950700"/>
              <a:ext cx="773850" cy="247475"/>
            </a:xfrm>
            <a:custGeom>
              <a:avLst/>
              <a:gdLst/>
              <a:ahLst/>
              <a:cxnLst/>
              <a:rect l="l" t="t" r="r" b="b"/>
              <a:pathLst>
                <a:path w="30954" h="9899" extrusionOk="0">
                  <a:moveTo>
                    <a:pt x="30917" y="1"/>
                  </a:moveTo>
                  <a:cubicBezTo>
                    <a:pt x="30906" y="1"/>
                    <a:pt x="30892" y="6"/>
                    <a:pt x="30881" y="17"/>
                  </a:cubicBezTo>
                  <a:lnTo>
                    <a:pt x="30882" y="17"/>
                  </a:lnTo>
                  <a:cubicBezTo>
                    <a:pt x="30385" y="539"/>
                    <a:pt x="29722" y="917"/>
                    <a:pt x="29107" y="1278"/>
                  </a:cubicBezTo>
                  <a:cubicBezTo>
                    <a:pt x="28400" y="1693"/>
                    <a:pt x="27676" y="2074"/>
                    <a:pt x="26947" y="2447"/>
                  </a:cubicBezTo>
                  <a:cubicBezTo>
                    <a:pt x="25990" y="2937"/>
                    <a:pt x="25055" y="3468"/>
                    <a:pt x="24092" y="3948"/>
                  </a:cubicBezTo>
                  <a:cubicBezTo>
                    <a:pt x="23088" y="4450"/>
                    <a:pt x="22068" y="4923"/>
                    <a:pt x="21029" y="5351"/>
                  </a:cubicBezTo>
                  <a:cubicBezTo>
                    <a:pt x="18931" y="6215"/>
                    <a:pt x="16751" y="6885"/>
                    <a:pt x="14558" y="7461"/>
                  </a:cubicBezTo>
                  <a:cubicBezTo>
                    <a:pt x="12357" y="8040"/>
                    <a:pt x="10125" y="8501"/>
                    <a:pt x="7878" y="8855"/>
                  </a:cubicBezTo>
                  <a:cubicBezTo>
                    <a:pt x="6760" y="9030"/>
                    <a:pt x="5637" y="9189"/>
                    <a:pt x="4515" y="9339"/>
                  </a:cubicBezTo>
                  <a:cubicBezTo>
                    <a:pt x="3380" y="9491"/>
                    <a:pt x="2238" y="9598"/>
                    <a:pt x="1093" y="9646"/>
                  </a:cubicBezTo>
                  <a:cubicBezTo>
                    <a:pt x="798" y="9658"/>
                    <a:pt x="504" y="9670"/>
                    <a:pt x="209" y="9700"/>
                  </a:cubicBezTo>
                  <a:cubicBezTo>
                    <a:pt x="139" y="9707"/>
                    <a:pt x="0" y="9872"/>
                    <a:pt x="123" y="9881"/>
                  </a:cubicBezTo>
                  <a:cubicBezTo>
                    <a:pt x="284" y="9894"/>
                    <a:pt x="445" y="9899"/>
                    <a:pt x="607" y="9899"/>
                  </a:cubicBezTo>
                  <a:cubicBezTo>
                    <a:pt x="1027" y="9899"/>
                    <a:pt x="1449" y="9865"/>
                    <a:pt x="1867" y="9837"/>
                  </a:cubicBezTo>
                  <a:cubicBezTo>
                    <a:pt x="2442" y="9798"/>
                    <a:pt x="3017" y="9745"/>
                    <a:pt x="3590" y="9679"/>
                  </a:cubicBezTo>
                  <a:cubicBezTo>
                    <a:pt x="4721" y="9550"/>
                    <a:pt x="5849" y="9379"/>
                    <a:pt x="6976" y="9215"/>
                  </a:cubicBezTo>
                  <a:cubicBezTo>
                    <a:pt x="9268" y="8881"/>
                    <a:pt x="11544" y="8441"/>
                    <a:pt x="13789" y="7875"/>
                  </a:cubicBezTo>
                  <a:cubicBezTo>
                    <a:pt x="15997" y="7318"/>
                    <a:pt x="18184" y="6646"/>
                    <a:pt x="20307" y="5821"/>
                  </a:cubicBezTo>
                  <a:cubicBezTo>
                    <a:pt x="22437" y="4992"/>
                    <a:pt x="24492" y="3967"/>
                    <a:pt x="26487" y="2855"/>
                  </a:cubicBezTo>
                  <a:cubicBezTo>
                    <a:pt x="27220" y="2446"/>
                    <a:pt x="27971" y="2067"/>
                    <a:pt x="28700" y="1649"/>
                  </a:cubicBezTo>
                  <a:cubicBezTo>
                    <a:pt x="29377" y="1261"/>
                    <a:pt x="30067" y="856"/>
                    <a:pt x="30657" y="339"/>
                  </a:cubicBezTo>
                  <a:cubicBezTo>
                    <a:pt x="30756" y="250"/>
                    <a:pt x="30847" y="153"/>
                    <a:pt x="30931" y="48"/>
                  </a:cubicBezTo>
                  <a:cubicBezTo>
                    <a:pt x="30954" y="20"/>
                    <a:pt x="30939" y="1"/>
                    <a:pt x="3091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
            <p:cNvSpPr/>
            <p:nvPr/>
          </p:nvSpPr>
          <p:spPr>
            <a:xfrm>
              <a:off x="4518175" y="2007275"/>
              <a:ext cx="736475" cy="226200"/>
            </a:xfrm>
            <a:custGeom>
              <a:avLst/>
              <a:gdLst/>
              <a:ahLst/>
              <a:cxnLst/>
              <a:rect l="l" t="t" r="r" b="b"/>
              <a:pathLst>
                <a:path w="29459" h="9048" extrusionOk="0">
                  <a:moveTo>
                    <a:pt x="29428" y="0"/>
                  </a:moveTo>
                  <a:cubicBezTo>
                    <a:pt x="29422" y="0"/>
                    <a:pt x="29416" y="2"/>
                    <a:pt x="29407" y="7"/>
                  </a:cubicBezTo>
                  <a:lnTo>
                    <a:pt x="29408" y="8"/>
                  </a:lnTo>
                  <a:cubicBezTo>
                    <a:pt x="27679" y="945"/>
                    <a:pt x="25975" y="1926"/>
                    <a:pt x="24230" y="2833"/>
                  </a:cubicBezTo>
                  <a:cubicBezTo>
                    <a:pt x="22490" y="3737"/>
                    <a:pt x="20715" y="4579"/>
                    <a:pt x="18897" y="5313"/>
                  </a:cubicBezTo>
                  <a:cubicBezTo>
                    <a:pt x="17022" y="6070"/>
                    <a:pt x="15072" y="6664"/>
                    <a:pt x="13116" y="7171"/>
                  </a:cubicBezTo>
                  <a:cubicBezTo>
                    <a:pt x="11158" y="7679"/>
                    <a:pt x="9173" y="8068"/>
                    <a:pt x="7168" y="8337"/>
                  </a:cubicBezTo>
                  <a:cubicBezTo>
                    <a:pt x="6147" y="8473"/>
                    <a:pt x="5120" y="8579"/>
                    <a:pt x="4094" y="8681"/>
                  </a:cubicBezTo>
                  <a:cubicBezTo>
                    <a:pt x="3360" y="8753"/>
                    <a:pt x="2623" y="8806"/>
                    <a:pt x="1885" y="8806"/>
                  </a:cubicBezTo>
                  <a:cubicBezTo>
                    <a:pt x="1580" y="8806"/>
                    <a:pt x="1274" y="8797"/>
                    <a:pt x="969" y="8776"/>
                  </a:cubicBezTo>
                  <a:cubicBezTo>
                    <a:pt x="702" y="8759"/>
                    <a:pt x="440" y="8743"/>
                    <a:pt x="172" y="8743"/>
                  </a:cubicBezTo>
                  <a:cubicBezTo>
                    <a:pt x="121" y="8743"/>
                    <a:pt x="1" y="8870"/>
                    <a:pt x="83" y="8893"/>
                  </a:cubicBezTo>
                  <a:cubicBezTo>
                    <a:pt x="573" y="9033"/>
                    <a:pt x="1091" y="9041"/>
                    <a:pt x="1599" y="9046"/>
                  </a:cubicBezTo>
                  <a:cubicBezTo>
                    <a:pt x="1653" y="9047"/>
                    <a:pt x="1707" y="9047"/>
                    <a:pt x="1760" y="9047"/>
                  </a:cubicBezTo>
                  <a:cubicBezTo>
                    <a:pt x="2233" y="9047"/>
                    <a:pt x="2705" y="9026"/>
                    <a:pt x="3176" y="8992"/>
                  </a:cubicBezTo>
                  <a:cubicBezTo>
                    <a:pt x="4214" y="8916"/>
                    <a:pt x="5251" y="8794"/>
                    <a:pt x="6284" y="8674"/>
                  </a:cubicBezTo>
                  <a:cubicBezTo>
                    <a:pt x="8301" y="8439"/>
                    <a:pt x="10299" y="8081"/>
                    <a:pt x="12271" y="7603"/>
                  </a:cubicBezTo>
                  <a:cubicBezTo>
                    <a:pt x="14260" y="7122"/>
                    <a:pt x="16214" y="6513"/>
                    <a:pt x="18131" y="5798"/>
                  </a:cubicBezTo>
                  <a:cubicBezTo>
                    <a:pt x="19991" y="5105"/>
                    <a:pt x="21797" y="4254"/>
                    <a:pt x="23563" y="3351"/>
                  </a:cubicBezTo>
                  <a:cubicBezTo>
                    <a:pt x="24443" y="2903"/>
                    <a:pt x="25314" y="2439"/>
                    <a:pt x="26177" y="1960"/>
                  </a:cubicBezTo>
                  <a:cubicBezTo>
                    <a:pt x="27053" y="1476"/>
                    <a:pt x="27929" y="988"/>
                    <a:pt x="28781" y="467"/>
                  </a:cubicBezTo>
                  <a:cubicBezTo>
                    <a:pt x="28995" y="337"/>
                    <a:pt x="29207" y="205"/>
                    <a:pt x="29419" y="75"/>
                  </a:cubicBezTo>
                  <a:cubicBezTo>
                    <a:pt x="29448" y="57"/>
                    <a:pt x="29458" y="0"/>
                    <a:pt x="29428"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9"/>
            <p:cNvSpPr/>
            <p:nvPr/>
          </p:nvSpPr>
          <p:spPr>
            <a:xfrm>
              <a:off x="4554550" y="2044500"/>
              <a:ext cx="702575" cy="211400"/>
            </a:xfrm>
            <a:custGeom>
              <a:avLst/>
              <a:gdLst/>
              <a:ahLst/>
              <a:cxnLst/>
              <a:rect l="l" t="t" r="r" b="b"/>
              <a:pathLst>
                <a:path w="28103" h="8456" extrusionOk="0">
                  <a:moveTo>
                    <a:pt x="28075" y="1"/>
                  </a:moveTo>
                  <a:cubicBezTo>
                    <a:pt x="28066" y="1"/>
                    <a:pt x="28056" y="5"/>
                    <a:pt x="28045" y="16"/>
                  </a:cubicBezTo>
                  <a:lnTo>
                    <a:pt x="28045" y="14"/>
                  </a:lnTo>
                  <a:cubicBezTo>
                    <a:pt x="26886" y="1132"/>
                    <a:pt x="25471" y="1928"/>
                    <a:pt x="24015" y="2591"/>
                  </a:cubicBezTo>
                  <a:cubicBezTo>
                    <a:pt x="22468" y="3297"/>
                    <a:pt x="20864" y="3857"/>
                    <a:pt x="19259" y="4411"/>
                  </a:cubicBezTo>
                  <a:cubicBezTo>
                    <a:pt x="18464" y="4684"/>
                    <a:pt x="17675" y="4978"/>
                    <a:pt x="16875" y="5241"/>
                  </a:cubicBezTo>
                  <a:cubicBezTo>
                    <a:pt x="15869" y="5570"/>
                    <a:pt x="14852" y="5868"/>
                    <a:pt x="13826" y="6133"/>
                  </a:cubicBezTo>
                  <a:cubicBezTo>
                    <a:pt x="11756" y="6673"/>
                    <a:pt x="9655" y="7094"/>
                    <a:pt x="7544" y="7436"/>
                  </a:cubicBezTo>
                  <a:cubicBezTo>
                    <a:pt x="6486" y="7607"/>
                    <a:pt x="5423" y="7757"/>
                    <a:pt x="4360" y="7895"/>
                  </a:cubicBezTo>
                  <a:cubicBezTo>
                    <a:pt x="3261" y="8038"/>
                    <a:pt x="2161" y="8166"/>
                    <a:pt x="1053" y="8221"/>
                  </a:cubicBezTo>
                  <a:cubicBezTo>
                    <a:pt x="778" y="8235"/>
                    <a:pt x="501" y="8244"/>
                    <a:pt x="224" y="8251"/>
                  </a:cubicBezTo>
                  <a:cubicBezTo>
                    <a:pt x="135" y="8253"/>
                    <a:pt x="0" y="8456"/>
                    <a:pt x="125" y="8456"/>
                  </a:cubicBezTo>
                  <a:cubicBezTo>
                    <a:pt x="125" y="8456"/>
                    <a:pt x="125" y="8456"/>
                    <a:pt x="126" y="8456"/>
                  </a:cubicBezTo>
                  <a:cubicBezTo>
                    <a:pt x="1249" y="8448"/>
                    <a:pt x="2372" y="8336"/>
                    <a:pt x="3487" y="8203"/>
                  </a:cubicBezTo>
                  <a:cubicBezTo>
                    <a:pt x="4561" y="8074"/>
                    <a:pt x="5634" y="7927"/>
                    <a:pt x="6705" y="7764"/>
                  </a:cubicBezTo>
                  <a:cubicBezTo>
                    <a:pt x="8840" y="7439"/>
                    <a:pt x="10964" y="7039"/>
                    <a:pt x="13060" y="6521"/>
                  </a:cubicBezTo>
                  <a:cubicBezTo>
                    <a:pt x="14107" y="6263"/>
                    <a:pt x="15145" y="5973"/>
                    <a:pt x="16175" y="5651"/>
                  </a:cubicBezTo>
                  <a:cubicBezTo>
                    <a:pt x="17048" y="5378"/>
                    <a:pt x="17907" y="5065"/>
                    <a:pt x="18770" y="4760"/>
                  </a:cubicBezTo>
                  <a:cubicBezTo>
                    <a:pt x="20364" y="4196"/>
                    <a:pt x="21965" y="3635"/>
                    <a:pt x="23514" y="2957"/>
                  </a:cubicBezTo>
                  <a:cubicBezTo>
                    <a:pt x="25002" y="2306"/>
                    <a:pt x="26487" y="1534"/>
                    <a:pt x="27695" y="433"/>
                  </a:cubicBezTo>
                  <a:cubicBezTo>
                    <a:pt x="27829" y="311"/>
                    <a:pt x="27958" y="183"/>
                    <a:pt x="28080" y="49"/>
                  </a:cubicBezTo>
                  <a:cubicBezTo>
                    <a:pt x="28103" y="24"/>
                    <a:pt x="28094" y="1"/>
                    <a:pt x="28075"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9"/>
            <p:cNvSpPr/>
            <p:nvPr/>
          </p:nvSpPr>
          <p:spPr>
            <a:xfrm>
              <a:off x="4613500" y="2079675"/>
              <a:ext cx="641525" cy="219125"/>
            </a:xfrm>
            <a:custGeom>
              <a:avLst/>
              <a:gdLst/>
              <a:ahLst/>
              <a:cxnLst/>
              <a:rect l="l" t="t" r="r" b="b"/>
              <a:pathLst>
                <a:path w="25661" h="8765" extrusionOk="0">
                  <a:moveTo>
                    <a:pt x="25643" y="0"/>
                  </a:moveTo>
                  <a:cubicBezTo>
                    <a:pt x="25638" y="0"/>
                    <a:pt x="25632" y="2"/>
                    <a:pt x="25626" y="8"/>
                  </a:cubicBezTo>
                  <a:cubicBezTo>
                    <a:pt x="25048" y="514"/>
                    <a:pt x="24354" y="860"/>
                    <a:pt x="23659" y="1175"/>
                  </a:cubicBezTo>
                  <a:cubicBezTo>
                    <a:pt x="22931" y="1506"/>
                    <a:pt x="22207" y="1838"/>
                    <a:pt x="21487" y="2187"/>
                  </a:cubicBezTo>
                  <a:cubicBezTo>
                    <a:pt x="19873" y="2973"/>
                    <a:pt x="18244" y="3730"/>
                    <a:pt x="16558" y="4348"/>
                  </a:cubicBezTo>
                  <a:cubicBezTo>
                    <a:pt x="15715" y="4657"/>
                    <a:pt x="14863" y="4938"/>
                    <a:pt x="14018" y="5241"/>
                  </a:cubicBezTo>
                  <a:cubicBezTo>
                    <a:pt x="13180" y="5542"/>
                    <a:pt x="12341" y="5843"/>
                    <a:pt x="11499" y="6132"/>
                  </a:cubicBezTo>
                  <a:cubicBezTo>
                    <a:pt x="9809" y="6710"/>
                    <a:pt x="8098" y="7229"/>
                    <a:pt x="6352" y="7612"/>
                  </a:cubicBezTo>
                  <a:cubicBezTo>
                    <a:pt x="5914" y="7707"/>
                    <a:pt x="5469" y="7776"/>
                    <a:pt x="5031" y="7873"/>
                  </a:cubicBezTo>
                  <a:cubicBezTo>
                    <a:pt x="4588" y="7972"/>
                    <a:pt x="4147" y="8073"/>
                    <a:pt x="3701" y="8158"/>
                  </a:cubicBezTo>
                  <a:cubicBezTo>
                    <a:pt x="2788" y="8333"/>
                    <a:pt x="1866" y="8461"/>
                    <a:pt x="938" y="8514"/>
                  </a:cubicBezTo>
                  <a:cubicBezTo>
                    <a:pt x="707" y="8527"/>
                    <a:pt x="477" y="8535"/>
                    <a:pt x="246" y="8539"/>
                  </a:cubicBezTo>
                  <a:cubicBezTo>
                    <a:pt x="144" y="8541"/>
                    <a:pt x="1" y="8764"/>
                    <a:pt x="135" y="8764"/>
                  </a:cubicBezTo>
                  <a:cubicBezTo>
                    <a:pt x="136" y="8764"/>
                    <a:pt x="137" y="8764"/>
                    <a:pt x="137" y="8764"/>
                  </a:cubicBezTo>
                  <a:cubicBezTo>
                    <a:pt x="1070" y="8750"/>
                    <a:pt x="2000" y="8655"/>
                    <a:pt x="2920" y="8507"/>
                  </a:cubicBezTo>
                  <a:cubicBezTo>
                    <a:pt x="3832" y="8359"/>
                    <a:pt x="4733" y="8145"/>
                    <a:pt x="5639" y="7966"/>
                  </a:cubicBezTo>
                  <a:cubicBezTo>
                    <a:pt x="7418" y="7615"/>
                    <a:pt x="9151" y="7087"/>
                    <a:pt x="10867" y="6508"/>
                  </a:cubicBezTo>
                  <a:cubicBezTo>
                    <a:pt x="12593" y="5926"/>
                    <a:pt x="14291" y="5273"/>
                    <a:pt x="16009" y="4670"/>
                  </a:cubicBezTo>
                  <a:cubicBezTo>
                    <a:pt x="17707" y="4074"/>
                    <a:pt x="19349" y="3339"/>
                    <a:pt x="20967" y="2555"/>
                  </a:cubicBezTo>
                  <a:cubicBezTo>
                    <a:pt x="21725" y="2186"/>
                    <a:pt x="22474" y="1804"/>
                    <a:pt x="23242" y="1458"/>
                  </a:cubicBezTo>
                  <a:cubicBezTo>
                    <a:pt x="23939" y="1143"/>
                    <a:pt x="24647" y="824"/>
                    <a:pt x="25260" y="360"/>
                  </a:cubicBezTo>
                  <a:cubicBezTo>
                    <a:pt x="25396" y="257"/>
                    <a:pt x="25524" y="147"/>
                    <a:pt x="25645" y="28"/>
                  </a:cubicBezTo>
                  <a:cubicBezTo>
                    <a:pt x="25660" y="13"/>
                    <a:pt x="25655" y="0"/>
                    <a:pt x="25643"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9"/>
            <p:cNvSpPr/>
            <p:nvPr/>
          </p:nvSpPr>
          <p:spPr>
            <a:xfrm>
              <a:off x="4631225" y="2125225"/>
              <a:ext cx="631025" cy="193775"/>
            </a:xfrm>
            <a:custGeom>
              <a:avLst/>
              <a:gdLst/>
              <a:ahLst/>
              <a:cxnLst/>
              <a:rect l="l" t="t" r="r" b="b"/>
              <a:pathLst>
                <a:path w="25241" h="7751" extrusionOk="0">
                  <a:moveTo>
                    <a:pt x="25224" y="0"/>
                  </a:moveTo>
                  <a:cubicBezTo>
                    <a:pt x="25223" y="0"/>
                    <a:pt x="25221" y="1"/>
                    <a:pt x="25219" y="1"/>
                  </a:cubicBezTo>
                  <a:lnTo>
                    <a:pt x="25220" y="1"/>
                  </a:lnTo>
                  <a:cubicBezTo>
                    <a:pt x="23622" y="440"/>
                    <a:pt x="22129" y="1171"/>
                    <a:pt x="20636" y="1876"/>
                  </a:cubicBezTo>
                  <a:cubicBezTo>
                    <a:pt x="19875" y="2235"/>
                    <a:pt x="19111" y="2590"/>
                    <a:pt x="18330" y="2900"/>
                  </a:cubicBezTo>
                  <a:cubicBezTo>
                    <a:pt x="17528" y="3220"/>
                    <a:pt x="16708" y="3493"/>
                    <a:pt x="15895" y="3780"/>
                  </a:cubicBezTo>
                  <a:cubicBezTo>
                    <a:pt x="14286" y="4345"/>
                    <a:pt x="12661" y="4861"/>
                    <a:pt x="11017" y="5312"/>
                  </a:cubicBezTo>
                  <a:cubicBezTo>
                    <a:pt x="9356" y="5768"/>
                    <a:pt x="7680" y="6159"/>
                    <a:pt x="5988" y="6483"/>
                  </a:cubicBezTo>
                  <a:cubicBezTo>
                    <a:pt x="5120" y="6648"/>
                    <a:pt x="4253" y="6820"/>
                    <a:pt x="3384" y="6975"/>
                  </a:cubicBezTo>
                  <a:cubicBezTo>
                    <a:pt x="2510" y="7131"/>
                    <a:pt x="1633" y="7278"/>
                    <a:pt x="763" y="7455"/>
                  </a:cubicBezTo>
                  <a:cubicBezTo>
                    <a:pt x="544" y="7502"/>
                    <a:pt x="329" y="7561"/>
                    <a:pt x="117" y="7632"/>
                  </a:cubicBezTo>
                  <a:cubicBezTo>
                    <a:pt x="85" y="7643"/>
                    <a:pt x="0" y="7751"/>
                    <a:pt x="69" y="7751"/>
                  </a:cubicBezTo>
                  <a:cubicBezTo>
                    <a:pt x="70" y="7751"/>
                    <a:pt x="72" y="7751"/>
                    <a:pt x="74" y="7751"/>
                  </a:cubicBezTo>
                  <a:cubicBezTo>
                    <a:pt x="496" y="7720"/>
                    <a:pt x="908" y="7636"/>
                    <a:pt x="1323" y="7559"/>
                  </a:cubicBezTo>
                  <a:cubicBezTo>
                    <a:pt x="1760" y="7477"/>
                    <a:pt x="2198" y="7399"/>
                    <a:pt x="2635" y="7322"/>
                  </a:cubicBezTo>
                  <a:cubicBezTo>
                    <a:pt x="3508" y="7166"/>
                    <a:pt x="4381" y="7012"/>
                    <a:pt x="5251" y="6840"/>
                  </a:cubicBezTo>
                  <a:cubicBezTo>
                    <a:pt x="6947" y="6504"/>
                    <a:pt x="8637" y="6155"/>
                    <a:pt x="10310" y="5713"/>
                  </a:cubicBezTo>
                  <a:cubicBezTo>
                    <a:pt x="11964" y="5276"/>
                    <a:pt x="13598" y="4770"/>
                    <a:pt x="15215" y="4213"/>
                  </a:cubicBezTo>
                  <a:cubicBezTo>
                    <a:pt x="16826" y="3660"/>
                    <a:pt x="18426" y="3074"/>
                    <a:pt x="19971" y="2356"/>
                  </a:cubicBezTo>
                  <a:cubicBezTo>
                    <a:pt x="21505" y="1642"/>
                    <a:pt x="23010" y="856"/>
                    <a:pt x="24594" y="258"/>
                  </a:cubicBezTo>
                  <a:cubicBezTo>
                    <a:pt x="24799" y="180"/>
                    <a:pt x="25003" y="106"/>
                    <a:pt x="25210" y="35"/>
                  </a:cubicBezTo>
                  <a:cubicBezTo>
                    <a:pt x="25223" y="31"/>
                    <a:pt x="25241" y="0"/>
                    <a:pt x="2522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9"/>
            <p:cNvSpPr/>
            <p:nvPr/>
          </p:nvSpPr>
          <p:spPr>
            <a:xfrm>
              <a:off x="4651150" y="2152700"/>
              <a:ext cx="617050" cy="188725"/>
            </a:xfrm>
            <a:custGeom>
              <a:avLst/>
              <a:gdLst/>
              <a:ahLst/>
              <a:cxnLst/>
              <a:rect l="l" t="t" r="r" b="b"/>
              <a:pathLst>
                <a:path w="24682" h="7549" extrusionOk="0">
                  <a:moveTo>
                    <a:pt x="24631" y="1"/>
                  </a:moveTo>
                  <a:cubicBezTo>
                    <a:pt x="24628" y="1"/>
                    <a:pt x="24624" y="1"/>
                    <a:pt x="24620" y="2"/>
                  </a:cubicBezTo>
                  <a:cubicBezTo>
                    <a:pt x="24424" y="34"/>
                    <a:pt x="24237" y="123"/>
                    <a:pt x="24058" y="205"/>
                  </a:cubicBezTo>
                  <a:cubicBezTo>
                    <a:pt x="23784" y="331"/>
                    <a:pt x="23517" y="473"/>
                    <a:pt x="23251" y="618"/>
                  </a:cubicBezTo>
                  <a:cubicBezTo>
                    <a:pt x="22723" y="903"/>
                    <a:pt x="22197" y="1193"/>
                    <a:pt x="21657" y="1455"/>
                  </a:cubicBezTo>
                  <a:cubicBezTo>
                    <a:pt x="20043" y="2236"/>
                    <a:pt x="18375" y="2900"/>
                    <a:pt x="16673" y="3466"/>
                  </a:cubicBezTo>
                  <a:cubicBezTo>
                    <a:pt x="15823" y="3748"/>
                    <a:pt x="14965" y="4008"/>
                    <a:pt x="14110" y="4277"/>
                  </a:cubicBezTo>
                  <a:cubicBezTo>
                    <a:pt x="13239" y="4551"/>
                    <a:pt x="12365" y="4811"/>
                    <a:pt x="11486" y="5059"/>
                  </a:cubicBezTo>
                  <a:cubicBezTo>
                    <a:pt x="9723" y="5556"/>
                    <a:pt x="7944" y="5997"/>
                    <a:pt x="6151" y="6367"/>
                  </a:cubicBezTo>
                  <a:cubicBezTo>
                    <a:pt x="5272" y="6549"/>
                    <a:pt x="4390" y="6721"/>
                    <a:pt x="3501" y="6849"/>
                  </a:cubicBezTo>
                  <a:cubicBezTo>
                    <a:pt x="2599" y="6979"/>
                    <a:pt x="1692" y="7076"/>
                    <a:pt x="790" y="7219"/>
                  </a:cubicBezTo>
                  <a:cubicBezTo>
                    <a:pt x="566" y="7256"/>
                    <a:pt x="346" y="7296"/>
                    <a:pt x="126" y="7353"/>
                  </a:cubicBezTo>
                  <a:cubicBezTo>
                    <a:pt x="72" y="7368"/>
                    <a:pt x="30" y="7408"/>
                    <a:pt x="10" y="7460"/>
                  </a:cubicBezTo>
                  <a:cubicBezTo>
                    <a:pt x="1" y="7492"/>
                    <a:pt x="1" y="7548"/>
                    <a:pt x="48" y="7548"/>
                  </a:cubicBezTo>
                  <a:cubicBezTo>
                    <a:pt x="50" y="7548"/>
                    <a:pt x="52" y="7548"/>
                    <a:pt x="55" y="7548"/>
                  </a:cubicBezTo>
                  <a:cubicBezTo>
                    <a:pt x="489" y="7496"/>
                    <a:pt x="921" y="7416"/>
                    <a:pt x="1355" y="7356"/>
                  </a:cubicBezTo>
                  <a:cubicBezTo>
                    <a:pt x="1811" y="7292"/>
                    <a:pt x="2268" y="7235"/>
                    <a:pt x="2726" y="7176"/>
                  </a:cubicBezTo>
                  <a:cubicBezTo>
                    <a:pt x="3625" y="7058"/>
                    <a:pt x="4517" y="6909"/>
                    <a:pt x="5407" y="6735"/>
                  </a:cubicBezTo>
                  <a:cubicBezTo>
                    <a:pt x="7202" y="6385"/>
                    <a:pt x="8981" y="5960"/>
                    <a:pt x="10743" y="5479"/>
                  </a:cubicBezTo>
                  <a:cubicBezTo>
                    <a:pt x="12507" y="4998"/>
                    <a:pt x="14242" y="4436"/>
                    <a:pt x="15980" y="3869"/>
                  </a:cubicBezTo>
                  <a:cubicBezTo>
                    <a:pt x="17679" y="3315"/>
                    <a:pt x="19355" y="2692"/>
                    <a:pt x="20977" y="1936"/>
                  </a:cubicBezTo>
                  <a:cubicBezTo>
                    <a:pt x="21587" y="1653"/>
                    <a:pt x="22182" y="1345"/>
                    <a:pt x="22769" y="1016"/>
                  </a:cubicBezTo>
                  <a:cubicBezTo>
                    <a:pt x="23283" y="726"/>
                    <a:pt x="23796" y="410"/>
                    <a:pt x="24342" y="179"/>
                  </a:cubicBezTo>
                  <a:cubicBezTo>
                    <a:pt x="24424" y="143"/>
                    <a:pt x="24509" y="113"/>
                    <a:pt x="24598" y="92"/>
                  </a:cubicBezTo>
                  <a:cubicBezTo>
                    <a:pt x="24636" y="83"/>
                    <a:pt x="24682" y="1"/>
                    <a:pt x="24631"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9"/>
            <p:cNvSpPr/>
            <p:nvPr/>
          </p:nvSpPr>
          <p:spPr>
            <a:xfrm>
              <a:off x="4665700" y="2177225"/>
              <a:ext cx="610325" cy="186025"/>
            </a:xfrm>
            <a:custGeom>
              <a:avLst/>
              <a:gdLst/>
              <a:ahLst/>
              <a:cxnLst/>
              <a:rect l="l" t="t" r="r" b="b"/>
              <a:pathLst>
                <a:path w="24413" h="7441" extrusionOk="0">
                  <a:moveTo>
                    <a:pt x="24397" y="0"/>
                  </a:moveTo>
                  <a:cubicBezTo>
                    <a:pt x="24395" y="0"/>
                    <a:pt x="24392" y="1"/>
                    <a:pt x="24389" y="2"/>
                  </a:cubicBezTo>
                  <a:cubicBezTo>
                    <a:pt x="22885" y="615"/>
                    <a:pt x="21434" y="1347"/>
                    <a:pt x="19962" y="2033"/>
                  </a:cubicBezTo>
                  <a:cubicBezTo>
                    <a:pt x="19235" y="2372"/>
                    <a:pt x="18500" y="2697"/>
                    <a:pt x="17760" y="3004"/>
                  </a:cubicBezTo>
                  <a:cubicBezTo>
                    <a:pt x="16994" y="3322"/>
                    <a:pt x="16215" y="3595"/>
                    <a:pt x="15433" y="3868"/>
                  </a:cubicBezTo>
                  <a:cubicBezTo>
                    <a:pt x="13866" y="4412"/>
                    <a:pt x="12294" y="4940"/>
                    <a:pt x="10703" y="5410"/>
                  </a:cubicBezTo>
                  <a:cubicBezTo>
                    <a:pt x="9122" y="5879"/>
                    <a:pt x="7521" y="6282"/>
                    <a:pt x="5896" y="6570"/>
                  </a:cubicBezTo>
                  <a:cubicBezTo>
                    <a:pt x="4209" y="6870"/>
                    <a:pt x="2510" y="7119"/>
                    <a:pt x="797" y="7186"/>
                  </a:cubicBezTo>
                  <a:cubicBezTo>
                    <a:pt x="583" y="7195"/>
                    <a:pt x="371" y="7216"/>
                    <a:pt x="160" y="7248"/>
                  </a:cubicBezTo>
                  <a:cubicBezTo>
                    <a:pt x="101" y="7257"/>
                    <a:pt x="0" y="7396"/>
                    <a:pt x="101" y="7410"/>
                  </a:cubicBezTo>
                  <a:cubicBezTo>
                    <a:pt x="259" y="7433"/>
                    <a:pt x="418" y="7441"/>
                    <a:pt x="577" y="7441"/>
                  </a:cubicBezTo>
                  <a:cubicBezTo>
                    <a:pt x="840" y="7441"/>
                    <a:pt x="1104" y="7419"/>
                    <a:pt x="1366" y="7402"/>
                  </a:cubicBezTo>
                  <a:cubicBezTo>
                    <a:pt x="1795" y="7374"/>
                    <a:pt x="2223" y="7336"/>
                    <a:pt x="2651" y="7289"/>
                  </a:cubicBezTo>
                  <a:cubicBezTo>
                    <a:pt x="3513" y="7195"/>
                    <a:pt x="4365" y="7057"/>
                    <a:pt x="5220" y="6920"/>
                  </a:cubicBezTo>
                  <a:cubicBezTo>
                    <a:pt x="6851" y="6659"/>
                    <a:pt x="8461" y="6276"/>
                    <a:pt x="10050" y="5822"/>
                  </a:cubicBezTo>
                  <a:cubicBezTo>
                    <a:pt x="11659" y="5361"/>
                    <a:pt x="13243" y="4819"/>
                    <a:pt x="14824" y="4272"/>
                  </a:cubicBezTo>
                  <a:cubicBezTo>
                    <a:pt x="15604" y="4002"/>
                    <a:pt x="16387" y="3736"/>
                    <a:pt x="17155" y="3433"/>
                  </a:cubicBezTo>
                  <a:cubicBezTo>
                    <a:pt x="17912" y="3133"/>
                    <a:pt x="18655" y="2801"/>
                    <a:pt x="19392" y="2456"/>
                  </a:cubicBezTo>
                  <a:cubicBezTo>
                    <a:pt x="20881" y="1761"/>
                    <a:pt x="22353" y="1027"/>
                    <a:pt x="23829" y="304"/>
                  </a:cubicBezTo>
                  <a:cubicBezTo>
                    <a:pt x="24015" y="213"/>
                    <a:pt x="24202" y="122"/>
                    <a:pt x="24389" y="33"/>
                  </a:cubicBezTo>
                  <a:cubicBezTo>
                    <a:pt x="24403" y="26"/>
                    <a:pt x="24413" y="0"/>
                    <a:pt x="2439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4705575" y="2211650"/>
              <a:ext cx="577650" cy="163050"/>
            </a:xfrm>
            <a:custGeom>
              <a:avLst/>
              <a:gdLst/>
              <a:ahLst/>
              <a:cxnLst/>
              <a:rect l="l" t="t" r="r" b="b"/>
              <a:pathLst>
                <a:path w="23106" h="6522" extrusionOk="0">
                  <a:moveTo>
                    <a:pt x="23086" y="1"/>
                  </a:moveTo>
                  <a:cubicBezTo>
                    <a:pt x="23083" y="1"/>
                    <a:pt x="23078" y="2"/>
                    <a:pt x="23073" y="5"/>
                  </a:cubicBezTo>
                  <a:cubicBezTo>
                    <a:pt x="21771" y="652"/>
                    <a:pt x="20462" y="1275"/>
                    <a:pt x="19118" y="1829"/>
                  </a:cubicBezTo>
                  <a:cubicBezTo>
                    <a:pt x="17683" y="2419"/>
                    <a:pt x="16234" y="2968"/>
                    <a:pt x="14760" y="3456"/>
                  </a:cubicBezTo>
                  <a:cubicBezTo>
                    <a:pt x="13266" y="3951"/>
                    <a:pt x="11755" y="4390"/>
                    <a:pt x="10227" y="4774"/>
                  </a:cubicBezTo>
                  <a:cubicBezTo>
                    <a:pt x="8731" y="5149"/>
                    <a:pt x="7223" y="5471"/>
                    <a:pt x="5702" y="5727"/>
                  </a:cubicBezTo>
                  <a:cubicBezTo>
                    <a:pt x="4921" y="5858"/>
                    <a:pt x="4137" y="5979"/>
                    <a:pt x="3349" y="6056"/>
                  </a:cubicBezTo>
                  <a:cubicBezTo>
                    <a:pt x="2491" y="6141"/>
                    <a:pt x="1627" y="6189"/>
                    <a:pt x="770" y="6283"/>
                  </a:cubicBezTo>
                  <a:cubicBezTo>
                    <a:pt x="556" y="6304"/>
                    <a:pt x="344" y="6337"/>
                    <a:pt x="135" y="6382"/>
                  </a:cubicBezTo>
                  <a:cubicBezTo>
                    <a:pt x="90" y="6393"/>
                    <a:pt x="0" y="6521"/>
                    <a:pt x="79" y="6521"/>
                  </a:cubicBezTo>
                  <a:cubicBezTo>
                    <a:pt x="81" y="6521"/>
                    <a:pt x="82" y="6521"/>
                    <a:pt x="84" y="6521"/>
                  </a:cubicBezTo>
                  <a:cubicBezTo>
                    <a:pt x="520" y="6503"/>
                    <a:pt x="954" y="6438"/>
                    <a:pt x="1389" y="6400"/>
                  </a:cubicBezTo>
                  <a:cubicBezTo>
                    <a:pt x="1813" y="6363"/>
                    <a:pt x="2239" y="6332"/>
                    <a:pt x="2663" y="6297"/>
                  </a:cubicBezTo>
                  <a:cubicBezTo>
                    <a:pt x="3475" y="6228"/>
                    <a:pt x="4281" y="6127"/>
                    <a:pt x="5085" y="6000"/>
                  </a:cubicBezTo>
                  <a:cubicBezTo>
                    <a:pt x="6607" y="5762"/>
                    <a:pt x="8118" y="5455"/>
                    <a:pt x="9615" y="5093"/>
                  </a:cubicBezTo>
                  <a:cubicBezTo>
                    <a:pt x="11158" y="4720"/>
                    <a:pt x="12685" y="4289"/>
                    <a:pt x="14196" y="3800"/>
                  </a:cubicBezTo>
                  <a:cubicBezTo>
                    <a:pt x="15677" y="3323"/>
                    <a:pt x="17136" y="2790"/>
                    <a:pt x="18577" y="2202"/>
                  </a:cubicBezTo>
                  <a:cubicBezTo>
                    <a:pt x="19948" y="1639"/>
                    <a:pt x="21305" y="1014"/>
                    <a:pt x="22608" y="309"/>
                  </a:cubicBezTo>
                  <a:cubicBezTo>
                    <a:pt x="22764" y="225"/>
                    <a:pt x="22919" y="139"/>
                    <a:pt x="23073" y="52"/>
                  </a:cubicBezTo>
                  <a:cubicBezTo>
                    <a:pt x="23092" y="41"/>
                    <a:pt x="23106" y="1"/>
                    <a:pt x="23086"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4714700" y="2240150"/>
              <a:ext cx="570775" cy="147200"/>
            </a:xfrm>
            <a:custGeom>
              <a:avLst/>
              <a:gdLst/>
              <a:ahLst/>
              <a:cxnLst/>
              <a:rect l="l" t="t" r="r" b="b"/>
              <a:pathLst>
                <a:path w="22831" h="5888" extrusionOk="0">
                  <a:moveTo>
                    <a:pt x="22818" y="0"/>
                  </a:moveTo>
                  <a:cubicBezTo>
                    <a:pt x="22815" y="0"/>
                    <a:pt x="22811" y="1"/>
                    <a:pt x="22806" y="5"/>
                  </a:cubicBezTo>
                  <a:lnTo>
                    <a:pt x="22808" y="5"/>
                  </a:lnTo>
                  <a:cubicBezTo>
                    <a:pt x="22606" y="161"/>
                    <a:pt x="22358" y="260"/>
                    <a:pt x="22119" y="342"/>
                  </a:cubicBezTo>
                  <a:cubicBezTo>
                    <a:pt x="21834" y="439"/>
                    <a:pt x="21545" y="520"/>
                    <a:pt x="21255" y="603"/>
                  </a:cubicBezTo>
                  <a:cubicBezTo>
                    <a:pt x="20969" y="685"/>
                    <a:pt x="20683" y="767"/>
                    <a:pt x="20406" y="874"/>
                  </a:cubicBezTo>
                  <a:cubicBezTo>
                    <a:pt x="20050" y="1010"/>
                    <a:pt x="19687" y="1126"/>
                    <a:pt x="19327" y="1250"/>
                  </a:cubicBezTo>
                  <a:cubicBezTo>
                    <a:pt x="17775" y="1782"/>
                    <a:pt x="16234" y="2345"/>
                    <a:pt x="14677" y="2866"/>
                  </a:cubicBezTo>
                  <a:cubicBezTo>
                    <a:pt x="13162" y="3372"/>
                    <a:pt x="11620" y="3799"/>
                    <a:pt x="10062" y="4156"/>
                  </a:cubicBezTo>
                  <a:cubicBezTo>
                    <a:pt x="8499" y="4513"/>
                    <a:pt x="6925" y="4816"/>
                    <a:pt x="5341" y="5065"/>
                  </a:cubicBezTo>
                  <a:cubicBezTo>
                    <a:pt x="4575" y="5184"/>
                    <a:pt x="3809" y="5292"/>
                    <a:pt x="3037" y="5363"/>
                  </a:cubicBezTo>
                  <a:cubicBezTo>
                    <a:pt x="2265" y="5434"/>
                    <a:pt x="1490" y="5493"/>
                    <a:pt x="723" y="5611"/>
                  </a:cubicBezTo>
                  <a:cubicBezTo>
                    <a:pt x="517" y="5644"/>
                    <a:pt x="316" y="5697"/>
                    <a:pt x="121" y="5771"/>
                  </a:cubicBezTo>
                  <a:cubicBezTo>
                    <a:pt x="91" y="5782"/>
                    <a:pt x="0" y="5888"/>
                    <a:pt x="76" y="5888"/>
                  </a:cubicBezTo>
                  <a:cubicBezTo>
                    <a:pt x="77" y="5888"/>
                    <a:pt x="78" y="5888"/>
                    <a:pt x="78" y="5888"/>
                  </a:cubicBezTo>
                  <a:cubicBezTo>
                    <a:pt x="467" y="5882"/>
                    <a:pt x="847" y="5806"/>
                    <a:pt x="1233" y="5760"/>
                  </a:cubicBezTo>
                  <a:cubicBezTo>
                    <a:pt x="1628" y="5713"/>
                    <a:pt x="2025" y="5677"/>
                    <a:pt x="2421" y="5642"/>
                  </a:cubicBezTo>
                  <a:cubicBezTo>
                    <a:pt x="3185" y="5573"/>
                    <a:pt x="3943" y="5492"/>
                    <a:pt x="4700" y="5381"/>
                  </a:cubicBezTo>
                  <a:cubicBezTo>
                    <a:pt x="6309" y="5146"/>
                    <a:pt x="7907" y="4852"/>
                    <a:pt x="9495" y="4496"/>
                  </a:cubicBezTo>
                  <a:cubicBezTo>
                    <a:pt x="11072" y="4139"/>
                    <a:pt x="12637" y="3706"/>
                    <a:pt x="14174" y="3204"/>
                  </a:cubicBezTo>
                  <a:cubicBezTo>
                    <a:pt x="15751" y="2690"/>
                    <a:pt x="17302" y="2099"/>
                    <a:pt x="18865" y="1545"/>
                  </a:cubicBezTo>
                  <a:cubicBezTo>
                    <a:pt x="19260" y="1405"/>
                    <a:pt x="19657" y="1270"/>
                    <a:pt x="20051" y="1133"/>
                  </a:cubicBezTo>
                  <a:cubicBezTo>
                    <a:pt x="20344" y="1031"/>
                    <a:pt x="20625" y="904"/>
                    <a:pt x="20919" y="809"/>
                  </a:cubicBezTo>
                  <a:cubicBezTo>
                    <a:pt x="21472" y="632"/>
                    <a:pt x="22062" y="499"/>
                    <a:pt x="22570" y="207"/>
                  </a:cubicBezTo>
                  <a:cubicBezTo>
                    <a:pt x="22660" y="156"/>
                    <a:pt x="22743" y="95"/>
                    <a:pt x="22820" y="26"/>
                  </a:cubicBezTo>
                  <a:cubicBezTo>
                    <a:pt x="22830" y="15"/>
                    <a:pt x="22828" y="0"/>
                    <a:pt x="22818"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4735725" y="2270575"/>
              <a:ext cx="550375" cy="141650"/>
            </a:xfrm>
            <a:custGeom>
              <a:avLst/>
              <a:gdLst/>
              <a:ahLst/>
              <a:cxnLst/>
              <a:rect l="l" t="t" r="r" b="b"/>
              <a:pathLst>
                <a:path w="22015" h="5666" extrusionOk="0">
                  <a:moveTo>
                    <a:pt x="21999" y="0"/>
                  </a:moveTo>
                  <a:cubicBezTo>
                    <a:pt x="21996" y="0"/>
                    <a:pt x="21993" y="1"/>
                    <a:pt x="21990" y="2"/>
                  </a:cubicBezTo>
                  <a:cubicBezTo>
                    <a:pt x="20610" y="514"/>
                    <a:pt x="19237" y="1045"/>
                    <a:pt x="17847" y="1531"/>
                  </a:cubicBezTo>
                  <a:cubicBezTo>
                    <a:pt x="16458" y="2017"/>
                    <a:pt x="15065" y="2477"/>
                    <a:pt x="13657" y="2901"/>
                  </a:cubicBezTo>
                  <a:cubicBezTo>
                    <a:pt x="12243" y="3325"/>
                    <a:pt x="10819" y="3708"/>
                    <a:pt x="9381" y="4052"/>
                  </a:cubicBezTo>
                  <a:cubicBezTo>
                    <a:pt x="7959" y="4393"/>
                    <a:pt x="6526" y="4694"/>
                    <a:pt x="5084" y="4940"/>
                  </a:cubicBezTo>
                  <a:cubicBezTo>
                    <a:pt x="4367" y="5064"/>
                    <a:pt x="3646" y="5168"/>
                    <a:pt x="2924" y="5269"/>
                  </a:cubicBezTo>
                  <a:cubicBezTo>
                    <a:pt x="2195" y="5372"/>
                    <a:pt x="1462" y="5458"/>
                    <a:pt x="724" y="5465"/>
                  </a:cubicBezTo>
                  <a:cubicBezTo>
                    <a:pt x="547" y="5466"/>
                    <a:pt x="369" y="5466"/>
                    <a:pt x="192" y="5470"/>
                  </a:cubicBezTo>
                  <a:cubicBezTo>
                    <a:pt x="120" y="5472"/>
                    <a:pt x="0" y="5626"/>
                    <a:pt x="109" y="5639"/>
                  </a:cubicBezTo>
                  <a:cubicBezTo>
                    <a:pt x="274" y="5658"/>
                    <a:pt x="439" y="5665"/>
                    <a:pt x="604" y="5665"/>
                  </a:cubicBezTo>
                  <a:cubicBezTo>
                    <a:pt x="796" y="5665"/>
                    <a:pt x="988" y="5656"/>
                    <a:pt x="1180" y="5645"/>
                  </a:cubicBezTo>
                  <a:cubicBezTo>
                    <a:pt x="1553" y="5623"/>
                    <a:pt x="1924" y="5586"/>
                    <a:pt x="2293" y="5540"/>
                  </a:cubicBezTo>
                  <a:cubicBezTo>
                    <a:pt x="3011" y="5451"/>
                    <a:pt x="3730" y="5347"/>
                    <a:pt x="4443" y="5232"/>
                  </a:cubicBezTo>
                  <a:cubicBezTo>
                    <a:pt x="5900" y="4998"/>
                    <a:pt x="7347" y="4711"/>
                    <a:pt x="8784" y="4372"/>
                  </a:cubicBezTo>
                  <a:cubicBezTo>
                    <a:pt x="10233" y="4033"/>
                    <a:pt x="11670" y="3648"/>
                    <a:pt x="13094" y="3215"/>
                  </a:cubicBezTo>
                  <a:cubicBezTo>
                    <a:pt x="14519" y="2783"/>
                    <a:pt x="15938" y="2328"/>
                    <a:pt x="17341" y="1829"/>
                  </a:cubicBezTo>
                  <a:cubicBezTo>
                    <a:pt x="18727" y="1335"/>
                    <a:pt x="20116" y="833"/>
                    <a:pt x="21471" y="256"/>
                  </a:cubicBezTo>
                  <a:cubicBezTo>
                    <a:pt x="21644" y="183"/>
                    <a:pt x="21817" y="108"/>
                    <a:pt x="21990" y="34"/>
                  </a:cubicBezTo>
                  <a:cubicBezTo>
                    <a:pt x="22005" y="27"/>
                    <a:pt x="22014" y="0"/>
                    <a:pt x="21999"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4768075" y="2302775"/>
              <a:ext cx="533825" cy="147800"/>
            </a:xfrm>
            <a:custGeom>
              <a:avLst/>
              <a:gdLst/>
              <a:ahLst/>
              <a:cxnLst/>
              <a:rect l="l" t="t" r="r" b="b"/>
              <a:pathLst>
                <a:path w="21353" h="5912" extrusionOk="0">
                  <a:moveTo>
                    <a:pt x="21334" y="0"/>
                  </a:moveTo>
                  <a:cubicBezTo>
                    <a:pt x="21330" y="0"/>
                    <a:pt x="21323" y="2"/>
                    <a:pt x="21316" y="8"/>
                  </a:cubicBezTo>
                  <a:lnTo>
                    <a:pt x="21316" y="6"/>
                  </a:lnTo>
                  <a:cubicBezTo>
                    <a:pt x="20798" y="347"/>
                    <a:pt x="20262" y="643"/>
                    <a:pt x="19693" y="888"/>
                  </a:cubicBezTo>
                  <a:cubicBezTo>
                    <a:pt x="19098" y="1143"/>
                    <a:pt x="18484" y="1350"/>
                    <a:pt x="17864" y="1533"/>
                  </a:cubicBezTo>
                  <a:cubicBezTo>
                    <a:pt x="16640" y="1893"/>
                    <a:pt x="15393" y="2168"/>
                    <a:pt x="14155" y="2477"/>
                  </a:cubicBezTo>
                  <a:cubicBezTo>
                    <a:pt x="12745" y="2827"/>
                    <a:pt x="11375" y="3320"/>
                    <a:pt x="9991" y="3759"/>
                  </a:cubicBezTo>
                  <a:cubicBezTo>
                    <a:pt x="8492" y="4234"/>
                    <a:pt x="6981" y="4678"/>
                    <a:pt x="5441" y="5005"/>
                  </a:cubicBezTo>
                  <a:cubicBezTo>
                    <a:pt x="5060" y="5086"/>
                    <a:pt x="4676" y="5160"/>
                    <a:pt x="4292" y="5226"/>
                  </a:cubicBezTo>
                  <a:cubicBezTo>
                    <a:pt x="3900" y="5293"/>
                    <a:pt x="3508" y="5331"/>
                    <a:pt x="3115" y="5381"/>
                  </a:cubicBezTo>
                  <a:cubicBezTo>
                    <a:pt x="2311" y="5482"/>
                    <a:pt x="1511" y="5626"/>
                    <a:pt x="703" y="5684"/>
                  </a:cubicBezTo>
                  <a:cubicBezTo>
                    <a:pt x="504" y="5697"/>
                    <a:pt x="307" y="5722"/>
                    <a:pt x="112" y="5761"/>
                  </a:cubicBezTo>
                  <a:cubicBezTo>
                    <a:pt x="85" y="5767"/>
                    <a:pt x="0" y="5858"/>
                    <a:pt x="59" y="5871"/>
                  </a:cubicBezTo>
                  <a:cubicBezTo>
                    <a:pt x="136" y="5886"/>
                    <a:pt x="216" y="5908"/>
                    <a:pt x="295" y="5911"/>
                  </a:cubicBezTo>
                  <a:cubicBezTo>
                    <a:pt x="309" y="5912"/>
                    <a:pt x="324" y="5912"/>
                    <a:pt x="339" y="5912"/>
                  </a:cubicBezTo>
                  <a:cubicBezTo>
                    <a:pt x="433" y="5912"/>
                    <a:pt x="528" y="5904"/>
                    <a:pt x="621" y="5897"/>
                  </a:cubicBezTo>
                  <a:cubicBezTo>
                    <a:pt x="819" y="5882"/>
                    <a:pt x="1017" y="5863"/>
                    <a:pt x="1215" y="5840"/>
                  </a:cubicBezTo>
                  <a:cubicBezTo>
                    <a:pt x="1613" y="5794"/>
                    <a:pt x="2010" y="5735"/>
                    <a:pt x="2407" y="5678"/>
                  </a:cubicBezTo>
                  <a:cubicBezTo>
                    <a:pt x="2814" y="5621"/>
                    <a:pt x="3221" y="5565"/>
                    <a:pt x="3632" y="5528"/>
                  </a:cubicBezTo>
                  <a:cubicBezTo>
                    <a:pt x="4021" y="5493"/>
                    <a:pt x="4412" y="5409"/>
                    <a:pt x="4796" y="5335"/>
                  </a:cubicBezTo>
                  <a:cubicBezTo>
                    <a:pt x="6355" y="5034"/>
                    <a:pt x="7886" y="4604"/>
                    <a:pt x="9400" y="4131"/>
                  </a:cubicBezTo>
                  <a:cubicBezTo>
                    <a:pt x="10161" y="3894"/>
                    <a:pt x="10921" y="3645"/>
                    <a:pt x="11679" y="3397"/>
                  </a:cubicBezTo>
                  <a:cubicBezTo>
                    <a:pt x="12358" y="3175"/>
                    <a:pt x="13033" y="2942"/>
                    <a:pt x="13723" y="2756"/>
                  </a:cubicBezTo>
                  <a:cubicBezTo>
                    <a:pt x="14965" y="2421"/>
                    <a:pt x="16226" y="2156"/>
                    <a:pt x="17458" y="1788"/>
                  </a:cubicBezTo>
                  <a:cubicBezTo>
                    <a:pt x="18673" y="1424"/>
                    <a:pt x="19888" y="985"/>
                    <a:pt x="20964" y="302"/>
                  </a:cubicBezTo>
                  <a:cubicBezTo>
                    <a:pt x="21089" y="222"/>
                    <a:pt x="21211" y="137"/>
                    <a:pt x="21330" y="46"/>
                  </a:cubicBezTo>
                  <a:cubicBezTo>
                    <a:pt x="21350" y="30"/>
                    <a:pt x="21352" y="0"/>
                    <a:pt x="2133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4834775" y="2333450"/>
              <a:ext cx="454425" cy="131725"/>
            </a:xfrm>
            <a:custGeom>
              <a:avLst/>
              <a:gdLst/>
              <a:ahLst/>
              <a:cxnLst/>
              <a:rect l="l" t="t" r="r" b="b"/>
              <a:pathLst>
                <a:path w="18177" h="5269" extrusionOk="0">
                  <a:moveTo>
                    <a:pt x="18162" y="1"/>
                  </a:moveTo>
                  <a:cubicBezTo>
                    <a:pt x="18160" y="1"/>
                    <a:pt x="18156" y="2"/>
                    <a:pt x="18151" y="5"/>
                  </a:cubicBezTo>
                  <a:lnTo>
                    <a:pt x="18151" y="6"/>
                  </a:lnTo>
                  <a:cubicBezTo>
                    <a:pt x="17698" y="263"/>
                    <a:pt x="17243" y="511"/>
                    <a:pt x="16769" y="728"/>
                  </a:cubicBezTo>
                  <a:cubicBezTo>
                    <a:pt x="16258" y="960"/>
                    <a:pt x="15734" y="1166"/>
                    <a:pt x="15204" y="1352"/>
                  </a:cubicBezTo>
                  <a:cubicBezTo>
                    <a:pt x="14143" y="1725"/>
                    <a:pt x="13066" y="2040"/>
                    <a:pt x="11986" y="2349"/>
                  </a:cubicBezTo>
                  <a:cubicBezTo>
                    <a:pt x="10769" y="2700"/>
                    <a:pt x="9543" y="3002"/>
                    <a:pt x="8310" y="3289"/>
                  </a:cubicBezTo>
                  <a:cubicBezTo>
                    <a:pt x="6986" y="3598"/>
                    <a:pt x="5656" y="3879"/>
                    <a:pt x="4330" y="4178"/>
                  </a:cubicBezTo>
                  <a:cubicBezTo>
                    <a:pt x="3699" y="4320"/>
                    <a:pt x="3066" y="4458"/>
                    <a:pt x="2439" y="4618"/>
                  </a:cubicBezTo>
                  <a:cubicBezTo>
                    <a:pt x="1838" y="4771"/>
                    <a:pt x="1235" y="4941"/>
                    <a:pt x="618" y="5009"/>
                  </a:cubicBezTo>
                  <a:cubicBezTo>
                    <a:pt x="544" y="5017"/>
                    <a:pt x="469" y="5025"/>
                    <a:pt x="395" y="5031"/>
                  </a:cubicBezTo>
                  <a:cubicBezTo>
                    <a:pt x="313" y="5040"/>
                    <a:pt x="233" y="5065"/>
                    <a:pt x="153" y="5083"/>
                  </a:cubicBezTo>
                  <a:cubicBezTo>
                    <a:pt x="116" y="5091"/>
                    <a:pt x="1" y="5214"/>
                    <a:pt x="81" y="5231"/>
                  </a:cubicBezTo>
                  <a:cubicBezTo>
                    <a:pt x="141" y="5245"/>
                    <a:pt x="204" y="5262"/>
                    <a:pt x="266" y="5267"/>
                  </a:cubicBezTo>
                  <a:cubicBezTo>
                    <a:pt x="277" y="5268"/>
                    <a:pt x="289" y="5269"/>
                    <a:pt x="301" y="5269"/>
                  </a:cubicBezTo>
                  <a:cubicBezTo>
                    <a:pt x="367" y="5269"/>
                    <a:pt x="438" y="5258"/>
                    <a:pt x="502" y="5251"/>
                  </a:cubicBezTo>
                  <a:cubicBezTo>
                    <a:pt x="656" y="5235"/>
                    <a:pt x="809" y="5212"/>
                    <a:pt x="962" y="5185"/>
                  </a:cubicBezTo>
                  <a:cubicBezTo>
                    <a:pt x="1272" y="5131"/>
                    <a:pt x="1580" y="5057"/>
                    <a:pt x="1886" y="4980"/>
                  </a:cubicBezTo>
                  <a:cubicBezTo>
                    <a:pt x="2500" y="4823"/>
                    <a:pt x="3116" y="4674"/>
                    <a:pt x="3734" y="4532"/>
                  </a:cubicBezTo>
                  <a:cubicBezTo>
                    <a:pt x="5075" y="4224"/>
                    <a:pt x="6419" y="3921"/>
                    <a:pt x="7760" y="3607"/>
                  </a:cubicBezTo>
                  <a:cubicBezTo>
                    <a:pt x="9048" y="3306"/>
                    <a:pt x="10335" y="2987"/>
                    <a:pt x="11604" y="2614"/>
                  </a:cubicBezTo>
                  <a:cubicBezTo>
                    <a:pt x="12680" y="2298"/>
                    <a:pt x="13757" y="1991"/>
                    <a:pt x="14815" y="1624"/>
                  </a:cubicBezTo>
                  <a:cubicBezTo>
                    <a:pt x="15855" y="1263"/>
                    <a:pt x="16901" y="844"/>
                    <a:pt x="17837" y="260"/>
                  </a:cubicBezTo>
                  <a:cubicBezTo>
                    <a:pt x="17947" y="191"/>
                    <a:pt x="18053" y="119"/>
                    <a:pt x="18157" y="41"/>
                  </a:cubicBezTo>
                  <a:cubicBezTo>
                    <a:pt x="18169" y="31"/>
                    <a:pt x="18177" y="1"/>
                    <a:pt x="18162"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4866450" y="2355125"/>
              <a:ext cx="429700" cy="131100"/>
            </a:xfrm>
            <a:custGeom>
              <a:avLst/>
              <a:gdLst/>
              <a:ahLst/>
              <a:cxnLst/>
              <a:rect l="l" t="t" r="r" b="b"/>
              <a:pathLst>
                <a:path w="17188" h="5244" extrusionOk="0">
                  <a:moveTo>
                    <a:pt x="17170" y="1"/>
                  </a:moveTo>
                  <a:cubicBezTo>
                    <a:pt x="17168" y="1"/>
                    <a:pt x="17166" y="1"/>
                    <a:pt x="17163" y="2"/>
                  </a:cubicBezTo>
                  <a:lnTo>
                    <a:pt x="17163" y="3"/>
                  </a:lnTo>
                  <a:cubicBezTo>
                    <a:pt x="16626" y="177"/>
                    <a:pt x="16105" y="397"/>
                    <a:pt x="15585" y="616"/>
                  </a:cubicBezTo>
                  <a:cubicBezTo>
                    <a:pt x="15054" y="839"/>
                    <a:pt x="14524" y="1068"/>
                    <a:pt x="13991" y="1290"/>
                  </a:cubicBezTo>
                  <a:cubicBezTo>
                    <a:pt x="12927" y="1734"/>
                    <a:pt x="11845" y="2156"/>
                    <a:pt x="10725" y="2441"/>
                  </a:cubicBezTo>
                  <a:cubicBezTo>
                    <a:pt x="10148" y="2588"/>
                    <a:pt x="9581" y="2772"/>
                    <a:pt x="9004" y="2923"/>
                  </a:cubicBezTo>
                  <a:cubicBezTo>
                    <a:pt x="8420" y="3077"/>
                    <a:pt x="7834" y="3225"/>
                    <a:pt x="7247" y="3373"/>
                  </a:cubicBezTo>
                  <a:cubicBezTo>
                    <a:pt x="6082" y="3669"/>
                    <a:pt x="4913" y="3952"/>
                    <a:pt x="3750" y="4254"/>
                  </a:cubicBezTo>
                  <a:cubicBezTo>
                    <a:pt x="3213" y="4393"/>
                    <a:pt x="2685" y="4553"/>
                    <a:pt x="2154" y="4716"/>
                  </a:cubicBezTo>
                  <a:cubicBezTo>
                    <a:pt x="1898" y="4794"/>
                    <a:pt x="1639" y="4869"/>
                    <a:pt x="1377" y="4927"/>
                  </a:cubicBezTo>
                  <a:cubicBezTo>
                    <a:pt x="1107" y="4987"/>
                    <a:pt x="836" y="5018"/>
                    <a:pt x="562" y="5046"/>
                  </a:cubicBezTo>
                  <a:cubicBezTo>
                    <a:pt x="416" y="5061"/>
                    <a:pt x="269" y="5072"/>
                    <a:pt x="123" y="5089"/>
                  </a:cubicBezTo>
                  <a:cubicBezTo>
                    <a:pt x="93" y="5092"/>
                    <a:pt x="1" y="5176"/>
                    <a:pt x="61" y="5193"/>
                  </a:cubicBezTo>
                  <a:cubicBezTo>
                    <a:pt x="199" y="5229"/>
                    <a:pt x="338" y="5243"/>
                    <a:pt x="478" y="5243"/>
                  </a:cubicBezTo>
                  <a:cubicBezTo>
                    <a:pt x="600" y="5243"/>
                    <a:pt x="723" y="5233"/>
                    <a:pt x="847" y="5217"/>
                  </a:cubicBezTo>
                  <a:cubicBezTo>
                    <a:pt x="1114" y="5180"/>
                    <a:pt x="1378" y="5126"/>
                    <a:pt x="1639" y="5055"/>
                  </a:cubicBezTo>
                  <a:cubicBezTo>
                    <a:pt x="2167" y="4914"/>
                    <a:pt x="2682" y="4725"/>
                    <a:pt x="3210" y="4585"/>
                  </a:cubicBezTo>
                  <a:cubicBezTo>
                    <a:pt x="4375" y="4275"/>
                    <a:pt x="5548" y="3988"/>
                    <a:pt x="6718" y="3693"/>
                  </a:cubicBezTo>
                  <a:cubicBezTo>
                    <a:pt x="7900" y="3394"/>
                    <a:pt x="9078" y="3078"/>
                    <a:pt x="10247" y="2730"/>
                  </a:cubicBezTo>
                  <a:cubicBezTo>
                    <a:pt x="10805" y="2565"/>
                    <a:pt x="11367" y="2420"/>
                    <a:pt x="11917" y="2231"/>
                  </a:cubicBezTo>
                  <a:cubicBezTo>
                    <a:pt x="12465" y="2042"/>
                    <a:pt x="13003" y="1827"/>
                    <a:pt x="13537" y="1602"/>
                  </a:cubicBezTo>
                  <a:cubicBezTo>
                    <a:pt x="14612" y="1148"/>
                    <a:pt x="15670" y="654"/>
                    <a:pt x="16751" y="217"/>
                  </a:cubicBezTo>
                  <a:cubicBezTo>
                    <a:pt x="16887" y="161"/>
                    <a:pt x="17022" y="100"/>
                    <a:pt x="17158" y="42"/>
                  </a:cubicBezTo>
                  <a:cubicBezTo>
                    <a:pt x="17172" y="36"/>
                    <a:pt x="17187" y="1"/>
                    <a:pt x="17170"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4914600" y="2409875"/>
              <a:ext cx="354050" cy="86800"/>
            </a:xfrm>
            <a:custGeom>
              <a:avLst/>
              <a:gdLst/>
              <a:ahLst/>
              <a:cxnLst/>
              <a:rect l="l" t="t" r="r" b="b"/>
              <a:pathLst>
                <a:path w="14162" h="3472" extrusionOk="0">
                  <a:moveTo>
                    <a:pt x="14144" y="1"/>
                  </a:moveTo>
                  <a:cubicBezTo>
                    <a:pt x="14141" y="1"/>
                    <a:pt x="14138" y="2"/>
                    <a:pt x="14133" y="4"/>
                  </a:cubicBezTo>
                  <a:lnTo>
                    <a:pt x="14133" y="5"/>
                  </a:lnTo>
                  <a:cubicBezTo>
                    <a:pt x="13309" y="349"/>
                    <a:pt x="12487" y="690"/>
                    <a:pt x="11636" y="965"/>
                  </a:cubicBezTo>
                  <a:cubicBezTo>
                    <a:pt x="10747" y="1254"/>
                    <a:pt x="9839" y="1492"/>
                    <a:pt x="8930" y="1709"/>
                  </a:cubicBezTo>
                  <a:cubicBezTo>
                    <a:pt x="8007" y="1930"/>
                    <a:pt x="7077" y="2116"/>
                    <a:pt x="6147" y="2298"/>
                  </a:cubicBezTo>
                  <a:cubicBezTo>
                    <a:pt x="5245" y="2474"/>
                    <a:pt x="4339" y="2639"/>
                    <a:pt x="3436" y="2819"/>
                  </a:cubicBezTo>
                  <a:cubicBezTo>
                    <a:pt x="3222" y="2861"/>
                    <a:pt x="3005" y="2918"/>
                    <a:pt x="2789" y="2948"/>
                  </a:cubicBezTo>
                  <a:cubicBezTo>
                    <a:pt x="2536" y="2982"/>
                    <a:pt x="2283" y="3021"/>
                    <a:pt x="2031" y="3064"/>
                  </a:cubicBezTo>
                  <a:cubicBezTo>
                    <a:pt x="1780" y="3108"/>
                    <a:pt x="1527" y="3154"/>
                    <a:pt x="1273" y="3189"/>
                  </a:cubicBezTo>
                  <a:cubicBezTo>
                    <a:pt x="1019" y="3225"/>
                    <a:pt x="765" y="3244"/>
                    <a:pt x="512" y="3273"/>
                  </a:cubicBezTo>
                  <a:cubicBezTo>
                    <a:pt x="380" y="3288"/>
                    <a:pt x="249" y="3300"/>
                    <a:pt x="115" y="3307"/>
                  </a:cubicBezTo>
                  <a:cubicBezTo>
                    <a:pt x="83" y="3309"/>
                    <a:pt x="1" y="3395"/>
                    <a:pt x="55" y="3407"/>
                  </a:cubicBezTo>
                  <a:cubicBezTo>
                    <a:pt x="237" y="3450"/>
                    <a:pt x="423" y="3472"/>
                    <a:pt x="609" y="3472"/>
                  </a:cubicBezTo>
                  <a:cubicBezTo>
                    <a:pt x="661" y="3472"/>
                    <a:pt x="713" y="3470"/>
                    <a:pt x="765" y="3467"/>
                  </a:cubicBezTo>
                  <a:cubicBezTo>
                    <a:pt x="1025" y="3448"/>
                    <a:pt x="1282" y="3409"/>
                    <a:pt x="1538" y="3366"/>
                  </a:cubicBezTo>
                  <a:cubicBezTo>
                    <a:pt x="1794" y="3323"/>
                    <a:pt x="2049" y="3276"/>
                    <a:pt x="2305" y="3235"/>
                  </a:cubicBezTo>
                  <a:cubicBezTo>
                    <a:pt x="2542" y="3196"/>
                    <a:pt x="2780" y="3166"/>
                    <a:pt x="3015" y="3118"/>
                  </a:cubicBezTo>
                  <a:cubicBezTo>
                    <a:pt x="3921" y="2933"/>
                    <a:pt x="4828" y="2755"/>
                    <a:pt x="5734" y="2570"/>
                  </a:cubicBezTo>
                  <a:cubicBezTo>
                    <a:pt x="6676" y="2378"/>
                    <a:pt x="7613" y="2171"/>
                    <a:pt x="8549" y="1950"/>
                  </a:cubicBezTo>
                  <a:cubicBezTo>
                    <a:pt x="9476" y="1730"/>
                    <a:pt x="10397" y="1489"/>
                    <a:pt x="11303" y="1193"/>
                  </a:cubicBezTo>
                  <a:cubicBezTo>
                    <a:pt x="12162" y="912"/>
                    <a:pt x="13029" y="613"/>
                    <a:pt x="13837" y="205"/>
                  </a:cubicBezTo>
                  <a:cubicBezTo>
                    <a:pt x="13937" y="155"/>
                    <a:pt x="14035" y="98"/>
                    <a:pt x="14133" y="42"/>
                  </a:cubicBezTo>
                  <a:cubicBezTo>
                    <a:pt x="14149" y="34"/>
                    <a:pt x="14162" y="1"/>
                    <a:pt x="1414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4967600" y="2447375"/>
              <a:ext cx="268925" cy="59775"/>
            </a:xfrm>
            <a:custGeom>
              <a:avLst/>
              <a:gdLst/>
              <a:ahLst/>
              <a:cxnLst/>
              <a:rect l="l" t="t" r="r" b="b"/>
              <a:pathLst>
                <a:path w="10757" h="2391" extrusionOk="0">
                  <a:moveTo>
                    <a:pt x="10741" y="0"/>
                  </a:moveTo>
                  <a:cubicBezTo>
                    <a:pt x="10738" y="0"/>
                    <a:pt x="10735" y="1"/>
                    <a:pt x="10731" y="3"/>
                  </a:cubicBezTo>
                  <a:lnTo>
                    <a:pt x="10730" y="3"/>
                  </a:lnTo>
                  <a:cubicBezTo>
                    <a:pt x="10409" y="144"/>
                    <a:pt x="10093" y="295"/>
                    <a:pt x="9768" y="427"/>
                  </a:cubicBezTo>
                  <a:cubicBezTo>
                    <a:pt x="9444" y="561"/>
                    <a:pt x="9113" y="679"/>
                    <a:pt x="8778" y="786"/>
                  </a:cubicBezTo>
                  <a:cubicBezTo>
                    <a:pt x="8100" y="1000"/>
                    <a:pt x="7410" y="1181"/>
                    <a:pt x="6713" y="1326"/>
                  </a:cubicBezTo>
                  <a:cubicBezTo>
                    <a:pt x="6005" y="1475"/>
                    <a:pt x="5291" y="1595"/>
                    <a:pt x="4573" y="1689"/>
                  </a:cubicBezTo>
                  <a:cubicBezTo>
                    <a:pt x="3864" y="1782"/>
                    <a:pt x="3154" y="1869"/>
                    <a:pt x="2444" y="1951"/>
                  </a:cubicBezTo>
                  <a:cubicBezTo>
                    <a:pt x="2093" y="1992"/>
                    <a:pt x="1742" y="2030"/>
                    <a:pt x="1390" y="2073"/>
                  </a:cubicBezTo>
                  <a:cubicBezTo>
                    <a:pt x="1213" y="2095"/>
                    <a:pt x="1034" y="2113"/>
                    <a:pt x="857" y="2144"/>
                  </a:cubicBezTo>
                  <a:cubicBezTo>
                    <a:pt x="684" y="2173"/>
                    <a:pt x="505" y="2206"/>
                    <a:pt x="337" y="2255"/>
                  </a:cubicBezTo>
                  <a:cubicBezTo>
                    <a:pt x="252" y="2279"/>
                    <a:pt x="162" y="2294"/>
                    <a:pt x="75" y="2311"/>
                  </a:cubicBezTo>
                  <a:cubicBezTo>
                    <a:pt x="49" y="2318"/>
                    <a:pt x="1" y="2390"/>
                    <a:pt x="43" y="2390"/>
                  </a:cubicBezTo>
                  <a:cubicBezTo>
                    <a:pt x="44" y="2390"/>
                    <a:pt x="45" y="2390"/>
                    <a:pt x="46" y="2390"/>
                  </a:cubicBezTo>
                  <a:cubicBezTo>
                    <a:pt x="117" y="2385"/>
                    <a:pt x="189" y="2376"/>
                    <a:pt x="261" y="2376"/>
                  </a:cubicBezTo>
                  <a:cubicBezTo>
                    <a:pt x="271" y="2376"/>
                    <a:pt x="282" y="2376"/>
                    <a:pt x="292" y="2377"/>
                  </a:cubicBezTo>
                  <a:cubicBezTo>
                    <a:pt x="305" y="2377"/>
                    <a:pt x="319" y="2377"/>
                    <a:pt x="332" y="2377"/>
                  </a:cubicBezTo>
                  <a:cubicBezTo>
                    <a:pt x="401" y="2377"/>
                    <a:pt x="469" y="2375"/>
                    <a:pt x="538" y="2369"/>
                  </a:cubicBezTo>
                  <a:cubicBezTo>
                    <a:pt x="708" y="2357"/>
                    <a:pt x="877" y="2348"/>
                    <a:pt x="1047" y="2328"/>
                  </a:cubicBezTo>
                  <a:cubicBezTo>
                    <a:pt x="1399" y="2285"/>
                    <a:pt x="1753" y="2243"/>
                    <a:pt x="2105" y="2201"/>
                  </a:cubicBezTo>
                  <a:cubicBezTo>
                    <a:pt x="2827" y="2115"/>
                    <a:pt x="3551" y="2035"/>
                    <a:pt x="4270" y="1927"/>
                  </a:cubicBezTo>
                  <a:cubicBezTo>
                    <a:pt x="4992" y="1819"/>
                    <a:pt x="5714" y="1702"/>
                    <a:pt x="6430" y="1554"/>
                  </a:cubicBezTo>
                  <a:cubicBezTo>
                    <a:pt x="7138" y="1407"/>
                    <a:pt x="7844" y="1235"/>
                    <a:pt x="8530" y="1004"/>
                  </a:cubicBezTo>
                  <a:cubicBezTo>
                    <a:pt x="9209" y="775"/>
                    <a:pt x="9879" y="506"/>
                    <a:pt x="10511" y="170"/>
                  </a:cubicBezTo>
                  <a:cubicBezTo>
                    <a:pt x="10589" y="128"/>
                    <a:pt x="10662" y="80"/>
                    <a:pt x="10736" y="34"/>
                  </a:cubicBezTo>
                  <a:cubicBezTo>
                    <a:pt x="10750" y="26"/>
                    <a:pt x="10756" y="0"/>
                    <a:pt x="1074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5250750" y="2009675"/>
              <a:ext cx="323100" cy="60400"/>
            </a:xfrm>
            <a:custGeom>
              <a:avLst/>
              <a:gdLst/>
              <a:ahLst/>
              <a:cxnLst/>
              <a:rect l="l" t="t" r="r" b="b"/>
              <a:pathLst>
                <a:path w="12924" h="2416" extrusionOk="0">
                  <a:moveTo>
                    <a:pt x="12904" y="0"/>
                  </a:moveTo>
                  <a:cubicBezTo>
                    <a:pt x="12901" y="0"/>
                    <a:pt x="12897" y="1"/>
                    <a:pt x="12893" y="3"/>
                  </a:cubicBezTo>
                  <a:lnTo>
                    <a:pt x="12892" y="3"/>
                  </a:lnTo>
                  <a:cubicBezTo>
                    <a:pt x="12101" y="296"/>
                    <a:pt x="11301" y="551"/>
                    <a:pt x="10482" y="746"/>
                  </a:cubicBezTo>
                  <a:cubicBezTo>
                    <a:pt x="10054" y="847"/>
                    <a:pt x="9626" y="944"/>
                    <a:pt x="9196" y="1032"/>
                  </a:cubicBezTo>
                  <a:cubicBezTo>
                    <a:pt x="8770" y="1119"/>
                    <a:pt x="8344" y="1190"/>
                    <a:pt x="7917" y="1269"/>
                  </a:cubicBezTo>
                  <a:cubicBezTo>
                    <a:pt x="7089" y="1419"/>
                    <a:pt x="6262" y="1583"/>
                    <a:pt x="5424" y="1660"/>
                  </a:cubicBezTo>
                  <a:cubicBezTo>
                    <a:pt x="4565" y="1740"/>
                    <a:pt x="3703" y="1769"/>
                    <a:pt x="2843" y="1832"/>
                  </a:cubicBezTo>
                  <a:cubicBezTo>
                    <a:pt x="2414" y="1865"/>
                    <a:pt x="1985" y="1905"/>
                    <a:pt x="1558" y="1967"/>
                  </a:cubicBezTo>
                  <a:cubicBezTo>
                    <a:pt x="1152" y="2025"/>
                    <a:pt x="732" y="2090"/>
                    <a:pt x="341" y="2218"/>
                  </a:cubicBezTo>
                  <a:cubicBezTo>
                    <a:pt x="239" y="2252"/>
                    <a:pt x="146" y="2304"/>
                    <a:pt x="54" y="2357"/>
                  </a:cubicBezTo>
                  <a:cubicBezTo>
                    <a:pt x="42" y="2365"/>
                    <a:pt x="1" y="2415"/>
                    <a:pt x="37" y="2415"/>
                  </a:cubicBezTo>
                  <a:cubicBezTo>
                    <a:pt x="38" y="2415"/>
                    <a:pt x="38" y="2415"/>
                    <a:pt x="38" y="2415"/>
                  </a:cubicBezTo>
                  <a:cubicBezTo>
                    <a:pt x="233" y="2412"/>
                    <a:pt x="411" y="2363"/>
                    <a:pt x="600" y="2318"/>
                  </a:cubicBezTo>
                  <a:cubicBezTo>
                    <a:pt x="804" y="2270"/>
                    <a:pt x="1011" y="2228"/>
                    <a:pt x="1220" y="2193"/>
                  </a:cubicBezTo>
                  <a:cubicBezTo>
                    <a:pt x="1638" y="2122"/>
                    <a:pt x="2061" y="2075"/>
                    <a:pt x="2484" y="2039"/>
                  </a:cubicBezTo>
                  <a:cubicBezTo>
                    <a:pt x="3348" y="1964"/>
                    <a:pt x="4216" y="1937"/>
                    <a:pt x="5081" y="1865"/>
                  </a:cubicBezTo>
                  <a:cubicBezTo>
                    <a:pt x="5502" y="1830"/>
                    <a:pt x="5925" y="1784"/>
                    <a:pt x="6343" y="1716"/>
                  </a:cubicBezTo>
                  <a:cubicBezTo>
                    <a:pt x="6757" y="1647"/>
                    <a:pt x="7172" y="1567"/>
                    <a:pt x="7586" y="1492"/>
                  </a:cubicBezTo>
                  <a:cubicBezTo>
                    <a:pt x="8448" y="1333"/>
                    <a:pt x="9309" y="1158"/>
                    <a:pt x="10160" y="951"/>
                  </a:cubicBezTo>
                  <a:cubicBezTo>
                    <a:pt x="10585" y="848"/>
                    <a:pt x="11007" y="728"/>
                    <a:pt x="11424" y="598"/>
                  </a:cubicBezTo>
                  <a:cubicBezTo>
                    <a:pt x="11826" y="473"/>
                    <a:pt x="12228" y="339"/>
                    <a:pt x="12615" y="172"/>
                  </a:cubicBezTo>
                  <a:cubicBezTo>
                    <a:pt x="12709" y="132"/>
                    <a:pt x="12801" y="87"/>
                    <a:pt x="12893" y="43"/>
                  </a:cubicBezTo>
                  <a:cubicBezTo>
                    <a:pt x="12911" y="35"/>
                    <a:pt x="12924" y="0"/>
                    <a:pt x="1290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5247125" y="1992625"/>
              <a:ext cx="311150" cy="50075"/>
            </a:xfrm>
            <a:custGeom>
              <a:avLst/>
              <a:gdLst/>
              <a:ahLst/>
              <a:cxnLst/>
              <a:rect l="l" t="t" r="r" b="b"/>
              <a:pathLst>
                <a:path w="12446" h="2003" extrusionOk="0">
                  <a:moveTo>
                    <a:pt x="12295" y="1"/>
                  </a:moveTo>
                  <a:cubicBezTo>
                    <a:pt x="11588" y="1"/>
                    <a:pt x="10884" y="99"/>
                    <a:pt x="10185" y="199"/>
                  </a:cubicBezTo>
                  <a:cubicBezTo>
                    <a:pt x="9387" y="313"/>
                    <a:pt x="8592" y="444"/>
                    <a:pt x="7798" y="592"/>
                  </a:cubicBezTo>
                  <a:cubicBezTo>
                    <a:pt x="6978" y="745"/>
                    <a:pt x="6157" y="907"/>
                    <a:pt x="5338" y="1064"/>
                  </a:cubicBezTo>
                  <a:cubicBezTo>
                    <a:pt x="4513" y="1223"/>
                    <a:pt x="3688" y="1377"/>
                    <a:pt x="2860" y="1510"/>
                  </a:cubicBezTo>
                  <a:cubicBezTo>
                    <a:pt x="2450" y="1575"/>
                    <a:pt x="2040" y="1635"/>
                    <a:pt x="1630" y="1689"/>
                  </a:cubicBezTo>
                  <a:cubicBezTo>
                    <a:pt x="1226" y="1743"/>
                    <a:pt x="821" y="1779"/>
                    <a:pt x="416" y="1826"/>
                  </a:cubicBezTo>
                  <a:cubicBezTo>
                    <a:pt x="312" y="1840"/>
                    <a:pt x="210" y="1860"/>
                    <a:pt x="108" y="1886"/>
                  </a:cubicBezTo>
                  <a:cubicBezTo>
                    <a:pt x="73" y="1895"/>
                    <a:pt x="1" y="1984"/>
                    <a:pt x="70" y="1992"/>
                  </a:cubicBezTo>
                  <a:cubicBezTo>
                    <a:pt x="131" y="1999"/>
                    <a:pt x="192" y="2002"/>
                    <a:pt x="252" y="2002"/>
                  </a:cubicBezTo>
                  <a:cubicBezTo>
                    <a:pt x="386" y="2002"/>
                    <a:pt x="518" y="1988"/>
                    <a:pt x="653" y="1975"/>
                  </a:cubicBezTo>
                  <a:cubicBezTo>
                    <a:pt x="855" y="1954"/>
                    <a:pt x="1058" y="1932"/>
                    <a:pt x="1260" y="1907"/>
                  </a:cubicBezTo>
                  <a:cubicBezTo>
                    <a:pt x="1669" y="1856"/>
                    <a:pt x="2077" y="1800"/>
                    <a:pt x="2485" y="1737"/>
                  </a:cubicBezTo>
                  <a:cubicBezTo>
                    <a:pt x="3314" y="1609"/>
                    <a:pt x="4139" y="1459"/>
                    <a:pt x="4961" y="1303"/>
                  </a:cubicBezTo>
                  <a:cubicBezTo>
                    <a:pt x="5785" y="1145"/>
                    <a:pt x="6607" y="979"/>
                    <a:pt x="7430" y="820"/>
                  </a:cubicBezTo>
                  <a:cubicBezTo>
                    <a:pt x="8231" y="665"/>
                    <a:pt x="9033" y="505"/>
                    <a:pt x="9838" y="377"/>
                  </a:cubicBezTo>
                  <a:cubicBezTo>
                    <a:pt x="10605" y="254"/>
                    <a:pt x="11375" y="173"/>
                    <a:pt x="12144" y="72"/>
                  </a:cubicBezTo>
                  <a:cubicBezTo>
                    <a:pt x="12234" y="60"/>
                    <a:pt x="12324" y="45"/>
                    <a:pt x="12413" y="33"/>
                  </a:cubicBezTo>
                  <a:cubicBezTo>
                    <a:pt x="12425" y="31"/>
                    <a:pt x="12445" y="2"/>
                    <a:pt x="12425" y="2"/>
                  </a:cubicBezTo>
                  <a:cubicBezTo>
                    <a:pt x="12382" y="1"/>
                    <a:pt x="12339" y="1"/>
                    <a:pt x="12295"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5251125" y="1959875"/>
              <a:ext cx="283625" cy="46400"/>
            </a:xfrm>
            <a:custGeom>
              <a:avLst/>
              <a:gdLst/>
              <a:ahLst/>
              <a:cxnLst/>
              <a:rect l="l" t="t" r="r" b="b"/>
              <a:pathLst>
                <a:path w="11345" h="1856" extrusionOk="0">
                  <a:moveTo>
                    <a:pt x="11293" y="0"/>
                  </a:moveTo>
                  <a:cubicBezTo>
                    <a:pt x="11119" y="23"/>
                    <a:pt x="10948" y="65"/>
                    <a:pt x="10777" y="102"/>
                  </a:cubicBezTo>
                  <a:cubicBezTo>
                    <a:pt x="10600" y="141"/>
                    <a:pt x="10422" y="181"/>
                    <a:pt x="10245" y="219"/>
                  </a:cubicBezTo>
                  <a:cubicBezTo>
                    <a:pt x="9887" y="297"/>
                    <a:pt x="9529" y="374"/>
                    <a:pt x="9171" y="451"/>
                  </a:cubicBezTo>
                  <a:cubicBezTo>
                    <a:pt x="8446" y="606"/>
                    <a:pt x="7719" y="750"/>
                    <a:pt x="6991" y="883"/>
                  </a:cubicBezTo>
                  <a:cubicBezTo>
                    <a:pt x="6253" y="1016"/>
                    <a:pt x="5517" y="1148"/>
                    <a:pt x="4776" y="1258"/>
                  </a:cubicBezTo>
                  <a:cubicBezTo>
                    <a:pt x="4039" y="1368"/>
                    <a:pt x="3299" y="1462"/>
                    <a:pt x="2557" y="1532"/>
                  </a:cubicBezTo>
                  <a:cubicBezTo>
                    <a:pt x="2192" y="1566"/>
                    <a:pt x="1825" y="1594"/>
                    <a:pt x="1459" y="1617"/>
                  </a:cubicBezTo>
                  <a:cubicBezTo>
                    <a:pt x="1279" y="1628"/>
                    <a:pt x="1100" y="1638"/>
                    <a:pt x="919" y="1646"/>
                  </a:cubicBezTo>
                  <a:cubicBezTo>
                    <a:pt x="740" y="1653"/>
                    <a:pt x="558" y="1653"/>
                    <a:pt x="379" y="1676"/>
                  </a:cubicBezTo>
                  <a:cubicBezTo>
                    <a:pt x="285" y="1687"/>
                    <a:pt x="192" y="1705"/>
                    <a:pt x="99" y="1718"/>
                  </a:cubicBezTo>
                  <a:cubicBezTo>
                    <a:pt x="62" y="1723"/>
                    <a:pt x="0" y="1809"/>
                    <a:pt x="62" y="1817"/>
                  </a:cubicBezTo>
                  <a:cubicBezTo>
                    <a:pt x="146" y="1828"/>
                    <a:pt x="230" y="1843"/>
                    <a:pt x="314" y="1850"/>
                  </a:cubicBezTo>
                  <a:cubicBezTo>
                    <a:pt x="367" y="1853"/>
                    <a:pt x="419" y="1855"/>
                    <a:pt x="471" y="1855"/>
                  </a:cubicBezTo>
                  <a:cubicBezTo>
                    <a:pt x="508" y="1855"/>
                    <a:pt x="545" y="1854"/>
                    <a:pt x="582" y="1852"/>
                  </a:cubicBezTo>
                  <a:cubicBezTo>
                    <a:pt x="762" y="1847"/>
                    <a:pt x="941" y="1838"/>
                    <a:pt x="1120" y="1827"/>
                  </a:cubicBezTo>
                  <a:cubicBezTo>
                    <a:pt x="1486" y="1808"/>
                    <a:pt x="1852" y="1781"/>
                    <a:pt x="2216" y="1748"/>
                  </a:cubicBezTo>
                  <a:cubicBezTo>
                    <a:pt x="2960" y="1682"/>
                    <a:pt x="3701" y="1592"/>
                    <a:pt x="4438" y="1486"/>
                  </a:cubicBezTo>
                  <a:cubicBezTo>
                    <a:pt x="5183" y="1378"/>
                    <a:pt x="5926" y="1252"/>
                    <a:pt x="6667" y="1114"/>
                  </a:cubicBezTo>
                  <a:cubicBezTo>
                    <a:pt x="7404" y="976"/>
                    <a:pt x="8138" y="813"/>
                    <a:pt x="8871" y="652"/>
                  </a:cubicBezTo>
                  <a:cubicBezTo>
                    <a:pt x="9585" y="495"/>
                    <a:pt x="10297" y="330"/>
                    <a:pt x="11006" y="151"/>
                  </a:cubicBezTo>
                  <a:cubicBezTo>
                    <a:pt x="11097" y="129"/>
                    <a:pt x="11186" y="104"/>
                    <a:pt x="11274" y="74"/>
                  </a:cubicBezTo>
                  <a:cubicBezTo>
                    <a:pt x="11302" y="65"/>
                    <a:pt x="11345" y="1"/>
                    <a:pt x="11301" y="1"/>
                  </a:cubicBezTo>
                  <a:cubicBezTo>
                    <a:pt x="11298" y="1"/>
                    <a:pt x="11296" y="1"/>
                    <a:pt x="11293" y="1"/>
                  </a:cubicBezTo>
                  <a:lnTo>
                    <a:pt x="11293" y="0"/>
                  </a:ln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5256200" y="1917300"/>
              <a:ext cx="248625" cy="40650"/>
            </a:xfrm>
            <a:custGeom>
              <a:avLst/>
              <a:gdLst/>
              <a:ahLst/>
              <a:cxnLst/>
              <a:rect l="l" t="t" r="r" b="b"/>
              <a:pathLst>
                <a:path w="9945" h="1626" extrusionOk="0">
                  <a:moveTo>
                    <a:pt x="9933" y="0"/>
                  </a:moveTo>
                  <a:cubicBezTo>
                    <a:pt x="9930" y="0"/>
                    <a:pt x="9928" y="1"/>
                    <a:pt x="9924" y="3"/>
                  </a:cubicBezTo>
                  <a:lnTo>
                    <a:pt x="9923" y="4"/>
                  </a:lnTo>
                  <a:cubicBezTo>
                    <a:pt x="9459" y="264"/>
                    <a:pt x="8939" y="398"/>
                    <a:pt x="8418" y="487"/>
                  </a:cubicBezTo>
                  <a:cubicBezTo>
                    <a:pt x="7829" y="589"/>
                    <a:pt x="7233" y="645"/>
                    <a:pt x="6639" y="707"/>
                  </a:cubicBezTo>
                  <a:cubicBezTo>
                    <a:pt x="6361" y="736"/>
                    <a:pt x="6084" y="766"/>
                    <a:pt x="5807" y="806"/>
                  </a:cubicBezTo>
                  <a:cubicBezTo>
                    <a:pt x="5513" y="846"/>
                    <a:pt x="5221" y="907"/>
                    <a:pt x="4926" y="944"/>
                  </a:cubicBezTo>
                  <a:cubicBezTo>
                    <a:pt x="4165" y="1040"/>
                    <a:pt x="3400" y="1088"/>
                    <a:pt x="2637" y="1146"/>
                  </a:cubicBezTo>
                  <a:cubicBezTo>
                    <a:pt x="2256" y="1176"/>
                    <a:pt x="1875" y="1207"/>
                    <a:pt x="1495" y="1250"/>
                  </a:cubicBezTo>
                  <a:cubicBezTo>
                    <a:pt x="1126" y="1292"/>
                    <a:pt x="758" y="1335"/>
                    <a:pt x="393" y="1407"/>
                  </a:cubicBezTo>
                  <a:cubicBezTo>
                    <a:pt x="349" y="1415"/>
                    <a:pt x="305" y="1422"/>
                    <a:pt x="262" y="1433"/>
                  </a:cubicBezTo>
                  <a:cubicBezTo>
                    <a:pt x="212" y="1447"/>
                    <a:pt x="163" y="1467"/>
                    <a:pt x="117" y="1491"/>
                  </a:cubicBezTo>
                  <a:cubicBezTo>
                    <a:pt x="82" y="1507"/>
                    <a:pt x="1" y="1618"/>
                    <a:pt x="84" y="1622"/>
                  </a:cubicBezTo>
                  <a:cubicBezTo>
                    <a:pt x="104" y="1624"/>
                    <a:pt x="123" y="1625"/>
                    <a:pt x="142" y="1625"/>
                  </a:cubicBezTo>
                  <a:cubicBezTo>
                    <a:pt x="164" y="1625"/>
                    <a:pt x="186" y="1624"/>
                    <a:pt x="208" y="1621"/>
                  </a:cubicBezTo>
                  <a:cubicBezTo>
                    <a:pt x="257" y="1611"/>
                    <a:pt x="306" y="1600"/>
                    <a:pt x="355" y="1590"/>
                  </a:cubicBezTo>
                  <a:cubicBezTo>
                    <a:pt x="446" y="1572"/>
                    <a:pt x="537" y="1555"/>
                    <a:pt x="628" y="1539"/>
                  </a:cubicBezTo>
                  <a:cubicBezTo>
                    <a:pt x="812" y="1507"/>
                    <a:pt x="997" y="1477"/>
                    <a:pt x="1181" y="1449"/>
                  </a:cubicBezTo>
                  <a:cubicBezTo>
                    <a:pt x="1559" y="1393"/>
                    <a:pt x="1940" y="1362"/>
                    <a:pt x="2318" y="1330"/>
                  </a:cubicBezTo>
                  <a:cubicBezTo>
                    <a:pt x="3090" y="1265"/>
                    <a:pt x="3864" y="1223"/>
                    <a:pt x="4631" y="1125"/>
                  </a:cubicBezTo>
                  <a:cubicBezTo>
                    <a:pt x="4822" y="1101"/>
                    <a:pt x="5012" y="1074"/>
                    <a:pt x="5201" y="1043"/>
                  </a:cubicBezTo>
                  <a:cubicBezTo>
                    <a:pt x="5338" y="1020"/>
                    <a:pt x="5471" y="990"/>
                    <a:pt x="5607" y="966"/>
                  </a:cubicBezTo>
                  <a:cubicBezTo>
                    <a:pt x="5878" y="919"/>
                    <a:pt x="6151" y="885"/>
                    <a:pt x="6423" y="854"/>
                  </a:cubicBezTo>
                  <a:cubicBezTo>
                    <a:pt x="7020" y="785"/>
                    <a:pt x="7619" y="731"/>
                    <a:pt x="8210" y="624"/>
                  </a:cubicBezTo>
                  <a:cubicBezTo>
                    <a:pt x="8497" y="574"/>
                    <a:pt x="8779" y="507"/>
                    <a:pt x="9058" y="424"/>
                  </a:cubicBezTo>
                  <a:cubicBezTo>
                    <a:pt x="9303" y="350"/>
                    <a:pt x="9558" y="262"/>
                    <a:pt x="9778" y="129"/>
                  </a:cubicBezTo>
                  <a:cubicBezTo>
                    <a:pt x="9829" y="98"/>
                    <a:pt x="9880" y="65"/>
                    <a:pt x="9929" y="30"/>
                  </a:cubicBezTo>
                  <a:cubicBezTo>
                    <a:pt x="9940" y="24"/>
                    <a:pt x="9945" y="0"/>
                    <a:pt x="9933"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5262375" y="1866825"/>
              <a:ext cx="244825" cy="48575"/>
            </a:xfrm>
            <a:custGeom>
              <a:avLst/>
              <a:gdLst/>
              <a:ahLst/>
              <a:cxnLst/>
              <a:rect l="l" t="t" r="r" b="b"/>
              <a:pathLst>
                <a:path w="9793" h="1943" extrusionOk="0">
                  <a:moveTo>
                    <a:pt x="9751" y="1"/>
                  </a:moveTo>
                  <a:cubicBezTo>
                    <a:pt x="9454" y="14"/>
                    <a:pt x="9157" y="79"/>
                    <a:pt x="8866" y="136"/>
                  </a:cubicBezTo>
                  <a:cubicBezTo>
                    <a:pt x="8559" y="195"/>
                    <a:pt x="8255" y="260"/>
                    <a:pt x="7952" y="335"/>
                  </a:cubicBezTo>
                  <a:cubicBezTo>
                    <a:pt x="7327" y="488"/>
                    <a:pt x="6708" y="656"/>
                    <a:pt x="6088" y="823"/>
                  </a:cubicBezTo>
                  <a:cubicBezTo>
                    <a:pt x="5454" y="993"/>
                    <a:pt x="4821" y="1162"/>
                    <a:pt x="4182" y="1308"/>
                  </a:cubicBezTo>
                  <a:cubicBezTo>
                    <a:pt x="3550" y="1453"/>
                    <a:pt x="2914" y="1578"/>
                    <a:pt x="2271" y="1659"/>
                  </a:cubicBezTo>
                  <a:cubicBezTo>
                    <a:pt x="1955" y="1698"/>
                    <a:pt x="1638" y="1726"/>
                    <a:pt x="1321" y="1743"/>
                  </a:cubicBezTo>
                  <a:cubicBezTo>
                    <a:pt x="1161" y="1751"/>
                    <a:pt x="1003" y="1753"/>
                    <a:pt x="844" y="1753"/>
                  </a:cubicBezTo>
                  <a:cubicBezTo>
                    <a:pt x="686" y="1753"/>
                    <a:pt x="527" y="1751"/>
                    <a:pt x="368" y="1750"/>
                  </a:cubicBezTo>
                  <a:cubicBezTo>
                    <a:pt x="336" y="1750"/>
                    <a:pt x="304" y="1748"/>
                    <a:pt x="272" y="1748"/>
                  </a:cubicBezTo>
                  <a:cubicBezTo>
                    <a:pt x="264" y="1748"/>
                    <a:pt x="256" y="1748"/>
                    <a:pt x="248" y="1748"/>
                  </a:cubicBezTo>
                  <a:cubicBezTo>
                    <a:pt x="206" y="1752"/>
                    <a:pt x="163" y="1761"/>
                    <a:pt x="122" y="1767"/>
                  </a:cubicBezTo>
                  <a:cubicBezTo>
                    <a:pt x="85" y="1772"/>
                    <a:pt x="0" y="1869"/>
                    <a:pt x="62" y="1890"/>
                  </a:cubicBezTo>
                  <a:cubicBezTo>
                    <a:pt x="95" y="1904"/>
                    <a:pt x="130" y="1915"/>
                    <a:pt x="165" y="1922"/>
                  </a:cubicBezTo>
                  <a:cubicBezTo>
                    <a:pt x="204" y="1928"/>
                    <a:pt x="242" y="1929"/>
                    <a:pt x="280" y="1932"/>
                  </a:cubicBezTo>
                  <a:cubicBezTo>
                    <a:pt x="361" y="1939"/>
                    <a:pt x="442" y="1940"/>
                    <a:pt x="523" y="1942"/>
                  </a:cubicBezTo>
                  <a:cubicBezTo>
                    <a:pt x="573" y="1943"/>
                    <a:pt x="623" y="1943"/>
                    <a:pt x="672" y="1943"/>
                  </a:cubicBezTo>
                  <a:cubicBezTo>
                    <a:pt x="780" y="1943"/>
                    <a:pt x="887" y="1941"/>
                    <a:pt x="995" y="1938"/>
                  </a:cubicBezTo>
                  <a:cubicBezTo>
                    <a:pt x="1314" y="1928"/>
                    <a:pt x="1634" y="1904"/>
                    <a:pt x="1951" y="1870"/>
                  </a:cubicBezTo>
                  <a:cubicBezTo>
                    <a:pt x="2599" y="1797"/>
                    <a:pt x="3240" y="1682"/>
                    <a:pt x="3875" y="1541"/>
                  </a:cubicBezTo>
                  <a:cubicBezTo>
                    <a:pt x="4517" y="1399"/>
                    <a:pt x="5152" y="1233"/>
                    <a:pt x="5786" y="1062"/>
                  </a:cubicBezTo>
                  <a:cubicBezTo>
                    <a:pt x="6413" y="894"/>
                    <a:pt x="7037" y="718"/>
                    <a:pt x="7667" y="555"/>
                  </a:cubicBezTo>
                  <a:cubicBezTo>
                    <a:pt x="8275" y="398"/>
                    <a:pt x="8885" y="249"/>
                    <a:pt x="9501" y="121"/>
                  </a:cubicBezTo>
                  <a:cubicBezTo>
                    <a:pt x="9577" y="106"/>
                    <a:pt x="9651" y="90"/>
                    <a:pt x="9727" y="70"/>
                  </a:cubicBezTo>
                  <a:cubicBezTo>
                    <a:pt x="9747" y="65"/>
                    <a:pt x="9793" y="2"/>
                    <a:pt x="9753" y="2"/>
                  </a:cubicBezTo>
                  <a:cubicBezTo>
                    <a:pt x="9752" y="2"/>
                    <a:pt x="9752" y="2"/>
                    <a:pt x="9751" y="2"/>
                  </a:cubicBezTo>
                  <a:lnTo>
                    <a:pt x="9751" y="1"/>
                  </a:ln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5288225" y="1826000"/>
              <a:ext cx="202525" cy="42575"/>
            </a:xfrm>
            <a:custGeom>
              <a:avLst/>
              <a:gdLst/>
              <a:ahLst/>
              <a:cxnLst/>
              <a:rect l="l" t="t" r="r" b="b"/>
              <a:pathLst>
                <a:path w="8101" h="1703" extrusionOk="0">
                  <a:moveTo>
                    <a:pt x="8081" y="0"/>
                  </a:moveTo>
                  <a:cubicBezTo>
                    <a:pt x="8077" y="0"/>
                    <a:pt x="8073" y="1"/>
                    <a:pt x="8068" y="4"/>
                  </a:cubicBezTo>
                  <a:lnTo>
                    <a:pt x="8068" y="3"/>
                  </a:lnTo>
                  <a:cubicBezTo>
                    <a:pt x="7616" y="198"/>
                    <a:pt x="7156" y="370"/>
                    <a:pt x="6686" y="518"/>
                  </a:cubicBezTo>
                  <a:cubicBezTo>
                    <a:pt x="6171" y="678"/>
                    <a:pt x="5647" y="808"/>
                    <a:pt x="5119" y="917"/>
                  </a:cubicBezTo>
                  <a:cubicBezTo>
                    <a:pt x="4573" y="1031"/>
                    <a:pt x="4023" y="1126"/>
                    <a:pt x="3471" y="1206"/>
                  </a:cubicBezTo>
                  <a:cubicBezTo>
                    <a:pt x="2928" y="1285"/>
                    <a:pt x="2383" y="1348"/>
                    <a:pt x="1837" y="1400"/>
                  </a:cubicBezTo>
                  <a:cubicBezTo>
                    <a:pt x="1573" y="1424"/>
                    <a:pt x="1311" y="1446"/>
                    <a:pt x="1047" y="1465"/>
                  </a:cubicBezTo>
                  <a:cubicBezTo>
                    <a:pt x="798" y="1483"/>
                    <a:pt x="546" y="1493"/>
                    <a:pt x="298" y="1521"/>
                  </a:cubicBezTo>
                  <a:cubicBezTo>
                    <a:pt x="259" y="1526"/>
                    <a:pt x="224" y="1542"/>
                    <a:pt x="187" y="1552"/>
                  </a:cubicBezTo>
                  <a:cubicBezTo>
                    <a:pt x="160" y="1560"/>
                    <a:pt x="130" y="1564"/>
                    <a:pt x="102" y="1571"/>
                  </a:cubicBezTo>
                  <a:cubicBezTo>
                    <a:pt x="67" y="1579"/>
                    <a:pt x="0" y="1660"/>
                    <a:pt x="65" y="1671"/>
                  </a:cubicBezTo>
                  <a:cubicBezTo>
                    <a:pt x="89" y="1676"/>
                    <a:pt x="114" y="1680"/>
                    <a:pt x="138" y="1685"/>
                  </a:cubicBezTo>
                  <a:cubicBezTo>
                    <a:pt x="166" y="1695"/>
                    <a:pt x="197" y="1701"/>
                    <a:pt x="227" y="1703"/>
                  </a:cubicBezTo>
                  <a:cubicBezTo>
                    <a:pt x="288" y="1703"/>
                    <a:pt x="348" y="1701"/>
                    <a:pt x="408" y="1699"/>
                  </a:cubicBezTo>
                  <a:cubicBezTo>
                    <a:pt x="533" y="1694"/>
                    <a:pt x="658" y="1685"/>
                    <a:pt x="781" y="1676"/>
                  </a:cubicBezTo>
                  <a:cubicBezTo>
                    <a:pt x="1043" y="1658"/>
                    <a:pt x="1304" y="1636"/>
                    <a:pt x="1565" y="1612"/>
                  </a:cubicBezTo>
                  <a:cubicBezTo>
                    <a:pt x="2118" y="1561"/>
                    <a:pt x="2670" y="1497"/>
                    <a:pt x="3220" y="1421"/>
                  </a:cubicBezTo>
                  <a:cubicBezTo>
                    <a:pt x="3779" y="1342"/>
                    <a:pt x="4336" y="1247"/>
                    <a:pt x="4889" y="1126"/>
                  </a:cubicBezTo>
                  <a:cubicBezTo>
                    <a:pt x="5426" y="1010"/>
                    <a:pt x="5961" y="875"/>
                    <a:pt x="6485" y="706"/>
                  </a:cubicBezTo>
                  <a:cubicBezTo>
                    <a:pt x="6733" y="626"/>
                    <a:pt x="6979" y="539"/>
                    <a:pt x="7223" y="445"/>
                  </a:cubicBezTo>
                  <a:cubicBezTo>
                    <a:pt x="7457" y="353"/>
                    <a:pt x="7689" y="255"/>
                    <a:pt x="7910" y="135"/>
                  </a:cubicBezTo>
                  <a:cubicBezTo>
                    <a:pt x="7963" y="107"/>
                    <a:pt x="8015" y="78"/>
                    <a:pt x="8068" y="49"/>
                  </a:cubicBezTo>
                  <a:cubicBezTo>
                    <a:pt x="8086" y="38"/>
                    <a:pt x="8100" y="0"/>
                    <a:pt x="808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5305600" y="1789325"/>
              <a:ext cx="162850" cy="40100"/>
            </a:xfrm>
            <a:custGeom>
              <a:avLst/>
              <a:gdLst/>
              <a:ahLst/>
              <a:cxnLst/>
              <a:rect l="l" t="t" r="r" b="b"/>
              <a:pathLst>
                <a:path w="6514" h="1604" extrusionOk="0">
                  <a:moveTo>
                    <a:pt x="6495" y="1"/>
                  </a:moveTo>
                  <a:cubicBezTo>
                    <a:pt x="6486" y="1"/>
                    <a:pt x="6476" y="8"/>
                    <a:pt x="6470" y="13"/>
                  </a:cubicBezTo>
                  <a:lnTo>
                    <a:pt x="6469" y="13"/>
                  </a:lnTo>
                  <a:cubicBezTo>
                    <a:pt x="6447" y="33"/>
                    <a:pt x="6424" y="49"/>
                    <a:pt x="6403" y="66"/>
                  </a:cubicBezTo>
                  <a:cubicBezTo>
                    <a:pt x="6389" y="75"/>
                    <a:pt x="6377" y="83"/>
                    <a:pt x="6365" y="92"/>
                  </a:cubicBezTo>
                  <a:lnTo>
                    <a:pt x="6343" y="106"/>
                  </a:lnTo>
                  <a:lnTo>
                    <a:pt x="6332" y="113"/>
                  </a:lnTo>
                  <a:lnTo>
                    <a:pt x="6332" y="113"/>
                  </a:lnTo>
                  <a:lnTo>
                    <a:pt x="6332" y="113"/>
                  </a:lnTo>
                  <a:cubicBezTo>
                    <a:pt x="6330" y="115"/>
                    <a:pt x="6326" y="117"/>
                    <a:pt x="6322" y="120"/>
                  </a:cubicBezTo>
                  <a:cubicBezTo>
                    <a:pt x="6308" y="127"/>
                    <a:pt x="6294" y="138"/>
                    <a:pt x="6279" y="146"/>
                  </a:cubicBezTo>
                  <a:cubicBezTo>
                    <a:pt x="6277" y="147"/>
                    <a:pt x="6271" y="151"/>
                    <a:pt x="6271" y="151"/>
                  </a:cubicBezTo>
                  <a:cubicBezTo>
                    <a:pt x="6271" y="151"/>
                    <a:pt x="6273" y="150"/>
                    <a:pt x="6277" y="148"/>
                  </a:cubicBezTo>
                  <a:lnTo>
                    <a:pt x="6277" y="148"/>
                  </a:lnTo>
                  <a:lnTo>
                    <a:pt x="6266" y="155"/>
                  </a:lnTo>
                  <a:lnTo>
                    <a:pt x="6242" y="169"/>
                  </a:lnTo>
                  <a:cubicBezTo>
                    <a:pt x="6230" y="175"/>
                    <a:pt x="6219" y="181"/>
                    <a:pt x="6208" y="187"/>
                  </a:cubicBezTo>
                  <a:lnTo>
                    <a:pt x="6208" y="187"/>
                  </a:lnTo>
                  <a:cubicBezTo>
                    <a:pt x="6210" y="186"/>
                    <a:pt x="6211" y="185"/>
                    <a:pt x="6211" y="185"/>
                  </a:cubicBezTo>
                  <a:lnTo>
                    <a:pt x="6211" y="185"/>
                  </a:lnTo>
                  <a:cubicBezTo>
                    <a:pt x="6211" y="185"/>
                    <a:pt x="6210" y="186"/>
                    <a:pt x="6206" y="188"/>
                  </a:cubicBezTo>
                  <a:cubicBezTo>
                    <a:pt x="6206" y="188"/>
                    <a:pt x="6207" y="188"/>
                    <a:pt x="6208" y="187"/>
                  </a:cubicBezTo>
                  <a:lnTo>
                    <a:pt x="6208" y="187"/>
                  </a:lnTo>
                  <a:cubicBezTo>
                    <a:pt x="6203" y="190"/>
                    <a:pt x="6197" y="193"/>
                    <a:pt x="6196" y="194"/>
                  </a:cubicBezTo>
                  <a:cubicBezTo>
                    <a:pt x="6178" y="205"/>
                    <a:pt x="6161" y="215"/>
                    <a:pt x="6143" y="223"/>
                  </a:cubicBezTo>
                  <a:cubicBezTo>
                    <a:pt x="5990" y="307"/>
                    <a:pt x="5830" y="378"/>
                    <a:pt x="5667" y="438"/>
                  </a:cubicBezTo>
                  <a:lnTo>
                    <a:pt x="5650" y="444"/>
                  </a:lnTo>
                  <a:lnTo>
                    <a:pt x="5641" y="448"/>
                  </a:lnTo>
                  <a:lnTo>
                    <a:pt x="5620" y="455"/>
                  </a:lnTo>
                  <a:lnTo>
                    <a:pt x="5602" y="462"/>
                  </a:lnTo>
                  <a:lnTo>
                    <a:pt x="5566" y="476"/>
                  </a:lnTo>
                  <a:lnTo>
                    <a:pt x="5553" y="481"/>
                  </a:lnTo>
                  <a:lnTo>
                    <a:pt x="5547" y="483"/>
                  </a:lnTo>
                  <a:lnTo>
                    <a:pt x="5547" y="483"/>
                  </a:lnTo>
                  <a:cubicBezTo>
                    <a:pt x="5549" y="482"/>
                    <a:pt x="5549" y="482"/>
                    <a:pt x="5549" y="482"/>
                  </a:cubicBezTo>
                  <a:lnTo>
                    <a:pt x="5549" y="482"/>
                  </a:lnTo>
                  <a:cubicBezTo>
                    <a:pt x="5548" y="482"/>
                    <a:pt x="5546" y="482"/>
                    <a:pt x="5543" y="484"/>
                  </a:cubicBezTo>
                  <a:cubicBezTo>
                    <a:pt x="5494" y="501"/>
                    <a:pt x="5446" y="519"/>
                    <a:pt x="5398" y="535"/>
                  </a:cubicBezTo>
                  <a:cubicBezTo>
                    <a:pt x="5296" y="569"/>
                    <a:pt x="5194" y="602"/>
                    <a:pt x="5091" y="633"/>
                  </a:cubicBezTo>
                  <a:cubicBezTo>
                    <a:pt x="4869" y="698"/>
                    <a:pt x="4644" y="757"/>
                    <a:pt x="4418" y="810"/>
                  </a:cubicBezTo>
                  <a:cubicBezTo>
                    <a:pt x="3930" y="926"/>
                    <a:pt x="3439" y="1028"/>
                    <a:pt x="2944" y="1111"/>
                  </a:cubicBezTo>
                  <a:cubicBezTo>
                    <a:pt x="2695" y="1153"/>
                    <a:pt x="2445" y="1192"/>
                    <a:pt x="2195" y="1226"/>
                  </a:cubicBezTo>
                  <a:cubicBezTo>
                    <a:pt x="2134" y="1234"/>
                    <a:pt x="2073" y="1243"/>
                    <a:pt x="2012" y="1251"/>
                  </a:cubicBezTo>
                  <a:lnTo>
                    <a:pt x="1925" y="1262"/>
                  </a:lnTo>
                  <a:lnTo>
                    <a:pt x="1901" y="1265"/>
                  </a:lnTo>
                  <a:lnTo>
                    <a:pt x="1890" y="1266"/>
                  </a:lnTo>
                  <a:cubicBezTo>
                    <a:pt x="1892" y="1266"/>
                    <a:pt x="1893" y="1266"/>
                    <a:pt x="1894" y="1266"/>
                  </a:cubicBezTo>
                  <a:cubicBezTo>
                    <a:pt x="1896" y="1266"/>
                    <a:pt x="1884" y="1267"/>
                    <a:pt x="1880" y="1267"/>
                  </a:cubicBezTo>
                  <a:cubicBezTo>
                    <a:pt x="1879" y="1267"/>
                    <a:pt x="1878" y="1267"/>
                    <a:pt x="1878" y="1267"/>
                  </a:cubicBezTo>
                  <a:lnTo>
                    <a:pt x="1848" y="1272"/>
                  </a:lnTo>
                  <a:cubicBezTo>
                    <a:pt x="1731" y="1286"/>
                    <a:pt x="1614" y="1300"/>
                    <a:pt x="1497" y="1313"/>
                  </a:cubicBezTo>
                  <a:cubicBezTo>
                    <a:pt x="1281" y="1336"/>
                    <a:pt x="1064" y="1358"/>
                    <a:pt x="847" y="1374"/>
                  </a:cubicBezTo>
                  <a:cubicBezTo>
                    <a:pt x="662" y="1390"/>
                    <a:pt x="477" y="1397"/>
                    <a:pt x="292" y="1413"/>
                  </a:cubicBezTo>
                  <a:cubicBezTo>
                    <a:pt x="244" y="1416"/>
                    <a:pt x="196" y="1422"/>
                    <a:pt x="151" y="1440"/>
                  </a:cubicBezTo>
                  <a:lnTo>
                    <a:pt x="151" y="1440"/>
                  </a:lnTo>
                  <a:cubicBezTo>
                    <a:pt x="142" y="1442"/>
                    <a:pt x="134" y="1443"/>
                    <a:pt x="125" y="1444"/>
                  </a:cubicBezTo>
                  <a:lnTo>
                    <a:pt x="108" y="1447"/>
                  </a:lnTo>
                  <a:cubicBezTo>
                    <a:pt x="106" y="1447"/>
                    <a:pt x="85" y="1449"/>
                    <a:pt x="98" y="1449"/>
                  </a:cubicBezTo>
                  <a:cubicBezTo>
                    <a:pt x="62" y="1449"/>
                    <a:pt x="27" y="1479"/>
                    <a:pt x="12" y="1511"/>
                  </a:cubicBezTo>
                  <a:cubicBezTo>
                    <a:pt x="1" y="1536"/>
                    <a:pt x="1" y="1575"/>
                    <a:pt x="35" y="1576"/>
                  </a:cubicBezTo>
                  <a:lnTo>
                    <a:pt x="35" y="1576"/>
                  </a:lnTo>
                  <a:cubicBezTo>
                    <a:pt x="26" y="1576"/>
                    <a:pt x="51" y="1578"/>
                    <a:pt x="56" y="1578"/>
                  </a:cubicBezTo>
                  <a:lnTo>
                    <a:pt x="69" y="1580"/>
                  </a:lnTo>
                  <a:cubicBezTo>
                    <a:pt x="75" y="1581"/>
                    <a:pt x="83" y="1582"/>
                    <a:pt x="90" y="1583"/>
                  </a:cubicBezTo>
                  <a:lnTo>
                    <a:pt x="90" y="1583"/>
                  </a:lnTo>
                  <a:cubicBezTo>
                    <a:pt x="125" y="1602"/>
                    <a:pt x="168" y="1603"/>
                    <a:pt x="208" y="1603"/>
                  </a:cubicBezTo>
                  <a:cubicBezTo>
                    <a:pt x="250" y="1603"/>
                    <a:pt x="293" y="1603"/>
                    <a:pt x="336" y="1601"/>
                  </a:cubicBezTo>
                  <a:cubicBezTo>
                    <a:pt x="429" y="1597"/>
                    <a:pt x="522" y="1591"/>
                    <a:pt x="615" y="1585"/>
                  </a:cubicBezTo>
                  <a:cubicBezTo>
                    <a:pt x="828" y="1570"/>
                    <a:pt x="1040" y="1552"/>
                    <a:pt x="1253" y="1530"/>
                  </a:cubicBezTo>
                  <a:cubicBezTo>
                    <a:pt x="1745" y="1478"/>
                    <a:pt x="2236" y="1411"/>
                    <a:pt x="2724" y="1330"/>
                  </a:cubicBezTo>
                  <a:cubicBezTo>
                    <a:pt x="3229" y="1246"/>
                    <a:pt x="3732" y="1148"/>
                    <a:pt x="4230" y="1029"/>
                  </a:cubicBezTo>
                  <a:cubicBezTo>
                    <a:pt x="4678" y="920"/>
                    <a:pt x="5125" y="787"/>
                    <a:pt x="5556" y="618"/>
                  </a:cubicBezTo>
                  <a:cubicBezTo>
                    <a:pt x="5730" y="551"/>
                    <a:pt x="5899" y="471"/>
                    <a:pt x="6062" y="379"/>
                  </a:cubicBezTo>
                  <a:cubicBezTo>
                    <a:pt x="6136" y="339"/>
                    <a:pt x="6206" y="296"/>
                    <a:pt x="6273" y="246"/>
                  </a:cubicBezTo>
                  <a:cubicBezTo>
                    <a:pt x="6305" y="223"/>
                    <a:pt x="6336" y="198"/>
                    <a:pt x="6365" y="173"/>
                  </a:cubicBezTo>
                  <a:cubicBezTo>
                    <a:pt x="6395" y="147"/>
                    <a:pt x="6408" y="135"/>
                    <a:pt x="6438" y="105"/>
                  </a:cubicBezTo>
                  <a:cubicBezTo>
                    <a:pt x="6461" y="82"/>
                    <a:pt x="6478" y="63"/>
                    <a:pt x="6502" y="33"/>
                  </a:cubicBezTo>
                  <a:cubicBezTo>
                    <a:pt x="6508" y="25"/>
                    <a:pt x="6513" y="10"/>
                    <a:pt x="6503" y="4"/>
                  </a:cubicBezTo>
                  <a:cubicBezTo>
                    <a:pt x="6501" y="2"/>
                    <a:pt x="6498" y="1"/>
                    <a:pt x="6495"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5320675" y="1754400"/>
              <a:ext cx="138700" cy="35225"/>
            </a:xfrm>
            <a:custGeom>
              <a:avLst/>
              <a:gdLst/>
              <a:ahLst/>
              <a:cxnLst/>
              <a:rect l="l" t="t" r="r" b="b"/>
              <a:pathLst>
                <a:path w="5548" h="1409" extrusionOk="0">
                  <a:moveTo>
                    <a:pt x="5527" y="0"/>
                  </a:moveTo>
                  <a:cubicBezTo>
                    <a:pt x="5525" y="0"/>
                    <a:pt x="5522" y="0"/>
                    <a:pt x="5519" y="1"/>
                  </a:cubicBezTo>
                  <a:cubicBezTo>
                    <a:pt x="5434" y="21"/>
                    <a:pt x="5352" y="48"/>
                    <a:pt x="5269" y="73"/>
                  </a:cubicBezTo>
                  <a:cubicBezTo>
                    <a:pt x="5186" y="97"/>
                    <a:pt x="5103" y="124"/>
                    <a:pt x="5019" y="148"/>
                  </a:cubicBezTo>
                  <a:cubicBezTo>
                    <a:pt x="4848" y="199"/>
                    <a:pt x="4677" y="251"/>
                    <a:pt x="4505" y="299"/>
                  </a:cubicBezTo>
                  <a:cubicBezTo>
                    <a:pt x="4157" y="397"/>
                    <a:pt x="3808" y="492"/>
                    <a:pt x="3456" y="578"/>
                  </a:cubicBezTo>
                  <a:cubicBezTo>
                    <a:pt x="3101" y="664"/>
                    <a:pt x="2745" y="742"/>
                    <a:pt x="2388" y="816"/>
                  </a:cubicBezTo>
                  <a:cubicBezTo>
                    <a:pt x="2031" y="892"/>
                    <a:pt x="1673" y="961"/>
                    <a:pt x="1313" y="1025"/>
                  </a:cubicBezTo>
                  <a:cubicBezTo>
                    <a:pt x="1135" y="1057"/>
                    <a:pt x="959" y="1088"/>
                    <a:pt x="782" y="1117"/>
                  </a:cubicBezTo>
                  <a:cubicBezTo>
                    <a:pt x="692" y="1132"/>
                    <a:pt x="602" y="1148"/>
                    <a:pt x="512" y="1162"/>
                  </a:cubicBezTo>
                  <a:cubicBezTo>
                    <a:pt x="424" y="1176"/>
                    <a:pt x="334" y="1187"/>
                    <a:pt x="247" y="1209"/>
                  </a:cubicBezTo>
                  <a:cubicBezTo>
                    <a:pt x="196" y="1220"/>
                    <a:pt x="148" y="1241"/>
                    <a:pt x="104" y="1270"/>
                  </a:cubicBezTo>
                  <a:lnTo>
                    <a:pt x="104" y="1270"/>
                  </a:lnTo>
                  <a:cubicBezTo>
                    <a:pt x="85" y="1278"/>
                    <a:pt x="67" y="1286"/>
                    <a:pt x="49" y="1294"/>
                  </a:cubicBezTo>
                  <a:cubicBezTo>
                    <a:pt x="30" y="1303"/>
                    <a:pt x="15" y="1320"/>
                    <a:pt x="7" y="1339"/>
                  </a:cubicBezTo>
                  <a:cubicBezTo>
                    <a:pt x="4" y="1350"/>
                    <a:pt x="1" y="1373"/>
                    <a:pt x="18" y="1378"/>
                  </a:cubicBezTo>
                  <a:cubicBezTo>
                    <a:pt x="33" y="1381"/>
                    <a:pt x="48" y="1384"/>
                    <a:pt x="64" y="1387"/>
                  </a:cubicBezTo>
                  <a:lnTo>
                    <a:pt x="64" y="1387"/>
                  </a:lnTo>
                  <a:cubicBezTo>
                    <a:pt x="87" y="1403"/>
                    <a:pt x="119" y="1408"/>
                    <a:pt x="148" y="1408"/>
                  </a:cubicBezTo>
                  <a:cubicBezTo>
                    <a:pt x="157" y="1408"/>
                    <a:pt x="166" y="1408"/>
                    <a:pt x="175" y="1407"/>
                  </a:cubicBezTo>
                  <a:cubicBezTo>
                    <a:pt x="224" y="1404"/>
                    <a:pt x="273" y="1395"/>
                    <a:pt x="321" y="1387"/>
                  </a:cubicBezTo>
                  <a:cubicBezTo>
                    <a:pt x="410" y="1374"/>
                    <a:pt x="499" y="1359"/>
                    <a:pt x="586" y="1344"/>
                  </a:cubicBezTo>
                  <a:cubicBezTo>
                    <a:pt x="767" y="1313"/>
                    <a:pt x="947" y="1282"/>
                    <a:pt x="1128" y="1250"/>
                  </a:cubicBezTo>
                  <a:cubicBezTo>
                    <a:pt x="1487" y="1185"/>
                    <a:pt x="1845" y="1115"/>
                    <a:pt x="2203" y="1042"/>
                  </a:cubicBezTo>
                  <a:cubicBezTo>
                    <a:pt x="2564" y="966"/>
                    <a:pt x="2923" y="882"/>
                    <a:pt x="3281" y="791"/>
                  </a:cubicBezTo>
                  <a:cubicBezTo>
                    <a:pt x="3636" y="701"/>
                    <a:pt x="3993" y="606"/>
                    <a:pt x="4343" y="496"/>
                  </a:cubicBezTo>
                  <a:cubicBezTo>
                    <a:pt x="4694" y="385"/>
                    <a:pt x="5042" y="266"/>
                    <a:pt x="5383" y="127"/>
                  </a:cubicBezTo>
                  <a:cubicBezTo>
                    <a:pt x="5426" y="108"/>
                    <a:pt x="5468" y="91"/>
                    <a:pt x="5511" y="69"/>
                  </a:cubicBezTo>
                  <a:cubicBezTo>
                    <a:pt x="5529" y="61"/>
                    <a:pt x="5542" y="44"/>
                    <a:pt x="5547" y="23"/>
                  </a:cubicBezTo>
                  <a:cubicBezTo>
                    <a:pt x="5548" y="9"/>
                    <a:pt x="5539" y="0"/>
                    <a:pt x="552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
            <p:cNvSpPr/>
            <p:nvPr/>
          </p:nvSpPr>
          <p:spPr>
            <a:xfrm>
              <a:off x="5346900" y="1717525"/>
              <a:ext cx="107725" cy="35550"/>
            </a:xfrm>
            <a:custGeom>
              <a:avLst/>
              <a:gdLst/>
              <a:ahLst/>
              <a:cxnLst/>
              <a:rect l="l" t="t" r="r" b="b"/>
              <a:pathLst>
                <a:path w="4309" h="1422" extrusionOk="0">
                  <a:moveTo>
                    <a:pt x="4286" y="1"/>
                  </a:moveTo>
                  <a:cubicBezTo>
                    <a:pt x="4280" y="1"/>
                    <a:pt x="4274" y="2"/>
                    <a:pt x="4268" y="5"/>
                  </a:cubicBezTo>
                  <a:lnTo>
                    <a:pt x="4267" y="5"/>
                  </a:lnTo>
                  <a:cubicBezTo>
                    <a:pt x="4150" y="53"/>
                    <a:pt x="4036" y="107"/>
                    <a:pt x="3921" y="160"/>
                  </a:cubicBezTo>
                  <a:cubicBezTo>
                    <a:pt x="3798" y="216"/>
                    <a:pt x="3673" y="270"/>
                    <a:pt x="3548" y="325"/>
                  </a:cubicBezTo>
                  <a:cubicBezTo>
                    <a:pt x="3416" y="382"/>
                    <a:pt x="3284" y="437"/>
                    <a:pt x="3151" y="489"/>
                  </a:cubicBezTo>
                  <a:cubicBezTo>
                    <a:pt x="3083" y="516"/>
                    <a:pt x="3014" y="543"/>
                    <a:pt x="2946" y="569"/>
                  </a:cubicBezTo>
                  <a:cubicBezTo>
                    <a:pt x="2910" y="582"/>
                    <a:pt x="2875" y="596"/>
                    <a:pt x="2840" y="609"/>
                  </a:cubicBezTo>
                  <a:lnTo>
                    <a:pt x="2792" y="627"/>
                  </a:lnTo>
                  <a:cubicBezTo>
                    <a:pt x="2790" y="628"/>
                    <a:pt x="2785" y="629"/>
                    <a:pt x="2783" y="630"/>
                  </a:cubicBezTo>
                  <a:lnTo>
                    <a:pt x="2783" y="630"/>
                  </a:lnTo>
                  <a:lnTo>
                    <a:pt x="2756" y="639"/>
                  </a:lnTo>
                  <a:cubicBezTo>
                    <a:pt x="2474" y="742"/>
                    <a:pt x="2188" y="834"/>
                    <a:pt x="1899" y="913"/>
                  </a:cubicBezTo>
                  <a:cubicBezTo>
                    <a:pt x="1616" y="990"/>
                    <a:pt x="1330" y="1060"/>
                    <a:pt x="1041" y="1112"/>
                  </a:cubicBezTo>
                  <a:cubicBezTo>
                    <a:pt x="971" y="1124"/>
                    <a:pt x="901" y="1135"/>
                    <a:pt x="831" y="1145"/>
                  </a:cubicBezTo>
                  <a:cubicBezTo>
                    <a:pt x="796" y="1150"/>
                    <a:pt x="761" y="1156"/>
                    <a:pt x="726" y="1160"/>
                  </a:cubicBezTo>
                  <a:lnTo>
                    <a:pt x="718" y="1161"/>
                  </a:lnTo>
                  <a:cubicBezTo>
                    <a:pt x="717" y="1161"/>
                    <a:pt x="716" y="1161"/>
                    <a:pt x="716" y="1161"/>
                  </a:cubicBezTo>
                  <a:lnTo>
                    <a:pt x="716" y="1161"/>
                  </a:lnTo>
                  <a:lnTo>
                    <a:pt x="725" y="1160"/>
                  </a:lnTo>
                  <a:cubicBezTo>
                    <a:pt x="728" y="1160"/>
                    <a:pt x="729" y="1159"/>
                    <a:pt x="729" y="1159"/>
                  </a:cubicBezTo>
                  <a:lnTo>
                    <a:pt x="729" y="1159"/>
                  </a:lnTo>
                  <a:cubicBezTo>
                    <a:pt x="727" y="1159"/>
                    <a:pt x="712" y="1161"/>
                    <a:pt x="715" y="1161"/>
                  </a:cubicBezTo>
                  <a:cubicBezTo>
                    <a:pt x="715" y="1161"/>
                    <a:pt x="715" y="1161"/>
                    <a:pt x="716" y="1161"/>
                  </a:cubicBezTo>
                  <a:lnTo>
                    <a:pt x="716" y="1161"/>
                  </a:lnTo>
                  <a:lnTo>
                    <a:pt x="700" y="1163"/>
                  </a:lnTo>
                  <a:cubicBezTo>
                    <a:pt x="683" y="1165"/>
                    <a:pt x="665" y="1167"/>
                    <a:pt x="648" y="1169"/>
                  </a:cubicBezTo>
                  <a:cubicBezTo>
                    <a:pt x="580" y="1176"/>
                    <a:pt x="513" y="1183"/>
                    <a:pt x="446" y="1187"/>
                  </a:cubicBezTo>
                  <a:cubicBezTo>
                    <a:pt x="406" y="1191"/>
                    <a:pt x="366" y="1194"/>
                    <a:pt x="327" y="1199"/>
                  </a:cubicBezTo>
                  <a:cubicBezTo>
                    <a:pt x="325" y="1199"/>
                    <a:pt x="315" y="1201"/>
                    <a:pt x="310" y="1202"/>
                  </a:cubicBezTo>
                  <a:lnTo>
                    <a:pt x="310" y="1202"/>
                  </a:lnTo>
                  <a:lnTo>
                    <a:pt x="288" y="1204"/>
                  </a:lnTo>
                  <a:cubicBezTo>
                    <a:pt x="266" y="1207"/>
                    <a:pt x="246" y="1211"/>
                    <a:pt x="225" y="1215"/>
                  </a:cubicBezTo>
                  <a:cubicBezTo>
                    <a:pt x="209" y="1218"/>
                    <a:pt x="191" y="1219"/>
                    <a:pt x="175" y="1223"/>
                  </a:cubicBezTo>
                  <a:cubicBezTo>
                    <a:pt x="153" y="1231"/>
                    <a:pt x="131" y="1240"/>
                    <a:pt x="110" y="1250"/>
                  </a:cubicBezTo>
                  <a:cubicBezTo>
                    <a:pt x="66" y="1268"/>
                    <a:pt x="1" y="1351"/>
                    <a:pt x="60" y="1388"/>
                  </a:cubicBezTo>
                  <a:cubicBezTo>
                    <a:pt x="70" y="1395"/>
                    <a:pt x="81" y="1401"/>
                    <a:pt x="93" y="1406"/>
                  </a:cubicBezTo>
                  <a:cubicBezTo>
                    <a:pt x="113" y="1411"/>
                    <a:pt x="133" y="1414"/>
                    <a:pt x="154" y="1415"/>
                  </a:cubicBezTo>
                  <a:cubicBezTo>
                    <a:pt x="185" y="1418"/>
                    <a:pt x="217" y="1420"/>
                    <a:pt x="248" y="1421"/>
                  </a:cubicBezTo>
                  <a:cubicBezTo>
                    <a:pt x="314" y="1421"/>
                    <a:pt x="381" y="1416"/>
                    <a:pt x="446" y="1408"/>
                  </a:cubicBezTo>
                  <a:cubicBezTo>
                    <a:pt x="592" y="1394"/>
                    <a:pt x="737" y="1374"/>
                    <a:pt x="882" y="1350"/>
                  </a:cubicBezTo>
                  <a:cubicBezTo>
                    <a:pt x="1172" y="1302"/>
                    <a:pt x="1459" y="1239"/>
                    <a:pt x="1742" y="1159"/>
                  </a:cubicBezTo>
                  <a:cubicBezTo>
                    <a:pt x="2043" y="1074"/>
                    <a:pt x="2339" y="974"/>
                    <a:pt x="2631" y="866"/>
                  </a:cubicBezTo>
                  <a:cubicBezTo>
                    <a:pt x="2911" y="762"/>
                    <a:pt x="3185" y="646"/>
                    <a:pt x="3455" y="519"/>
                  </a:cubicBezTo>
                  <a:cubicBezTo>
                    <a:pt x="3584" y="458"/>
                    <a:pt x="3712" y="395"/>
                    <a:pt x="3838" y="327"/>
                  </a:cubicBezTo>
                  <a:cubicBezTo>
                    <a:pt x="3898" y="295"/>
                    <a:pt x="3957" y="261"/>
                    <a:pt x="4017" y="228"/>
                  </a:cubicBezTo>
                  <a:lnTo>
                    <a:pt x="4039" y="216"/>
                  </a:lnTo>
                  <a:cubicBezTo>
                    <a:pt x="4054" y="207"/>
                    <a:pt x="4058" y="204"/>
                    <a:pt x="4058" y="204"/>
                  </a:cubicBezTo>
                  <a:lnTo>
                    <a:pt x="4058" y="204"/>
                  </a:lnTo>
                  <a:cubicBezTo>
                    <a:pt x="4058" y="204"/>
                    <a:pt x="4057" y="204"/>
                    <a:pt x="4057" y="205"/>
                  </a:cubicBezTo>
                  <a:lnTo>
                    <a:pt x="4057" y="205"/>
                  </a:lnTo>
                  <a:lnTo>
                    <a:pt x="4060" y="203"/>
                  </a:lnTo>
                  <a:lnTo>
                    <a:pt x="4115" y="170"/>
                  </a:lnTo>
                  <a:cubicBezTo>
                    <a:pt x="4143" y="153"/>
                    <a:pt x="4172" y="136"/>
                    <a:pt x="4200" y="118"/>
                  </a:cubicBezTo>
                  <a:cubicBezTo>
                    <a:pt x="4228" y="101"/>
                    <a:pt x="4253" y="82"/>
                    <a:pt x="4278" y="64"/>
                  </a:cubicBezTo>
                  <a:cubicBezTo>
                    <a:pt x="4292" y="54"/>
                    <a:pt x="4308" y="34"/>
                    <a:pt x="4304" y="16"/>
                  </a:cubicBezTo>
                  <a:cubicBezTo>
                    <a:pt x="4302" y="4"/>
                    <a:pt x="4295" y="1"/>
                    <a:pt x="4286"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5361000" y="1708775"/>
              <a:ext cx="72075" cy="23200"/>
            </a:xfrm>
            <a:custGeom>
              <a:avLst/>
              <a:gdLst/>
              <a:ahLst/>
              <a:cxnLst/>
              <a:rect l="l" t="t" r="r" b="b"/>
              <a:pathLst>
                <a:path w="2883" h="928" extrusionOk="0">
                  <a:moveTo>
                    <a:pt x="146" y="923"/>
                  </a:moveTo>
                  <a:lnTo>
                    <a:pt x="128" y="925"/>
                  </a:lnTo>
                  <a:cubicBezTo>
                    <a:pt x="134" y="924"/>
                    <a:pt x="140" y="923"/>
                    <a:pt x="146" y="923"/>
                  </a:cubicBezTo>
                  <a:close/>
                  <a:moveTo>
                    <a:pt x="2851" y="0"/>
                  </a:moveTo>
                  <a:cubicBezTo>
                    <a:pt x="2843" y="0"/>
                    <a:pt x="2835" y="3"/>
                    <a:pt x="2828" y="7"/>
                  </a:cubicBezTo>
                  <a:lnTo>
                    <a:pt x="2828" y="8"/>
                  </a:lnTo>
                  <a:cubicBezTo>
                    <a:pt x="2749" y="46"/>
                    <a:pt x="2669" y="81"/>
                    <a:pt x="2589" y="115"/>
                  </a:cubicBezTo>
                  <a:cubicBezTo>
                    <a:pt x="2548" y="131"/>
                    <a:pt x="2506" y="148"/>
                    <a:pt x="2464" y="164"/>
                  </a:cubicBezTo>
                  <a:cubicBezTo>
                    <a:pt x="2443" y="172"/>
                    <a:pt x="2422" y="181"/>
                    <a:pt x="2401" y="188"/>
                  </a:cubicBezTo>
                  <a:lnTo>
                    <a:pt x="2368" y="200"/>
                  </a:lnTo>
                  <a:lnTo>
                    <a:pt x="2364" y="202"/>
                  </a:lnTo>
                  <a:lnTo>
                    <a:pt x="2364" y="202"/>
                  </a:lnTo>
                  <a:cubicBezTo>
                    <a:pt x="2366" y="201"/>
                    <a:pt x="2369" y="200"/>
                    <a:pt x="2369" y="200"/>
                  </a:cubicBezTo>
                  <a:lnTo>
                    <a:pt x="2369" y="200"/>
                  </a:lnTo>
                  <a:cubicBezTo>
                    <a:pt x="2367" y="201"/>
                    <a:pt x="2365" y="202"/>
                    <a:pt x="2363" y="202"/>
                  </a:cubicBezTo>
                  <a:lnTo>
                    <a:pt x="2363" y="202"/>
                  </a:lnTo>
                  <a:lnTo>
                    <a:pt x="2364" y="202"/>
                  </a:lnTo>
                  <a:lnTo>
                    <a:pt x="2364" y="202"/>
                  </a:lnTo>
                  <a:cubicBezTo>
                    <a:pt x="2363" y="202"/>
                    <a:pt x="2363" y="202"/>
                    <a:pt x="2363" y="202"/>
                  </a:cubicBezTo>
                  <a:lnTo>
                    <a:pt x="2363" y="202"/>
                  </a:lnTo>
                  <a:cubicBezTo>
                    <a:pt x="2363" y="202"/>
                    <a:pt x="2363" y="202"/>
                    <a:pt x="2363" y="202"/>
                  </a:cubicBezTo>
                  <a:lnTo>
                    <a:pt x="2363" y="202"/>
                  </a:lnTo>
                  <a:lnTo>
                    <a:pt x="2363" y="202"/>
                  </a:lnTo>
                  <a:cubicBezTo>
                    <a:pt x="2360" y="204"/>
                    <a:pt x="2358" y="204"/>
                    <a:pt x="2358" y="204"/>
                  </a:cubicBezTo>
                  <a:cubicBezTo>
                    <a:pt x="2358" y="204"/>
                    <a:pt x="2360" y="203"/>
                    <a:pt x="2363" y="202"/>
                  </a:cubicBezTo>
                  <a:lnTo>
                    <a:pt x="2363" y="202"/>
                  </a:lnTo>
                  <a:cubicBezTo>
                    <a:pt x="2358" y="204"/>
                    <a:pt x="2353" y="206"/>
                    <a:pt x="2348" y="208"/>
                  </a:cubicBezTo>
                  <a:cubicBezTo>
                    <a:pt x="2261" y="239"/>
                    <a:pt x="2172" y="269"/>
                    <a:pt x="2084" y="294"/>
                  </a:cubicBezTo>
                  <a:cubicBezTo>
                    <a:pt x="1994" y="320"/>
                    <a:pt x="1900" y="341"/>
                    <a:pt x="1810" y="366"/>
                  </a:cubicBezTo>
                  <a:cubicBezTo>
                    <a:pt x="1620" y="416"/>
                    <a:pt x="1429" y="459"/>
                    <a:pt x="1238" y="501"/>
                  </a:cubicBezTo>
                  <a:cubicBezTo>
                    <a:pt x="1046" y="544"/>
                    <a:pt x="858" y="583"/>
                    <a:pt x="670" y="627"/>
                  </a:cubicBezTo>
                  <a:cubicBezTo>
                    <a:pt x="578" y="649"/>
                    <a:pt x="486" y="671"/>
                    <a:pt x="394" y="694"/>
                  </a:cubicBezTo>
                  <a:cubicBezTo>
                    <a:pt x="349" y="706"/>
                    <a:pt x="305" y="718"/>
                    <a:pt x="261" y="731"/>
                  </a:cubicBezTo>
                  <a:cubicBezTo>
                    <a:pt x="232" y="740"/>
                    <a:pt x="204" y="750"/>
                    <a:pt x="177" y="762"/>
                  </a:cubicBezTo>
                  <a:cubicBezTo>
                    <a:pt x="155" y="773"/>
                    <a:pt x="133" y="783"/>
                    <a:pt x="112" y="796"/>
                  </a:cubicBezTo>
                  <a:cubicBezTo>
                    <a:pt x="97" y="803"/>
                    <a:pt x="83" y="811"/>
                    <a:pt x="68" y="821"/>
                  </a:cubicBezTo>
                  <a:cubicBezTo>
                    <a:pt x="56" y="831"/>
                    <a:pt x="45" y="840"/>
                    <a:pt x="34" y="851"/>
                  </a:cubicBezTo>
                  <a:cubicBezTo>
                    <a:pt x="19" y="867"/>
                    <a:pt x="0" y="903"/>
                    <a:pt x="27" y="917"/>
                  </a:cubicBezTo>
                  <a:cubicBezTo>
                    <a:pt x="35" y="922"/>
                    <a:pt x="45" y="926"/>
                    <a:pt x="55" y="927"/>
                  </a:cubicBezTo>
                  <a:cubicBezTo>
                    <a:pt x="59" y="927"/>
                    <a:pt x="63" y="928"/>
                    <a:pt x="67" y="928"/>
                  </a:cubicBezTo>
                  <a:cubicBezTo>
                    <a:pt x="71" y="928"/>
                    <a:pt x="75" y="927"/>
                    <a:pt x="79" y="927"/>
                  </a:cubicBezTo>
                  <a:cubicBezTo>
                    <a:pt x="102" y="927"/>
                    <a:pt x="124" y="925"/>
                    <a:pt x="148" y="923"/>
                  </a:cubicBezTo>
                  <a:lnTo>
                    <a:pt x="148" y="923"/>
                  </a:lnTo>
                  <a:cubicBezTo>
                    <a:pt x="147" y="923"/>
                    <a:pt x="147" y="923"/>
                    <a:pt x="146" y="923"/>
                  </a:cubicBezTo>
                  <a:lnTo>
                    <a:pt x="146" y="923"/>
                  </a:lnTo>
                  <a:lnTo>
                    <a:pt x="149" y="922"/>
                  </a:lnTo>
                  <a:lnTo>
                    <a:pt x="149" y="922"/>
                  </a:lnTo>
                  <a:cubicBezTo>
                    <a:pt x="149" y="922"/>
                    <a:pt x="148" y="923"/>
                    <a:pt x="148" y="923"/>
                  </a:cubicBezTo>
                  <a:lnTo>
                    <a:pt x="148" y="923"/>
                  </a:lnTo>
                  <a:cubicBezTo>
                    <a:pt x="189" y="918"/>
                    <a:pt x="230" y="908"/>
                    <a:pt x="270" y="896"/>
                  </a:cubicBezTo>
                  <a:cubicBezTo>
                    <a:pt x="313" y="884"/>
                    <a:pt x="356" y="872"/>
                    <a:pt x="400" y="861"/>
                  </a:cubicBezTo>
                  <a:cubicBezTo>
                    <a:pt x="488" y="838"/>
                    <a:pt x="576" y="816"/>
                    <a:pt x="665" y="796"/>
                  </a:cubicBezTo>
                  <a:cubicBezTo>
                    <a:pt x="847" y="752"/>
                    <a:pt x="1030" y="711"/>
                    <a:pt x="1212" y="670"/>
                  </a:cubicBezTo>
                  <a:cubicBezTo>
                    <a:pt x="1393" y="628"/>
                    <a:pt x="1577" y="584"/>
                    <a:pt x="1759" y="535"/>
                  </a:cubicBezTo>
                  <a:cubicBezTo>
                    <a:pt x="1849" y="511"/>
                    <a:pt x="1939" y="480"/>
                    <a:pt x="2029" y="451"/>
                  </a:cubicBezTo>
                  <a:cubicBezTo>
                    <a:pt x="2120" y="420"/>
                    <a:pt x="2212" y="390"/>
                    <a:pt x="2301" y="356"/>
                  </a:cubicBezTo>
                  <a:cubicBezTo>
                    <a:pt x="2471" y="292"/>
                    <a:pt x="2635" y="213"/>
                    <a:pt x="2789" y="119"/>
                  </a:cubicBezTo>
                  <a:cubicBezTo>
                    <a:pt x="2807" y="108"/>
                    <a:pt x="2824" y="97"/>
                    <a:pt x="2842" y="85"/>
                  </a:cubicBezTo>
                  <a:cubicBezTo>
                    <a:pt x="2858" y="74"/>
                    <a:pt x="2882" y="45"/>
                    <a:pt x="2877" y="21"/>
                  </a:cubicBezTo>
                  <a:cubicBezTo>
                    <a:pt x="2874" y="6"/>
                    <a:pt x="2863" y="0"/>
                    <a:pt x="285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4771425" y="1425875"/>
              <a:ext cx="1022375" cy="260850"/>
            </a:xfrm>
            <a:custGeom>
              <a:avLst/>
              <a:gdLst/>
              <a:ahLst/>
              <a:cxnLst/>
              <a:rect l="l" t="t" r="r" b="b"/>
              <a:pathLst>
                <a:path w="40895" h="10434" extrusionOk="0">
                  <a:moveTo>
                    <a:pt x="40870" y="1"/>
                  </a:moveTo>
                  <a:cubicBezTo>
                    <a:pt x="40869" y="1"/>
                    <a:pt x="40869" y="1"/>
                    <a:pt x="40868" y="1"/>
                  </a:cubicBezTo>
                  <a:lnTo>
                    <a:pt x="40869" y="1"/>
                  </a:lnTo>
                  <a:cubicBezTo>
                    <a:pt x="39521" y="112"/>
                    <a:pt x="38204" y="487"/>
                    <a:pt x="36916" y="885"/>
                  </a:cubicBezTo>
                  <a:cubicBezTo>
                    <a:pt x="35606" y="1291"/>
                    <a:pt x="34313" y="1757"/>
                    <a:pt x="32996" y="2141"/>
                  </a:cubicBezTo>
                  <a:cubicBezTo>
                    <a:pt x="30332" y="2917"/>
                    <a:pt x="27602" y="3488"/>
                    <a:pt x="24972" y="4378"/>
                  </a:cubicBezTo>
                  <a:cubicBezTo>
                    <a:pt x="22308" y="5280"/>
                    <a:pt x="19607" y="6056"/>
                    <a:pt x="16865" y="6680"/>
                  </a:cubicBezTo>
                  <a:cubicBezTo>
                    <a:pt x="14142" y="7301"/>
                    <a:pt x="11406" y="7842"/>
                    <a:pt x="8665" y="8374"/>
                  </a:cubicBezTo>
                  <a:cubicBezTo>
                    <a:pt x="7237" y="8652"/>
                    <a:pt x="5815" y="8952"/>
                    <a:pt x="4385" y="9219"/>
                  </a:cubicBezTo>
                  <a:cubicBezTo>
                    <a:pt x="3686" y="9349"/>
                    <a:pt x="2985" y="9473"/>
                    <a:pt x="2283" y="9591"/>
                  </a:cubicBezTo>
                  <a:cubicBezTo>
                    <a:pt x="1927" y="9650"/>
                    <a:pt x="1569" y="9708"/>
                    <a:pt x="1212" y="9762"/>
                  </a:cubicBezTo>
                  <a:cubicBezTo>
                    <a:pt x="1040" y="9789"/>
                    <a:pt x="869" y="9814"/>
                    <a:pt x="696" y="9839"/>
                  </a:cubicBezTo>
                  <a:cubicBezTo>
                    <a:pt x="535" y="9863"/>
                    <a:pt x="329" y="9866"/>
                    <a:pt x="186" y="9950"/>
                  </a:cubicBezTo>
                  <a:cubicBezTo>
                    <a:pt x="102" y="9999"/>
                    <a:pt x="1" y="10120"/>
                    <a:pt x="2" y="10224"/>
                  </a:cubicBezTo>
                  <a:cubicBezTo>
                    <a:pt x="3" y="10338"/>
                    <a:pt x="109" y="10369"/>
                    <a:pt x="192" y="10421"/>
                  </a:cubicBezTo>
                  <a:cubicBezTo>
                    <a:pt x="206" y="10430"/>
                    <a:pt x="221" y="10433"/>
                    <a:pt x="237" y="10433"/>
                  </a:cubicBezTo>
                  <a:cubicBezTo>
                    <a:pt x="315" y="10433"/>
                    <a:pt x="415" y="10343"/>
                    <a:pt x="450" y="10255"/>
                  </a:cubicBezTo>
                  <a:lnTo>
                    <a:pt x="450" y="10255"/>
                  </a:lnTo>
                  <a:cubicBezTo>
                    <a:pt x="1017" y="10201"/>
                    <a:pt x="1589" y="10078"/>
                    <a:pt x="2145" y="9986"/>
                  </a:cubicBezTo>
                  <a:cubicBezTo>
                    <a:pt x="2848" y="9869"/>
                    <a:pt x="3549" y="9745"/>
                    <a:pt x="4248" y="9614"/>
                  </a:cubicBezTo>
                  <a:cubicBezTo>
                    <a:pt x="5626" y="9357"/>
                    <a:pt x="6999" y="9079"/>
                    <a:pt x="8372" y="8801"/>
                  </a:cubicBezTo>
                  <a:cubicBezTo>
                    <a:pt x="11034" y="8261"/>
                    <a:pt x="13703" y="7771"/>
                    <a:pt x="16350" y="7162"/>
                  </a:cubicBezTo>
                  <a:cubicBezTo>
                    <a:pt x="19032" y="6545"/>
                    <a:pt x="21692" y="5814"/>
                    <a:pt x="24294" y="4917"/>
                  </a:cubicBezTo>
                  <a:cubicBezTo>
                    <a:pt x="25579" y="4474"/>
                    <a:pt x="26865" y="4066"/>
                    <a:pt x="28178" y="3713"/>
                  </a:cubicBezTo>
                  <a:cubicBezTo>
                    <a:pt x="29491" y="3360"/>
                    <a:pt x="30809" y="3023"/>
                    <a:pt x="32114" y="2641"/>
                  </a:cubicBezTo>
                  <a:cubicBezTo>
                    <a:pt x="33403" y="2264"/>
                    <a:pt x="34676" y="1822"/>
                    <a:pt x="35944" y="1383"/>
                  </a:cubicBezTo>
                  <a:cubicBezTo>
                    <a:pt x="37231" y="937"/>
                    <a:pt x="38530" y="504"/>
                    <a:pt x="39867" y="233"/>
                  </a:cubicBezTo>
                  <a:cubicBezTo>
                    <a:pt x="40195" y="166"/>
                    <a:pt x="40522" y="100"/>
                    <a:pt x="40852" y="46"/>
                  </a:cubicBezTo>
                  <a:cubicBezTo>
                    <a:pt x="40869" y="43"/>
                    <a:pt x="40894" y="1"/>
                    <a:pt x="40870"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4732400" y="1443400"/>
              <a:ext cx="1048625" cy="279375"/>
            </a:xfrm>
            <a:custGeom>
              <a:avLst/>
              <a:gdLst/>
              <a:ahLst/>
              <a:cxnLst/>
              <a:rect l="l" t="t" r="r" b="b"/>
              <a:pathLst>
                <a:path w="41945" h="11175" extrusionOk="0">
                  <a:moveTo>
                    <a:pt x="41922" y="0"/>
                  </a:moveTo>
                  <a:cubicBezTo>
                    <a:pt x="41920" y="0"/>
                    <a:pt x="41918" y="0"/>
                    <a:pt x="41915" y="1"/>
                  </a:cubicBezTo>
                  <a:lnTo>
                    <a:pt x="41914" y="1"/>
                  </a:lnTo>
                  <a:cubicBezTo>
                    <a:pt x="40512" y="405"/>
                    <a:pt x="39129" y="880"/>
                    <a:pt x="37741" y="1326"/>
                  </a:cubicBezTo>
                  <a:cubicBezTo>
                    <a:pt x="36322" y="1781"/>
                    <a:pt x="34900" y="2227"/>
                    <a:pt x="33474" y="2662"/>
                  </a:cubicBezTo>
                  <a:cubicBezTo>
                    <a:pt x="30647" y="3523"/>
                    <a:pt x="27804" y="4318"/>
                    <a:pt x="24930" y="5008"/>
                  </a:cubicBezTo>
                  <a:cubicBezTo>
                    <a:pt x="21995" y="5713"/>
                    <a:pt x="19066" y="6452"/>
                    <a:pt x="16132" y="7168"/>
                  </a:cubicBezTo>
                  <a:cubicBezTo>
                    <a:pt x="13214" y="7879"/>
                    <a:pt x="10296" y="8588"/>
                    <a:pt x="7363" y="9231"/>
                  </a:cubicBezTo>
                  <a:cubicBezTo>
                    <a:pt x="5202" y="9706"/>
                    <a:pt x="2881" y="9596"/>
                    <a:pt x="823" y="10498"/>
                  </a:cubicBezTo>
                  <a:cubicBezTo>
                    <a:pt x="600" y="10596"/>
                    <a:pt x="384" y="10710"/>
                    <a:pt x="177" y="10838"/>
                  </a:cubicBezTo>
                  <a:cubicBezTo>
                    <a:pt x="4" y="10944"/>
                    <a:pt x="1" y="11175"/>
                    <a:pt x="149" y="11175"/>
                  </a:cubicBezTo>
                  <a:cubicBezTo>
                    <a:pt x="185" y="11175"/>
                    <a:pt x="230" y="11161"/>
                    <a:pt x="284" y="11128"/>
                  </a:cubicBezTo>
                  <a:cubicBezTo>
                    <a:pt x="1193" y="10574"/>
                    <a:pt x="2298" y="10362"/>
                    <a:pt x="3336" y="10194"/>
                  </a:cubicBezTo>
                  <a:cubicBezTo>
                    <a:pt x="4422" y="10019"/>
                    <a:pt x="5518" y="9923"/>
                    <a:pt x="6604" y="9745"/>
                  </a:cubicBezTo>
                  <a:cubicBezTo>
                    <a:pt x="7286" y="9633"/>
                    <a:pt x="7961" y="9462"/>
                    <a:pt x="8635" y="9309"/>
                  </a:cubicBezTo>
                  <a:cubicBezTo>
                    <a:pt x="9361" y="9145"/>
                    <a:pt x="10085" y="8977"/>
                    <a:pt x="10808" y="8808"/>
                  </a:cubicBezTo>
                  <a:cubicBezTo>
                    <a:pt x="12272" y="8464"/>
                    <a:pt x="13734" y="8111"/>
                    <a:pt x="15194" y="7750"/>
                  </a:cubicBezTo>
                  <a:cubicBezTo>
                    <a:pt x="18112" y="7030"/>
                    <a:pt x="21020" y="6274"/>
                    <a:pt x="23931" y="5534"/>
                  </a:cubicBezTo>
                  <a:cubicBezTo>
                    <a:pt x="26815" y="4800"/>
                    <a:pt x="29682" y="4016"/>
                    <a:pt x="32525" y="3137"/>
                  </a:cubicBezTo>
                  <a:cubicBezTo>
                    <a:pt x="35345" y="2265"/>
                    <a:pt x="38148" y="1340"/>
                    <a:pt x="40941" y="390"/>
                  </a:cubicBezTo>
                  <a:cubicBezTo>
                    <a:pt x="41265" y="280"/>
                    <a:pt x="41588" y="167"/>
                    <a:pt x="41908" y="49"/>
                  </a:cubicBezTo>
                  <a:cubicBezTo>
                    <a:pt x="41927" y="42"/>
                    <a:pt x="41945" y="0"/>
                    <a:pt x="4192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4726325" y="1473750"/>
              <a:ext cx="1034075" cy="282375"/>
            </a:xfrm>
            <a:custGeom>
              <a:avLst/>
              <a:gdLst/>
              <a:ahLst/>
              <a:cxnLst/>
              <a:rect l="l" t="t" r="r" b="b"/>
              <a:pathLst>
                <a:path w="41363" h="11295" extrusionOk="0">
                  <a:moveTo>
                    <a:pt x="363" y="11157"/>
                  </a:moveTo>
                  <a:lnTo>
                    <a:pt x="363" y="11157"/>
                  </a:lnTo>
                  <a:cubicBezTo>
                    <a:pt x="363" y="11157"/>
                    <a:pt x="344" y="11167"/>
                    <a:pt x="344" y="11167"/>
                  </a:cubicBezTo>
                  <a:cubicBezTo>
                    <a:pt x="345" y="11167"/>
                    <a:pt x="350" y="11165"/>
                    <a:pt x="362" y="11159"/>
                  </a:cubicBezTo>
                  <a:lnTo>
                    <a:pt x="362" y="11159"/>
                  </a:lnTo>
                  <a:cubicBezTo>
                    <a:pt x="354" y="11167"/>
                    <a:pt x="347" y="11170"/>
                    <a:pt x="344" y="11170"/>
                  </a:cubicBezTo>
                  <a:cubicBezTo>
                    <a:pt x="338" y="11170"/>
                    <a:pt x="342" y="11162"/>
                    <a:pt x="363" y="11157"/>
                  </a:cubicBezTo>
                  <a:close/>
                  <a:moveTo>
                    <a:pt x="41321" y="0"/>
                  </a:moveTo>
                  <a:cubicBezTo>
                    <a:pt x="41318" y="0"/>
                    <a:pt x="41314" y="1"/>
                    <a:pt x="41310" y="2"/>
                  </a:cubicBezTo>
                  <a:lnTo>
                    <a:pt x="41309" y="0"/>
                  </a:lnTo>
                  <a:cubicBezTo>
                    <a:pt x="38125" y="737"/>
                    <a:pt x="35013" y="1737"/>
                    <a:pt x="31901" y="2728"/>
                  </a:cubicBezTo>
                  <a:cubicBezTo>
                    <a:pt x="30335" y="3227"/>
                    <a:pt x="28765" y="3711"/>
                    <a:pt x="27183" y="4152"/>
                  </a:cubicBezTo>
                  <a:cubicBezTo>
                    <a:pt x="25580" y="4598"/>
                    <a:pt x="23961" y="4985"/>
                    <a:pt x="22350" y="5405"/>
                  </a:cubicBezTo>
                  <a:cubicBezTo>
                    <a:pt x="19047" y="6266"/>
                    <a:pt x="15753" y="7164"/>
                    <a:pt x="12454" y="8044"/>
                  </a:cubicBezTo>
                  <a:cubicBezTo>
                    <a:pt x="10814" y="8483"/>
                    <a:pt x="9172" y="8914"/>
                    <a:pt x="7527" y="9337"/>
                  </a:cubicBezTo>
                  <a:cubicBezTo>
                    <a:pt x="7009" y="9469"/>
                    <a:pt x="6491" y="9624"/>
                    <a:pt x="5963" y="9712"/>
                  </a:cubicBezTo>
                  <a:cubicBezTo>
                    <a:pt x="5622" y="9768"/>
                    <a:pt x="5282" y="9817"/>
                    <a:pt x="4941" y="9867"/>
                  </a:cubicBezTo>
                  <a:cubicBezTo>
                    <a:pt x="4027" y="10002"/>
                    <a:pt x="3112" y="10137"/>
                    <a:pt x="2204" y="10305"/>
                  </a:cubicBezTo>
                  <a:cubicBezTo>
                    <a:pt x="1816" y="10376"/>
                    <a:pt x="1429" y="10451"/>
                    <a:pt x="1047" y="10549"/>
                  </a:cubicBezTo>
                  <a:cubicBezTo>
                    <a:pt x="793" y="10613"/>
                    <a:pt x="519" y="10679"/>
                    <a:pt x="293" y="10817"/>
                  </a:cubicBezTo>
                  <a:cubicBezTo>
                    <a:pt x="190" y="10879"/>
                    <a:pt x="92" y="10962"/>
                    <a:pt x="41" y="11075"/>
                  </a:cubicBezTo>
                  <a:cubicBezTo>
                    <a:pt x="1" y="11167"/>
                    <a:pt x="6" y="11283"/>
                    <a:pt x="127" y="11294"/>
                  </a:cubicBezTo>
                  <a:cubicBezTo>
                    <a:pt x="131" y="11294"/>
                    <a:pt x="135" y="11294"/>
                    <a:pt x="140" y="11294"/>
                  </a:cubicBezTo>
                  <a:cubicBezTo>
                    <a:pt x="226" y="11294"/>
                    <a:pt x="318" y="11226"/>
                    <a:pt x="376" y="11152"/>
                  </a:cubicBezTo>
                  <a:lnTo>
                    <a:pt x="376" y="11152"/>
                  </a:lnTo>
                  <a:cubicBezTo>
                    <a:pt x="397" y="11142"/>
                    <a:pt x="418" y="11133"/>
                    <a:pt x="440" y="11123"/>
                  </a:cubicBezTo>
                  <a:cubicBezTo>
                    <a:pt x="525" y="11085"/>
                    <a:pt x="641" y="11051"/>
                    <a:pt x="764" y="11016"/>
                  </a:cubicBezTo>
                  <a:cubicBezTo>
                    <a:pt x="1122" y="10916"/>
                    <a:pt x="1487" y="10843"/>
                    <a:pt x="1850" y="10773"/>
                  </a:cubicBezTo>
                  <a:cubicBezTo>
                    <a:pt x="2742" y="10602"/>
                    <a:pt x="3640" y="10467"/>
                    <a:pt x="4536" y="10329"/>
                  </a:cubicBezTo>
                  <a:cubicBezTo>
                    <a:pt x="5286" y="10213"/>
                    <a:pt x="6022" y="10100"/>
                    <a:pt x="6757" y="9910"/>
                  </a:cubicBezTo>
                  <a:cubicBezTo>
                    <a:pt x="8376" y="9489"/>
                    <a:pt x="9993" y="9062"/>
                    <a:pt x="11609" y="8628"/>
                  </a:cubicBezTo>
                  <a:cubicBezTo>
                    <a:pt x="14857" y="7757"/>
                    <a:pt x="18100" y="6875"/>
                    <a:pt x="21350" y="6018"/>
                  </a:cubicBezTo>
                  <a:cubicBezTo>
                    <a:pt x="22962" y="5594"/>
                    <a:pt x="24581" y="5199"/>
                    <a:pt x="26187" y="4755"/>
                  </a:cubicBezTo>
                  <a:cubicBezTo>
                    <a:pt x="27743" y="4325"/>
                    <a:pt x="29282" y="3838"/>
                    <a:pt x="30820" y="3344"/>
                  </a:cubicBezTo>
                  <a:cubicBezTo>
                    <a:pt x="33911" y="2352"/>
                    <a:pt x="36981" y="1301"/>
                    <a:pt x="40102" y="407"/>
                  </a:cubicBezTo>
                  <a:cubicBezTo>
                    <a:pt x="40496" y="295"/>
                    <a:pt x="40892" y="188"/>
                    <a:pt x="41289" y="84"/>
                  </a:cubicBezTo>
                  <a:cubicBezTo>
                    <a:pt x="41323" y="74"/>
                    <a:pt x="41363" y="0"/>
                    <a:pt x="4132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4704750" y="1502725"/>
              <a:ext cx="1029525" cy="285600"/>
            </a:xfrm>
            <a:custGeom>
              <a:avLst/>
              <a:gdLst/>
              <a:ahLst/>
              <a:cxnLst/>
              <a:rect l="l" t="t" r="r" b="b"/>
              <a:pathLst>
                <a:path w="41181" h="11424" extrusionOk="0">
                  <a:moveTo>
                    <a:pt x="41151" y="0"/>
                  </a:moveTo>
                  <a:cubicBezTo>
                    <a:pt x="41150" y="0"/>
                    <a:pt x="41150" y="0"/>
                    <a:pt x="41149" y="0"/>
                  </a:cubicBezTo>
                  <a:lnTo>
                    <a:pt x="41148" y="0"/>
                  </a:lnTo>
                  <a:cubicBezTo>
                    <a:pt x="39942" y="66"/>
                    <a:pt x="38789" y="459"/>
                    <a:pt x="37664" y="872"/>
                  </a:cubicBezTo>
                  <a:cubicBezTo>
                    <a:pt x="36455" y="1316"/>
                    <a:pt x="35262" y="1787"/>
                    <a:pt x="34030" y="2163"/>
                  </a:cubicBezTo>
                  <a:cubicBezTo>
                    <a:pt x="31253" y="3011"/>
                    <a:pt x="28445" y="3747"/>
                    <a:pt x="25665" y="4582"/>
                  </a:cubicBezTo>
                  <a:cubicBezTo>
                    <a:pt x="22905" y="5411"/>
                    <a:pt x="20102" y="6082"/>
                    <a:pt x="17305" y="6777"/>
                  </a:cubicBezTo>
                  <a:cubicBezTo>
                    <a:pt x="14529" y="7467"/>
                    <a:pt x="11829" y="8438"/>
                    <a:pt x="9064" y="9173"/>
                  </a:cubicBezTo>
                  <a:cubicBezTo>
                    <a:pt x="7787" y="9512"/>
                    <a:pt x="6495" y="9786"/>
                    <a:pt x="5219" y="10132"/>
                  </a:cubicBezTo>
                  <a:cubicBezTo>
                    <a:pt x="3951" y="10474"/>
                    <a:pt x="2672" y="10830"/>
                    <a:pt x="1363" y="10971"/>
                  </a:cubicBezTo>
                  <a:cubicBezTo>
                    <a:pt x="1050" y="11005"/>
                    <a:pt x="736" y="11029"/>
                    <a:pt x="421" y="11045"/>
                  </a:cubicBezTo>
                  <a:cubicBezTo>
                    <a:pt x="262" y="11053"/>
                    <a:pt x="1" y="11418"/>
                    <a:pt x="240" y="11423"/>
                  </a:cubicBezTo>
                  <a:cubicBezTo>
                    <a:pt x="277" y="11423"/>
                    <a:pt x="314" y="11423"/>
                    <a:pt x="351" y="11423"/>
                  </a:cubicBezTo>
                  <a:cubicBezTo>
                    <a:pt x="1589" y="11423"/>
                    <a:pt x="2830" y="11125"/>
                    <a:pt x="4023" y="10819"/>
                  </a:cubicBezTo>
                  <a:cubicBezTo>
                    <a:pt x="4658" y="10656"/>
                    <a:pt x="5291" y="10480"/>
                    <a:pt x="5925" y="10311"/>
                  </a:cubicBezTo>
                  <a:cubicBezTo>
                    <a:pt x="6555" y="10143"/>
                    <a:pt x="7191" y="10004"/>
                    <a:pt x="7825" y="9850"/>
                  </a:cubicBezTo>
                  <a:cubicBezTo>
                    <a:pt x="10607" y="9174"/>
                    <a:pt x="13310" y="8219"/>
                    <a:pt x="16066" y="7449"/>
                  </a:cubicBezTo>
                  <a:cubicBezTo>
                    <a:pt x="17467" y="7058"/>
                    <a:pt x="18884" y="6725"/>
                    <a:pt x="20293" y="6360"/>
                  </a:cubicBezTo>
                  <a:cubicBezTo>
                    <a:pt x="21681" y="6000"/>
                    <a:pt x="23065" y="5626"/>
                    <a:pt x="24442" y="5220"/>
                  </a:cubicBezTo>
                  <a:cubicBezTo>
                    <a:pt x="25838" y="4808"/>
                    <a:pt x="27224" y="4362"/>
                    <a:pt x="28622" y="3958"/>
                  </a:cubicBezTo>
                  <a:cubicBezTo>
                    <a:pt x="30022" y="3552"/>
                    <a:pt x="31419" y="3148"/>
                    <a:pt x="32814" y="2731"/>
                  </a:cubicBezTo>
                  <a:cubicBezTo>
                    <a:pt x="34081" y="2352"/>
                    <a:pt x="35330" y="1947"/>
                    <a:pt x="36562" y="1462"/>
                  </a:cubicBezTo>
                  <a:cubicBezTo>
                    <a:pt x="37767" y="987"/>
                    <a:pt x="38975" y="522"/>
                    <a:pt x="40238" y="224"/>
                  </a:cubicBezTo>
                  <a:cubicBezTo>
                    <a:pt x="40532" y="155"/>
                    <a:pt x="40829" y="99"/>
                    <a:pt x="41128" y="56"/>
                  </a:cubicBezTo>
                  <a:cubicBezTo>
                    <a:pt x="41149" y="53"/>
                    <a:pt x="41180" y="0"/>
                    <a:pt x="4115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4712600" y="1546300"/>
              <a:ext cx="1007200" cy="274750"/>
            </a:xfrm>
            <a:custGeom>
              <a:avLst/>
              <a:gdLst/>
              <a:ahLst/>
              <a:cxnLst/>
              <a:rect l="l" t="t" r="r" b="b"/>
              <a:pathLst>
                <a:path w="40288" h="10990" extrusionOk="0">
                  <a:moveTo>
                    <a:pt x="40257" y="1"/>
                  </a:moveTo>
                  <a:cubicBezTo>
                    <a:pt x="40254" y="1"/>
                    <a:pt x="40250" y="1"/>
                    <a:pt x="40246" y="2"/>
                  </a:cubicBezTo>
                  <a:cubicBezTo>
                    <a:pt x="37631" y="707"/>
                    <a:pt x="35051" y="1544"/>
                    <a:pt x="32469" y="2357"/>
                  </a:cubicBezTo>
                  <a:cubicBezTo>
                    <a:pt x="29893" y="3166"/>
                    <a:pt x="27296" y="3903"/>
                    <a:pt x="24682" y="4566"/>
                  </a:cubicBezTo>
                  <a:cubicBezTo>
                    <a:pt x="22060" y="5235"/>
                    <a:pt x="19447" y="5941"/>
                    <a:pt x="16832" y="6639"/>
                  </a:cubicBezTo>
                  <a:cubicBezTo>
                    <a:pt x="14209" y="7340"/>
                    <a:pt x="11581" y="8029"/>
                    <a:pt x="8938" y="8659"/>
                  </a:cubicBezTo>
                  <a:cubicBezTo>
                    <a:pt x="8278" y="8816"/>
                    <a:pt x="7610" y="8956"/>
                    <a:pt x="6950" y="9123"/>
                  </a:cubicBezTo>
                  <a:cubicBezTo>
                    <a:pt x="6330" y="9280"/>
                    <a:pt x="5714" y="9459"/>
                    <a:pt x="5097" y="9630"/>
                  </a:cubicBezTo>
                  <a:cubicBezTo>
                    <a:pt x="3841" y="9981"/>
                    <a:pt x="2577" y="10323"/>
                    <a:pt x="1283" y="10498"/>
                  </a:cubicBezTo>
                  <a:cubicBezTo>
                    <a:pt x="958" y="10542"/>
                    <a:pt x="631" y="10574"/>
                    <a:pt x="304" y="10597"/>
                  </a:cubicBezTo>
                  <a:cubicBezTo>
                    <a:pt x="190" y="10604"/>
                    <a:pt x="84" y="10688"/>
                    <a:pt x="37" y="10790"/>
                  </a:cubicBezTo>
                  <a:cubicBezTo>
                    <a:pt x="4" y="10862"/>
                    <a:pt x="1" y="10989"/>
                    <a:pt x="110" y="10989"/>
                  </a:cubicBezTo>
                  <a:cubicBezTo>
                    <a:pt x="112" y="10989"/>
                    <a:pt x="114" y="10989"/>
                    <a:pt x="115" y="10989"/>
                  </a:cubicBezTo>
                  <a:cubicBezTo>
                    <a:pt x="1399" y="10936"/>
                    <a:pt x="2667" y="10647"/>
                    <a:pt x="3905" y="10322"/>
                  </a:cubicBezTo>
                  <a:cubicBezTo>
                    <a:pt x="5181" y="9987"/>
                    <a:pt x="6444" y="9613"/>
                    <a:pt x="7729" y="9315"/>
                  </a:cubicBezTo>
                  <a:cubicBezTo>
                    <a:pt x="10390" y="8697"/>
                    <a:pt x="13037" y="8016"/>
                    <a:pt x="15677" y="7314"/>
                  </a:cubicBezTo>
                  <a:cubicBezTo>
                    <a:pt x="18298" y="6617"/>
                    <a:pt x="20913" y="5898"/>
                    <a:pt x="23534" y="5196"/>
                  </a:cubicBezTo>
                  <a:cubicBezTo>
                    <a:pt x="26175" y="4488"/>
                    <a:pt x="28800" y="3744"/>
                    <a:pt x="31402" y="2899"/>
                  </a:cubicBezTo>
                  <a:cubicBezTo>
                    <a:pt x="34015" y="2052"/>
                    <a:pt x="36631" y="1210"/>
                    <a:pt x="39250" y="376"/>
                  </a:cubicBezTo>
                  <a:cubicBezTo>
                    <a:pt x="39577" y="272"/>
                    <a:pt x="39903" y="169"/>
                    <a:pt x="40230" y="67"/>
                  </a:cubicBezTo>
                  <a:cubicBezTo>
                    <a:pt x="40255" y="59"/>
                    <a:pt x="40287" y="1"/>
                    <a:pt x="4025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697475" y="1587650"/>
              <a:ext cx="1014175" cy="266000"/>
            </a:xfrm>
            <a:custGeom>
              <a:avLst/>
              <a:gdLst/>
              <a:ahLst/>
              <a:cxnLst/>
              <a:rect l="l" t="t" r="r" b="b"/>
              <a:pathLst>
                <a:path w="40567" h="10640" extrusionOk="0">
                  <a:moveTo>
                    <a:pt x="40536" y="0"/>
                  </a:moveTo>
                  <a:cubicBezTo>
                    <a:pt x="40531" y="0"/>
                    <a:pt x="40525" y="2"/>
                    <a:pt x="40518" y="5"/>
                  </a:cubicBezTo>
                  <a:lnTo>
                    <a:pt x="40518" y="6"/>
                  </a:lnTo>
                  <a:cubicBezTo>
                    <a:pt x="37945" y="1094"/>
                    <a:pt x="35263" y="1802"/>
                    <a:pt x="32542" y="2417"/>
                  </a:cubicBezTo>
                  <a:cubicBezTo>
                    <a:pt x="31184" y="2724"/>
                    <a:pt x="29818" y="2996"/>
                    <a:pt x="28462" y="3305"/>
                  </a:cubicBezTo>
                  <a:cubicBezTo>
                    <a:pt x="27094" y="3615"/>
                    <a:pt x="25746" y="3981"/>
                    <a:pt x="24402" y="4380"/>
                  </a:cubicBezTo>
                  <a:cubicBezTo>
                    <a:pt x="21463" y="5254"/>
                    <a:pt x="18516" y="6110"/>
                    <a:pt x="15551" y="6897"/>
                  </a:cubicBezTo>
                  <a:cubicBezTo>
                    <a:pt x="12620" y="7676"/>
                    <a:pt x="9668" y="8364"/>
                    <a:pt x="6696" y="8963"/>
                  </a:cubicBezTo>
                  <a:cubicBezTo>
                    <a:pt x="5699" y="9166"/>
                    <a:pt x="4672" y="9219"/>
                    <a:pt x="3663" y="9343"/>
                  </a:cubicBezTo>
                  <a:cubicBezTo>
                    <a:pt x="2668" y="9464"/>
                    <a:pt x="1626" y="9594"/>
                    <a:pt x="703" y="10005"/>
                  </a:cubicBezTo>
                  <a:cubicBezTo>
                    <a:pt x="515" y="10089"/>
                    <a:pt x="342" y="10199"/>
                    <a:pt x="173" y="10317"/>
                  </a:cubicBezTo>
                  <a:cubicBezTo>
                    <a:pt x="103" y="10366"/>
                    <a:pt x="1" y="10489"/>
                    <a:pt x="43" y="10582"/>
                  </a:cubicBezTo>
                  <a:cubicBezTo>
                    <a:pt x="62" y="10624"/>
                    <a:pt x="96" y="10639"/>
                    <a:pt x="133" y="10639"/>
                  </a:cubicBezTo>
                  <a:cubicBezTo>
                    <a:pt x="182" y="10639"/>
                    <a:pt x="238" y="10613"/>
                    <a:pt x="274" y="10588"/>
                  </a:cubicBezTo>
                  <a:cubicBezTo>
                    <a:pt x="619" y="10348"/>
                    <a:pt x="1054" y="10211"/>
                    <a:pt x="1456" y="10101"/>
                  </a:cubicBezTo>
                  <a:cubicBezTo>
                    <a:pt x="1958" y="9964"/>
                    <a:pt x="2471" y="9876"/>
                    <a:pt x="2986" y="9804"/>
                  </a:cubicBezTo>
                  <a:cubicBezTo>
                    <a:pt x="4029" y="9656"/>
                    <a:pt x="5082" y="9589"/>
                    <a:pt x="6123" y="9431"/>
                  </a:cubicBezTo>
                  <a:cubicBezTo>
                    <a:pt x="7475" y="9226"/>
                    <a:pt x="8819" y="8899"/>
                    <a:pt x="10152" y="8596"/>
                  </a:cubicBezTo>
                  <a:cubicBezTo>
                    <a:pt x="11646" y="8255"/>
                    <a:pt x="13134" y="7890"/>
                    <a:pt x="14617" y="7502"/>
                  </a:cubicBezTo>
                  <a:cubicBezTo>
                    <a:pt x="17582" y="6730"/>
                    <a:pt x="20524" y="5879"/>
                    <a:pt x="23457" y="4997"/>
                  </a:cubicBezTo>
                  <a:cubicBezTo>
                    <a:pt x="24819" y="4587"/>
                    <a:pt x="26177" y="4167"/>
                    <a:pt x="27556" y="3813"/>
                  </a:cubicBezTo>
                  <a:cubicBezTo>
                    <a:pt x="28913" y="3467"/>
                    <a:pt x="30279" y="3155"/>
                    <a:pt x="31643" y="2836"/>
                  </a:cubicBezTo>
                  <a:cubicBezTo>
                    <a:pt x="34332" y="2209"/>
                    <a:pt x="37048" y="1589"/>
                    <a:pt x="39594" y="496"/>
                  </a:cubicBezTo>
                  <a:cubicBezTo>
                    <a:pt x="39906" y="361"/>
                    <a:pt x="40215" y="220"/>
                    <a:pt x="40519" y="68"/>
                  </a:cubicBezTo>
                  <a:cubicBezTo>
                    <a:pt x="40547" y="54"/>
                    <a:pt x="40566" y="0"/>
                    <a:pt x="40536"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677650" y="1742500"/>
              <a:ext cx="572700" cy="158775"/>
            </a:xfrm>
            <a:custGeom>
              <a:avLst/>
              <a:gdLst/>
              <a:ahLst/>
              <a:cxnLst/>
              <a:rect l="l" t="t" r="r" b="b"/>
              <a:pathLst>
                <a:path w="22908" h="6351" extrusionOk="0">
                  <a:moveTo>
                    <a:pt x="22886" y="1"/>
                  </a:moveTo>
                  <a:cubicBezTo>
                    <a:pt x="22883" y="1"/>
                    <a:pt x="22879" y="1"/>
                    <a:pt x="22874" y="3"/>
                  </a:cubicBezTo>
                  <a:cubicBezTo>
                    <a:pt x="22241" y="250"/>
                    <a:pt x="21588" y="429"/>
                    <a:pt x="20927" y="578"/>
                  </a:cubicBezTo>
                  <a:cubicBezTo>
                    <a:pt x="20581" y="656"/>
                    <a:pt x="20234" y="730"/>
                    <a:pt x="19890" y="816"/>
                  </a:cubicBezTo>
                  <a:cubicBezTo>
                    <a:pt x="19515" y="912"/>
                    <a:pt x="19146" y="1036"/>
                    <a:pt x="18776" y="1151"/>
                  </a:cubicBezTo>
                  <a:cubicBezTo>
                    <a:pt x="18027" y="1385"/>
                    <a:pt x="17278" y="1623"/>
                    <a:pt x="16528" y="1855"/>
                  </a:cubicBezTo>
                  <a:cubicBezTo>
                    <a:pt x="15765" y="2092"/>
                    <a:pt x="15002" y="2347"/>
                    <a:pt x="14227" y="2546"/>
                  </a:cubicBezTo>
                  <a:cubicBezTo>
                    <a:pt x="12645" y="2951"/>
                    <a:pt x="11044" y="3290"/>
                    <a:pt x="9456" y="3669"/>
                  </a:cubicBezTo>
                  <a:cubicBezTo>
                    <a:pt x="7887" y="4044"/>
                    <a:pt x="6318" y="4419"/>
                    <a:pt x="4760" y="4840"/>
                  </a:cubicBezTo>
                  <a:cubicBezTo>
                    <a:pt x="3403" y="5208"/>
                    <a:pt x="2076" y="5725"/>
                    <a:pt x="683" y="5944"/>
                  </a:cubicBezTo>
                  <a:cubicBezTo>
                    <a:pt x="528" y="5969"/>
                    <a:pt x="372" y="5995"/>
                    <a:pt x="217" y="6020"/>
                  </a:cubicBezTo>
                  <a:cubicBezTo>
                    <a:pt x="132" y="6034"/>
                    <a:pt x="48" y="6124"/>
                    <a:pt x="22" y="6202"/>
                  </a:cubicBezTo>
                  <a:cubicBezTo>
                    <a:pt x="0" y="6265"/>
                    <a:pt x="9" y="6350"/>
                    <a:pt x="95" y="6350"/>
                  </a:cubicBezTo>
                  <a:cubicBezTo>
                    <a:pt x="422" y="6348"/>
                    <a:pt x="741" y="6287"/>
                    <a:pt x="1059" y="6221"/>
                  </a:cubicBezTo>
                  <a:cubicBezTo>
                    <a:pt x="1405" y="6149"/>
                    <a:pt x="1748" y="6060"/>
                    <a:pt x="2087" y="5965"/>
                  </a:cubicBezTo>
                  <a:cubicBezTo>
                    <a:pt x="2757" y="5776"/>
                    <a:pt x="3418" y="5554"/>
                    <a:pt x="4086" y="5354"/>
                  </a:cubicBezTo>
                  <a:cubicBezTo>
                    <a:pt x="4860" y="5121"/>
                    <a:pt x="5648" y="4925"/>
                    <a:pt x="6431" y="4723"/>
                  </a:cubicBezTo>
                  <a:cubicBezTo>
                    <a:pt x="7225" y="4519"/>
                    <a:pt x="8017" y="4314"/>
                    <a:pt x="8812" y="4121"/>
                  </a:cubicBezTo>
                  <a:cubicBezTo>
                    <a:pt x="10413" y="3730"/>
                    <a:pt x="12015" y="3344"/>
                    <a:pt x="13613" y="2949"/>
                  </a:cubicBezTo>
                  <a:cubicBezTo>
                    <a:pt x="15187" y="2559"/>
                    <a:pt x="16713" y="2001"/>
                    <a:pt x="18253" y="1503"/>
                  </a:cubicBezTo>
                  <a:cubicBezTo>
                    <a:pt x="18979" y="1269"/>
                    <a:pt x="19702" y="1038"/>
                    <a:pt x="20443" y="857"/>
                  </a:cubicBezTo>
                  <a:cubicBezTo>
                    <a:pt x="21122" y="692"/>
                    <a:pt x="21838" y="556"/>
                    <a:pt x="22478" y="266"/>
                  </a:cubicBezTo>
                  <a:cubicBezTo>
                    <a:pt x="22618" y="203"/>
                    <a:pt x="22752" y="128"/>
                    <a:pt x="22881" y="45"/>
                  </a:cubicBezTo>
                  <a:cubicBezTo>
                    <a:pt x="22900" y="34"/>
                    <a:pt x="22908" y="1"/>
                    <a:pt x="22886"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5398400" y="1631700"/>
              <a:ext cx="283275" cy="72850"/>
            </a:xfrm>
            <a:custGeom>
              <a:avLst/>
              <a:gdLst/>
              <a:ahLst/>
              <a:cxnLst/>
              <a:rect l="l" t="t" r="r" b="b"/>
              <a:pathLst>
                <a:path w="11331" h="2914" extrusionOk="0">
                  <a:moveTo>
                    <a:pt x="11304" y="0"/>
                  </a:moveTo>
                  <a:cubicBezTo>
                    <a:pt x="11295" y="0"/>
                    <a:pt x="11285" y="5"/>
                    <a:pt x="11276" y="14"/>
                  </a:cubicBezTo>
                  <a:lnTo>
                    <a:pt x="11274" y="16"/>
                  </a:lnTo>
                  <a:cubicBezTo>
                    <a:pt x="11218" y="73"/>
                    <a:pt x="11148" y="99"/>
                    <a:pt x="11081" y="130"/>
                  </a:cubicBezTo>
                  <a:cubicBezTo>
                    <a:pt x="10985" y="175"/>
                    <a:pt x="10883" y="206"/>
                    <a:pt x="10781" y="234"/>
                  </a:cubicBezTo>
                  <a:cubicBezTo>
                    <a:pt x="10517" y="311"/>
                    <a:pt x="10244" y="354"/>
                    <a:pt x="9973" y="399"/>
                  </a:cubicBezTo>
                  <a:cubicBezTo>
                    <a:pt x="9448" y="486"/>
                    <a:pt x="8912" y="528"/>
                    <a:pt x="8392" y="649"/>
                  </a:cubicBezTo>
                  <a:cubicBezTo>
                    <a:pt x="8173" y="700"/>
                    <a:pt x="7947" y="729"/>
                    <a:pt x="7725" y="770"/>
                  </a:cubicBezTo>
                  <a:cubicBezTo>
                    <a:pt x="7494" y="813"/>
                    <a:pt x="7264" y="858"/>
                    <a:pt x="7034" y="905"/>
                  </a:cubicBezTo>
                  <a:cubicBezTo>
                    <a:pt x="6569" y="998"/>
                    <a:pt x="6105" y="1095"/>
                    <a:pt x="5642" y="1198"/>
                  </a:cubicBezTo>
                  <a:cubicBezTo>
                    <a:pt x="4707" y="1404"/>
                    <a:pt x="3776" y="1639"/>
                    <a:pt x="2847" y="1873"/>
                  </a:cubicBezTo>
                  <a:lnTo>
                    <a:pt x="2157" y="2047"/>
                  </a:lnTo>
                  <a:cubicBezTo>
                    <a:pt x="2047" y="2074"/>
                    <a:pt x="1934" y="2096"/>
                    <a:pt x="1828" y="2131"/>
                  </a:cubicBezTo>
                  <a:cubicBezTo>
                    <a:pt x="1734" y="2162"/>
                    <a:pt x="1640" y="2189"/>
                    <a:pt x="1547" y="2219"/>
                  </a:cubicBezTo>
                  <a:cubicBezTo>
                    <a:pt x="1154" y="2343"/>
                    <a:pt x="754" y="2447"/>
                    <a:pt x="366" y="2581"/>
                  </a:cubicBezTo>
                  <a:cubicBezTo>
                    <a:pt x="305" y="2602"/>
                    <a:pt x="238" y="2621"/>
                    <a:pt x="185" y="2657"/>
                  </a:cubicBezTo>
                  <a:cubicBezTo>
                    <a:pt x="142" y="2686"/>
                    <a:pt x="105" y="2725"/>
                    <a:pt x="68" y="2763"/>
                  </a:cubicBezTo>
                  <a:cubicBezTo>
                    <a:pt x="42" y="2788"/>
                    <a:pt x="0" y="2861"/>
                    <a:pt x="54" y="2883"/>
                  </a:cubicBezTo>
                  <a:cubicBezTo>
                    <a:pt x="87" y="2897"/>
                    <a:pt x="117" y="2913"/>
                    <a:pt x="154" y="2913"/>
                  </a:cubicBezTo>
                  <a:cubicBezTo>
                    <a:pt x="155" y="2914"/>
                    <a:pt x="157" y="2914"/>
                    <a:pt x="158" y="2914"/>
                  </a:cubicBezTo>
                  <a:cubicBezTo>
                    <a:pt x="208" y="2914"/>
                    <a:pt x="268" y="2889"/>
                    <a:pt x="316" y="2873"/>
                  </a:cubicBezTo>
                  <a:cubicBezTo>
                    <a:pt x="416" y="2840"/>
                    <a:pt x="514" y="2810"/>
                    <a:pt x="614" y="2778"/>
                  </a:cubicBezTo>
                  <a:cubicBezTo>
                    <a:pt x="812" y="2717"/>
                    <a:pt x="1011" y="2656"/>
                    <a:pt x="1210" y="2595"/>
                  </a:cubicBezTo>
                  <a:cubicBezTo>
                    <a:pt x="1311" y="2563"/>
                    <a:pt x="1410" y="2533"/>
                    <a:pt x="1510" y="2500"/>
                  </a:cubicBezTo>
                  <a:cubicBezTo>
                    <a:pt x="1608" y="2467"/>
                    <a:pt x="1709" y="2424"/>
                    <a:pt x="1811" y="2393"/>
                  </a:cubicBezTo>
                  <a:cubicBezTo>
                    <a:pt x="2032" y="2326"/>
                    <a:pt x="2263" y="2275"/>
                    <a:pt x="2488" y="2218"/>
                  </a:cubicBezTo>
                  <a:cubicBezTo>
                    <a:pt x="3426" y="1977"/>
                    <a:pt x="4365" y="1742"/>
                    <a:pt x="5308" y="1522"/>
                  </a:cubicBezTo>
                  <a:cubicBezTo>
                    <a:pt x="6242" y="1304"/>
                    <a:pt x="7176" y="1094"/>
                    <a:pt x="8121" y="920"/>
                  </a:cubicBezTo>
                  <a:cubicBezTo>
                    <a:pt x="8382" y="872"/>
                    <a:pt x="8640" y="811"/>
                    <a:pt x="8902" y="766"/>
                  </a:cubicBezTo>
                  <a:cubicBezTo>
                    <a:pt x="9194" y="717"/>
                    <a:pt x="9487" y="672"/>
                    <a:pt x="9779" y="620"/>
                  </a:cubicBezTo>
                  <a:cubicBezTo>
                    <a:pt x="10070" y="569"/>
                    <a:pt x="10358" y="509"/>
                    <a:pt x="10640" y="424"/>
                  </a:cubicBezTo>
                  <a:cubicBezTo>
                    <a:pt x="10857" y="359"/>
                    <a:pt x="11082" y="278"/>
                    <a:pt x="11242" y="126"/>
                  </a:cubicBezTo>
                  <a:cubicBezTo>
                    <a:pt x="11269" y="99"/>
                    <a:pt x="11295" y="71"/>
                    <a:pt x="11314" y="39"/>
                  </a:cubicBezTo>
                  <a:cubicBezTo>
                    <a:pt x="11330" y="16"/>
                    <a:pt x="11320" y="0"/>
                    <a:pt x="1130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5442675" y="1668725"/>
              <a:ext cx="237075" cy="58250"/>
            </a:xfrm>
            <a:custGeom>
              <a:avLst/>
              <a:gdLst/>
              <a:ahLst/>
              <a:cxnLst/>
              <a:rect l="l" t="t" r="r" b="b"/>
              <a:pathLst>
                <a:path w="9483" h="2330" extrusionOk="0">
                  <a:moveTo>
                    <a:pt x="9425" y="0"/>
                  </a:moveTo>
                  <a:cubicBezTo>
                    <a:pt x="9402" y="0"/>
                    <a:pt x="9378" y="12"/>
                    <a:pt x="9361" y="24"/>
                  </a:cubicBezTo>
                  <a:cubicBezTo>
                    <a:pt x="9361" y="24"/>
                    <a:pt x="9361" y="24"/>
                    <a:pt x="9360" y="24"/>
                  </a:cubicBezTo>
                  <a:lnTo>
                    <a:pt x="9360" y="24"/>
                  </a:lnTo>
                  <a:cubicBezTo>
                    <a:pt x="9359" y="25"/>
                    <a:pt x="9358" y="26"/>
                    <a:pt x="9356" y="27"/>
                  </a:cubicBezTo>
                  <a:lnTo>
                    <a:pt x="9338" y="35"/>
                  </a:lnTo>
                  <a:cubicBezTo>
                    <a:pt x="9329" y="39"/>
                    <a:pt x="9320" y="43"/>
                    <a:pt x="9312" y="47"/>
                  </a:cubicBezTo>
                  <a:cubicBezTo>
                    <a:pt x="9311" y="48"/>
                    <a:pt x="9307" y="50"/>
                    <a:pt x="9305" y="51"/>
                  </a:cubicBezTo>
                  <a:lnTo>
                    <a:pt x="9305" y="51"/>
                  </a:lnTo>
                  <a:cubicBezTo>
                    <a:pt x="9298" y="54"/>
                    <a:pt x="9292" y="56"/>
                    <a:pt x="9285" y="58"/>
                  </a:cubicBezTo>
                  <a:cubicBezTo>
                    <a:pt x="9272" y="65"/>
                    <a:pt x="9257" y="70"/>
                    <a:pt x="9243" y="76"/>
                  </a:cubicBezTo>
                  <a:lnTo>
                    <a:pt x="9243" y="76"/>
                  </a:lnTo>
                  <a:cubicBezTo>
                    <a:pt x="9237" y="78"/>
                    <a:pt x="9227" y="81"/>
                    <a:pt x="9224" y="82"/>
                  </a:cubicBezTo>
                  <a:lnTo>
                    <a:pt x="9192" y="93"/>
                  </a:lnTo>
                  <a:cubicBezTo>
                    <a:pt x="9097" y="123"/>
                    <a:pt x="9003" y="153"/>
                    <a:pt x="8908" y="180"/>
                  </a:cubicBezTo>
                  <a:cubicBezTo>
                    <a:pt x="8667" y="244"/>
                    <a:pt x="8422" y="295"/>
                    <a:pt x="8177" y="339"/>
                  </a:cubicBezTo>
                  <a:cubicBezTo>
                    <a:pt x="7614" y="442"/>
                    <a:pt x="7047" y="516"/>
                    <a:pt x="6481" y="594"/>
                  </a:cubicBezTo>
                  <a:cubicBezTo>
                    <a:pt x="6242" y="627"/>
                    <a:pt x="6004" y="660"/>
                    <a:pt x="5768" y="699"/>
                  </a:cubicBezTo>
                  <a:cubicBezTo>
                    <a:pt x="5495" y="745"/>
                    <a:pt x="5226" y="808"/>
                    <a:pt x="4956" y="862"/>
                  </a:cubicBezTo>
                  <a:cubicBezTo>
                    <a:pt x="4165" y="1022"/>
                    <a:pt x="3370" y="1167"/>
                    <a:pt x="2584" y="1348"/>
                  </a:cubicBezTo>
                  <a:cubicBezTo>
                    <a:pt x="1814" y="1527"/>
                    <a:pt x="1048" y="1737"/>
                    <a:pt x="319" y="2044"/>
                  </a:cubicBezTo>
                  <a:cubicBezTo>
                    <a:pt x="275" y="2063"/>
                    <a:pt x="232" y="2083"/>
                    <a:pt x="191" y="2108"/>
                  </a:cubicBezTo>
                  <a:cubicBezTo>
                    <a:pt x="137" y="2137"/>
                    <a:pt x="100" y="2178"/>
                    <a:pt x="60" y="2221"/>
                  </a:cubicBezTo>
                  <a:cubicBezTo>
                    <a:pt x="46" y="2236"/>
                    <a:pt x="0" y="2308"/>
                    <a:pt x="49" y="2318"/>
                  </a:cubicBezTo>
                  <a:cubicBezTo>
                    <a:pt x="75" y="2323"/>
                    <a:pt x="101" y="2329"/>
                    <a:pt x="127" y="2329"/>
                  </a:cubicBezTo>
                  <a:cubicBezTo>
                    <a:pt x="139" y="2329"/>
                    <a:pt x="151" y="2328"/>
                    <a:pt x="163" y="2324"/>
                  </a:cubicBezTo>
                  <a:cubicBezTo>
                    <a:pt x="217" y="2308"/>
                    <a:pt x="271" y="2288"/>
                    <a:pt x="322" y="2264"/>
                  </a:cubicBezTo>
                  <a:cubicBezTo>
                    <a:pt x="409" y="2228"/>
                    <a:pt x="496" y="2193"/>
                    <a:pt x="584" y="2159"/>
                  </a:cubicBezTo>
                  <a:cubicBezTo>
                    <a:pt x="761" y="2090"/>
                    <a:pt x="940" y="2028"/>
                    <a:pt x="1128" y="1968"/>
                  </a:cubicBezTo>
                  <a:cubicBezTo>
                    <a:pt x="1520" y="1842"/>
                    <a:pt x="1918" y="1736"/>
                    <a:pt x="2319" y="1639"/>
                  </a:cubicBezTo>
                  <a:cubicBezTo>
                    <a:pt x="3126" y="1446"/>
                    <a:pt x="3944" y="1295"/>
                    <a:pt x="4758" y="1133"/>
                  </a:cubicBezTo>
                  <a:cubicBezTo>
                    <a:pt x="5059" y="1073"/>
                    <a:pt x="5357" y="1001"/>
                    <a:pt x="5660" y="950"/>
                  </a:cubicBezTo>
                  <a:cubicBezTo>
                    <a:pt x="5899" y="910"/>
                    <a:pt x="6138" y="876"/>
                    <a:pt x="6379" y="843"/>
                  </a:cubicBezTo>
                  <a:cubicBezTo>
                    <a:pt x="6960" y="762"/>
                    <a:pt x="7542" y="684"/>
                    <a:pt x="8119" y="575"/>
                  </a:cubicBezTo>
                  <a:cubicBezTo>
                    <a:pt x="8374" y="528"/>
                    <a:pt x="8629" y="475"/>
                    <a:pt x="8877" y="399"/>
                  </a:cubicBezTo>
                  <a:cubicBezTo>
                    <a:pt x="8983" y="368"/>
                    <a:pt x="9087" y="330"/>
                    <a:pt x="9187" y="283"/>
                  </a:cubicBezTo>
                  <a:cubicBezTo>
                    <a:pt x="9269" y="243"/>
                    <a:pt x="9364" y="198"/>
                    <a:pt x="9430" y="133"/>
                  </a:cubicBezTo>
                  <a:cubicBezTo>
                    <a:pt x="9442" y="120"/>
                    <a:pt x="9452" y="105"/>
                    <a:pt x="9461" y="89"/>
                  </a:cubicBezTo>
                  <a:cubicBezTo>
                    <a:pt x="9461" y="89"/>
                    <a:pt x="9463" y="80"/>
                    <a:pt x="9465" y="71"/>
                  </a:cubicBezTo>
                  <a:lnTo>
                    <a:pt x="9465" y="71"/>
                  </a:lnTo>
                  <a:cubicBezTo>
                    <a:pt x="9465" y="72"/>
                    <a:pt x="9465" y="72"/>
                    <a:pt x="9465" y="72"/>
                  </a:cubicBezTo>
                  <a:cubicBezTo>
                    <a:pt x="9466" y="72"/>
                    <a:pt x="9468" y="63"/>
                    <a:pt x="9470" y="59"/>
                  </a:cubicBezTo>
                  <a:cubicBezTo>
                    <a:pt x="9474" y="48"/>
                    <a:pt x="9478" y="36"/>
                    <a:pt x="9481" y="24"/>
                  </a:cubicBezTo>
                  <a:cubicBezTo>
                    <a:pt x="9483" y="12"/>
                    <a:pt x="9476" y="3"/>
                    <a:pt x="9465" y="3"/>
                  </a:cubicBezTo>
                  <a:cubicBezTo>
                    <a:pt x="9463" y="3"/>
                    <a:pt x="9461" y="3"/>
                    <a:pt x="9459" y="4"/>
                  </a:cubicBezTo>
                  <a:lnTo>
                    <a:pt x="9459" y="2"/>
                  </a:lnTo>
                  <a:cubicBezTo>
                    <a:pt x="9457" y="3"/>
                    <a:pt x="9452" y="5"/>
                    <a:pt x="9448" y="6"/>
                  </a:cubicBezTo>
                  <a:lnTo>
                    <a:pt x="9448" y="6"/>
                  </a:lnTo>
                  <a:cubicBezTo>
                    <a:pt x="9448" y="6"/>
                    <a:pt x="9448" y="6"/>
                    <a:pt x="9448" y="5"/>
                  </a:cubicBezTo>
                  <a:lnTo>
                    <a:pt x="9448" y="5"/>
                  </a:lnTo>
                  <a:cubicBezTo>
                    <a:pt x="9449" y="5"/>
                    <a:pt x="9449" y="5"/>
                    <a:pt x="9448" y="5"/>
                  </a:cubicBezTo>
                  <a:cubicBezTo>
                    <a:pt x="9448" y="5"/>
                    <a:pt x="9447" y="5"/>
                    <a:pt x="9447" y="5"/>
                  </a:cubicBezTo>
                  <a:lnTo>
                    <a:pt x="9447" y="5"/>
                  </a:lnTo>
                  <a:cubicBezTo>
                    <a:pt x="9440" y="2"/>
                    <a:pt x="9432" y="0"/>
                    <a:pt x="9425"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5462150" y="1698175"/>
              <a:ext cx="218850" cy="53150"/>
            </a:xfrm>
            <a:custGeom>
              <a:avLst/>
              <a:gdLst/>
              <a:ahLst/>
              <a:cxnLst/>
              <a:rect l="l" t="t" r="r" b="b"/>
              <a:pathLst>
                <a:path w="8754" h="2126" extrusionOk="0">
                  <a:moveTo>
                    <a:pt x="8616" y="114"/>
                  </a:moveTo>
                  <a:cubicBezTo>
                    <a:pt x="8614" y="115"/>
                    <a:pt x="8611" y="116"/>
                    <a:pt x="8609" y="117"/>
                  </a:cubicBezTo>
                  <a:lnTo>
                    <a:pt x="8609" y="117"/>
                  </a:lnTo>
                  <a:cubicBezTo>
                    <a:pt x="8610" y="116"/>
                    <a:pt x="8612" y="115"/>
                    <a:pt x="8616" y="114"/>
                  </a:cubicBezTo>
                  <a:close/>
                  <a:moveTo>
                    <a:pt x="8542" y="1"/>
                  </a:moveTo>
                  <a:cubicBezTo>
                    <a:pt x="8535" y="1"/>
                    <a:pt x="8527" y="2"/>
                    <a:pt x="8520" y="2"/>
                  </a:cubicBezTo>
                  <a:cubicBezTo>
                    <a:pt x="8504" y="3"/>
                    <a:pt x="8487" y="3"/>
                    <a:pt x="8471" y="4"/>
                  </a:cubicBezTo>
                  <a:lnTo>
                    <a:pt x="8452" y="7"/>
                  </a:lnTo>
                  <a:cubicBezTo>
                    <a:pt x="8458" y="6"/>
                    <a:pt x="8461" y="5"/>
                    <a:pt x="8461" y="5"/>
                  </a:cubicBezTo>
                  <a:lnTo>
                    <a:pt x="8461" y="5"/>
                  </a:lnTo>
                  <a:cubicBezTo>
                    <a:pt x="8460" y="5"/>
                    <a:pt x="8458" y="6"/>
                    <a:pt x="8455" y="6"/>
                  </a:cubicBezTo>
                  <a:lnTo>
                    <a:pt x="8420" y="6"/>
                  </a:lnTo>
                  <a:cubicBezTo>
                    <a:pt x="8394" y="7"/>
                    <a:pt x="8369" y="9"/>
                    <a:pt x="8345" y="14"/>
                  </a:cubicBezTo>
                  <a:cubicBezTo>
                    <a:pt x="8303" y="19"/>
                    <a:pt x="8261" y="27"/>
                    <a:pt x="8218" y="33"/>
                  </a:cubicBezTo>
                  <a:cubicBezTo>
                    <a:pt x="8007" y="70"/>
                    <a:pt x="7799" y="117"/>
                    <a:pt x="7591" y="167"/>
                  </a:cubicBezTo>
                  <a:cubicBezTo>
                    <a:pt x="7095" y="287"/>
                    <a:pt x="6600" y="421"/>
                    <a:pt x="6108" y="560"/>
                  </a:cubicBezTo>
                  <a:cubicBezTo>
                    <a:pt x="5887" y="622"/>
                    <a:pt x="5667" y="684"/>
                    <a:pt x="5446" y="746"/>
                  </a:cubicBezTo>
                  <a:cubicBezTo>
                    <a:pt x="5266" y="794"/>
                    <a:pt x="5087" y="846"/>
                    <a:pt x="4904" y="879"/>
                  </a:cubicBezTo>
                  <a:cubicBezTo>
                    <a:pt x="4143" y="1016"/>
                    <a:pt x="3380" y="1144"/>
                    <a:pt x="2621" y="1291"/>
                  </a:cubicBezTo>
                  <a:cubicBezTo>
                    <a:pt x="2238" y="1364"/>
                    <a:pt x="1856" y="1445"/>
                    <a:pt x="1475" y="1532"/>
                  </a:cubicBezTo>
                  <a:cubicBezTo>
                    <a:pt x="1290" y="1575"/>
                    <a:pt x="1106" y="1620"/>
                    <a:pt x="922" y="1668"/>
                  </a:cubicBezTo>
                  <a:cubicBezTo>
                    <a:pt x="743" y="1714"/>
                    <a:pt x="562" y="1757"/>
                    <a:pt x="387" y="1815"/>
                  </a:cubicBezTo>
                  <a:cubicBezTo>
                    <a:pt x="356" y="1825"/>
                    <a:pt x="327" y="1837"/>
                    <a:pt x="297" y="1848"/>
                  </a:cubicBezTo>
                  <a:cubicBezTo>
                    <a:pt x="300" y="1846"/>
                    <a:pt x="306" y="1844"/>
                    <a:pt x="305" y="1844"/>
                  </a:cubicBezTo>
                  <a:lnTo>
                    <a:pt x="305" y="1844"/>
                  </a:lnTo>
                  <a:cubicBezTo>
                    <a:pt x="305" y="1844"/>
                    <a:pt x="301" y="1845"/>
                    <a:pt x="289" y="1850"/>
                  </a:cubicBezTo>
                  <a:lnTo>
                    <a:pt x="262" y="1858"/>
                  </a:lnTo>
                  <a:cubicBezTo>
                    <a:pt x="208" y="1878"/>
                    <a:pt x="157" y="1902"/>
                    <a:pt x="108" y="1932"/>
                  </a:cubicBezTo>
                  <a:cubicBezTo>
                    <a:pt x="64" y="1957"/>
                    <a:pt x="21" y="1995"/>
                    <a:pt x="9" y="2047"/>
                  </a:cubicBezTo>
                  <a:cubicBezTo>
                    <a:pt x="0" y="2084"/>
                    <a:pt x="16" y="2125"/>
                    <a:pt x="60" y="2125"/>
                  </a:cubicBezTo>
                  <a:cubicBezTo>
                    <a:pt x="247" y="2121"/>
                    <a:pt x="433" y="2049"/>
                    <a:pt x="612" y="2001"/>
                  </a:cubicBezTo>
                  <a:cubicBezTo>
                    <a:pt x="798" y="1950"/>
                    <a:pt x="985" y="1902"/>
                    <a:pt x="1173" y="1857"/>
                  </a:cubicBezTo>
                  <a:cubicBezTo>
                    <a:pt x="1565" y="1763"/>
                    <a:pt x="1960" y="1680"/>
                    <a:pt x="2355" y="1601"/>
                  </a:cubicBezTo>
                  <a:cubicBezTo>
                    <a:pt x="3141" y="1445"/>
                    <a:pt x="3928" y="1307"/>
                    <a:pt x="4716" y="1164"/>
                  </a:cubicBezTo>
                  <a:cubicBezTo>
                    <a:pt x="4834" y="1142"/>
                    <a:pt x="4950" y="1121"/>
                    <a:pt x="5066" y="1090"/>
                  </a:cubicBezTo>
                  <a:cubicBezTo>
                    <a:pt x="5156" y="1067"/>
                    <a:pt x="5246" y="1043"/>
                    <a:pt x="5334" y="1018"/>
                  </a:cubicBezTo>
                  <a:cubicBezTo>
                    <a:pt x="5562" y="956"/>
                    <a:pt x="5788" y="890"/>
                    <a:pt x="6015" y="826"/>
                  </a:cubicBezTo>
                  <a:cubicBezTo>
                    <a:pt x="6528" y="678"/>
                    <a:pt x="7040" y="523"/>
                    <a:pt x="7555" y="380"/>
                  </a:cubicBezTo>
                  <a:cubicBezTo>
                    <a:pt x="7771" y="321"/>
                    <a:pt x="7986" y="262"/>
                    <a:pt x="8204" y="210"/>
                  </a:cubicBezTo>
                  <a:cubicBezTo>
                    <a:pt x="8225" y="205"/>
                    <a:pt x="8246" y="200"/>
                    <a:pt x="8265" y="195"/>
                  </a:cubicBezTo>
                  <a:lnTo>
                    <a:pt x="8298" y="188"/>
                  </a:lnTo>
                  <a:cubicBezTo>
                    <a:pt x="8304" y="187"/>
                    <a:pt x="8309" y="186"/>
                    <a:pt x="8315" y="184"/>
                  </a:cubicBezTo>
                  <a:cubicBezTo>
                    <a:pt x="8323" y="182"/>
                    <a:pt x="8332" y="179"/>
                    <a:pt x="8340" y="176"/>
                  </a:cubicBezTo>
                  <a:lnTo>
                    <a:pt x="8340" y="176"/>
                  </a:lnTo>
                  <a:cubicBezTo>
                    <a:pt x="8345" y="175"/>
                    <a:pt x="8359" y="172"/>
                    <a:pt x="8362" y="170"/>
                  </a:cubicBezTo>
                  <a:lnTo>
                    <a:pt x="8392" y="161"/>
                  </a:lnTo>
                  <a:cubicBezTo>
                    <a:pt x="8411" y="157"/>
                    <a:pt x="8429" y="153"/>
                    <a:pt x="8449" y="148"/>
                  </a:cubicBezTo>
                  <a:lnTo>
                    <a:pt x="8475" y="143"/>
                  </a:lnTo>
                  <a:cubicBezTo>
                    <a:pt x="8479" y="142"/>
                    <a:pt x="8495" y="139"/>
                    <a:pt x="8494" y="139"/>
                  </a:cubicBezTo>
                  <a:lnTo>
                    <a:pt x="8494" y="139"/>
                  </a:lnTo>
                  <a:cubicBezTo>
                    <a:pt x="8494" y="139"/>
                    <a:pt x="8492" y="139"/>
                    <a:pt x="8489" y="140"/>
                  </a:cubicBezTo>
                  <a:cubicBezTo>
                    <a:pt x="8508" y="135"/>
                    <a:pt x="8528" y="132"/>
                    <a:pt x="8548" y="128"/>
                  </a:cubicBezTo>
                  <a:cubicBezTo>
                    <a:pt x="8559" y="126"/>
                    <a:pt x="8569" y="124"/>
                    <a:pt x="8580" y="122"/>
                  </a:cubicBezTo>
                  <a:lnTo>
                    <a:pt x="8580" y="122"/>
                  </a:lnTo>
                  <a:cubicBezTo>
                    <a:pt x="8581" y="122"/>
                    <a:pt x="8594" y="120"/>
                    <a:pt x="8598" y="120"/>
                  </a:cubicBezTo>
                  <a:cubicBezTo>
                    <a:pt x="8599" y="120"/>
                    <a:pt x="8599" y="121"/>
                    <a:pt x="8598" y="121"/>
                  </a:cubicBezTo>
                  <a:cubicBezTo>
                    <a:pt x="8602" y="120"/>
                    <a:pt x="8606" y="119"/>
                    <a:pt x="8609" y="117"/>
                  </a:cubicBezTo>
                  <a:lnTo>
                    <a:pt x="8609" y="117"/>
                  </a:lnTo>
                  <a:cubicBezTo>
                    <a:pt x="8608" y="118"/>
                    <a:pt x="8608" y="118"/>
                    <a:pt x="8609" y="118"/>
                  </a:cubicBezTo>
                  <a:cubicBezTo>
                    <a:pt x="8611" y="118"/>
                    <a:pt x="8614" y="117"/>
                    <a:pt x="8620" y="113"/>
                  </a:cubicBezTo>
                  <a:lnTo>
                    <a:pt x="8620" y="113"/>
                  </a:lnTo>
                  <a:cubicBezTo>
                    <a:pt x="8618" y="113"/>
                    <a:pt x="8617" y="114"/>
                    <a:pt x="8616" y="114"/>
                  </a:cubicBezTo>
                  <a:lnTo>
                    <a:pt x="8616" y="114"/>
                  </a:lnTo>
                  <a:cubicBezTo>
                    <a:pt x="8620" y="112"/>
                    <a:pt x="8624" y="109"/>
                    <a:pt x="8628" y="106"/>
                  </a:cubicBezTo>
                  <a:lnTo>
                    <a:pt x="8628" y="106"/>
                  </a:lnTo>
                  <a:cubicBezTo>
                    <a:pt x="8625" y="109"/>
                    <a:pt x="8622" y="111"/>
                    <a:pt x="8620" y="113"/>
                  </a:cubicBezTo>
                  <a:lnTo>
                    <a:pt x="8620" y="113"/>
                  </a:lnTo>
                  <a:cubicBezTo>
                    <a:pt x="8620" y="113"/>
                    <a:pt x="8621" y="112"/>
                    <a:pt x="8622" y="112"/>
                  </a:cubicBezTo>
                  <a:cubicBezTo>
                    <a:pt x="8640" y="109"/>
                    <a:pt x="8657" y="106"/>
                    <a:pt x="8675" y="105"/>
                  </a:cubicBezTo>
                  <a:cubicBezTo>
                    <a:pt x="8702" y="104"/>
                    <a:pt x="8753" y="54"/>
                    <a:pt x="8717" y="32"/>
                  </a:cubicBezTo>
                  <a:lnTo>
                    <a:pt x="8717" y="32"/>
                  </a:lnTo>
                  <a:lnTo>
                    <a:pt x="8717" y="33"/>
                  </a:lnTo>
                  <a:cubicBezTo>
                    <a:pt x="8699" y="23"/>
                    <a:pt x="8679" y="15"/>
                    <a:pt x="8659" y="10"/>
                  </a:cubicBezTo>
                  <a:lnTo>
                    <a:pt x="8659" y="10"/>
                  </a:lnTo>
                  <a:cubicBezTo>
                    <a:pt x="8653" y="6"/>
                    <a:pt x="8647" y="4"/>
                    <a:pt x="8641" y="4"/>
                  </a:cubicBezTo>
                  <a:cubicBezTo>
                    <a:pt x="8637" y="4"/>
                    <a:pt x="8634" y="4"/>
                    <a:pt x="8630" y="4"/>
                  </a:cubicBezTo>
                  <a:cubicBezTo>
                    <a:pt x="8608" y="4"/>
                    <a:pt x="8586" y="2"/>
                    <a:pt x="8564" y="1"/>
                  </a:cubicBezTo>
                  <a:lnTo>
                    <a:pt x="8564" y="1"/>
                  </a:lnTo>
                  <a:cubicBezTo>
                    <a:pt x="8571" y="1"/>
                    <a:pt x="8571" y="1"/>
                    <a:pt x="8568" y="1"/>
                  </a:cubicBezTo>
                  <a:cubicBezTo>
                    <a:pt x="8563" y="1"/>
                    <a:pt x="8545" y="1"/>
                    <a:pt x="8542"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5445975" y="1731425"/>
              <a:ext cx="231450" cy="54250"/>
            </a:xfrm>
            <a:custGeom>
              <a:avLst/>
              <a:gdLst/>
              <a:ahLst/>
              <a:cxnLst/>
              <a:rect l="l" t="t" r="r" b="b"/>
              <a:pathLst>
                <a:path w="9258" h="2170" extrusionOk="0">
                  <a:moveTo>
                    <a:pt x="9060" y="1"/>
                  </a:moveTo>
                  <a:cubicBezTo>
                    <a:pt x="8834" y="1"/>
                    <a:pt x="8608" y="27"/>
                    <a:pt x="8383" y="46"/>
                  </a:cubicBezTo>
                  <a:cubicBezTo>
                    <a:pt x="8091" y="71"/>
                    <a:pt x="7799" y="107"/>
                    <a:pt x="7506" y="141"/>
                  </a:cubicBezTo>
                  <a:cubicBezTo>
                    <a:pt x="6883" y="213"/>
                    <a:pt x="6262" y="302"/>
                    <a:pt x="5643" y="405"/>
                  </a:cubicBezTo>
                  <a:cubicBezTo>
                    <a:pt x="5012" y="509"/>
                    <a:pt x="4384" y="629"/>
                    <a:pt x="3759" y="766"/>
                  </a:cubicBezTo>
                  <a:cubicBezTo>
                    <a:pt x="3145" y="900"/>
                    <a:pt x="2538" y="1059"/>
                    <a:pt x="1940" y="1248"/>
                  </a:cubicBezTo>
                  <a:cubicBezTo>
                    <a:pt x="1645" y="1341"/>
                    <a:pt x="1353" y="1443"/>
                    <a:pt x="1064" y="1553"/>
                  </a:cubicBezTo>
                  <a:cubicBezTo>
                    <a:pt x="925" y="1605"/>
                    <a:pt x="789" y="1660"/>
                    <a:pt x="652" y="1717"/>
                  </a:cubicBezTo>
                  <a:cubicBezTo>
                    <a:pt x="519" y="1772"/>
                    <a:pt x="385" y="1827"/>
                    <a:pt x="260" y="1898"/>
                  </a:cubicBezTo>
                  <a:cubicBezTo>
                    <a:pt x="189" y="1938"/>
                    <a:pt x="126" y="1989"/>
                    <a:pt x="60" y="2036"/>
                  </a:cubicBezTo>
                  <a:cubicBezTo>
                    <a:pt x="33" y="2056"/>
                    <a:pt x="1" y="2093"/>
                    <a:pt x="3" y="2130"/>
                  </a:cubicBezTo>
                  <a:cubicBezTo>
                    <a:pt x="4" y="2156"/>
                    <a:pt x="23" y="2170"/>
                    <a:pt x="45" y="2170"/>
                  </a:cubicBezTo>
                  <a:cubicBezTo>
                    <a:pt x="50" y="2170"/>
                    <a:pt x="56" y="2169"/>
                    <a:pt x="61" y="2167"/>
                  </a:cubicBezTo>
                  <a:cubicBezTo>
                    <a:pt x="129" y="2151"/>
                    <a:pt x="198" y="2140"/>
                    <a:pt x="263" y="2116"/>
                  </a:cubicBezTo>
                  <a:lnTo>
                    <a:pt x="279" y="2110"/>
                  </a:lnTo>
                  <a:lnTo>
                    <a:pt x="279" y="2110"/>
                  </a:lnTo>
                  <a:cubicBezTo>
                    <a:pt x="278" y="2111"/>
                    <a:pt x="277" y="2111"/>
                    <a:pt x="277" y="2111"/>
                  </a:cubicBezTo>
                  <a:cubicBezTo>
                    <a:pt x="277" y="2111"/>
                    <a:pt x="279" y="2110"/>
                    <a:pt x="284" y="2109"/>
                  </a:cubicBezTo>
                  <a:lnTo>
                    <a:pt x="284" y="2109"/>
                  </a:lnTo>
                  <a:lnTo>
                    <a:pt x="279" y="2110"/>
                  </a:lnTo>
                  <a:lnTo>
                    <a:pt x="279" y="2110"/>
                  </a:lnTo>
                  <a:cubicBezTo>
                    <a:pt x="281" y="2110"/>
                    <a:pt x="284" y="2109"/>
                    <a:pt x="286" y="2108"/>
                  </a:cubicBezTo>
                  <a:lnTo>
                    <a:pt x="286" y="2108"/>
                  </a:lnTo>
                  <a:cubicBezTo>
                    <a:pt x="285" y="2108"/>
                    <a:pt x="285" y="2108"/>
                    <a:pt x="284" y="2109"/>
                  </a:cubicBezTo>
                  <a:lnTo>
                    <a:pt x="284" y="2109"/>
                  </a:lnTo>
                  <a:lnTo>
                    <a:pt x="288" y="2107"/>
                  </a:lnTo>
                  <a:lnTo>
                    <a:pt x="288" y="2107"/>
                  </a:lnTo>
                  <a:cubicBezTo>
                    <a:pt x="287" y="2107"/>
                    <a:pt x="287" y="2108"/>
                    <a:pt x="286" y="2108"/>
                  </a:cubicBezTo>
                  <a:lnTo>
                    <a:pt x="286" y="2108"/>
                  </a:lnTo>
                  <a:cubicBezTo>
                    <a:pt x="288" y="2107"/>
                    <a:pt x="289" y="2107"/>
                    <a:pt x="291" y="2106"/>
                  </a:cubicBezTo>
                  <a:cubicBezTo>
                    <a:pt x="313" y="2099"/>
                    <a:pt x="333" y="2091"/>
                    <a:pt x="355" y="2081"/>
                  </a:cubicBezTo>
                  <a:cubicBezTo>
                    <a:pt x="390" y="2066"/>
                    <a:pt x="425" y="2050"/>
                    <a:pt x="460" y="2036"/>
                  </a:cubicBezTo>
                  <a:cubicBezTo>
                    <a:pt x="593" y="1979"/>
                    <a:pt x="725" y="1922"/>
                    <a:pt x="859" y="1869"/>
                  </a:cubicBezTo>
                  <a:cubicBezTo>
                    <a:pt x="928" y="1841"/>
                    <a:pt x="998" y="1815"/>
                    <a:pt x="1067" y="1788"/>
                  </a:cubicBezTo>
                  <a:cubicBezTo>
                    <a:pt x="1099" y="1776"/>
                    <a:pt x="1132" y="1764"/>
                    <a:pt x="1165" y="1751"/>
                  </a:cubicBezTo>
                  <a:lnTo>
                    <a:pt x="1219" y="1731"/>
                  </a:lnTo>
                  <a:cubicBezTo>
                    <a:pt x="1220" y="1731"/>
                    <a:pt x="1232" y="1727"/>
                    <a:pt x="1232" y="1727"/>
                  </a:cubicBezTo>
                  <a:lnTo>
                    <a:pt x="1232" y="1727"/>
                  </a:lnTo>
                  <a:cubicBezTo>
                    <a:pt x="1232" y="1727"/>
                    <a:pt x="1230" y="1727"/>
                    <a:pt x="1224" y="1730"/>
                  </a:cubicBezTo>
                  <a:lnTo>
                    <a:pt x="1250" y="1720"/>
                  </a:lnTo>
                  <a:cubicBezTo>
                    <a:pt x="1394" y="1667"/>
                    <a:pt x="1537" y="1618"/>
                    <a:pt x="1681" y="1570"/>
                  </a:cubicBezTo>
                  <a:cubicBezTo>
                    <a:pt x="2274" y="1373"/>
                    <a:pt x="2878" y="1210"/>
                    <a:pt x="3484" y="1062"/>
                  </a:cubicBezTo>
                  <a:cubicBezTo>
                    <a:pt x="4104" y="913"/>
                    <a:pt x="4729" y="788"/>
                    <a:pt x="5354" y="677"/>
                  </a:cubicBezTo>
                  <a:cubicBezTo>
                    <a:pt x="5973" y="569"/>
                    <a:pt x="6593" y="478"/>
                    <a:pt x="7213" y="387"/>
                  </a:cubicBezTo>
                  <a:cubicBezTo>
                    <a:pt x="7794" y="303"/>
                    <a:pt x="8377" y="226"/>
                    <a:pt x="8958" y="137"/>
                  </a:cubicBezTo>
                  <a:cubicBezTo>
                    <a:pt x="9031" y="126"/>
                    <a:pt x="9102" y="106"/>
                    <a:pt x="9173" y="88"/>
                  </a:cubicBezTo>
                  <a:cubicBezTo>
                    <a:pt x="9199" y="81"/>
                    <a:pt x="9257" y="8"/>
                    <a:pt x="9203" y="4"/>
                  </a:cubicBezTo>
                  <a:cubicBezTo>
                    <a:pt x="9156" y="2"/>
                    <a:pt x="9108" y="1"/>
                    <a:pt x="9060"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5471750" y="1760050"/>
              <a:ext cx="203275" cy="51950"/>
            </a:xfrm>
            <a:custGeom>
              <a:avLst/>
              <a:gdLst/>
              <a:ahLst/>
              <a:cxnLst/>
              <a:rect l="l" t="t" r="r" b="b"/>
              <a:pathLst>
                <a:path w="8131" h="2078" extrusionOk="0">
                  <a:moveTo>
                    <a:pt x="8099" y="1"/>
                  </a:moveTo>
                  <a:cubicBezTo>
                    <a:pt x="8097" y="1"/>
                    <a:pt x="8094" y="1"/>
                    <a:pt x="8091" y="2"/>
                  </a:cubicBezTo>
                  <a:lnTo>
                    <a:pt x="8090" y="2"/>
                  </a:lnTo>
                  <a:cubicBezTo>
                    <a:pt x="8043" y="10"/>
                    <a:pt x="7995" y="17"/>
                    <a:pt x="7949" y="29"/>
                  </a:cubicBezTo>
                  <a:cubicBezTo>
                    <a:pt x="7898" y="42"/>
                    <a:pt x="7847" y="63"/>
                    <a:pt x="7797" y="78"/>
                  </a:cubicBezTo>
                  <a:cubicBezTo>
                    <a:pt x="7690" y="110"/>
                    <a:pt x="7584" y="143"/>
                    <a:pt x="7478" y="177"/>
                  </a:cubicBezTo>
                  <a:cubicBezTo>
                    <a:pt x="7249" y="249"/>
                    <a:pt x="7020" y="319"/>
                    <a:pt x="6791" y="385"/>
                  </a:cubicBezTo>
                  <a:cubicBezTo>
                    <a:pt x="6279" y="533"/>
                    <a:pt x="5760" y="664"/>
                    <a:pt x="5240" y="786"/>
                  </a:cubicBezTo>
                  <a:cubicBezTo>
                    <a:pt x="4687" y="916"/>
                    <a:pt x="4131" y="1038"/>
                    <a:pt x="3574" y="1149"/>
                  </a:cubicBezTo>
                  <a:cubicBezTo>
                    <a:pt x="3015" y="1262"/>
                    <a:pt x="2456" y="1374"/>
                    <a:pt x="1897" y="1486"/>
                  </a:cubicBezTo>
                  <a:cubicBezTo>
                    <a:pt x="1626" y="1541"/>
                    <a:pt x="1356" y="1597"/>
                    <a:pt x="1087" y="1652"/>
                  </a:cubicBezTo>
                  <a:cubicBezTo>
                    <a:pt x="827" y="1705"/>
                    <a:pt x="565" y="1754"/>
                    <a:pt x="308" y="1818"/>
                  </a:cubicBezTo>
                  <a:cubicBezTo>
                    <a:pt x="239" y="1835"/>
                    <a:pt x="172" y="1858"/>
                    <a:pt x="107" y="1888"/>
                  </a:cubicBezTo>
                  <a:cubicBezTo>
                    <a:pt x="60" y="1910"/>
                    <a:pt x="25" y="1951"/>
                    <a:pt x="9" y="2001"/>
                  </a:cubicBezTo>
                  <a:cubicBezTo>
                    <a:pt x="1" y="2039"/>
                    <a:pt x="17" y="2076"/>
                    <a:pt x="60" y="2077"/>
                  </a:cubicBezTo>
                  <a:cubicBezTo>
                    <a:pt x="68" y="2078"/>
                    <a:pt x="77" y="2078"/>
                    <a:pt x="86" y="2078"/>
                  </a:cubicBezTo>
                  <a:cubicBezTo>
                    <a:pt x="206" y="2078"/>
                    <a:pt x="325" y="2045"/>
                    <a:pt x="444" y="2019"/>
                  </a:cubicBezTo>
                  <a:cubicBezTo>
                    <a:pt x="573" y="1991"/>
                    <a:pt x="703" y="1963"/>
                    <a:pt x="833" y="1935"/>
                  </a:cubicBezTo>
                  <a:cubicBezTo>
                    <a:pt x="1100" y="1879"/>
                    <a:pt x="1368" y="1822"/>
                    <a:pt x="1636" y="1768"/>
                  </a:cubicBezTo>
                  <a:cubicBezTo>
                    <a:pt x="2196" y="1652"/>
                    <a:pt x="2758" y="1539"/>
                    <a:pt x="3318" y="1416"/>
                  </a:cubicBezTo>
                  <a:cubicBezTo>
                    <a:pt x="3881" y="1293"/>
                    <a:pt x="4446" y="1170"/>
                    <a:pt x="5007" y="1038"/>
                  </a:cubicBezTo>
                  <a:cubicBezTo>
                    <a:pt x="5532" y="914"/>
                    <a:pt x="6056" y="782"/>
                    <a:pt x="6574" y="632"/>
                  </a:cubicBezTo>
                  <a:cubicBezTo>
                    <a:pt x="6815" y="563"/>
                    <a:pt x="7053" y="491"/>
                    <a:pt x="7289" y="409"/>
                  </a:cubicBezTo>
                  <a:cubicBezTo>
                    <a:pt x="7404" y="367"/>
                    <a:pt x="7521" y="329"/>
                    <a:pt x="7635" y="283"/>
                  </a:cubicBezTo>
                  <a:cubicBezTo>
                    <a:pt x="7687" y="261"/>
                    <a:pt x="7738" y="238"/>
                    <a:pt x="7789" y="216"/>
                  </a:cubicBezTo>
                  <a:cubicBezTo>
                    <a:pt x="7841" y="193"/>
                    <a:pt x="7899" y="173"/>
                    <a:pt x="7948" y="145"/>
                  </a:cubicBezTo>
                  <a:cubicBezTo>
                    <a:pt x="7997" y="117"/>
                    <a:pt x="8044" y="88"/>
                    <a:pt x="8091" y="59"/>
                  </a:cubicBezTo>
                  <a:cubicBezTo>
                    <a:pt x="8111" y="47"/>
                    <a:pt x="8130" y="1"/>
                    <a:pt x="8099"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5484000" y="1790650"/>
              <a:ext cx="182875" cy="46400"/>
            </a:xfrm>
            <a:custGeom>
              <a:avLst/>
              <a:gdLst/>
              <a:ahLst/>
              <a:cxnLst/>
              <a:rect l="l" t="t" r="r" b="b"/>
              <a:pathLst>
                <a:path w="7315" h="1856" extrusionOk="0">
                  <a:moveTo>
                    <a:pt x="7278" y="1"/>
                  </a:moveTo>
                  <a:cubicBezTo>
                    <a:pt x="7277" y="1"/>
                    <a:pt x="7277" y="1"/>
                    <a:pt x="7277" y="1"/>
                  </a:cubicBezTo>
                  <a:lnTo>
                    <a:pt x="7278" y="1"/>
                  </a:lnTo>
                  <a:cubicBezTo>
                    <a:pt x="7176" y="6"/>
                    <a:pt x="7076" y="17"/>
                    <a:pt x="6977" y="35"/>
                  </a:cubicBezTo>
                  <a:cubicBezTo>
                    <a:pt x="6868" y="51"/>
                    <a:pt x="6760" y="70"/>
                    <a:pt x="6653" y="89"/>
                  </a:cubicBezTo>
                  <a:cubicBezTo>
                    <a:pt x="6422" y="130"/>
                    <a:pt x="6192" y="172"/>
                    <a:pt x="5961" y="210"/>
                  </a:cubicBezTo>
                  <a:cubicBezTo>
                    <a:pt x="5468" y="291"/>
                    <a:pt x="4970" y="350"/>
                    <a:pt x="4474" y="425"/>
                  </a:cubicBezTo>
                  <a:cubicBezTo>
                    <a:pt x="3965" y="504"/>
                    <a:pt x="3455" y="585"/>
                    <a:pt x="2948" y="686"/>
                  </a:cubicBezTo>
                  <a:cubicBezTo>
                    <a:pt x="2457" y="783"/>
                    <a:pt x="1969" y="899"/>
                    <a:pt x="1492" y="1052"/>
                  </a:cubicBezTo>
                  <a:cubicBezTo>
                    <a:pt x="1259" y="1128"/>
                    <a:pt x="1027" y="1211"/>
                    <a:pt x="802" y="1306"/>
                  </a:cubicBezTo>
                  <a:cubicBezTo>
                    <a:pt x="694" y="1352"/>
                    <a:pt x="589" y="1400"/>
                    <a:pt x="484" y="1451"/>
                  </a:cubicBezTo>
                  <a:cubicBezTo>
                    <a:pt x="377" y="1503"/>
                    <a:pt x="264" y="1559"/>
                    <a:pt x="168" y="1631"/>
                  </a:cubicBezTo>
                  <a:cubicBezTo>
                    <a:pt x="120" y="1666"/>
                    <a:pt x="79" y="1715"/>
                    <a:pt x="36" y="1757"/>
                  </a:cubicBezTo>
                  <a:cubicBezTo>
                    <a:pt x="19" y="1774"/>
                    <a:pt x="1" y="1803"/>
                    <a:pt x="6" y="1828"/>
                  </a:cubicBezTo>
                  <a:cubicBezTo>
                    <a:pt x="10" y="1845"/>
                    <a:pt x="25" y="1856"/>
                    <a:pt x="41" y="1856"/>
                  </a:cubicBezTo>
                  <a:cubicBezTo>
                    <a:pt x="45" y="1856"/>
                    <a:pt x="49" y="1855"/>
                    <a:pt x="53" y="1853"/>
                  </a:cubicBezTo>
                  <a:cubicBezTo>
                    <a:pt x="102" y="1839"/>
                    <a:pt x="157" y="1835"/>
                    <a:pt x="204" y="1814"/>
                  </a:cubicBezTo>
                  <a:cubicBezTo>
                    <a:pt x="253" y="1792"/>
                    <a:pt x="303" y="1769"/>
                    <a:pt x="350" y="1745"/>
                  </a:cubicBezTo>
                  <a:cubicBezTo>
                    <a:pt x="450" y="1692"/>
                    <a:pt x="552" y="1643"/>
                    <a:pt x="655" y="1597"/>
                  </a:cubicBezTo>
                  <a:cubicBezTo>
                    <a:pt x="761" y="1549"/>
                    <a:pt x="867" y="1504"/>
                    <a:pt x="976" y="1463"/>
                  </a:cubicBezTo>
                  <a:cubicBezTo>
                    <a:pt x="1001" y="1453"/>
                    <a:pt x="1026" y="1443"/>
                    <a:pt x="1051" y="1434"/>
                  </a:cubicBezTo>
                  <a:lnTo>
                    <a:pt x="1094" y="1418"/>
                  </a:lnTo>
                  <a:cubicBezTo>
                    <a:pt x="1097" y="1417"/>
                    <a:pt x="1108" y="1413"/>
                    <a:pt x="1108" y="1413"/>
                  </a:cubicBezTo>
                  <a:lnTo>
                    <a:pt x="1108" y="1413"/>
                  </a:lnTo>
                  <a:cubicBezTo>
                    <a:pt x="1108" y="1413"/>
                    <a:pt x="1106" y="1414"/>
                    <a:pt x="1101" y="1416"/>
                  </a:cubicBezTo>
                  <a:lnTo>
                    <a:pt x="1113" y="1411"/>
                  </a:lnTo>
                  <a:cubicBezTo>
                    <a:pt x="1171" y="1390"/>
                    <a:pt x="1229" y="1370"/>
                    <a:pt x="1287" y="1350"/>
                  </a:cubicBezTo>
                  <a:cubicBezTo>
                    <a:pt x="1756" y="1192"/>
                    <a:pt x="2236" y="1073"/>
                    <a:pt x="2720" y="970"/>
                  </a:cubicBezTo>
                  <a:cubicBezTo>
                    <a:pt x="3225" y="862"/>
                    <a:pt x="3735" y="775"/>
                    <a:pt x="4246" y="693"/>
                  </a:cubicBezTo>
                  <a:cubicBezTo>
                    <a:pt x="4744" y="612"/>
                    <a:pt x="5240" y="526"/>
                    <a:pt x="5736" y="440"/>
                  </a:cubicBezTo>
                  <a:cubicBezTo>
                    <a:pt x="5971" y="399"/>
                    <a:pt x="6208" y="359"/>
                    <a:pt x="6441" y="308"/>
                  </a:cubicBezTo>
                  <a:cubicBezTo>
                    <a:pt x="6553" y="284"/>
                    <a:pt x="6666" y="258"/>
                    <a:pt x="6778" y="231"/>
                  </a:cubicBezTo>
                  <a:cubicBezTo>
                    <a:pt x="6889" y="201"/>
                    <a:pt x="6999" y="165"/>
                    <a:pt x="7106" y="124"/>
                  </a:cubicBezTo>
                  <a:cubicBezTo>
                    <a:pt x="7159" y="106"/>
                    <a:pt x="7211" y="85"/>
                    <a:pt x="7262" y="61"/>
                  </a:cubicBezTo>
                  <a:cubicBezTo>
                    <a:pt x="7276" y="53"/>
                    <a:pt x="7314" y="1"/>
                    <a:pt x="7278"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5490025" y="1825200"/>
              <a:ext cx="172250" cy="43050"/>
            </a:xfrm>
            <a:custGeom>
              <a:avLst/>
              <a:gdLst/>
              <a:ahLst/>
              <a:cxnLst/>
              <a:rect l="l" t="t" r="r" b="b"/>
              <a:pathLst>
                <a:path w="6890" h="1722" extrusionOk="0">
                  <a:moveTo>
                    <a:pt x="6821" y="5"/>
                  </a:moveTo>
                  <a:cubicBezTo>
                    <a:pt x="6821" y="5"/>
                    <a:pt x="6820" y="6"/>
                    <a:pt x="6819" y="6"/>
                  </a:cubicBezTo>
                  <a:lnTo>
                    <a:pt x="6819" y="6"/>
                  </a:lnTo>
                  <a:cubicBezTo>
                    <a:pt x="6825" y="6"/>
                    <a:pt x="6824" y="5"/>
                    <a:pt x="6821" y="5"/>
                  </a:cubicBezTo>
                  <a:close/>
                  <a:moveTo>
                    <a:pt x="6819" y="6"/>
                  </a:moveTo>
                  <a:cubicBezTo>
                    <a:pt x="6818" y="6"/>
                    <a:pt x="6817" y="6"/>
                    <a:pt x="6817" y="6"/>
                  </a:cubicBezTo>
                  <a:cubicBezTo>
                    <a:pt x="6817" y="6"/>
                    <a:pt x="6818" y="6"/>
                    <a:pt x="6819" y="6"/>
                  </a:cubicBezTo>
                  <a:close/>
                  <a:moveTo>
                    <a:pt x="6810" y="15"/>
                  </a:moveTo>
                  <a:cubicBezTo>
                    <a:pt x="6809" y="15"/>
                    <a:pt x="6809" y="15"/>
                    <a:pt x="6808" y="16"/>
                  </a:cubicBezTo>
                  <a:lnTo>
                    <a:pt x="6808" y="16"/>
                  </a:lnTo>
                  <a:lnTo>
                    <a:pt x="6809" y="15"/>
                  </a:lnTo>
                  <a:cubicBezTo>
                    <a:pt x="6809" y="15"/>
                    <a:pt x="6810" y="15"/>
                    <a:pt x="6810" y="15"/>
                  </a:cubicBezTo>
                  <a:close/>
                  <a:moveTo>
                    <a:pt x="6849" y="1"/>
                  </a:moveTo>
                  <a:cubicBezTo>
                    <a:pt x="6844" y="1"/>
                    <a:pt x="6840" y="2"/>
                    <a:pt x="6835" y="3"/>
                  </a:cubicBezTo>
                  <a:cubicBezTo>
                    <a:pt x="6834" y="3"/>
                    <a:pt x="6832" y="4"/>
                    <a:pt x="6831" y="4"/>
                  </a:cubicBezTo>
                  <a:lnTo>
                    <a:pt x="6831" y="4"/>
                  </a:lnTo>
                  <a:cubicBezTo>
                    <a:pt x="6830" y="4"/>
                    <a:pt x="6830" y="4"/>
                    <a:pt x="6830" y="4"/>
                  </a:cubicBezTo>
                  <a:lnTo>
                    <a:pt x="6830" y="4"/>
                  </a:lnTo>
                  <a:cubicBezTo>
                    <a:pt x="6828" y="4"/>
                    <a:pt x="6824" y="6"/>
                    <a:pt x="6822" y="6"/>
                  </a:cubicBezTo>
                  <a:cubicBezTo>
                    <a:pt x="6819" y="6"/>
                    <a:pt x="6816" y="6"/>
                    <a:pt x="6812" y="7"/>
                  </a:cubicBezTo>
                  <a:cubicBezTo>
                    <a:pt x="6816" y="6"/>
                    <a:pt x="6818" y="5"/>
                    <a:pt x="6819" y="5"/>
                  </a:cubicBezTo>
                  <a:lnTo>
                    <a:pt x="6819" y="5"/>
                  </a:lnTo>
                  <a:cubicBezTo>
                    <a:pt x="6820" y="5"/>
                    <a:pt x="6821" y="5"/>
                    <a:pt x="6821" y="5"/>
                  </a:cubicBezTo>
                  <a:lnTo>
                    <a:pt x="6821" y="5"/>
                  </a:lnTo>
                  <a:cubicBezTo>
                    <a:pt x="6821" y="5"/>
                    <a:pt x="6821" y="5"/>
                    <a:pt x="6821" y="5"/>
                  </a:cubicBezTo>
                  <a:lnTo>
                    <a:pt x="6821" y="5"/>
                  </a:lnTo>
                  <a:cubicBezTo>
                    <a:pt x="6820" y="5"/>
                    <a:pt x="6820" y="5"/>
                    <a:pt x="6819" y="5"/>
                  </a:cubicBezTo>
                  <a:lnTo>
                    <a:pt x="6819" y="5"/>
                  </a:lnTo>
                  <a:cubicBezTo>
                    <a:pt x="6816" y="5"/>
                    <a:pt x="6813" y="5"/>
                    <a:pt x="6810" y="5"/>
                  </a:cubicBezTo>
                  <a:cubicBezTo>
                    <a:pt x="6799" y="6"/>
                    <a:pt x="6788" y="9"/>
                    <a:pt x="6777" y="13"/>
                  </a:cubicBezTo>
                  <a:lnTo>
                    <a:pt x="6777" y="13"/>
                  </a:lnTo>
                  <a:cubicBezTo>
                    <a:pt x="6779" y="12"/>
                    <a:pt x="6781" y="11"/>
                    <a:pt x="6781" y="11"/>
                  </a:cubicBezTo>
                  <a:lnTo>
                    <a:pt x="6781" y="11"/>
                  </a:lnTo>
                  <a:cubicBezTo>
                    <a:pt x="6780" y="11"/>
                    <a:pt x="6780" y="11"/>
                    <a:pt x="6778" y="12"/>
                  </a:cubicBezTo>
                  <a:lnTo>
                    <a:pt x="6757" y="17"/>
                  </a:lnTo>
                  <a:cubicBezTo>
                    <a:pt x="6753" y="18"/>
                    <a:pt x="6745" y="19"/>
                    <a:pt x="6745" y="19"/>
                  </a:cubicBezTo>
                  <a:cubicBezTo>
                    <a:pt x="6745" y="19"/>
                    <a:pt x="6746" y="19"/>
                    <a:pt x="6750" y="18"/>
                  </a:cubicBezTo>
                  <a:lnTo>
                    <a:pt x="6750" y="18"/>
                  </a:lnTo>
                  <a:cubicBezTo>
                    <a:pt x="6735" y="20"/>
                    <a:pt x="6720" y="24"/>
                    <a:pt x="6706" y="26"/>
                  </a:cubicBezTo>
                  <a:cubicBezTo>
                    <a:pt x="6673" y="32"/>
                    <a:pt x="6638" y="35"/>
                    <a:pt x="6605" y="35"/>
                  </a:cubicBezTo>
                  <a:cubicBezTo>
                    <a:pt x="6600" y="35"/>
                    <a:pt x="6595" y="35"/>
                    <a:pt x="6590" y="35"/>
                  </a:cubicBezTo>
                  <a:cubicBezTo>
                    <a:pt x="6579" y="35"/>
                    <a:pt x="6568" y="35"/>
                    <a:pt x="6556" y="35"/>
                  </a:cubicBezTo>
                  <a:cubicBezTo>
                    <a:pt x="6525" y="35"/>
                    <a:pt x="6494" y="34"/>
                    <a:pt x="6463" y="34"/>
                  </a:cubicBezTo>
                  <a:cubicBezTo>
                    <a:pt x="6452" y="34"/>
                    <a:pt x="6441" y="34"/>
                    <a:pt x="6429" y="35"/>
                  </a:cubicBezTo>
                  <a:cubicBezTo>
                    <a:pt x="6201" y="41"/>
                    <a:pt x="5975" y="81"/>
                    <a:pt x="5752" y="130"/>
                  </a:cubicBezTo>
                  <a:cubicBezTo>
                    <a:pt x="5304" y="226"/>
                    <a:pt x="4868" y="376"/>
                    <a:pt x="4416" y="456"/>
                  </a:cubicBezTo>
                  <a:cubicBezTo>
                    <a:pt x="4360" y="466"/>
                    <a:pt x="4306" y="476"/>
                    <a:pt x="4250" y="482"/>
                  </a:cubicBezTo>
                  <a:cubicBezTo>
                    <a:pt x="4192" y="493"/>
                    <a:pt x="4134" y="506"/>
                    <a:pt x="4077" y="524"/>
                  </a:cubicBezTo>
                  <a:cubicBezTo>
                    <a:pt x="3961" y="554"/>
                    <a:pt x="3846" y="587"/>
                    <a:pt x="3730" y="619"/>
                  </a:cubicBezTo>
                  <a:cubicBezTo>
                    <a:pt x="3502" y="683"/>
                    <a:pt x="3274" y="749"/>
                    <a:pt x="3045" y="815"/>
                  </a:cubicBezTo>
                  <a:cubicBezTo>
                    <a:pt x="2592" y="945"/>
                    <a:pt x="2139" y="1075"/>
                    <a:pt x="1682" y="1191"/>
                  </a:cubicBezTo>
                  <a:cubicBezTo>
                    <a:pt x="1456" y="1249"/>
                    <a:pt x="1229" y="1303"/>
                    <a:pt x="1000" y="1352"/>
                  </a:cubicBezTo>
                  <a:cubicBezTo>
                    <a:pt x="772" y="1400"/>
                    <a:pt x="540" y="1437"/>
                    <a:pt x="309" y="1481"/>
                  </a:cubicBezTo>
                  <a:cubicBezTo>
                    <a:pt x="248" y="1493"/>
                    <a:pt x="189" y="1507"/>
                    <a:pt x="129" y="1527"/>
                  </a:cubicBezTo>
                  <a:cubicBezTo>
                    <a:pt x="77" y="1543"/>
                    <a:pt x="35" y="1582"/>
                    <a:pt x="16" y="1633"/>
                  </a:cubicBezTo>
                  <a:cubicBezTo>
                    <a:pt x="0" y="1673"/>
                    <a:pt x="10" y="1715"/>
                    <a:pt x="58" y="1720"/>
                  </a:cubicBezTo>
                  <a:cubicBezTo>
                    <a:pt x="76" y="1721"/>
                    <a:pt x="94" y="1721"/>
                    <a:pt x="111" y="1721"/>
                  </a:cubicBezTo>
                  <a:cubicBezTo>
                    <a:pt x="211" y="1721"/>
                    <a:pt x="310" y="1702"/>
                    <a:pt x="406" y="1686"/>
                  </a:cubicBezTo>
                  <a:cubicBezTo>
                    <a:pt x="521" y="1666"/>
                    <a:pt x="633" y="1646"/>
                    <a:pt x="747" y="1623"/>
                  </a:cubicBezTo>
                  <a:cubicBezTo>
                    <a:pt x="973" y="1578"/>
                    <a:pt x="1198" y="1528"/>
                    <a:pt x="1424" y="1474"/>
                  </a:cubicBezTo>
                  <a:cubicBezTo>
                    <a:pt x="1873" y="1365"/>
                    <a:pt x="2318" y="1240"/>
                    <a:pt x="2762" y="1113"/>
                  </a:cubicBezTo>
                  <a:cubicBezTo>
                    <a:pt x="3214" y="983"/>
                    <a:pt x="3665" y="851"/>
                    <a:pt x="4119" y="730"/>
                  </a:cubicBezTo>
                  <a:cubicBezTo>
                    <a:pt x="4171" y="716"/>
                    <a:pt x="4227" y="712"/>
                    <a:pt x="4281" y="703"/>
                  </a:cubicBezTo>
                  <a:cubicBezTo>
                    <a:pt x="4335" y="693"/>
                    <a:pt x="4392" y="683"/>
                    <a:pt x="4447" y="673"/>
                  </a:cubicBezTo>
                  <a:cubicBezTo>
                    <a:pt x="4556" y="651"/>
                    <a:pt x="4666" y="625"/>
                    <a:pt x="4774" y="598"/>
                  </a:cubicBezTo>
                  <a:cubicBezTo>
                    <a:pt x="4995" y="543"/>
                    <a:pt x="5213" y="481"/>
                    <a:pt x="5434" y="424"/>
                  </a:cubicBezTo>
                  <a:cubicBezTo>
                    <a:pt x="5649" y="368"/>
                    <a:pt x="5867" y="315"/>
                    <a:pt x="6088" y="281"/>
                  </a:cubicBezTo>
                  <a:cubicBezTo>
                    <a:pt x="6197" y="264"/>
                    <a:pt x="6296" y="250"/>
                    <a:pt x="6405" y="243"/>
                  </a:cubicBezTo>
                  <a:cubicBezTo>
                    <a:pt x="6462" y="238"/>
                    <a:pt x="6519" y="237"/>
                    <a:pt x="6575" y="224"/>
                  </a:cubicBezTo>
                  <a:cubicBezTo>
                    <a:pt x="6596" y="220"/>
                    <a:pt x="6615" y="214"/>
                    <a:pt x="6637" y="208"/>
                  </a:cubicBezTo>
                  <a:cubicBezTo>
                    <a:pt x="6649" y="203"/>
                    <a:pt x="6661" y="199"/>
                    <a:pt x="6674" y="193"/>
                  </a:cubicBezTo>
                  <a:lnTo>
                    <a:pt x="6693" y="187"/>
                  </a:lnTo>
                  <a:lnTo>
                    <a:pt x="6709" y="181"/>
                  </a:lnTo>
                  <a:cubicBezTo>
                    <a:pt x="6739" y="168"/>
                    <a:pt x="6772" y="151"/>
                    <a:pt x="6798" y="130"/>
                  </a:cubicBezTo>
                  <a:lnTo>
                    <a:pt x="6798" y="130"/>
                  </a:lnTo>
                  <a:lnTo>
                    <a:pt x="6798" y="130"/>
                  </a:lnTo>
                  <a:cubicBezTo>
                    <a:pt x="6827" y="107"/>
                    <a:pt x="6890" y="62"/>
                    <a:pt x="6875" y="17"/>
                  </a:cubicBezTo>
                  <a:cubicBezTo>
                    <a:pt x="6871" y="5"/>
                    <a:pt x="6860" y="1"/>
                    <a:pt x="6849"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5496100" y="1859925"/>
              <a:ext cx="145925" cy="37875"/>
            </a:xfrm>
            <a:custGeom>
              <a:avLst/>
              <a:gdLst/>
              <a:ahLst/>
              <a:cxnLst/>
              <a:rect l="l" t="t" r="r" b="b"/>
              <a:pathLst>
                <a:path w="5837" h="1515" extrusionOk="0">
                  <a:moveTo>
                    <a:pt x="5708" y="2"/>
                  </a:moveTo>
                  <a:cubicBezTo>
                    <a:pt x="5710" y="3"/>
                    <a:pt x="5711" y="3"/>
                    <a:pt x="5713" y="3"/>
                  </a:cubicBezTo>
                  <a:cubicBezTo>
                    <a:pt x="5712" y="3"/>
                    <a:pt x="5710" y="3"/>
                    <a:pt x="5708" y="2"/>
                  </a:cubicBezTo>
                  <a:close/>
                  <a:moveTo>
                    <a:pt x="5695" y="1"/>
                  </a:moveTo>
                  <a:cubicBezTo>
                    <a:pt x="5693" y="1"/>
                    <a:pt x="5691" y="1"/>
                    <a:pt x="5689" y="1"/>
                  </a:cubicBezTo>
                  <a:cubicBezTo>
                    <a:pt x="5680" y="1"/>
                    <a:pt x="5671" y="2"/>
                    <a:pt x="5662" y="3"/>
                  </a:cubicBezTo>
                  <a:cubicBezTo>
                    <a:pt x="5646" y="5"/>
                    <a:pt x="5628" y="5"/>
                    <a:pt x="5612" y="5"/>
                  </a:cubicBezTo>
                  <a:cubicBezTo>
                    <a:pt x="5539" y="5"/>
                    <a:pt x="5468" y="11"/>
                    <a:pt x="5395" y="19"/>
                  </a:cubicBezTo>
                  <a:cubicBezTo>
                    <a:pt x="5225" y="35"/>
                    <a:pt x="5053" y="65"/>
                    <a:pt x="4884" y="91"/>
                  </a:cubicBezTo>
                  <a:cubicBezTo>
                    <a:pt x="4702" y="119"/>
                    <a:pt x="4520" y="156"/>
                    <a:pt x="4340" y="189"/>
                  </a:cubicBezTo>
                  <a:cubicBezTo>
                    <a:pt x="4145" y="227"/>
                    <a:pt x="3950" y="265"/>
                    <a:pt x="3755" y="305"/>
                  </a:cubicBezTo>
                  <a:cubicBezTo>
                    <a:pt x="3350" y="389"/>
                    <a:pt x="2947" y="478"/>
                    <a:pt x="2544" y="575"/>
                  </a:cubicBezTo>
                  <a:cubicBezTo>
                    <a:pt x="2145" y="671"/>
                    <a:pt x="1749" y="777"/>
                    <a:pt x="1355" y="891"/>
                  </a:cubicBezTo>
                  <a:cubicBezTo>
                    <a:pt x="1169" y="945"/>
                    <a:pt x="984" y="1003"/>
                    <a:pt x="800" y="1063"/>
                  </a:cubicBezTo>
                  <a:cubicBezTo>
                    <a:pt x="623" y="1122"/>
                    <a:pt x="446" y="1180"/>
                    <a:pt x="273" y="1250"/>
                  </a:cubicBezTo>
                  <a:cubicBezTo>
                    <a:pt x="223" y="1269"/>
                    <a:pt x="175" y="1293"/>
                    <a:pt x="134" y="1328"/>
                  </a:cubicBezTo>
                  <a:lnTo>
                    <a:pt x="134" y="1328"/>
                  </a:lnTo>
                  <a:cubicBezTo>
                    <a:pt x="90" y="1355"/>
                    <a:pt x="51" y="1393"/>
                    <a:pt x="22" y="1436"/>
                  </a:cubicBezTo>
                  <a:cubicBezTo>
                    <a:pt x="13" y="1447"/>
                    <a:pt x="0" y="1476"/>
                    <a:pt x="16" y="1487"/>
                  </a:cubicBezTo>
                  <a:cubicBezTo>
                    <a:pt x="30" y="1501"/>
                    <a:pt x="47" y="1510"/>
                    <a:pt x="67" y="1513"/>
                  </a:cubicBezTo>
                  <a:cubicBezTo>
                    <a:pt x="73" y="1514"/>
                    <a:pt x="80" y="1514"/>
                    <a:pt x="86" y="1514"/>
                  </a:cubicBezTo>
                  <a:cubicBezTo>
                    <a:pt x="96" y="1514"/>
                    <a:pt x="106" y="1514"/>
                    <a:pt x="115" y="1512"/>
                  </a:cubicBezTo>
                  <a:lnTo>
                    <a:pt x="115" y="1512"/>
                  </a:lnTo>
                  <a:cubicBezTo>
                    <a:pt x="122" y="1513"/>
                    <a:pt x="129" y="1514"/>
                    <a:pt x="136" y="1514"/>
                  </a:cubicBezTo>
                  <a:cubicBezTo>
                    <a:pt x="172" y="1514"/>
                    <a:pt x="211" y="1499"/>
                    <a:pt x="243" y="1488"/>
                  </a:cubicBezTo>
                  <a:cubicBezTo>
                    <a:pt x="263" y="1482"/>
                    <a:pt x="281" y="1475"/>
                    <a:pt x="300" y="1468"/>
                  </a:cubicBezTo>
                  <a:cubicBezTo>
                    <a:pt x="312" y="1464"/>
                    <a:pt x="325" y="1459"/>
                    <a:pt x="338" y="1455"/>
                  </a:cubicBezTo>
                  <a:lnTo>
                    <a:pt x="338" y="1455"/>
                  </a:lnTo>
                  <a:cubicBezTo>
                    <a:pt x="338" y="1455"/>
                    <a:pt x="338" y="1455"/>
                    <a:pt x="338" y="1455"/>
                  </a:cubicBezTo>
                  <a:cubicBezTo>
                    <a:pt x="338" y="1455"/>
                    <a:pt x="340" y="1454"/>
                    <a:pt x="345" y="1452"/>
                  </a:cubicBezTo>
                  <a:lnTo>
                    <a:pt x="352" y="1449"/>
                  </a:lnTo>
                  <a:lnTo>
                    <a:pt x="352" y="1449"/>
                  </a:lnTo>
                  <a:cubicBezTo>
                    <a:pt x="354" y="1449"/>
                    <a:pt x="355" y="1448"/>
                    <a:pt x="357" y="1448"/>
                  </a:cubicBezTo>
                  <a:lnTo>
                    <a:pt x="357" y="1448"/>
                  </a:lnTo>
                  <a:cubicBezTo>
                    <a:pt x="357" y="1448"/>
                    <a:pt x="357" y="1448"/>
                    <a:pt x="357" y="1448"/>
                  </a:cubicBezTo>
                  <a:lnTo>
                    <a:pt x="357" y="1448"/>
                  </a:lnTo>
                  <a:lnTo>
                    <a:pt x="366" y="1444"/>
                  </a:lnTo>
                  <a:cubicBezTo>
                    <a:pt x="449" y="1415"/>
                    <a:pt x="532" y="1385"/>
                    <a:pt x="616" y="1357"/>
                  </a:cubicBezTo>
                  <a:cubicBezTo>
                    <a:pt x="796" y="1296"/>
                    <a:pt x="976" y="1239"/>
                    <a:pt x="1158" y="1184"/>
                  </a:cubicBezTo>
                  <a:cubicBezTo>
                    <a:pt x="1548" y="1067"/>
                    <a:pt x="1941" y="961"/>
                    <a:pt x="2337" y="862"/>
                  </a:cubicBezTo>
                  <a:cubicBezTo>
                    <a:pt x="2741" y="761"/>
                    <a:pt x="3146" y="666"/>
                    <a:pt x="3553" y="579"/>
                  </a:cubicBezTo>
                  <a:cubicBezTo>
                    <a:pt x="3931" y="497"/>
                    <a:pt x="4311" y="421"/>
                    <a:pt x="4692" y="351"/>
                  </a:cubicBezTo>
                  <a:cubicBezTo>
                    <a:pt x="4864" y="320"/>
                    <a:pt x="5034" y="285"/>
                    <a:pt x="5205" y="253"/>
                  </a:cubicBezTo>
                  <a:cubicBezTo>
                    <a:pt x="5284" y="238"/>
                    <a:pt x="5364" y="220"/>
                    <a:pt x="5442" y="203"/>
                  </a:cubicBezTo>
                  <a:cubicBezTo>
                    <a:pt x="5481" y="195"/>
                    <a:pt x="5517" y="183"/>
                    <a:pt x="5554" y="172"/>
                  </a:cubicBezTo>
                  <a:cubicBezTo>
                    <a:pt x="5596" y="160"/>
                    <a:pt x="5636" y="153"/>
                    <a:pt x="5678" y="137"/>
                  </a:cubicBezTo>
                  <a:cubicBezTo>
                    <a:pt x="5686" y="134"/>
                    <a:pt x="5695" y="130"/>
                    <a:pt x="5704" y="127"/>
                  </a:cubicBezTo>
                  <a:cubicBezTo>
                    <a:pt x="5709" y="125"/>
                    <a:pt x="5713" y="124"/>
                    <a:pt x="5726" y="117"/>
                  </a:cubicBezTo>
                  <a:lnTo>
                    <a:pt x="5777" y="93"/>
                  </a:lnTo>
                  <a:cubicBezTo>
                    <a:pt x="5792" y="87"/>
                    <a:pt x="5836" y="36"/>
                    <a:pt x="5802" y="25"/>
                  </a:cubicBezTo>
                  <a:lnTo>
                    <a:pt x="5800" y="24"/>
                  </a:lnTo>
                  <a:cubicBezTo>
                    <a:pt x="5772" y="15"/>
                    <a:pt x="5742" y="8"/>
                    <a:pt x="5712" y="3"/>
                  </a:cubicBezTo>
                  <a:cubicBezTo>
                    <a:pt x="5707" y="3"/>
                    <a:pt x="5706" y="2"/>
                    <a:pt x="5707" y="2"/>
                  </a:cubicBezTo>
                  <a:lnTo>
                    <a:pt x="5707" y="2"/>
                  </a:lnTo>
                  <a:cubicBezTo>
                    <a:pt x="5707" y="2"/>
                    <a:pt x="5708" y="2"/>
                    <a:pt x="5708" y="2"/>
                  </a:cubicBezTo>
                  <a:lnTo>
                    <a:pt x="5708" y="2"/>
                  </a:lnTo>
                  <a:cubicBezTo>
                    <a:pt x="5704" y="1"/>
                    <a:pt x="5699" y="1"/>
                    <a:pt x="5695"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5517300" y="1889300"/>
              <a:ext cx="123150" cy="30450"/>
            </a:xfrm>
            <a:custGeom>
              <a:avLst/>
              <a:gdLst/>
              <a:ahLst/>
              <a:cxnLst/>
              <a:rect l="l" t="t" r="r" b="b"/>
              <a:pathLst>
                <a:path w="4926" h="1218" extrusionOk="0">
                  <a:moveTo>
                    <a:pt x="3907" y="262"/>
                  </a:moveTo>
                  <a:lnTo>
                    <a:pt x="3907" y="262"/>
                  </a:lnTo>
                  <a:cubicBezTo>
                    <a:pt x="3907" y="262"/>
                    <a:pt x="3905" y="262"/>
                    <a:pt x="3902" y="263"/>
                  </a:cubicBezTo>
                  <a:lnTo>
                    <a:pt x="3899" y="263"/>
                  </a:lnTo>
                  <a:lnTo>
                    <a:pt x="3899" y="263"/>
                  </a:lnTo>
                  <a:lnTo>
                    <a:pt x="3897" y="264"/>
                  </a:lnTo>
                  <a:lnTo>
                    <a:pt x="3897" y="264"/>
                  </a:lnTo>
                  <a:cubicBezTo>
                    <a:pt x="3902" y="263"/>
                    <a:pt x="3908" y="262"/>
                    <a:pt x="3907" y="262"/>
                  </a:cubicBezTo>
                  <a:close/>
                  <a:moveTo>
                    <a:pt x="3897" y="264"/>
                  </a:moveTo>
                  <a:lnTo>
                    <a:pt x="3897" y="264"/>
                  </a:lnTo>
                  <a:cubicBezTo>
                    <a:pt x="3893" y="264"/>
                    <a:pt x="3890" y="264"/>
                    <a:pt x="3890" y="264"/>
                  </a:cubicBezTo>
                  <a:cubicBezTo>
                    <a:pt x="3890" y="264"/>
                    <a:pt x="3892" y="264"/>
                    <a:pt x="3895" y="264"/>
                  </a:cubicBezTo>
                  <a:lnTo>
                    <a:pt x="3897" y="264"/>
                  </a:lnTo>
                  <a:close/>
                  <a:moveTo>
                    <a:pt x="610" y="1030"/>
                  </a:moveTo>
                  <a:cubicBezTo>
                    <a:pt x="606" y="1031"/>
                    <a:pt x="601" y="1033"/>
                    <a:pt x="594" y="1035"/>
                  </a:cubicBezTo>
                  <a:lnTo>
                    <a:pt x="594" y="1035"/>
                  </a:lnTo>
                  <a:lnTo>
                    <a:pt x="610" y="1030"/>
                  </a:lnTo>
                  <a:lnTo>
                    <a:pt x="610" y="1030"/>
                  </a:lnTo>
                  <a:close/>
                  <a:moveTo>
                    <a:pt x="208" y="1184"/>
                  </a:moveTo>
                  <a:cubicBezTo>
                    <a:pt x="202" y="1186"/>
                    <a:pt x="196" y="1188"/>
                    <a:pt x="196" y="1188"/>
                  </a:cubicBezTo>
                  <a:cubicBezTo>
                    <a:pt x="196" y="1188"/>
                    <a:pt x="198" y="1187"/>
                    <a:pt x="203" y="1185"/>
                  </a:cubicBezTo>
                  <a:lnTo>
                    <a:pt x="208" y="1184"/>
                  </a:lnTo>
                  <a:close/>
                  <a:moveTo>
                    <a:pt x="4506" y="0"/>
                  </a:moveTo>
                  <a:cubicBezTo>
                    <a:pt x="4465" y="0"/>
                    <a:pt x="4424" y="3"/>
                    <a:pt x="4384" y="4"/>
                  </a:cubicBezTo>
                  <a:cubicBezTo>
                    <a:pt x="4313" y="6"/>
                    <a:pt x="4242" y="9"/>
                    <a:pt x="4171" y="13"/>
                  </a:cubicBezTo>
                  <a:cubicBezTo>
                    <a:pt x="4005" y="23"/>
                    <a:pt x="3838" y="46"/>
                    <a:pt x="3673" y="68"/>
                  </a:cubicBezTo>
                  <a:cubicBezTo>
                    <a:pt x="3497" y="91"/>
                    <a:pt x="3322" y="117"/>
                    <a:pt x="3147" y="147"/>
                  </a:cubicBezTo>
                  <a:cubicBezTo>
                    <a:pt x="2779" y="208"/>
                    <a:pt x="2414" y="279"/>
                    <a:pt x="2052" y="365"/>
                  </a:cubicBezTo>
                  <a:cubicBezTo>
                    <a:pt x="1702" y="448"/>
                    <a:pt x="1354" y="540"/>
                    <a:pt x="1010" y="649"/>
                  </a:cubicBezTo>
                  <a:cubicBezTo>
                    <a:pt x="850" y="699"/>
                    <a:pt x="692" y="754"/>
                    <a:pt x="535" y="813"/>
                  </a:cubicBezTo>
                  <a:cubicBezTo>
                    <a:pt x="468" y="837"/>
                    <a:pt x="401" y="862"/>
                    <a:pt x="336" y="893"/>
                  </a:cubicBezTo>
                  <a:cubicBezTo>
                    <a:pt x="305" y="907"/>
                    <a:pt x="275" y="921"/>
                    <a:pt x="245" y="938"/>
                  </a:cubicBezTo>
                  <a:lnTo>
                    <a:pt x="226" y="949"/>
                  </a:lnTo>
                  <a:lnTo>
                    <a:pt x="219" y="953"/>
                  </a:lnTo>
                  <a:lnTo>
                    <a:pt x="219" y="953"/>
                  </a:lnTo>
                  <a:cubicBezTo>
                    <a:pt x="218" y="953"/>
                    <a:pt x="216" y="954"/>
                    <a:pt x="214" y="955"/>
                  </a:cubicBezTo>
                  <a:lnTo>
                    <a:pt x="206" y="960"/>
                  </a:lnTo>
                  <a:lnTo>
                    <a:pt x="186" y="971"/>
                  </a:lnTo>
                  <a:cubicBezTo>
                    <a:pt x="179" y="974"/>
                    <a:pt x="169" y="980"/>
                    <a:pt x="161" y="985"/>
                  </a:cubicBezTo>
                  <a:lnTo>
                    <a:pt x="161" y="985"/>
                  </a:lnTo>
                  <a:cubicBezTo>
                    <a:pt x="152" y="991"/>
                    <a:pt x="143" y="996"/>
                    <a:pt x="134" y="1002"/>
                  </a:cubicBezTo>
                  <a:lnTo>
                    <a:pt x="115" y="1017"/>
                  </a:lnTo>
                  <a:lnTo>
                    <a:pt x="109" y="1022"/>
                  </a:lnTo>
                  <a:lnTo>
                    <a:pt x="96" y="1033"/>
                  </a:lnTo>
                  <a:lnTo>
                    <a:pt x="96" y="1033"/>
                  </a:lnTo>
                  <a:cubicBezTo>
                    <a:pt x="91" y="1037"/>
                    <a:pt x="84" y="1043"/>
                    <a:pt x="75" y="1051"/>
                  </a:cubicBezTo>
                  <a:cubicBezTo>
                    <a:pt x="65" y="1062"/>
                    <a:pt x="54" y="1072"/>
                    <a:pt x="44" y="1083"/>
                  </a:cubicBezTo>
                  <a:cubicBezTo>
                    <a:pt x="22" y="1107"/>
                    <a:pt x="0" y="1137"/>
                    <a:pt x="1" y="1171"/>
                  </a:cubicBezTo>
                  <a:cubicBezTo>
                    <a:pt x="0" y="1197"/>
                    <a:pt x="20" y="1217"/>
                    <a:pt x="45" y="1217"/>
                  </a:cubicBezTo>
                  <a:cubicBezTo>
                    <a:pt x="46" y="1217"/>
                    <a:pt x="47" y="1217"/>
                    <a:pt x="47" y="1217"/>
                  </a:cubicBezTo>
                  <a:cubicBezTo>
                    <a:pt x="52" y="1217"/>
                    <a:pt x="56" y="1217"/>
                    <a:pt x="60" y="1217"/>
                  </a:cubicBezTo>
                  <a:cubicBezTo>
                    <a:pt x="70" y="1217"/>
                    <a:pt x="79" y="1217"/>
                    <a:pt x="89" y="1215"/>
                  </a:cubicBezTo>
                  <a:lnTo>
                    <a:pt x="89" y="1215"/>
                  </a:lnTo>
                  <a:lnTo>
                    <a:pt x="82" y="1217"/>
                  </a:lnTo>
                  <a:cubicBezTo>
                    <a:pt x="103" y="1217"/>
                    <a:pt x="123" y="1214"/>
                    <a:pt x="142" y="1207"/>
                  </a:cubicBezTo>
                  <a:cubicBezTo>
                    <a:pt x="154" y="1204"/>
                    <a:pt x="167" y="1199"/>
                    <a:pt x="177" y="1195"/>
                  </a:cubicBezTo>
                  <a:lnTo>
                    <a:pt x="177" y="1195"/>
                  </a:lnTo>
                  <a:cubicBezTo>
                    <a:pt x="160" y="1201"/>
                    <a:pt x="153" y="1204"/>
                    <a:pt x="153" y="1204"/>
                  </a:cubicBezTo>
                  <a:cubicBezTo>
                    <a:pt x="153" y="1204"/>
                    <a:pt x="177" y="1195"/>
                    <a:pt x="189" y="1191"/>
                  </a:cubicBezTo>
                  <a:lnTo>
                    <a:pt x="212" y="1182"/>
                  </a:lnTo>
                  <a:lnTo>
                    <a:pt x="222" y="1179"/>
                  </a:lnTo>
                  <a:cubicBezTo>
                    <a:pt x="247" y="1170"/>
                    <a:pt x="273" y="1160"/>
                    <a:pt x="298" y="1151"/>
                  </a:cubicBezTo>
                  <a:cubicBezTo>
                    <a:pt x="360" y="1127"/>
                    <a:pt x="424" y="1101"/>
                    <a:pt x="486" y="1077"/>
                  </a:cubicBezTo>
                  <a:cubicBezTo>
                    <a:pt x="520" y="1063"/>
                    <a:pt x="555" y="1051"/>
                    <a:pt x="588" y="1037"/>
                  </a:cubicBezTo>
                  <a:lnTo>
                    <a:pt x="615" y="1028"/>
                  </a:lnTo>
                  <a:cubicBezTo>
                    <a:pt x="619" y="1026"/>
                    <a:pt x="624" y="1024"/>
                    <a:pt x="625" y="1024"/>
                  </a:cubicBezTo>
                  <a:lnTo>
                    <a:pt x="625" y="1024"/>
                  </a:lnTo>
                  <a:lnTo>
                    <a:pt x="610" y="1030"/>
                  </a:lnTo>
                  <a:lnTo>
                    <a:pt x="610" y="1030"/>
                  </a:lnTo>
                  <a:cubicBezTo>
                    <a:pt x="622" y="1025"/>
                    <a:pt x="626" y="1024"/>
                    <a:pt x="626" y="1024"/>
                  </a:cubicBezTo>
                  <a:lnTo>
                    <a:pt x="626" y="1024"/>
                  </a:lnTo>
                  <a:cubicBezTo>
                    <a:pt x="626" y="1024"/>
                    <a:pt x="626" y="1024"/>
                    <a:pt x="625" y="1024"/>
                  </a:cubicBezTo>
                  <a:lnTo>
                    <a:pt x="625" y="1024"/>
                  </a:lnTo>
                  <a:lnTo>
                    <a:pt x="664" y="1010"/>
                  </a:lnTo>
                  <a:cubicBezTo>
                    <a:pt x="739" y="984"/>
                    <a:pt x="813" y="959"/>
                    <a:pt x="889" y="934"/>
                  </a:cubicBezTo>
                  <a:cubicBezTo>
                    <a:pt x="1221" y="825"/>
                    <a:pt x="1559" y="733"/>
                    <a:pt x="1897" y="650"/>
                  </a:cubicBezTo>
                  <a:cubicBezTo>
                    <a:pt x="2258" y="562"/>
                    <a:pt x="2621" y="479"/>
                    <a:pt x="2986" y="411"/>
                  </a:cubicBezTo>
                  <a:cubicBezTo>
                    <a:pt x="3160" y="378"/>
                    <a:pt x="3334" y="347"/>
                    <a:pt x="3509" y="319"/>
                  </a:cubicBezTo>
                  <a:cubicBezTo>
                    <a:pt x="3591" y="307"/>
                    <a:pt x="3672" y="293"/>
                    <a:pt x="3754" y="283"/>
                  </a:cubicBezTo>
                  <a:cubicBezTo>
                    <a:pt x="3795" y="277"/>
                    <a:pt x="3834" y="272"/>
                    <a:pt x="3874" y="266"/>
                  </a:cubicBezTo>
                  <a:lnTo>
                    <a:pt x="3899" y="263"/>
                  </a:lnTo>
                  <a:lnTo>
                    <a:pt x="3899" y="263"/>
                  </a:lnTo>
                  <a:lnTo>
                    <a:pt x="3906" y="262"/>
                  </a:lnTo>
                  <a:lnTo>
                    <a:pt x="3965" y="255"/>
                  </a:lnTo>
                  <a:cubicBezTo>
                    <a:pt x="4011" y="250"/>
                    <a:pt x="4057" y="244"/>
                    <a:pt x="4103" y="238"/>
                  </a:cubicBezTo>
                  <a:lnTo>
                    <a:pt x="4155" y="231"/>
                  </a:lnTo>
                  <a:lnTo>
                    <a:pt x="4176" y="228"/>
                  </a:lnTo>
                  <a:lnTo>
                    <a:pt x="4176" y="228"/>
                  </a:lnTo>
                  <a:cubicBezTo>
                    <a:pt x="4181" y="228"/>
                    <a:pt x="4187" y="227"/>
                    <a:pt x="4190" y="227"/>
                  </a:cubicBezTo>
                  <a:cubicBezTo>
                    <a:pt x="4258" y="218"/>
                    <a:pt x="4327" y="210"/>
                    <a:pt x="4396" y="204"/>
                  </a:cubicBezTo>
                  <a:cubicBezTo>
                    <a:pt x="4436" y="200"/>
                    <a:pt x="4475" y="197"/>
                    <a:pt x="4514" y="192"/>
                  </a:cubicBezTo>
                  <a:cubicBezTo>
                    <a:pt x="4529" y="190"/>
                    <a:pt x="4543" y="187"/>
                    <a:pt x="4557" y="186"/>
                  </a:cubicBezTo>
                  <a:lnTo>
                    <a:pt x="4579" y="183"/>
                  </a:lnTo>
                  <a:lnTo>
                    <a:pt x="4592" y="181"/>
                  </a:lnTo>
                  <a:lnTo>
                    <a:pt x="4588" y="181"/>
                  </a:lnTo>
                  <a:cubicBezTo>
                    <a:pt x="4623" y="177"/>
                    <a:pt x="4657" y="172"/>
                    <a:pt x="4692" y="167"/>
                  </a:cubicBezTo>
                  <a:cubicBezTo>
                    <a:pt x="4705" y="164"/>
                    <a:pt x="4719" y="162"/>
                    <a:pt x="4732" y="160"/>
                  </a:cubicBezTo>
                  <a:lnTo>
                    <a:pt x="4734" y="160"/>
                  </a:lnTo>
                  <a:lnTo>
                    <a:pt x="4734" y="160"/>
                  </a:lnTo>
                  <a:cubicBezTo>
                    <a:pt x="4732" y="160"/>
                    <a:pt x="4732" y="160"/>
                    <a:pt x="4733" y="160"/>
                  </a:cubicBezTo>
                  <a:cubicBezTo>
                    <a:pt x="4737" y="160"/>
                    <a:pt x="4752" y="159"/>
                    <a:pt x="4746" y="159"/>
                  </a:cubicBezTo>
                  <a:cubicBezTo>
                    <a:pt x="4745" y="159"/>
                    <a:pt x="4743" y="159"/>
                    <a:pt x="4740" y="159"/>
                  </a:cubicBezTo>
                  <a:lnTo>
                    <a:pt x="4763" y="158"/>
                  </a:lnTo>
                  <a:lnTo>
                    <a:pt x="4780" y="157"/>
                  </a:lnTo>
                  <a:cubicBezTo>
                    <a:pt x="4789" y="155"/>
                    <a:pt x="4797" y="153"/>
                    <a:pt x="4806" y="151"/>
                  </a:cubicBezTo>
                  <a:lnTo>
                    <a:pt x="4806" y="151"/>
                  </a:lnTo>
                  <a:cubicBezTo>
                    <a:pt x="4805" y="151"/>
                    <a:pt x="4805" y="151"/>
                    <a:pt x="4806" y="151"/>
                  </a:cubicBezTo>
                  <a:cubicBezTo>
                    <a:pt x="4807" y="151"/>
                    <a:pt x="4808" y="151"/>
                    <a:pt x="4809" y="151"/>
                  </a:cubicBezTo>
                  <a:cubicBezTo>
                    <a:pt x="4822" y="150"/>
                    <a:pt x="4835" y="147"/>
                    <a:pt x="4847" y="144"/>
                  </a:cubicBezTo>
                  <a:cubicBezTo>
                    <a:pt x="4872" y="138"/>
                    <a:pt x="4926" y="82"/>
                    <a:pt x="4886" y="64"/>
                  </a:cubicBezTo>
                  <a:lnTo>
                    <a:pt x="4857" y="49"/>
                  </a:lnTo>
                  <a:cubicBezTo>
                    <a:pt x="4856" y="49"/>
                    <a:pt x="4855" y="48"/>
                    <a:pt x="4855" y="48"/>
                  </a:cubicBezTo>
                  <a:lnTo>
                    <a:pt x="4855" y="48"/>
                  </a:lnTo>
                  <a:cubicBezTo>
                    <a:pt x="4855" y="48"/>
                    <a:pt x="4855" y="48"/>
                    <a:pt x="4855" y="48"/>
                  </a:cubicBezTo>
                  <a:cubicBezTo>
                    <a:pt x="4859" y="50"/>
                    <a:pt x="4860" y="50"/>
                    <a:pt x="4861" y="50"/>
                  </a:cubicBezTo>
                  <a:cubicBezTo>
                    <a:pt x="4861" y="50"/>
                    <a:pt x="4855" y="48"/>
                    <a:pt x="4855" y="48"/>
                  </a:cubicBezTo>
                  <a:lnTo>
                    <a:pt x="4855" y="48"/>
                  </a:lnTo>
                  <a:cubicBezTo>
                    <a:pt x="4854" y="48"/>
                    <a:pt x="4854" y="48"/>
                    <a:pt x="4855" y="48"/>
                  </a:cubicBezTo>
                  <a:lnTo>
                    <a:pt x="4855" y="48"/>
                  </a:lnTo>
                  <a:cubicBezTo>
                    <a:pt x="4848" y="46"/>
                    <a:pt x="4842" y="44"/>
                    <a:pt x="4835" y="43"/>
                  </a:cubicBezTo>
                  <a:lnTo>
                    <a:pt x="4815" y="40"/>
                  </a:lnTo>
                  <a:lnTo>
                    <a:pt x="4801" y="37"/>
                  </a:lnTo>
                  <a:lnTo>
                    <a:pt x="4801" y="37"/>
                  </a:lnTo>
                  <a:cubicBezTo>
                    <a:pt x="4803" y="38"/>
                    <a:pt x="4804" y="38"/>
                    <a:pt x="4804" y="38"/>
                  </a:cubicBezTo>
                  <a:cubicBezTo>
                    <a:pt x="4806" y="38"/>
                    <a:pt x="4794" y="35"/>
                    <a:pt x="4792" y="35"/>
                  </a:cubicBezTo>
                  <a:lnTo>
                    <a:pt x="4792" y="35"/>
                  </a:lnTo>
                  <a:cubicBezTo>
                    <a:pt x="4791" y="35"/>
                    <a:pt x="4792" y="36"/>
                    <a:pt x="4798" y="37"/>
                  </a:cubicBezTo>
                  <a:lnTo>
                    <a:pt x="4788" y="35"/>
                  </a:lnTo>
                  <a:lnTo>
                    <a:pt x="4753" y="28"/>
                  </a:lnTo>
                  <a:cubicBezTo>
                    <a:pt x="4694" y="16"/>
                    <a:pt x="4635" y="8"/>
                    <a:pt x="4575" y="4"/>
                  </a:cubicBezTo>
                  <a:cubicBezTo>
                    <a:pt x="4552" y="1"/>
                    <a:pt x="4529" y="0"/>
                    <a:pt x="4506"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5528950" y="1919375"/>
              <a:ext cx="110975" cy="34550"/>
            </a:xfrm>
            <a:custGeom>
              <a:avLst/>
              <a:gdLst/>
              <a:ahLst/>
              <a:cxnLst/>
              <a:rect l="l" t="t" r="r" b="b"/>
              <a:pathLst>
                <a:path w="4439" h="1382" extrusionOk="0">
                  <a:moveTo>
                    <a:pt x="4424" y="1"/>
                  </a:moveTo>
                  <a:cubicBezTo>
                    <a:pt x="4424" y="1"/>
                    <a:pt x="4423" y="1"/>
                    <a:pt x="4423" y="1"/>
                  </a:cubicBezTo>
                  <a:lnTo>
                    <a:pt x="4423" y="2"/>
                  </a:lnTo>
                  <a:cubicBezTo>
                    <a:pt x="4403" y="3"/>
                    <a:pt x="4384" y="4"/>
                    <a:pt x="4365" y="4"/>
                  </a:cubicBezTo>
                  <a:cubicBezTo>
                    <a:pt x="4351" y="4"/>
                    <a:pt x="4338" y="3"/>
                    <a:pt x="4324" y="3"/>
                  </a:cubicBezTo>
                  <a:cubicBezTo>
                    <a:pt x="4315" y="2"/>
                    <a:pt x="4306" y="2"/>
                    <a:pt x="4297" y="2"/>
                  </a:cubicBezTo>
                  <a:cubicBezTo>
                    <a:pt x="4273" y="2"/>
                    <a:pt x="4249" y="4"/>
                    <a:pt x="4226" y="6"/>
                  </a:cubicBezTo>
                  <a:cubicBezTo>
                    <a:pt x="4158" y="12"/>
                    <a:pt x="4089" y="14"/>
                    <a:pt x="4021" y="20"/>
                  </a:cubicBezTo>
                  <a:cubicBezTo>
                    <a:pt x="3946" y="27"/>
                    <a:pt x="3871" y="32"/>
                    <a:pt x="3797" y="43"/>
                  </a:cubicBezTo>
                  <a:cubicBezTo>
                    <a:pt x="3724" y="53"/>
                    <a:pt x="3651" y="64"/>
                    <a:pt x="3579" y="75"/>
                  </a:cubicBezTo>
                  <a:cubicBezTo>
                    <a:pt x="3427" y="98"/>
                    <a:pt x="3276" y="128"/>
                    <a:pt x="3126" y="157"/>
                  </a:cubicBezTo>
                  <a:cubicBezTo>
                    <a:pt x="2975" y="187"/>
                    <a:pt x="2824" y="218"/>
                    <a:pt x="2673" y="253"/>
                  </a:cubicBezTo>
                  <a:cubicBezTo>
                    <a:pt x="2368" y="321"/>
                    <a:pt x="2066" y="401"/>
                    <a:pt x="1766" y="492"/>
                  </a:cubicBezTo>
                  <a:cubicBezTo>
                    <a:pt x="1471" y="582"/>
                    <a:pt x="1180" y="683"/>
                    <a:pt x="895" y="802"/>
                  </a:cubicBezTo>
                  <a:cubicBezTo>
                    <a:pt x="764" y="856"/>
                    <a:pt x="634" y="915"/>
                    <a:pt x="506" y="978"/>
                  </a:cubicBezTo>
                  <a:cubicBezTo>
                    <a:pt x="444" y="1008"/>
                    <a:pt x="384" y="1040"/>
                    <a:pt x="324" y="1073"/>
                  </a:cubicBezTo>
                  <a:cubicBezTo>
                    <a:pt x="256" y="1108"/>
                    <a:pt x="192" y="1147"/>
                    <a:pt x="128" y="1191"/>
                  </a:cubicBezTo>
                  <a:cubicBezTo>
                    <a:pt x="97" y="1215"/>
                    <a:pt x="67" y="1243"/>
                    <a:pt x="41" y="1274"/>
                  </a:cubicBezTo>
                  <a:cubicBezTo>
                    <a:pt x="23" y="1295"/>
                    <a:pt x="0" y="1324"/>
                    <a:pt x="8" y="1353"/>
                  </a:cubicBezTo>
                  <a:cubicBezTo>
                    <a:pt x="12" y="1374"/>
                    <a:pt x="28" y="1382"/>
                    <a:pt x="47" y="1382"/>
                  </a:cubicBezTo>
                  <a:cubicBezTo>
                    <a:pt x="51" y="1382"/>
                    <a:pt x="56" y="1381"/>
                    <a:pt x="60" y="1380"/>
                  </a:cubicBezTo>
                  <a:cubicBezTo>
                    <a:pt x="124" y="1364"/>
                    <a:pt x="185" y="1339"/>
                    <a:pt x="242" y="1304"/>
                  </a:cubicBezTo>
                  <a:cubicBezTo>
                    <a:pt x="300" y="1271"/>
                    <a:pt x="359" y="1238"/>
                    <a:pt x="419" y="1206"/>
                  </a:cubicBezTo>
                  <a:cubicBezTo>
                    <a:pt x="545" y="1141"/>
                    <a:pt x="672" y="1081"/>
                    <a:pt x="802" y="1024"/>
                  </a:cubicBezTo>
                  <a:cubicBezTo>
                    <a:pt x="936" y="966"/>
                    <a:pt x="1071" y="911"/>
                    <a:pt x="1208" y="860"/>
                  </a:cubicBezTo>
                  <a:lnTo>
                    <a:pt x="1234" y="851"/>
                  </a:lnTo>
                  <a:lnTo>
                    <a:pt x="1227" y="853"/>
                  </a:lnTo>
                  <a:lnTo>
                    <a:pt x="1240" y="849"/>
                  </a:lnTo>
                  <a:lnTo>
                    <a:pt x="1295" y="829"/>
                  </a:lnTo>
                  <a:cubicBezTo>
                    <a:pt x="1331" y="816"/>
                    <a:pt x="1368" y="803"/>
                    <a:pt x="1404" y="791"/>
                  </a:cubicBezTo>
                  <a:cubicBezTo>
                    <a:pt x="1476" y="766"/>
                    <a:pt x="1548" y="743"/>
                    <a:pt x="1621" y="720"/>
                  </a:cubicBezTo>
                  <a:cubicBezTo>
                    <a:pt x="1916" y="625"/>
                    <a:pt x="2215" y="546"/>
                    <a:pt x="2516" y="471"/>
                  </a:cubicBezTo>
                  <a:cubicBezTo>
                    <a:pt x="2817" y="398"/>
                    <a:pt x="3119" y="333"/>
                    <a:pt x="3423" y="276"/>
                  </a:cubicBezTo>
                  <a:cubicBezTo>
                    <a:pt x="3570" y="249"/>
                    <a:pt x="3719" y="222"/>
                    <a:pt x="3865" y="187"/>
                  </a:cubicBezTo>
                  <a:cubicBezTo>
                    <a:pt x="3938" y="170"/>
                    <a:pt x="4010" y="155"/>
                    <a:pt x="4082" y="138"/>
                  </a:cubicBezTo>
                  <a:cubicBezTo>
                    <a:pt x="4119" y="130"/>
                    <a:pt x="4154" y="120"/>
                    <a:pt x="4190" y="112"/>
                  </a:cubicBezTo>
                  <a:cubicBezTo>
                    <a:pt x="4226" y="105"/>
                    <a:pt x="4262" y="96"/>
                    <a:pt x="4297" y="85"/>
                  </a:cubicBezTo>
                  <a:cubicBezTo>
                    <a:pt x="4331" y="74"/>
                    <a:pt x="4367" y="66"/>
                    <a:pt x="4402" y="58"/>
                  </a:cubicBezTo>
                  <a:cubicBezTo>
                    <a:pt x="4417" y="53"/>
                    <a:pt x="4430" y="42"/>
                    <a:pt x="4436" y="26"/>
                  </a:cubicBezTo>
                  <a:cubicBezTo>
                    <a:pt x="4439" y="16"/>
                    <a:pt x="4438" y="1"/>
                    <a:pt x="442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5526725" y="1948875"/>
              <a:ext cx="100575" cy="24625"/>
            </a:xfrm>
            <a:custGeom>
              <a:avLst/>
              <a:gdLst/>
              <a:ahLst/>
              <a:cxnLst/>
              <a:rect l="l" t="t" r="r" b="b"/>
              <a:pathLst>
                <a:path w="4023" h="985" extrusionOk="0">
                  <a:moveTo>
                    <a:pt x="3532" y="165"/>
                  </a:moveTo>
                  <a:lnTo>
                    <a:pt x="3522" y="167"/>
                  </a:lnTo>
                  <a:cubicBezTo>
                    <a:pt x="3521" y="167"/>
                    <a:pt x="3521" y="167"/>
                    <a:pt x="3521" y="167"/>
                  </a:cubicBezTo>
                  <a:lnTo>
                    <a:pt x="3521" y="167"/>
                  </a:lnTo>
                  <a:cubicBezTo>
                    <a:pt x="3523" y="166"/>
                    <a:pt x="3526" y="166"/>
                    <a:pt x="3532" y="165"/>
                  </a:cubicBezTo>
                  <a:close/>
                  <a:moveTo>
                    <a:pt x="3662" y="1"/>
                  </a:moveTo>
                  <a:cubicBezTo>
                    <a:pt x="3641" y="1"/>
                    <a:pt x="3619" y="1"/>
                    <a:pt x="3598" y="2"/>
                  </a:cubicBezTo>
                  <a:cubicBezTo>
                    <a:pt x="3542" y="6"/>
                    <a:pt x="3487" y="10"/>
                    <a:pt x="3431" y="16"/>
                  </a:cubicBezTo>
                  <a:cubicBezTo>
                    <a:pt x="3168" y="41"/>
                    <a:pt x="2907" y="91"/>
                    <a:pt x="2650" y="147"/>
                  </a:cubicBezTo>
                  <a:cubicBezTo>
                    <a:pt x="2369" y="208"/>
                    <a:pt x="2090" y="277"/>
                    <a:pt x="1813" y="350"/>
                  </a:cubicBezTo>
                  <a:cubicBezTo>
                    <a:pt x="1538" y="423"/>
                    <a:pt x="1263" y="498"/>
                    <a:pt x="990" y="575"/>
                  </a:cubicBezTo>
                  <a:cubicBezTo>
                    <a:pt x="748" y="641"/>
                    <a:pt x="505" y="707"/>
                    <a:pt x="264" y="779"/>
                  </a:cubicBezTo>
                  <a:cubicBezTo>
                    <a:pt x="235" y="788"/>
                    <a:pt x="207" y="799"/>
                    <a:pt x="180" y="812"/>
                  </a:cubicBezTo>
                  <a:lnTo>
                    <a:pt x="180" y="812"/>
                  </a:lnTo>
                  <a:cubicBezTo>
                    <a:pt x="163" y="818"/>
                    <a:pt x="146" y="826"/>
                    <a:pt x="129" y="834"/>
                  </a:cubicBezTo>
                  <a:cubicBezTo>
                    <a:pt x="110" y="845"/>
                    <a:pt x="91" y="857"/>
                    <a:pt x="74" y="871"/>
                  </a:cubicBezTo>
                  <a:cubicBezTo>
                    <a:pt x="53" y="888"/>
                    <a:pt x="1" y="954"/>
                    <a:pt x="49" y="973"/>
                  </a:cubicBezTo>
                  <a:cubicBezTo>
                    <a:pt x="58" y="976"/>
                    <a:pt x="66" y="979"/>
                    <a:pt x="74" y="982"/>
                  </a:cubicBezTo>
                  <a:cubicBezTo>
                    <a:pt x="82" y="983"/>
                    <a:pt x="91" y="984"/>
                    <a:pt x="99" y="984"/>
                  </a:cubicBezTo>
                  <a:cubicBezTo>
                    <a:pt x="108" y="984"/>
                    <a:pt x="116" y="983"/>
                    <a:pt x="124" y="982"/>
                  </a:cubicBezTo>
                  <a:lnTo>
                    <a:pt x="145" y="979"/>
                  </a:lnTo>
                  <a:lnTo>
                    <a:pt x="131" y="982"/>
                  </a:lnTo>
                  <a:lnTo>
                    <a:pt x="156" y="982"/>
                  </a:lnTo>
                  <a:cubicBezTo>
                    <a:pt x="177" y="979"/>
                    <a:pt x="198" y="975"/>
                    <a:pt x="218" y="970"/>
                  </a:cubicBezTo>
                  <a:cubicBezTo>
                    <a:pt x="275" y="956"/>
                    <a:pt x="332" y="942"/>
                    <a:pt x="389" y="926"/>
                  </a:cubicBezTo>
                  <a:cubicBezTo>
                    <a:pt x="512" y="892"/>
                    <a:pt x="635" y="857"/>
                    <a:pt x="758" y="822"/>
                  </a:cubicBezTo>
                  <a:cubicBezTo>
                    <a:pt x="1035" y="743"/>
                    <a:pt x="1310" y="665"/>
                    <a:pt x="1588" y="589"/>
                  </a:cubicBezTo>
                  <a:cubicBezTo>
                    <a:pt x="1874" y="512"/>
                    <a:pt x="2160" y="438"/>
                    <a:pt x="2449" y="370"/>
                  </a:cubicBezTo>
                  <a:cubicBezTo>
                    <a:pt x="2715" y="309"/>
                    <a:pt x="2983" y="251"/>
                    <a:pt x="3252" y="208"/>
                  </a:cubicBezTo>
                  <a:cubicBezTo>
                    <a:pt x="3314" y="198"/>
                    <a:pt x="3374" y="187"/>
                    <a:pt x="3435" y="179"/>
                  </a:cubicBezTo>
                  <a:cubicBezTo>
                    <a:pt x="3463" y="174"/>
                    <a:pt x="3491" y="170"/>
                    <a:pt x="3521" y="167"/>
                  </a:cubicBezTo>
                  <a:lnTo>
                    <a:pt x="3521" y="167"/>
                  </a:lnTo>
                  <a:cubicBezTo>
                    <a:pt x="3520" y="167"/>
                    <a:pt x="3520" y="167"/>
                    <a:pt x="3519" y="167"/>
                  </a:cubicBezTo>
                  <a:cubicBezTo>
                    <a:pt x="3518" y="167"/>
                    <a:pt x="3523" y="166"/>
                    <a:pt x="3526" y="165"/>
                  </a:cubicBezTo>
                  <a:lnTo>
                    <a:pt x="3547" y="163"/>
                  </a:lnTo>
                  <a:cubicBezTo>
                    <a:pt x="3566" y="161"/>
                    <a:pt x="3586" y="158"/>
                    <a:pt x="3605" y="154"/>
                  </a:cubicBezTo>
                  <a:cubicBezTo>
                    <a:pt x="3632" y="150"/>
                    <a:pt x="3660" y="146"/>
                    <a:pt x="3689" y="141"/>
                  </a:cubicBezTo>
                  <a:lnTo>
                    <a:pt x="3725" y="136"/>
                  </a:lnTo>
                  <a:lnTo>
                    <a:pt x="3741" y="133"/>
                  </a:lnTo>
                  <a:lnTo>
                    <a:pt x="3741" y="133"/>
                  </a:lnTo>
                  <a:cubicBezTo>
                    <a:pt x="3744" y="133"/>
                    <a:pt x="3752" y="132"/>
                    <a:pt x="3755" y="132"/>
                  </a:cubicBezTo>
                  <a:cubicBezTo>
                    <a:pt x="3784" y="128"/>
                    <a:pt x="3813" y="124"/>
                    <a:pt x="3842" y="119"/>
                  </a:cubicBezTo>
                  <a:lnTo>
                    <a:pt x="3850" y="118"/>
                  </a:lnTo>
                  <a:lnTo>
                    <a:pt x="3850" y="118"/>
                  </a:lnTo>
                  <a:cubicBezTo>
                    <a:pt x="3846" y="119"/>
                    <a:pt x="3845" y="119"/>
                    <a:pt x="3845" y="119"/>
                  </a:cubicBezTo>
                  <a:cubicBezTo>
                    <a:pt x="3846" y="119"/>
                    <a:pt x="3852" y="118"/>
                    <a:pt x="3853" y="118"/>
                  </a:cubicBezTo>
                  <a:lnTo>
                    <a:pt x="3871" y="117"/>
                  </a:lnTo>
                  <a:cubicBezTo>
                    <a:pt x="3886" y="115"/>
                    <a:pt x="3901" y="114"/>
                    <a:pt x="3916" y="111"/>
                  </a:cubicBezTo>
                  <a:cubicBezTo>
                    <a:pt x="3937" y="107"/>
                    <a:pt x="3959" y="104"/>
                    <a:pt x="3981" y="102"/>
                  </a:cubicBezTo>
                  <a:cubicBezTo>
                    <a:pt x="3994" y="100"/>
                    <a:pt x="4006" y="92"/>
                    <a:pt x="4014" y="80"/>
                  </a:cubicBezTo>
                  <a:cubicBezTo>
                    <a:pt x="4018" y="71"/>
                    <a:pt x="4023" y="56"/>
                    <a:pt x="4011" y="52"/>
                  </a:cubicBezTo>
                  <a:cubicBezTo>
                    <a:pt x="3970" y="36"/>
                    <a:pt x="3930" y="26"/>
                    <a:pt x="3887" y="20"/>
                  </a:cubicBezTo>
                  <a:cubicBezTo>
                    <a:pt x="3877" y="18"/>
                    <a:pt x="3866" y="16"/>
                    <a:pt x="3856" y="14"/>
                  </a:cubicBezTo>
                  <a:lnTo>
                    <a:pt x="3841" y="12"/>
                  </a:lnTo>
                  <a:lnTo>
                    <a:pt x="3835" y="12"/>
                  </a:lnTo>
                  <a:lnTo>
                    <a:pt x="3835" y="12"/>
                  </a:lnTo>
                  <a:cubicBezTo>
                    <a:pt x="3831" y="11"/>
                    <a:pt x="3823" y="10"/>
                    <a:pt x="3821" y="9"/>
                  </a:cubicBezTo>
                  <a:cubicBezTo>
                    <a:pt x="3797" y="7"/>
                    <a:pt x="3774" y="6"/>
                    <a:pt x="3751" y="5"/>
                  </a:cubicBezTo>
                  <a:cubicBezTo>
                    <a:pt x="3721" y="2"/>
                    <a:pt x="3691" y="1"/>
                    <a:pt x="3662"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5533400" y="1961000"/>
              <a:ext cx="83225" cy="23800"/>
            </a:xfrm>
            <a:custGeom>
              <a:avLst/>
              <a:gdLst/>
              <a:ahLst/>
              <a:cxnLst/>
              <a:rect l="l" t="t" r="r" b="b"/>
              <a:pathLst>
                <a:path w="3329" h="952" extrusionOk="0">
                  <a:moveTo>
                    <a:pt x="3099" y="148"/>
                  </a:moveTo>
                  <a:cubicBezTo>
                    <a:pt x="3099" y="148"/>
                    <a:pt x="3098" y="148"/>
                    <a:pt x="3097" y="148"/>
                  </a:cubicBezTo>
                  <a:lnTo>
                    <a:pt x="3097" y="148"/>
                  </a:lnTo>
                  <a:lnTo>
                    <a:pt x="3099" y="148"/>
                  </a:lnTo>
                  <a:close/>
                  <a:moveTo>
                    <a:pt x="3278" y="0"/>
                  </a:moveTo>
                  <a:cubicBezTo>
                    <a:pt x="3267" y="0"/>
                    <a:pt x="3255" y="1"/>
                    <a:pt x="3244" y="2"/>
                  </a:cubicBezTo>
                  <a:cubicBezTo>
                    <a:pt x="3222" y="5"/>
                    <a:pt x="3199" y="10"/>
                    <a:pt x="3176" y="13"/>
                  </a:cubicBezTo>
                  <a:lnTo>
                    <a:pt x="3142" y="19"/>
                  </a:lnTo>
                  <a:cubicBezTo>
                    <a:pt x="3141" y="19"/>
                    <a:pt x="3139" y="19"/>
                    <a:pt x="3138" y="19"/>
                  </a:cubicBezTo>
                  <a:lnTo>
                    <a:pt x="3138" y="19"/>
                  </a:lnTo>
                  <a:cubicBezTo>
                    <a:pt x="3133" y="20"/>
                    <a:pt x="3124" y="21"/>
                    <a:pt x="3124" y="21"/>
                  </a:cubicBezTo>
                  <a:lnTo>
                    <a:pt x="3105" y="24"/>
                  </a:lnTo>
                  <a:cubicBezTo>
                    <a:pt x="3081" y="27"/>
                    <a:pt x="3056" y="32"/>
                    <a:pt x="3032" y="37"/>
                  </a:cubicBezTo>
                  <a:cubicBezTo>
                    <a:pt x="2934" y="58"/>
                    <a:pt x="2835" y="76"/>
                    <a:pt x="2738" y="99"/>
                  </a:cubicBezTo>
                  <a:cubicBezTo>
                    <a:pt x="2529" y="151"/>
                    <a:pt x="2321" y="201"/>
                    <a:pt x="2112" y="250"/>
                  </a:cubicBezTo>
                  <a:lnTo>
                    <a:pt x="1465" y="406"/>
                  </a:lnTo>
                  <a:cubicBezTo>
                    <a:pt x="1248" y="458"/>
                    <a:pt x="1031" y="511"/>
                    <a:pt x="815" y="564"/>
                  </a:cubicBezTo>
                  <a:cubicBezTo>
                    <a:pt x="707" y="592"/>
                    <a:pt x="601" y="619"/>
                    <a:pt x="494" y="647"/>
                  </a:cubicBezTo>
                  <a:cubicBezTo>
                    <a:pt x="380" y="675"/>
                    <a:pt x="263" y="702"/>
                    <a:pt x="155" y="750"/>
                  </a:cubicBezTo>
                  <a:cubicBezTo>
                    <a:pt x="140" y="757"/>
                    <a:pt x="124" y="765"/>
                    <a:pt x="110" y="773"/>
                  </a:cubicBezTo>
                  <a:cubicBezTo>
                    <a:pt x="89" y="788"/>
                    <a:pt x="70" y="804"/>
                    <a:pt x="53" y="824"/>
                  </a:cubicBezTo>
                  <a:cubicBezTo>
                    <a:pt x="31" y="848"/>
                    <a:pt x="1" y="893"/>
                    <a:pt x="28" y="924"/>
                  </a:cubicBezTo>
                  <a:cubicBezTo>
                    <a:pt x="31" y="928"/>
                    <a:pt x="33" y="932"/>
                    <a:pt x="37" y="935"/>
                  </a:cubicBezTo>
                  <a:cubicBezTo>
                    <a:pt x="49" y="946"/>
                    <a:pt x="64" y="951"/>
                    <a:pt x="80" y="951"/>
                  </a:cubicBezTo>
                  <a:cubicBezTo>
                    <a:pt x="83" y="951"/>
                    <a:pt x="85" y="951"/>
                    <a:pt x="88" y="951"/>
                  </a:cubicBezTo>
                  <a:cubicBezTo>
                    <a:pt x="112" y="951"/>
                    <a:pt x="137" y="947"/>
                    <a:pt x="161" y="944"/>
                  </a:cubicBezTo>
                  <a:lnTo>
                    <a:pt x="161" y="944"/>
                  </a:lnTo>
                  <a:lnTo>
                    <a:pt x="134" y="947"/>
                  </a:lnTo>
                  <a:cubicBezTo>
                    <a:pt x="244" y="934"/>
                    <a:pt x="351" y="904"/>
                    <a:pt x="457" y="875"/>
                  </a:cubicBezTo>
                  <a:cubicBezTo>
                    <a:pt x="560" y="849"/>
                    <a:pt x="663" y="823"/>
                    <a:pt x="764" y="796"/>
                  </a:cubicBezTo>
                  <a:cubicBezTo>
                    <a:pt x="975" y="743"/>
                    <a:pt x="1186" y="689"/>
                    <a:pt x="1397" y="634"/>
                  </a:cubicBezTo>
                  <a:cubicBezTo>
                    <a:pt x="1607" y="580"/>
                    <a:pt x="1816" y="525"/>
                    <a:pt x="2026" y="469"/>
                  </a:cubicBezTo>
                  <a:cubicBezTo>
                    <a:pt x="2230" y="415"/>
                    <a:pt x="2434" y="360"/>
                    <a:pt x="2637" y="301"/>
                  </a:cubicBezTo>
                  <a:cubicBezTo>
                    <a:pt x="2737" y="272"/>
                    <a:pt x="2835" y="240"/>
                    <a:pt x="2934" y="207"/>
                  </a:cubicBezTo>
                  <a:cubicBezTo>
                    <a:pt x="2988" y="189"/>
                    <a:pt x="3039" y="172"/>
                    <a:pt x="3091" y="151"/>
                  </a:cubicBezTo>
                  <a:cubicBezTo>
                    <a:pt x="3092" y="151"/>
                    <a:pt x="3095" y="149"/>
                    <a:pt x="3097" y="148"/>
                  </a:cubicBezTo>
                  <a:lnTo>
                    <a:pt x="3097" y="148"/>
                  </a:lnTo>
                  <a:lnTo>
                    <a:pt x="3091" y="150"/>
                  </a:lnTo>
                  <a:lnTo>
                    <a:pt x="3109" y="144"/>
                  </a:lnTo>
                  <a:cubicBezTo>
                    <a:pt x="3113" y="142"/>
                    <a:pt x="3119" y="140"/>
                    <a:pt x="3124" y="138"/>
                  </a:cubicBezTo>
                  <a:lnTo>
                    <a:pt x="3162" y="122"/>
                  </a:lnTo>
                  <a:cubicBezTo>
                    <a:pt x="3184" y="114"/>
                    <a:pt x="3206" y="105"/>
                    <a:pt x="3229" y="95"/>
                  </a:cubicBezTo>
                  <a:cubicBezTo>
                    <a:pt x="3252" y="84"/>
                    <a:pt x="3275" y="71"/>
                    <a:pt x="3297" y="58"/>
                  </a:cubicBezTo>
                  <a:cubicBezTo>
                    <a:pt x="3311" y="50"/>
                    <a:pt x="3321" y="38"/>
                    <a:pt x="3327" y="24"/>
                  </a:cubicBezTo>
                  <a:cubicBezTo>
                    <a:pt x="3329" y="13"/>
                    <a:pt x="3325" y="2"/>
                    <a:pt x="3311" y="1"/>
                  </a:cubicBezTo>
                  <a:lnTo>
                    <a:pt x="3311" y="1"/>
                  </a:lnTo>
                  <a:lnTo>
                    <a:pt x="3313" y="2"/>
                  </a:lnTo>
                  <a:cubicBezTo>
                    <a:pt x="3301" y="1"/>
                    <a:pt x="3290" y="0"/>
                    <a:pt x="3278"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5673750" y="1615950"/>
              <a:ext cx="505600" cy="77625"/>
            </a:xfrm>
            <a:custGeom>
              <a:avLst/>
              <a:gdLst/>
              <a:ahLst/>
              <a:cxnLst/>
              <a:rect l="l" t="t" r="r" b="b"/>
              <a:pathLst>
                <a:path w="20224" h="3105" extrusionOk="0">
                  <a:moveTo>
                    <a:pt x="20190" y="1"/>
                  </a:moveTo>
                  <a:cubicBezTo>
                    <a:pt x="19554" y="103"/>
                    <a:pt x="18923" y="236"/>
                    <a:pt x="18292" y="360"/>
                  </a:cubicBezTo>
                  <a:cubicBezTo>
                    <a:pt x="17644" y="488"/>
                    <a:pt x="16996" y="613"/>
                    <a:pt x="16350" y="736"/>
                  </a:cubicBezTo>
                  <a:cubicBezTo>
                    <a:pt x="15060" y="982"/>
                    <a:pt x="13766" y="1204"/>
                    <a:pt x="12470" y="1414"/>
                  </a:cubicBezTo>
                  <a:cubicBezTo>
                    <a:pt x="11166" y="1624"/>
                    <a:pt x="9858" y="1815"/>
                    <a:pt x="8549" y="1985"/>
                  </a:cubicBezTo>
                  <a:cubicBezTo>
                    <a:pt x="7249" y="2154"/>
                    <a:pt x="5947" y="2304"/>
                    <a:pt x="4643" y="2433"/>
                  </a:cubicBezTo>
                  <a:cubicBezTo>
                    <a:pt x="3993" y="2498"/>
                    <a:pt x="3341" y="2550"/>
                    <a:pt x="2691" y="2624"/>
                  </a:cubicBezTo>
                  <a:cubicBezTo>
                    <a:pt x="2030" y="2700"/>
                    <a:pt x="1367" y="2778"/>
                    <a:pt x="701" y="2781"/>
                  </a:cubicBezTo>
                  <a:cubicBezTo>
                    <a:pt x="529" y="2782"/>
                    <a:pt x="358" y="2793"/>
                    <a:pt x="188" y="2814"/>
                  </a:cubicBezTo>
                  <a:cubicBezTo>
                    <a:pt x="126" y="2820"/>
                    <a:pt x="73" y="2856"/>
                    <a:pt x="43" y="2910"/>
                  </a:cubicBezTo>
                  <a:cubicBezTo>
                    <a:pt x="23" y="2944"/>
                    <a:pt x="1" y="3018"/>
                    <a:pt x="56" y="3035"/>
                  </a:cubicBezTo>
                  <a:cubicBezTo>
                    <a:pt x="245" y="3089"/>
                    <a:pt x="437" y="3105"/>
                    <a:pt x="631" y="3105"/>
                  </a:cubicBezTo>
                  <a:cubicBezTo>
                    <a:pt x="758" y="3105"/>
                    <a:pt x="886" y="3098"/>
                    <a:pt x="1015" y="3092"/>
                  </a:cubicBezTo>
                  <a:cubicBezTo>
                    <a:pt x="1350" y="3075"/>
                    <a:pt x="1682" y="3037"/>
                    <a:pt x="2015" y="2996"/>
                  </a:cubicBezTo>
                  <a:cubicBezTo>
                    <a:pt x="2676" y="2918"/>
                    <a:pt x="3338" y="2845"/>
                    <a:pt x="3999" y="2779"/>
                  </a:cubicBezTo>
                  <a:cubicBezTo>
                    <a:pt x="5307" y="2647"/>
                    <a:pt x="6613" y="2501"/>
                    <a:pt x="7917" y="2337"/>
                  </a:cubicBezTo>
                  <a:cubicBezTo>
                    <a:pt x="9235" y="2170"/>
                    <a:pt x="10549" y="1983"/>
                    <a:pt x="11861" y="1777"/>
                  </a:cubicBezTo>
                  <a:cubicBezTo>
                    <a:pt x="13176" y="1569"/>
                    <a:pt x="14485" y="1334"/>
                    <a:pt x="15791" y="1075"/>
                  </a:cubicBezTo>
                  <a:cubicBezTo>
                    <a:pt x="17099" y="818"/>
                    <a:pt x="18413" y="549"/>
                    <a:pt x="19698" y="190"/>
                  </a:cubicBezTo>
                  <a:cubicBezTo>
                    <a:pt x="19859" y="145"/>
                    <a:pt x="20018" y="99"/>
                    <a:pt x="20178" y="50"/>
                  </a:cubicBezTo>
                  <a:cubicBezTo>
                    <a:pt x="20197" y="45"/>
                    <a:pt x="20224" y="2"/>
                    <a:pt x="20196" y="2"/>
                  </a:cubicBezTo>
                  <a:cubicBezTo>
                    <a:pt x="20195" y="2"/>
                    <a:pt x="20192" y="3"/>
                    <a:pt x="20190" y="3"/>
                  </a:cubicBezTo>
                  <a:lnTo>
                    <a:pt x="20190" y="1"/>
                  </a:ln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5697325" y="1590425"/>
              <a:ext cx="444525" cy="64475"/>
            </a:xfrm>
            <a:custGeom>
              <a:avLst/>
              <a:gdLst/>
              <a:ahLst/>
              <a:cxnLst/>
              <a:rect l="l" t="t" r="r" b="b"/>
              <a:pathLst>
                <a:path w="17781" h="2579" extrusionOk="0">
                  <a:moveTo>
                    <a:pt x="17761" y="1"/>
                  </a:moveTo>
                  <a:cubicBezTo>
                    <a:pt x="17759" y="1"/>
                    <a:pt x="17756" y="1"/>
                    <a:pt x="17754" y="2"/>
                  </a:cubicBezTo>
                  <a:lnTo>
                    <a:pt x="17754" y="1"/>
                  </a:lnTo>
                  <a:cubicBezTo>
                    <a:pt x="16695" y="296"/>
                    <a:pt x="15615" y="499"/>
                    <a:pt x="14524" y="639"/>
                  </a:cubicBezTo>
                  <a:cubicBezTo>
                    <a:pt x="13409" y="782"/>
                    <a:pt x="12290" y="878"/>
                    <a:pt x="11174" y="1004"/>
                  </a:cubicBezTo>
                  <a:cubicBezTo>
                    <a:pt x="9971" y="1140"/>
                    <a:pt x="8772" y="1292"/>
                    <a:pt x="7573" y="1447"/>
                  </a:cubicBezTo>
                  <a:cubicBezTo>
                    <a:pt x="6319" y="1609"/>
                    <a:pt x="5066" y="1775"/>
                    <a:pt x="3811" y="1918"/>
                  </a:cubicBezTo>
                  <a:cubicBezTo>
                    <a:pt x="3240" y="1983"/>
                    <a:pt x="2670" y="2057"/>
                    <a:pt x="2095" y="2080"/>
                  </a:cubicBezTo>
                  <a:cubicBezTo>
                    <a:pt x="1559" y="2102"/>
                    <a:pt x="1015" y="2115"/>
                    <a:pt x="490" y="2233"/>
                  </a:cubicBezTo>
                  <a:cubicBezTo>
                    <a:pt x="365" y="2261"/>
                    <a:pt x="242" y="2299"/>
                    <a:pt x="124" y="2347"/>
                  </a:cubicBezTo>
                  <a:cubicBezTo>
                    <a:pt x="67" y="2369"/>
                    <a:pt x="10" y="2438"/>
                    <a:pt x="4" y="2500"/>
                  </a:cubicBezTo>
                  <a:cubicBezTo>
                    <a:pt x="0" y="2546"/>
                    <a:pt x="27" y="2578"/>
                    <a:pt x="69" y="2578"/>
                  </a:cubicBezTo>
                  <a:cubicBezTo>
                    <a:pt x="78" y="2578"/>
                    <a:pt x="86" y="2577"/>
                    <a:pt x="96" y="2574"/>
                  </a:cubicBezTo>
                  <a:cubicBezTo>
                    <a:pt x="609" y="2426"/>
                    <a:pt x="1132" y="2385"/>
                    <a:pt x="1663" y="2355"/>
                  </a:cubicBezTo>
                  <a:cubicBezTo>
                    <a:pt x="2223" y="2324"/>
                    <a:pt x="2776" y="2267"/>
                    <a:pt x="3333" y="2200"/>
                  </a:cubicBezTo>
                  <a:cubicBezTo>
                    <a:pt x="4589" y="2049"/>
                    <a:pt x="5842" y="1881"/>
                    <a:pt x="7096" y="1717"/>
                  </a:cubicBezTo>
                  <a:cubicBezTo>
                    <a:pt x="8318" y="1556"/>
                    <a:pt x="9542" y="1408"/>
                    <a:pt x="10766" y="1254"/>
                  </a:cubicBezTo>
                  <a:cubicBezTo>
                    <a:pt x="11875" y="1114"/>
                    <a:pt x="12988" y="1008"/>
                    <a:pt x="14096" y="861"/>
                  </a:cubicBezTo>
                  <a:cubicBezTo>
                    <a:pt x="15203" y="713"/>
                    <a:pt x="16330" y="536"/>
                    <a:pt x="17393" y="177"/>
                  </a:cubicBezTo>
                  <a:cubicBezTo>
                    <a:pt x="17513" y="136"/>
                    <a:pt x="17631" y="90"/>
                    <a:pt x="17749" y="44"/>
                  </a:cubicBezTo>
                  <a:cubicBezTo>
                    <a:pt x="17764" y="38"/>
                    <a:pt x="17781" y="1"/>
                    <a:pt x="17761"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5685925" y="1566700"/>
              <a:ext cx="410750" cy="60050"/>
            </a:xfrm>
            <a:custGeom>
              <a:avLst/>
              <a:gdLst/>
              <a:ahLst/>
              <a:cxnLst/>
              <a:rect l="l" t="t" r="r" b="b"/>
              <a:pathLst>
                <a:path w="16430" h="2402" extrusionOk="0">
                  <a:moveTo>
                    <a:pt x="16383" y="1"/>
                  </a:moveTo>
                  <a:cubicBezTo>
                    <a:pt x="16380" y="1"/>
                    <a:pt x="16377" y="1"/>
                    <a:pt x="16374" y="1"/>
                  </a:cubicBezTo>
                  <a:cubicBezTo>
                    <a:pt x="16374" y="1"/>
                    <a:pt x="16374" y="1"/>
                    <a:pt x="16374" y="1"/>
                  </a:cubicBezTo>
                  <a:lnTo>
                    <a:pt x="16374" y="1"/>
                  </a:lnTo>
                  <a:cubicBezTo>
                    <a:pt x="16332" y="5"/>
                    <a:pt x="16291" y="17"/>
                    <a:pt x="16253" y="34"/>
                  </a:cubicBezTo>
                  <a:lnTo>
                    <a:pt x="16253" y="34"/>
                  </a:lnTo>
                  <a:cubicBezTo>
                    <a:pt x="16067" y="86"/>
                    <a:pt x="15882" y="145"/>
                    <a:pt x="15693" y="191"/>
                  </a:cubicBezTo>
                  <a:cubicBezTo>
                    <a:pt x="15457" y="248"/>
                    <a:pt x="15217" y="297"/>
                    <a:pt x="14978" y="343"/>
                  </a:cubicBezTo>
                  <a:cubicBezTo>
                    <a:pt x="14484" y="439"/>
                    <a:pt x="13985" y="509"/>
                    <a:pt x="13486" y="572"/>
                  </a:cubicBezTo>
                  <a:cubicBezTo>
                    <a:pt x="12991" y="636"/>
                    <a:pt x="12495" y="692"/>
                    <a:pt x="11999" y="758"/>
                  </a:cubicBezTo>
                  <a:cubicBezTo>
                    <a:pt x="11518" y="824"/>
                    <a:pt x="11042" y="917"/>
                    <a:pt x="10563" y="998"/>
                  </a:cubicBezTo>
                  <a:cubicBezTo>
                    <a:pt x="9417" y="1192"/>
                    <a:pt x="8271" y="1378"/>
                    <a:pt x="7119" y="1531"/>
                  </a:cubicBezTo>
                  <a:cubicBezTo>
                    <a:pt x="5979" y="1683"/>
                    <a:pt x="4833" y="1804"/>
                    <a:pt x="3686" y="1885"/>
                  </a:cubicBezTo>
                  <a:cubicBezTo>
                    <a:pt x="3399" y="1905"/>
                    <a:pt x="3111" y="1923"/>
                    <a:pt x="2823" y="1937"/>
                  </a:cubicBezTo>
                  <a:cubicBezTo>
                    <a:pt x="2572" y="1949"/>
                    <a:pt x="2320" y="1948"/>
                    <a:pt x="2068" y="1955"/>
                  </a:cubicBezTo>
                  <a:cubicBezTo>
                    <a:pt x="1552" y="1971"/>
                    <a:pt x="1034" y="2000"/>
                    <a:pt x="523" y="2086"/>
                  </a:cubicBezTo>
                  <a:cubicBezTo>
                    <a:pt x="402" y="2106"/>
                    <a:pt x="280" y="2130"/>
                    <a:pt x="161" y="2161"/>
                  </a:cubicBezTo>
                  <a:cubicBezTo>
                    <a:pt x="94" y="2178"/>
                    <a:pt x="28" y="2241"/>
                    <a:pt x="12" y="2309"/>
                  </a:cubicBezTo>
                  <a:cubicBezTo>
                    <a:pt x="0" y="2364"/>
                    <a:pt x="29" y="2401"/>
                    <a:pt x="77" y="2401"/>
                  </a:cubicBezTo>
                  <a:cubicBezTo>
                    <a:pt x="85" y="2401"/>
                    <a:pt x="93" y="2400"/>
                    <a:pt x="101" y="2399"/>
                  </a:cubicBezTo>
                  <a:cubicBezTo>
                    <a:pt x="1119" y="2175"/>
                    <a:pt x="2162" y="2226"/>
                    <a:pt x="3196" y="2163"/>
                  </a:cubicBezTo>
                  <a:cubicBezTo>
                    <a:pt x="4348" y="2093"/>
                    <a:pt x="5497" y="1977"/>
                    <a:pt x="6643" y="1831"/>
                  </a:cubicBezTo>
                  <a:cubicBezTo>
                    <a:pt x="7800" y="1683"/>
                    <a:pt x="8955" y="1508"/>
                    <a:pt x="10104" y="1306"/>
                  </a:cubicBezTo>
                  <a:cubicBezTo>
                    <a:pt x="10607" y="1216"/>
                    <a:pt x="11106" y="1109"/>
                    <a:pt x="11610" y="1029"/>
                  </a:cubicBezTo>
                  <a:cubicBezTo>
                    <a:pt x="12101" y="950"/>
                    <a:pt x="12595" y="888"/>
                    <a:pt x="13088" y="819"/>
                  </a:cubicBezTo>
                  <a:cubicBezTo>
                    <a:pt x="14082" y="681"/>
                    <a:pt x="15085" y="540"/>
                    <a:pt x="16036" y="207"/>
                  </a:cubicBezTo>
                  <a:cubicBezTo>
                    <a:pt x="16145" y="168"/>
                    <a:pt x="16258" y="129"/>
                    <a:pt x="16364" y="81"/>
                  </a:cubicBezTo>
                  <a:cubicBezTo>
                    <a:pt x="16392" y="68"/>
                    <a:pt x="16429" y="1"/>
                    <a:pt x="16383"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5701125" y="1539200"/>
              <a:ext cx="359825" cy="59575"/>
            </a:xfrm>
            <a:custGeom>
              <a:avLst/>
              <a:gdLst/>
              <a:ahLst/>
              <a:cxnLst/>
              <a:rect l="l" t="t" r="r" b="b"/>
              <a:pathLst>
                <a:path w="14393" h="2383" extrusionOk="0">
                  <a:moveTo>
                    <a:pt x="16" y="2310"/>
                  </a:moveTo>
                  <a:cubicBezTo>
                    <a:pt x="14" y="2310"/>
                    <a:pt x="15" y="2314"/>
                    <a:pt x="26" y="2317"/>
                  </a:cubicBezTo>
                  <a:lnTo>
                    <a:pt x="26" y="2317"/>
                  </a:lnTo>
                  <a:cubicBezTo>
                    <a:pt x="22" y="2312"/>
                    <a:pt x="18" y="2310"/>
                    <a:pt x="16" y="2310"/>
                  </a:cubicBezTo>
                  <a:close/>
                  <a:moveTo>
                    <a:pt x="14371" y="1"/>
                  </a:moveTo>
                  <a:cubicBezTo>
                    <a:pt x="14353" y="1"/>
                    <a:pt x="14325" y="15"/>
                    <a:pt x="14315" y="32"/>
                  </a:cubicBezTo>
                  <a:lnTo>
                    <a:pt x="14315" y="31"/>
                  </a:lnTo>
                  <a:cubicBezTo>
                    <a:pt x="14278" y="95"/>
                    <a:pt x="14196" y="135"/>
                    <a:pt x="14123" y="168"/>
                  </a:cubicBezTo>
                  <a:cubicBezTo>
                    <a:pt x="14003" y="221"/>
                    <a:pt x="13880" y="264"/>
                    <a:pt x="13754" y="300"/>
                  </a:cubicBezTo>
                  <a:cubicBezTo>
                    <a:pt x="13394" y="409"/>
                    <a:pt x="13021" y="479"/>
                    <a:pt x="12650" y="543"/>
                  </a:cubicBezTo>
                  <a:cubicBezTo>
                    <a:pt x="11789" y="694"/>
                    <a:pt x="10920" y="790"/>
                    <a:pt x="10052" y="892"/>
                  </a:cubicBezTo>
                  <a:cubicBezTo>
                    <a:pt x="9738" y="930"/>
                    <a:pt x="9428" y="963"/>
                    <a:pt x="9110" y="1015"/>
                  </a:cubicBezTo>
                  <a:cubicBezTo>
                    <a:pt x="8836" y="1060"/>
                    <a:pt x="8563" y="1118"/>
                    <a:pt x="8290" y="1166"/>
                  </a:cubicBezTo>
                  <a:cubicBezTo>
                    <a:pt x="7916" y="1233"/>
                    <a:pt x="7540" y="1295"/>
                    <a:pt x="7165" y="1355"/>
                  </a:cubicBezTo>
                  <a:cubicBezTo>
                    <a:pt x="5647" y="1595"/>
                    <a:pt x="4120" y="1771"/>
                    <a:pt x="2590" y="1912"/>
                  </a:cubicBezTo>
                  <a:cubicBezTo>
                    <a:pt x="2299" y="1939"/>
                    <a:pt x="2010" y="1971"/>
                    <a:pt x="1718" y="1981"/>
                  </a:cubicBezTo>
                  <a:cubicBezTo>
                    <a:pt x="1540" y="1986"/>
                    <a:pt x="1363" y="1996"/>
                    <a:pt x="1183" y="2006"/>
                  </a:cubicBezTo>
                  <a:cubicBezTo>
                    <a:pt x="983" y="2017"/>
                    <a:pt x="782" y="2029"/>
                    <a:pt x="582" y="2043"/>
                  </a:cubicBezTo>
                  <a:cubicBezTo>
                    <a:pt x="501" y="2049"/>
                    <a:pt x="421" y="2055"/>
                    <a:pt x="341" y="2062"/>
                  </a:cubicBezTo>
                  <a:cubicBezTo>
                    <a:pt x="274" y="2067"/>
                    <a:pt x="218" y="2073"/>
                    <a:pt x="160" y="2110"/>
                  </a:cubicBezTo>
                  <a:cubicBezTo>
                    <a:pt x="141" y="2123"/>
                    <a:pt x="122" y="2136"/>
                    <a:pt x="102" y="2151"/>
                  </a:cubicBezTo>
                  <a:cubicBezTo>
                    <a:pt x="63" y="2178"/>
                    <a:pt x="20" y="2208"/>
                    <a:pt x="7" y="2258"/>
                  </a:cubicBezTo>
                  <a:cubicBezTo>
                    <a:pt x="1" y="2281"/>
                    <a:pt x="6" y="2307"/>
                    <a:pt x="30" y="2317"/>
                  </a:cubicBezTo>
                  <a:cubicBezTo>
                    <a:pt x="33" y="2318"/>
                    <a:pt x="36" y="2319"/>
                    <a:pt x="39" y="2319"/>
                  </a:cubicBezTo>
                  <a:lnTo>
                    <a:pt x="39" y="2319"/>
                  </a:lnTo>
                  <a:cubicBezTo>
                    <a:pt x="33" y="2319"/>
                    <a:pt x="29" y="2318"/>
                    <a:pt x="26" y="2317"/>
                  </a:cubicBezTo>
                  <a:lnTo>
                    <a:pt x="26" y="2317"/>
                  </a:lnTo>
                  <a:cubicBezTo>
                    <a:pt x="26" y="2318"/>
                    <a:pt x="27" y="2318"/>
                    <a:pt x="27" y="2319"/>
                  </a:cubicBezTo>
                  <a:cubicBezTo>
                    <a:pt x="35" y="2329"/>
                    <a:pt x="43" y="2339"/>
                    <a:pt x="53" y="2348"/>
                  </a:cubicBezTo>
                  <a:cubicBezTo>
                    <a:pt x="81" y="2375"/>
                    <a:pt x="118" y="2383"/>
                    <a:pt x="156" y="2383"/>
                  </a:cubicBezTo>
                  <a:cubicBezTo>
                    <a:pt x="194" y="2383"/>
                    <a:pt x="234" y="2375"/>
                    <a:pt x="270" y="2373"/>
                  </a:cubicBezTo>
                  <a:cubicBezTo>
                    <a:pt x="461" y="2357"/>
                    <a:pt x="653" y="2345"/>
                    <a:pt x="844" y="2331"/>
                  </a:cubicBezTo>
                  <a:cubicBezTo>
                    <a:pt x="1262" y="2302"/>
                    <a:pt x="1680" y="2281"/>
                    <a:pt x="2098" y="2243"/>
                  </a:cubicBezTo>
                  <a:cubicBezTo>
                    <a:pt x="3652" y="2100"/>
                    <a:pt x="5202" y="1920"/>
                    <a:pt x="6743" y="1675"/>
                  </a:cubicBezTo>
                  <a:cubicBezTo>
                    <a:pt x="7483" y="1557"/>
                    <a:pt x="8220" y="1418"/>
                    <a:pt x="8955" y="1271"/>
                  </a:cubicBezTo>
                  <a:cubicBezTo>
                    <a:pt x="9240" y="1214"/>
                    <a:pt x="9532" y="1178"/>
                    <a:pt x="9820" y="1139"/>
                  </a:cubicBezTo>
                  <a:cubicBezTo>
                    <a:pt x="10691" y="1019"/>
                    <a:pt x="11563" y="908"/>
                    <a:pt x="12429" y="749"/>
                  </a:cubicBezTo>
                  <a:cubicBezTo>
                    <a:pt x="12823" y="677"/>
                    <a:pt x="13216" y="597"/>
                    <a:pt x="13599" y="479"/>
                  </a:cubicBezTo>
                  <a:cubicBezTo>
                    <a:pt x="13849" y="402"/>
                    <a:pt x="14111" y="311"/>
                    <a:pt x="14305" y="129"/>
                  </a:cubicBezTo>
                  <a:cubicBezTo>
                    <a:pt x="14335" y="101"/>
                    <a:pt x="14360" y="69"/>
                    <a:pt x="14380" y="32"/>
                  </a:cubicBezTo>
                  <a:cubicBezTo>
                    <a:pt x="14393" y="10"/>
                    <a:pt x="14385" y="1"/>
                    <a:pt x="14371"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5701200" y="1511100"/>
              <a:ext cx="350625" cy="65375"/>
            </a:xfrm>
            <a:custGeom>
              <a:avLst/>
              <a:gdLst/>
              <a:ahLst/>
              <a:cxnLst/>
              <a:rect l="l" t="t" r="r" b="b"/>
              <a:pathLst>
                <a:path w="14025" h="2615" extrusionOk="0">
                  <a:moveTo>
                    <a:pt x="13996" y="1"/>
                  </a:moveTo>
                  <a:cubicBezTo>
                    <a:pt x="13993" y="1"/>
                    <a:pt x="13990" y="1"/>
                    <a:pt x="13987" y="2"/>
                  </a:cubicBezTo>
                  <a:lnTo>
                    <a:pt x="13988" y="1"/>
                  </a:lnTo>
                  <a:lnTo>
                    <a:pt x="13988" y="1"/>
                  </a:lnTo>
                  <a:cubicBezTo>
                    <a:pt x="13566" y="102"/>
                    <a:pt x="13153" y="235"/>
                    <a:pt x="12730" y="330"/>
                  </a:cubicBezTo>
                  <a:cubicBezTo>
                    <a:pt x="12282" y="431"/>
                    <a:pt x="11829" y="509"/>
                    <a:pt x="11376" y="579"/>
                  </a:cubicBezTo>
                  <a:cubicBezTo>
                    <a:pt x="10477" y="718"/>
                    <a:pt x="9573" y="833"/>
                    <a:pt x="8682" y="1015"/>
                  </a:cubicBezTo>
                  <a:cubicBezTo>
                    <a:pt x="8182" y="1118"/>
                    <a:pt x="7687" y="1245"/>
                    <a:pt x="7188" y="1349"/>
                  </a:cubicBezTo>
                  <a:cubicBezTo>
                    <a:pt x="6689" y="1453"/>
                    <a:pt x="6189" y="1547"/>
                    <a:pt x="5687" y="1636"/>
                  </a:cubicBezTo>
                  <a:cubicBezTo>
                    <a:pt x="4688" y="1813"/>
                    <a:pt x="3685" y="1961"/>
                    <a:pt x="2676" y="2065"/>
                  </a:cubicBezTo>
                  <a:cubicBezTo>
                    <a:pt x="2422" y="2090"/>
                    <a:pt x="2166" y="2108"/>
                    <a:pt x="1912" y="2136"/>
                  </a:cubicBezTo>
                  <a:cubicBezTo>
                    <a:pt x="1734" y="2154"/>
                    <a:pt x="1563" y="2184"/>
                    <a:pt x="1384" y="2200"/>
                  </a:cubicBezTo>
                  <a:cubicBezTo>
                    <a:pt x="1192" y="2218"/>
                    <a:pt x="1000" y="2231"/>
                    <a:pt x="808" y="2247"/>
                  </a:cubicBezTo>
                  <a:cubicBezTo>
                    <a:pt x="636" y="2263"/>
                    <a:pt x="458" y="2273"/>
                    <a:pt x="290" y="2317"/>
                  </a:cubicBezTo>
                  <a:cubicBezTo>
                    <a:pt x="231" y="2332"/>
                    <a:pt x="147" y="2370"/>
                    <a:pt x="92" y="2416"/>
                  </a:cubicBezTo>
                  <a:lnTo>
                    <a:pt x="92" y="2416"/>
                  </a:lnTo>
                  <a:cubicBezTo>
                    <a:pt x="53" y="2436"/>
                    <a:pt x="17" y="2475"/>
                    <a:pt x="9" y="2517"/>
                  </a:cubicBezTo>
                  <a:cubicBezTo>
                    <a:pt x="1" y="2554"/>
                    <a:pt x="17" y="2584"/>
                    <a:pt x="49" y="2588"/>
                  </a:cubicBezTo>
                  <a:lnTo>
                    <a:pt x="49" y="2588"/>
                  </a:lnTo>
                  <a:cubicBezTo>
                    <a:pt x="84" y="2607"/>
                    <a:pt x="150" y="2614"/>
                    <a:pt x="184" y="2614"/>
                  </a:cubicBezTo>
                  <a:cubicBezTo>
                    <a:pt x="189" y="2614"/>
                    <a:pt x="193" y="2614"/>
                    <a:pt x="196" y="2614"/>
                  </a:cubicBezTo>
                  <a:cubicBezTo>
                    <a:pt x="271" y="2606"/>
                    <a:pt x="348" y="2601"/>
                    <a:pt x="423" y="2595"/>
                  </a:cubicBezTo>
                  <a:cubicBezTo>
                    <a:pt x="613" y="2579"/>
                    <a:pt x="801" y="2561"/>
                    <a:pt x="990" y="2545"/>
                  </a:cubicBezTo>
                  <a:cubicBezTo>
                    <a:pt x="1396" y="2511"/>
                    <a:pt x="1800" y="2454"/>
                    <a:pt x="2205" y="2410"/>
                  </a:cubicBezTo>
                  <a:cubicBezTo>
                    <a:pt x="3220" y="2301"/>
                    <a:pt x="4233" y="2163"/>
                    <a:pt x="5240" y="1990"/>
                  </a:cubicBezTo>
                  <a:cubicBezTo>
                    <a:pt x="6259" y="1815"/>
                    <a:pt x="7271" y="1603"/>
                    <a:pt x="8277" y="1354"/>
                  </a:cubicBezTo>
                  <a:cubicBezTo>
                    <a:pt x="9176" y="1132"/>
                    <a:pt x="10093" y="1001"/>
                    <a:pt x="11007" y="847"/>
                  </a:cubicBezTo>
                  <a:cubicBezTo>
                    <a:pt x="11906" y="696"/>
                    <a:pt x="12816" y="519"/>
                    <a:pt x="13673" y="199"/>
                  </a:cubicBezTo>
                  <a:cubicBezTo>
                    <a:pt x="13778" y="159"/>
                    <a:pt x="13881" y="112"/>
                    <a:pt x="13980" y="57"/>
                  </a:cubicBezTo>
                  <a:cubicBezTo>
                    <a:pt x="13998" y="49"/>
                    <a:pt x="14025" y="1"/>
                    <a:pt x="13996"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5714175" y="1497200"/>
              <a:ext cx="301250" cy="47700"/>
            </a:xfrm>
            <a:custGeom>
              <a:avLst/>
              <a:gdLst/>
              <a:ahLst/>
              <a:cxnLst/>
              <a:rect l="l" t="t" r="r" b="b"/>
              <a:pathLst>
                <a:path w="12050" h="1908" extrusionOk="0">
                  <a:moveTo>
                    <a:pt x="246" y="1854"/>
                  </a:moveTo>
                  <a:lnTo>
                    <a:pt x="246" y="1854"/>
                  </a:lnTo>
                  <a:cubicBezTo>
                    <a:pt x="241" y="1856"/>
                    <a:pt x="237" y="1858"/>
                    <a:pt x="237" y="1858"/>
                  </a:cubicBezTo>
                  <a:cubicBezTo>
                    <a:pt x="237" y="1858"/>
                    <a:pt x="239" y="1857"/>
                    <a:pt x="242" y="1856"/>
                  </a:cubicBezTo>
                  <a:cubicBezTo>
                    <a:pt x="244" y="1855"/>
                    <a:pt x="245" y="1855"/>
                    <a:pt x="246" y="1854"/>
                  </a:cubicBezTo>
                  <a:close/>
                  <a:moveTo>
                    <a:pt x="85" y="1897"/>
                  </a:moveTo>
                  <a:lnTo>
                    <a:pt x="85" y="1897"/>
                  </a:lnTo>
                  <a:cubicBezTo>
                    <a:pt x="82" y="1898"/>
                    <a:pt x="79" y="1899"/>
                    <a:pt x="77" y="1900"/>
                  </a:cubicBezTo>
                  <a:lnTo>
                    <a:pt x="77" y="1900"/>
                  </a:lnTo>
                  <a:cubicBezTo>
                    <a:pt x="77" y="1900"/>
                    <a:pt x="76" y="1900"/>
                    <a:pt x="76" y="1900"/>
                  </a:cubicBezTo>
                  <a:lnTo>
                    <a:pt x="76" y="1900"/>
                  </a:lnTo>
                  <a:cubicBezTo>
                    <a:pt x="79" y="1899"/>
                    <a:pt x="82" y="1898"/>
                    <a:pt x="85" y="1897"/>
                  </a:cubicBezTo>
                  <a:close/>
                  <a:moveTo>
                    <a:pt x="11601" y="0"/>
                  </a:moveTo>
                  <a:cubicBezTo>
                    <a:pt x="11152" y="0"/>
                    <a:pt x="10701" y="59"/>
                    <a:pt x="10258" y="128"/>
                  </a:cubicBezTo>
                  <a:cubicBezTo>
                    <a:pt x="9659" y="220"/>
                    <a:pt x="9066" y="350"/>
                    <a:pt x="8473" y="478"/>
                  </a:cubicBezTo>
                  <a:cubicBezTo>
                    <a:pt x="7881" y="606"/>
                    <a:pt x="7290" y="735"/>
                    <a:pt x="6693" y="838"/>
                  </a:cubicBezTo>
                  <a:cubicBezTo>
                    <a:pt x="6406" y="887"/>
                    <a:pt x="6118" y="930"/>
                    <a:pt x="5828" y="961"/>
                  </a:cubicBezTo>
                  <a:cubicBezTo>
                    <a:pt x="5750" y="970"/>
                    <a:pt x="5672" y="979"/>
                    <a:pt x="5596" y="991"/>
                  </a:cubicBezTo>
                  <a:cubicBezTo>
                    <a:pt x="5575" y="995"/>
                    <a:pt x="5554" y="998"/>
                    <a:pt x="5534" y="1000"/>
                  </a:cubicBezTo>
                  <a:cubicBezTo>
                    <a:pt x="5523" y="1002"/>
                    <a:pt x="5512" y="1003"/>
                    <a:pt x="5502" y="1005"/>
                  </a:cubicBezTo>
                  <a:cubicBezTo>
                    <a:pt x="5519" y="1003"/>
                    <a:pt x="5526" y="1003"/>
                    <a:pt x="5526" y="1003"/>
                  </a:cubicBezTo>
                  <a:lnTo>
                    <a:pt x="5526" y="1003"/>
                  </a:lnTo>
                  <a:cubicBezTo>
                    <a:pt x="5527" y="1003"/>
                    <a:pt x="5499" y="1005"/>
                    <a:pt x="5490" y="1006"/>
                  </a:cubicBezTo>
                  <a:cubicBezTo>
                    <a:pt x="4889" y="1077"/>
                    <a:pt x="4282" y="1094"/>
                    <a:pt x="3679" y="1126"/>
                  </a:cubicBezTo>
                  <a:cubicBezTo>
                    <a:pt x="2957" y="1165"/>
                    <a:pt x="2235" y="1204"/>
                    <a:pt x="1516" y="1286"/>
                  </a:cubicBezTo>
                  <a:cubicBezTo>
                    <a:pt x="1225" y="1319"/>
                    <a:pt x="932" y="1357"/>
                    <a:pt x="645" y="1422"/>
                  </a:cubicBezTo>
                  <a:cubicBezTo>
                    <a:pt x="426" y="1474"/>
                    <a:pt x="78" y="1550"/>
                    <a:pt x="8" y="1799"/>
                  </a:cubicBezTo>
                  <a:cubicBezTo>
                    <a:pt x="1" y="1826"/>
                    <a:pt x="1" y="1854"/>
                    <a:pt x="6" y="1881"/>
                  </a:cubicBezTo>
                  <a:cubicBezTo>
                    <a:pt x="11" y="1900"/>
                    <a:pt x="26" y="1906"/>
                    <a:pt x="42" y="1906"/>
                  </a:cubicBezTo>
                  <a:cubicBezTo>
                    <a:pt x="50" y="1906"/>
                    <a:pt x="57" y="1905"/>
                    <a:pt x="65" y="1903"/>
                  </a:cubicBezTo>
                  <a:lnTo>
                    <a:pt x="65" y="1903"/>
                  </a:lnTo>
                  <a:cubicBezTo>
                    <a:pt x="75" y="1906"/>
                    <a:pt x="86" y="1907"/>
                    <a:pt x="97" y="1907"/>
                  </a:cubicBezTo>
                  <a:cubicBezTo>
                    <a:pt x="98" y="1907"/>
                    <a:pt x="99" y="1907"/>
                    <a:pt x="100" y="1907"/>
                  </a:cubicBezTo>
                  <a:cubicBezTo>
                    <a:pt x="132" y="1907"/>
                    <a:pt x="163" y="1896"/>
                    <a:pt x="191" y="1881"/>
                  </a:cubicBezTo>
                  <a:lnTo>
                    <a:pt x="191" y="1881"/>
                  </a:lnTo>
                  <a:cubicBezTo>
                    <a:pt x="191" y="1881"/>
                    <a:pt x="191" y="1881"/>
                    <a:pt x="191" y="1881"/>
                  </a:cubicBezTo>
                  <a:cubicBezTo>
                    <a:pt x="207" y="1879"/>
                    <a:pt x="228" y="1862"/>
                    <a:pt x="243" y="1856"/>
                  </a:cubicBezTo>
                  <a:cubicBezTo>
                    <a:pt x="252" y="1852"/>
                    <a:pt x="262" y="1850"/>
                    <a:pt x="270" y="1846"/>
                  </a:cubicBezTo>
                  <a:cubicBezTo>
                    <a:pt x="270" y="1846"/>
                    <a:pt x="270" y="1846"/>
                    <a:pt x="270" y="1846"/>
                  </a:cubicBezTo>
                  <a:lnTo>
                    <a:pt x="270" y="1846"/>
                  </a:lnTo>
                  <a:cubicBezTo>
                    <a:pt x="270" y="1846"/>
                    <a:pt x="270" y="1846"/>
                    <a:pt x="269" y="1846"/>
                  </a:cubicBezTo>
                  <a:lnTo>
                    <a:pt x="269" y="1846"/>
                  </a:lnTo>
                  <a:cubicBezTo>
                    <a:pt x="278" y="1843"/>
                    <a:pt x="287" y="1839"/>
                    <a:pt x="296" y="1836"/>
                  </a:cubicBezTo>
                  <a:lnTo>
                    <a:pt x="322" y="1826"/>
                  </a:lnTo>
                  <a:cubicBezTo>
                    <a:pt x="369" y="1810"/>
                    <a:pt x="416" y="1796"/>
                    <a:pt x="465" y="1782"/>
                  </a:cubicBezTo>
                  <a:cubicBezTo>
                    <a:pt x="722" y="1714"/>
                    <a:pt x="987" y="1675"/>
                    <a:pt x="1252" y="1641"/>
                  </a:cubicBezTo>
                  <a:cubicBezTo>
                    <a:pt x="1254" y="1641"/>
                    <a:pt x="1255" y="1641"/>
                    <a:pt x="1256" y="1641"/>
                  </a:cubicBezTo>
                  <a:lnTo>
                    <a:pt x="1256" y="1641"/>
                  </a:lnTo>
                  <a:lnTo>
                    <a:pt x="1280" y="1638"/>
                  </a:lnTo>
                  <a:lnTo>
                    <a:pt x="1339" y="1630"/>
                  </a:lnTo>
                  <a:cubicBezTo>
                    <a:pt x="1378" y="1626"/>
                    <a:pt x="1419" y="1622"/>
                    <a:pt x="1458" y="1617"/>
                  </a:cubicBezTo>
                  <a:cubicBezTo>
                    <a:pt x="1542" y="1607"/>
                    <a:pt x="1628" y="1599"/>
                    <a:pt x="1712" y="1591"/>
                  </a:cubicBezTo>
                  <a:cubicBezTo>
                    <a:pt x="1888" y="1575"/>
                    <a:pt x="2064" y="1559"/>
                    <a:pt x="2240" y="1546"/>
                  </a:cubicBezTo>
                  <a:cubicBezTo>
                    <a:pt x="2607" y="1518"/>
                    <a:pt x="2974" y="1496"/>
                    <a:pt x="3341" y="1474"/>
                  </a:cubicBezTo>
                  <a:cubicBezTo>
                    <a:pt x="3963" y="1437"/>
                    <a:pt x="4587" y="1413"/>
                    <a:pt x="5206" y="1349"/>
                  </a:cubicBezTo>
                  <a:cubicBezTo>
                    <a:pt x="5316" y="1337"/>
                    <a:pt x="5425" y="1325"/>
                    <a:pt x="5534" y="1306"/>
                  </a:cubicBezTo>
                  <a:cubicBezTo>
                    <a:pt x="5553" y="1304"/>
                    <a:pt x="5572" y="1300"/>
                    <a:pt x="5592" y="1297"/>
                  </a:cubicBezTo>
                  <a:cubicBezTo>
                    <a:pt x="5595" y="1296"/>
                    <a:pt x="5600" y="1295"/>
                    <a:pt x="5599" y="1295"/>
                  </a:cubicBezTo>
                  <a:lnTo>
                    <a:pt x="5599" y="1295"/>
                  </a:lnTo>
                  <a:cubicBezTo>
                    <a:pt x="5598" y="1295"/>
                    <a:pt x="5594" y="1296"/>
                    <a:pt x="5584" y="1297"/>
                  </a:cubicBezTo>
                  <a:cubicBezTo>
                    <a:pt x="5602" y="1294"/>
                    <a:pt x="5620" y="1293"/>
                    <a:pt x="5637" y="1291"/>
                  </a:cubicBezTo>
                  <a:cubicBezTo>
                    <a:pt x="5677" y="1287"/>
                    <a:pt x="5716" y="1282"/>
                    <a:pt x="5756" y="1278"/>
                  </a:cubicBezTo>
                  <a:cubicBezTo>
                    <a:pt x="5909" y="1259"/>
                    <a:pt x="6062" y="1239"/>
                    <a:pt x="6214" y="1217"/>
                  </a:cubicBezTo>
                  <a:cubicBezTo>
                    <a:pt x="6803" y="1128"/>
                    <a:pt x="7384" y="1005"/>
                    <a:pt x="7962" y="874"/>
                  </a:cubicBezTo>
                  <a:cubicBezTo>
                    <a:pt x="8552" y="742"/>
                    <a:pt x="9140" y="602"/>
                    <a:pt x="9733" y="485"/>
                  </a:cubicBezTo>
                  <a:cubicBezTo>
                    <a:pt x="10317" y="369"/>
                    <a:pt x="10903" y="280"/>
                    <a:pt x="11495" y="207"/>
                  </a:cubicBezTo>
                  <a:cubicBezTo>
                    <a:pt x="11644" y="188"/>
                    <a:pt x="11793" y="172"/>
                    <a:pt x="11942" y="155"/>
                  </a:cubicBezTo>
                  <a:cubicBezTo>
                    <a:pt x="11983" y="150"/>
                    <a:pt x="12018" y="124"/>
                    <a:pt x="12036" y="87"/>
                  </a:cubicBezTo>
                  <a:cubicBezTo>
                    <a:pt x="12046" y="63"/>
                    <a:pt x="12050" y="16"/>
                    <a:pt x="12013" y="16"/>
                  </a:cubicBezTo>
                  <a:cubicBezTo>
                    <a:pt x="12012" y="16"/>
                    <a:pt x="12010" y="16"/>
                    <a:pt x="12008" y="17"/>
                  </a:cubicBezTo>
                  <a:cubicBezTo>
                    <a:pt x="12007" y="17"/>
                    <a:pt x="12005" y="17"/>
                    <a:pt x="12003" y="17"/>
                  </a:cubicBezTo>
                  <a:lnTo>
                    <a:pt x="12003" y="17"/>
                  </a:lnTo>
                  <a:cubicBezTo>
                    <a:pt x="11869" y="5"/>
                    <a:pt x="11735" y="0"/>
                    <a:pt x="1160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5718325" y="1473500"/>
              <a:ext cx="264200" cy="38625"/>
            </a:xfrm>
            <a:custGeom>
              <a:avLst/>
              <a:gdLst/>
              <a:ahLst/>
              <a:cxnLst/>
              <a:rect l="l" t="t" r="r" b="b"/>
              <a:pathLst>
                <a:path w="10568" h="1545" extrusionOk="0">
                  <a:moveTo>
                    <a:pt x="10446" y="1"/>
                  </a:moveTo>
                  <a:cubicBezTo>
                    <a:pt x="10446" y="1"/>
                    <a:pt x="10446" y="1"/>
                    <a:pt x="10446" y="1"/>
                  </a:cubicBezTo>
                  <a:lnTo>
                    <a:pt x="10446" y="1"/>
                  </a:lnTo>
                  <a:cubicBezTo>
                    <a:pt x="10446" y="1"/>
                    <a:pt x="10446" y="1"/>
                    <a:pt x="10446" y="1"/>
                  </a:cubicBezTo>
                  <a:close/>
                  <a:moveTo>
                    <a:pt x="10446" y="1"/>
                  </a:moveTo>
                  <a:cubicBezTo>
                    <a:pt x="10446" y="1"/>
                    <a:pt x="10433" y="2"/>
                    <a:pt x="10427" y="3"/>
                  </a:cubicBezTo>
                  <a:lnTo>
                    <a:pt x="10427" y="3"/>
                  </a:lnTo>
                  <a:cubicBezTo>
                    <a:pt x="10426" y="3"/>
                    <a:pt x="10425" y="3"/>
                    <a:pt x="10425" y="3"/>
                  </a:cubicBezTo>
                  <a:lnTo>
                    <a:pt x="10403" y="4"/>
                  </a:lnTo>
                  <a:cubicBezTo>
                    <a:pt x="10380" y="5"/>
                    <a:pt x="10358" y="7"/>
                    <a:pt x="10335" y="8"/>
                  </a:cubicBezTo>
                  <a:cubicBezTo>
                    <a:pt x="10332" y="9"/>
                    <a:pt x="10329" y="9"/>
                    <a:pt x="10326" y="9"/>
                  </a:cubicBezTo>
                  <a:cubicBezTo>
                    <a:pt x="10323" y="9"/>
                    <a:pt x="10319" y="9"/>
                    <a:pt x="10316" y="8"/>
                  </a:cubicBezTo>
                  <a:lnTo>
                    <a:pt x="10286" y="8"/>
                  </a:lnTo>
                  <a:cubicBezTo>
                    <a:pt x="10257" y="8"/>
                    <a:pt x="10229" y="10"/>
                    <a:pt x="10200" y="14"/>
                  </a:cubicBezTo>
                  <a:cubicBezTo>
                    <a:pt x="10152" y="20"/>
                    <a:pt x="10104" y="28"/>
                    <a:pt x="10056" y="36"/>
                  </a:cubicBezTo>
                  <a:cubicBezTo>
                    <a:pt x="9963" y="50"/>
                    <a:pt x="9869" y="66"/>
                    <a:pt x="9777" y="86"/>
                  </a:cubicBezTo>
                  <a:cubicBezTo>
                    <a:pt x="9706" y="101"/>
                    <a:pt x="9634" y="116"/>
                    <a:pt x="9566" y="144"/>
                  </a:cubicBezTo>
                  <a:lnTo>
                    <a:pt x="9566" y="144"/>
                  </a:lnTo>
                  <a:cubicBezTo>
                    <a:pt x="8964" y="221"/>
                    <a:pt x="8368" y="346"/>
                    <a:pt x="7770" y="450"/>
                  </a:cubicBezTo>
                  <a:cubicBezTo>
                    <a:pt x="7469" y="503"/>
                    <a:pt x="7167" y="553"/>
                    <a:pt x="6864" y="596"/>
                  </a:cubicBezTo>
                  <a:cubicBezTo>
                    <a:pt x="6562" y="638"/>
                    <a:pt x="6250" y="658"/>
                    <a:pt x="5943" y="704"/>
                  </a:cubicBezTo>
                  <a:cubicBezTo>
                    <a:pt x="4737" y="884"/>
                    <a:pt x="3536" y="1027"/>
                    <a:pt x="2316" y="1114"/>
                  </a:cubicBezTo>
                  <a:cubicBezTo>
                    <a:pt x="1966" y="1138"/>
                    <a:pt x="1617" y="1159"/>
                    <a:pt x="1267" y="1174"/>
                  </a:cubicBezTo>
                  <a:cubicBezTo>
                    <a:pt x="1094" y="1181"/>
                    <a:pt x="920" y="1186"/>
                    <a:pt x="747" y="1193"/>
                  </a:cubicBezTo>
                  <a:cubicBezTo>
                    <a:pt x="658" y="1198"/>
                    <a:pt x="569" y="1201"/>
                    <a:pt x="481" y="1210"/>
                  </a:cubicBezTo>
                  <a:cubicBezTo>
                    <a:pt x="427" y="1214"/>
                    <a:pt x="372" y="1219"/>
                    <a:pt x="318" y="1228"/>
                  </a:cubicBezTo>
                  <a:cubicBezTo>
                    <a:pt x="265" y="1237"/>
                    <a:pt x="210" y="1265"/>
                    <a:pt x="158" y="1285"/>
                  </a:cubicBezTo>
                  <a:cubicBezTo>
                    <a:pt x="97" y="1309"/>
                    <a:pt x="1" y="1434"/>
                    <a:pt x="86" y="1482"/>
                  </a:cubicBezTo>
                  <a:cubicBezTo>
                    <a:pt x="127" y="1505"/>
                    <a:pt x="160" y="1524"/>
                    <a:pt x="207" y="1530"/>
                  </a:cubicBezTo>
                  <a:cubicBezTo>
                    <a:pt x="255" y="1537"/>
                    <a:pt x="303" y="1539"/>
                    <a:pt x="351" y="1541"/>
                  </a:cubicBezTo>
                  <a:cubicBezTo>
                    <a:pt x="395" y="1544"/>
                    <a:pt x="439" y="1544"/>
                    <a:pt x="482" y="1544"/>
                  </a:cubicBezTo>
                  <a:cubicBezTo>
                    <a:pt x="538" y="1544"/>
                    <a:pt x="593" y="1543"/>
                    <a:pt x="649" y="1541"/>
                  </a:cubicBezTo>
                  <a:cubicBezTo>
                    <a:pt x="842" y="1536"/>
                    <a:pt x="1035" y="1528"/>
                    <a:pt x="1229" y="1518"/>
                  </a:cubicBezTo>
                  <a:cubicBezTo>
                    <a:pt x="1614" y="1501"/>
                    <a:pt x="1999" y="1475"/>
                    <a:pt x="2384" y="1445"/>
                  </a:cubicBezTo>
                  <a:cubicBezTo>
                    <a:pt x="3152" y="1386"/>
                    <a:pt x="3918" y="1303"/>
                    <a:pt x="4682" y="1204"/>
                  </a:cubicBezTo>
                  <a:cubicBezTo>
                    <a:pt x="5056" y="1155"/>
                    <a:pt x="5429" y="1103"/>
                    <a:pt x="5801" y="1048"/>
                  </a:cubicBezTo>
                  <a:cubicBezTo>
                    <a:pt x="5987" y="1020"/>
                    <a:pt x="6179" y="1006"/>
                    <a:pt x="6371" y="982"/>
                  </a:cubicBezTo>
                  <a:cubicBezTo>
                    <a:pt x="6567" y="957"/>
                    <a:pt x="6761" y="928"/>
                    <a:pt x="6956" y="898"/>
                  </a:cubicBezTo>
                  <a:cubicBezTo>
                    <a:pt x="7712" y="777"/>
                    <a:pt x="8461" y="614"/>
                    <a:pt x="9213" y="479"/>
                  </a:cubicBezTo>
                  <a:cubicBezTo>
                    <a:pt x="9309" y="461"/>
                    <a:pt x="9408" y="451"/>
                    <a:pt x="9502" y="426"/>
                  </a:cubicBezTo>
                  <a:cubicBezTo>
                    <a:pt x="9522" y="420"/>
                    <a:pt x="9542" y="412"/>
                    <a:pt x="9560" y="402"/>
                  </a:cubicBezTo>
                  <a:cubicBezTo>
                    <a:pt x="9566" y="400"/>
                    <a:pt x="9572" y="398"/>
                    <a:pt x="9577" y="395"/>
                  </a:cubicBezTo>
                  <a:lnTo>
                    <a:pt x="9577" y="395"/>
                  </a:lnTo>
                  <a:cubicBezTo>
                    <a:pt x="9648" y="372"/>
                    <a:pt x="9719" y="351"/>
                    <a:pt x="9791" y="332"/>
                  </a:cubicBezTo>
                  <a:cubicBezTo>
                    <a:pt x="9883" y="308"/>
                    <a:pt x="9975" y="284"/>
                    <a:pt x="10067" y="262"/>
                  </a:cubicBezTo>
                  <a:lnTo>
                    <a:pt x="10132" y="246"/>
                  </a:lnTo>
                  <a:cubicBezTo>
                    <a:pt x="10149" y="242"/>
                    <a:pt x="10165" y="237"/>
                    <a:pt x="10181" y="232"/>
                  </a:cubicBezTo>
                  <a:lnTo>
                    <a:pt x="10181" y="232"/>
                  </a:lnTo>
                  <a:cubicBezTo>
                    <a:pt x="10181" y="232"/>
                    <a:pt x="10181" y="232"/>
                    <a:pt x="10181" y="232"/>
                  </a:cubicBezTo>
                  <a:cubicBezTo>
                    <a:pt x="10182" y="232"/>
                    <a:pt x="10201" y="225"/>
                    <a:pt x="10206" y="224"/>
                  </a:cubicBezTo>
                  <a:cubicBezTo>
                    <a:pt x="10226" y="216"/>
                    <a:pt x="10246" y="210"/>
                    <a:pt x="10267" y="203"/>
                  </a:cubicBezTo>
                  <a:lnTo>
                    <a:pt x="10288" y="196"/>
                  </a:lnTo>
                  <a:cubicBezTo>
                    <a:pt x="10300" y="193"/>
                    <a:pt x="10304" y="192"/>
                    <a:pt x="10304" y="192"/>
                  </a:cubicBezTo>
                  <a:lnTo>
                    <a:pt x="10304" y="192"/>
                  </a:lnTo>
                  <a:cubicBezTo>
                    <a:pt x="10304" y="192"/>
                    <a:pt x="10291" y="196"/>
                    <a:pt x="10291" y="196"/>
                  </a:cubicBezTo>
                  <a:cubicBezTo>
                    <a:pt x="10291" y="196"/>
                    <a:pt x="10292" y="195"/>
                    <a:pt x="10295" y="194"/>
                  </a:cubicBezTo>
                  <a:lnTo>
                    <a:pt x="10325" y="187"/>
                  </a:lnTo>
                  <a:cubicBezTo>
                    <a:pt x="10357" y="177"/>
                    <a:pt x="10386" y="169"/>
                    <a:pt x="10412" y="155"/>
                  </a:cubicBezTo>
                  <a:lnTo>
                    <a:pt x="10412" y="155"/>
                  </a:lnTo>
                  <a:lnTo>
                    <a:pt x="10410" y="157"/>
                  </a:lnTo>
                  <a:cubicBezTo>
                    <a:pt x="10431" y="147"/>
                    <a:pt x="10452" y="136"/>
                    <a:pt x="10473" y="126"/>
                  </a:cubicBezTo>
                  <a:cubicBezTo>
                    <a:pt x="10477" y="125"/>
                    <a:pt x="10482" y="123"/>
                    <a:pt x="10487" y="121"/>
                  </a:cubicBezTo>
                  <a:lnTo>
                    <a:pt x="10487" y="121"/>
                  </a:lnTo>
                  <a:cubicBezTo>
                    <a:pt x="10514" y="111"/>
                    <a:pt x="10568" y="72"/>
                    <a:pt x="10544" y="39"/>
                  </a:cubicBezTo>
                  <a:cubicBezTo>
                    <a:pt x="10541" y="35"/>
                    <a:pt x="10523" y="27"/>
                    <a:pt x="10524" y="27"/>
                  </a:cubicBezTo>
                  <a:lnTo>
                    <a:pt x="10524" y="27"/>
                  </a:lnTo>
                  <a:cubicBezTo>
                    <a:pt x="10525" y="27"/>
                    <a:pt x="10526" y="28"/>
                    <a:pt x="10530" y="29"/>
                  </a:cubicBezTo>
                  <a:lnTo>
                    <a:pt x="10516" y="25"/>
                  </a:lnTo>
                  <a:cubicBezTo>
                    <a:pt x="10509" y="21"/>
                    <a:pt x="10501" y="19"/>
                    <a:pt x="10493" y="17"/>
                  </a:cubicBezTo>
                  <a:cubicBezTo>
                    <a:pt x="10472" y="10"/>
                    <a:pt x="10475" y="3"/>
                    <a:pt x="10446"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5741725" y="1444225"/>
              <a:ext cx="205525" cy="30675"/>
            </a:xfrm>
            <a:custGeom>
              <a:avLst/>
              <a:gdLst/>
              <a:ahLst/>
              <a:cxnLst/>
              <a:rect l="l" t="t" r="r" b="b"/>
              <a:pathLst>
                <a:path w="8221" h="1227" extrusionOk="0">
                  <a:moveTo>
                    <a:pt x="8175" y="0"/>
                  </a:moveTo>
                  <a:cubicBezTo>
                    <a:pt x="8171" y="0"/>
                    <a:pt x="8167" y="1"/>
                    <a:pt x="8164" y="1"/>
                  </a:cubicBezTo>
                  <a:lnTo>
                    <a:pt x="8165" y="2"/>
                  </a:lnTo>
                  <a:cubicBezTo>
                    <a:pt x="7925" y="33"/>
                    <a:pt x="7688" y="88"/>
                    <a:pt x="7453" y="141"/>
                  </a:cubicBezTo>
                  <a:cubicBezTo>
                    <a:pt x="7207" y="196"/>
                    <a:pt x="6959" y="249"/>
                    <a:pt x="6712" y="299"/>
                  </a:cubicBezTo>
                  <a:cubicBezTo>
                    <a:pt x="6197" y="401"/>
                    <a:pt x="5680" y="481"/>
                    <a:pt x="5161" y="552"/>
                  </a:cubicBezTo>
                  <a:cubicBezTo>
                    <a:pt x="5095" y="562"/>
                    <a:pt x="5029" y="571"/>
                    <a:pt x="4962" y="580"/>
                  </a:cubicBezTo>
                  <a:lnTo>
                    <a:pt x="4863" y="592"/>
                  </a:lnTo>
                  <a:cubicBezTo>
                    <a:pt x="4857" y="593"/>
                    <a:pt x="4837" y="595"/>
                    <a:pt x="4837" y="595"/>
                  </a:cubicBezTo>
                  <a:cubicBezTo>
                    <a:pt x="4836" y="595"/>
                    <a:pt x="4839" y="595"/>
                    <a:pt x="4845" y="594"/>
                  </a:cubicBezTo>
                  <a:lnTo>
                    <a:pt x="4845" y="594"/>
                  </a:lnTo>
                  <a:lnTo>
                    <a:pt x="4788" y="602"/>
                  </a:lnTo>
                  <a:cubicBezTo>
                    <a:pt x="4655" y="618"/>
                    <a:pt x="4521" y="633"/>
                    <a:pt x="4388" y="649"/>
                  </a:cubicBezTo>
                  <a:cubicBezTo>
                    <a:pt x="4121" y="677"/>
                    <a:pt x="3853" y="703"/>
                    <a:pt x="3585" y="726"/>
                  </a:cubicBezTo>
                  <a:cubicBezTo>
                    <a:pt x="3052" y="772"/>
                    <a:pt x="2519" y="806"/>
                    <a:pt x="1986" y="830"/>
                  </a:cubicBezTo>
                  <a:cubicBezTo>
                    <a:pt x="1723" y="842"/>
                    <a:pt x="1458" y="852"/>
                    <a:pt x="1194" y="860"/>
                  </a:cubicBezTo>
                  <a:cubicBezTo>
                    <a:pt x="1066" y="863"/>
                    <a:pt x="939" y="866"/>
                    <a:pt x="810" y="869"/>
                  </a:cubicBezTo>
                  <a:cubicBezTo>
                    <a:pt x="671" y="872"/>
                    <a:pt x="530" y="870"/>
                    <a:pt x="392" y="892"/>
                  </a:cubicBezTo>
                  <a:cubicBezTo>
                    <a:pt x="390" y="892"/>
                    <a:pt x="386" y="893"/>
                    <a:pt x="382" y="893"/>
                  </a:cubicBezTo>
                  <a:lnTo>
                    <a:pt x="382" y="893"/>
                  </a:lnTo>
                  <a:lnTo>
                    <a:pt x="367" y="894"/>
                  </a:lnTo>
                  <a:cubicBezTo>
                    <a:pt x="350" y="896"/>
                    <a:pt x="334" y="896"/>
                    <a:pt x="318" y="898"/>
                  </a:cubicBezTo>
                  <a:cubicBezTo>
                    <a:pt x="276" y="902"/>
                    <a:pt x="236" y="909"/>
                    <a:pt x="194" y="916"/>
                  </a:cubicBezTo>
                  <a:cubicBezTo>
                    <a:pt x="119" y="927"/>
                    <a:pt x="49" y="1008"/>
                    <a:pt x="23" y="1074"/>
                  </a:cubicBezTo>
                  <a:cubicBezTo>
                    <a:pt x="0" y="1137"/>
                    <a:pt x="17" y="1193"/>
                    <a:pt x="89" y="1203"/>
                  </a:cubicBezTo>
                  <a:cubicBezTo>
                    <a:pt x="204" y="1219"/>
                    <a:pt x="320" y="1226"/>
                    <a:pt x="437" y="1226"/>
                  </a:cubicBezTo>
                  <a:cubicBezTo>
                    <a:pt x="444" y="1226"/>
                    <a:pt x="452" y="1226"/>
                    <a:pt x="460" y="1226"/>
                  </a:cubicBezTo>
                  <a:cubicBezTo>
                    <a:pt x="590" y="1225"/>
                    <a:pt x="719" y="1221"/>
                    <a:pt x="849" y="1216"/>
                  </a:cubicBezTo>
                  <a:cubicBezTo>
                    <a:pt x="1113" y="1208"/>
                    <a:pt x="1377" y="1198"/>
                    <a:pt x="1640" y="1185"/>
                  </a:cubicBezTo>
                  <a:cubicBezTo>
                    <a:pt x="2178" y="1160"/>
                    <a:pt x="2714" y="1123"/>
                    <a:pt x="3249" y="1079"/>
                  </a:cubicBezTo>
                  <a:cubicBezTo>
                    <a:pt x="3795" y="1032"/>
                    <a:pt x="4340" y="971"/>
                    <a:pt x="4882" y="898"/>
                  </a:cubicBezTo>
                  <a:cubicBezTo>
                    <a:pt x="5410" y="826"/>
                    <a:pt x="5933" y="735"/>
                    <a:pt x="6453" y="626"/>
                  </a:cubicBezTo>
                  <a:cubicBezTo>
                    <a:pt x="6968" y="517"/>
                    <a:pt x="7478" y="394"/>
                    <a:pt x="7969" y="208"/>
                  </a:cubicBezTo>
                  <a:cubicBezTo>
                    <a:pt x="8029" y="185"/>
                    <a:pt x="8088" y="161"/>
                    <a:pt x="8147" y="133"/>
                  </a:cubicBezTo>
                  <a:cubicBezTo>
                    <a:pt x="8180" y="118"/>
                    <a:pt x="8214" y="82"/>
                    <a:pt x="8217" y="45"/>
                  </a:cubicBezTo>
                  <a:cubicBezTo>
                    <a:pt x="8220" y="12"/>
                    <a:pt x="8202" y="0"/>
                    <a:pt x="8175"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772250" y="1429525"/>
              <a:ext cx="130525" cy="22450"/>
            </a:xfrm>
            <a:custGeom>
              <a:avLst/>
              <a:gdLst/>
              <a:ahLst/>
              <a:cxnLst/>
              <a:rect l="l" t="t" r="r" b="b"/>
              <a:pathLst>
                <a:path w="5221" h="898" extrusionOk="0">
                  <a:moveTo>
                    <a:pt x="4120" y="0"/>
                  </a:moveTo>
                  <a:cubicBezTo>
                    <a:pt x="4112" y="0"/>
                    <a:pt x="4104" y="0"/>
                    <a:pt x="4096" y="0"/>
                  </a:cubicBezTo>
                  <a:cubicBezTo>
                    <a:pt x="3918" y="1"/>
                    <a:pt x="3740" y="8"/>
                    <a:pt x="3563" y="18"/>
                  </a:cubicBezTo>
                  <a:cubicBezTo>
                    <a:pt x="3161" y="39"/>
                    <a:pt x="2762" y="85"/>
                    <a:pt x="2365" y="138"/>
                  </a:cubicBezTo>
                  <a:cubicBezTo>
                    <a:pt x="1987" y="188"/>
                    <a:pt x="1612" y="256"/>
                    <a:pt x="1240" y="336"/>
                  </a:cubicBezTo>
                  <a:cubicBezTo>
                    <a:pt x="928" y="403"/>
                    <a:pt x="611" y="473"/>
                    <a:pt x="321" y="613"/>
                  </a:cubicBezTo>
                  <a:cubicBezTo>
                    <a:pt x="309" y="618"/>
                    <a:pt x="298" y="625"/>
                    <a:pt x="286" y="632"/>
                  </a:cubicBezTo>
                  <a:lnTo>
                    <a:pt x="268" y="643"/>
                  </a:lnTo>
                  <a:cubicBezTo>
                    <a:pt x="287" y="631"/>
                    <a:pt x="296" y="625"/>
                    <a:pt x="296" y="625"/>
                  </a:cubicBezTo>
                  <a:lnTo>
                    <a:pt x="296" y="625"/>
                  </a:lnTo>
                  <a:cubicBezTo>
                    <a:pt x="295" y="625"/>
                    <a:pt x="284" y="632"/>
                    <a:pt x="262" y="646"/>
                  </a:cubicBezTo>
                  <a:lnTo>
                    <a:pt x="252" y="652"/>
                  </a:lnTo>
                  <a:cubicBezTo>
                    <a:pt x="242" y="660"/>
                    <a:pt x="232" y="668"/>
                    <a:pt x="222" y="676"/>
                  </a:cubicBezTo>
                  <a:lnTo>
                    <a:pt x="222" y="676"/>
                  </a:lnTo>
                  <a:cubicBezTo>
                    <a:pt x="209" y="683"/>
                    <a:pt x="196" y="692"/>
                    <a:pt x="183" y="701"/>
                  </a:cubicBezTo>
                  <a:lnTo>
                    <a:pt x="183" y="701"/>
                  </a:lnTo>
                  <a:cubicBezTo>
                    <a:pt x="174" y="707"/>
                    <a:pt x="165" y="712"/>
                    <a:pt x="156" y="718"/>
                  </a:cubicBezTo>
                  <a:cubicBezTo>
                    <a:pt x="149" y="722"/>
                    <a:pt x="133" y="732"/>
                    <a:pt x="134" y="732"/>
                  </a:cubicBezTo>
                  <a:cubicBezTo>
                    <a:pt x="134" y="732"/>
                    <a:pt x="139" y="730"/>
                    <a:pt x="151" y="722"/>
                  </a:cubicBezTo>
                  <a:lnTo>
                    <a:pt x="151" y="722"/>
                  </a:lnTo>
                  <a:cubicBezTo>
                    <a:pt x="128" y="736"/>
                    <a:pt x="100" y="751"/>
                    <a:pt x="79" y="770"/>
                  </a:cubicBezTo>
                  <a:lnTo>
                    <a:pt x="79" y="770"/>
                  </a:lnTo>
                  <a:cubicBezTo>
                    <a:pt x="58" y="788"/>
                    <a:pt x="41" y="810"/>
                    <a:pt x="24" y="833"/>
                  </a:cubicBezTo>
                  <a:cubicBezTo>
                    <a:pt x="16" y="845"/>
                    <a:pt x="0" y="884"/>
                    <a:pt x="27" y="890"/>
                  </a:cubicBezTo>
                  <a:cubicBezTo>
                    <a:pt x="43" y="894"/>
                    <a:pt x="57" y="898"/>
                    <a:pt x="71" y="898"/>
                  </a:cubicBezTo>
                  <a:cubicBezTo>
                    <a:pt x="75" y="898"/>
                    <a:pt x="78" y="897"/>
                    <a:pt x="82" y="897"/>
                  </a:cubicBezTo>
                  <a:lnTo>
                    <a:pt x="82" y="897"/>
                  </a:lnTo>
                  <a:cubicBezTo>
                    <a:pt x="97" y="896"/>
                    <a:pt x="113" y="892"/>
                    <a:pt x="128" y="888"/>
                  </a:cubicBezTo>
                  <a:lnTo>
                    <a:pt x="128" y="888"/>
                  </a:lnTo>
                  <a:cubicBezTo>
                    <a:pt x="143" y="886"/>
                    <a:pt x="158" y="883"/>
                    <a:pt x="172" y="879"/>
                  </a:cubicBezTo>
                  <a:lnTo>
                    <a:pt x="172" y="879"/>
                  </a:lnTo>
                  <a:cubicBezTo>
                    <a:pt x="183" y="878"/>
                    <a:pt x="194" y="877"/>
                    <a:pt x="204" y="875"/>
                  </a:cubicBezTo>
                  <a:lnTo>
                    <a:pt x="204" y="875"/>
                  </a:lnTo>
                  <a:cubicBezTo>
                    <a:pt x="211" y="875"/>
                    <a:pt x="218" y="875"/>
                    <a:pt x="225" y="876"/>
                  </a:cubicBezTo>
                  <a:cubicBezTo>
                    <a:pt x="229" y="876"/>
                    <a:pt x="234" y="876"/>
                    <a:pt x="240" y="876"/>
                  </a:cubicBezTo>
                  <a:cubicBezTo>
                    <a:pt x="255" y="876"/>
                    <a:pt x="272" y="875"/>
                    <a:pt x="263" y="875"/>
                  </a:cubicBezTo>
                  <a:cubicBezTo>
                    <a:pt x="259" y="875"/>
                    <a:pt x="252" y="875"/>
                    <a:pt x="240" y="876"/>
                  </a:cubicBezTo>
                  <a:cubicBezTo>
                    <a:pt x="258" y="874"/>
                    <a:pt x="275" y="871"/>
                    <a:pt x="293" y="867"/>
                  </a:cubicBezTo>
                  <a:cubicBezTo>
                    <a:pt x="299" y="865"/>
                    <a:pt x="306" y="865"/>
                    <a:pt x="311" y="862"/>
                  </a:cubicBezTo>
                  <a:lnTo>
                    <a:pt x="311" y="862"/>
                  </a:lnTo>
                  <a:lnTo>
                    <a:pt x="302" y="864"/>
                  </a:lnTo>
                  <a:lnTo>
                    <a:pt x="302" y="864"/>
                  </a:lnTo>
                  <a:cubicBezTo>
                    <a:pt x="309" y="863"/>
                    <a:pt x="315" y="861"/>
                    <a:pt x="322" y="860"/>
                  </a:cubicBezTo>
                  <a:lnTo>
                    <a:pt x="333" y="858"/>
                  </a:lnTo>
                  <a:cubicBezTo>
                    <a:pt x="347" y="856"/>
                    <a:pt x="363" y="853"/>
                    <a:pt x="378" y="849"/>
                  </a:cubicBezTo>
                  <a:cubicBezTo>
                    <a:pt x="442" y="834"/>
                    <a:pt x="506" y="818"/>
                    <a:pt x="569" y="800"/>
                  </a:cubicBezTo>
                  <a:cubicBezTo>
                    <a:pt x="720" y="761"/>
                    <a:pt x="872" y="722"/>
                    <a:pt x="1024" y="687"/>
                  </a:cubicBezTo>
                  <a:cubicBezTo>
                    <a:pt x="1381" y="605"/>
                    <a:pt x="1742" y="539"/>
                    <a:pt x="2104" y="483"/>
                  </a:cubicBezTo>
                  <a:cubicBezTo>
                    <a:pt x="2321" y="449"/>
                    <a:pt x="2538" y="417"/>
                    <a:pt x="2756" y="390"/>
                  </a:cubicBezTo>
                  <a:lnTo>
                    <a:pt x="2756" y="390"/>
                  </a:lnTo>
                  <a:lnTo>
                    <a:pt x="2718" y="394"/>
                  </a:lnTo>
                  <a:cubicBezTo>
                    <a:pt x="3101" y="346"/>
                    <a:pt x="3487" y="306"/>
                    <a:pt x="3872" y="285"/>
                  </a:cubicBezTo>
                  <a:cubicBezTo>
                    <a:pt x="4041" y="275"/>
                    <a:pt x="4208" y="264"/>
                    <a:pt x="4377" y="262"/>
                  </a:cubicBezTo>
                  <a:cubicBezTo>
                    <a:pt x="4452" y="261"/>
                    <a:pt x="4527" y="260"/>
                    <a:pt x="4603" y="257"/>
                  </a:cubicBezTo>
                  <a:lnTo>
                    <a:pt x="4678" y="257"/>
                  </a:lnTo>
                  <a:lnTo>
                    <a:pt x="4686" y="256"/>
                  </a:lnTo>
                  <a:lnTo>
                    <a:pt x="4686" y="256"/>
                  </a:lnTo>
                  <a:cubicBezTo>
                    <a:pt x="4687" y="256"/>
                    <a:pt x="4688" y="256"/>
                    <a:pt x="4691" y="256"/>
                  </a:cubicBezTo>
                  <a:lnTo>
                    <a:pt x="4708" y="256"/>
                  </a:lnTo>
                  <a:cubicBezTo>
                    <a:pt x="4742" y="255"/>
                    <a:pt x="4775" y="255"/>
                    <a:pt x="4809" y="255"/>
                  </a:cubicBezTo>
                  <a:lnTo>
                    <a:pt x="4832" y="255"/>
                  </a:lnTo>
                  <a:cubicBezTo>
                    <a:pt x="4836" y="255"/>
                    <a:pt x="4840" y="256"/>
                    <a:pt x="4844" y="256"/>
                  </a:cubicBezTo>
                  <a:cubicBezTo>
                    <a:pt x="4856" y="255"/>
                    <a:pt x="4862" y="254"/>
                    <a:pt x="4863" y="254"/>
                  </a:cubicBezTo>
                  <a:lnTo>
                    <a:pt x="4863" y="254"/>
                  </a:lnTo>
                  <a:cubicBezTo>
                    <a:pt x="4865" y="254"/>
                    <a:pt x="4861" y="255"/>
                    <a:pt x="4852" y="256"/>
                  </a:cubicBezTo>
                  <a:lnTo>
                    <a:pt x="4859" y="256"/>
                  </a:lnTo>
                  <a:cubicBezTo>
                    <a:pt x="4868" y="257"/>
                    <a:pt x="4876" y="257"/>
                    <a:pt x="4884" y="257"/>
                  </a:cubicBezTo>
                  <a:cubicBezTo>
                    <a:pt x="4892" y="257"/>
                    <a:pt x="4900" y="257"/>
                    <a:pt x="4909" y="257"/>
                  </a:cubicBezTo>
                  <a:lnTo>
                    <a:pt x="4935" y="258"/>
                  </a:lnTo>
                  <a:lnTo>
                    <a:pt x="4946" y="258"/>
                  </a:lnTo>
                  <a:cubicBezTo>
                    <a:pt x="4940" y="257"/>
                    <a:pt x="4937" y="256"/>
                    <a:pt x="4938" y="256"/>
                  </a:cubicBezTo>
                  <a:lnTo>
                    <a:pt x="4938" y="256"/>
                  </a:lnTo>
                  <a:cubicBezTo>
                    <a:pt x="4939" y="256"/>
                    <a:pt x="4944" y="257"/>
                    <a:pt x="4952" y="258"/>
                  </a:cubicBezTo>
                  <a:cubicBezTo>
                    <a:pt x="4965" y="258"/>
                    <a:pt x="4970" y="257"/>
                    <a:pt x="4968" y="257"/>
                  </a:cubicBezTo>
                  <a:cubicBezTo>
                    <a:pt x="4966" y="257"/>
                    <a:pt x="4964" y="257"/>
                    <a:pt x="4960" y="257"/>
                  </a:cubicBezTo>
                  <a:cubicBezTo>
                    <a:pt x="4968" y="256"/>
                    <a:pt x="4975" y="256"/>
                    <a:pt x="4982" y="255"/>
                  </a:cubicBezTo>
                  <a:lnTo>
                    <a:pt x="4993" y="254"/>
                  </a:lnTo>
                  <a:cubicBezTo>
                    <a:pt x="4995" y="254"/>
                    <a:pt x="5011" y="253"/>
                    <a:pt x="5001" y="253"/>
                  </a:cubicBezTo>
                  <a:lnTo>
                    <a:pt x="5001" y="253"/>
                  </a:lnTo>
                  <a:cubicBezTo>
                    <a:pt x="5003" y="253"/>
                    <a:pt x="5035" y="253"/>
                    <a:pt x="5018" y="254"/>
                  </a:cubicBezTo>
                  <a:lnTo>
                    <a:pt x="5052" y="254"/>
                  </a:lnTo>
                  <a:cubicBezTo>
                    <a:pt x="5066" y="254"/>
                    <a:pt x="5081" y="254"/>
                    <a:pt x="5096" y="255"/>
                  </a:cubicBezTo>
                  <a:cubicBezTo>
                    <a:pt x="5120" y="257"/>
                    <a:pt x="5143" y="264"/>
                    <a:pt x="5165" y="273"/>
                  </a:cubicBezTo>
                  <a:cubicBezTo>
                    <a:pt x="5166" y="274"/>
                    <a:pt x="5168" y="274"/>
                    <a:pt x="5171" y="274"/>
                  </a:cubicBezTo>
                  <a:cubicBezTo>
                    <a:pt x="5192" y="274"/>
                    <a:pt x="5220" y="237"/>
                    <a:pt x="5199" y="226"/>
                  </a:cubicBezTo>
                  <a:lnTo>
                    <a:pt x="5197" y="226"/>
                  </a:lnTo>
                  <a:cubicBezTo>
                    <a:pt x="5179" y="218"/>
                    <a:pt x="5161" y="210"/>
                    <a:pt x="5144" y="201"/>
                  </a:cubicBezTo>
                  <a:cubicBezTo>
                    <a:pt x="5124" y="187"/>
                    <a:pt x="5104" y="175"/>
                    <a:pt x="5085" y="163"/>
                  </a:cubicBezTo>
                  <a:cubicBezTo>
                    <a:pt x="5083" y="162"/>
                    <a:pt x="5075" y="157"/>
                    <a:pt x="5075" y="157"/>
                  </a:cubicBezTo>
                  <a:lnTo>
                    <a:pt x="5075" y="157"/>
                  </a:lnTo>
                  <a:cubicBezTo>
                    <a:pt x="5075" y="157"/>
                    <a:pt x="5076" y="158"/>
                    <a:pt x="5078" y="159"/>
                  </a:cubicBezTo>
                  <a:lnTo>
                    <a:pt x="5069" y="153"/>
                  </a:lnTo>
                  <a:lnTo>
                    <a:pt x="5069" y="153"/>
                  </a:lnTo>
                  <a:cubicBezTo>
                    <a:pt x="5072" y="155"/>
                    <a:pt x="5073" y="157"/>
                    <a:pt x="5073" y="157"/>
                  </a:cubicBezTo>
                  <a:cubicBezTo>
                    <a:pt x="5073" y="157"/>
                    <a:pt x="5072" y="156"/>
                    <a:pt x="5071" y="155"/>
                  </a:cubicBezTo>
                  <a:lnTo>
                    <a:pt x="5064" y="150"/>
                  </a:lnTo>
                  <a:cubicBezTo>
                    <a:pt x="5052" y="141"/>
                    <a:pt x="5040" y="133"/>
                    <a:pt x="5027" y="126"/>
                  </a:cubicBezTo>
                  <a:cubicBezTo>
                    <a:pt x="5003" y="115"/>
                    <a:pt x="4976" y="108"/>
                    <a:pt x="4951" y="100"/>
                  </a:cubicBezTo>
                  <a:lnTo>
                    <a:pt x="4932" y="93"/>
                  </a:lnTo>
                  <a:cubicBezTo>
                    <a:pt x="4926" y="91"/>
                    <a:pt x="4921" y="90"/>
                    <a:pt x="4915" y="89"/>
                  </a:cubicBezTo>
                  <a:cubicBezTo>
                    <a:pt x="4900" y="85"/>
                    <a:pt x="4886" y="80"/>
                    <a:pt x="4871" y="77"/>
                  </a:cubicBezTo>
                  <a:cubicBezTo>
                    <a:pt x="4856" y="72"/>
                    <a:pt x="4844" y="69"/>
                    <a:pt x="4830" y="66"/>
                  </a:cubicBezTo>
                  <a:cubicBezTo>
                    <a:pt x="4823" y="65"/>
                    <a:pt x="4817" y="63"/>
                    <a:pt x="4809" y="62"/>
                  </a:cubicBezTo>
                  <a:lnTo>
                    <a:pt x="4800" y="59"/>
                  </a:lnTo>
                  <a:cubicBezTo>
                    <a:pt x="4792" y="56"/>
                    <a:pt x="4784" y="54"/>
                    <a:pt x="4775" y="54"/>
                  </a:cubicBezTo>
                  <a:lnTo>
                    <a:pt x="4785" y="56"/>
                  </a:lnTo>
                  <a:cubicBezTo>
                    <a:pt x="4747" y="48"/>
                    <a:pt x="4707" y="42"/>
                    <a:pt x="4669" y="35"/>
                  </a:cubicBezTo>
                  <a:lnTo>
                    <a:pt x="4647" y="32"/>
                  </a:lnTo>
                  <a:lnTo>
                    <a:pt x="4635" y="30"/>
                  </a:lnTo>
                  <a:lnTo>
                    <a:pt x="4635" y="30"/>
                  </a:lnTo>
                  <a:cubicBezTo>
                    <a:pt x="4647" y="32"/>
                    <a:pt x="4651" y="32"/>
                    <a:pt x="4651" y="32"/>
                  </a:cubicBezTo>
                  <a:cubicBezTo>
                    <a:pt x="4651" y="32"/>
                    <a:pt x="4631" y="29"/>
                    <a:pt x="4622" y="28"/>
                  </a:cubicBezTo>
                  <a:cubicBezTo>
                    <a:pt x="4603" y="25"/>
                    <a:pt x="4586" y="24"/>
                    <a:pt x="4568" y="23"/>
                  </a:cubicBezTo>
                  <a:cubicBezTo>
                    <a:pt x="4420" y="10"/>
                    <a:pt x="4269" y="0"/>
                    <a:pt x="4120"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5015300" y="636675"/>
              <a:ext cx="988175" cy="550875"/>
            </a:xfrm>
            <a:custGeom>
              <a:avLst/>
              <a:gdLst/>
              <a:ahLst/>
              <a:cxnLst/>
              <a:rect l="l" t="t" r="r" b="b"/>
              <a:pathLst>
                <a:path w="39527" h="22035" extrusionOk="0">
                  <a:moveTo>
                    <a:pt x="39457" y="1"/>
                  </a:moveTo>
                  <a:cubicBezTo>
                    <a:pt x="39436" y="1"/>
                    <a:pt x="39412" y="11"/>
                    <a:pt x="39391" y="33"/>
                  </a:cubicBezTo>
                  <a:lnTo>
                    <a:pt x="39391" y="32"/>
                  </a:lnTo>
                  <a:cubicBezTo>
                    <a:pt x="38379" y="1149"/>
                    <a:pt x="37390" y="2287"/>
                    <a:pt x="36361" y="3389"/>
                  </a:cubicBezTo>
                  <a:cubicBezTo>
                    <a:pt x="35356" y="4464"/>
                    <a:pt x="34323" y="5512"/>
                    <a:pt x="33264" y="6533"/>
                  </a:cubicBezTo>
                  <a:cubicBezTo>
                    <a:pt x="31129" y="8587"/>
                    <a:pt x="28853" y="10503"/>
                    <a:pt x="26417" y="12193"/>
                  </a:cubicBezTo>
                  <a:cubicBezTo>
                    <a:pt x="25170" y="13059"/>
                    <a:pt x="23890" y="13871"/>
                    <a:pt x="22555" y="14596"/>
                  </a:cubicBezTo>
                  <a:cubicBezTo>
                    <a:pt x="21222" y="15319"/>
                    <a:pt x="19846" y="15965"/>
                    <a:pt x="18450" y="16555"/>
                  </a:cubicBezTo>
                  <a:cubicBezTo>
                    <a:pt x="15641" y="17745"/>
                    <a:pt x="12738" y="18693"/>
                    <a:pt x="9813" y="19554"/>
                  </a:cubicBezTo>
                  <a:cubicBezTo>
                    <a:pt x="8404" y="19969"/>
                    <a:pt x="6986" y="20439"/>
                    <a:pt x="5533" y="20674"/>
                  </a:cubicBezTo>
                  <a:cubicBezTo>
                    <a:pt x="4072" y="20910"/>
                    <a:pt x="2580" y="20981"/>
                    <a:pt x="1143" y="21355"/>
                  </a:cubicBezTo>
                  <a:cubicBezTo>
                    <a:pt x="806" y="21442"/>
                    <a:pt x="479" y="21563"/>
                    <a:pt x="168" y="21716"/>
                  </a:cubicBezTo>
                  <a:cubicBezTo>
                    <a:pt x="93" y="21753"/>
                    <a:pt x="8" y="21838"/>
                    <a:pt x="4" y="21926"/>
                  </a:cubicBezTo>
                  <a:cubicBezTo>
                    <a:pt x="1" y="21990"/>
                    <a:pt x="35" y="22034"/>
                    <a:pt x="93" y="22034"/>
                  </a:cubicBezTo>
                  <a:cubicBezTo>
                    <a:pt x="104" y="22034"/>
                    <a:pt x="116" y="22033"/>
                    <a:pt x="129" y="22029"/>
                  </a:cubicBezTo>
                  <a:cubicBezTo>
                    <a:pt x="815" y="21839"/>
                    <a:pt x="1500" y="21657"/>
                    <a:pt x="2202" y="21539"/>
                  </a:cubicBezTo>
                  <a:cubicBezTo>
                    <a:pt x="2951" y="21414"/>
                    <a:pt x="3705" y="21332"/>
                    <a:pt x="4456" y="21236"/>
                  </a:cubicBezTo>
                  <a:cubicBezTo>
                    <a:pt x="5185" y="21142"/>
                    <a:pt x="5915" y="21035"/>
                    <a:pt x="6627" y="20853"/>
                  </a:cubicBezTo>
                  <a:cubicBezTo>
                    <a:pt x="7350" y="20668"/>
                    <a:pt x="8066" y="20450"/>
                    <a:pt x="8782" y="20245"/>
                  </a:cubicBezTo>
                  <a:cubicBezTo>
                    <a:pt x="11723" y="19398"/>
                    <a:pt x="14648" y="18476"/>
                    <a:pt x="17489" y="17334"/>
                  </a:cubicBezTo>
                  <a:cubicBezTo>
                    <a:pt x="20341" y="16189"/>
                    <a:pt x="23088" y="14801"/>
                    <a:pt x="25639" y="13083"/>
                  </a:cubicBezTo>
                  <a:cubicBezTo>
                    <a:pt x="28120" y="11411"/>
                    <a:pt x="30445" y="9506"/>
                    <a:pt x="32627" y="7462"/>
                  </a:cubicBezTo>
                  <a:cubicBezTo>
                    <a:pt x="34813" y="5416"/>
                    <a:pt x="36835" y="3209"/>
                    <a:pt x="38782" y="936"/>
                  </a:cubicBezTo>
                  <a:cubicBezTo>
                    <a:pt x="39020" y="658"/>
                    <a:pt x="39254" y="378"/>
                    <a:pt x="39484" y="91"/>
                  </a:cubicBezTo>
                  <a:cubicBezTo>
                    <a:pt x="39526" y="38"/>
                    <a:pt x="39498" y="1"/>
                    <a:pt x="3945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32450" y="667600"/>
              <a:ext cx="990050" cy="539725"/>
            </a:xfrm>
            <a:custGeom>
              <a:avLst/>
              <a:gdLst/>
              <a:ahLst/>
              <a:cxnLst/>
              <a:rect l="l" t="t" r="r" b="b"/>
              <a:pathLst>
                <a:path w="39602" h="21589" extrusionOk="0">
                  <a:moveTo>
                    <a:pt x="39562" y="0"/>
                  </a:moveTo>
                  <a:cubicBezTo>
                    <a:pt x="39549" y="0"/>
                    <a:pt x="39534" y="6"/>
                    <a:pt x="39521" y="17"/>
                  </a:cubicBezTo>
                  <a:lnTo>
                    <a:pt x="39523" y="17"/>
                  </a:lnTo>
                  <a:cubicBezTo>
                    <a:pt x="38413" y="1054"/>
                    <a:pt x="37469" y="2280"/>
                    <a:pt x="36485" y="3433"/>
                  </a:cubicBezTo>
                  <a:cubicBezTo>
                    <a:pt x="35495" y="4595"/>
                    <a:pt x="34494" y="5748"/>
                    <a:pt x="33390" y="6804"/>
                  </a:cubicBezTo>
                  <a:cubicBezTo>
                    <a:pt x="31298" y="8801"/>
                    <a:pt x="28981" y="10557"/>
                    <a:pt x="26564" y="12139"/>
                  </a:cubicBezTo>
                  <a:cubicBezTo>
                    <a:pt x="24100" y="13753"/>
                    <a:pt x="21533" y="15198"/>
                    <a:pt x="18838" y="16388"/>
                  </a:cubicBezTo>
                  <a:cubicBezTo>
                    <a:pt x="16111" y="17593"/>
                    <a:pt x="13286" y="18560"/>
                    <a:pt x="10410" y="19342"/>
                  </a:cubicBezTo>
                  <a:cubicBezTo>
                    <a:pt x="8988" y="19730"/>
                    <a:pt x="7546" y="20113"/>
                    <a:pt x="6094" y="20376"/>
                  </a:cubicBezTo>
                  <a:cubicBezTo>
                    <a:pt x="4537" y="20659"/>
                    <a:pt x="2964" y="20839"/>
                    <a:pt x="1396" y="21046"/>
                  </a:cubicBezTo>
                  <a:cubicBezTo>
                    <a:pt x="1008" y="21097"/>
                    <a:pt x="623" y="21153"/>
                    <a:pt x="237" y="21222"/>
                  </a:cubicBezTo>
                  <a:cubicBezTo>
                    <a:pt x="143" y="21239"/>
                    <a:pt x="49" y="21336"/>
                    <a:pt x="21" y="21423"/>
                  </a:cubicBezTo>
                  <a:cubicBezTo>
                    <a:pt x="1" y="21483"/>
                    <a:pt x="4" y="21588"/>
                    <a:pt x="90" y="21588"/>
                  </a:cubicBezTo>
                  <a:cubicBezTo>
                    <a:pt x="94" y="21588"/>
                    <a:pt x="98" y="21588"/>
                    <a:pt x="103" y="21588"/>
                  </a:cubicBezTo>
                  <a:cubicBezTo>
                    <a:pt x="1671" y="21415"/>
                    <a:pt x="3242" y="21206"/>
                    <a:pt x="4802" y="20966"/>
                  </a:cubicBezTo>
                  <a:cubicBezTo>
                    <a:pt x="6325" y="20732"/>
                    <a:pt x="7823" y="20378"/>
                    <a:pt x="9313" y="19991"/>
                  </a:cubicBezTo>
                  <a:cubicBezTo>
                    <a:pt x="12209" y="19239"/>
                    <a:pt x="15065" y="18310"/>
                    <a:pt x="17827" y="17155"/>
                  </a:cubicBezTo>
                  <a:cubicBezTo>
                    <a:pt x="20590" y="16001"/>
                    <a:pt x="23220" y="14592"/>
                    <a:pt x="25749" y="12989"/>
                  </a:cubicBezTo>
                  <a:cubicBezTo>
                    <a:pt x="28215" y="11424"/>
                    <a:pt x="30576" y="9697"/>
                    <a:pt x="32735" y="7725"/>
                  </a:cubicBezTo>
                  <a:cubicBezTo>
                    <a:pt x="33859" y="6698"/>
                    <a:pt x="34900" y="5602"/>
                    <a:pt x="35890" y="4445"/>
                  </a:cubicBezTo>
                  <a:cubicBezTo>
                    <a:pt x="36900" y="3267"/>
                    <a:pt x="37868" y="2054"/>
                    <a:pt x="38882" y="880"/>
                  </a:cubicBezTo>
                  <a:cubicBezTo>
                    <a:pt x="39119" y="607"/>
                    <a:pt x="39351" y="333"/>
                    <a:pt x="39576" y="51"/>
                  </a:cubicBezTo>
                  <a:cubicBezTo>
                    <a:pt x="39602" y="20"/>
                    <a:pt x="39586" y="0"/>
                    <a:pt x="3956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61575" y="691925"/>
              <a:ext cx="990850" cy="546100"/>
            </a:xfrm>
            <a:custGeom>
              <a:avLst/>
              <a:gdLst/>
              <a:ahLst/>
              <a:cxnLst/>
              <a:rect l="l" t="t" r="r" b="b"/>
              <a:pathLst>
                <a:path w="39634" h="21844" extrusionOk="0">
                  <a:moveTo>
                    <a:pt x="39564" y="0"/>
                  </a:moveTo>
                  <a:cubicBezTo>
                    <a:pt x="39547" y="0"/>
                    <a:pt x="39525" y="7"/>
                    <a:pt x="39499" y="23"/>
                  </a:cubicBezTo>
                  <a:lnTo>
                    <a:pt x="39500" y="23"/>
                  </a:lnTo>
                  <a:cubicBezTo>
                    <a:pt x="38887" y="403"/>
                    <a:pt x="38561" y="1022"/>
                    <a:pt x="38098" y="1549"/>
                  </a:cubicBezTo>
                  <a:cubicBezTo>
                    <a:pt x="37573" y="2144"/>
                    <a:pt x="37037" y="2729"/>
                    <a:pt x="36496" y="3310"/>
                  </a:cubicBezTo>
                  <a:cubicBezTo>
                    <a:pt x="35447" y="4439"/>
                    <a:pt x="34411" y="5578"/>
                    <a:pt x="33301" y="6647"/>
                  </a:cubicBezTo>
                  <a:cubicBezTo>
                    <a:pt x="31177" y="8691"/>
                    <a:pt x="28935" y="10623"/>
                    <a:pt x="26456" y="12226"/>
                  </a:cubicBezTo>
                  <a:cubicBezTo>
                    <a:pt x="23972" y="13834"/>
                    <a:pt x="21378" y="15265"/>
                    <a:pt x="18693" y="16508"/>
                  </a:cubicBezTo>
                  <a:cubicBezTo>
                    <a:pt x="16032" y="17740"/>
                    <a:pt x="13281" y="18764"/>
                    <a:pt x="10462" y="19569"/>
                  </a:cubicBezTo>
                  <a:cubicBezTo>
                    <a:pt x="9034" y="19976"/>
                    <a:pt x="7588" y="20316"/>
                    <a:pt x="6141" y="20646"/>
                  </a:cubicBezTo>
                  <a:cubicBezTo>
                    <a:pt x="4635" y="20990"/>
                    <a:pt x="3111" y="21296"/>
                    <a:pt x="1565" y="21384"/>
                  </a:cubicBezTo>
                  <a:cubicBezTo>
                    <a:pt x="1192" y="21405"/>
                    <a:pt x="818" y="21417"/>
                    <a:pt x="443" y="21430"/>
                  </a:cubicBezTo>
                  <a:cubicBezTo>
                    <a:pt x="279" y="21435"/>
                    <a:pt x="0" y="21804"/>
                    <a:pt x="255" y="21823"/>
                  </a:cubicBezTo>
                  <a:cubicBezTo>
                    <a:pt x="446" y="21837"/>
                    <a:pt x="637" y="21843"/>
                    <a:pt x="828" y="21843"/>
                  </a:cubicBezTo>
                  <a:cubicBezTo>
                    <a:pt x="1402" y="21843"/>
                    <a:pt x="1978" y="21786"/>
                    <a:pt x="2547" y="21716"/>
                  </a:cubicBezTo>
                  <a:cubicBezTo>
                    <a:pt x="3307" y="21624"/>
                    <a:pt x="4065" y="21492"/>
                    <a:pt x="4815" y="21339"/>
                  </a:cubicBezTo>
                  <a:cubicBezTo>
                    <a:pt x="6298" y="21037"/>
                    <a:pt x="7776" y="20686"/>
                    <a:pt x="9239" y="20302"/>
                  </a:cubicBezTo>
                  <a:cubicBezTo>
                    <a:pt x="12101" y="19548"/>
                    <a:pt x="14901" y="18572"/>
                    <a:pt x="17612" y="17383"/>
                  </a:cubicBezTo>
                  <a:cubicBezTo>
                    <a:pt x="20338" y="16189"/>
                    <a:pt x="22972" y="14779"/>
                    <a:pt x="25488" y="13190"/>
                  </a:cubicBezTo>
                  <a:cubicBezTo>
                    <a:pt x="26758" y="12388"/>
                    <a:pt x="27993" y="11548"/>
                    <a:pt x="29171" y="10614"/>
                  </a:cubicBezTo>
                  <a:cubicBezTo>
                    <a:pt x="30321" y="9704"/>
                    <a:pt x="31423" y="8734"/>
                    <a:pt x="32492" y="7730"/>
                  </a:cubicBezTo>
                  <a:cubicBezTo>
                    <a:pt x="33040" y="7216"/>
                    <a:pt x="33581" y="6693"/>
                    <a:pt x="34113" y="6162"/>
                  </a:cubicBezTo>
                  <a:cubicBezTo>
                    <a:pt x="34673" y="5609"/>
                    <a:pt x="35194" y="5017"/>
                    <a:pt x="35731" y="4439"/>
                  </a:cubicBezTo>
                  <a:cubicBezTo>
                    <a:pt x="36265" y="3865"/>
                    <a:pt x="36800" y="3290"/>
                    <a:pt x="37327" y="2709"/>
                  </a:cubicBezTo>
                  <a:cubicBezTo>
                    <a:pt x="37598" y="2410"/>
                    <a:pt x="37868" y="2108"/>
                    <a:pt x="38137" y="1804"/>
                  </a:cubicBezTo>
                  <a:cubicBezTo>
                    <a:pt x="38256" y="1667"/>
                    <a:pt x="38375" y="1530"/>
                    <a:pt x="38492" y="1393"/>
                  </a:cubicBezTo>
                  <a:cubicBezTo>
                    <a:pt x="38610" y="1254"/>
                    <a:pt x="38692" y="1097"/>
                    <a:pt x="38794" y="947"/>
                  </a:cubicBezTo>
                  <a:cubicBezTo>
                    <a:pt x="39001" y="642"/>
                    <a:pt x="39243" y="368"/>
                    <a:pt x="39550" y="162"/>
                  </a:cubicBezTo>
                  <a:cubicBezTo>
                    <a:pt x="39630" y="109"/>
                    <a:pt x="39633" y="0"/>
                    <a:pt x="3956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5075150" y="733525"/>
              <a:ext cx="1022500" cy="527925"/>
            </a:xfrm>
            <a:custGeom>
              <a:avLst/>
              <a:gdLst/>
              <a:ahLst/>
              <a:cxnLst/>
              <a:rect l="l" t="t" r="r" b="b"/>
              <a:pathLst>
                <a:path w="40900" h="21117" extrusionOk="0">
                  <a:moveTo>
                    <a:pt x="40854" y="0"/>
                  </a:moveTo>
                  <a:cubicBezTo>
                    <a:pt x="40840" y="0"/>
                    <a:pt x="40822" y="8"/>
                    <a:pt x="40804" y="26"/>
                  </a:cubicBezTo>
                  <a:lnTo>
                    <a:pt x="40803" y="26"/>
                  </a:lnTo>
                  <a:cubicBezTo>
                    <a:pt x="38706" y="2067"/>
                    <a:pt x="36645" y="4132"/>
                    <a:pt x="34383" y="5995"/>
                  </a:cubicBezTo>
                  <a:cubicBezTo>
                    <a:pt x="32119" y="7861"/>
                    <a:pt x="29725" y="9578"/>
                    <a:pt x="27178" y="11039"/>
                  </a:cubicBezTo>
                  <a:cubicBezTo>
                    <a:pt x="24531" y="12557"/>
                    <a:pt x="21773" y="13907"/>
                    <a:pt x="18993" y="15161"/>
                  </a:cubicBezTo>
                  <a:cubicBezTo>
                    <a:pt x="16206" y="16418"/>
                    <a:pt x="13355" y="17532"/>
                    <a:pt x="10439" y="18452"/>
                  </a:cubicBezTo>
                  <a:cubicBezTo>
                    <a:pt x="8983" y="18910"/>
                    <a:pt x="7504" y="19273"/>
                    <a:pt x="6037" y="19690"/>
                  </a:cubicBezTo>
                  <a:cubicBezTo>
                    <a:pt x="4547" y="20115"/>
                    <a:pt x="3040" y="20578"/>
                    <a:pt x="1486" y="20692"/>
                  </a:cubicBezTo>
                  <a:cubicBezTo>
                    <a:pt x="1098" y="20721"/>
                    <a:pt x="711" y="20743"/>
                    <a:pt x="324" y="20769"/>
                  </a:cubicBezTo>
                  <a:cubicBezTo>
                    <a:pt x="234" y="20775"/>
                    <a:pt x="1" y="21023"/>
                    <a:pt x="155" y="21050"/>
                  </a:cubicBezTo>
                  <a:cubicBezTo>
                    <a:pt x="415" y="21097"/>
                    <a:pt x="675" y="21116"/>
                    <a:pt x="935" y="21116"/>
                  </a:cubicBezTo>
                  <a:cubicBezTo>
                    <a:pt x="1413" y="21116"/>
                    <a:pt x="1891" y="21052"/>
                    <a:pt x="2364" y="20974"/>
                  </a:cubicBezTo>
                  <a:cubicBezTo>
                    <a:pt x="3143" y="20847"/>
                    <a:pt x="3909" y="20655"/>
                    <a:pt x="4671" y="20446"/>
                  </a:cubicBezTo>
                  <a:cubicBezTo>
                    <a:pt x="5428" y="20238"/>
                    <a:pt x="6181" y="20012"/>
                    <a:pt x="6939" y="19811"/>
                  </a:cubicBezTo>
                  <a:cubicBezTo>
                    <a:pt x="7694" y="19610"/>
                    <a:pt x="8449" y="19419"/>
                    <a:pt x="9197" y="19197"/>
                  </a:cubicBezTo>
                  <a:cubicBezTo>
                    <a:pt x="12159" y="18318"/>
                    <a:pt x="15055" y="17232"/>
                    <a:pt x="17886" y="15998"/>
                  </a:cubicBezTo>
                  <a:cubicBezTo>
                    <a:pt x="20731" y="14758"/>
                    <a:pt x="23527" y="13378"/>
                    <a:pt x="26249" y="11888"/>
                  </a:cubicBezTo>
                  <a:cubicBezTo>
                    <a:pt x="28861" y="10459"/>
                    <a:pt x="31330" y="8757"/>
                    <a:pt x="33642" y="6883"/>
                  </a:cubicBezTo>
                  <a:cubicBezTo>
                    <a:pt x="35930" y="5027"/>
                    <a:pt x="38098" y="3026"/>
                    <a:pt x="40130" y="891"/>
                  </a:cubicBezTo>
                  <a:cubicBezTo>
                    <a:pt x="40380" y="629"/>
                    <a:pt x="40621" y="356"/>
                    <a:pt x="40862" y="85"/>
                  </a:cubicBezTo>
                  <a:cubicBezTo>
                    <a:pt x="40900" y="41"/>
                    <a:pt x="40886" y="0"/>
                    <a:pt x="4085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5100600" y="778025"/>
              <a:ext cx="1024900" cy="513350"/>
            </a:xfrm>
            <a:custGeom>
              <a:avLst/>
              <a:gdLst/>
              <a:ahLst/>
              <a:cxnLst/>
              <a:rect l="l" t="t" r="r" b="b"/>
              <a:pathLst>
                <a:path w="40996" h="20534" extrusionOk="0">
                  <a:moveTo>
                    <a:pt x="40918" y="0"/>
                  </a:moveTo>
                  <a:cubicBezTo>
                    <a:pt x="40895" y="0"/>
                    <a:pt x="40867" y="12"/>
                    <a:pt x="40837" y="40"/>
                  </a:cubicBezTo>
                  <a:cubicBezTo>
                    <a:pt x="39783" y="1034"/>
                    <a:pt x="38751" y="2048"/>
                    <a:pt x="37686" y="3029"/>
                  </a:cubicBezTo>
                  <a:cubicBezTo>
                    <a:pt x="36617" y="4015"/>
                    <a:pt x="35523" y="4972"/>
                    <a:pt x="34404" y="5901"/>
                  </a:cubicBezTo>
                  <a:cubicBezTo>
                    <a:pt x="32161" y="7756"/>
                    <a:pt x="29816" y="9488"/>
                    <a:pt x="27338" y="11016"/>
                  </a:cubicBezTo>
                  <a:cubicBezTo>
                    <a:pt x="24777" y="12595"/>
                    <a:pt x="22060" y="13944"/>
                    <a:pt x="19329" y="15206"/>
                  </a:cubicBezTo>
                  <a:cubicBezTo>
                    <a:pt x="16527" y="16501"/>
                    <a:pt x="13650" y="17655"/>
                    <a:pt x="10678" y="18500"/>
                  </a:cubicBezTo>
                  <a:cubicBezTo>
                    <a:pt x="9183" y="18926"/>
                    <a:pt x="7674" y="19253"/>
                    <a:pt x="6143" y="19515"/>
                  </a:cubicBezTo>
                  <a:cubicBezTo>
                    <a:pt x="4594" y="19781"/>
                    <a:pt x="3034" y="19998"/>
                    <a:pt x="1464" y="20088"/>
                  </a:cubicBezTo>
                  <a:cubicBezTo>
                    <a:pt x="1078" y="20109"/>
                    <a:pt x="692" y="20125"/>
                    <a:pt x="307" y="20138"/>
                  </a:cubicBezTo>
                  <a:cubicBezTo>
                    <a:pt x="193" y="20141"/>
                    <a:pt x="84" y="20233"/>
                    <a:pt x="38" y="20334"/>
                  </a:cubicBezTo>
                  <a:cubicBezTo>
                    <a:pt x="2" y="20411"/>
                    <a:pt x="1" y="20534"/>
                    <a:pt x="115" y="20534"/>
                  </a:cubicBezTo>
                  <a:cubicBezTo>
                    <a:pt x="120" y="20534"/>
                    <a:pt x="125" y="20534"/>
                    <a:pt x="129" y="20534"/>
                  </a:cubicBezTo>
                  <a:cubicBezTo>
                    <a:pt x="1689" y="20534"/>
                    <a:pt x="3251" y="20351"/>
                    <a:pt x="4792" y="20118"/>
                  </a:cubicBezTo>
                  <a:cubicBezTo>
                    <a:pt x="6356" y="19883"/>
                    <a:pt x="7913" y="19601"/>
                    <a:pt x="9445" y="19208"/>
                  </a:cubicBezTo>
                  <a:cubicBezTo>
                    <a:pt x="12468" y="18432"/>
                    <a:pt x="15403" y="17315"/>
                    <a:pt x="18248" y="16039"/>
                  </a:cubicBezTo>
                  <a:cubicBezTo>
                    <a:pt x="19670" y="15401"/>
                    <a:pt x="21074" y="14726"/>
                    <a:pt x="22459" y="14012"/>
                  </a:cubicBezTo>
                  <a:cubicBezTo>
                    <a:pt x="23797" y="13326"/>
                    <a:pt x="25131" y="12628"/>
                    <a:pt x="26428" y="11866"/>
                  </a:cubicBezTo>
                  <a:cubicBezTo>
                    <a:pt x="28971" y="10371"/>
                    <a:pt x="31384" y="8662"/>
                    <a:pt x="33679" y="6810"/>
                  </a:cubicBezTo>
                  <a:cubicBezTo>
                    <a:pt x="35961" y="4969"/>
                    <a:pt x="38123" y="2985"/>
                    <a:pt x="40190" y="909"/>
                  </a:cubicBezTo>
                  <a:cubicBezTo>
                    <a:pt x="40443" y="656"/>
                    <a:pt x="40689" y="397"/>
                    <a:pt x="40931" y="134"/>
                  </a:cubicBezTo>
                  <a:cubicBezTo>
                    <a:pt x="40996" y="65"/>
                    <a:pt x="40972" y="0"/>
                    <a:pt x="40918"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5110175" y="819125"/>
              <a:ext cx="1057075" cy="491100"/>
            </a:xfrm>
            <a:custGeom>
              <a:avLst/>
              <a:gdLst/>
              <a:ahLst/>
              <a:cxnLst/>
              <a:rect l="l" t="t" r="r" b="b"/>
              <a:pathLst>
                <a:path w="42283" h="19644" extrusionOk="0">
                  <a:moveTo>
                    <a:pt x="42217" y="1"/>
                  </a:moveTo>
                  <a:cubicBezTo>
                    <a:pt x="42187" y="1"/>
                    <a:pt x="42147" y="17"/>
                    <a:pt x="42120" y="48"/>
                  </a:cubicBezTo>
                  <a:lnTo>
                    <a:pt x="42119" y="48"/>
                  </a:lnTo>
                  <a:cubicBezTo>
                    <a:pt x="41174" y="1162"/>
                    <a:pt x="40205" y="2246"/>
                    <a:pt x="39154" y="3263"/>
                  </a:cubicBezTo>
                  <a:cubicBezTo>
                    <a:pt x="38080" y="4300"/>
                    <a:pt x="36945" y="5273"/>
                    <a:pt x="35770" y="6194"/>
                  </a:cubicBezTo>
                  <a:cubicBezTo>
                    <a:pt x="33431" y="8026"/>
                    <a:pt x="30931" y="9649"/>
                    <a:pt x="28335" y="11094"/>
                  </a:cubicBezTo>
                  <a:cubicBezTo>
                    <a:pt x="25615" y="12608"/>
                    <a:pt x="22790" y="13923"/>
                    <a:pt x="19894" y="15063"/>
                  </a:cubicBezTo>
                  <a:cubicBezTo>
                    <a:pt x="16920" y="16233"/>
                    <a:pt x="13860" y="17192"/>
                    <a:pt x="10745" y="17907"/>
                  </a:cubicBezTo>
                  <a:cubicBezTo>
                    <a:pt x="9214" y="18259"/>
                    <a:pt x="7669" y="18534"/>
                    <a:pt x="6121" y="18797"/>
                  </a:cubicBezTo>
                  <a:cubicBezTo>
                    <a:pt x="4805" y="19019"/>
                    <a:pt x="3469" y="19225"/>
                    <a:pt x="2130" y="19225"/>
                  </a:cubicBezTo>
                  <a:cubicBezTo>
                    <a:pt x="1909" y="19225"/>
                    <a:pt x="1687" y="19219"/>
                    <a:pt x="1465" y="19207"/>
                  </a:cubicBezTo>
                  <a:cubicBezTo>
                    <a:pt x="1092" y="19188"/>
                    <a:pt x="720" y="19161"/>
                    <a:pt x="348" y="19134"/>
                  </a:cubicBezTo>
                  <a:cubicBezTo>
                    <a:pt x="347" y="19134"/>
                    <a:pt x="345" y="19134"/>
                    <a:pt x="344" y="19134"/>
                  </a:cubicBezTo>
                  <a:cubicBezTo>
                    <a:pt x="229" y="19134"/>
                    <a:pt x="1" y="19402"/>
                    <a:pt x="162" y="19448"/>
                  </a:cubicBezTo>
                  <a:cubicBezTo>
                    <a:pt x="700" y="19602"/>
                    <a:pt x="1259" y="19644"/>
                    <a:pt x="1818" y="19644"/>
                  </a:cubicBezTo>
                  <a:cubicBezTo>
                    <a:pt x="2012" y="19644"/>
                    <a:pt x="2206" y="19639"/>
                    <a:pt x="2400" y="19632"/>
                  </a:cubicBezTo>
                  <a:cubicBezTo>
                    <a:pt x="3180" y="19603"/>
                    <a:pt x="3958" y="19515"/>
                    <a:pt x="4730" y="19403"/>
                  </a:cubicBezTo>
                  <a:cubicBezTo>
                    <a:pt x="6294" y="19178"/>
                    <a:pt x="7857" y="18901"/>
                    <a:pt x="9403" y="18578"/>
                  </a:cubicBezTo>
                  <a:cubicBezTo>
                    <a:pt x="12587" y="17914"/>
                    <a:pt x="15706" y="16980"/>
                    <a:pt x="18750" y="15836"/>
                  </a:cubicBezTo>
                  <a:cubicBezTo>
                    <a:pt x="21754" y="14708"/>
                    <a:pt x="24675" y="13373"/>
                    <a:pt x="27494" y="11841"/>
                  </a:cubicBezTo>
                  <a:cubicBezTo>
                    <a:pt x="30118" y="10411"/>
                    <a:pt x="32661" y="8807"/>
                    <a:pt x="35049" y="7009"/>
                  </a:cubicBezTo>
                  <a:cubicBezTo>
                    <a:pt x="37420" y="5223"/>
                    <a:pt x="39660" y="3229"/>
                    <a:pt x="41566" y="948"/>
                  </a:cubicBezTo>
                  <a:cubicBezTo>
                    <a:pt x="41799" y="669"/>
                    <a:pt x="42023" y="385"/>
                    <a:pt x="42237" y="92"/>
                  </a:cubicBezTo>
                  <a:cubicBezTo>
                    <a:pt x="42283" y="30"/>
                    <a:pt x="42258" y="1"/>
                    <a:pt x="42217"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5116400" y="876125"/>
              <a:ext cx="1063325" cy="452800"/>
            </a:xfrm>
            <a:custGeom>
              <a:avLst/>
              <a:gdLst/>
              <a:ahLst/>
              <a:cxnLst/>
              <a:rect l="l" t="t" r="r" b="b"/>
              <a:pathLst>
                <a:path w="42533" h="18112" extrusionOk="0">
                  <a:moveTo>
                    <a:pt x="42511" y="0"/>
                  </a:moveTo>
                  <a:cubicBezTo>
                    <a:pt x="42486" y="0"/>
                    <a:pt x="42446" y="31"/>
                    <a:pt x="42438" y="55"/>
                  </a:cubicBezTo>
                  <a:lnTo>
                    <a:pt x="42439" y="55"/>
                  </a:lnTo>
                  <a:cubicBezTo>
                    <a:pt x="42101" y="1151"/>
                    <a:pt x="41077" y="1968"/>
                    <a:pt x="40200" y="2632"/>
                  </a:cubicBezTo>
                  <a:cubicBezTo>
                    <a:pt x="39294" y="3315"/>
                    <a:pt x="38341" y="3923"/>
                    <a:pt x="37464" y="4646"/>
                  </a:cubicBezTo>
                  <a:cubicBezTo>
                    <a:pt x="34973" y="6699"/>
                    <a:pt x="32303" y="8532"/>
                    <a:pt x="29460" y="10065"/>
                  </a:cubicBezTo>
                  <a:cubicBezTo>
                    <a:pt x="26610" y="11601"/>
                    <a:pt x="23588" y="12840"/>
                    <a:pt x="20512" y="13843"/>
                  </a:cubicBezTo>
                  <a:cubicBezTo>
                    <a:pt x="17463" y="14839"/>
                    <a:pt x="14341" y="15600"/>
                    <a:pt x="11202" y="16257"/>
                  </a:cubicBezTo>
                  <a:cubicBezTo>
                    <a:pt x="10398" y="16425"/>
                    <a:pt x="9593" y="16588"/>
                    <a:pt x="8788" y="16748"/>
                  </a:cubicBezTo>
                  <a:cubicBezTo>
                    <a:pt x="7934" y="16915"/>
                    <a:pt x="7089" y="17127"/>
                    <a:pt x="6237" y="17306"/>
                  </a:cubicBezTo>
                  <a:cubicBezTo>
                    <a:pt x="5393" y="17483"/>
                    <a:pt x="4541" y="17636"/>
                    <a:pt x="3679" y="17708"/>
                  </a:cubicBezTo>
                  <a:cubicBezTo>
                    <a:pt x="3536" y="17720"/>
                    <a:pt x="3392" y="17725"/>
                    <a:pt x="3249" y="17725"/>
                  </a:cubicBezTo>
                  <a:cubicBezTo>
                    <a:pt x="2644" y="17725"/>
                    <a:pt x="2039" y="17641"/>
                    <a:pt x="1433" y="17641"/>
                  </a:cubicBezTo>
                  <a:cubicBezTo>
                    <a:pt x="1379" y="17641"/>
                    <a:pt x="1324" y="17641"/>
                    <a:pt x="1270" y="17643"/>
                  </a:cubicBezTo>
                  <a:cubicBezTo>
                    <a:pt x="907" y="17650"/>
                    <a:pt x="549" y="17719"/>
                    <a:pt x="209" y="17845"/>
                  </a:cubicBezTo>
                  <a:cubicBezTo>
                    <a:pt x="110" y="17881"/>
                    <a:pt x="0" y="18108"/>
                    <a:pt x="144" y="18108"/>
                  </a:cubicBezTo>
                  <a:cubicBezTo>
                    <a:pt x="154" y="18108"/>
                    <a:pt x="164" y="18107"/>
                    <a:pt x="176" y="18104"/>
                  </a:cubicBezTo>
                  <a:cubicBezTo>
                    <a:pt x="489" y="18049"/>
                    <a:pt x="805" y="18030"/>
                    <a:pt x="1123" y="18030"/>
                  </a:cubicBezTo>
                  <a:cubicBezTo>
                    <a:pt x="1604" y="18030"/>
                    <a:pt x="2089" y="18074"/>
                    <a:pt x="2566" y="18100"/>
                  </a:cubicBezTo>
                  <a:cubicBezTo>
                    <a:pt x="2700" y="18108"/>
                    <a:pt x="2833" y="18111"/>
                    <a:pt x="2967" y="18111"/>
                  </a:cubicBezTo>
                  <a:cubicBezTo>
                    <a:pt x="3678" y="18111"/>
                    <a:pt x="4381" y="18013"/>
                    <a:pt x="5083" y="17891"/>
                  </a:cubicBezTo>
                  <a:cubicBezTo>
                    <a:pt x="5957" y="17741"/>
                    <a:pt x="6821" y="17542"/>
                    <a:pt x="7685" y="17348"/>
                  </a:cubicBezTo>
                  <a:cubicBezTo>
                    <a:pt x="8517" y="17161"/>
                    <a:pt x="9354" y="17002"/>
                    <a:pt x="10190" y="16831"/>
                  </a:cubicBezTo>
                  <a:cubicBezTo>
                    <a:pt x="13392" y="16177"/>
                    <a:pt x="16578" y="15421"/>
                    <a:pt x="19694" y="14428"/>
                  </a:cubicBezTo>
                  <a:cubicBezTo>
                    <a:pt x="22814" y="13435"/>
                    <a:pt x="25882" y="12210"/>
                    <a:pt x="28789" y="10696"/>
                  </a:cubicBezTo>
                  <a:cubicBezTo>
                    <a:pt x="31675" y="9192"/>
                    <a:pt x="34416" y="7372"/>
                    <a:pt x="36942" y="5321"/>
                  </a:cubicBezTo>
                  <a:cubicBezTo>
                    <a:pt x="37450" y="4909"/>
                    <a:pt x="37936" y="4473"/>
                    <a:pt x="38464" y="4090"/>
                  </a:cubicBezTo>
                  <a:cubicBezTo>
                    <a:pt x="38927" y="3754"/>
                    <a:pt x="39401" y="3432"/>
                    <a:pt x="39862" y="3094"/>
                  </a:cubicBezTo>
                  <a:cubicBezTo>
                    <a:pt x="40761" y="2435"/>
                    <a:pt x="41766" y="1689"/>
                    <a:pt x="42300" y="682"/>
                  </a:cubicBezTo>
                  <a:cubicBezTo>
                    <a:pt x="42409" y="478"/>
                    <a:pt x="42486" y="259"/>
                    <a:pt x="42528" y="33"/>
                  </a:cubicBezTo>
                  <a:cubicBezTo>
                    <a:pt x="42532" y="9"/>
                    <a:pt x="42524" y="0"/>
                    <a:pt x="4251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5136450" y="913225"/>
              <a:ext cx="1071575" cy="431175"/>
            </a:xfrm>
            <a:custGeom>
              <a:avLst/>
              <a:gdLst/>
              <a:ahLst/>
              <a:cxnLst/>
              <a:rect l="l" t="t" r="r" b="b"/>
              <a:pathLst>
                <a:path w="42863" h="17247" extrusionOk="0">
                  <a:moveTo>
                    <a:pt x="42846" y="0"/>
                  </a:moveTo>
                  <a:cubicBezTo>
                    <a:pt x="42836" y="0"/>
                    <a:pt x="42822" y="6"/>
                    <a:pt x="42816" y="15"/>
                  </a:cubicBezTo>
                  <a:lnTo>
                    <a:pt x="42817" y="16"/>
                  </a:lnTo>
                  <a:cubicBezTo>
                    <a:pt x="41192" y="2388"/>
                    <a:pt x="38817" y="4045"/>
                    <a:pt x="36469" y="5630"/>
                  </a:cubicBezTo>
                  <a:cubicBezTo>
                    <a:pt x="33924" y="7349"/>
                    <a:pt x="31239" y="8864"/>
                    <a:pt x="28444" y="10139"/>
                  </a:cubicBezTo>
                  <a:cubicBezTo>
                    <a:pt x="25650" y="11412"/>
                    <a:pt x="22751" y="12479"/>
                    <a:pt x="19819" y="13397"/>
                  </a:cubicBezTo>
                  <a:cubicBezTo>
                    <a:pt x="16902" y="14310"/>
                    <a:pt x="13929" y="15046"/>
                    <a:pt x="10929" y="15630"/>
                  </a:cubicBezTo>
                  <a:cubicBezTo>
                    <a:pt x="7785" y="16244"/>
                    <a:pt x="4615" y="16736"/>
                    <a:pt x="1411" y="16864"/>
                  </a:cubicBezTo>
                  <a:cubicBezTo>
                    <a:pt x="1015" y="16880"/>
                    <a:pt x="620" y="16915"/>
                    <a:pt x="227" y="16968"/>
                  </a:cubicBezTo>
                  <a:cubicBezTo>
                    <a:pt x="143" y="16980"/>
                    <a:pt x="1" y="17181"/>
                    <a:pt x="144" y="17198"/>
                  </a:cubicBezTo>
                  <a:cubicBezTo>
                    <a:pt x="427" y="17233"/>
                    <a:pt x="712" y="17247"/>
                    <a:pt x="997" y="17247"/>
                  </a:cubicBezTo>
                  <a:cubicBezTo>
                    <a:pt x="1529" y="17247"/>
                    <a:pt x="2063" y="17201"/>
                    <a:pt x="2592" y="17164"/>
                  </a:cubicBezTo>
                  <a:cubicBezTo>
                    <a:pt x="3409" y="17108"/>
                    <a:pt x="4225" y="17031"/>
                    <a:pt x="5040" y="16933"/>
                  </a:cubicBezTo>
                  <a:cubicBezTo>
                    <a:pt x="6643" y="16742"/>
                    <a:pt x="8236" y="16475"/>
                    <a:pt x="9824" y="16182"/>
                  </a:cubicBezTo>
                  <a:cubicBezTo>
                    <a:pt x="12883" y="15617"/>
                    <a:pt x="15904" y="14887"/>
                    <a:pt x="18886" y="13990"/>
                  </a:cubicBezTo>
                  <a:cubicBezTo>
                    <a:pt x="21854" y="13092"/>
                    <a:pt x="24792" y="12038"/>
                    <a:pt x="27626" y="10779"/>
                  </a:cubicBezTo>
                  <a:cubicBezTo>
                    <a:pt x="30465" y="9515"/>
                    <a:pt x="33196" y="8022"/>
                    <a:pt x="35791" y="6312"/>
                  </a:cubicBezTo>
                  <a:cubicBezTo>
                    <a:pt x="37014" y="5508"/>
                    <a:pt x="38231" y="4680"/>
                    <a:pt x="39380" y="3771"/>
                  </a:cubicBezTo>
                  <a:cubicBezTo>
                    <a:pt x="40461" y="2915"/>
                    <a:pt x="41502" y="1968"/>
                    <a:pt x="42313" y="847"/>
                  </a:cubicBezTo>
                  <a:cubicBezTo>
                    <a:pt x="42507" y="580"/>
                    <a:pt x="42687" y="305"/>
                    <a:pt x="42854" y="22"/>
                  </a:cubicBezTo>
                  <a:cubicBezTo>
                    <a:pt x="42863" y="7"/>
                    <a:pt x="42856" y="0"/>
                    <a:pt x="42846"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5151950" y="960500"/>
              <a:ext cx="1085050" cy="419825"/>
            </a:xfrm>
            <a:custGeom>
              <a:avLst/>
              <a:gdLst/>
              <a:ahLst/>
              <a:cxnLst/>
              <a:rect l="l" t="t" r="r" b="b"/>
              <a:pathLst>
                <a:path w="43402" h="16793" extrusionOk="0">
                  <a:moveTo>
                    <a:pt x="43381" y="1"/>
                  </a:moveTo>
                  <a:cubicBezTo>
                    <a:pt x="43376" y="1"/>
                    <a:pt x="43370" y="3"/>
                    <a:pt x="43363" y="8"/>
                  </a:cubicBezTo>
                  <a:lnTo>
                    <a:pt x="43364" y="8"/>
                  </a:lnTo>
                  <a:cubicBezTo>
                    <a:pt x="41028" y="1867"/>
                    <a:pt x="38750" y="3804"/>
                    <a:pt x="36353" y="5584"/>
                  </a:cubicBezTo>
                  <a:cubicBezTo>
                    <a:pt x="33965" y="7356"/>
                    <a:pt x="31450" y="8978"/>
                    <a:pt x="28774" y="10282"/>
                  </a:cubicBezTo>
                  <a:cubicBezTo>
                    <a:pt x="27366" y="10967"/>
                    <a:pt x="25911" y="11540"/>
                    <a:pt x="24445" y="12089"/>
                  </a:cubicBezTo>
                  <a:cubicBezTo>
                    <a:pt x="22908" y="12665"/>
                    <a:pt x="21354" y="13196"/>
                    <a:pt x="19785" y="13681"/>
                  </a:cubicBezTo>
                  <a:cubicBezTo>
                    <a:pt x="16679" y="14639"/>
                    <a:pt x="13503" y="15389"/>
                    <a:pt x="10279" y="15826"/>
                  </a:cubicBezTo>
                  <a:cubicBezTo>
                    <a:pt x="8756" y="16033"/>
                    <a:pt x="7219" y="16165"/>
                    <a:pt x="5686" y="16289"/>
                  </a:cubicBezTo>
                  <a:cubicBezTo>
                    <a:pt x="4926" y="16350"/>
                    <a:pt x="4160" y="16399"/>
                    <a:pt x="3395" y="16399"/>
                  </a:cubicBezTo>
                  <a:cubicBezTo>
                    <a:pt x="2693" y="16399"/>
                    <a:pt x="1993" y="16358"/>
                    <a:pt x="1300" y="16249"/>
                  </a:cubicBezTo>
                  <a:cubicBezTo>
                    <a:pt x="953" y="16194"/>
                    <a:pt x="612" y="16145"/>
                    <a:pt x="264" y="16100"/>
                  </a:cubicBezTo>
                  <a:cubicBezTo>
                    <a:pt x="261" y="16100"/>
                    <a:pt x="258" y="16100"/>
                    <a:pt x="255" y="16100"/>
                  </a:cubicBezTo>
                  <a:cubicBezTo>
                    <a:pt x="161" y="16100"/>
                    <a:pt x="0" y="16288"/>
                    <a:pt x="118" y="16344"/>
                  </a:cubicBezTo>
                  <a:cubicBezTo>
                    <a:pt x="432" y="16495"/>
                    <a:pt x="732" y="16582"/>
                    <a:pt x="1076" y="16639"/>
                  </a:cubicBezTo>
                  <a:cubicBezTo>
                    <a:pt x="1426" y="16697"/>
                    <a:pt x="1780" y="16734"/>
                    <a:pt x="2135" y="16758"/>
                  </a:cubicBezTo>
                  <a:cubicBezTo>
                    <a:pt x="2493" y="16782"/>
                    <a:pt x="2853" y="16792"/>
                    <a:pt x="3212" y="16792"/>
                  </a:cubicBezTo>
                  <a:cubicBezTo>
                    <a:pt x="3603" y="16792"/>
                    <a:pt x="3995" y="16780"/>
                    <a:pt x="4385" y="16760"/>
                  </a:cubicBezTo>
                  <a:cubicBezTo>
                    <a:pt x="5888" y="16684"/>
                    <a:pt x="7393" y="16534"/>
                    <a:pt x="8888" y="16371"/>
                  </a:cubicBezTo>
                  <a:cubicBezTo>
                    <a:pt x="12168" y="16013"/>
                    <a:pt x="15401" y="15320"/>
                    <a:pt x="18565" y="14395"/>
                  </a:cubicBezTo>
                  <a:cubicBezTo>
                    <a:pt x="20148" y="13931"/>
                    <a:pt x="21714" y="13409"/>
                    <a:pt x="23263" y="12842"/>
                  </a:cubicBezTo>
                  <a:cubicBezTo>
                    <a:pt x="24764" y="12293"/>
                    <a:pt x="26265" y="11725"/>
                    <a:pt x="27722" y="11065"/>
                  </a:cubicBezTo>
                  <a:cubicBezTo>
                    <a:pt x="30476" y="9817"/>
                    <a:pt x="33058" y="8217"/>
                    <a:pt x="35497" y="6437"/>
                  </a:cubicBezTo>
                  <a:cubicBezTo>
                    <a:pt x="37930" y="4664"/>
                    <a:pt x="40257" y="2750"/>
                    <a:pt x="42534" y="784"/>
                  </a:cubicBezTo>
                  <a:cubicBezTo>
                    <a:pt x="42819" y="538"/>
                    <a:pt x="43100" y="288"/>
                    <a:pt x="43384" y="41"/>
                  </a:cubicBezTo>
                  <a:cubicBezTo>
                    <a:pt x="43401" y="25"/>
                    <a:pt x="43397" y="1"/>
                    <a:pt x="43381"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5158525" y="1037675"/>
              <a:ext cx="1102450" cy="382450"/>
            </a:xfrm>
            <a:custGeom>
              <a:avLst/>
              <a:gdLst/>
              <a:ahLst/>
              <a:cxnLst/>
              <a:rect l="l" t="t" r="r" b="b"/>
              <a:pathLst>
                <a:path w="44098" h="15298" extrusionOk="0">
                  <a:moveTo>
                    <a:pt x="44045" y="1"/>
                  </a:moveTo>
                  <a:cubicBezTo>
                    <a:pt x="44030" y="1"/>
                    <a:pt x="44011" y="8"/>
                    <a:pt x="43992" y="26"/>
                  </a:cubicBezTo>
                  <a:lnTo>
                    <a:pt x="43992" y="27"/>
                  </a:lnTo>
                  <a:cubicBezTo>
                    <a:pt x="42948" y="999"/>
                    <a:pt x="41755" y="1810"/>
                    <a:pt x="40561" y="2582"/>
                  </a:cubicBezTo>
                  <a:cubicBezTo>
                    <a:pt x="39347" y="3367"/>
                    <a:pt x="38124" y="4139"/>
                    <a:pt x="36902" y="4909"/>
                  </a:cubicBezTo>
                  <a:cubicBezTo>
                    <a:pt x="34269" y="6567"/>
                    <a:pt x="31474" y="7953"/>
                    <a:pt x="28640" y="9233"/>
                  </a:cubicBezTo>
                  <a:cubicBezTo>
                    <a:pt x="25842" y="10497"/>
                    <a:pt x="22966" y="11548"/>
                    <a:pt x="20015" y="12389"/>
                  </a:cubicBezTo>
                  <a:cubicBezTo>
                    <a:pt x="17048" y="13226"/>
                    <a:pt x="14028" y="13868"/>
                    <a:pt x="10973" y="14273"/>
                  </a:cubicBezTo>
                  <a:cubicBezTo>
                    <a:pt x="10203" y="14374"/>
                    <a:pt x="9433" y="14460"/>
                    <a:pt x="8661" y="14530"/>
                  </a:cubicBezTo>
                  <a:cubicBezTo>
                    <a:pt x="7852" y="14603"/>
                    <a:pt x="7048" y="14714"/>
                    <a:pt x="6241" y="14790"/>
                  </a:cubicBezTo>
                  <a:cubicBezTo>
                    <a:pt x="5494" y="14861"/>
                    <a:pt x="4745" y="14912"/>
                    <a:pt x="3995" y="14912"/>
                  </a:cubicBezTo>
                  <a:cubicBezTo>
                    <a:pt x="3923" y="14912"/>
                    <a:pt x="3851" y="14912"/>
                    <a:pt x="3780" y="14911"/>
                  </a:cubicBezTo>
                  <a:cubicBezTo>
                    <a:pt x="2993" y="14901"/>
                    <a:pt x="2221" y="14823"/>
                    <a:pt x="1436" y="14767"/>
                  </a:cubicBezTo>
                  <a:cubicBezTo>
                    <a:pt x="1321" y="14758"/>
                    <a:pt x="1206" y="14754"/>
                    <a:pt x="1091" y="14754"/>
                  </a:cubicBezTo>
                  <a:cubicBezTo>
                    <a:pt x="813" y="14754"/>
                    <a:pt x="534" y="14780"/>
                    <a:pt x="260" y="14832"/>
                  </a:cubicBezTo>
                  <a:cubicBezTo>
                    <a:pt x="170" y="14848"/>
                    <a:pt x="1" y="15088"/>
                    <a:pt x="165" y="15091"/>
                  </a:cubicBezTo>
                  <a:cubicBezTo>
                    <a:pt x="952" y="15110"/>
                    <a:pt x="1732" y="15207"/>
                    <a:pt x="2516" y="15261"/>
                  </a:cubicBezTo>
                  <a:cubicBezTo>
                    <a:pt x="2892" y="15286"/>
                    <a:pt x="3271" y="15298"/>
                    <a:pt x="3649" y="15298"/>
                  </a:cubicBezTo>
                  <a:cubicBezTo>
                    <a:pt x="4095" y="15298"/>
                    <a:pt x="4542" y="15282"/>
                    <a:pt x="4986" y="15255"/>
                  </a:cubicBezTo>
                  <a:cubicBezTo>
                    <a:pt x="5822" y="15205"/>
                    <a:pt x="6654" y="15113"/>
                    <a:pt x="7485" y="15015"/>
                  </a:cubicBezTo>
                  <a:cubicBezTo>
                    <a:pt x="8259" y="14924"/>
                    <a:pt x="9036" y="14862"/>
                    <a:pt x="9811" y="14773"/>
                  </a:cubicBezTo>
                  <a:cubicBezTo>
                    <a:pt x="12896" y="14419"/>
                    <a:pt x="15953" y="13827"/>
                    <a:pt x="18953" y="13024"/>
                  </a:cubicBezTo>
                  <a:cubicBezTo>
                    <a:pt x="21927" y="12229"/>
                    <a:pt x="24852" y="11218"/>
                    <a:pt x="27669" y="9973"/>
                  </a:cubicBezTo>
                  <a:cubicBezTo>
                    <a:pt x="30532" y="8707"/>
                    <a:pt x="33353" y="7340"/>
                    <a:pt x="36035" y="5722"/>
                  </a:cubicBezTo>
                  <a:cubicBezTo>
                    <a:pt x="37299" y="4960"/>
                    <a:pt x="38531" y="4141"/>
                    <a:pt x="39773" y="3346"/>
                  </a:cubicBezTo>
                  <a:cubicBezTo>
                    <a:pt x="40996" y="2561"/>
                    <a:pt x="42215" y="1763"/>
                    <a:pt x="43305" y="799"/>
                  </a:cubicBezTo>
                  <a:cubicBezTo>
                    <a:pt x="43563" y="571"/>
                    <a:pt x="43812" y="335"/>
                    <a:pt x="44054" y="89"/>
                  </a:cubicBezTo>
                  <a:cubicBezTo>
                    <a:pt x="44098" y="43"/>
                    <a:pt x="44082" y="1"/>
                    <a:pt x="44045"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5165925" y="1092250"/>
              <a:ext cx="1110625" cy="347575"/>
            </a:xfrm>
            <a:custGeom>
              <a:avLst/>
              <a:gdLst/>
              <a:ahLst/>
              <a:cxnLst/>
              <a:rect l="l" t="t" r="r" b="b"/>
              <a:pathLst>
                <a:path w="44425" h="13903" extrusionOk="0">
                  <a:moveTo>
                    <a:pt x="44388" y="1"/>
                  </a:moveTo>
                  <a:cubicBezTo>
                    <a:pt x="44371" y="1"/>
                    <a:pt x="44350" y="10"/>
                    <a:pt x="44336" y="29"/>
                  </a:cubicBezTo>
                  <a:cubicBezTo>
                    <a:pt x="43943" y="567"/>
                    <a:pt x="43373" y="926"/>
                    <a:pt x="42802" y="1249"/>
                  </a:cubicBezTo>
                  <a:cubicBezTo>
                    <a:pt x="42225" y="1574"/>
                    <a:pt x="41659" y="1898"/>
                    <a:pt x="41105" y="2261"/>
                  </a:cubicBezTo>
                  <a:cubicBezTo>
                    <a:pt x="39797" y="3119"/>
                    <a:pt x="38517" y="4025"/>
                    <a:pt x="37163" y="4808"/>
                  </a:cubicBezTo>
                  <a:cubicBezTo>
                    <a:pt x="34528" y="6335"/>
                    <a:pt x="31774" y="7634"/>
                    <a:pt x="28939" y="8743"/>
                  </a:cubicBezTo>
                  <a:cubicBezTo>
                    <a:pt x="26041" y="9875"/>
                    <a:pt x="23050" y="10798"/>
                    <a:pt x="20032" y="11555"/>
                  </a:cubicBezTo>
                  <a:cubicBezTo>
                    <a:pt x="17010" y="12313"/>
                    <a:pt x="13935" y="12871"/>
                    <a:pt x="10829" y="13147"/>
                  </a:cubicBezTo>
                  <a:cubicBezTo>
                    <a:pt x="9249" y="13287"/>
                    <a:pt x="7671" y="13306"/>
                    <a:pt x="6088" y="13368"/>
                  </a:cubicBezTo>
                  <a:cubicBezTo>
                    <a:pt x="5262" y="13399"/>
                    <a:pt x="4436" y="13446"/>
                    <a:pt x="3610" y="13472"/>
                  </a:cubicBezTo>
                  <a:cubicBezTo>
                    <a:pt x="3405" y="13478"/>
                    <a:pt x="3199" y="13484"/>
                    <a:pt x="2994" y="13484"/>
                  </a:cubicBezTo>
                  <a:cubicBezTo>
                    <a:pt x="2814" y="13484"/>
                    <a:pt x="2634" y="13479"/>
                    <a:pt x="2454" y="13466"/>
                  </a:cubicBezTo>
                  <a:cubicBezTo>
                    <a:pt x="2086" y="13440"/>
                    <a:pt x="1719" y="13393"/>
                    <a:pt x="1350" y="13375"/>
                  </a:cubicBezTo>
                  <a:cubicBezTo>
                    <a:pt x="1272" y="13371"/>
                    <a:pt x="1195" y="13369"/>
                    <a:pt x="1118" y="13369"/>
                  </a:cubicBezTo>
                  <a:cubicBezTo>
                    <a:pt x="855" y="13369"/>
                    <a:pt x="596" y="13394"/>
                    <a:pt x="338" y="13460"/>
                  </a:cubicBezTo>
                  <a:cubicBezTo>
                    <a:pt x="187" y="13499"/>
                    <a:pt x="0" y="13829"/>
                    <a:pt x="201" y="13829"/>
                  </a:cubicBezTo>
                  <a:cubicBezTo>
                    <a:pt x="214" y="13829"/>
                    <a:pt x="229" y="13827"/>
                    <a:pt x="246" y="13824"/>
                  </a:cubicBezTo>
                  <a:cubicBezTo>
                    <a:pt x="451" y="13786"/>
                    <a:pt x="656" y="13772"/>
                    <a:pt x="863" y="13772"/>
                  </a:cubicBezTo>
                  <a:cubicBezTo>
                    <a:pt x="1393" y="13772"/>
                    <a:pt x="1929" y="13865"/>
                    <a:pt x="2453" y="13891"/>
                  </a:cubicBezTo>
                  <a:cubicBezTo>
                    <a:pt x="2623" y="13899"/>
                    <a:pt x="2794" y="13902"/>
                    <a:pt x="2965" y="13902"/>
                  </a:cubicBezTo>
                  <a:cubicBezTo>
                    <a:pt x="3607" y="13902"/>
                    <a:pt x="4252" y="13853"/>
                    <a:pt x="4890" y="13824"/>
                  </a:cubicBezTo>
                  <a:cubicBezTo>
                    <a:pt x="6513" y="13749"/>
                    <a:pt x="8139" y="13746"/>
                    <a:pt x="9761" y="13631"/>
                  </a:cubicBezTo>
                  <a:cubicBezTo>
                    <a:pt x="12903" y="13408"/>
                    <a:pt x="16022" y="12892"/>
                    <a:pt x="19086" y="12162"/>
                  </a:cubicBezTo>
                  <a:cubicBezTo>
                    <a:pt x="22140" y="11437"/>
                    <a:pt x="25144" y="10519"/>
                    <a:pt x="28082" y="9415"/>
                  </a:cubicBezTo>
                  <a:cubicBezTo>
                    <a:pt x="30985" y="8321"/>
                    <a:pt x="33819" y="7031"/>
                    <a:pt x="36500" y="5465"/>
                  </a:cubicBezTo>
                  <a:cubicBezTo>
                    <a:pt x="37846" y="4678"/>
                    <a:pt x="39137" y="3822"/>
                    <a:pt x="40415" y="2931"/>
                  </a:cubicBezTo>
                  <a:cubicBezTo>
                    <a:pt x="41027" y="2504"/>
                    <a:pt x="41634" y="2064"/>
                    <a:pt x="42283" y="1696"/>
                  </a:cubicBezTo>
                  <a:cubicBezTo>
                    <a:pt x="42818" y="1393"/>
                    <a:pt x="43365" y="1102"/>
                    <a:pt x="43831" y="695"/>
                  </a:cubicBezTo>
                  <a:cubicBezTo>
                    <a:pt x="44049" y="506"/>
                    <a:pt x="44240" y="291"/>
                    <a:pt x="44400" y="53"/>
                  </a:cubicBezTo>
                  <a:cubicBezTo>
                    <a:pt x="44424" y="18"/>
                    <a:pt x="44410" y="1"/>
                    <a:pt x="44388"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5167125" y="1124725"/>
              <a:ext cx="1129100" cy="348250"/>
            </a:xfrm>
            <a:custGeom>
              <a:avLst/>
              <a:gdLst/>
              <a:ahLst/>
              <a:cxnLst/>
              <a:rect l="l" t="t" r="r" b="b"/>
              <a:pathLst>
                <a:path w="45164" h="13930" extrusionOk="0">
                  <a:moveTo>
                    <a:pt x="45134" y="0"/>
                  </a:moveTo>
                  <a:cubicBezTo>
                    <a:pt x="45125" y="0"/>
                    <a:pt x="45114" y="5"/>
                    <a:pt x="45103" y="17"/>
                  </a:cubicBezTo>
                  <a:cubicBezTo>
                    <a:pt x="43073" y="2161"/>
                    <a:pt x="40545" y="3757"/>
                    <a:pt x="37982" y="5184"/>
                  </a:cubicBezTo>
                  <a:cubicBezTo>
                    <a:pt x="36642" y="5931"/>
                    <a:pt x="35279" y="6644"/>
                    <a:pt x="33880" y="7272"/>
                  </a:cubicBezTo>
                  <a:cubicBezTo>
                    <a:pt x="32363" y="7952"/>
                    <a:pt x="30809" y="8543"/>
                    <a:pt x="29250" y="9117"/>
                  </a:cubicBezTo>
                  <a:cubicBezTo>
                    <a:pt x="26266" y="10213"/>
                    <a:pt x="23233" y="11174"/>
                    <a:pt x="20139" y="11914"/>
                  </a:cubicBezTo>
                  <a:cubicBezTo>
                    <a:pt x="17017" y="12661"/>
                    <a:pt x="13837" y="13199"/>
                    <a:pt x="10633" y="13416"/>
                  </a:cubicBezTo>
                  <a:cubicBezTo>
                    <a:pt x="9338" y="13503"/>
                    <a:pt x="8037" y="13532"/>
                    <a:pt x="6738" y="13532"/>
                  </a:cubicBezTo>
                  <a:cubicBezTo>
                    <a:pt x="6409" y="13532"/>
                    <a:pt x="6080" y="13530"/>
                    <a:pt x="5752" y="13527"/>
                  </a:cubicBezTo>
                  <a:cubicBezTo>
                    <a:pt x="4881" y="13517"/>
                    <a:pt x="4007" y="13495"/>
                    <a:pt x="3140" y="13412"/>
                  </a:cubicBezTo>
                  <a:cubicBezTo>
                    <a:pt x="2449" y="13347"/>
                    <a:pt x="1789" y="13096"/>
                    <a:pt x="1097" y="13038"/>
                  </a:cubicBezTo>
                  <a:cubicBezTo>
                    <a:pt x="1043" y="13034"/>
                    <a:pt x="990" y="13031"/>
                    <a:pt x="937" y="13031"/>
                  </a:cubicBezTo>
                  <a:cubicBezTo>
                    <a:pt x="670" y="13031"/>
                    <a:pt x="426" y="13090"/>
                    <a:pt x="171" y="13205"/>
                  </a:cubicBezTo>
                  <a:cubicBezTo>
                    <a:pt x="123" y="13227"/>
                    <a:pt x="0" y="13411"/>
                    <a:pt x="106" y="13411"/>
                  </a:cubicBezTo>
                  <a:cubicBezTo>
                    <a:pt x="110" y="13411"/>
                    <a:pt x="115" y="13411"/>
                    <a:pt x="120" y="13410"/>
                  </a:cubicBezTo>
                  <a:cubicBezTo>
                    <a:pt x="215" y="13399"/>
                    <a:pt x="315" y="13394"/>
                    <a:pt x="415" y="13394"/>
                  </a:cubicBezTo>
                  <a:cubicBezTo>
                    <a:pt x="640" y="13394"/>
                    <a:pt x="873" y="13418"/>
                    <a:pt x="1086" y="13445"/>
                  </a:cubicBezTo>
                  <a:cubicBezTo>
                    <a:pt x="1457" y="13493"/>
                    <a:pt x="1819" y="13588"/>
                    <a:pt x="2183" y="13669"/>
                  </a:cubicBezTo>
                  <a:cubicBezTo>
                    <a:pt x="2945" y="13838"/>
                    <a:pt x="3726" y="13865"/>
                    <a:pt x="4503" y="13893"/>
                  </a:cubicBezTo>
                  <a:cubicBezTo>
                    <a:pt x="5196" y="13917"/>
                    <a:pt x="5891" y="13929"/>
                    <a:pt x="6587" y="13929"/>
                  </a:cubicBezTo>
                  <a:cubicBezTo>
                    <a:pt x="7585" y="13929"/>
                    <a:pt x="8584" y="13905"/>
                    <a:pt x="9577" y="13858"/>
                  </a:cubicBezTo>
                  <a:cubicBezTo>
                    <a:pt x="12777" y="13703"/>
                    <a:pt x="15961" y="13217"/>
                    <a:pt x="19086" y="12519"/>
                  </a:cubicBezTo>
                  <a:cubicBezTo>
                    <a:pt x="20644" y="12170"/>
                    <a:pt x="22189" y="11768"/>
                    <a:pt x="23720" y="11308"/>
                  </a:cubicBezTo>
                  <a:cubicBezTo>
                    <a:pt x="25256" y="10847"/>
                    <a:pt x="26756" y="10302"/>
                    <a:pt x="28262" y="9754"/>
                  </a:cubicBezTo>
                  <a:cubicBezTo>
                    <a:pt x="29828" y="9183"/>
                    <a:pt x="31385" y="8593"/>
                    <a:pt x="32912" y="7927"/>
                  </a:cubicBezTo>
                  <a:cubicBezTo>
                    <a:pt x="34404" y="7279"/>
                    <a:pt x="35847" y="6544"/>
                    <a:pt x="37268" y="5758"/>
                  </a:cubicBezTo>
                  <a:cubicBezTo>
                    <a:pt x="38542" y="5053"/>
                    <a:pt x="39800" y="4322"/>
                    <a:pt x="41008" y="3509"/>
                  </a:cubicBezTo>
                  <a:cubicBezTo>
                    <a:pt x="42207" y="2702"/>
                    <a:pt x="43385" y="1841"/>
                    <a:pt x="44417" y="823"/>
                  </a:cubicBezTo>
                  <a:cubicBezTo>
                    <a:pt x="44667" y="576"/>
                    <a:pt x="44909" y="320"/>
                    <a:pt x="45140" y="54"/>
                  </a:cubicBezTo>
                  <a:cubicBezTo>
                    <a:pt x="45164" y="27"/>
                    <a:pt x="45154" y="0"/>
                    <a:pt x="4513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9"/>
            <p:cNvSpPr/>
            <p:nvPr/>
          </p:nvSpPr>
          <p:spPr>
            <a:xfrm>
              <a:off x="5167275" y="1468825"/>
              <a:ext cx="372600" cy="39625"/>
            </a:xfrm>
            <a:custGeom>
              <a:avLst/>
              <a:gdLst/>
              <a:ahLst/>
              <a:cxnLst/>
              <a:rect l="l" t="t" r="r" b="b"/>
              <a:pathLst>
                <a:path w="14904" h="1585" extrusionOk="0">
                  <a:moveTo>
                    <a:pt x="65" y="1396"/>
                  </a:moveTo>
                  <a:cubicBezTo>
                    <a:pt x="52" y="1404"/>
                    <a:pt x="48" y="1408"/>
                    <a:pt x="49" y="1408"/>
                  </a:cubicBezTo>
                  <a:cubicBezTo>
                    <a:pt x="50" y="1408"/>
                    <a:pt x="57" y="1403"/>
                    <a:pt x="65" y="1396"/>
                  </a:cubicBezTo>
                  <a:close/>
                  <a:moveTo>
                    <a:pt x="116" y="1540"/>
                  </a:moveTo>
                  <a:cubicBezTo>
                    <a:pt x="123" y="1540"/>
                    <a:pt x="128" y="1541"/>
                    <a:pt x="126" y="1541"/>
                  </a:cubicBezTo>
                  <a:cubicBezTo>
                    <a:pt x="125" y="1541"/>
                    <a:pt x="122" y="1541"/>
                    <a:pt x="116" y="1540"/>
                  </a:cubicBezTo>
                  <a:close/>
                  <a:moveTo>
                    <a:pt x="14882" y="0"/>
                  </a:moveTo>
                  <a:cubicBezTo>
                    <a:pt x="14882" y="0"/>
                    <a:pt x="14881" y="1"/>
                    <a:pt x="14881" y="1"/>
                  </a:cubicBezTo>
                  <a:cubicBezTo>
                    <a:pt x="14360" y="16"/>
                    <a:pt x="13846" y="107"/>
                    <a:pt x="13336" y="206"/>
                  </a:cubicBezTo>
                  <a:cubicBezTo>
                    <a:pt x="12809" y="309"/>
                    <a:pt x="12285" y="427"/>
                    <a:pt x="11760" y="541"/>
                  </a:cubicBezTo>
                  <a:cubicBezTo>
                    <a:pt x="11235" y="656"/>
                    <a:pt x="10712" y="764"/>
                    <a:pt x="10183" y="848"/>
                  </a:cubicBezTo>
                  <a:cubicBezTo>
                    <a:pt x="9654" y="934"/>
                    <a:pt x="9121" y="989"/>
                    <a:pt x="8590" y="1036"/>
                  </a:cubicBezTo>
                  <a:cubicBezTo>
                    <a:pt x="7509" y="1129"/>
                    <a:pt x="6426" y="1189"/>
                    <a:pt x="5341" y="1213"/>
                  </a:cubicBezTo>
                  <a:cubicBezTo>
                    <a:pt x="4800" y="1226"/>
                    <a:pt x="4259" y="1235"/>
                    <a:pt x="3718" y="1240"/>
                  </a:cubicBezTo>
                  <a:cubicBezTo>
                    <a:pt x="3313" y="1245"/>
                    <a:pt x="2908" y="1258"/>
                    <a:pt x="2503" y="1258"/>
                  </a:cubicBezTo>
                  <a:cubicBezTo>
                    <a:pt x="2411" y="1258"/>
                    <a:pt x="2319" y="1257"/>
                    <a:pt x="2227" y="1255"/>
                  </a:cubicBezTo>
                  <a:cubicBezTo>
                    <a:pt x="1872" y="1250"/>
                    <a:pt x="1516" y="1222"/>
                    <a:pt x="1161" y="1207"/>
                  </a:cubicBezTo>
                  <a:cubicBezTo>
                    <a:pt x="1044" y="1203"/>
                    <a:pt x="926" y="1199"/>
                    <a:pt x="808" y="1199"/>
                  </a:cubicBezTo>
                  <a:cubicBezTo>
                    <a:pt x="753" y="1199"/>
                    <a:pt x="698" y="1200"/>
                    <a:pt x="643" y="1202"/>
                  </a:cubicBezTo>
                  <a:cubicBezTo>
                    <a:pt x="608" y="1204"/>
                    <a:pt x="574" y="1207"/>
                    <a:pt x="539" y="1212"/>
                  </a:cubicBezTo>
                  <a:cubicBezTo>
                    <a:pt x="477" y="1218"/>
                    <a:pt x="459" y="1222"/>
                    <a:pt x="407" y="1229"/>
                  </a:cubicBezTo>
                  <a:cubicBezTo>
                    <a:pt x="325" y="1241"/>
                    <a:pt x="254" y="1259"/>
                    <a:pt x="181" y="1304"/>
                  </a:cubicBezTo>
                  <a:cubicBezTo>
                    <a:pt x="163" y="1315"/>
                    <a:pt x="145" y="1327"/>
                    <a:pt x="128" y="1341"/>
                  </a:cubicBezTo>
                  <a:cubicBezTo>
                    <a:pt x="113" y="1352"/>
                    <a:pt x="98" y="1364"/>
                    <a:pt x="84" y="1377"/>
                  </a:cubicBezTo>
                  <a:cubicBezTo>
                    <a:pt x="81" y="1381"/>
                    <a:pt x="76" y="1383"/>
                    <a:pt x="73" y="1388"/>
                  </a:cubicBezTo>
                  <a:cubicBezTo>
                    <a:pt x="70" y="1391"/>
                    <a:pt x="68" y="1393"/>
                    <a:pt x="65" y="1396"/>
                  </a:cubicBezTo>
                  <a:lnTo>
                    <a:pt x="65" y="1396"/>
                  </a:lnTo>
                  <a:cubicBezTo>
                    <a:pt x="69" y="1393"/>
                    <a:pt x="74" y="1390"/>
                    <a:pt x="80" y="1386"/>
                  </a:cubicBezTo>
                  <a:lnTo>
                    <a:pt x="80" y="1386"/>
                  </a:lnTo>
                  <a:cubicBezTo>
                    <a:pt x="45" y="1409"/>
                    <a:pt x="0" y="1468"/>
                    <a:pt x="18" y="1514"/>
                  </a:cubicBezTo>
                  <a:cubicBezTo>
                    <a:pt x="27" y="1535"/>
                    <a:pt x="43" y="1542"/>
                    <a:pt x="61" y="1542"/>
                  </a:cubicBezTo>
                  <a:cubicBezTo>
                    <a:pt x="67" y="1542"/>
                    <a:pt x="73" y="1541"/>
                    <a:pt x="79" y="1540"/>
                  </a:cubicBezTo>
                  <a:lnTo>
                    <a:pt x="79" y="1540"/>
                  </a:lnTo>
                  <a:cubicBezTo>
                    <a:pt x="86" y="1540"/>
                    <a:pt x="93" y="1540"/>
                    <a:pt x="100" y="1540"/>
                  </a:cubicBezTo>
                  <a:cubicBezTo>
                    <a:pt x="105" y="1540"/>
                    <a:pt x="109" y="1540"/>
                    <a:pt x="114" y="1540"/>
                  </a:cubicBezTo>
                  <a:cubicBezTo>
                    <a:pt x="114" y="1540"/>
                    <a:pt x="115" y="1540"/>
                    <a:pt x="116" y="1540"/>
                  </a:cubicBezTo>
                  <a:lnTo>
                    <a:pt x="116" y="1540"/>
                  </a:lnTo>
                  <a:cubicBezTo>
                    <a:pt x="133" y="1545"/>
                    <a:pt x="151" y="1549"/>
                    <a:pt x="169" y="1551"/>
                  </a:cubicBezTo>
                  <a:cubicBezTo>
                    <a:pt x="189" y="1550"/>
                    <a:pt x="209" y="1548"/>
                    <a:pt x="228" y="1544"/>
                  </a:cubicBezTo>
                  <a:lnTo>
                    <a:pt x="228" y="1544"/>
                  </a:lnTo>
                  <a:cubicBezTo>
                    <a:pt x="226" y="1544"/>
                    <a:pt x="225" y="1544"/>
                    <a:pt x="225" y="1544"/>
                  </a:cubicBezTo>
                  <a:cubicBezTo>
                    <a:pt x="224" y="1544"/>
                    <a:pt x="225" y="1544"/>
                    <a:pt x="231" y="1543"/>
                  </a:cubicBezTo>
                  <a:cubicBezTo>
                    <a:pt x="231" y="1543"/>
                    <a:pt x="232" y="1543"/>
                    <a:pt x="232" y="1543"/>
                  </a:cubicBezTo>
                  <a:lnTo>
                    <a:pt x="232" y="1543"/>
                  </a:lnTo>
                  <a:cubicBezTo>
                    <a:pt x="232" y="1543"/>
                    <a:pt x="232" y="1543"/>
                    <a:pt x="232" y="1543"/>
                  </a:cubicBezTo>
                  <a:cubicBezTo>
                    <a:pt x="231" y="1543"/>
                    <a:pt x="230" y="1544"/>
                    <a:pt x="228" y="1544"/>
                  </a:cubicBezTo>
                  <a:lnTo>
                    <a:pt x="228" y="1544"/>
                  </a:lnTo>
                  <a:cubicBezTo>
                    <a:pt x="231" y="1544"/>
                    <a:pt x="233" y="1543"/>
                    <a:pt x="235" y="1543"/>
                  </a:cubicBezTo>
                  <a:lnTo>
                    <a:pt x="235" y="1543"/>
                  </a:lnTo>
                  <a:cubicBezTo>
                    <a:pt x="234" y="1543"/>
                    <a:pt x="233" y="1543"/>
                    <a:pt x="232" y="1543"/>
                  </a:cubicBezTo>
                  <a:lnTo>
                    <a:pt x="232" y="1543"/>
                  </a:lnTo>
                  <a:cubicBezTo>
                    <a:pt x="236" y="1543"/>
                    <a:pt x="237" y="1543"/>
                    <a:pt x="238" y="1543"/>
                  </a:cubicBezTo>
                  <a:lnTo>
                    <a:pt x="238" y="1543"/>
                  </a:lnTo>
                  <a:cubicBezTo>
                    <a:pt x="238" y="1543"/>
                    <a:pt x="237" y="1543"/>
                    <a:pt x="235" y="1543"/>
                  </a:cubicBezTo>
                  <a:lnTo>
                    <a:pt x="235" y="1543"/>
                  </a:lnTo>
                  <a:cubicBezTo>
                    <a:pt x="240" y="1543"/>
                    <a:pt x="244" y="1542"/>
                    <a:pt x="249" y="1542"/>
                  </a:cubicBezTo>
                  <a:cubicBezTo>
                    <a:pt x="282" y="1539"/>
                    <a:pt x="316" y="1537"/>
                    <a:pt x="349" y="1536"/>
                  </a:cubicBezTo>
                  <a:cubicBezTo>
                    <a:pt x="444" y="1533"/>
                    <a:pt x="539" y="1531"/>
                    <a:pt x="634" y="1531"/>
                  </a:cubicBezTo>
                  <a:cubicBezTo>
                    <a:pt x="696" y="1531"/>
                    <a:pt x="758" y="1532"/>
                    <a:pt x="820" y="1533"/>
                  </a:cubicBezTo>
                  <a:cubicBezTo>
                    <a:pt x="1183" y="1540"/>
                    <a:pt x="1544" y="1566"/>
                    <a:pt x="1906" y="1579"/>
                  </a:cubicBezTo>
                  <a:cubicBezTo>
                    <a:pt x="2025" y="1583"/>
                    <a:pt x="2144" y="1585"/>
                    <a:pt x="2263" y="1585"/>
                  </a:cubicBezTo>
                  <a:cubicBezTo>
                    <a:pt x="2601" y="1585"/>
                    <a:pt x="2941" y="1572"/>
                    <a:pt x="3280" y="1563"/>
                  </a:cubicBezTo>
                  <a:cubicBezTo>
                    <a:pt x="3820" y="1550"/>
                    <a:pt x="4360" y="1536"/>
                    <a:pt x="4900" y="1514"/>
                  </a:cubicBezTo>
                  <a:cubicBezTo>
                    <a:pt x="5984" y="1470"/>
                    <a:pt x="7069" y="1418"/>
                    <a:pt x="8147" y="1307"/>
                  </a:cubicBezTo>
                  <a:cubicBezTo>
                    <a:pt x="8681" y="1252"/>
                    <a:pt x="9213" y="1192"/>
                    <a:pt x="9743" y="1114"/>
                  </a:cubicBezTo>
                  <a:cubicBezTo>
                    <a:pt x="10276" y="1036"/>
                    <a:pt x="10803" y="926"/>
                    <a:pt x="11327" y="806"/>
                  </a:cubicBezTo>
                  <a:cubicBezTo>
                    <a:pt x="11851" y="687"/>
                    <a:pt x="12373" y="555"/>
                    <a:pt x="12898" y="434"/>
                  </a:cubicBezTo>
                  <a:cubicBezTo>
                    <a:pt x="13422" y="313"/>
                    <a:pt x="13946" y="214"/>
                    <a:pt x="14473" y="111"/>
                  </a:cubicBezTo>
                  <a:cubicBezTo>
                    <a:pt x="14604" y="86"/>
                    <a:pt x="14735" y="62"/>
                    <a:pt x="14868" y="37"/>
                  </a:cubicBezTo>
                  <a:cubicBezTo>
                    <a:pt x="14880" y="34"/>
                    <a:pt x="14903" y="0"/>
                    <a:pt x="1488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9"/>
            <p:cNvSpPr/>
            <p:nvPr/>
          </p:nvSpPr>
          <p:spPr>
            <a:xfrm>
              <a:off x="5159475" y="1516825"/>
              <a:ext cx="217025" cy="13825"/>
            </a:xfrm>
            <a:custGeom>
              <a:avLst/>
              <a:gdLst/>
              <a:ahLst/>
              <a:cxnLst/>
              <a:rect l="l" t="t" r="r" b="b"/>
              <a:pathLst>
                <a:path w="8681" h="553" extrusionOk="0">
                  <a:moveTo>
                    <a:pt x="737" y="458"/>
                  </a:moveTo>
                  <a:cubicBezTo>
                    <a:pt x="737" y="458"/>
                    <a:pt x="736" y="459"/>
                    <a:pt x="735" y="459"/>
                  </a:cubicBezTo>
                  <a:lnTo>
                    <a:pt x="735" y="459"/>
                  </a:lnTo>
                  <a:cubicBezTo>
                    <a:pt x="737" y="459"/>
                    <a:pt x="737" y="458"/>
                    <a:pt x="737" y="458"/>
                  </a:cubicBezTo>
                  <a:close/>
                  <a:moveTo>
                    <a:pt x="7639" y="1"/>
                  </a:moveTo>
                  <a:cubicBezTo>
                    <a:pt x="7302" y="1"/>
                    <a:pt x="6965" y="12"/>
                    <a:pt x="6629" y="34"/>
                  </a:cubicBezTo>
                  <a:cubicBezTo>
                    <a:pt x="5951" y="77"/>
                    <a:pt x="5275" y="147"/>
                    <a:pt x="4597" y="200"/>
                  </a:cubicBezTo>
                  <a:cubicBezTo>
                    <a:pt x="4403" y="215"/>
                    <a:pt x="4209" y="225"/>
                    <a:pt x="4015" y="225"/>
                  </a:cubicBezTo>
                  <a:cubicBezTo>
                    <a:pt x="3978" y="225"/>
                    <a:pt x="3942" y="225"/>
                    <a:pt x="3905" y="224"/>
                  </a:cubicBezTo>
                  <a:cubicBezTo>
                    <a:pt x="3665" y="218"/>
                    <a:pt x="3425" y="207"/>
                    <a:pt x="3186" y="194"/>
                  </a:cubicBezTo>
                  <a:cubicBezTo>
                    <a:pt x="2679" y="168"/>
                    <a:pt x="2171" y="131"/>
                    <a:pt x="1662" y="131"/>
                  </a:cubicBezTo>
                  <a:cubicBezTo>
                    <a:pt x="1648" y="131"/>
                    <a:pt x="1634" y="131"/>
                    <a:pt x="1619" y="131"/>
                  </a:cubicBezTo>
                  <a:cubicBezTo>
                    <a:pt x="1610" y="131"/>
                    <a:pt x="1600" y="131"/>
                    <a:pt x="1591" y="131"/>
                  </a:cubicBezTo>
                  <a:cubicBezTo>
                    <a:pt x="1354" y="131"/>
                    <a:pt x="1119" y="144"/>
                    <a:pt x="883" y="170"/>
                  </a:cubicBezTo>
                  <a:cubicBezTo>
                    <a:pt x="766" y="182"/>
                    <a:pt x="649" y="201"/>
                    <a:pt x="534" y="225"/>
                  </a:cubicBezTo>
                  <a:cubicBezTo>
                    <a:pt x="472" y="239"/>
                    <a:pt x="410" y="259"/>
                    <a:pt x="350" y="283"/>
                  </a:cubicBezTo>
                  <a:cubicBezTo>
                    <a:pt x="328" y="292"/>
                    <a:pt x="306" y="303"/>
                    <a:pt x="286" y="315"/>
                  </a:cubicBezTo>
                  <a:lnTo>
                    <a:pt x="231" y="349"/>
                  </a:lnTo>
                  <a:cubicBezTo>
                    <a:pt x="233" y="347"/>
                    <a:pt x="241" y="342"/>
                    <a:pt x="241" y="342"/>
                  </a:cubicBezTo>
                  <a:lnTo>
                    <a:pt x="241" y="342"/>
                  </a:lnTo>
                  <a:cubicBezTo>
                    <a:pt x="241" y="342"/>
                    <a:pt x="239" y="343"/>
                    <a:pt x="232" y="348"/>
                  </a:cubicBezTo>
                  <a:lnTo>
                    <a:pt x="201" y="365"/>
                  </a:lnTo>
                  <a:cubicBezTo>
                    <a:pt x="154" y="393"/>
                    <a:pt x="121" y="413"/>
                    <a:pt x="70" y="447"/>
                  </a:cubicBezTo>
                  <a:cubicBezTo>
                    <a:pt x="37" y="470"/>
                    <a:pt x="1" y="552"/>
                    <a:pt x="58" y="552"/>
                  </a:cubicBezTo>
                  <a:cubicBezTo>
                    <a:pt x="62" y="552"/>
                    <a:pt x="66" y="552"/>
                    <a:pt x="71" y="551"/>
                  </a:cubicBezTo>
                  <a:cubicBezTo>
                    <a:pt x="123" y="541"/>
                    <a:pt x="155" y="543"/>
                    <a:pt x="204" y="535"/>
                  </a:cubicBezTo>
                  <a:lnTo>
                    <a:pt x="204" y="535"/>
                  </a:lnTo>
                  <a:cubicBezTo>
                    <a:pt x="215" y="536"/>
                    <a:pt x="227" y="537"/>
                    <a:pt x="238" y="537"/>
                  </a:cubicBezTo>
                  <a:cubicBezTo>
                    <a:pt x="242" y="537"/>
                    <a:pt x="246" y="537"/>
                    <a:pt x="251" y="537"/>
                  </a:cubicBezTo>
                  <a:cubicBezTo>
                    <a:pt x="258" y="537"/>
                    <a:pt x="276" y="535"/>
                    <a:pt x="285" y="534"/>
                  </a:cubicBezTo>
                  <a:lnTo>
                    <a:pt x="285" y="534"/>
                  </a:lnTo>
                  <a:cubicBezTo>
                    <a:pt x="284" y="534"/>
                    <a:pt x="282" y="534"/>
                    <a:pt x="279" y="535"/>
                  </a:cubicBezTo>
                  <a:cubicBezTo>
                    <a:pt x="300" y="532"/>
                    <a:pt x="320" y="530"/>
                    <a:pt x="339" y="527"/>
                  </a:cubicBezTo>
                  <a:cubicBezTo>
                    <a:pt x="390" y="518"/>
                    <a:pt x="440" y="509"/>
                    <a:pt x="489" y="500"/>
                  </a:cubicBezTo>
                  <a:cubicBezTo>
                    <a:pt x="539" y="489"/>
                    <a:pt x="593" y="480"/>
                    <a:pt x="644" y="472"/>
                  </a:cubicBezTo>
                  <a:cubicBezTo>
                    <a:pt x="672" y="468"/>
                    <a:pt x="698" y="465"/>
                    <a:pt x="725" y="460"/>
                  </a:cubicBezTo>
                  <a:cubicBezTo>
                    <a:pt x="728" y="460"/>
                    <a:pt x="732" y="459"/>
                    <a:pt x="735" y="459"/>
                  </a:cubicBezTo>
                  <a:lnTo>
                    <a:pt x="735" y="459"/>
                  </a:lnTo>
                  <a:cubicBezTo>
                    <a:pt x="732" y="459"/>
                    <a:pt x="729" y="460"/>
                    <a:pt x="723" y="460"/>
                  </a:cubicBezTo>
                  <a:lnTo>
                    <a:pt x="740" y="458"/>
                  </a:lnTo>
                  <a:lnTo>
                    <a:pt x="789" y="453"/>
                  </a:lnTo>
                  <a:cubicBezTo>
                    <a:pt x="1015" y="429"/>
                    <a:pt x="1242" y="417"/>
                    <a:pt x="1469" y="417"/>
                  </a:cubicBezTo>
                  <a:cubicBezTo>
                    <a:pt x="1479" y="417"/>
                    <a:pt x="1489" y="418"/>
                    <a:pt x="1499" y="418"/>
                  </a:cubicBezTo>
                  <a:cubicBezTo>
                    <a:pt x="1507" y="418"/>
                    <a:pt x="1516" y="418"/>
                    <a:pt x="1524" y="418"/>
                  </a:cubicBezTo>
                  <a:cubicBezTo>
                    <a:pt x="2023" y="418"/>
                    <a:pt x="2521" y="450"/>
                    <a:pt x="3020" y="474"/>
                  </a:cubicBezTo>
                  <a:cubicBezTo>
                    <a:pt x="3247" y="486"/>
                    <a:pt x="3472" y="494"/>
                    <a:pt x="3697" y="494"/>
                  </a:cubicBezTo>
                  <a:cubicBezTo>
                    <a:pt x="3919" y="494"/>
                    <a:pt x="4140" y="486"/>
                    <a:pt x="4362" y="466"/>
                  </a:cubicBezTo>
                  <a:cubicBezTo>
                    <a:pt x="5019" y="406"/>
                    <a:pt x="5676" y="342"/>
                    <a:pt x="6334" y="287"/>
                  </a:cubicBezTo>
                  <a:cubicBezTo>
                    <a:pt x="7000" y="230"/>
                    <a:pt x="7666" y="191"/>
                    <a:pt x="8335" y="162"/>
                  </a:cubicBezTo>
                  <a:cubicBezTo>
                    <a:pt x="8418" y="158"/>
                    <a:pt x="8501" y="154"/>
                    <a:pt x="8584" y="149"/>
                  </a:cubicBezTo>
                  <a:cubicBezTo>
                    <a:pt x="8618" y="147"/>
                    <a:pt x="8681" y="74"/>
                    <a:pt x="8625" y="64"/>
                  </a:cubicBezTo>
                  <a:lnTo>
                    <a:pt x="8625" y="64"/>
                  </a:lnTo>
                  <a:lnTo>
                    <a:pt x="8624" y="66"/>
                  </a:lnTo>
                  <a:cubicBezTo>
                    <a:pt x="8300" y="12"/>
                    <a:pt x="7966" y="1"/>
                    <a:pt x="7639"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5140650" y="1545800"/>
              <a:ext cx="168125" cy="10625"/>
            </a:xfrm>
            <a:custGeom>
              <a:avLst/>
              <a:gdLst/>
              <a:ahLst/>
              <a:cxnLst/>
              <a:rect l="l" t="t" r="r" b="b"/>
              <a:pathLst>
                <a:path w="6725" h="425" extrusionOk="0">
                  <a:moveTo>
                    <a:pt x="6694" y="0"/>
                  </a:moveTo>
                  <a:cubicBezTo>
                    <a:pt x="6693" y="0"/>
                    <a:pt x="6692" y="0"/>
                    <a:pt x="6691" y="0"/>
                  </a:cubicBezTo>
                  <a:cubicBezTo>
                    <a:pt x="6597" y="10"/>
                    <a:pt x="6505" y="24"/>
                    <a:pt x="6413" y="38"/>
                  </a:cubicBezTo>
                  <a:cubicBezTo>
                    <a:pt x="6316" y="53"/>
                    <a:pt x="6217" y="64"/>
                    <a:pt x="6120" y="79"/>
                  </a:cubicBezTo>
                  <a:cubicBezTo>
                    <a:pt x="5919" y="109"/>
                    <a:pt x="5718" y="133"/>
                    <a:pt x="5516" y="152"/>
                  </a:cubicBezTo>
                  <a:cubicBezTo>
                    <a:pt x="5082" y="194"/>
                    <a:pt x="4648" y="207"/>
                    <a:pt x="4213" y="215"/>
                  </a:cubicBezTo>
                  <a:cubicBezTo>
                    <a:pt x="4076" y="217"/>
                    <a:pt x="3940" y="218"/>
                    <a:pt x="3803" y="218"/>
                  </a:cubicBezTo>
                  <a:cubicBezTo>
                    <a:pt x="3488" y="218"/>
                    <a:pt x="3171" y="212"/>
                    <a:pt x="2856" y="197"/>
                  </a:cubicBezTo>
                  <a:cubicBezTo>
                    <a:pt x="2411" y="178"/>
                    <a:pt x="1964" y="163"/>
                    <a:pt x="1519" y="144"/>
                  </a:cubicBezTo>
                  <a:cubicBezTo>
                    <a:pt x="1306" y="135"/>
                    <a:pt x="1093" y="123"/>
                    <a:pt x="880" y="116"/>
                  </a:cubicBezTo>
                  <a:cubicBezTo>
                    <a:pt x="800" y="115"/>
                    <a:pt x="720" y="109"/>
                    <a:pt x="641" y="109"/>
                  </a:cubicBezTo>
                  <a:cubicBezTo>
                    <a:pt x="615" y="109"/>
                    <a:pt x="589" y="109"/>
                    <a:pt x="564" y="111"/>
                  </a:cubicBezTo>
                  <a:cubicBezTo>
                    <a:pt x="532" y="113"/>
                    <a:pt x="500" y="116"/>
                    <a:pt x="469" y="121"/>
                  </a:cubicBezTo>
                  <a:cubicBezTo>
                    <a:pt x="441" y="125"/>
                    <a:pt x="428" y="126"/>
                    <a:pt x="397" y="129"/>
                  </a:cubicBezTo>
                  <a:cubicBezTo>
                    <a:pt x="342" y="133"/>
                    <a:pt x="286" y="141"/>
                    <a:pt x="230" y="152"/>
                  </a:cubicBezTo>
                  <a:cubicBezTo>
                    <a:pt x="180" y="163"/>
                    <a:pt x="128" y="169"/>
                    <a:pt x="77" y="177"/>
                  </a:cubicBezTo>
                  <a:cubicBezTo>
                    <a:pt x="56" y="180"/>
                    <a:pt x="0" y="243"/>
                    <a:pt x="40" y="253"/>
                  </a:cubicBezTo>
                  <a:cubicBezTo>
                    <a:pt x="82" y="264"/>
                    <a:pt x="130" y="272"/>
                    <a:pt x="170" y="288"/>
                  </a:cubicBezTo>
                  <a:cubicBezTo>
                    <a:pt x="213" y="306"/>
                    <a:pt x="257" y="311"/>
                    <a:pt x="300" y="318"/>
                  </a:cubicBezTo>
                  <a:cubicBezTo>
                    <a:pt x="349" y="326"/>
                    <a:pt x="399" y="340"/>
                    <a:pt x="455" y="348"/>
                  </a:cubicBezTo>
                  <a:cubicBezTo>
                    <a:pt x="505" y="356"/>
                    <a:pt x="556" y="356"/>
                    <a:pt x="605" y="358"/>
                  </a:cubicBezTo>
                  <a:cubicBezTo>
                    <a:pt x="819" y="369"/>
                    <a:pt x="1031" y="378"/>
                    <a:pt x="1244" y="385"/>
                  </a:cubicBezTo>
                  <a:cubicBezTo>
                    <a:pt x="1692" y="402"/>
                    <a:pt x="2140" y="425"/>
                    <a:pt x="2588" y="425"/>
                  </a:cubicBezTo>
                  <a:cubicBezTo>
                    <a:pt x="3046" y="425"/>
                    <a:pt x="3505" y="425"/>
                    <a:pt x="3963" y="414"/>
                  </a:cubicBezTo>
                  <a:cubicBezTo>
                    <a:pt x="4410" y="402"/>
                    <a:pt x="4855" y="371"/>
                    <a:pt x="5298" y="326"/>
                  </a:cubicBezTo>
                  <a:cubicBezTo>
                    <a:pt x="5713" y="284"/>
                    <a:pt x="6132" y="230"/>
                    <a:pt x="6533" y="111"/>
                  </a:cubicBezTo>
                  <a:cubicBezTo>
                    <a:pt x="6581" y="97"/>
                    <a:pt x="6630" y="78"/>
                    <a:pt x="6675" y="61"/>
                  </a:cubicBezTo>
                  <a:cubicBezTo>
                    <a:pt x="6691" y="54"/>
                    <a:pt x="6725" y="0"/>
                    <a:pt x="669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5141675" y="1565025"/>
              <a:ext cx="76450" cy="6725"/>
            </a:xfrm>
            <a:custGeom>
              <a:avLst/>
              <a:gdLst/>
              <a:ahLst/>
              <a:cxnLst/>
              <a:rect l="l" t="t" r="r" b="b"/>
              <a:pathLst>
                <a:path w="3058" h="269" extrusionOk="0">
                  <a:moveTo>
                    <a:pt x="862" y="1"/>
                  </a:moveTo>
                  <a:cubicBezTo>
                    <a:pt x="813" y="1"/>
                    <a:pt x="762" y="4"/>
                    <a:pt x="713" y="10"/>
                  </a:cubicBezTo>
                  <a:lnTo>
                    <a:pt x="737" y="7"/>
                  </a:lnTo>
                  <a:lnTo>
                    <a:pt x="737" y="7"/>
                  </a:lnTo>
                  <a:cubicBezTo>
                    <a:pt x="707" y="8"/>
                    <a:pt x="676" y="10"/>
                    <a:pt x="645" y="11"/>
                  </a:cubicBezTo>
                  <a:cubicBezTo>
                    <a:pt x="608" y="13"/>
                    <a:pt x="572" y="18"/>
                    <a:pt x="536" y="23"/>
                  </a:cubicBezTo>
                  <a:lnTo>
                    <a:pt x="558" y="21"/>
                  </a:lnTo>
                  <a:lnTo>
                    <a:pt x="558" y="21"/>
                  </a:lnTo>
                  <a:cubicBezTo>
                    <a:pt x="511" y="27"/>
                    <a:pt x="465" y="29"/>
                    <a:pt x="419" y="38"/>
                  </a:cubicBezTo>
                  <a:lnTo>
                    <a:pt x="401" y="41"/>
                  </a:lnTo>
                  <a:cubicBezTo>
                    <a:pt x="396" y="42"/>
                    <a:pt x="390" y="43"/>
                    <a:pt x="385" y="44"/>
                  </a:cubicBezTo>
                  <a:lnTo>
                    <a:pt x="391" y="44"/>
                  </a:lnTo>
                  <a:lnTo>
                    <a:pt x="383" y="45"/>
                  </a:lnTo>
                  <a:lnTo>
                    <a:pt x="368" y="46"/>
                  </a:lnTo>
                  <a:lnTo>
                    <a:pt x="300" y="55"/>
                  </a:lnTo>
                  <a:cubicBezTo>
                    <a:pt x="256" y="61"/>
                    <a:pt x="214" y="68"/>
                    <a:pt x="172" y="78"/>
                  </a:cubicBezTo>
                  <a:cubicBezTo>
                    <a:pt x="129" y="88"/>
                    <a:pt x="87" y="97"/>
                    <a:pt x="46" y="109"/>
                  </a:cubicBezTo>
                  <a:cubicBezTo>
                    <a:pt x="28" y="114"/>
                    <a:pt x="13" y="127"/>
                    <a:pt x="6" y="146"/>
                  </a:cubicBezTo>
                  <a:cubicBezTo>
                    <a:pt x="1" y="160"/>
                    <a:pt x="4" y="174"/>
                    <a:pt x="22" y="176"/>
                  </a:cubicBezTo>
                  <a:cubicBezTo>
                    <a:pt x="71" y="182"/>
                    <a:pt x="120" y="183"/>
                    <a:pt x="170" y="187"/>
                  </a:cubicBezTo>
                  <a:cubicBezTo>
                    <a:pt x="222" y="191"/>
                    <a:pt x="274" y="188"/>
                    <a:pt x="326" y="191"/>
                  </a:cubicBezTo>
                  <a:cubicBezTo>
                    <a:pt x="351" y="193"/>
                    <a:pt x="376" y="199"/>
                    <a:pt x="402" y="199"/>
                  </a:cubicBezTo>
                  <a:cubicBezTo>
                    <a:pt x="428" y="200"/>
                    <a:pt x="455" y="201"/>
                    <a:pt x="481" y="203"/>
                  </a:cubicBezTo>
                  <a:cubicBezTo>
                    <a:pt x="535" y="208"/>
                    <a:pt x="588" y="208"/>
                    <a:pt x="642" y="209"/>
                  </a:cubicBezTo>
                  <a:lnTo>
                    <a:pt x="621" y="205"/>
                  </a:lnTo>
                  <a:lnTo>
                    <a:pt x="621" y="205"/>
                  </a:lnTo>
                  <a:cubicBezTo>
                    <a:pt x="658" y="212"/>
                    <a:pt x="696" y="215"/>
                    <a:pt x="733" y="215"/>
                  </a:cubicBezTo>
                  <a:cubicBezTo>
                    <a:pt x="739" y="215"/>
                    <a:pt x="744" y="215"/>
                    <a:pt x="749" y="215"/>
                  </a:cubicBezTo>
                  <a:cubicBezTo>
                    <a:pt x="786" y="216"/>
                    <a:pt x="823" y="217"/>
                    <a:pt x="860" y="218"/>
                  </a:cubicBezTo>
                  <a:cubicBezTo>
                    <a:pt x="935" y="219"/>
                    <a:pt x="1012" y="220"/>
                    <a:pt x="1088" y="223"/>
                  </a:cubicBezTo>
                  <a:cubicBezTo>
                    <a:pt x="1242" y="227"/>
                    <a:pt x="1395" y="234"/>
                    <a:pt x="1548" y="241"/>
                  </a:cubicBezTo>
                  <a:cubicBezTo>
                    <a:pt x="1700" y="248"/>
                    <a:pt x="1850" y="257"/>
                    <a:pt x="2002" y="261"/>
                  </a:cubicBezTo>
                  <a:cubicBezTo>
                    <a:pt x="2116" y="263"/>
                    <a:pt x="2231" y="268"/>
                    <a:pt x="2346" y="268"/>
                  </a:cubicBezTo>
                  <a:cubicBezTo>
                    <a:pt x="2385" y="268"/>
                    <a:pt x="2423" y="268"/>
                    <a:pt x="2462" y="266"/>
                  </a:cubicBezTo>
                  <a:cubicBezTo>
                    <a:pt x="2638" y="264"/>
                    <a:pt x="2814" y="249"/>
                    <a:pt x="2988" y="223"/>
                  </a:cubicBezTo>
                  <a:cubicBezTo>
                    <a:pt x="3014" y="218"/>
                    <a:pt x="3058" y="158"/>
                    <a:pt x="3014" y="152"/>
                  </a:cubicBezTo>
                  <a:lnTo>
                    <a:pt x="3013" y="150"/>
                  </a:lnTo>
                  <a:cubicBezTo>
                    <a:pt x="2873" y="127"/>
                    <a:pt x="2732" y="113"/>
                    <a:pt x="2591" y="100"/>
                  </a:cubicBezTo>
                  <a:cubicBezTo>
                    <a:pt x="2445" y="86"/>
                    <a:pt x="2299" y="76"/>
                    <a:pt x="2152" y="65"/>
                  </a:cubicBezTo>
                  <a:cubicBezTo>
                    <a:pt x="1850" y="42"/>
                    <a:pt x="1548" y="23"/>
                    <a:pt x="1246" y="10"/>
                  </a:cubicBezTo>
                  <a:cubicBezTo>
                    <a:pt x="1161" y="7"/>
                    <a:pt x="1075" y="4"/>
                    <a:pt x="990" y="2"/>
                  </a:cubicBezTo>
                  <a:cubicBezTo>
                    <a:pt x="947" y="1"/>
                    <a:pt x="905" y="1"/>
                    <a:pt x="862"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5854875" y="1174775"/>
              <a:ext cx="448400" cy="246325"/>
            </a:xfrm>
            <a:custGeom>
              <a:avLst/>
              <a:gdLst/>
              <a:ahLst/>
              <a:cxnLst/>
              <a:rect l="l" t="t" r="r" b="b"/>
              <a:pathLst>
                <a:path w="17936" h="9853" extrusionOk="0">
                  <a:moveTo>
                    <a:pt x="17912" y="0"/>
                  </a:moveTo>
                  <a:cubicBezTo>
                    <a:pt x="17905" y="0"/>
                    <a:pt x="17895" y="4"/>
                    <a:pt x="17885" y="13"/>
                  </a:cubicBezTo>
                  <a:lnTo>
                    <a:pt x="17886" y="14"/>
                  </a:lnTo>
                  <a:cubicBezTo>
                    <a:pt x="17418" y="435"/>
                    <a:pt x="16944" y="850"/>
                    <a:pt x="16444" y="1234"/>
                  </a:cubicBezTo>
                  <a:cubicBezTo>
                    <a:pt x="15932" y="1628"/>
                    <a:pt x="15399" y="1992"/>
                    <a:pt x="14860" y="2347"/>
                  </a:cubicBezTo>
                  <a:cubicBezTo>
                    <a:pt x="14325" y="2698"/>
                    <a:pt x="13784" y="3039"/>
                    <a:pt x="13247" y="3386"/>
                  </a:cubicBezTo>
                  <a:cubicBezTo>
                    <a:pt x="12716" y="3730"/>
                    <a:pt x="12197" y="4088"/>
                    <a:pt x="11672" y="4440"/>
                  </a:cubicBezTo>
                  <a:cubicBezTo>
                    <a:pt x="10542" y="5195"/>
                    <a:pt x="9362" y="5872"/>
                    <a:pt x="8152" y="6490"/>
                  </a:cubicBezTo>
                  <a:cubicBezTo>
                    <a:pt x="6934" y="7113"/>
                    <a:pt x="5681" y="7664"/>
                    <a:pt x="4412" y="8175"/>
                  </a:cubicBezTo>
                  <a:cubicBezTo>
                    <a:pt x="3784" y="8429"/>
                    <a:pt x="3162" y="8682"/>
                    <a:pt x="2514" y="8883"/>
                  </a:cubicBezTo>
                  <a:cubicBezTo>
                    <a:pt x="1867" y="9083"/>
                    <a:pt x="1209" y="9253"/>
                    <a:pt x="571" y="9480"/>
                  </a:cubicBezTo>
                  <a:cubicBezTo>
                    <a:pt x="489" y="9509"/>
                    <a:pt x="404" y="9537"/>
                    <a:pt x="327" y="9573"/>
                  </a:cubicBezTo>
                  <a:cubicBezTo>
                    <a:pt x="248" y="9609"/>
                    <a:pt x="175" y="9662"/>
                    <a:pt x="101" y="9708"/>
                  </a:cubicBezTo>
                  <a:cubicBezTo>
                    <a:pt x="70" y="9728"/>
                    <a:pt x="1" y="9853"/>
                    <a:pt x="76" y="9853"/>
                  </a:cubicBezTo>
                  <a:cubicBezTo>
                    <a:pt x="78" y="9853"/>
                    <a:pt x="81" y="9852"/>
                    <a:pt x="84" y="9852"/>
                  </a:cubicBezTo>
                  <a:cubicBezTo>
                    <a:pt x="154" y="9845"/>
                    <a:pt x="226" y="9843"/>
                    <a:pt x="294" y="9828"/>
                  </a:cubicBezTo>
                  <a:cubicBezTo>
                    <a:pt x="373" y="9811"/>
                    <a:pt x="451" y="9781"/>
                    <a:pt x="528" y="9757"/>
                  </a:cubicBezTo>
                  <a:cubicBezTo>
                    <a:pt x="688" y="9706"/>
                    <a:pt x="849" y="9655"/>
                    <a:pt x="1009" y="9606"/>
                  </a:cubicBezTo>
                  <a:cubicBezTo>
                    <a:pt x="1342" y="9503"/>
                    <a:pt x="1676" y="9406"/>
                    <a:pt x="2009" y="9305"/>
                  </a:cubicBezTo>
                  <a:cubicBezTo>
                    <a:pt x="2339" y="9207"/>
                    <a:pt x="2668" y="9105"/>
                    <a:pt x="2993" y="8992"/>
                  </a:cubicBezTo>
                  <a:cubicBezTo>
                    <a:pt x="3322" y="8878"/>
                    <a:pt x="3642" y="8744"/>
                    <a:pt x="3964" y="8614"/>
                  </a:cubicBezTo>
                  <a:cubicBezTo>
                    <a:pt x="5237" y="8101"/>
                    <a:pt x="6490" y="7548"/>
                    <a:pt x="7719" y="6937"/>
                  </a:cubicBezTo>
                  <a:cubicBezTo>
                    <a:pt x="8958" y="6320"/>
                    <a:pt x="10176" y="5646"/>
                    <a:pt x="11332" y="4884"/>
                  </a:cubicBezTo>
                  <a:cubicBezTo>
                    <a:pt x="11869" y="4530"/>
                    <a:pt x="12386" y="4152"/>
                    <a:pt x="12920" y="3796"/>
                  </a:cubicBezTo>
                  <a:cubicBezTo>
                    <a:pt x="13458" y="3437"/>
                    <a:pt x="14004" y="3088"/>
                    <a:pt x="14543" y="2730"/>
                  </a:cubicBezTo>
                  <a:cubicBezTo>
                    <a:pt x="15087" y="2367"/>
                    <a:pt x="15627" y="1998"/>
                    <a:pt x="16152" y="1606"/>
                  </a:cubicBezTo>
                  <a:cubicBezTo>
                    <a:pt x="16657" y="1229"/>
                    <a:pt x="17159" y="835"/>
                    <a:pt x="17602" y="386"/>
                  </a:cubicBezTo>
                  <a:cubicBezTo>
                    <a:pt x="17711" y="275"/>
                    <a:pt x="17815" y="162"/>
                    <a:pt x="17916" y="43"/>
                  </a:cubicBezTo>
                  <a:cubicBezTo>
                    <a:pt x="17936" y="21"/>
                    <a:pt x="17929" y="0"/>
                    <a:pt x="1791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9"/>
            <p:cNvSpPr/>
            <p:nvPr/>
          </p:nvSpPr>
          <p:spPr>
            <a:xfrm>
              <a:off x="5902225" y="1223825"/>
              <a:ext cx="414125" cy="215150"/>
            </a:xfrm>
            <a:custGeom>
              <a:avLst/>
              <a:gdLst/>
              <a:ahLst/>
              <a:cxnLst/>
              <a:rect l="l" t="t" r="r" b="b"/>
              <a:pathLst>
                <a:path w="16565" h="8606" extrusionOk="0">
                  <a:moveTo>
                    <a:pt x="16504" y="1"/>
                  </a:moveTo>
                  <a:cubicBezTo>
                    <a:pt x="16500" y="1"/>
                    <a:pt x="16496" y="1"/>
                    <a:pt x="16492" y="2"/>
                  </a:cubicBezTo>
                  <a:cubicBezTo>
                    <a:pt x="16439" y="9"/>
                    <a:pt x="16395" y="75"/>
                    <a:pt x="16359" y="111"/>
                  </a:cubicBezTo>
                  <a:cubicBezTo>
                    <a:pt x="16175" y="289"/>
                    <a:pt x="15983" y="461"/>
                    <a:pt x="15785" y="624"/>
                  </a:cubicBezTo>
                  <a:cubicBezTo>
                    <a:pt x="15355" y="979"/>
                    <a:pt x="14891" y="1289"/>
                    <a:pt x="14420" y="1586"/>
                  </a:cubicBezTo>
                  <a:cubicBezTo>
                    <a:pt x="13473" y="2181"/>
                    <a:pt x="12475" y="2682"/>
                    <a:pt x="11506" y="3239"/>
                  </a:cubicBezTo>
                  <a:cubicBezTo>
                    <a:pt x="10960" y="3552"/>
                    <a:pt x="10410" y="3854"/>
                    <a:pt x="9862" y="4163"/>
                  </a:cubicBezTo>
                  <a:cubicBezTo>
                    <a:pt x="9275" y="4492"/>
                    <a:pt x="8690" y="4823"/>
                    <a:pt x="8098" y="5143"/>
                  </a:cubicBezTo>
                  <a:cubicBezTo>
                    <a:pt x="6922" y="5780"/>
                    <a:pt x="5726" y="6390"/>
                    <a:pt x="4493" y="6911"/>
                  </a:cubicBezTo>
                  <a:cubicBezTo>
                    <a:pt x="3863" y="7178"/>
                    <a:pt x="3219" y="7410"/>
                    <a:pt x="2571" y="7628"/>
                  </a:cubicBezTo>
                  <a:cubicBezTo>
                    <a:pt x="1900" y="7854"/>
                    <a:pt x="1212" y="8040"/>
                    <a:pt x="556" y="8309"/>
                  </a:cubicBezTo>
                  <a:cubicBezTo>
                    <a:pt x="391" y="8377"/>
                    <a:pt x="228" y="8446"/>
                    <a:pt x="68" y="8526"/>
                  </a:cubicBezTo>
                  <a:cubicBezTo>
                    <a:pt x="51" y="8534"/>
                    <a:pt x="0" y="8606"/>
                    <a:pt x="45" y="8606"/>
                  </a:cubicBezTo>
                  <a:cubicBezTo>
                    <a:pt x="46" y="8606"/>
                    <a:pt x="47" y="8606"/>
                    <a:pt x="49" y="8606"/>
                  </a:cubicBezTo>
                  <a:cubicBezTo>
                    <a:pt x="695" y="8547"/>
                    <a:pt x="1323" y="8337"/>
                    <a:pt x="1938" y="8140"/>
                  </a:cubicBezTo>
                  <a:cubicBezTo>
                    <a:pt x="2590" y="7931"/>
                    <a:pt x="3240" y="7713"/>
                    <a:pt x="3877" y="7462"/>
                  </a:cubicBezTo>
                  <a:cubicBezTo>
                    <a:pt x="5086" y="6986"/>
                    <a:pt x="6250" y="6409"/>
                    <a:pt x="7394" y="5793"/>
                  </a:cubicBezTo>
                  <a:cubicBezTo>
                    <a:pt x="8537" y="5176"/>
                    <a:pt x="9664" y="4528"/>
                    <a:pt x="10795" y="3889"/>
                  </a:cubicBezTo>
                  <a:cubicBezTo>
                    <a:pt x="11749" y="3351"/>
                    <a:pt x="12699" y="2805"/>
                    <a:pt x="13646" y="2252"/>
                  </a:cubicBezTo>
                  <a:cubicBezTo>
                    <a:pt x="14130" y="1969"/>
                    <a:pt x="14608" y="1676"/>
                    <a:pt x="15065" y="1352"/>
                  </a:cubicBezTo>
                  <a:cubicBezTo>
                    <a:pt x="15489" y="1051"/>
                    <a:pt x="15907" y="726"/>
                    <a:pt x="16269" y="351"/>
                  </a:cubicBezTo>
                  <a:cubicBezTo>
                    <a:pt x="16324" y="294"/>
                    <a:pt x="16377" y="236"/>
                    <a:pt x="16429" y="177"/>
                  </a:cubicBezTo>
                  <a:lnTo>
                    <a:pt x="16429" y="177"/>
                  </a:lnTo>
                  <a:cubicBezTo>
                    <a:pt x="16494" y="161"/>
                    <a:pt x="16564" y="118"/>
                    <a:pt x="16561" y="52"/>
                  </a:cubicBezTo>
                  <a:cubicBezTo>
                    <a:pt x="16559" y="20"/>
                    <a:pt x="16535" y="1"/>
                    <a:pt x="16504"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9"/>
            <p:cNvSpPr/>
            <p:nvPr/>
          </p:nvSpPr>
          <p:spPr>
            <a:xfrm>
              <a:off x="5950275" y="1273725"/>
              <a:ext cx="377225" cy="178225"/>
            </a:xfrm>
            <a:custGeom>
              <a:avLst/>
              <a:gdLst/>
              <a:ahLst/>
              <a:cxnLst/>
              <a:rect l="l" t="t" r="r" b="b"/>
              <a:pathLst>
                <a:path w="15089" h="7129" extrusionOk="0">
                  <a:moveTo>
                    <a:pt x="15043" y="1"/>
                  </a:moveTo>
                  <a:cubicBezTo>
                    <a:pt x="15038" y="1"/>
                    <a:pt x="15034" y="1"/>
                    <a:pt x="15029" y="2"/>
                  </a:cubicBezTo>
                  <a:cubicBezTo>
                    <a:pt x="14970" y="14"/>
                    <a:pt x="14936" y="45"/>
                    <a:pt x="14910" y="84"/>
                  </a:cubicBezTo>
                  <a:lnTo>
                    <a:pt x="14910" y="84"/>
                  </a:lnTo>
                  <a:cubicBezTo>
                    <a:pt x="14762" y="198"/>
                    <a:pt x="14605" y="304"/>
                    <a:pt x="14452" y="409"/>
                  </a:cubicBezTo>
                  <a:cubicBezTo>
                    <a:pt x="14265" y="537"/>
                    <a:pt x="14070" y="657"/>
                    <a:pt x="13871" y="765"/>
                  </a:cubicBezTo>
                  <a:cubicBezTo>
                    <a:pt x="13448" y="998"/>
                    <a:pt x="13006" y="1192"/>
                    <a:pt x="12561" y="1379"/>
                  </a:cubicBezTo>
                  <a:cubicBezTo>
                    <a:pt x="12116" y="1567"/>
                    <a:pt x="11667" y="1741"/>
                    <a:pt x="11221" y="1925"/>
                  </a:cubicBezTo>
                  <a:cubicBezTo>
                    <a:pt x="11007" y="2013"/>
                    <a:pt x="10790" y="2102"/>
                    <a:pt x="10581" y="2206"/>
                  </a:cubicBezTo>
                  <a:cubicBezTo>
                    <a:pt x="10323" y="2334"/>
                    <a:pt x="10066" y="2467"/>
                    <a:pt x="9810" y="2601"/>
                  </a:cubicBezTo>
                  <a:cubicBezTo>
                    <a:pt x="8812" y="3124"/>
                    <a:pt x="7827" y="3673"/>
                    <a:pt x="6829" y="4197"/>
                  </a:cubicBezTo>
                  <a:cubicBezTo>
                    <a:pt x="5836" y="4720"/>
                    <a:pt x="4823" y="5215"/>
                    <a:pt x="3782" y="5638"/>
                  </a:cubicBezTo>
                  <a:cubicBezTo>
                    <a:pt x="3241" y="5858"/>
                    <a:pt x="2694" y="6048"/>
                    <a:pt x="2133" y="6217"/>
                  </a:cubicBezTo>
                  <a:cubicBezTo>
                    <a:pt x="1568" y="6387"/>
                    <a:pt x="983" y="6532"/>
                    <a:pt x="453" y="6797"/>
                  </a:cubicBezTo>
                  <a:cubicBezTo>
                    <a:pt x="323" y="6861"/>
                    <a:pt x="195" y="6930"/>
                    <a:pt x="68" y="7001"/>
                  </a:cubicBezTo>
                  <a:cubicBezTo>
                    <a:pt x="38" y="7018"/>
                    <a:pt x="4" y="7048"/>
                    <a:pt x="2" y="7085"/>
                  </a:cubicBezTo>
                  <a:cubicBezTo>
                    <a:pt x="0" y="7110"/>
                    <a:pt x="14" y="7128"/>
                    <a:pt x="37" y="7128"/>
                  </a:cubicBezTo>
                  <a:cubicBezTo>
                    <a:pt x="42" y="7128"/>
                    <a:pt x="46" y="7128"/>
                    <a:pt x="51" y="7126"/>
                  </a:cubicBezTo>
                  <a:cubicBezTo>
                    <a:pt x="311" y="7048"/>
                    <a:pt x="575" y="6996"/>
                    <a:pt x="834" y="6922"/>
                  </a:cubicBezTo>
                  <a:cubicBezTo>
                    <a:pt x="1110" y="6843"/>
                    <a:pt x="1386" y="6764"/>
                    <a:pt x="1663" y="6685"/>
                  </a:cubicBezTo>
                  <a:cubicBezTo>
                    <a:pt x="2245" y="6519"/>
                    <a:pt x="2819" y="6342"/>
                    <a:pt x="3384" y="6122"/>
                  </a:cubicBezTo>
                  <a:cubicBezTo>
                    <a:pt x="4446" y="5708"/>
                    <a:pt x="5475" y="5221"/>
                    <a:pt x="6482" y="4691"/>
                  </a:cubicBezTo>
                  <a:cubicBezTo>
                    <a:pt x="7488" y="4162"/>
                    <a:pt x="8479" y="3611"/>
                    <a:pt x="9481" y="3077"/>
                  </a:cubicBezTo>
                  <a:cubicBezTo>
                    <a:pt x="9968" y="2818"/>
                    <a:pt x="10453" y="2549"/>
                    <a:pt x="10957" y="2327"/>
                  </a:cubicBezTo>
                  <a:cubicBezTo>
                    <a:pt x="11395" y="2134"/>
                    <a:pt x="11839" y="1955"/>
                    <a:pt x="12279" y="1769"/>
                  </a:cubicBezTo>
                  <a:cubicBezTo>
                    <a:pt x="12731" y="1578"/>
                    <a:pt x="13176" y="1374"/>
                    <a:pt x="13607" y="1141"/>
                  </a:cubicBezTo>
                  <a:cubicBezTo>
                    <a:pt x="14032" y="912"/>
                    <a:pt x="14447" y="657"/>
                    <a:pt x="14809" y="335"/>
                  </a:cubicBezTo>
                  <a:cubicBezTo>
                    <a:pt x="14894" y="260"/>
                    <a:pt x="14968" y="174"/>
                    <a:pt x="15044" y="90"/>
                  </a:cubicBezTo>
                  <a:cubicBezTo>
                    <a:pt x="15068" y="64"/>
                    <a:pt x="15088" y="1"/>
                    <a:pt x="15043" y="1"/>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9"/>
            <p:cNvSpPr/>
            <p:nvPr/>
          </p:nvSpPr>
          <p:spPr>
            <a:xfrm>
              <a:off x="5978325" y="1326100"/>
              <a:ext cx="351675" cy="157800"/>
            </a:xfrm>
            <a:custGeom>
              <a:avLst/>
              <a:gdLst/>
              <a:ahLst/>
              <a:cxnLst/>
              <a:rect l="l" t="t" r="r" b="b"/>
              <a:pathLst>
                <a:path w="14067" h="6312" extrusionOk="0">
                  <a:moveTo>
                    <a:pt x="14032" y="0"/>
                  </a:moveTo>
                  <a:cubicBezTo>
                    <a:pt x="14026" y="0"/>
                    <a:pt x="14018" y="2"/>
                    <a:pt x="14008" y="7"/>
                  </a:cubicBezTo>
                  <a:lnTo>
                    <a:pt x="14008" y="8"/>
                  </a:lnTo>
                  <a:cubicBezTo>
                    <a:pt x="13566" y="217"/>
                    <a:pt x="13141" y="463"/>
                    <a:pt x="12710" y="694"/>
                  </a:cubicBezTo>
                  <a:cubicBezTo>
                    <a:pt x="12272" y="929"/>
                    <a:pt x="11839" y="1171"/>
                    <a:pt x="11402" y="1405"/>
                  </a:cubicBezTo>
                  <a:cubicBezTo>
                    <a:pt x="10520" y="1880"/>
                    <a:pt x="9634" y="2346"/>
                    <a:pt x="8740" y="2797"/>
                  </a:cubicBezTo>
                  <a:cubicBezTo>
                    <a:pt x="7845" y="3247"/>
                    <a:pt x="6944" y="3672"/>
                    <a:pt x="6030" y="4076"/>
                  </a:cubicBezTo>
                  <a:cubicBezTo>
                    <a:pt x="5120" y="4479"/>
                    <a:pt x="4196" y="4854"/>
                    <a:pt x="3260" y="5190"/>
                  </a:cubicBezTo>
                  <a:cubicBezTo>
                    <a:pt x="2808" y="5352"/>
                    <a:pt x="2354" y="5507"/>
                    <a:pt x="1894" y="5647"/>
                  </a:cubicBezTo>
                  <a:cubicBezTo>
                    <a:pt x="1656" y="5719"/>
                    <a:pt x="1417" y="5787"/>
                    <a:pt x="1177" y="5852"/>
                  </a:cubicBezTo>
                  <a:cubicBezTo>
                    <a:pt x="933" y="5917"/>
                    <a:pt x="682" y="5975"/>
                    <a:pt x="450" y="6074"/>
                  </a:cubicBezTo>
                  <a:cubicBezTo>
                    <a:pt x="334" y="6123"/>
                    <a:pt x="212" y="6156"/>
                    <a:pt x="95" y="6202"/>
                  </a:cubicBezTo>
                  <a:cubicBezTo>
                    <a:pt x="65" y="6214"/>
                    <a:pt x="0" y="6311"/>
                    <a:pt x="66" y="6311"/>
                  </a:cubicBezTo>
                  <a:cubicBezTo>
                    <a:pt x="66" y="6311"/>
                    <a:pt x="67" y="6311"/>
                    <a:pt x="67" y="6311"/>
                  </a:cubicBezTo>
                  <a:cubicBezTo>
                    <a:pt x="179" y="6310"/>
                    <a:pt x="287" y="6288"/>
                    <a:pt x="398" y="6286"/>
                  </a:cubicBezTo>
                  <a:cubicBezTo>
                    <a:pt x="519" y="6283"/>
                    <a:pt x="636" y="6258"/>
                    <a:pt x="753" y="6231"/>
                  </a:cubicBezTo>
                  <a:cubicBezTo>
                    <a:pt x="997" y="6177"/>
                    <a:pt x="1238" y="6109"/>
                    <a:pt x="1477" y="6040"/>
                  </a:cubicBezTo>
                  <a:cubicBezTo>
                    <a:pt x="1941" y="5905"/>
                    <a:pt x="2400" y="5755"/>
                    <a:pt x="2855" y="5597"/>
                  </a:cubicBezTo>
                  <a:cubicBezTo>
                    <a:pt x="3808" y="5263"/>
                    <a:pt x="4748" y="4891"/>
                    <a:pt x="5674" y="4488"/>
                  </a:cubicBezTo>
                  <a:cubicBezTo>
                    <a:pt x="6598" y="4088"/>
                    <a:pt x="7505" y="3654"/>
                    <a:pt x="8404" y="3202"/>
                  </a:cubicBezTo>
                  <a:cubicBezTo>
                    <a:pt x="9308" y="2749"/>
                    <a:pt x="10201" y="2276"/>
                    <a:pt x="11085" y="1785"/>
                  </a:cubicBezTo>
                  <a:cubicBezTo>
                    <a:pt x="11963" y="1298"/>
                    <a:pt x="12840" y="804"/>
                    <a:pt x="13701" y="284"/>
                  </a:cubicBezTo>
                  <a:cubicBezTo>
                    <a:pt x="13809" y="219"/>
                    <a:pt x="13916" y="153"/>
                    <a:pt x="14021" y="84"/>
                  </a:cubicBezTo>
                  <a:cubicBezTo>
                    <a:pt x="14052" y="62"/>
                    <a:pt x="14067" y="0"/>
                    <a:pt x="14032"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9"/>
            <p:cNvSpPr/>
            <p:nvPr/>
          </p:nvSpPr>
          <p:spPr>
            <a:xfrm>
              <a:off x="6022100" y="1369100"/>
              <a:ext cx="312650" cy="152025"/>
            </a:xfrm>
            <a:custGeom>
              <a:avLst/>
              <a:gdLst/>
              <a:ahLst/>
              <a:cxnLst/>
              <a:rect l="l" t="t" r="r" b="b"/>
              <a:pathLst>
                <a:path w="12506" h="6081" extrusionOk="0">
                  <a:moveTo>
                    <a:pt x="12409" y="0"/>
                  </a:moveTo>
                  <a:cubicBezTo>
                    <a:pt x="12401" y="0"/>
                    <a:pt x="12393" y="1"/>
                    <a:pt x="12384" y="4"/>
                  </a:cubicBezTo>
                  <a:cubicBezTo>
                    <a:pt x="12348" y="16"/>
                    <a:pt x="12327" y="42"/>
                    <a:pt x="12289" y="47"/>
                  </a:cubicBezTo>
                  <a:cubicBezTo>
                    <a:pt x="12272" y="49"/>
                    <a:pt x="12244" y="92"/>
                    <a:pt x="12272" y="92"/>
                  </a:cubicBezTo>
                  <a:lnTo>
                    <a:pt x="12272" y="91"/>
                  </a:lnTo>
                  <a:cubicBezTo>
                    <a:pt x="12296" y="91"/>
                    <a:pt x="12319" y="86"/>
                    <a:pt x="12339" y="76"/>
                  </a:cubicBezTo>
                  <a:cubicBezTo>
                    <a:pt x="12356" y="68"/>
                    <a:pt x="12367" y="63"/>
                    <a:pt x="12377" y="63"/>
                  </a:cubicBezTo>
                  <a:cubicBezTo>
                    <a:pt x="12383" y="63"/>
                    <a:pt x="12389" y="65"/>
                    <a:pt x="12395" y="72"/>
                  </a:cubicBezTo>
                  <a:lnTo>
                    <a:pt x="12395" y="72"/>
                  </a:lnTo>
                  <a:cubicBezTo>
                    <a:pt x="12340" y="117"/>
                    <a:pt x="12289" y="167"/>
                    <a:pt x="12232" y="212"/>
                  </a:cubicBezTo>
                  <a:cubicBezTo>
                    <a:pt x="12159" y="271"/>
                    <a:pt x="12082" y="333"/>
                    <a:pt x="12006" y="390"/>
                  </a:cubicBezTo>
                  <a:cubicBezTo>
                    <a:pt x="11845" y="510"/>
                    <a:pt x="11683" y="630"/>
                    <a:pt x="11513" y="740"/>
                  </a:cubicBezTo>
                  <a:cubicBezTo>
                    <a:pt x="11164" y="969"/>
                    <a:pt x="10792" y="1166"/>
                    <a:pt x="10412" y="1348"/>
                  </a:cubicBezTo>
                  <a:cubicBezTo>
                    <a:pt x="9625" y="1726"/>
                    <a:pt x="8805" y="2032"/>
                    <a:pt x="8003" y="2377"/>
                  </a:cubicBezTo>
                  <a:cubicBezTo>
                    <a:pt x="7817" y="2457"/>
                    <a:pt x="7633" y="2539"/>
                    <a:pt x="7450" y="2624"/>
                  </a:cubicBezTo>
                  <a:cubicBezTo>
                    <a:pt x="7274" y="2706"/>
                    <a:pt x="7104" y="2799"/>
                    <a:pt x="6931" y="2884"/>
                  </a:cubicBezTo>
                  <a:cubicBezTo>
                    <a:pt x="6723" y="2986"/>
                    <a:pt x="6504" y="3068"/>
                    <a:pt x="6291" y="3155"/>
                  </a:cubicBezTo>
                  <a:cubicBezTo>
                    <a:pt x="6070" y="3242"/>
                    <a:pt x="5848" y="3328"/>
                    <a:pt x="5626" y="3413"/>
                  </a:cubicBezTo>
                  <a:cubicBezTo>
                    <a:pt x="4713" y="3760"/>
                    <a:pt x="3780" y="4076"/>
                    <a:pt x="2862" y="4438"/>
                  </a:cubicBezTo>
                  <a:cubicBezTo>
                    <a:pt x="2415" y="4614"/>
                    <a:pt x="1973" y="4801"/>
                    <a:pt x="1539" y="5009"/>
                  </a:cubicBezTo>
                  <a:cubicBezTo>
                    <a:pt x="1118" y="5213"/>
                    <a:pt x="691" y="5430"/>
                    <a:pt x="309" y="5701"/>
                  </a:cubicBezTo>
                  <a:cubicBezTo>
                    <a:pt x="254" y="5739"/>
                    <a:pt x="196" y="5775"/>
                    <a:pt x="148" y="5821"/>
                  </a:cubicBezTo>
                  <a:cubicBezTo>
                    <a:pt x="105" y="5863"/>
                    <a:pt x="71" y="5913"/>
                    <a:pt x="37" y="5961"/>
                  </a:cubicBezTo>
                  <a:cubicBezTo>
                    <a:pt x="5" y="6005"/>
                    <a:pt x="1" y="6080"/>
                    <a:pt x="63" y="6080"/>
                  </a:cubicBezTo>
                  <a:cubicBezTo>
                    <a:pt x="69" y="6080"/>
                    <a:pt x="75" y="6080"/>
                    <a:pt x="82" y="6078"/>
                  </a:cubicBezTo>
                  <a:cubicBezTo>
                    <a:pt x="132" y="6067"/>
                    <a:pt x="183" y="6061"/>
                    <a:pt x="230" y="6039"/>
                  </a:cubicBezTo>
                  <a:cubicBezTo>
                    <a:pt x="259" y="6022"/>
                    <a:pt x="289" y="6005"/>
                    <a:pt x="317" y="5986"/>
                  </a:cubicBezTo>
                  <a:lnTo>
                    <a:pt x="357" y="5962"/>
                  </a:lnTo>
                  <a:cubicBezTo>
                    <a:pt x="361" y="5959"/>
                    <a:pt x="362" y="5959"/>
                    <a:pt x="362" y="5959"/>
                  </a:cubicBezTo>
                  <a:lnTo>
                    <a:pt x="362" y="5959"/>
                  </a:lnTo>
                  <a:cubicBezTo>
                    <a:pt x="362" y="5959"/>
                    <a:pt x="361" y="5959"/>
                    <a:pt x="361" y="5959"/>
                  </a:cubicBezTo>
                  <a:lnTo>
                    <a:pt x="361" y="5959"/>
                  </a:lnTo>
                  <a:cubicBezTo>
                    <a:pt x="363" y="5958"/>
                    <a:pt x="366" y="5956"/>
                    <a:pt x="371" y="5953"/>
                  </a:cubicBezTo>
                  <a:cubicBezTo>
                    <a:pt x="428" y="5920"/>
                    <a:pt x="486" y="5887"/>
                    <a:pt x="542" y="5852"/>
                  </a:cubicBezTo>
                  <a:lnTo>
                    <a:pt x="606" y="5811"/>
                  </a:lnTo>
                  <a:lnTo>
                    <a:pt x="648" y="5787"/>
                  </a:lnTo>
                  <a:lnTo>
                    <a:pt x="661" y="5778"/>
                  </a:lnTo>
                  <a:cubicBezTo>
                    <a:pt x="861" y="5660"/>
                    <a:pt x="1065" y="5549"/>
                    <a:pt x="1271" y="5445"/>
                  </a:cubicBezTo>
                  <a:cubicBezTo>
                    <a:pt x="1701" y="5225"/>
                    <a:pt x="2144" y="5030"/>
                    <a:pt x="2592" y="4846"/>
                  </a:cubicBezTo>
                  <a:cubicBezTo>
                    <a:pt x="3512" y="4470"/>
                    <a:pt x="4429" y="4156"/>
                    <a:pt x="5357" y="3807"/>
                  </a:cubicBezTo>
                  <a:cubicBezTo>
                    <a:pt x="5806" y="3638"/>
                    <a:pt x="6252" y="3460"/>
                    <a:pt x="6690" y="3263"/>
                  </a:cubicBezTo>
                  <a:cubicBezTo>
                    <a:pt x="6880" y="3179"/>
                    <a:pt x="7060" y="3080"/>
                    <a:pt x="7246" y="2988"/>
                  </a:cubicBezTo>
                  <a:cubicBezTo>
                    <a:pt x="7426" y="2899"/>
                    <a:pt x="7608" y="2813"/>
                    <a:pt x="7793" y="2731"/>
                  </a:cubicBezTo>
                  <a:cubicBezTo>
                    <a:pt x="8592" y="2374"/>
                    <a:pt x="9409" y="2061"/>
                    <a:pt x="10200" y="1685"/>
                  </a:cubicBezTo>
                  <a:cubicBezTo>
                    <a:pt x="10598" y="1497"/>
                    <a:pt x="10988" y="1294"/>
                    <a:pt x="11361" y="1061"/>
                  </a:cubicBezTo>
                  <a:cubicBezTo>
                    <a:pt x="11708" y="844"/>
                    <a:pt x="12048" y="600"/>
                    <a:pt x="12319" y="291"/>
                  </a:cubicBezTo>
                  <a:cubicBezTo>
                    <a:pt x="12350" y="255"/>
                    <a:pt x="12384" y="220"/>
                    <a:pt x="12417" y="184"/>
                  </a:cubicBezTo>
                  <a:cubicBezTo>
                    <a:pt x="12448" y="148"/>
                    <a:pt x="12475" y="109"/>
                    <a:pt x="12497" y="67"/>
                  </a:cubicBezTo>
                  <a:cubicBezTo>
                    <a:pt x="12506" y="54"/>
                    <a:pt x="12506" y="30"/>
                    <a:pt x="12488" y="22"/>
                  </a:cubicBezTo>
                  <a:cubicBezTo>
                    <a:pt x="12464" y="12"/>
                    <a:pt x="12437" y="0"/>
                    <a:pt x="12409"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
            <p:cNvSpPr/>
            <p:nvPr/>
          </p:nvSpPr>
          <p:spPr>
            <a:xfrm>
              <a:off x="6055775" y="1421850"/>
              <a:ext cx="275475" cy="110625"/>
            </a:xfrm>
            <a:custGeom>
              <a:avLst/>
              <a:gdLst/>
              <a:ahLst/>
              <a:cxnLst/>
              <a:rect l="l" t="t" r="r" b="b"/>
              <a:pathLst>
                <a:path w="11019" h="4425" extrusionOk="0">
                  <a:moveTo>
                    <a:pt x="10988" y="0"/>
                  </a:moveTo>
                  <a:cubicBezTo>
                    <a:pt x="10982" y="0"/>
                    <a:pt x="10974" y="2"/>
                    <a:pt x="10965" y="7"/>
                  </a:cubicBezTo>
                  <a:lnTo>
                    <a:pt x="10966" y="7"/>
                  </a:lnTo>
                  <a:cubicBezTo>
                    <a:pt x="10300" y="371"/>
                    <a:pt x="9630" y="726"/>
                    <a:pt x="8942" y="1044"/>
                  </a:cubicBezTo>
                  <a:cubicBezTo>
                    <a:pt x="8247" y="1364"/>
                    <a:pt x="7547" y="1673"/>
                    <a:pt x="6838" y="1962"/>
                  </a:cubicBezTo>
                  <a:cubicBezTo>
                    <a:pt x="6493" y="2103"/>
                    <a:pt x="6145" y="2232"/>
                    <a:pt x="5795" y="2361"/>
                  </a:cubicBezTo>
                  <a:cubicBezTo>
                    <a:pt x="5439" y="2492"/>
                    <a:pt x="5083" y="2631"/>
                    <a:pt x="4729" y="2768"/>
                  </a:cubicBezTo>
                  <a:cubicBezTo>
                    <a:pt x="4010" y="3045"/>
                    <a:pt x="3290" y="3317"/>
                    <a:pt x="2562" y="3567"/>
                  </a:cubicBezTo>
                  <a:cubicBezTo>
                    <a:pt x="2195" y="3691"/>
                    <a:pt x="1825" y="3811"/>
                    <a:pt x="1452" y="3917"/>
                  </a:cubicBezTo>
                  <a:cubicBezTo>
                    <a:pt x="1272" y="3967"/>
                    <a:pt x="1090" y="4012"/>
                    <a:pt x="911" y="4064"/>
                  </a:cubicBezTo>
                  <a:cubicBezTo>
                    <a:pt x="720" y="4120"/>
                    <a:pt x="531" y="4184"/>
                    <a:pt x="341" y="4243"/>
                  </a:cubicBezTo>
                  <a:cubicBezTo>
                    <a:pt x="249" y="4271"/>
                    <a:pt x="160" y="4307"/>
                    <a:pt x="70" y="4343"/>
                  </a:cubicBezTo>
                  <a:cubicBezTo>
                    <a:pt x="47" y="4352"/>
                    <a:pt x="1" y="4418"/>
                    <a:pt x="50" y="4421"/>
                  </a:cubicBezTo>
                  <a:cubicBezTo>
                    <a:pt x="93" y="4424"/>
                    <a:pt x="135" y="4425"/>
                    <a:pt x="178" y="4425"/>
                  </a:cubicBezTo>
                  <a:cubicBezTo>
                    <a:pt x="495" y="4425"/>
                    <a:pt x="815" y="4360"/>
                    <a:pt x="1118" y="4279"/>
                  </a:cubicBezTo>
                  <a:cubicBezTo>
                    <a:pt x="1492" y="4178"/>
                    <a:pt x="1862" y="4064"/>
                    <a:pt x="2229" y="3943"/>
                  </a:cubicBezTo>
                  <a:cubicBezTo>
                    <a:pt x="2978" y="3695"/>
                    <a:pt x="3712" y="3408"/>
                    <a:pt x="4447" y="3119"/>
                  </a:cubicBezTo>
                  <a:cubicBezTo>
                    <a:pt x="4807" y="2978"/>
                    <a:pt x="5168" y="2836"/>
                    <a:pt x="5529" y="2696"/>
                  </a:cubicBezTo>
                  <a:cubicBezTo>
                    <a:pt x="5879" y="2560"/>
                    <a:pt x="6231" y="2429"/>
                    <a:pt x="6577" y="2284"/>
                  </a:cubicBezTo>
                  <a:cubicBezTo>
                    <a:pt x="7286" y="1989"/>
                    <a:pt x="7998" y="1689"/>
                    <a:pt x="8688" y="1351"/>
                  </a:cubicBezTo>
                  <a:cubicBezTo>
                    <a:pt x="9388" y="1008"/>
                    <a:pt x="10081" y="648"/>
                    <a:pt x="10742" y="233"/>
                  </a:cubicBezTo>
                  <a:cubicBezTo>
                    <a:pt x="10822" y="183"/>
                    <a:pt x="10899" y="130"/>
                    <a:pt x="10978" y="78"/>
                  </a:cubicBezTo>
                  <a:cubicBezTo>
                    <a:pt x="11006" y="59"/>
                    <a:pt x="11019" y="0"/>
                    <a:pt x="10988"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9"/>
            <p:cNvSpPr/>
            <p:nvPr/>
          </p:nvSpPr>
          <p:spPr>
            <a:xfrm>
              <a:off x="6073450" y="1464200"/>
              <a:ext cx="231575" cy="89800"/>
            </a:xfrm>
            <a:custGeom>
              <a:avLst/>
              <a:gdLst/>
              <a:ahLst/>
              <a:cxnLst/>
              <a:rect l="l" t="t" r="r" b="b"/>
              <a:pathLst>
                <a:path w="9263" h="3592" extrusionOk="0">
                  <a:moveTo>
                    <a:pt x="9254" y="0"/>
                  </a:moveTo>
                  <a:cubicBezTo>
                    <a:pt x="9245" y="0"/>
                    <a:pt x="9231" y="10"/>
                    <a:pt x="9227" y="15"/>
                  </a:cubicBezTo>
                  <a:lnTo>
                    <a:pt x="9226" y="14"/>
                  </a:lnTo>
                  <a:cubicBezTo>
                    <a:pt x="9220" y="23"/>
                    <a:pt x="9213" y="31"/>
                    <a:pt x="9205" y="39"/>
                  </a:cubicBezTo>
                  <a:cubicBezTo>
                    <a:pt x="9202" y="42"/>
                    <a:pt x="9198" y="47"/>
                    <a:pt x="9193" y="51"/>
                  </a:cubicBezTo>
                  <a:cubicBezTo>
                    <a:pt x="9193" y="51"/>
                    <a:pt x="9193" y="51"/>
                    <a:pt x="9193" y="51"/>
                  </a:cubicBezTo>
                  <a:lnTo>
                    <a:pt x="9193" y="51"/>
                  </a:lnTo>
                  <a:cubicBezTo>
                    <a:pt x="9191" y="52"/>
                    <a:pt x="9190" y="53"/>
                    <a:pt x="9190" y="53"/>
                  </a:cubicBezTo>
                  <a:cubicBezTo>
                    <a:pt x="9189" y="53"/>
                    <a:pt x="9199" y="44"/>
                    <a:pt x="9199" y="44"/>
                  </a:cubicBezTo>
                  <a:lnTo>
                    <a:pt x="9199" y="44"/>
                  </a:lnTo>
                  <a:cubicBezTo>
                    <a:pt x="9198" y="44"/>
                    <a:pt x="9194" y="48"/>
                    <a:pt x="9180" y="59"/>
                  </a:cubicBezTo>
                  <a:cubicBezTo>
                    <a:pt x="9166" y="71"/>
                    <a:pt x="9153" y="83"/>
                    <a:pt x="9140" y="96"/>
                  </a:cubicBezTo>
                  <a:cubicBezTo>
                    <a:pt x="9138" y="98"/>
                    <a:pt x="9136" y="99"/>
                    <a:pt x="9136" y="100"/>
                  </a:cubicBezTo>
                  <a:lnTo>
                    <a:pt x="9136" y="100"/>
                  </a:lnTo>
                  <a:cubicBezTo>
                    <a:pt x="9135" y="101"/>
                    <a:pt x="9133" y="102"/>
                    <a:pt x="9131" y="103"/>
                  </a:cubicBezTo>
                  <a:lnTo>
                    <a:pt x="9109" y="121"/>
                  </a:lnTo>
                  <a:cubicBezTo>
                    <a:pt x="9096" y="131"/>
                    <a:pt x="9082" y="141"/>
                    <a:pt x="9068" y="149"/>
                  </a:cubicBezTo>
                  <a:cubicBezTo>
                    <a:pt x="9059" y="155"/>
                    <a:pt x="9052" y="160"/>
                    <a:pt x="9045" y="164"/>
                  </a:cubicBezTo>
                  <a:lnTo>
                    <a:pt x="9045" y="164"/>
                  </a:lnTo>
                  <a:cubicBezTo>
                    <a:pt x="9047" y="163"/>
                    <a:pt x="9051" y="160"/>
                    <a:pt x="9050" y="160"/>
                  </a:cubicBezTo>
                  <a:lnTo>
                    <a:pt x="9050" y="160"/>
                  </a:lnTo>
                  <a:cubicBezTo>
                    <a:pt x="9050" y="160"/>
                    <a:pt x="9048" y="161"/>
                    <a:pt x="9045" y="163"/>
                  </a:cubicBezTo>
                  <a:cubicBezTo>
                    <a:pt x="9033" y="170"/>
                    <a:pt x="9025" y="176"/>
                    <a:pt x="9015" y="182"/>
                  </a:cubicBezTo>
                  <a:lnTo>
                    <a:pt x="8991" y="196"/>
                  </a:lnTo>
                  <a:cubicBezTo>
                    <a:pt x="8986" y="199"/>
                    <a:pt x="8984" y="201"/>
                    <a:pt x="8983" y="202"/>
                  </a:cubicBezTo>
                  <a:lnTo>
                    <a:pt x="8983" y="202"/>
                  </a:lnTo>
                  <a:cubicBezTo>
                    <a:pt x="8982" y="202"/>
                    <a:pt x="8981" y="202"/>
                    <a:pt x="8980" y="203"/>
                  </a:cubicBezTo>
                  <a:cubicBezTo>
                    <a:pt x="8975" y="206"/>
                    <a:pt x="8946" y="223"/>
                    <a:pt x="8943" y="224"/>
                  </a:cubicBezTo>
                  <a:lnTo>
                    <a:pt x="8943" y="224"/>
                  </a:lnTo>
                  <a:lnTo>
                    <a:pt x="8918" y="237"/>
                  </a:lnTo>
                  <a:cubicBezTo>
                    <a:pt x="8721" y="337"/>
                    <a:pt x="8522" y="430"/>
                    <a:pt x="8317" y="515"/>
                  </a:cubicBezTo>
                  <a:cubicBezTo>
                    <a:pt x="8198" y="564"/>
                    <a:pt x="8076" y="612"/>
                    <a:pt x="7955" y="658"/>
                  </a:cubicBezTo>
                  <a:cubicBezTo>
                    <a:pt x="7829" y="706"/>
                    <a:pt x="7734" y="741"/>
                    <a:pt x="7603" y="787"/>
                  </a:cubicBezTo>
                  <a:cubicBezTo>
                    <a:pt x="7368" y="869"/>
                    <a:pt x="7133" y="950"/>
                    <a:pt x="6898" y="1033"/>
                  </a:cubicBezTo>
                  <a:cubicBezTo>
                    <a:pt x="6714" y="1099"/>
                    <a:pt x="6529" y="1163"/>
                    <a:pt x="6349" y="1238"/>
                  </a:cubicBezTo>
                  <a:cubicBezTo>
                    <a:pt x="5986" y="1391"/>
                    <a:pt x="5614" y="1524"/>
                    <a:pt x="5244" y="1658"/>
                  </a:cubicBezTo>
                  <a:cubicBezTo>
                    <a:pt x="4440" y="1951"/>
                    <a:pt x="3630" y="2228"/>
                    <a:pt x="2818" y="2501"/>
                  </a:cubicBezTo>
                  <a:cubicBezTo>
                    <a:pt x="2412" y="2637"/>
                    <a:pt x="2006" y="2773"/>
                    <a:pt x="1600" y="2909"/>
                  </a:cubicBezTo>
                  <a:cubicBezTo>
                    <a:pt x="1187" y="3048"/>
                    <a:pt x="769" y="3178"/>
                    <a:pt x="367" y="3351"/>
                  </a:cubicBezTo>
                  <a:cubicBezTo>
                    <a:pt x="266" y="3395"/>
                    <a:pt x="168" y="3455"/>
                    <a:pt x="70" y="3507"/>
                  </a:cubicBezTo>
                  <a:cubicBezTo>
                    <a:pt x="43" y="3521"/>
                    <a:pt x="1" y="3591"/>
                    <a:pt x="50" y="3591"/>
                  </a:cubicBezTo>
                  <a:cubicBezTo>
                    <a:pt x="53" y="3591"/>
                    <a:pt x="56" y="3591"/>
                    <a:pt x="60" y="3590"/>
                  </a:cubicBezTo>
                  <a:cubicBezTo>
                    <a:pt x="156" y="3574"/>
                    <a:pt x="257" y="3567"/>
                    <a:pt x="352" y="3542"/>
                  </a:cubicBezTo>
                  <a:cubicBezTo>
                    <a:pt x="456" y="3515"/>
                    <a:pt x="559" y="3484"/>
                    <a:pt x="662" y="3454"/>
                  </a:cubicBezTo>
                  <a:cubicBezTo>
                    <a:pt x="871" y="3390"/>
                    <a:pt x="1076" y="3317"/>
                    <a:pt x="1282" y="3246"/>
                  </a:cubicBezTo>
                  <a:cubicBezTo>
                    <a:pt x="1691" y="3108"/>
                    <a:pt x="2100" y="2970"/>
                    <a:pt x="2508" y="2832"/>
                  </a:cubicBezTo>
                  <a:cubicBezTo>
                    <a:pt x="3335" y="2554"/>
                    <a:pt x="4159" y="2273"/>
                    <a:pt x="4979" y="1975"/>
                  </a:cubicBezTo>
                  <a:cubicBezTo>
                    <a:pt x="5399" y="1822"/>
                    <a:pt x="5819" y="1665"/>
                    <a:pt x="6237" y="1503"/>
                  </a:cubicBezTo>
                  <a:cubicBezTo>
                    <a:pt x="6417" y="1433"/>
                    <a:pt x="6594" y="1360"/>
                    <a:pt x="6774" y="1292"/>
                  </a:cubicBezTo>
                  <a:cubicBezTo>
                    <a:pt x="6886" y="1250"/>
                    <a:pt x="6999" y="1209"/>
                    <a:pt x="7110" y="1168"/>
                  </a:cubicBezTo>
                  <a:lnTo>
                    <a:pt x="7195" y="1136"/>
                  </a:lnTo>
                  <a:lnTo>
                    <a:pt x="7214" y="1130"/>
                  </a:lnTo>
                  <a:cubicBezTo>
                    <a:pt x="7214" y="1130"/>
                    <a:pt x="7214" y="1130"/>
                    <a:pt x="7214" y="1130"/>
                  </a:cubicBezTo>
                  <a:lnTo>
                    <a:pt x="7214" y="1130"/>
                  </a:lnTo>
                  <a:cubicBezTo>
                    <a:pt x="7217" y="1129"/>
                    <a:pt x="7222" y="1127"/>
                    <a:pt x="7230" y="1124"/>
                  </a:cubicBezTo>
                  <a:cubicBezTo>
                    <a:pt x="7249" y="1117"/>
                    <a:pt x="7270" y="1109"/>
                    <a:pt x="7290" y="1101"/>
                  </a:cubicBezTo>
                  <a:cubicBezTo>
                    <a:pt x="7353" y="1077"/>
                    <a:pt x="7417" y="1052"/>
                    <a:pt x="7479" y="1028"/>
                  </a:cubicBezTo>
                  <a:cubicBezTo>
                    <a:pt x="7728" y="933"/>
                    <a:pt x="7977" y="835"/>
                    <a:pt x="8222" y="731"/>
                  </a:cubicBezTo>
                  <a:cubicBezTo>
                    <a:pt x="8440" y="640"/>
                    <a:pt x="8654" y="542"/>
                    <a:pt x="8858" y="422"/>
                  </a:cubicBezTo>
                  <a:lnTo>
                    <a:pt x="8875" y="411"/>
                  </a:lnTo>
                  <a:cubicBezTo>
                    <a:pt x="8885" y="405"/>
                    <a:pt x="8895" y="399"/>
                    <a:pt x="8905" y="393"/>
                  </a:cubicBezTo>
                  <a:cubicBezTo>
                    <a:pt x="8913" y="387"/>
                    <a:pt x="8922" y="380"/>
                    <a:pt x="8932" y="375"/>
                  </a:cubicBezTo>
                  <a:cubicBezTo>
                    <a:pt x="8953" y="359"/>
                    <a:pt x="8975" y="345"/>
                    <a:pt x="8995" y="330"/>
                  </a:cubicBezTo>
                  <a:cubicBezTo>
                    <a:pt x="9035" y="303"/>
                    <a:pt x="9072" y="274"/>
                    <a:pt x="9108" y="242"/>
                  </a:cubicBezTo>
                  <a:cubicBezTo>
                    <a:pt x="9134" y="218"/>
                    <a:pt x="9161" y="193"/>
                    <a:pt x="9185" y="167"/>
                  </a:cubicBezTo>
                  <a:cubicBezTo>
                    <a:pt x="9198" y="153"/>
                    <a:pt x="9211" y="137"/>
                    <a:pt x="9222" y="122"/>
                  </a:cubicBezTo>
                  <a:cubicBezTo>
                    <a:pt x="9234" y="111"/>
                    <a:pt x="9241" y="98"/>
                    <a:pt x="9244" y="82"/>
                  </a:cubicBezTo>
                  <a:lnTo>
                    <a:pt x="9244" y="82"/>
                  </a:lnTo>
                  <a:cubicBezTo>
                    <a:pt x="9245" y="81"/>
                    <a:pt x="9245" y="79"/>
                    <a:pt x="9246" y="78"/>
                  </a:cubicBezTo>
                  <a:cubicBezTo>
                    <a:pt x="9256" y="58"/>
                    <a:pt x="9261" y="33"/>
                    <a:pt x="9262" y="10"/>
                  </a:cubicBezTo>
                  <a:cubicBezTo>
                    <a:pt x="9263" y="3"/>
                    <a:pt x="9259" y="0"/>
                    <a:pt x="9254"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9"/>
            <p:cNvSpPr/>
            <p:nvPr/>
          </p:nvSpPr>
          <p:spPr>
            <a:xfrm>
              <a:off x="6088750" y="1493550"/>
              <a:ext cx="230675" cy="83125"/>
            </a:xfrm>
            <a:custGeom>
              <a:avLst/>
              <a:gdLst/>
              <a:ahLst/>
              <a:cxnLst/>
              <a:rect l="l" t="t" r="r" b="b"/>
              <a:pathLst>
                <a:path w="9227" h="3325" extrusionOk="0">
                  <a:moveTo>
                    <a:pt x="9191" y="0"/>
                  </a:moveTo>
                  <a:cubicBezTo>
                    <a:pt x="9183" y="0"/>
                    <a:pt x="9174" y="3"/>
                    <a:pt x="9166" y="7"/>
                  </a:cubicBezTo>
                  <a:lnTo>
                    <a:pt x="9167" y="7"/>
                  </a:lnTo>
                  <a:cubicBezTo>
                    <a:pt x="8648" y="305"/>
                    <a:pt x="8123" y="595"/>
                    <a:pt x="7587" y="858"/>
                  </a:cubicBezTo>
                  <a:cubicBezTo>
                    <a:pt x="7013" y="1141"/>
                    <a:pt x="6424" y="1396"/>
                    <a:pt x="5829" y="1631"/>
                  </a:cubicBezTo>
                  <a:cubicBezTo>
                    <a:pt x="5229" y="1868"/>
                    <a:pt x="4628" y="2075"/>
                    <a:pt x="4004" y="2263"/>
                  </a:cubicBezTo>
                  <a:cubicBezTo>
                    <a:pt x="3386" y="2448"/>
                    <a:pt x="2764" y="2619"/>
                    <a:pt x="2134" y="2756"/>
                  </a:cubicBezTo>
                  <a:cubicBezTo>
                    <a:pt x="1832" y="2821"/>
                    <a:pt x="1529" y="2879"/>
                    <a:pt x="1225" y="2933"/>
                  </a:cubicBezTo>
                  <a:cubicBezTo>
                    <a:pt x="1075" y="2959"/>
                    <a:pt x="925" y="2983"/>
                    <a:pt x="774" y="3008"/>
                  </a:cubicBezTo>
                  <a:cubicBezTo>
                    <a:pt x="624" y="3032"/>
                    <a:pt x="471" y="3059"/>
                    <a:pt x="324" y="3100"/>
                  </a:cubicBezTo>
                  <a:cubicBezTo>
                    <a:pt x="249" y="3122"/>
                    <a:pt x="173" y="3139"/>
                    <a:pt x="98" y="3161"/>
                  </a:cubicBezTo>
                  <a:cubicBezTo>
                    <a:pt x="58" y="3174"/>
                    <a:pt x="27" y="3203"/>
                    <a:pt x="11" y="3241"/>
                  </a:cubicBezTo>
                  <a:cubicBezTo>
                    <a:pt x="0" y="3274"/>
                    <a:pt x="7" y="3303"/>
                    <a:pt x="44" y="3307"/>
                  </a:cubicBezTo>
                  <a:cubicBezTo>
                    <a:pt x="130" y="3319"/>
                    <a:pt x="216" y="3324"/>
                    <a:pt x="302" y="3324"/>
                  </a:cubicBezTo>
                  <a:cubicBezTo>
                    <a:pt x="509" y="3324"/>
                    <a:pt x="716" y="3295"/>
                    <a:pt x="918" y="3264"/>
                  </a:cubicBezTo>
                  <a:cubicBezTo>
                    <a:pt x="1226" y="3217"/>
                    <a:pt x="1532" y="3160"/>
                    <a:pt x="1836" y="3096"/>
                  </a:cubicBezTo>
                  <a:cubicBezTo>
                    <a:pt x="2465" y="2963"/>
                    <a:pt x="3089" y="2802"/>
                    <a:pt x="3705" y="2616"/>
                  </a:cubicBezTo>
                  <a:cubicBezTo>
                    <a:pt x="4347" y="2422"/>
                    <a:pt x="4980" y="2192"/>
                    <a:pt x="5603" y="1946"/>
                  </a:cubicBezTo>
                  <a:cubicBezTo>
                    <a:pt x="6209" y="1706"/>
                    <a:pt x="6802" y="1440"/>
                    <a:pt x="7385" y="1148"/>
                  </a:cubicBezTo>
                  <a:cubicBezTo>
                    <a:pt x="7938" y="868"/>
                    <a:pt x="8490" y="574"/>
                    <a:pt x="9001" y="222"/>
                  </a:cubicBezTo>
                  <a:cubicBezTo>
                    <a:pt x="9061" y="180"/>
                    <a:pt x="9122" y="137"/>
                    <a:pt x="9182" y="95"/>
                  </a:cubicBezTo>
                  <a:cubicBezTo>
                    <a:pt x="9202" y="80"/>
                    <a:pt x="9227" y="50"/>
                    <a:pt x="9220" y="24"/>
                  </a:cubicBezTo>
                  <a:cubicBezTo>
                    <a:pt x="9216" y="7"/>
                    <a:pt x="9205" y="0"/>
                    <a:pt x="9191"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9"/>
            <p:cNvSpPr/>
            <p:nvPr/>
          </p:nvSpPr>
          <p:spPr>
            <a:xfrm>
              <a:off x="6128150" y="1535750"/>
              <a:ext cx="176050" cy="57025"/>
            </a:xfrm>
            <a:custGeom>
              <a:avLst/>
              <a:gdLst/>
              <a:ahLst/>
              <a:cxnLst/>
              <a:rect l="l" t="t" r="r" b="b"/>
              <a:pathLst>
                <a:path w="7042" h="2281" extrusionOk="0">
                  <a:moveTo>
                    <a:pt x="7020" y="0"/>
                  </a:moveTo>
                  <a:cubicBezTo>
                    <a:pt x="7018" y="0"/>
                    <a:pt x="7016" y="0"/>
                    <a:pt x="7013" y="1"/>
                  </a:cubicBezTo>
                  <a:cubicBezTo>
                    <a:pt x="6969" y="12"/>
                    <a:pt x="6926" y="25"/>
                    <a:pt x="6884" y="42"/>
                  </a:cubicBezTo>
                  <a:cubicBezTo>
                    <a:pt x="6839" y="61"/>
                    <a:pt x="6794" y="84"/>
                    <a:pt x="6749" y="104"/>
                  </a:cubicBezTo>
                  <a:cubicBezTo>
                    <a:pt x="6656" y="145"/>
                    <a:pt x="6563" y="186"/>
                    <a:pt x="6469" y="225"/>
                  </a:cubicBezTo>
                  <a:cubicBezTo>
                    <a:pt x="6371" y="266"/>
                    <a:pt x="6271" y="306"/>
                    <a:pt x="6173" y="345"/>
                  </a:cubicBezTo>
                  <a:cubicBezTo>
                    <a:pt x="6121" y="366"/>
                    <a:pt x="6070" y="386"/>
                    <a:pt x="6019" y="406"/>
                  </a:cubicBezTo>
                  <a:cubicBezTo>
                    <a:pt x="5995" y="415"/>
                    <a:pt x="5970" y="425"/>
                    <a:pt x="5945" y="434"/>
                  </a:cubicBezTo>
                  <a:cubicBezTo>
                    <a:pt x="5933" y="438"/>
                    <a:pt x="5921" y="444"/>
                    <a:pt x="5908" y="448"/>
                  </a:cubicBezTo>
                  <a:lnTo>
                    <a:pt x="5866" y="464"/>
                  </a:lnTo>
                  <a:cubicBezTo>
                    <a:pt x="5813" y="484"/>
                    <a:pt x="5760" y="504"/>
                    <a:pt x="5707" y="524"/>
                  </a:cubicBezTo>
                  <a:lnTo>
                    <a:pt x="5697" y="527"/>
                  </a:lnTo>
                  <a:lnTo>
                    <a:pt x="5686" y="531"/>
                  </a:lnTo>
                  <a:lnTo>
                    <a:pt x="5648" y="545"/>
                  </a:lnTo>
                  <a:lnTo>
                    <a:pt x="5561" y="576"/>
                  </a:lnTo>
                  <a:cubicBezTo>
                    <a:pt x="5452" y="615"/>
                    <a:pt x="5342" y="652"/>
                    <a:pt x="5232" y="689"/>
                  </a:cubicBezTo>
                  <a:cubicBezTo>
                    <a:pt x="5001" y="766"/>
                    <a:pt x="4769" y="837"/>
                    <a:pt x="4536" y="905"/>
                  </a:cubicBezTo>
                  <a:cubicBezTo>
                    <a:pt x="4054" y="1044"/>
                    <a:pt x="3569" y="1174"/>
                    <a:pt x="3083" y="1302"/>
                  </a:cubicBezTo>
                  <a:cubicBezTo>
                    <a:pt x="2597" y="1430"/>
                    <a:pt x="2108" y="1552"/>
                    <a:pt x="1621" y="1677"/>
                  </a:cubicBezTo>
                  <a:cubicBezTo>
                    <a:pt x="1387" y="1737"/>
                    <a:pt x="1153" y="1797"/>
                    <a:pt x="921" y="1861"/>
                  </a:cubicBezTo>
                  <a:cubicBezTo>
                    <a:pt x="688" y="1924"/>
                    <a:pt x="454" y="1988"/>
                    <a:pt x="231" y="2081"/>
                  </a:cubicBezTo>
                  <a:cubicBezTo>
                    <a:pt x="164" y="2108"/>
                    <a:pt x="125" y="2139"/>
                    <a:pt x="67" y="2180"/>
                  </a:cubicBezTo>
                  <a:cubicBezTo>
                    <a:pt x="51" y="2191"/>
                    <a:pt x="1" y="2257"/>
                    <a:pt x="46" y="2267"/>
                  </a:cubicBezTo>
                  <a:cubicBezTo>
                    <a:pt x="79" y="2275"/>
                    <a:pt x="112" y="2280"/>
                    <a:pt x="146" y="2280"/>
                  </a:cubicBezTo>
                  <a:cubicBezTo>
                    <a:pt x="163" y="2280"/>
                    <a:pt x="180" y="2279"/>
                    <a:pt x="197" y="2277"/>
                  </a:cubicBezTo>
                  <a:cubicBezTo>
                    <a:pt x="250" y="2269"/>
                    <a:pt x="304" y="2260"/>
                    <a:pt x="357" y="2248"/>
                  </a:cubicBezTo>
                  <a:cubicBezTo>
                    <a:pt x="468" y="2221"/>
                    <a:pt x="579" y="2195"/>
                    <a:pt x="689" y="2165"/>
                  </a:cubicBezTo>
                  <a:cubicBezTo>
                    <a:pt x="922" y="2103"/>
                    <a:pt x="1155" y="2040"/>
                    <a:pt x="1388" y="1979"/>
                  </a:cubicBezTo>
                  <a:cubicBezTo>
                    <a:pt x="1875" y="1852"/>
                    <a:pt x="2363" y="1727"/>
                    <a:pt x="2851" y="1599"/>
                  </a:cubicBezTo>
                  <a:cubicBezTo>
                    <a:pt x="3343" y="1470"/>
                    <a:pt x="3835" y="1336"/>
                    <a:pt x="4321" y="1185"/>
                  </a:cubicBezTo>
                  <a:cubicBezTo>
                    <a:pt x="4789" y="1039"/>
                    <a:pt x="5256" y="887"/>
                    <a:pt x="5714" y="712"/>
                  </a:cubicBezTo>
                  <a:cubicBezTo>
                    <a:pt x="5923" y="631"/>
                    <a:pt x="6132" y="547"/>
                    <a:pt x="6335" y="448"/>
                  </a:cubicBezTo>
                  <a:cubicBezTo>
                    <a:pt x="6431" y="401"/>
                    <a:pt x="6527" y="353"/>
                    <a:pt x="6623" y="302"/>
                  </a:cubicBezTo>
                  <a:cubicBezTo>
                    <a:pt x="6717" y="250"/>
                    <a:pt x="6816" y="199"/>
                    <a:pt x="6902" y="141"/>
                  </a:cubicBezTo>
                  <a:cubicBezTo>
                    <a:pt x="6943" y="111"/>
                    <a:pt x="6984" y="79"/>
                    <a:pt x="7021" y="43"/>
                  </a:cubicBezTo>
                  <a:cubicBezTo>
                    <a:pt x="7034" y="31"/>
                    <a:pt x="7041" y="0"/>
                    <a:pt x="7020"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9"/>
            <p:cNvSpPr/>
            <p:nvPr/>
          </p:nvSpPr>
          <p:spPr>
            <a:xfrm>
              <a:off x="6133675" y="1568375"/>
              <a:ext cx="153725" cy="47750"/>
            </a:xfrm>
            <a:custGeom>
              <a:avLst/>
              <a:gdLst/>
              <a:ahLst/>
              <a:cxnLst/>
              <a:rect l="l" t="t" r="r" b="b"/>
              <a:pathLst>
                <a:path w="6149" h="1910" extrusionOk="0">
                  <a:moveTo>
                    <a:pt x="6127" y="0"/>
                  </a:moveTo>
                  <a:cubicBezTo>
                    <a:pt x="6121" y="0"/>
                    <a:pt x="6114" y="2"/>
                    <a:pt x="6108" y="4"/>
                  </a:cubicBezTo>
                  <a:lnTo>
                    <a:pt x="6108" y="3"/>
                  </a:lnTo>
                  <a:cubicBezTo>
                    <a:pt x="6015" y="39"/>
                    <a:pt x="5920" y="69"/>
                    <a:pt x="5827" y="106"/>
                  </a:cubicBezTo>
                  <a:cubicBezTo>
                    <a:pt x="5735" y="144"/>
                    <a:pt x="5639" y="183"/>
                    <a:pt x="5545" y="220"/>
                  </a:cubicBezTo>
                  <a:cubicBezTo>
                    <a:pt x="5356" y="294"/>
                    <a:pt x="5167" y="368"/>
                    <a:pt x="4978" y="441"/>
                  </a:cubicBezTo>
                  <a:cubicBezTo>
                    <a:pt x="4882" y="477"/>
                    <a:pt x="4786" y="513"/>
                    <a:pt x="4688" y="550"/>
                  </a:cubicBezTo>
                  <a:lnTo>
                    <a:pt x="4675" y="555"/>
                  </a:lnTo>
                  <a:lnTo>
                    <a:pt x="4638" y="569"/>
                  </a:lnTo>
                  <a:cubicBezTo>
                    <a:pt x="4614" y="578"/>
                    <a:pt x="4589" y="586"/>
                    <a:pt x="4565" y="596"/>
                  </a:cubicBezTo>
                  <a:cubicBezTo>
                    <a:pt x="4517" y="614"/>
                    <a:pt x="4469" y="630"/>
                    <a:pt x="4422" y="647"/>
                  </a:cubicBezTo>
                  <a:cubicBezTo>
                    <a:pt x="4226" y="716"/>
                    <a:pt x="4032" y="784"/>
                    <a:pt x="3836" y="849"/>
                  </a:cubicBezTo>
                  <a:cubicBezTo>
                    <a:pt x="3444" y="978"/>
                    <a:pt x="3048" y="1097"/>
                    <a:pt x="2650" y="1207"/>
                  </a:cubicBezTo>
                  <a:cubicBezTo>
                    <a:pt x="2250" y="1315"/>
                    <a:pt x="1849" y="1413"/>
                    <a:pt x="1444" y="1498"/>
                  </a:cubicBezTo>
                  <a:cubicBezTo>
                    <a:pt x="1243" y="1539"/>
                    <a:pt x="1038" y="1572"/>
                    <a:pt x="838" y="1624"/>
                  </a:cubicBezTo>
                  <a:cubicBezTo>
                    <a:pt x="785" y="1638"/>
                    <a:pt x="733" y="1655"/>
                    <a:pt x="679" y="1666"/>
                  </a:cubicBezTo>
                  <a:cubicBezTo>
                    <a:pt x="628" y="1678"/>
                    <a:pt x="578" y="1689"/>
                    <a:pt x="526" y="1701"/>
                  </a:cubicBezTo>
                  <a:cubicBezTo>
                    <a:pt x="476" y="1714"/>
                    <a:pt x="424" y="1730"/>
                    <a:pt x="372" y="1743"/>
                  </a:cubicBezTo>
                  <a:cubicBezTo>
                    <a:pt x="320" y="1755"/>
                    <a:pt x="266" y="1767"/>
                    <a:pt x="213" y="1781"/>
                  </a:cubicBezTo>
                  <a:cubicBezTo>
                    <a:pt x="160" y="1797"/>
                    <a:pt x="109" y="1811"/>
                    <a:pt x="57" y="1825"/>
                  </a:cubicBezTo>
                  <a:cubicBezTo>
                    <a:pt x="34" y="1832"/>
                    <a:pt x="15" y="1849"/>
                    <a:pt x="6" y="1872"/>
                  </a:cubicBezTo>
                  <a:cubicBezTo>
                    <a:pt x="1" y="1888"/>
                    <a:pt x="4" y="1909"/>
                    <a:pt x="26" y="1909"/>
                  </a:cubicBezTo>
                  <a:cubicBezTo>
                    <a:pt x="50" y="1910"/>
                    <a:pt x="75" y="1910"/>
                    <a:pt x="99" y="1910"/>
                  </a:cubicBezTo>
                  <a:cubicBezTo>
                    <a:pt x="268" y="1910"/>
                    <a:pt x="438" y="1900"/>
                    <a:pt x="606" y="1881"/>
                  </a:cubicBezTo>
                  <a:cubicBezTo>
                    <a:pt x="617" y="1880"/>
                    <a:pt x="631" y="1876"/>
                    <a:pt x="642" y="1876"/>
                  </a:cubicBezTo>
                  <a:cubicBezTo>
                    <a:pt x="641" y="1876"/>
                    <a:pt x="635" y="1878"/>
                    <a:pt x="638" y="1878"/>
                  </a:cubicBezTo>
                  <a:cubicBezTo>
                    <a:pt x="639" y="1878"/>
                    <a:pt x="640" y="1878"/>
                    <a:pt x="642" y="1877"/>
                  </a:cubicBezTo>
                  <a:cubicBezTo>
                    <a:pt x="654" y="1877"/>
                    <a:pt x="663" y="1877"/>
                    <a:pt x="674" y="1876"/>
                  </a:cubicBezTo>
                  <a:cubicBezTo>
                    <a:pt x="700" y="1875"/>
                    <a:pt x="726" y="1872"/>
                    <a:pt x="754" y="1870"/>
                  </a:cubicBezTo>
                  <a:cubicBezTo>
                    <a:pt x="810" y="1864"/>
                    <a:pt x="865" y="1856"/>
                    <a:pt x="920" y="1846"/>
                  </a:cubicBezTo>
                  <a:cubicBezTo>
                    <a:pt x="1022" y="1828"/>
                    <a:pt x="1124" y="1810"/>
                    <a:pt x="1225" y="1789"/>
                  </a:cubicBezTo>
                  <a:cubicBezTo>
                    <a:pt x="1632" y="1706"/>
                    <a:pt x="2036" y="1609"/>
                    <a:pt x="2438" y="1501"/>
                  </a:cubicBezTo>
                  <a:cubicBezTo>
                    <a:pt x="2841" y="1394"/>
                    <a:pt x="3240" y="1272"/>
                    <a:pt x="3636" y="1139"/>
                  </a:cubicBezTo>
                  <a:cubicBezTo>
                    <a:pt x="4037" y="1002"/>
                    <a:pt x="4435" y="852"/>
                    <a:pt x="4828" y="690"/>
                  </a:cubicBezTo>
                  <a:cubicBezTo>
                    <a:pt x="5021" y="609"/>
                    <a:pt x="5212" y="525"/>
                    <a:pt x="5403" y="438"/>
                  </a:cubicBezTo>
                  <a:cubicBezTo>
                    <a:pt x="5595" y="349"/>
                    <a:pt x="5788" y="257"/>
                    <a:pt x="5973" y="152"/>
                  </a:cubicBezTo>
                  <a:cubicBezTo>
                    <a:pt x="6019" y="126"/>
                    <a:pt x="6063" y="98"/>
                    <a:pt x="6109" y="72"/>
                  </a:cubicBezTo>
                  <a:cubicBezTo>
                    <a:pt x="6127" y="62"/>
                    <a:pt x="6149" y="43"/>
                    <a:pt x="6148" y="20"/>
                  </a:cubicBezTo>
                  <a:cubicBezTo>
                    <a:pt x="6146" y="5"/>
                    <a:pt x="6138" y="0"/>
                    <a:pt x="6127" y="0"/>
                  </a:cubicBezTo>
                  <a:close/>
                </a:path>
              </a:pathLst>
            </a:custGeom>
            <a:solidFill>
              <a:schemeClr val="dk2"/>
            </a:solidFill>
            <a:ln>
              <a:noFill/>
            </a:ln>
            <a:effectLst>
              <a:outerShdw blurRad="214313" dist="19050" dir="540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8"/>
        <p:cNvGrpSpPr/>
        <p:nvPr/>
      </p:nvGrpSpPr>
      <p:grpSpPr>
        <a:xfrm>
          <a:off x="0" y="0"/>
          <a:ext cx="0" cy="0"/>
          <a:chOff x="0" y="0"/>
          <a:chExt cx="0" cy="0"/>
        </a:xfrm>
      </p:grpSpPr>
      <p:sp>
        <p:nvSpPr>
          <p:cNvPr id="599" name="Google Shape;599;p10"/>
          <p:cNvSpPr/>
          <p:nvPr/>
        </p:nvSpPr>
        <p:spPr>
          <a:xfrm>
            <a:off x="0" y="0"/>
            <a:ext cx="9144000" cy="5143500"/>
          </a:xfrm>
          <a:prstGeom prst="rect">
            <a:avLst/>
          </a:prstGeom>
          <a:solidFill>
            <a:srgbClr val="01F8FD">
              <a:alpha val="1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0" name="Google Shape;600;p10"/>
          <p:cNvPicPr preferRelativeResize="0"/>
          <p:nvPr/>
        </p:nvPicPr>
        <p:blipFill>
          <a:blip r:embed="rId2">
            <a:alphaModFix amt="35000"/>
          </a:blip>
          <a:stretch>
            <a:fillRect/>
          </a:stretch>
        </p:blipFill>
        <p:spPr>
          <a:xfrm>
            <a:off x="0" y="0"/>
            <a:ext cx="9144000" cy="5143495"/>
          </a:xfrm>
          <a:prstGeom prst="rect">
            <a:avLst/>
          </a:prstGeom>
          <a:noFill/>
          <a:ln>
            <a:noFill/>
          </a:ln>
        </p:spPr>
      </p:pic>
      <p:sp>
        <p:nvSpPr>
          <p:cNvPr id="601" name="Google Shape;601;p10"/>
          <p:cNvSpPr/>
          <p:nvPr/>
        </p:nvSpPr>
        <p:spPr>
          <a:xfrm>
            <a:off x="3116250" y="2638475"/>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0"/>
          <p:cNvSpPr txBox="1">
            <a:spLocks noGrp="1"/>
          </p:cNvSpPr>
          <p:nvPr>
            <p:ph type="body" idx="1"/>
          </p:nvPr>
        </p:nvSpPr>
        <p:spPr>
          <a:xfrm>
            <a:off x="717150" y="3577925"/>
            <a:ext cx="7709700" cy="1032600"/>
          </a:xfrm>
          <a:prstGeom prst="rect">
            <a:avLst/>
          </a:prstGeom>
          <a:no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800"/>
              <a:buNone/>
              <a:defRPr sz="4000">
                <a:latin typeface="Antonio"/>
                <a:ea typeface="Antonio"/>
                <a:cs typeface="Antonio"/>
                <a:sym typeface="Antonio"/>
              </a:defRPr>
            </a:lvl1pPr>
          </a:lstStyle>
          <a:p>
            <a:endParaRPr/>
          </a:p>
        </p:txBody>
      </p:sp>
      <p:sp>
        <p:nvSpPr>
          <p:cNvPr id="603" name="Google Shape;603;p10"/>
          <p:cNvSpPr/>
          <p:nvPr/>
        </p:nvSpPr>
        <p:spPr>
          <a:xfrm>
            <a:off x="-586775" y="-939875"/>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 name="Google Shape;604;p10"/>
          <p:cNvGrpSpPr/>
          <p:nvPr/>
        </p:nvGrpSpPr>
        <p:grpSpPr>
          <a:xfrm rot="3599844">
            <a:off x="3009" y="-47396"/>
            <a:ext cx="1428329" cy="1484184"/>
            <a:chOff x="1456875" y="3243400"/>
            <a:chExt cx="2149325" cy="2233375"/>
          </a:xfrm>
        </p:grpSpPr>
        <p:sp>
          <p:nvSpPr>
            <p:cNvPr id="605" name="Google Shape;605;p10"/>
            <p:cNvSpPr/>
            <p:nvPr/>
          </p:nvSpPr>
          <p:spPr>
            <a:xfrm>
              <a:off x="3135350" y="4869925"/>
              <a:ext cx="2000" cy="1400"/>
            </a:xfrm>
            <a:custGeom>
              <a:avLst/>
              <a:gdLst/>
              <a:ahLst/>
              <a:cxnLst/>
              <a:rect l="l" t="t" r="r" b="b"/>
              <a:pathLst>
                <a:path w="80" h="56" extrusionOk="0">
                  <a:moveTo>
                    <a:pt x="1" y="1"/>
                  </a:moveTo>
                  <a:lnTo>
                    <a:pt x="1" y="1"/>
                  </a:lnTo>
                  <a:cubicBezTo>
                    <a:pt x="9" y="18"/>
                    <a:pt x="16" y="38"/>
                    <a:pt x="24" y="55"/>
                  </a:cubicBezTo>
                  <a:cubicBezTo>
                    <a:pt x="42" y="42"/>
                    <a:pt x="61" y="31"/>
                    <a:pt x="80" y="18"/>
                  </a:cubicBezTo>
                  <a:cubicBezTo>
                    <a:pt x="54" y="12"/>
                    <a:pt x="27" y="6"/>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0"/>
            <p:cNvSpPr/>
            <p:nvPr/>
          </p:nvSpPr>
          <p:spPr>
            <a:xfrm>
              <a:off x="2927475" y="5184725"/>
              <a:ext cx="91275" cy="292050"/>
            </a:xfrm>
            <a:custGeom>
              <a:avLst/>
              <a:gdLst/>
              <a:ahLst/>
              <a:cxnLst/>
              <a:rect l="l" t="t" r="r" b="b"/>
              <a:pathLst>
                <a:path w="3651" h="11682" extrusionOk="0">
                  <a:moveTo>
                    <a:pt x="1" y="1"/>
                  </a:moveTo>
                  <a:cubicBezTo>
                    <a:pt x="355" y="1127"/>
                    <a:pt x="1128" y="2203"/>
                    <a:pt x="1751" y="3327"/>
                  </a:cubicBezTo>
                  <a:cubicBezTo>
                    <a:pt x="2411" y="4516"/>
                    <a:pt x="2885" y="6305"/>
                    <a:pt x="2291" y="7607"/>
                  </a:cubicBezTo>
                  <a:cubicBezTo>
                    <a:pt x="1785" y="8720"/>
                    <a:pt x="770" y="9515"/>
                    <a:pt x="388" y="10699"/>
                  </a:cubicBezTo>
                  <a:cubicBezTo>
                    <a:pt x="234" y="11173"/>
                    <a:pt x="479" y="11682"/>
                    <a:pt x="979" y="11682"/>
                  </a:cubicBezTo>
                  <a:cubicBezTo>
                    <a:pt x="1019" y="11682"/>
                    <a:pt x="1060" y="11679"/>
                    <a:pt x="1103" y="11672"/>
                  </a:cubicBezTo>
                  <a:cubicBezTo>
                    <a:pt x="1642" y="11588"/>
                    <a:pt x="1972" y="10444"/>
                    <a:pt x="2176" y="10042"/>
                  </a:cubicBezTo>
                  <a:cubicBezTo>
                    <a:pt x="2605" y="9190"/>
                    <a:pt x="3124" y="8283"/>
                    <a:pt x="3343" y="7350"/>
                  </a:cubicBezTo>
                  <a:cubicBezTo>
                    <a:pt x="3651" y="6035"/>
                    <a:pt x="2962" y="4590"/>
                    <a:pt x="2349" y="3481"/>
                  </a:cubicBezTo>
                  <a:cubicBezTo>
                    <a:pt x="1682" y="2276"/>
                    <a:pt x="548" y="1239"/>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0"/>
            <p:cNvSpPr/>
            <p:nvPr/>
          </p:nvSpPr>
          <p:spPr>
            <a:xfrm>
              <a:off x="2920200" y="5138800"/>
              <a:ext cx="7300" cy="45950"/>
            </a:xfrm>
            <a:custGeom>
              <a:avLst/>
              <a:gdLst/>
              <a:ahLst/>
              <a:cxnLst/>
              <a:rect l="l" t="t" r="r" b="b"/>
              <a:pathLst>
                <a:path w="292" h="1838" extrusionOk="0">
                  <a:moveTo>
                    <a:pt x="166" y="1"/>
                  </a:moveTo>
                  <a:cubicBezTo>
                    <a:pt x="1" y="571"/>
                    <a:pt x="4" y="1183"/>
                    <a:pt x="286" y="1827"/>
                  </a:cubicBezTo>
                  <a:cubicBezTo>
                    <a:pt x="288" y="1830"/>
                    <a:pt x="291" y="1835"/>
                    <a:pt x="292" y="1838"/>
                  </a:cubicBezTo>
                  <a:cubicBezTo>
                    <a:pt x="106" y="1244"/>
                    <a:pt x="36" y="637"/>
                    <a:pt x="16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0"/>
            <p:cNvSpPr/>
            <p:nvPr/>
          </p:nvSpPr>
          <p:spPr>
            <a:xfrm>
              <a:off x="1456875" y="3243400"/>
              <a:ext cx="2149325" cy="2084950"/>
            </a:xfrm>
            <a:custGeom>
              <a:avLst/>
              <a:gdLst/>
              <a:ahLst/>
              <a:cxnLst/>
              <a:rect l="l" t="t" r="r" b="b"/>
              <a:pathLst>
                <a:path w="85973" h="83398" extrusionOk="0">
                  <a:moveTo>
                    <a:pt x="67140" y="65062"/>
                  </a:moveTo>
                  <a:lnTo>
                    <a:pt x="67140" y="65062"/>
                  </a:lnTo>
                  <a:cubicBezTo>
                    <a:pt x="67166" y="65068"/>
                    <a:pt x="67193" y="65074"/>
                    <a:pt x="67219" y="65080"/>
                  </a:cubicBezTo>
                  <a:cubicBezTo>
                    <a:pt x="67200" y="65092"/>
                    <a:pt x="67181" y="65102"/>
                    <a:pt x="67163" y="65116"/>
                  </a:cubicBezTo>
                  <a:cubicBezTo>
                    <a:pt x="67155" y="65099"/>
                    <a:pt x="67149" y="65079"/>
                    <a:pt x="67140" y="65062"/>
                  </a:cubicBezTo>
                  <a:close/>
                  <a:moveTo>
                    <a:pt x="43808" y="0"/>
                  </a:moveTo>
                  <a:cubicBezTo>
                    <a:pt x="43599" y="0"/>
                    <a:pt x="43376" y="65"/>
                    <a:pt x="43213" y="145"/>
                  </a:cubicBezTo>
                  <a:cubicBezTo>
                    <a:pt x="42625" y="431"/>
                    <a:pt x="42420" y="884"/>
                    <a:pt x="42449" y="1528"/>
                  </a:cubicBezTo>
                  <a:cubicBezTo>
                    <a:pt x="42528" y="3180"/>
                    <a:pt x="43926" y="4841"/>
                    <a:pt x="45230" y="5705"/>
                  </a:cubicBezTo>
                  <a:cubicBezTo>
                    <a:pt x="47066" y="6921"/>
                    <a:pt x="49812" y="6684"/>
                    <a:pt x="50446" y="9273"/>
                  </a:cubicBezTo>
                  <a:cubicBezTo>
                    <a:pt x="50484" y="9432"/>
                    <a:pt x="50517" y="9587"/>
                    <a:pt x="50550" y="9739"/>
                  </a:cubicBezTo>
                  <a:cubicBezTo>
                    <a:pt x="49376" y="9368"/>
                    <a:pt x="48253" y="9102"/>
                    <a:pt x="47661" y="8894"/>
                  </a:cubicBezTo>
                  <a:cubicBezTo>
                    <a:pt x="47065" y="8684"/>
                    <a:pt x="46412" y="8547"/>
                    <a:pt x="45772" y="8547"/>
                  </a:cubicBezTo>
                  <a:cubicBezTo>
                    <a:pt x="44865" y="8547"/>
                    <a:pt x="43985" y="8824"/>
                    <a:pt x="43330" y="9564"/>
                  </a:cubicBezTo>
                  <a:cubicBezTo>
                    <a:pt x="42724" y="10249"/>
                    <a:pt x="42379" y="11009"/>
                    <a:pt x="42415" y="11932"/>
                  </a:cubicBezTo>
                  <a:cubicBezTo>
                    <a:pt x="42435" y="12427"/>
                    <a:pt x="42520" y="12931"/>
                    <a:pt x="42564" y="13425"/>
                  </a:cubicBezTo>
                  <a:cubicBezTo>
                    <a:pt x="42606" y="13890"/>
                    <a:pt x="42332" y="14263"/>
                    <a:pt x="42447" y="14753"/>
                  </a:cubicBezTo>
                  <a:cubicBezTo>
                    <a:pt x="42464" y="14828"/>
                    <a:pt x="42529" y="14854"/>
                    <a:pt x="42606" y="14854"/>
                  </a:cubicBezTo>
                  <a:cubicBezTo>
                    <a:pt x="42717" y="14854"/>
                    <a:pt x="42852" y="14800"/>
                    <a:pt x="42904" y="14759"/>
                  </a:cubicBezTo>
                  <a:cubicBezTo>
                    <a:pt x="44073" y="13841"/>
                    <a:pt x="44360" y="13056"/>
                    <a:pt x="44342" y="11631"/>
                  </a:cubicBezTo>
                  <a:cubicBezTo>
                    <a:pt x="44336" y="11226"/>
                    <a:pt x="44656" y="10018"/>
                    <a:pt x="45197" y="9997"/>
                  </a:cubicBezTo>
                  <a:cubicBezTo>
                    <a:pt x="45216" y="9997"/>
                    <a:pt x="45234" y="9996"/>
                    <a:pt x="45252" y="9996"/>
                  </a:cubicBezTo>
                  <a:cubicBezTo>
                    <a:pt x="45845" y="9996"/>
                    <a:pt x="46503" y="10350"/>
                    <a:pt x="47041" y="10549"/>
                  </a:cubicBezTo>
                  <a:cubicBezTo>
                    <a:pt x="48343" y="11027"/>
                    <a:pt x="49714" y="11264"/>
                    <a:pt x="51015" y="11731"/>
                  </a:cubicBezTo>
                  <a:cubicBezTo>
                    <a:pt x="51568" y="11929"/>
                    <a:pt x="52039" y="12252"/>
                    <a:pt x="52477" y="12638"/>
                  </a:cubicBezTo>
                  <a:cubicBezTo>
                    <a:pt x="52553" y="12707"/>
                    <a:pt x="52623" y="12783"/>
                    <a:pt x="52687" y="12864"/>
                  </a:cubicBezTo>
                  <a:cubicBezTo>
                    <a:pt x="52719" y="13559"/>
                    <a:pt x="52318" y="14350"/>
                    <a:pt x="52046" y="14906"/>
                  </a:cubicBezTo>
                  <a:cubicBezTo>
                    <a:pt x="51416" y="16196"/>
                    <a:pt x="50528" y="17304"/>
                    <a:pt x="50038" y="18667"/>
                  </a:cubicBezTo>
                  <a:cubicBezTo>
                    <a:pt x="49571" y="19966"/>
                    <a:pt x="49682" y="21346"/>
                    <a:pt x="49990" y="22667"/>
                  </a:cubicBezTo>
                  <a:cubicBezTo>
                    <a:pt x="50164" y="23419"/>
                    <a:pt x="50377" y="24151"/>
                    <a:pt x="50542" y="24891"/>
                  </a:cubicBezTo>
                  <a:cubicBezTo>
                    <a:pt x="50494" y="25026"/>
                    <a:pt x="50451" y="25165"/>
                    <a:pt x="50411" y="25305"/>
                  </a:cubicBezTo>
                  <a:cubicBezTo>
                    <a:pt x="49586" y="24721"/>
                    <a:pt x="48796" y="24139"/>
                    <a:pt x="48761" y="23027"/>
                  </a:cubicBezTo>
                  <a:cubicBezTo>
                    <a:pt x="48739" y="22349"/>
                    <a:pt x="48948" y="20944"/>
                    <a:pt x="48053" y="20819"/>
                  </a:cubicBezTo>
                  <a:cubicBezTo>
                    <a:pt x="48039" y="20817"/>
                    <a:pt x="48024" y="20816"/>
                    <a:pt x="48010" y="20816"/>
                  </a:cubicBezTo>
                  <a:cubicBezTo>
                    <a:pt x="47926" y="20816"/>
                    <a:pt x="47844" y="20851"/>
                    <a:pt x="47798" y="20925"/>
                  </a:cubicBezTo>
                  <a:cubicBezTo>
                    <a:pt x="47473" y="21456"/>
                    <a:pt x="47853" y="22523"/>
                    <a:pt x="47853" y="23168"/>
                  </a:cubicBezTo>
                  <a:cubicBezTo>
                    <a:pt x="47852" y="23922"/>
                    <a:pt x="47427" y="25226"/>
                    <a:pt x="47950" y="25850"/>
                  </a:cubicBezTo>
                  <a:cubicBezTo>
                    <a:pt x="48481" y="26483"/>
                    <a:pt x="49254" y="26819"/>
                    <a:pt x="49779" y="27458"/>
                  </a:cubicBezTo>
                  <a:cubicBezTo>
                    <a:pt x="50071" y="27814"/>
                    <a:pt x="50095" y="28208"/>
                    <a:pt x="50009" y="28611"/>
                  </a:cubicBezTo>
                  <a:cubicBezTo>
                    <a:pt x="49828" y="29318"/>
                    <a:pt x="49482" y="29940"/>
                    <a:pt x="49038" y="30569"/>
                  </a:cubicBezTo>
                  <a:cubicBezTo>
                    <a:pt x="48856" y="30824"/>
                    <a:pt x="48660" y="31067"/>
                    <a:pt x="48450" y="31298"/>
                  </a:cubicBezTo>
                  <a:cubicBezTo>
                    <a:pt x="47921" y="31721"/>
                    <a:pt x="47447" y="32209"/>
                    <a:pt x="47041" y="32751"/>
                  </a:cubicBezTo>
                  <a:cubicBezTo>
                    <a:pt x="46648" y="33165"/>
                    <a:pt x="46275" y="33603"/>
                    <a:pt x="45969" y="34109"/>
                  </a:cubicBezTo>
                  <a:cubicBezTo>
                    <a:pt x="45200" y="35377"/>
                    <a:pt x="45203" y="36988"/>
                    <a:pt x="45211" y="38418"/>
                  </a:cubicBezTo>
                  <a:cubicBezTo>
                    <a:pt x="45219" y="40133"/>
                    <a:pt x="45078" y="41569"/>
                    <a:pt x="44380" y="43158"/>
                  </a:cubicBezTo>
                  <a:cubicBezTo>
                    <a:pt x="43735" y="44625"/>
                    <a:pt x="43226" y="46410"/>
                    <a:pt x="43520" y="48024"/>
                  </a:cubicBezTo>
                  <a:cubicBezTo>
                    <a:pt x="43880" y="50007"/>
                    <a:pt x="44970" y="52430"/>
                    <a:pt x="44385" y="54403"/>
                  </a:cubicBezTo>
                  <a:cubicBezTo>
                    <a:pt x="43883" y="53787"/>
                    <a:pt x="43099" y="53295"/>
                    <a:pt x="42572" y="52842"/>
                  </a:cubicBezTo>
                  <a:cubicBezTo>
                    <a:pt x="41541" y="51954"/>
                    <a:pt x="40870" y="50952"/>
                    <a:pt x="40828" y="49571"/>
                  </a:cubicBezTo>
                  <a:cubicBezTo>
                    <a:pt x="40790" y="48386"/>
                    <a:pt x="41102" y="47142"/>
                    <a:pt x="41278" y="45976"/>
                  </a:cubicBezTo>
                  <a:cubicBezTo>
                    <a:pt x="41358" y="45451"/>
                    <a:pt x="41335" y="44969"/>
                    <a:pt x="41237" y="44451"/>
                  </a:cubicBezTo>
                  <a:cubicBezTo>
                    <a:pt x="41048" y="43442"/>
                    <a:pt x="41177" y="42671"/>
                    <a:pt x="41502" y="41702"/>
                  </a:cubicBezTo>
                  <a:cubicBezTo>
                    <a:pt x="41889" y="40556"/>
                    <a:pt x="42471" y="39324"/>
                    <a:pt x="42016" y="38116"/>
                  </a:cubicBezTo>
                  <a:cubicBezTo>
                    <a:pt x="41987" y="38039"/>
                    <a:pt x="41913" y="38007"/>
                    <a:pt x="41827" y="38007"/>
                  </a:cubicBezTo>
                  <a:cubicBezTo>
                    <a:pt x="41652" y="38007"/>
                    <a:pt x="41429" y="38142"/>
                    <a:pt x="41452" y="38301"/>
                  </a:cubicBezTo>
                  <a:cubicBezTo>
                    <a:pt x="41691" y="39889"/>
                    <a:pt x="40922" y="41246"/>
                    <a:pt x="40505" y="42734"/>
                  </a:cubicBezTo>
                  <a:cubicBezTo>
                    <a:pt x="40143" y="44029"/>
                    <a:pt x="40281" y="45415"/>
                    <a:pt x="39944" y="46742"/>
                  </a:cubicBezTo>
                  <a:cubicBezTo>
                    <a:pt x="39767" y="47434"/>
                    <a:pt x="39514" y="48084"/>
                    <a:pt x="39337" y="48752"/>
                  </a:cubicBezTo>
                  <a:cubicBezTo>
                    <a:pt x="38574" y="47990"/>
                    <a:pt x="37626" y="47321"/>
                    <a:pt x="36956" y="46689"/>
                  </a:cubicBezTo>
                  <a:cubicBezTo>
                    <a:pt x="35451" y="45271"/>
                    <a:pt x="35696" y="43659"/>
                    <a:pt x="36274" y="41841"/>
                  </a:cubicBezTo>
                  <a:cubicBezTo>
                    <a:pt x="36679" y="40565"/>
                    <a:pt x="36671" y="39482"/>
                    <a:pt x="36405" y="38323"/>
                  </a:cubicBezTo>
                  <a:cubicBezTo>
                    <a:pt x="37047" y="36757"/>
                    <a:pt x="37849" y="35261"/>
                    <a:pt x="38637" y="33766"/>
                  </a:cubicBezTo>
                  <a:cubicBezTo>
                    <a:pt x="39842" y="31477"/>
                    <a:pt x="38832" y="28971"/>
                    <a:pt x="39702" y="26640"/>
                  </a:cubicBezTo>
                  <a:cubicBezTo>
                    <a:pt x="40263" y="25140"/>
                    <a:pt x="43912" y="24851"/>
                    <a:pt x="43323" y="22839"/>
                  </a:cubicBezTo>
                  <a:cubicBezTo>
                    <a:pt x="43309" y="22791"/>
                    <a:pt x="43269" y="22772"/>
                    <a:pt x="43221" y="22772"/>
                  </a:cubicBezTo>
                  <a:cubicBezTo>
                    <a:pt x="43131" y="22772"/>
                    <a:pt x="43015" y="22835"/>
                    <a:pt x="42988" y="22891"/>
                  </a:cubicBezTo>
                  <a:cubicBezTo>
                    <a:pt x="42695" y="23535"/>
                    <a:pt x="42516" y="24018"/>
                    <a:pt x="41865" y="24392"/>
                  </a:cubicBezTo>
                  <a:cubicBezTo>
                    <a:pt x="41383" y="24669"/>
                    <a:pt x="40851" y="24854"/>
                    <a:pt x="40364" y="25122"/>
                  </a:cubicBezTo>
                  <a:cubicBezTo>
                    <a:pt x="39626" y="25528"/>
                    <a:pt x="39056" y="26189"/>
                    <a:pt x="38813" y="27000"/>
                  </a:cubicBezTo>
                  <a:cubicBezTo>
                    <a:pt x="38411" y="28339"/>
                    <a:pt x="38295" y="29794"/>
                    <a:pt x="38042" y="31172"/>
                  </a:cubicBezTo>
                  <a:cubicBezTo>
                    <a:pt x="37819" y="32377"/>
                    <a:pt x="37282" y="33395"/>
                    <a:pt x="36715" y="34459"/>
                  </a:cubicBezTo>
                  <a:cubicBezTo>
                    <a:pt x="36540" y="34789"/>
                    <a:pt x="36160" y="35473"/>
                    <a:pt x="35732" y="36324"/>
                  </a:cubicBezTo>
                  <a:cubicBezTo>
                    <a:pt x="35539" y="35889"/>
                    <a:pt x="35340" y="35458"/>
                    <a:pt x="35203" y="35003"/>
                  </a:cubicBezTo>
                  <a:cubicBezTo>
                    <a:pt x="34928" y="34082"/>
                    <a:pt x="35087" y="33204"/>
                    <a:pt x="35142" y="32271"/>
                  </a:cubicBezTo>
                  <a:cubicBezTo>
                    <a:pt x="35240" y="30593"/>
                    <a:pt x="34615" y="28918"/>
                    <a:pt x="34905" y="27254"/>
                  </a:cubicBezTo>
                  <a:cubicBezTo>
                    <a:pt x="35142" y="25898"/>
                    <a:pt x="36588" y="25034"/>
                    <a:pt x="36868" y="23671"/>
                  </a:cubicBezTo>
                  <a:cubicBezTo>
                    <a:pt x="37139" y="22359"/>
                    <a:pt x="36191" y="21351"/>
                    <a:pt x="34924" y="21171"/>
                  </a:cubicBezTo>
                  <a:cubicBezTo>
                    <a:pt x="34905" y="21169"/>
                    <a:pt x="34885" y="21167"/>
                    <a:pt x="34864" y="21167"/>
                  </a:cubicBezTo>
                  <a:cubicBezTo>
                    <a:pt x="34717" y="21167"/>
                    <a:pt x="34535" y="21233"/>
                    <a:pt x="34505" y="21388"/>
                  </a:cubicBezTo>
                  <a:cubicBezTo>
                    <a:pt x="34408" y="21885"/>
                    <a:pt x="34515" y="22211"/>
                    <a:pt x="34760" y="22647"/>
                  </a:cubicBezTo>
                  <a:cubicBezTo>
                    <a:pt x="35152" y="23348"/>
                    <a:pt x="34890" y="24042"/>
                    <a:pt x="34526" y="24687"/>
                  </a:cubicBezTo>
                  <a:cubicBezTo>
                    <a:pt x="33836" y="25906"/>
                    <a:pt x="32900" y="26796"/>
                    <a:pt x="32847" y="28280"/>
                  </a:cubicBezTo>
                  <a:cubicBezTo>
                    <a:pt x="32795" y="29760"/>
                    <a:pt x="33145" y="31257"/>
                    <a:pt x="33646" y="32633"/>
                  </a:cubicBezTo>
                  <a:cubicBezTo>
                    <a:pt x="34184" y="34111"/>
                    <a:pt x="34240" y="35695"/>
                    <a:pt x="34674" y="37200"/>
                  </a:cubicBezTo>
                  <a:cubicBezTo>
                    <a:pt x="34762" y="37506"/>
                    <a:pt x="34835" y="37807"/>
                    <a:pt x="34899" y="38109"/>
                  </a:cubicBezTo>
                  <a:cubicBezTo>
                    <a:pt x="34090" y="39999"/>
                    <a:pt x="33473" y="42073"/>
                    <a:pt x="34120" y="43076"/>
                  </a:cubicBezTo>
                  <a:cubicBezTo>
                    <a:pt x="33823" y="44222"/>
                    <a:pt x="33764" y="45291"/>
                    <a:pt x="34376" y="46445"/>
                  </a:cubicBezTo>
                  <a:cubicBezTo>
                    <a:pt x="34970" y="47566"/>
                    <a:pt x="36107" y="48255"/>
                    <a:pt x="37080" y="49006"/>
                  </a:cubicBezTo>
                  <a:cubicBezTo>
                    <a:pt x="37657" y="49451"/>
                    <a:pt x="38540" y="50035"/>
                    <a:pt x="39178" y="50720"/>
                  </a:cubicBezTo>
                  <a:cubicBezTo>
                    <a:pt x="39360" y="51913"/>
                    <a:pt x="40138" y="52847"/>
                    <a:pt x="41014" y="53659"/>
                  </a:cubicBezTo>
                  <a:cubicBezTo>
                    <a:pt x="41758" y="54348"/>
                    <a:pt x="43132" y="55027"/>
                    <a:pt x="43193" y="56157"/>
                  </a:cubicBezTo>
                  <a:cubicBezTo>
                    <a:pt x="41498" y="57542"/>
                    <a:pt x="38775" y="57532"/>
                    <a:pt x="36778" y="58252"/>
                  </a:cubicBezTo>
                  <a:cubicBezTo>
                    <a:pt x="35790" y="58609"/>
                    <a:pt x="34547" y="59301"/>
                    <a:pt x="33752" y="60236"/>
                  </a:cubicBezTo>
                  <a:cubicBezTo>
                    <a:pt x="33428" y="59737"/>
                    <a:pt x="33029" y="59280"/>
                    <a:pt x="32628" y="58907"/>
                  </a:cubicBezTo>
                  <a:cubicBezTo>
                    <a:pt x="32213" y="58521"/>
                    <a:pt x="31802" y="58160"/>
                    <a:pt x="31408" y="57796"/>
                  </a:cubicBezTo>
                  <a:cubicBezTo>
                    <a:pt x="31417" y="57565"/>
                    <a:pt x="31428" y="57334"/>
                    <a:pt x="31464" y="57104"/>
                  </a:cubicBezTo>
                  <a:cubicBezTo>
                    <a:pt x="31556" y="56532"/>
                    <a:pt x="31934" y="55943"/>
                    <a:pt x="32204" y="55441"/>
                  </a:cubicBezTo>
                  <a:cubicBezTo>
                    <a:pt x="32488" y="54915"/>
                    <a:pt x="32843" y="54411"/>
                    <a:pt x="33074" y="53860"/>
                  </a:cubicBezTo>
                  <a:cubicBezTo>
                    <a:pt x="33283" y="53358"/>
                    <a:pt x="33109" y="52766"/>
                    <a:pt x="33093" y="52250"/>
                  </a:cubicBezTo>
                  <a:cubicBezTo>
                    <a:pt x="33070" y="51516"/>
                    <a:pt x="32954" y="50590"/>
                    <a:pt x="32571" y="49963"/>
                  </a:cubicBezTo>
                  <a:cubicBezTo>
                    <a:pt x="32120" y="49221"/>
                    <a:pt x="31732" y="47843"/>
                    <a:pt x="30788" y="47672"/>
                  </a:cubicBezTo>
                  <a:cubicBezTo>
                    <a:pt x="30744" y="47664"/>
                    <a:pt x="30698" y="47660"/>
                    <a:pt x="30652" y="47660"/>
                  </a:cubicBezTo>
                  <a:cubicBezTo>
                    <a:pt x="30401" y="47660"/>
                    <a:pt x="30135" y="47776"/>
                    <a:pt x="30011" y="47997"/>
                  </a:cubicBezTo>
                  <a:cubicBezTo>
                    <a:pt x="29612" y="48708"/>
                    <a:pt x="30606" y="49718"/>
                    <a:pt x="30882" y="50396"/>
                  </a:cubicBezTo>
                  <a:cubicBezTo>
                    <a:pt x="31045" y="50797"/>
                    <a:pt x="30764" y="51282"/>
                    <a:pt x="30804" y="51682"/>
                  </a:cubicBezTo>
                  <a:cubicBezTo>
                    <a:pt x="30861" y="52242"/>
                    <a:pt x="30926" y="52802"/>
                    <a:pt x="30987" y="53362"/>
                  </a:cubicBezTo>
                  <a:cubicBezTo>
                    <a:pt x="31045" y="53885"/>
                    <a:pt x="31218" y="54384"/>
                    <a:pt x="31256" y="54913"/>
                  </a:cubicBezTo>
                  <a:cubicBezTo>
                    <a:pt x="31291" y="55407"/>
                    <a:pt x="30769" y="56149"/>
                    <a:pt x="30582" y="56601"/>
                  </a:cubicBezTo>
                  <a:cubicBezTo>
                    <a:pt x="30544" y="56695"/>
                    <a:pt x="30510" y="56787"/>
                    <a:pt x="30481" y="56879"/>
                  </a:cubicBezTo>
                  <a:cubicBezTo>
                    <a:pt x="30050" y="56411"/>
                    <a:pt x="29652" y="55901"/>
                    <a:pt x="29310" y="55296"/>
                  </a:cubicBezTo>
                  <a:cubicBezTo>
                    <a:pt x="28576" y="53997"/>
                    <a:pt x="28298" y="52617"/>
                    <a:pt x="27939" y="51192"/>
                  </a:cubicBezTo>
                  <a:cubicBezTo>
                    <a:pt x="27587" y="49794"/>
                    <a:pt x="26413" y="48728"/>
                    <a:pt x="25406" y="47776"/>
                  </a:cubicBezTo>
                  <a:cubicBezTo>
                    <a:pt x="24287" y="46720"/>
                    <a:pt x="23305" y="45665"/>
                    <a:pt x="22774" y="44192"/>
                  </a:cubicBezTo>
                  <a:cubicBezTo>
                    <a:pt x="22251" y="42742"/>
                    <a:pt x="22113" y="41100"/>
                    <a:pt x="21910" y="39581"/>
                  </a:cubicBezTo>
                  <a:cubicBezTo>
                    <a:pt x="21820" y="38895"/>
                    <a:pt x="21719" y="38212"/>
                    <a:pt x="21594" y="37535"/>
                  </a:cubicBezTo>
                  <a:cubicBezTo>
                    <a:pt x="21628" y="37477"/>
                    <a:pt x="21650" y="37413"/>
                    <a:pt x="21659" y="37347"/>
                  </a:cubicBezTo>
                  <a:cubicBezTo>
                    <a:pt x="21775" y="36438"/>
                    <a:pt x="21545" y="35557"/>
                    <a:pt x="21862" y="34671"/>
                  </a:cubicBezTo>
                  <a:cubicBezTo>
                    <a:pt x="22180" y="33787"/>
                    <a:pt x="22864" y="33021"/>
                    <a:pt x="23466" y="32320"/>
                  </a:cubicBezTo>
                  <a:cubicBezTo>
                    <a:pt x="24573" y="31034"/>
                    <a:pt x="25767" y="29900"/>
                    <a:pt x="25986" y="28139"/>
                  </a:cubicBezTo>
                  <a:cubicBezTo>
                    <a:pt x="26109" y="27143"/>
                    <a:pt x="25816" y="26283"/>
                    <a:pt x="25778" y="25296"/>
                  </a:cubicBezTo>
                  <a:cubicBezTo>
                    <a:pt x="25738" y="24271"/>
                    <a:pt x="25998" y="23302"/>
                    <a:pt x="26460" y="22392"/>
                  </a:cubicBezTo>
                  <a:cubicBezTo>
                    <a:pt x="26880" y="21565"/>
                    <a:pt x="27582" y="20926"/>
                    <a:pt x="27978" y="20086"/>
                  </a:cubicBezTo>
                  <a:cubicBezTo>
                    <a:pt x="28229" y="19553"/>
                    <a:pt x="28126" y="18780"/>
                    <a:pt x="28288" y="18182"/>
                  </a:cubicBezTo>
                  <a:cubicBezTo>
                    <a:pt x="28354" y="17940"/>
                    <a:pt x="28107" y="17881"/>
                    <a:pt x="27875" y="17881"/>
                  </a:cubicBezTo>
                  <a:cubicBezTo>
                    <a:pt x="27742" y="17881"/>
                    <a:pt x="27614" y="17900"/>
                    <a:pt x="27553" y="17915"/>
                  </a:cubicBezTo>
                  <a:cubicBezTo>
                    <a:pt x="26911" y="18072"/>
                    <a:pt x="25958" y="18498"/>
                    <a:pt x="25871" y="19277"/>
                  </a:cubicBezTo>
                  <a:cubicBezTo>
                    <a:pt x="25831" y="19634"/>
                    <a:pt x="26183" y="20077"/>
                    <a:pt x="26206" y="20473"/>
                  </a:cubicBezTo>
                  <a:cubicBezTo>
                    <a:pt x="26225" y="20799"/>
                    <a:pt x="26063" y="21175"/>
                    <a:pt x="25982" y="21485"/>
                  </a:cubicBezTo>
                  <a:cubicBezTo>
                    <a:pt x="25769" y="22291"/>
                    <a:pt x="25524" y="23095"/>
                    <a:pt x="25325" y="23907"/>
                  </a:cubicBezTo>
                  <a:cubicBezTo>
                    <a:pt x="25036" y="25076"/>
                    <a:pt x="25075" y="26357"/>
                    <a:pt x="24965" y="27554"/>
                  </a:cubicBezTo>
                  <a:cubicBezTo>
                    <a:pt x="24746" y="29956"/>
                    <a:pt x="22414" y="31442"/>
                    <a:pt x="20884" y="33025"/>
                  </a:cubicBezTo>
                  <a:cubicBezTo>
                    <a:pt x="20740" y="33176"/>
                    <a:pt x="20604" y="33336"/>
                    <a:pt x="20477" y="33502"/>
                  </a:cubicBezTo>
                  <a:cubicBezTo>
                    <a:pt x="20175" y="32313"/>
                    <a:pt x="20042" y="31104"/>
                    <a:pt x="20225" y="29854"/>
                  </a:cubicBezTo>
                  <a:cubicBezTo>
                    <a:pt x="20662" y="26883"/>
                    <a:pt x="22500" y="24302"/>
                    <a:pt x="22802" y="21287"/>
                  </a:cubicBezTo>
                  <a:cubicBezTo>
                    <a:pt x="22922" y="20074"/>
                    <a:pt x="22642" y="19018"/>
                    <a:pt x="21845" y="18099"/>
                  </a:cubicBezTo>
                  <a:cubicBezTo>
                    <a:pt x="20920" y="17035"/>
                    <a:pt x="19573" y="15867"/>
                    <a:pt x="21122" y="14572"/>
                  </a:cubicBezTo>
                  <a:cubicBezTo>
                    <a:pt x="22161" y="13703"/>
                    <a:pt x="23509" y="13366"/>
                    <a:pt x="24534" y="12444"/>
                  </a:cubicBezTo>
                  <a:cubicBezTo>
                    <a:pt x="25609" y="11476"/>
                    <a:pt x="26084" y="10259"/>
                    <a:pt x="26350" y="8858"/>
                  </a:cubicBezTo>
                  <a:cubicBezTo>
                    <a:pt x="26408" y="8554"/>
                    <a:pt x="26325" y="8218"/>
                    <a:pt x="26383" y="7899"/>
                  </a:cubicBezTo>
                  <a:cubicBezTo>
                    <a:pt x="26465" y="7456"/>
                    <a:pt x="26601" y="7032"/>
                    <a:pt x="26738" y="6604"/>
                  </a:cubicBezTo>
                  <a:cubicBezTo>
                    <a:pt x="26982" y="5846"/>
                    <a:pt x="27344" y="5155"/>
                    <a:pt x="27775" y="4487"/>
                  </a:cubicBezTo>
                  <a:cubicBezTo>
                    <a:pt x="27875" y="4332"/>
                    <a:pt x="27729" y="4264"/>
                    <a:pt x="27548" y="4264"/>
                  </a:cubicBezTo>
                  <a:cubicBezTo>
                    <a:pt x="27386" y="4264"/>
                    <a:pt x="27198" y="4318"/>
                    <a:pt x="27134" y="4414"/>
                  </a:cubicBezTo>
                  <a:cubicBezTo>
                    <a:pt x="25454" y="6905"/>
                    <a:pt x="25033" y="10782"/>
                    <a:pt x="22186" y="12360"/>
                  </a:cubicBezTo>
                  <a:cubicBezTo>
                    <a:pt x="20455" y="13321"/>
                    <a:pt x="16915" y="15028"/>
                    <a:pt x="18534" y="17616"/>
                  </a:cubicBezTo>
                  <a:cubicBezTo>
                    <a:pt x="19186" y="18657"/>
                    <a:pt x="20323" y="19258"/>
                    <a:pt x="20568" y="20531"/>
                  </a:cubicBezTo>
                  <a:cubicBezTo>
                    <a:pt x="20860" y="22058"/>
                    <a:pt x="20197" y="23748"/>
                    <a:pt x="19677" y="25147"/>
                  </a:cubicBezTo>
                  <a:cubicBezTo>
                    <a:pt x="18844" y="27390"/>
                    <a:pt x="18030" y="29448"/>
                    <a:pt x="18016" y="31721"/>
                  </a:cubicBezTo>
                  <a:cubicBezTo>
                    <a:pt x="17849" y="31573"/>
                    <a:pt x="17704" y="31431"/>
                    <a:pt x="17594" y="31293"/>
                  </a:cubicBezTo>
                  <a:cubicBezTo>
                    <a:pt x="16375" y="29779"/>
                    <a:pt x="17258" y="27422"/>
                    <a:pt x="16416" y="25728"/>
                  </a:cubicBezTo>
                  <a:cubicBezTo>
                    <a:pt x="15929" y="24751"/>
                    <a:pt x="15098" y="23997"/>
                    <a:pt x="14623" y="23004"/>
                  </a:cubicBezTo>
                  <a:cubicBezTo>
                    <a:pt x="14162" y="22042"/>
                    <a:pt x="13837" y="20770"/>
                    <a:pt x="13714" y="19707"/>
                  </a:cubicBezTo>
                  <a:cubicBezTo>
                    <a:pt x="13623" y="18910"/>
                    <a:pt x="13760" y="18277"/>
                    <a:pt x="13916" y="17488"/>
                  </a:cubicBezTo>
                  <a:cubicBezTo>
                    <a:pt x="14022" y="16943"/>
                    <a:pt x="14111" y="16506"/>
                    <a:pt x="13841" y="16010"/>
                  </a:cubicBezTo>
                  <a:cubicBezTo>
                    <a:pt x="13598" y="15565"/>
                    <a:pt x="13516" y="15119"/>
                    <a:pt x="13641" y="14632"/>
                  </a:cubicBezTo>
                  <a:cubicBezTo>
                    <a:pt x="13652" y="14589"/>
                    <a:pt x="13596" y="14577"/>
                    <a:pt x="13560" y="14577"/>
                  </a:cubicBezTo>
                  <a:cubicBezTo>
                    <a:pt x="13552" y="14577"/>
                    <a:pt x="13546" y="14577"/>
                    <a:pt x="13540" y="14578"/>
                  </a:cubicBezTo>
                  <a:cubicBezTo>
                    <a:pt x="12931" y="14691"/>
                    <a:pt x="12668" y="15083"/>
                    <a:pt x="12542" y="15676"/>
                  </a:cubicBezTo>
                  <a:cubicBezTo>
                    <a:pt x="12315" y="16736"/>
                    <a:pt x="12101" y="17795"/>
                    <a:pt x="11837" y="18853"/>
                  </a:cubicBezTo>
                  <a:cubicBezTo>
                    <a:pt x="11625" y="19704"/>
                    <a:pt x="11512" y="20344"/>
                    <a:pt x="11720" y="21211"/>
                  </a:cubicBezTo>
                  <a:cubicBezTo>
                    <a:pt x="12033" y="22517"/>
                    <a:pt x="12863" y="23528"/>
                    <a:pt x="13733" y="24506"/>
                  </a:cubicBezTo>
                  <a:cubicBezTo>
                    <a:pt x="14678" y="25570"/>
                    <a:pt x="15579" y="26272"/>
                    <a:pt x="15604" y="27801"/>
                  </a:cubicBezTo>
                  <a:cubicBezTo>
                    <a:pt x="15605" y="27878"/>
                    <a:pt x="15603" y="27955"/>
                    <a:pt x="15600" y="28030"/>
                  </a:cubicBezTo>
                  <a:cubicBezTo>
                    <a:pt x="15044" y="27332"/>
                    <a:pt x="14280" y="26785"/>
                    <a:pt x="13372" y="26355"/>
                  </a:cubicBezTo>
                  <a:cubicBezTo>
                    <a:pt x="12313" y="25852"/>
                    <a:pt x="11414" y="25279"/>
                    <a:pt x="10609" y="24417"/>
                  </a:cubicBezTo>
                  <a:cubicBezTo>
                    <a:pt x="9707" y="23449"/>
                    <a:pt x="8711" y="22726"/>
                    <a:pt x="7643" y="21951"/>
                  </a:cubicBezTo>
                  <a:cubicBezTo>
                    <a:pt x="6478" y="21106"/>
                    <a:pt x="5824" y="20212"/>
                    <a:pt x="6770" y="18935"/>
                  </a:cubicBezTo>
                  <a:cubicBezTo>
                    <a:pt x="7315" y="18201"/>
                    <a:pt x="7903" y="17420"/>
                    <a:pt x="8511" y="16740"/>
                  </a:cubicBezTo>
                  <a:cubicBezTo>
                    <a:pt x="9154" y="16022"/>
                    <a:pt x="9604" y="15364"/>
                    <a:pt x="9826" y="14421"/>
                  </a:cubicBezTo>
                  <a:cubicBezTo>
                    <a:pt x="10135" y="13121"/>
                    <a:pt x="9549" y="12060"/>
                    <a:pt x="10632" y="10987"/>
                  </a:cubicBezTo>
                  <a:cubicBezTo>
                    <a:pt x="10862" y="10761"/>
                    <a:pt x="10618" y="10645"/>
                    <a:pt x="10355" y="10645"/>
                  </a:cubicBezTo>
                  <a:cubicBezTo>
                    <a:pt x="10209" y="10645"/>
                    <a:pt x="10056" y="10681"/>
                    <a:pt x="9976" y="10753"/>
                  </a:cubicBezTo>
                  <a:cubicBezTo>
                    <a:pt x="9282" y="11377"/>
                    <a:pt x="9036" y="12009"/>
                    <a:pt x="9062" y="12941"/>
                  </a:cubicBezTo>
                  <a:cubicBezTo>
                    <a:pt x="9109" y="14600"/>
                    <a:pt x="8744" y="15613"/>
                    <a:pt x="7451" y="16730"/>
                  </a:cubicBezTo>
                  <a:cubicBezTo>
                    <a:pt x="6273" y="17747"/>
                    <a:pt x="4443" y="19253"/>
                    <a:pt x="4805" y="21002"/>
                  </a:cubicBezTo>
                  <a:cubicBezTo>
                    <a:pt x="5040" y="22131"/>
                    <a:pt x="6401" y="23039"/>
                    <a:pt x="7207" y="23726"/>
                  </a:cubicBezTo>
                  <a:cubicBezTo>
                    <a:pt x="8226" y="24596"/>
                    <a:pt x="8761" y="25812"/>
                    <a:pt x="9893" y="26586"/>
                  </a:cubicBezTo>
                  <a:cubicBezTo>
                    <a:pt x="10876" y="27258"/>
                    <a:pt x="11961" y="27738"/>
                    <a:pt x="13079" y="28134"/>
                  </a:cubicBezTo>
                  <a:cubicBezTo>
                    <a:pt x="13929" y="28435"/>
                    <a:pt x="14367" y="28667"/>
                    <a:pt x="14748" y="29489"/>
                  </a:cubicBezTo>
                  <a:cubicBezTo>
                    <a:pt x="14917" y="29852"/>
                    <a:pt x="15057" y="30178"/>
                    <a:pt x="15253" y="30497"/>
                  </a:cubicBezTo>
                  <a:cubicBezTo>
                    <a:pt x="15256" y="30638"/>
                    <a:pt x="15269" y="30779"/>
                    <a:pt x="15292" y="30919"/>
                  </a:cubicBezTo>
                  <a:cubicBezTo>
                    <a:pt x="15468" y="31997"/>
                    <a:pt x="16477" y="32818"/>
                    <a:pt x="17290" y="33429"/>
                  </a:cubicBezTo>
                  <a:cubicBezTo>
                    <a:pt x="17642" y="33694"/>
                    <a:pt x="17992" y="33957"/>
                    <a:pt x="18338" y="34227"/>
                  </a:cubicBezTo>
                  <a:cubicBezTo>
                    <a:pt x="18716" y="35684"/>
                    <a:pt x="19355" y="36990"/>
                    <a:pt x="20107" y="38299"/>
                  </a:cubicBezTo>
                  <a:cubicBezTo>
                    <a:pt x="20901" y="39678"/>
                    <a:pt x="20966" y="41278"/>
                    <a:pt x="21224" y="42817"/>
                  </a:cubicBezTo>
                  <a:cubicBezTo>
                    <a:pt x="21451" y="44167"/>
                    <a:pt x="21873" y="45376"/>
                    <a:pt x="22658" y="46500"/>
                  </a:cubicBezTo>
                  <a:cubicBezTo>
                    <a:pt x="23532" y="47752"/>
                    <a:pt x="24855" y="48606"/>
                    <a:pt x="25777" y="49817"/>
                  </a:cubicBezTo>
                  <a:cubicBezTo>
                    <a:pt x="26741" y="51083"/>
                    <a:pt x="26780" y="52706"/>
                    <a:pt x="27186" y="54185"/>
                  </a:cubicBezTo>
                  <a:cubicBezTo>
                    <a:pt x="27378" y="54882"/>
                    <a:pt x="27665" y="55552"/>
                    <a:pt x="28012" y="56188"/>
                  </a:cubicBezTo>
                  <a:cubicBezTo>
                    <a:pt x="27749" y="56048"/>
                    <a:pt x="27501" y="55922"/>
                    <a:pt x="27291" y="55806"/>
                  </a:cubicBezTo>
                  <a:cubicBezTo>
                    <a:pt x="25187" y="54659"/>
                    <a:pt x="22756" y="54355"/>
                    <a:pt x="20658" y="53253"/>
                  </a:cubicBezTo>
                  <a:cubicBezTo>
                    <a:pt x="17431" y="51559"/>
                    <a:pt x="16848" y="47124"/>
                    <a:pt x="14835" y="44382"/>
                  </a:cubicBezTo>
                  <a:cubicBezTo>
                    <a:pt x="13612" y="42716"/>
                    <a:pt x="11809" y="41627"/>
                    <a:pt x="10558" y="40000"/>
                  </a:cubicBezTo>
                  <a:cubicBezTo>
                    <a:pt x="10048" y="39336"/>
                    <a:pt x="9426" y="38958"/>
                    <a:pt x="8835" y="38392"/>
                  </a:cubicBezTo>
                  <a:cubicBezTo>
                    <a:pt x="8064" y="37653"/>
                    <a:pt x="8130" y="36973"/>
                    <a:pt x="8614" y="36054"/>
                  </a:cubicBezTo>
                  <a:cubicBezTo>
                    <a:pt x="8693" y="35902"/>
                    <a:pt x="8583" y="35839"/>
                    <a:pt x="8429" y="35839"/>
                  </a:cubicBezTo>
                  <a:cubicBezTo>
                    <a:pt x="8254" y="35839"/>
                    <a:pt x="8024" y="35920"/>
                    <a:pt x="7956" y="36041"/>
                  </a:cubicBezTo>
                  <a:cubicBezTo>
                    <a:pt x="7351" y="37122"/>
                    <a:pt x="7288" y="38069"/>
                    <a:pt x="8118" y="39036"/>
                  </a:cubicBezTo>
                  <a:cubicBezTo>
                    <a:pt x="9346" y="40463"/>
                    <a:pt x="10291" y="42114"/>
                    <a:pt x="11617" y="43469"/>
                  </a:cubicBezTo>
                  <a:cubicBezTo>
                    <a:pt x="13030" y="44914"/>
                    <a:pt x="13813" y="46457"/>
                    <a:pt x="14526" y="48325"/>
                  </a:cubicBezTo>
                  <a:cubicBezTo>
                    <a:pt x="14834" y="49130"/>
                    <a:pt x="15175" y="49932"/>
                    <a:pt x="15577" y="50699"/>
                  </a:cubicBezTo>
                  <a:cubicBezTo>
                    <a:pt x="15135" y="50621"/>
                    <a:pt x="14746" y="50570"/>
                    <a:pt x="14495" y="50533"/>
                  </a:cubicBezTo>
                  <a:cubicBezTo>
                    <a:pt x="13254" y="50349"/>
                    <a:pt x="12080" y="50164"/>
                    <a:pt x="10936" y="49619"/>
                  </a:cubicBezTo>
                  <a:cubicBezTo>
                    <a:pt x="9764" y="49060"/>
                    <a:pt x="9257" y="47475"/>
                    <a:pt x="8426" y="46527"/>
                  </a:cubicBezTo>
                  <a:cubicBezTo>
                    <a:pt x="7521" y="45497"/>
                    <a:pt x="6227" y="45004"/>
                    <a:pt x="5080" y="44321"/>
                  </a:cubicBezTo>
                  <a:cubicBezTo>
                    <a:pt x="3940" y="43643"/>
                    <a:pt x="3395" y="42009"/>
                    <a:pt x="2766" y="40898"/>
                  </a:cubicBezTo>
                  <a:cubicBezTo>
                    <a:pt x="2560" y="40536"/>
                    <a:pt x="2236" y="40039"/>
                    <a:pt x="2216" y="39610"/>
                  </a:cubicBezTo>
                  <a:cubicBezTo>
                    <a:pt x="2184" y="38927"/>
                    <a:pt x="2778" y="38318"/>
                    <a:pt x="3162" y="37824"/>
                  </a:cubicBezTo>
                  <a:cubicBezTo>
                    <a:pt x="3795" y="37006"/>
                    <a:pt x="3883" y="36036"/>
                    <a:pt x="2960" y="35446"/>
                  </a:cubicBezTo>
                  <a:cubicBezTo>
                    <a:pt x="2932" y="35428"/>
                    <a:pt x="2898" y="35420"/>
                    <a:pt x="2862" y="35420"/>
                  </a:cubicBezTo>
                  <a:cubicBezTo>
                    <a:pt x="2756" y="35420"/>
                    <a:pt x="2634" y="35488"/>
                    <a:pt x="2592" y="35569"/>
                  </a:cubicBezTo>
                  <a:cubicBezTo>
                    <a:pt x="2011" y="36666"/>
                    <a:pt x="1254" y="37570"/>
                    <a:pt x="577" y="38605"/>
                  </a:cubicBezTo>
                  <a:cubicBezTo>
                    <a:pt x="1" y="39484"/>
                    <a:pt x="344" y="40412"/>
                    <a:pt x="805" y="41244"/>
                  </a:cubicBezTo>
                  <a:cubicBezTo>
                    <a:pt x="1375" y="42271"/>
                    <a:pt x="2110" y="43086"/>
                    <a:pt x="2894" y="43951"/>
                  </a:cubicBezTo>
                  <a:cubicBezTo>
                    <a:pt x="3970" y="45141"/>
                    <a:pt x="5674" y="45612"/>
                    <a:pt x="6870" y="46668"/>
                  </a:cubicBezTo>
                  <a:cubicBezTo>
                    <a:pt x="7783" y="47474"/>
                    <a:pt x="8104" y="48641"/>
                    <a:pt x="8851" y="49554"/>
                  </a:cubicBezTo>
                  <a:cubicBezTo>
                    <a:pt x="9598" y="50466"/>
                    <a:pt x="10433" y="51003"/>
                    <a:pt x="11547" y="51375"/>
                  </a:cubicBezTo>
                  <a:cubicBezTo>
                    <a:pt x="12738" y="51774"/>
                    <a:pt x="14005" y="51878"/>
                    <a:pt x="15228" y="52139"/>
                  </a:cubicBezTo>
                  <a:cubicBezTo>
                    <a:pt x="15876" y="52279"/>
                    <a:pt x="16428" y="52568"/>
                    <a:pt x="16985" y="52848"/>
                  </a:cubicBezTo>
                  <a:cubicBezTo>
                    <a:pt x="17013" y="52882"/>
                    <a:pt x="17038" y="52918"/>
                    <a:pt x="17067" y="52951"/>
                  </a:cubicBezTo>
                  <a:cubicBezTo>
                    <a:pt x="17658" y="53645"/>
                    <a:pt x="18376" y="54159"/>
                    <a:pt x="19162" y="54567"/>
                  </a:cubicBezTo>
                  <a:cubicBezTo>
                    <a:pt x="18225" y="54732"/>
                    <a:pt x="17293" y="54962"/>
                    <a:pt x="16372" y="55174"/>
                  </a:cubicBezTo>
                  <a:cubicBezTo>
                    <a:pt x="15527" y="55368"/>
                    <a:pt x="14727" y="55524"/>
                    <a:pt x="13901" y="55524"/>
                  </a:cubicBezTo>
                  <a:cubicBezTo>
                    <a:pt x="13516" y="55524"/>
                    <a:pt x="13124" y="55490"/>
                    <a:pt x="12720" y="55411"/>
                  </a:cubicBezTo>
                  <a:cubicBezTo>
                    <a:pt x="11400" y="55149"/>
                    <a:pt x="10108" y="54692"/>
                    <a:pt x="8779" y="54426"/>
                  </a:cubicBezTo>
                  <a:cubicBezTo>
                    <a:pt x="7373" y="54144"/>
                    <a:pt x="5816" y="53893"/>
                    <a:pt x="4707" y="52926"/>
                  </a:cubicBezTo>
                  <a:cubicBezTo>
                    <a:pt x="3789" y="52127"/>
                    <a:pt x="3183" y="51439"/>
                    <a:pt x="1992" y="51058"/>
                  </a:cubicBezTo>
                  <a:cubicBezTo>
                    <a:pt x="1943" y="51043"/>
                    <a:pt x="1890" y="51035"/>
                    <a:pt x="1835" y="51035"/>
                  </a:cubicBezTo>
                  <a:cubicBezTo>
                    <a:pt x="1608" y="51035"/>
                    <a:pt x="1347" y="51157"/>
                    <a:pt x="1215" y="51314"/>
                  </a:cubicBezTo>
                  <a:cubicBezTo>
                    <a:pt x="988" y="51588"/>
                    <a:pt x="731" y="51844"/>
                    <a:pt x="587" y="52174"/>
                  </a:cubicBezTo>
                  <a:cubicBezTo>
                    <a:pt x="516" y="52339"/>
                    <a:pt x="609" y="52394"/>
                    <a:pt x="745" y="52394"/>
                  </a:cubicBezTo>
                  <a:cubicBezTo>
                    <a:pt x="910" y="52394"/>
                    <a:pt x="1136" y="52312"/>
                    <a:pt x="1207" y="52245"/>
                  </a:cubicBezTo>
                  <a:cubicBezTo>
                    <a:pt x="1314" y="52134"/>
                    <a:pt x="1430" y="52031"/>
                    <a:pt x="1553" y="51937"/>
                  </a:cubicBezTo>
                  <a:cubicBezTo>
                    <a:pt x="2378" y="52518"/>
                    <a:pt x="3037" y="53299"/>
                    <a:pt x="3873" y="53861"/>
                  </a:cubicBezTo>
                  <a:cubicBezTo>
                    <a:pt x="4876" y="54539"/>
                    <a:pt x="6048" y="54836"/>
                    <a:pt x="7211" y="55118"/>
                  </a:cubicBezTo>
                  <a:cubicBezTo>
                    <a:pt x="9405" y="55651"/>
                    <a:pt x="11670" y="56632"/>
                    <a:pt x="13950" y="56632"/>
                  </a:cubicBezTo>
                  <a:cubicBezTo>
                    <a:pt x="14047" y="56632"/>
                    <a:pt x="14144" y="56630"/>
                    <a:pt x="14241" y="56626"/>
                  </a:cubicBezTo>
                  <a:cubicBezTo>
                    <a:pt x="16469" y="56542"/>
                    <a:pt x="18619" y="55798"/>
                    <a:pt x="20843" y="55754"/>
                  </a:cubicBezTo>
                  <a:cubicBezTo>
                    <a:pt x="20849" y="55754"/>
                    <a:pt x="20856" y="55754"/>
                    <a:pt x="20863" y="55754"/>
                  </a:cubicBezTo>
                  <a:cubicBezTo>
                    <a:pt x="20890" y="55754"/>
                    <a:pt x="20917" y="55755"/>
                    <a:pt x="20943" y="55755"/>
                  </a:cubicBezTo>
                  <a:cubicBezTo>
                    <a:pt x="20636" y="55838"/>
                    <a:pt x="20331" y="55936"/>
                    <a:pt x="20031" y="56063"/>
                  </a:cubicBezTo>
                  <a:cubicBezTo>
                    <a:pt x="19379" y="56338"/>
                    <a:pt x="18817" y="56809"/>
                    <a:pt x="18405" y="57376"/>
                  </a:cubicBezTo>
                  <a:cubicBezTo>
                    <a:pt x="18175" y="57691"/>
                    <a:pt x="18053" y="58122"/>
                    <a:pt x="17910" y="58482"/>
                  </a:cubicBezTo>
                  <a:cubicBezTo>
                    <a:pt x="17676" y="59081"/>
                    <a:pt x="17015" y="59198"/>
                    <a:pt x="16469" y="59325"/>
                  </a:cubicBezTo>
                  <a:cubicBezTo>
                    <a:pt x="15808" y="59478"/>
                    <a:pt x="15174" y="59536"/>
                    <a:pt x="14549" y="59536"/>
                  </a:cubicBezTo>
                  <a:cubicBezTo>
                    <a:pt x="13484" y="59536"/>
                    <a:pt x="12444" y="59367"/>
                    <a:pt x="11335" y="59214"/>
                  </a:cubicBezTo>
                  <a:cubicBezTo>
                    <a:pt x="10543" y="59104"/>
                    <a:pt x="9797" y="58984"/>
                    <a:pt x="9076" y="58984"/>
                  </a:cubicBezTo>
                  <a:cubicBezTo>
                    <a:pt x="8202" y="58984"/>
                    <a:pt x="7365" y="59161"/>
                    <a:pt x="6527" y="59745"/>
                  </a:cubicBezTo>
                  <a:cubicBezTo>
                    <a:pt x="5736" y="60298"/>
                    <a:pt x="5232" y="60732"/>
                    <a:pt x="4226" y="60830"/>
                  </a:cubicBezTo>
                  <a:cubicBezTo>
                    <a:pt x="3688" y="60881"/>
                    <a:pt x="3125" y="60917"/>
                    <a:pt x="2596" y="61032"/>
                  </a:cubicBezTo>
                  <a:cubicBezTo>
                    <a:pt x="1590" y="61251"/>
                    <a:pt x="356" y="62042"/>
                    <a:pt x="210" y="63135"/>
                  </a:cubicBezTo>
                  <a:cubicBezTo>
                    <a:pt x="191" y="63275"/>
                    <a:pt x="285" y="63320"/>
                    <a:pt x="407" y="63320"/>
                  </a:cubicBezTo>
                  <a:cubicBezTo>
                    <a:pt x="561" y="63320"/>
                    <a:pt x="758" y="63248"/>
                    <a:pt x="824" y="63205"/>
                  </a:cubicBezTo>
                  <a:cubicBezTo>
                    <a:pt x="1350" y="62859"/>
                    <a:pt x="1747" y="62235"/>
                    <a:pt x="2331" y="62004"/>
                  </a:cubicBezTo>
                  <a:cubicBezTo>
                    <a:pt x="2412" y="61971"/>
                    <a:pt x="2509" y="61959"/>
                    <a:pt x="2615" y="61959"/>
                  </a:cubicBezTo>
                  <a:cubicBezTo>
                    <a:pt x="2941" y="61959"/>
                    <a:pt x="3350" y="62078"/>
                    <a:pt x="3608" y="62103"/>
                  </a:cubicBezTo>
                  <a:cubicBezTo>
                    <a:pt x="3732" y="62116"/>
                    <a:pt x="3857" y="62122"/>
                    <a:pt x="3982" y="62122"/>
                  </a:cubicBezTo>
                  <a:cubicBezTo>
                    <a:pt x="5153" y="62122"/>
                    <a:pt x="6356" y="61597"/>
                    <a:pt x="7239" y="60887"/>
                  </a:cubicBezTo>
                  <a:cubicBezTo>
                    <a:pt x="7801" y="60434"/>
                    <a:pt x="8207" y="60282"/>
                    <a:pt x="8743" y="60282"/>
                  </a:cubicBezTo>
                  <a:cubicBezTo>
                    <a:pt x="8983" y="60282"/>
                    <a:pt x="9249" y="60312"/>
                    <a:pt x="9568" y="60360"/>
                  </a:cubicBezTo>
                  <a:cubicBezTo>
                    <a:pt x="10150" y="60448"/>
                    <a:pt x="10786" y="60584"/>
                    <a:pt x="11392" y="60584"/>
                  </a:cubicBezTo>
                  <a:cubicBezTo>
                    <a:pt x="11531" y="60584"/>
                    <a:pt x="11668" y="60577"/>
                    <a:pt x="11803" y="60561"/>
                  </a:cubicBezTo>
                  <a:cubicBezTo>
                    <a:pt x="13108" y="60403"/>
                    <a:pt x="14393" y="60310"/>
                    <a:pt x="15716" y="60202"/>
                  </a:cubicBezTo>
                  <a:cubicBezTo>
                    <a:pt x="16632" y="60126"/>
                    <a:pt x="18225" y="59951"/>
                    <a:pt x="18849" y="59147"/>
                  </a:cubicBezTo>
                  <a:cubicBezTo>
                    <a:pt x="19358" y="58490"/>
                    <a:pt x="19556" y="57789"/>
                    <a:pt x="20346" y="57345"/>
                  </a:cubicBezTo>
                  <a:cubicBezTo>
                    <a:pt x="20917" y="57025"/>
                    <a:pt x="21621" y="56952"/>
                    <a:pt x="22288" y="56952"/>
                  </a:cubicBezTo>
                  <a:cubicBezTo>
                    <a:pt x="22477" y="56952"/>
                    <a:pt x="22663" y="56958"/>
                    <a:pt x="22843" y="56965"/>
                  </a:cubicBezTo>
                  <a:cubicBezTo>
                    <a:pt x="24387" y="57030"/>
                    <a:pt x="25951" y="57500"/>
                    <a:pt x="27351" y="58127"/>
                  </a:cubicBezTo>
                  <a:cubicBezTo>
                    <a:pt x="27612" y="58243"/>
                    <a:pt x="27869" y="58377"/>
                    <a:pt x="28124" y="58517"/>
                  </a:cubicBezTo>
                  <a:cubicBezTo>
                    <a:pt x="27868" y="58592"/>
                    <a:pt x="27619" y="58686"/>
                    <a:pt x="27377" y="58797"/>
                  </a:cubicBezTo>
                  <a:cubicBezTo>
                    <a:pt x="26665" y="59125"/>
                    <a:pt x="25972" y="59262"/>
                    <a:pt x="25221" y="59457"/>
                  </a:cubicBezTo>
                  <a:cubicBezTo>
                    <a:pt x="23857" y="59808"/>
                    <a:pt x="22724" y="60398"/>
                    <a:pt x="21986" y="61630"/>
                  </a:cubicBezTo>
                  <a:cubicBezTo>
                    <a:pt x="21613" y="62252"/>
                    <a:pt x="21643" y="63005"/>
                    <a:pt x="21662" y="63694"/>
                  </a:cubicBezTo>
                  <a:cubicBezTo>
                    <a:pt x="21680" y="64439"/>
                    <a:pt x="21018" y="64872"/>
                    <a:pt x="20759" y="65499"/>
                  </a:cubicBezTo>
                  <a:cubicBezTo>
                    <a:pt x="20723" y="65587"/>
                    <a:pt x="20809" y="65615"/>
                    <a:pt x="20880" y="65615"/>
                  </a:cubicBezTo>
                  <a:cubicBezTo>
                    <a:pt x="20889" y="65615"/>
                    <a:pt x="20899" y="65614"/>
                    <a:pt x="20907" y="65613"/>
                  </a:cubicBezTo>
                  <a:cubicBezTo>
                    <a:pt x="21778" y="65525"/>
                    <a:pt x="22363" y="65066"/>
                    <a:pt x="22942" y="64433"/>
                  </a:cubicBezTo>
                  <a:cubicBezTo>
                    <a:pt x="23753" y="63547"/>
                    <a:pt x="23548" y="61969"/>
                    <a:pt x="24439" y="61185"/>
                  </a:cubicBezTo>
                  <a:cubicBezTo>
                    <a:pt x="25212" y="60505"/>
                    <a:pt x="26473" y="60433"/>
                    <a:pt x="27333" y="59835"/>
                  </a:cubicBezTo>
                  <a:cubicBezTo>
                    <a:pt x="27915" y="59430"/>
                    <a:pt x="28430" y="59333"/>
                    <a:pt x="28965" y="59333"/>
                  </a:cubicBezTo>
                  <a:cubicBezTo>
                    <a:pt x="29112" y="59333"/>
                    <a:pt x="29261" y="59340"/>
                    <a:pt x="29413" y="59350"/>
                  </a:cubicBezTo>
                  <a:cubicBezTo>
                    <a:pt x="29477" y="59400"/>
                    <a:pt x="29545" y="59447"/>
                    <a:pt x="29609" y="59496"/>
                  </a:cubicBezTo>
                  <a:cubicBezTo>
                    <a:pt x="30172" y="59942"/>
                    <a:pt x="30620" y="60505"/>
                    <a:pt x="31239" y="60875"/>
                  </a:cubicBezTo>
                  <a:cubicBezTo>
                    <a:pt x="31306" y="60913"/>
                    <a:pt x="31382" y="60933"/>
                    <a:pt x="31460" y="60933"/>
                  </a:cubicBezTo>
                  <a:cubicBezTo>
                    <a:pt x="31464" y="60933"/>
                    <a:pt x="31468" y="60933"/>
                    <a:pt x="31472" y="60933"/>
                  </a:cubicBezTo>
                  <a:cubicBezTo>
                    <a:pt x="31994" y="61755"/>
                    <a:pt x="32352" y="62624"/>
                    <a:pt x="32333" y="63608"/>
                  </a:cubicBezTo>
                  <a:cubicBezTo>
                    <a:pt x="31754" y="64608"/>
                    <a:pt x="31268" y="65653"/>
                    <a:pt x="30838" y="66549"/>
                  </a:cubicBezTo>
                  <a:cubicBezTo>
                    <a:pt x="30510" y="67232"/>
                    <a:pt x="30465" y="67996"/>
                    <a:pt x="30130" y="68679"/>
                  </a:cubicBezTo>
                  <a:cubicBezTo>
                    <a:pt x="29756" y="69441"/>
                    <a:pt x="29350" y="70178"/>
                    <a:pt x="28854" y="70867"/>
                  </a:cubicBezTo>
                  <a:cubicBezTo>
                    <a:pt x="28402" y="71495"/>
                    <a:pt x="27885" y="72041"/>
                    <a:pt x="27270" y="72509"/>
                  </a:cubicBezTo>
                  <a:cubicBezTo>
                    <a:pt x="26728" y="72924"/>
                    <a:pt x="26411" y="73858"/>
                    <a:pt x="25984" y="74397"/>
                  </a:cubicBezTo>
                  <a:cubicBezTo>
                    <a:pt x="25449" y="75073"/>
                    <a:pt x="24769" y="75576"/>
                    <a:pt x="24189" y="76202"/>
                  </a:cubicBezTo>
                  <a:cubicBezTo>
                    <a:pt x="23666" y="76768"/>
                    <a:pt x="23255" y="77444"/>
                    <a:pt x="22854" y="78097"/>
                  </a:cubicBezTo>
                  <a:cubicBezTo>
                    <a:pt x="22170" y="79209"/>
                    <a:pt x="21403" y="80563"/>
                    <a:pt x="21184" y="81820"/>
                  </a:cubicBezTo>
                  <a:cubicBezTo>
                    <a:pt x="21148" y="82025"/>
                    <a:pt x="21358" y="82087"/>
                    <a:pt x="21553" y="82087"/>
                  </a:cubicBezTo>
                  <a:cubicBezTo>
                    <a:pt x="21656" y="82087"/>
                    <a:pt x="21754" y="82070"/>
                    <a:pt x="21811" y="82048"/>
                  </a:cubicBezTo>
                  <a:cubicBezTo>
                    <a:pt x="23206" y="81510"/>
                    <a:pt x="23704" y="80524"/>
                    <a:pt x="24342" y="79217"/>
                  </a:cubicBezTo>
                  <a:cubicBezTo>
                    <a:pt x="25072" y="77716"/>
                    <a:pt x="26094" y="76323"/>
                    <a:pt x="27142" y="75031"/>
                  </a:cubicBezTo>
                  <a:cubicBezTo>
                    <a:pt x="27604" y="74460"/>
                    <a:pt x="28000" y="73838"/>
                    <a:pt x="28321" y="73177"/>
                  </a:cubicBezTo>
                  <a:cubicBezTo>
                    <a:pt x="28644" y="72512"/>
                    <a:pt x="29161" y="71979"/>
                    <a:pt x="29580" y="71371"/>
                  </a:cubicBezTo>
                  <a:cubicBezTo>
                    <a:pt x="30463" y="70096"/>
                    <a:pt x="31109" y="68682"/>
                    <a:pt x="32031" y="67433"/>
                  </a:cubicBezTo>
                  <a:cubicBezTo>
                    <a:pt x="32251" y="67135"/>
                    <a:pt x="32445" y="66809"/>
                    <a:pt x="32624" y="66467"/>
                  </a:cubicBezTo>
                  <a:cubicBezTo>
                    <a:pt x="32742" y="66307"/>
                    <a:pt x="32858" y="66151"/>
                    <a:pt x="32976" y="65999"/>
                  </a:cubicBezTo>
                  <a:cubicBezTo>
                    <a:pt x="33213" y="65824"/>
                    <a:pt x="33426" y="65626"/>
                    <a:pt x="33596" y="65458"/>
                  </a:cubicBezTo>
                  <a:cubicBezTo>
                    <a:pt x="33663" y="65389"/>
                    <a:pt x="33728" y="65318"/>
                    <a:pt x="33787" y="65242"/>
                  </a:cubicBezTo>
                  <a:cubicBezTo>
                    <a:pt x="33980" y="65137"/>
                    <a:pt x="34168" y="65092"/>
                    <a:pt x="34352" y="65092"/>
                  </a:cubicBezTo>
                  <a:cubicBezTo>
                    <a:pt x="35043" y="65092"/>
                    <a:pt x="35686" y="65722"/>
                    <a:pt x="36331" y="66191"/>
                  </a:cubicBezTo>
                  <a:cubicBezTo>
                    <a:pt x="37421" y="66982"/>
                    <a:pt x="38807" y="67343"/>
                    <a:pt x="40085" y="67699"/>
                  </a:cubicBezTo>
                  <a:cubicBezTo>
                    <a:pt x="43275" y="68586"/>
                    <a:pt x="46159" y="69474"/>
                    <a:pt x="47904" y="72492"/>
                  </a:cubicBezTo>
                  <a:cubicBezTo>
                    <a:pt x="49129" y="74608"/>
                    <a:pt x="49686" y="77137"/>
                    <a:pt x="50216" y="79496"/>
                  </a:cubicBezTo>
                  <a:cubicBezTo>
                    <a:pt x="50468" y="80616"/>
                    <a:pt x="50498" y="81650"/>
                    <a:pt x="51171" y="82621"/>
                  </a:cubicBezTo>
                  <a:cubicBezTo>
                    <a:pt x="51572" y="83198"/>
                    <a:pt x="52173" y="83398"/>
                    <a:pt x="52801" y="83398"/>
                  </a:cubicBezTo>
                  <a:cubicBezTo>
                    <a:pt x="53177" y="83398"/>
                    <a:pt x="53563" y="83326"/>
                    <a:pt x="53921" y="83221"/>
                  </a:cubicBezTo>
                  <a:cubicBezTo>
                    <a:pt x="54052" y="83182"/>
                    <a:pt x="54245" y="83012"/>
                    <a:pt x="54075" y="82896"/>
                  </a:cubicBezTo>
                  <a:cubicBezTo>
                    <a:pt x="52881" y="82083"/>
                    <a:pt x="52318" y="80979"/>
                    <a:pt x="51739" y="79699"/>
                  </a:cubicBezTo>
                  <a:cubicBezTo>
                    <a:pt x="51154" y="78403"/>
                    <a:pt x="50606" y="77182"/>
                    <a:pt x="50178" y="75820"/>
                  </a:cubicBezTo>
                  <a:cubicBezTo>
                    <a:pt x="49387" y="73304"/>
                    <a:pt x="48359" y="70850"/>
                    <a:pt x="46167" y="69251"/>
                  </a:cubicBezTo>
                  <a:cubicBezTo>
                    <a:pt x="43377" y="67217"/>
                    <a:pt x="39601" y="67484"/>
                    <a:pt x="36801" y="65510"/>
                  </a:cubicBezTo>
                  <a:cubicBezTo>
                    <a:pt x="36173" y="65067"/>
                    <a:pt x="35334" y="64549"/>
                    <a:pt x="34563" y="64444"/>
                  </a:cubicBezTo>
                  <a:cubicBezTo>
                    <a:pt x="34668" y="64411"/>
                    <a:pt x="34790" y="64396"/>
                    <a:pt x="34923" y="64396"/>
                  </a:cubicBezTo>
                  <a:cubicBezTo>
                    <a:pt x="35786" y="64396"/>
                    <a:pt x="37132" y="65004"/>
                    <a:pt x="37709" y="65139"/>
                  </a:cubicBezTo>
                  <a:cubicBezTo>
                    <a:pt x="38111" y="65234"/>
                    <a:pt x="38519" y="65268"/>
                    <a:pt x="38928" y="65268"/>
                  </a:cubicBezTo>
                  <a:cubicBezTo>
                    <a:pt x="39959" y="65268"/>
                    <a:pt x="40997" y="65053"/>
                    <a:pt x="41973" y="65053"/>
                  </a:cubicBezTo>
                  <a:cubicBezTo>
                    <a:pt x="43055" y="65053"/>
                    <a:pt x="44061" y="65317"/>
                    <a:pt x="44893" y="66434"/>
                  </a:cubicBezTo>
                  <a:cubicBezTo>
                    <a:pt x="46162" y="68136"/>
                    <a:pt x="47650" y="69050"/>
                    <a:pt x="49806" y="69189"/>
                  </a:cubicBezTo>
                  <a:cubicBezTo>
                    <a:pt x="49949" y="69198"/>
                    <a:pt x="50093" y="69202"/>
                    <a:pt x="50237" y="69202"/>
                  </a:cubicBezTo>
                  <a:cubicBezTo>
                    <a:pt x="51005" y="69202"/>
                    <a:pt x="51777" y="69072"/>
                    <a:pt x="52491" y="68805"/>
                  </a:cubicBezTo>
                  <a:cubicBezTo>
                    <a:pt x="53539" y="68412"/>
                    <a:pt x="54314" y="67494"/>
                    <a:pt x="55224" y="66878"/>
                  </a:cubicBezTo>
                  <a:cubicBezTo>
                    <a:pt x="55912" y="66411"/>
                    <a:pt x="55326" y="66070"/>
                    <a:pt x="54754" y="66070"/>
                  </a:cubicBezTo>
                  <a:cubicBezTo>
                    <a:pt x="54580" y="66070"/>
                    <a:pt x="54407" y="66101"/>
                    <a:pt x="54272" y="66170"/>
                  </a:cubicBezTo>
                  <a:cubicBezTo>
                    <a:pt x="53131" y="66748"/>
                    <a:pt x="52478" y="68018"/>
                    <a:pt x="51276" y="68452"/>
                  </a:cubicBezTo>
                  <a:cubicBezTo>
                    <a:pt x="50914" y="68583"/>
                    <a:pt x="50535" y="68642"/>
                    <a:pt x="50150" y="68642"/>
                  </a:cubicBezTo>
                  <a:cubicBezTo>
                    <a:pt x="48884" y="68642"/>
                    <a:pt x="47568" y="68006"/>
                    <a:pt x="46662" y="67231"/>
                  </a:cubicBezTo>
                  <a:cubicBezTo>
                    <a:pt x="45878" y="66558"/>
                    <a:pt x="45524" y="65551"/>
                    <a:pt x="44681" y="64921"/>
                  </a:cubicBezTo>
                  <a:cubicBezTo>
                    <a:pt x="44010" y="64419"/>
                    <a:pt x="43135" y="64298"/>
                    <a:pt x="42304" y="64298"/>
                  </a:cubicBezTo>
                  <a:cubicBezTo>
                    <a:pt x="42124" y="64298"/>
                    <a:pt x="41947" y="64304"/>
                    <a:pt x="41774" y="64312"/>
                  </a:cubicBezTo>
                  <a:cubicBezTo>
                    <a:pt x="41181" y="64342"/>
                    <a:pt x="40590" y="64435"/>
                    <a:pt x="40000" y="64506"/>
                  </a:cubicBezTo>
                  <a:cubicBezTo>
                    <a:pt x="39872" y="64521"/>
                    <a:pt x="39749" y="64529"/>
                    <a:pt x="39630" y="64529"/>
                  </a:cubicBezTo>
                  <a:cubicBezTo>
                    <a:pt x="38895" y="64529"/>
                    <a:pt x="38333" y="64246"/>
                    <a:pt x="37663" y="63872"/>
                  </a:cubicBezTo>
                  <a:cubicBezTo>
                    <a:pt x="36948" y="63472"/>
                    <a:pt x="36142" y="63301"/>
                    <a:pt x="35334" y="63301"/>
                  </a:cubicBezTo>
                  <a:cubicBezTo>
                    <a:pt x="35151" y="63301"/>
                    <a:pt x="34968" y="63310"/>
                    <a:pt x="34786" y="63326"/>
                  </a:cubicBezTo>
                  <a:cubicBezTo>
                    <a:pt x="34683" y="63336"/>
                    <a:pt x="34581" y="63353"/>
                    <a:pt x="34481" y="63376"/>
                  </a:cubicBezTo>
                  <a:cubicBezTo>
                    <a:pt x="34506" y="63110"/>
                    <a:pt x="34511" y="62842"/>
                    <a:pt x="34497" y="62575"/>
                  </a:cubicBezTo>
                  <a:cubicBezTo>
                    <a:pt x="35096" y="61647"/>
                    <a:pt x="35879" y="60912"/>
                    <a:pt x="37092" y="60634"/>
                  </a:cubicBezTo>
                  <a:cubicBezTo>
                    <a:pt x="38633" y="60282"/>
                    <a:pt x="40238" y="60198"/>
                    <a:pt x="41852" y="60198"/>
                  </a:cubicBezTo>
                  <a:cubicBezTo>
                    <a:pt x="43335" y="60198"/>
                    <a:pt x="44826" y="60269"/>
                    <a:pt x="46282" y="60269"/>
                  </a:cubicBezTo>
                  <a:cubicBezTo>
                    <a:pt x="46568" y="60269"/>
                    <a:pt x="46854" y="60266"/>
                    <a:pt x="47137" y="60260"/>
                  </a:cubicBezTo>
                  <a:cubicBezTo>
                    <a:pt x="48762" y="60222"/>
                    <a:pt x="50387" y="60161"/>
                    <a:pt x="52006" y="60012"/>
                  </a:cubicBezTo>
                  <a:cubicBezTo>
                    <a:pt x="52814" y="59939"/>
                    <a:pt x="53616" y="59819"/>
                    <a:pt x="54414" y="59673"/>
                  </a:cubicBezTo>
                  <a:cubicBezTo>
                    <a:pt x="54552" y="59648"/>
                    <a:pt x="54696" y="59638"/>
                    <a:pt x="54844" y="59638"/>
                  </a:cubicBezTo>
                  <a:cubicBezTo>
                    <a:pt x="55383" y="59638"/>
                    <a:pt x="55968" y="59773"/>
                    <a:pt x="56488" y="59796"/>
                  </a:cubicBezTo>
                  <a:cubicBezTo>
                    <a:pt x="57377" y="60081"/>
                    <a:pt x="58231" y="60445"/>
                    <a:pt x="59049" y="61028"/>
                  </a:cubicBezTo>
                  <a:cubicBezTo>
                    <a:pt x="60252" y="61888"/>
                    <a:pt x="61600" y="62644"/>
                    <a:pt x="62882" y="63391"/>
                  </a:cubicBezTo>
                  <a:cubicBezTo>
                    <a:pt x="63115" y="63527"/>
                    <a:pt x="63353" y="63655"/>
                    <a:pt x="63594" y="63777"/>
                  </a:cubicBezTo>
                  <a:cubicBezTo>
                    <a:pt x="64715" y="65741"/>
                    <a:pt x="64424" y="67702"/>
                    <a:pt x="63077" y="69612"/>
                  </a:cubicBezTo>
                  <a:cubicBezTo>
                    <a:pt x="62449" y="70501"/>
                    <a:pt x="61688" y="71304"/>
                    <a:pt x="60949" y="72101"/>
                  </a:cubicBezTo>
                  <a:cubicBezTo>
                    <a:pt x="60201" y="72910"/>
                    <a:pt x="59733" y="73693"/>
                    <a:pt x="59174" y="74628"/>
                  </a:cubicBezTo>
                  <a:cubicBezTo>
                    <a:pt x="58930" y="75037"/>
                    <a:pt x="58779" y="75432"/>
                    <a:pt x="58700" y="75817"/>
                  </a:cubicBezTo>
                  <a:cubicBezTo>
                    <a:pt x="58944" y="74980"/>
                    <a:pt x="59557" y="74230"/>
                    <a:pt x="60217" y="73600"/>
                  </a:cubicBezTo>
                  <a:cubicBezTo>
                    <a:pt x="61831" y="72063"/>
                    <a:pt x="63428" y="70499"/>
                    <a:pt x="64745" y="68692"/>
                  </a:cubicBezTo>
                  <a:cubicBezTo>
                    <a:pt x="65308" y="67920"/>
                    <a:pt x="65742" y="67027"/>
                    <a:pt x="65826" y="66073"/>
                  </a:cubicBezTo>
                  <a:cubicBezTo>
                    <a:pt x="66176" y="67193"/>
                    <a:pt x="66092" y="68434"/>
                    <a:pt x="66173" y="69588"/>
                  </a:cubicBezTo>
                  <a:cubicBezTo>
                    <a:pt x="66207" y="70083"/>
                    <a:pt x="66220" y="70578"/>
                    <a:pt x="66288" y="71071"/>
                  </a:cubicBezTo>
                  <a:cubicBezTo>
                    <a:pt x="66331" y="71371"/>
                    <a:pt x="66487" y="71469"/>
                    <a:pt x="66700" y="71680"/>
                  </a:cubicBezTo>
                  <a:cubicBezTo>
                    <a:pt x="67036" y="72012"/>
                    <a:pt x="67278" y="72609"/>
                    <a:pt x="67534" y="73008"/>
                  </a:cubicBezTo>
                  <a:cubicBezTo>
                    <a:pt x="68425" y="74399"/>
                    <a:pt x="69497" y="75488"/>
                    <a:pt x="71221" y="75504"/>
                  </a:cubicBezTo>
                  <a:cubicBezTo>
                    <a:pt x="71221" y="75504"/>
                    <a:pt x="71222" y="75504"/>
                    <a:pt x="71222" y="75504"/>
                  </a:cubicBezTo>
                  <a:cubicBezTo>
                    <a:pt x="71285" y="75504"/>
                    <a:pt x="71488" y="75402"/>
                    <a:pt x="71366" y="75335"/>
                  </a:cubicBezTo>
                  <a:cubicBezTo>
                    <a:pt x="69566" y="74360"/>
                    <a:pt x="68621" y="73031"/>
                    <a:pt x="67608" y="71296"/>
                  </a:cubicBezTo>
                  <a:cubicBezTo>
                    <a:pt x="67370" y="70886"/>
                    <a:pt x="67541" y="69835"/>
                    <a:pt x="67575" y="69369"/>
                  </a:cubicBezTo>
                  <a:cubicBezTo>
                    <a:pt x="67623" y="68702"/>
                    <a:pt x="67643" y="68038"/>
                    <a:pt x="67632" y="67369"/>
                  </a:cubicBezTo>
                  <a:cubicBezTo>
                    <a:pt x="67632" y="67355"/>
                    <a:pt x="67631" y="67340"/>
                    <a:pt x="67631" y="67325"/>
                  </a:cubicBezTo>
                  <a:lnTo>
                    <a:pt x="67631" y="67325"/>
                  </a:lnTo>
                  <a:cubicBezTo>
                    <a:pt x="67821" y="67806"/>
                    <a:pt x="68076" y="68277"/>
                    <a:pt x="68251" y="68687"/>
                  </a:cubicBezTo>
                  <a:cubicBezTo>
                    <a:pt x="68726" y="69798"/>
                    <a:pt x="69152" y="70831"/>
                    <a:pt x="69938" y="71772"/>
                  </a:cubicBezTo>
                  <a:cubicBezTo>
                    <a:pt x="70622" y="72591"/>
                    <a:pt x="71543" y="72861"/>
                    <a:pt x="72508" y="72861"/>
                  </a:cubicBezTo>
                  <a:cubicBezTo>
                    <a:pt x="73257" y="72861"/>
                    <a:pt x="74033" y="72698"/>
                    <a:pt x="74743" y="72501"/>
                  </a:cubicBezTo>
                  <a:cubicBezTo>
                    <a:pt x="75514" y="72287"/>
                    <a:pt x="76280" y="71926"/>
                    <a:pt x="77090" y="71888"/>
                  </a:cubicBezTo>
                  <a:cubicBezTo>
                    <a:pt x="77112" y="71887"/>
                    <a:pt x="77135" y="71886"/>
                    <a:pt x="77157" y="71886"/>
                  </a:cubicBezTo>
                  <a:cubicBezTo>
                    <a:pt x="78232" y="71886"/>
                    <a:pt x="79060" y="73136"/>
                    <a:pt x="79513" y="73960"/>
                  </a:cubicBezTo>
                  <a:cubicBezTo>
                    <a:pt x="80423" y="75617"/>
                    <a:pt x="80583" y="78175"/>
                    <a:pt x="83002" y="78257"/>
                  </a:cubicBezTo>
                  <a:cubicBezTo>
                    <a:pt x="83003" y="78257"/>
                    <a:pt x="83004" y="78257"/>
                    <a:pt x="83006" y="78257"/>
                  </a:cubicBezTo>
                  <a:cubicBezTo>
                    <a:pt x="83140" y="78257"/>
                    <a:pt x="83425" y="78056"/>
                    <a:pt x="83186" y="77981"/>
                  </a:cubicBezTo>
                  <a:cubicBezTo>
                    <a:pt x="80532" y="77155"/>
                    <a:pt x="80672" y="74400"/>
                    <a:pt x="79673" y="72279"/>
                  </a:cubicBezTo>
                  <a:cubicBezTo>
                    <a:pt x="79227" y="71330"/>
                    <a:pt x="78382" y="71014"/>
                    <a:pt x="77473" y="71014"/>
                  </a:cubicBezTo>
                  <a:cubicBezTo>
                    <a:pt x="77081" y="71014"/>
                    <a:pt x="76676" y="71073"/>
                    <a:pt x="76287" y="71166"/>
                  </a:cubicBezTo>
                  <a:cubicBezTo>
                    <a:pt x="75228" y="71416"/>
                    <a:pt x="74228" y="71813"/>
                    <a:pt x="73284" y="71813"/>
                  </a:cubicBezTo>
                  <a:cubicBezTo>
                    <a:pt x="72535" y="71813"/>
                    <a:pt x="71820" y="71563"/>
                    <a:pt x="71140" y="70791"/>
                  </a:cubicBezTo>
                  <a:cubicBezTo>
                    <a:pt x="70362" y="69906"/>
                    <a:pt x="69779" y="68688"/>
                    <a:pt x="69227" y="67648"/>
                  </a:cubicBezTo>
                  <a:cubicBezTo>
                    <a:pt x="68867" y="66970"/>
                    <a:pt x="68417" y="66238"/>
                    <a:pt x="67663" y="65982"/>
                  </a:cubicBezTo>
                  <a:cubicBezTo>
                    <a:pt x="67649" y="65977"/>
                    <a:pt x="67633" y="65975"/>
                    <a:pt x="67615" y="65975"/>
                  </a:cubicBezTo>
                  <a:cubicBezTo>
                    <a:pt x="67564" y="65975"/>
                    <a:pt x="67501" y="65992"/>
                    <a:pt x="67453" y="66022"/>
                  </a:cubicBezTo>
                  <a:cubicBezTo>
                    <a:pt x="67397" y="65795"/>
                    <a:pt x="67330" y="65570"/>
                    <a:pt x="67251" y="65351"/>
                  </a:cubicBezTo>
                  <a:lnTo>
                    <a:pt x="67251" y="65351"/>
                  </a:lnTo>
                  <a:cubicBezTo>
                    <a:pt x="67675" y="65592"/>
                    <a:pt x="68021" y="66039"/>
                    <a:pt x="68387" y="66347"/>
                  </a:cubicBezTo>
                  <a:cubicBezTo>
                    <a:pt x="69012" y="66876"/>
                    <a:pt x="69610" y="67434"/>
                    <a:pt x="70259" y="67934"/>
                  </a:cubicBezTo>
                  <a:cubicBezTo>
                    <a:pt x="70932" y="68453"/>
                    <a:pt x="71698" y="68700"/>
                    <a:pt x="72486" y="68700"/>
                  </a:cubicBezTo>
                  <a:cubicBezTo>
                    <a:pt x="73053" y="68700"/>
                    <a:pt x="73631" y="68572"/>
                    <a:pt x="74193" y="68325"/>
                  </a:cubicBezTo>
                  <a:cubicBezTo>
                    <a:pt x="75557" y="67728"/>
                    <a:pt x="76397" y="66394"/>
                    <a:pt x="77231" y="65223"/>
                  </a:cubicBezTo>
                  <a:cubicBezTo>
                    <a:pt x="77888" y="64299"/>
                    <a:pt x="78551" y="63554"/>
                    <a:pt x="79661" y="63174"/>
                  </a:cubicBezTo>
                  <a:cubicBezTo>
                    <a:pt x="80065" y="63036"/>
                    <a:pt x="80460" y="62977"/>
                    <a:pt x="80848" y="62977"/>
                  </a:cubicBezTo>
                  <a:cubicBezTo>
                    <a:pt x="81886" y="62977"/>
                    <a:pt x="82872" y="63401"/>
                    <a:pt x="83831" y="63867"/>
                  </a:cubicBezTo>
                  <a:cubicBezTo>
                    <a:pt x="83850" y="63877"/>
                    <a:pt x="83878" y="63881"/>
                    <a:pt x="83910" y="63881"/>
                  </a:cubicBezTo>
                  <a:cubicBezTo>
                    <a:pt x="84095" y="63881"/>
                    <a:pt x="84426" y="63732"/>
                    <a:pt x="84266" y="63590"/>
                  </a:cubicBezTo>
                  <a:cubicBezTo>
                    <a:pt x="83442" y="62857"/>
                    <a:pt x="82344" y="62566"/>
                    <a:pt x="81247" y="62566"/>
                  </a:cubicBezTo>
                  <a:cubicBezTo>
                    <a:pt x="80662" y="62566"/>
                    <a:pt x="80077" y="62649"/>
                    <a:pt x="79534" y="62791"/>
                  </a:cubicBezTo>
                  <a:cubicBezTo>
                    <a:pt x="77722" y="63268"/>
                    <a:pt x="76829" y="64900"/>
                    <a:pt x="75757" y="66275"/>
                  </a:cubicBezTo>
                  <a:cubicBezTo>
                    <a:pt x="75098" y="67120"/>
                    <a:pt x="74261" y="67788"/>
                    <a:pt x="73191" y="67788"/>
                  </a:cubicBezTo>
                  <a:cubicBezTo>
                    <a:pt x="73067" y="67788"/>
                    <a:pt x="72939" y="67779"/>
                    <a:pt x="72808" y="67760"/>
                  </a:cubicBezTo>
                  <a:cubicBezTo>
                    <a:pt x="71870" y="67625"/>
                    <a:pt x="71104" y="66840"/>
                    <a:pt x="70415" y="66251"/>
                  </a:cubicBezTo>
                  <a:cubicBezTo>
                    <a:pt x="70155" y="66029"/>
                    <a:pt x="69803" y="65721"/>
                    <a:pt x="69410" y="65451"/>
                  </a:cubicBezTo>
                  <a:lnTo>
                    <a:pt x="69410" y="65451"/>
                  </a:lnTo>
                  <a:cubicBezTo>
                    <a:pt x="69437" y="65453"/>
                    <a:pt x="69465" y="65459"/>
                    <a:pt x="69492" y="65462"/>
                  </a:cubicBezTo>
                  <a:cubicBezTo>
                    <a:pt x="69831" y="65497"/>
                    <a:pt x="70170" y="65515"/>
                    <a:pt x="70507" y="65515"/>
                  </a:cubicBezTo>
                  <a:cubicBezTo>
                    <a:pt x="72273" y="65515"/>
                    <a:pt x="73985" y="65018"/>
                    <a:pt x="75331" y="63784"/>
                  </a:cubicBezTo>
                  <a:cubicBezTo>
                    <a:pt x="76097" y="63081"/>
                    <a:pt x="76824" y="62033"/>
                    <a:pt x="77072" y="61016"/>
                  </a:cubicBezTo>
                  <a:cubicBezTo>
                    <a:pt x="77212" y="60441"/>
                    <a:pt x="77286" y="59768"/>
                    <a:pt x="77629" y="59268"/>
                  </a:cubicBezTo>
                  <a:cubicBezTo>
                    <a:pt x="78142" y="58524"/>
                    <a:pt x="79340" y="58417"/>
                    <a:pt x="80146" y="58271"/>
                  </a:cubicBezTo>
                  <a:cubicBezTo>
                    <a:pt x="80339" y="58235"/>
                    <a:pt x="80440" y="58006"/>
                    <a:pt x="80220" y="58006"/>
                  </a:cubicBezTo>
                  <a:cubicBezTo>
                    <a:pt x="80206" y="58006"/>
                    <a:pt x="80191" y="58007"/>
                    <a:pt x="80175" y="58009"/>
                  </a:cubicBezTo>
                  <a:cubicBezTo>
                    <a:pt x="79208" y="58118"/>
                    <a:pt x="78235" y="58262"/>
                    <a:pt x="77420" y="58826"/>
                  </a:cubicBezTo>
                  <a:cubicBezTo>
                    <a:pt x="76694" y="59330"/>
                    <a:pt x="76344" y="60343"/>
                    <a:pt x="75966" y="61094"/>
                  </a:cubicBezTo>
                  <a:cubicBezTo>
                    <a:pt x="75317" y="62388"/>
                    <a:pt x="74778" y="63463"/>
                    <a:pt x="73431" y="64157"/>
                  </a:cubicBezTo>
                  <a:cubicBezTo>
                    <a:pt x="72833" y="64464"/>
                    <a:pt x="72120" y="64569"/>
                    <a:pt x="71411" y="64569"/>
                  </a:cubicBezTo>
                  <a:cubicBezTo>
                    <a:pt x="70887" y="64569"/>
                    <a:pt x="70365" y="64512"/>
                    <a:pt x="69892" y="64437"/>
                  </a:cubicBezTo>
                  <a:cubicBezTo>
                    <a:pt x="69317" y="64346"/>
                    <a:pt x="68744" y="64184"/>
                    <a:pt x="68177" y="63976"/>
                  </a:cubicBezTo>
                  <a:cubicBezTo>
                    <a:pt x="69865" y="63244"/>
                    <a:pt x="71586" y="60698"/>
                    <a:pt x="72266" y="59684"/>
                  </a:cubicBezTo>
                  <a:cubicBezTo>
                    <a:pt x="72733" y="58989"/>
                    <a:pt x="73175" y="58312"/>
                    <a:pt x="73851" y="57807"/>
                  </a:cubicBezTo>
                  <a:cubicBezTo>
                    <a:pt x="75170" y="56822"/>
                    <a:pt x="76751" y="56172"/>
                    <a:pt x="78207" y="55427"/>
                  </a:cubicBezTo>
                  <a:cubicBezTo>
                    <a:pt x="79402" y="54816"/>
                    <a:pt x="80202" y="53915"/>
                    <a:pt x="81239" y="53106"/>
                  </a:cubicBezTo>
                  <a:cubicBezTo>
                    <a:pt x="82060" y="52466"/>
                    <a:pt x="82896" y="52311"/>
                    <a:pt x="83778" y="52311"/>
                  </a:cubicBezTo>
                  <a:cubicBezTo>
                    <a:pt x="84340" y="52311"/>
                    <a:pt x="84920" y="52374"/>
                    <a:pt x="85527" y="52414"/>
                  </a:cubicBezTo>
                  <a:cubicBezTo>
                    <a:pt x="85529" y="52414"/>
                    <a:pt x="85531" y="52414"/>
                    <a:pt x="85533" y="52414"/>
                  </a:cubicBezTo>
                  <a:cubicBezTo>
                    <a:pt x="85626" y="52414"/>
                    <a:pt x="85897" y="52261"/>
                    <a:pt x="85729" y="52181"/>
                  </a:cubicBezTo>
                  <a:cubicBezTo>
                    <a:pt x="85181" y="51918"/>
                    <a:pt x="84628" y="51808"/>
                    <a:pt x="84077" y="51808"/>
                  </a:cubicBezTo>
                  <a:cubicBezTo>
                    <a:pt x="82849" y="51808"/>
                    <a:pt x="81639" y="52357"/>
                    <a:pt x="80560" y="52977"/>
                  </a:cubicBezTo>
                  <a:cubicBezTo>
                    <a:pt x="79323" y="53688"/>
                    <a:pt x="78125" y="54439"/>
                    <a:pt x="76850" y="55087"/>
                  </a:cubicBezTo>
                  <a:cubicBezTo>
                    <a:pt x="75737" y="55651"/>
                    <a:pt x="74484" y="56157"/>
                    <a:pt x="73569" y="57029"/>
                  </a:cubicBezTo>
                  <a:cubicBezTo>
                    <a:pt x="72103" y="58423"/>
                    <a:pt x="69907" y="63582"/>
                    <a:pt x="67412" y="63582"/>
                  </a:cubicBezTo>
                  <a:cubicBezTo>
                    <a:pt x="67338" y="63582"/>
                    <a:pt x="67264" y="63578"/>
                    <a:pt x="67189" y="63568"/>
                  </a:cubicBezTo>
                  <a:cubicBezTo>
                    <a:pt x="65966" y="63006"/>
                    <a:pt x="64789" y="62277"/>
                    <a:pt x="63717" y="61612"/>
                  </a:cubicBezTo>
                  <a:cubicBezTo>
                    <a:pt x="62403" y="60797"/>
                    <a:pt x="61035" y="60106"/>
                    <a:pt x="59606" y="59636"/>
                  </a:cubicBezTo>
                  <a:cubicBezTo>
                    <a:pt x="59820" y="59577"/>
                    <a:pt x="60034" y="59511"/>
                    <a:pt x="60243" y="59440"/>
                  </a:cubicBezTo>
                  <a:cubicBezTo>
                    <a:pt x="62187" y="59030"/>
                    <a:pt x="64091" y="58302"/>
                    <a:pt x="65762" y="57399"/>
                  </a:cubicBezTo>
                  <a:cubicBezTo>
                    <a:pt x="66676" y="56904"/>
                    <a:pt x="67532" y="56310"/>
                    <a:pt x="68314" y="55626"/>
                  </a:cubicBezTo>
                  <a:cubicBezTo>
                    <a:pt x="70141" y="55072"/>
                    <a:pt x="71924" y="54253"/>
                    <a:pt x="73438" y="53170"/>
                  </a:cubicBezTo>
                  <a:cubicBezTo>
                    <a:pt x="74397" y="52483"/>
                    <a:pt x="75084" y="51672"/>
                    <a:pt x="75637" y="50788"/>
                  </a:cubicBezTo>
                  <a:cubicBezTo>
                    <a:pt x="76130" y="50381"/>
                    <a:pt x="76609" y="49954"/>
                    <a:pt x="77084" y="49549"/>
                  </a:cubicBezTo>
                  <a:cubicBezTo>
                    <a:pt x="78095" y="48689"/>
                    <a:pt x="78635" y="47648"/>
                    <a:pt x="79448" y="46624"/>
                  </a:cubicBezTo>
                  <a:cubicBezTo>
                    <a:pt x="80623" y="45142"/>
                    <a:pt x="82423" y="45650"/>
                    <a:pt x="84052" y="45361"/>
                  </a:cubicBezTo>
                  <a:cubicBezTo>
                    <a:pt x="84828" y="45223"/>
                    <a:pt x="85660" y="44654"/>
                    <a:pt x="85919" y="43911"/>
                  </a:cubicBezTo>
                  <a:cubicBezTo>
                    <a:pt x="85972" y="43758"/>
                    <a:pt x="85870" y="43697"/>
                    <a:pt x="85733" y="43697"/>
                  </a:cubicBezTo>
                  <a:cubicBezTo>
                    <a:pt x="85572" y="43697"/>
                    <a:pt x="85364" y="43782"/>
                    <a:pt x="85311" y="43900"/>
                  </a:cubicBezTo>
                  <a:cubicBezTo>
                    <a:pt x="84968" y="44652"/>
                    <a:pt x="84215" y="44804"/>
                    <a:pt x="83382" y="44804"/>
                  </a:cubicBezTo>
                  <a:cubicBezTo>
                    <a:pt x="82811" y="44804"/>
                    <a:pt x="82203" y="44733"/>
                    <a:pt x="81664" y="44733"/>
                  </a:cubicBezTo>
                  <a:cubicBezTo>
                    <a:pt x="81363" y="44733"/>
                    <a:pt x="81083" y="44755"/>
                    <a:pt x="80843" y="44825"/>
                  </a:cubicBezTo>
                  <a:cubicBezTo>
                    <a:pt x="79724" y="45151"/>
                    <a:pt x="78856" y="45730"/>
                    <a:pt x="78128" y="46640"/>
                  </a:cubicBezTo>
                  <a:cubicBezTo>
                    <a:pt x="77800" y="47052"/>
                    <a:pt x="77530" y="47515"/>
                    <a:pt x="77251" y="47961"/>
                  </a:cubicBezTo>
                  <a:cubicBezTo>
                    <a:pt x="77106" y="48192"/>
                    <a:pt x="76933" y="48401"/>
                    <a:pt x="76748" y="48601"/>
                  </a:cubicBezTo>
                  <a:cubicBezTo>
                    <a:pt x="77150" y="47678"/>
                    <a:pt x="77525" y="46723"/>
                    <a:pt x="77990" y="45775"/>
                  </a:cubicBezTo>
                  <a:cubicBezTo>
                    <a:pt x="79115" y="43478"/>
                    <a:pt x="82445" y="43439"/>
                    <a:pt x="83729" y="41143"/>
                  </a:cubicBezTo>
                  <a:cubicBezTo>
                    <a:pt x="84647" y="39500"/>
                    <a:pt x="83845" y="36641"/>
                    <a:pt x="85604" y="35505"/>
                  </a:cubicBezTo>
                  <a:cubicBezTo>
                    <a:pt x="85669" y="35464"/>
                    <a:pt x="85681" y="35390"/>
                    <a:pt x="85618" y="35346"/>
                  </a:cubicBezTo>
                  <a:cubicBezTo>
                    <a:pt x="85428" y="35206"/>
                    <a:pt x="85248" y="35145"/>
                    <a:pt x="85081" y="35145"/>
                  </a:cubicBezTo>
                  <a:cubicBezTo>
                    <a:pt x="84053" y="35145"/>
                    <a:pt x="83471" y="37449"/>
                    <a:pt x="83356" y="38061"/>
                  </a:cubicBezTo>
                  <a:cubicBezTo>
                    <a:pt x="83139" y="39191"/>
                    <a:pt x="83142" y="40537"/>
                    <a:pt x="82430" y="41493"/>
                  </a:cubicBezTo>
                  <a:cubicBezTo>
                    <a:pt x="81561" y="42658"/>
                    <a:pt x="79997" y="43117"/>
                    <a:pt x="78787" y="43822"/>
                  </a:cubicBezTo>
                  <a:cubicBezTo>
                    <a:pt x="76005" y="45440"/>
                    <a:pt x="75765" y="48882"/>
                    <a:pt x="73909" y="51245"/>
                  </a:cubicBezTo>
                  <a:cubicBezTo>
                    <a:pt x="72789" y="52672"/>
                    <a:pt x="71287" y="53508"/>
                    <a:pt x="69711" y="54234"/>
                  </a:cubicBezTo>
                  <a:cubicBezTo>
                    <a:pt x="70418" y="53441"/>
                    <a:pt x="71062" y="52576"/>
                    <a:pt x="71688" y="51640"/>
                  </a:cubicBezTo>
                  <a:cubicBezTo>
                    <a:pt x="72557" y="50343"/>
                    <a:pt x="73282" y="48973"/>
                    <a:pt x="74004" y="47591"/>
                  </a:cubicBezTo>
                  <a:cubicBezTo>
                    <a:pt x="74894" y="45892"/>
                    <a:pt x="75988" y="44310"/>
                    <a:pt x="76837" y="42588"/>
                  </a:cubicBezTo>
                  <a:cubicBezTo>
                    <a:pt x="76904" y="42452"/>
                    <a:pt x="76808" y="42397"/>
                    <a:pt x="76675" y="42397"/>
                  </a:cubicBezTo>
                  <a:cubicBezTo>
                    <a:pt x="76522" y="42397"/>
                    <a:pt x="76319" y="42470"/>
                    <a:pt x="76261" y="42578"/>
                  </a:cubicBezTo>
                  <a:cubicBezTo>
                    <a:pt x="74644" y="45568"/>
                    <a:pt x="72516" y="48378"/>
                    <a:pt x="70595" y="51187"/>
                  </a:cubicBezTo>
                  <a:cubicBezTo>
                    <a:pt x="69202" y="53222"/>
                    <a:pt x="67410" y="54862"/>
                    <a:pt x="65344" y="56135"/>
                  </a:cubicBezTo>
                  <a:cubicBezTo>
                    <a:pt x="66298" y="55014"/>
                    <a:pt x="67033" y="53698"/>
                    <a:pt x="67565" y="52280"/>
                  </a:cubicBezTo>
                  <a:cubicBezTo>
                    <a:pt x="68789" y="49030"/>
                    <a:pt x="69402" y="45604"/>
                    <a:pt x="71438" y="42704"/>
                  </a:cubicBezTo>
                  <a:cubicBezTo>
                    <a:pt x="72443" y="41270"/>
                    <a:pt x="73800" y="40444"/>
                    <a:pt x="75211" y="39487"/>
                  </a:cubicBezTo>
                  <a:cubicBezTo>
                    <a:pt x="76110" y="38877"/>
                    <a:pt x="77109" y="38020"/>
                    <a:pt x="77083" y="36848"/>
                  </a:cubicBezTo>
                  <a:cubicBezTo>
                    <a:pt x="77082" y="36796"/>
                    <a:pt x="77047" y="36777"/>
                    <a:pt x="77003" y="36777"/>
                  </a:cubicBezTo>
                  <a:cubicBezTo>
                    <a:pt x="76935" y="36777"/>
                    <a:pt x="76844" y="36823"/>
                    <a:pt x="76821" y="36865"/>
                  </a:cubicBezTo>
                  <a:cubicBezTo>
                    <a:pt x="75558" y="39154"/>
                    <a:pt x="72941" y="39915"/>
                    <a:pt x="71212" y="41807"/>
                  </a:cubicBezTo>
                  <a:cubicBezTo>
                    <a:pt x="69329" y="43869"/>
                    <a:pt x="68451" y="46663"/>
                    <a:pt x="67520" y="49232"/>
                  </a:cubicBezTo>
                  <a:cubicBezTo>
                    <a:pt x="66870" y="51029"/>
                    <a:pt x="66036" y="52911"/>
                    <a:pt x="64947" y="54557"/>
                  </a:cubicBezTo>
                  <a:cubicBezTo>
                    <a:pt x="64956" y="54326"/>
                    <a:pt x="64949" y="54095"/>
                    <a:pt x="64924" y="53867"/>
                  </a:cubicBezTo>
                  <a:cubicBezTo>
                    <a:pt x="64795" y="52647"/>
                    <a:pt x="64382" y="51463"/>
                    <a:pt x="64149" y="50262"/>
                  </a:cubicBezTo>
                  <a:cubicBezTo>
                    <a:pt x="64096" y="49983"/>
                    <a:pt x="64068" y="49698"/>
                    <a:pt x="64063" y="49414"/>
                  </a:cubicBezTo>
                  <a:cubicBezTo>
                    <a:pt x="64098" y="49180"/>
                    <a:pt x="64117" y="48943"/>
                    <a:pt x="64120" y="48707"/>
                  </a:cubicBezTo>
                  <a:cubicBezTo>
                    <a:pt x="64121" y="48657"/>
                    <a:pt x="64117" y="48608"/>
                    <a:pt x="64114" y="48558"/>
                  </a:cubicBezTo>
                  <a:cubicBezTo>
                    <a:pt x="64239" y="47542"/>
                    <a:pt x="64584" y="46527"/>
                    <a:pt x="64921" y="45602"/>
                  </a:cubicBezTo>
                  <a:cubicBezTo>
                    <a:pt x="66097" y="42374"/>
                    <a:pt x="68350" y="40179"/>
                    <a:pt x="71305" y="38534"/>
                  </a:cubicBezTo>
                  <a:cubicBezTo>
                    <a:pt x="72569" y="37829"/>
                    <a:pt x="74338" y="37282"/>
                    <a:pt x="75291" y="36161"/>
                  </a:cubicBezTo>
                  <a:cubicBezTo>
                    <a:pt x="76148" y="35150"/>
                    <a:pt x="75749" y="33194"/>
                    <a:pt x="76802" y="32410"/>
                  </a:cubicBezTo>
                  <a:cubicBezTo>
                    <a:pt x="77057" y="32221"/>
                    <a:pt x="76847" y="32088"/>
                    <a:pt x="76629" y="32088"/>
                  </a:cubicBezTo>
                  <a:cubicBezTo>
                    <a:pt x="76559" y="32088"/>
                    <a:pt x="76487" y="32102"/>
                    <a:pt x="76430" y="32133"/>
                  </a:cubicBezTo>
                  <a:cubicBezTo>
                    <a:pt x="75639" y="32567"/>
                    <a:pt x="75496" y="33462"/>
                    <a:pt x="75292" y="34277"/>
                  </a:cubicBezTo>
                  <a:cubicBezTo>
                    <a:pt x="74970" y="35562"/>
                    <a:pt x="74568" y="36340"/>
                    <a:pt x="73138" y="36772"/>
                  </a:cubicBezTo>
                  <a:cubicBezTo>
                    <a:pt x="72283" y="37031"/>
                    <a:pt x="71475" y="37463"/>
                    <a:pt x="70681" y="37864"/>
                  </a:cubicBezTo>
                  <a:cubicBezTo>
                    <a:pt x="68073" y="39185"/>
                    <a:pt x="65353" y="40999"/>
                    <a:pt x="63803" y="43553"/>
                  </a:cubicBezTo>
                  <a:cubicBezTo>
                    <a:pt x="63342" y="44312"/>
                    <a:pt x="62991" y="45122"/>
                    <a:pt x="62709" y="45957"/>
                  </a:cubicBezTo>
                  <a:cubicBezTo>
                    <a:pt x="62060" y="45084"/>
                    <a:pt x="61558" y="44038"/>
                    <a:pt x="62049" y="42975"/>
                  </a:cubicBezTo>
                  <a:cubicBezTo>
                    <a:pt x="62538" y="41917"/>
                    <a:pt x="63679" y="41236"/>
                    <a:pt x="64596" y="40597"/>
                  </a:cubicBezTo>
                  <a:cubicBezTo>
                    <a:pt x="66257" y="39442"/>
                    <a:pt x="67666" y="38408"/>
                    <a:pt x="68564" y="36561"/>
                  </a:cubicBezTo>
                  <a:cubicBezTo>
                    <a:pt x="69015" y="35636"/>
                    <a:pt x="70428" y="32212"/>
                    <a:pt x="68679" y="31836"/>
                  </a:cubicBezTo>
                  <a:cubicBezTo>
                    <a:pt x="68653" y="31830"/>
                    <a:pt x="68626" y="31828"/>
                    <a:pt x="68597" y="31828"/>
                  </a:cubicBezTo>
                  <a:cubicBezTo>
                    <a:pt x="68427" y="31828"/>
                    <a:pt x="68220" y="31920"/>
                    <a:pt x="68186" y="32091"/>
                  </a:cubicBezTo>
                  <a:cubicBezTo>
                    <a:pt x="68117" y="32430"/>
                    <a:pt x="68300" y="32678"/>
                    <a:pt x="68373" y="33012"/>
                  </a:cubicBezTo>
                  <a:cubicBezTo>
                    <a:pt x="68482" y="33509"/>
                    <a:pt x="68325" y="34093"/>
                    <a:pt x="68208" y="34574"/>
                  </a:cubicBezTo>
                  <a:cubicBezTo>
                    <a:pt x="67953" y="35619"/>
                    <a:pt x="67447" y="36616"/>
                    <a:pt x="66900" y="37536"/>
                  </a:cubicBezTo>
                  <a:cubicBezTo>
                    <a:pt x="66348" y="38466"/>
                    <a:pt x="65274" y="39103"/>
                    <a:pt x="64384" y="39662"/>
                  </a:cubicBezTo>
                  <a:cubicBezTo>
                    <a:pt x="63413" y="40269"/>
                    <a:pt x="62468" y="40922"/>
                    <a:pt x="61572" y="41637"/>
                  </a:cubicBezTo>
                  <a:cubicBezTo>
                    <a:pt x="60112" y="42801"/>
                    <a:pt x="59164" y="44305"/>
                    <a:pt x="60152" y="46108"/>
                  </a:cubicBezTo>
                  <a:cubicBezTo>
                    <a:pt x="60635" y="46992"/>
                    <a:pt x="61365" y="47704"/>
                    <a:pt x="61800" y="48619"/>
                  </a:cubicBezTo>
                  <a:cubicBezTo>
                    <a:pt x="62231" y="49531"/>
                    <a:pt x="61941" y="50866"/>
                    <a:pt x="62460" y="51683"/>
                  </a:cubicBezTo>
                  <a:cubicBezTo>
                    <a:pt x="62463" y="51694"/>
                    <a:pt x="62466" y="51706"/>
                    <a:pt x="62468" y="51716"/>
                  </a:cubicBezTo>
                  <a:cubicBezTo>
                    <a:pt x="62755" y="52913"/>
                    <a:pt x="63162" y="54100"/>
                    <a:pt x="63137" y="55344"/>
                  </a:cubicBezTo>
                  <a:cubicBezTo>
                    <a:pt x="63127" y="55833"/>
                    <a:pt x="63005" y="56344"/>
                    <a:pt x="62835" y="56801"/>
                  </a:cubicBezTo>
                  <a:cubicBezTo>
                    <a:pt x="62778" y="56947"/>
                    <a:pt x="62698" y="57082"/>
                    <a:pt x="62598" y="57203"/>
                  </a:cubicBezTo>
                  <a:cubicBezTo>
                    <a:pt x="61920" y="57713"/>
                    <a:pt x="61158" y="58123"/>
                    <a:pt x="60380" y="58425"/>
                  </a:cubicBezTo>
                  <a:cubicBezTo>
                    <a:pt x="60232" y="58483"/>
                    <a:pt x="60069" y="58545"/>
                    <a:pt x="59902" y="58608"/>
                  </a:cubicBezTo>
                  <a:cubicBezTo>
                    <a:pt x="59417" y="58743"/>
                    <a:pt x="58921" y="58850"/>
                    <a:pt x="58403" y="58911"/>
                  </a:cubicBezTo>
                  <a:cubicBezTo>
                    <a:pt x="58083" y="58948"/>
                    <a:pt x="57760" y="58966"/>
                    <a:pt x="57438" y="58966"/>
                  </a:cubicBezTo>
                  <a:cubicBezTo>
                    <a:pt x="56820" y="58966"/>
                    <a:pt x="56202" y="58901"/>
                    <a:pt x="55594" y="58785"/>
                  </a:cubicBezTo>
                  <a:cubicBezTo>
                    <a:pt x="55366" y="58742"/>
                    <a:pt x="55157" y="58724"/>
                    <a:pt x="54954" y="58724"/>
                  </a:cubicBezTo>
                  <a:cubicBezTo>
                    <a:pt x="54560" y="58724"/>
                    <a:pt x="54185" y="58788"/>
                    <a:pt x="53734" y="58853"/>
                  </a:cubicBezTo>
                  <a:cubicBezTo>
                    <a:pt x="52198" y="59070"/>
                    <a:pt x="50646" y="59132"/>
                    <a:pt x="49091" y="59132"/>
                  </a:cubicBezTo>
                  <a:cubicBezTo>
                    <a:pt x="47212" y="59132"/>
                    <a:pt x="45328" y="59042"/>
                    <a:pt x="43460" y="59027"/>
                  </a:cubicBezTo>
                  <a:cubicBezTo>
                    <a:pt x="43137" y="59024"/>
                    <a:pt x="42808" y="59022"/>
                    <a:pt x="42475" y="59022"/>
                  </a:cubicBezTo>
                  <a:cubicBezTo>
                    <a:pt x="40685" y="59022"/>
                    <a:pt x="38790" y="59092"/>
                    <a:pt x="37063" y="59593"/>
                  </a:cubicBezTo>
                  <a:cubicBezTo>
                    <a:pt x="37690" y="59331"/>
                    <a:pt x="38384" y="59175"/>
                    <a:pt x="39007" y="59026"/>
                  </a:cubicBezTo>
                  <a:cubicBezTo>
                    <a:pt x="39360" y="58941"/>
                    <a:pt x="39718" y="58859"/>
                    <a:pt x="40077" y="58775"/>
                  </a:cubicBezTo>
                  <a:cubicBezTo>
                    <a:pt x="40184" y="58834"/>
                    <a:pt x="40334" y="58856"/>
                    <a:pt x="40500" y="58856"/>
                  </a:cubicBezTo>
                  <a:cubicBezTo>
                    <a:pt x="40926" y="58856"/>
                    <a:pt x="41455" y="58709"/>
                    <a:pt x="41630" y="58661"/>
                  </a:cubicBezTo>
                  <a:cubicBezTo>
                    <a:pt x="41696" y="58643"/>
                    <a:pt x="41856" y="58510"/>
                    <a:pt x="41729" y="58453"/>
                  </a:cubicBezTo>
                  <a:cubicBezTo>
                    <a:pt x="41726" y="58452"/>
                    <a:pt x="41724" y="58451"/>
                    <a:pt x="41721" y="58450"/>
                  </a:cubicBezTo>
                  <a:cubicBezTo>
                    <a:pt x="42484" y="58291"/>
                    <a:pt x="43328" y="58147"/>
                    <a:pt x="43969" y="57695"/>
                  </a:cubicBezTo>
                  <a:cubicBezTo>
                    <a:pt x="44230" y="57510"/>
                    <a:pt x="44438" y="57257"/>
                    <a:pt x="44590" y="56972"/>
                  </a:cubicBezTo>
                  <a:cubicBezTo>
                    <a:pt x="44808" y="56809"/>
                    <a:pt x="45014" y="56632"/>
                    <a:pt x="45207" y="56441"/>
                  </a:cubicBezTo>
                  <a:cubicBezTo>
                    <a:pt x="45370" y="56278"/>
                    <a:pt x="45522" y="56106"/>
                    <a:pt x="45662" y="55926"/>
                  </a:cubicBezTo>
                  <a:cubicBezTo>
                    <a:pt x="46149" y="55356"/>
                    <a:pt x="46572" y="54775"/>
                    <a:pt x="47171" y="54295"/>
                  </a:cubicBezTo>
                  <a:cubicBezTo>
                    <a:pt x="47945" y="53673"/>
                    <a:pt x="48836" y="53203"/>
                    <a:pt x="49646" y="52632"/>
                  </a:cubicBezTo>
                  <a:cubicBezTo>
                    <a:pt x="49875" y="52470"/>
                    <a:pt x="50088" y="52288"/>
                    <a:pt x="50283" y="52088"/>
                  </a:cubicBezTo>
                  <a:cubicBezTo>
                    <a:pt x="50321" y="52082"/>
                    <a:pt x="50359" y="52080"/>
                    <a:pt x="50398" y="52080"/>
                  </a:cubicBezTo>
                  <a:cubicBezTo>
                    <a:pt x="50784" y="52080"/>
                    <a:pt x="51167" y="52334"/>
                    <a:pt x="51495" y="52495"/>
                  </a:cubicBezTo>
                  <a:cubicBezTo>
                    <a:pt x="52182" y="52829"/>
                    <a:pt x="52884" y="53277"/>
                    <a:pt x="53639" y="53277"/>
                  </a:cubicBezTo>
                  <a:cubicBezTo>
                    <a:pt x="53812" y="53277"/>
                    <a:pt x="53987" y="53254"/>
                    <a:pt x="54166" y="53200"/>
                  </a:cubicBezTo>
                  <a:cubicBezTo>
                    <a:pt x="54280" y="53165"/>
                    <a:pt x="54414" y="53070"/>
                    <a:pt x="54391" y="52938"/>
                  </a:cubicBezTo>
                  <a:cubicBezTo>
                    <a:pt x="54307" y="52432"/>
                    <a:pt x="53542" y="52320"/>
                    <a:pt x="53133" y="52138"/>
                  </a:cubicBezTo>
                  <a:cubicBezTo>
                    <a:pt x="52634" y="51917"/>
                    <a:pt x="52154" y="51628"/>
                    <a:pt x="51611" y="51533"/>
                  </a:cubicBezTo>
                  <a:cubicBezTo>
                    <a:pt x="51530" y="51519"/>
                    <a:pt x="51447" y="51511"/>
                    <a:pt x="51364" y="51502"/>
                  </a:cubicBezTo>
                  <a:cubicBezTo>
                    <a:pt x="52081" y="50882"/>
                    <a:pt x="52494" y="49599"/>
                    <a:pt x="52671" y="48859"/>
                  </a:cubicBezTo>
                  <a:cubicBezTo>
                    <a:pt x="52960" y="47655"/>
                    <a:pt x="53116" y="46426"/>
                    <a:pt x="53363" y="45215"/>
                  </a:cubicBezTo>
                  <a:cubicBezTo>
                    <a:pt x="53604" y="44043"/>
                    <a:pt x="53604" y="43188"/>
                    <a:pt x="54628" y="42417"/>
                  </a:cubicBezTo>
                  <a:cubicBezTo>
                    <a:pt x="54716" y="42350"/>
                    <a:pt x="54677" y="42265"/>
                    <a:pt x="54575" y="42258"/>
                  </a:cubicBezTo>
                  <a:cubicBezTo>
                    <a:pt x="54543" y="42256"/>
                    <a:pt x="54511" y="42255"/>
                    <a:pt x="54480" y="42255"/>
                  </a:cubicBezTo>
                  <a:cubicBezTo>
                    <a:pt x="52789" y="42255"/>
                    <a:pt x="52048" y="45444"/>
                    <a:pt x="51787" y="46638"/>
                  </a:cubicBezTo>
                  <a:cubicBezTo>
                    <a:pt x="51759" y="46771"/>
                    <a:pt x="51732" y="46906"/>
                    <a:pt x="51705" y="47040"/>
                  </a:cubicBezTo>
                  <a:cubicBezTo>
                    <a:pt x="51568" y="44624"/>
                    <a:pt x="50994" y="42252"/>
                    <a:pt x="50962" y="39826"/>
                  </a:cubicBezTo>
                  <a:cubicBezTo>
                    <a:pt x="50958" y="39451"/>
                    <a:pt x="50920" y="38416"/>
                    <a:pt x="51449" y="38325"/>
                  </a:cubicBezTo>
                  <a:cubicBezTo>
                    <a:pt x="51569" y="38305"/>
                    <a:pt x="51692" y="38300"/>
                    <a:pt x="51816" y="38300"/>
                  </a:cubicBezTo>
                  <a:cubicBezTo>
                    <a:pt x="51910" y="38300"/>
                    <a:pt x="52004" y="38303"/>
                    <a:pt x="52098" y="38303"/>
                  </a:cubicBezTo>
                  <a:cubicBezTo>
                    <a:pt x="52182" y="38303"/>
                    <a:pt x="52266" y="38301"/>
                    <a:pt x="52349" y="38293"/>
                  </a:cubicBezTo>
                  <a:cubicBezTo>
                    <a:pt x="52791" y="38253"/>
                    <a:pt x="53554" y="38129"/>
                    <a:pt x="53718" y="37640"/>
                  </a:cubicBezTo>
                  <a:cubicBezTo>
                    <a:pt x="53764" y="37504"/>
                    <a:pt x="53646" y="37462"/>
                    <a:pt x="53536" y="37462"/>
                  </a:cubicBezTo>
                  <a:cubicBezTo>
                    <a:pt x="53521" y="37462"/>
                    <a:pt x="53506" y="37462"/>
                    <a:pt x="53492" y="37464"/>
                  </a:cubicBezTo>
                  <a:cubicBezTo>
                    <a:pt x="52507" y="37568"/>
                    <a:pt x="50680" y="37346"/>
                    <a:pt x="50161" y="38470"/>
                  </a:cubicBezTo>
                  <a:cubicBezTo>
                    <a:pt x="49676" y="39526"/>
                    <a:pt x="49869" y="40818"/>
                    <a:pt x="49971" y="41938"/>
                  </a:cubicBezTo>
                  <a:cubicBezTo>
                    <a:pt x="50098" y="43313"/>
                    <a:pt x="50329" y="44674"/>
                    <a:pt x="50424" y="46054"/>
                  </a:cubicBezTo>
                  <a:cubicBezTo>
                    <a:pt x="50525" y="47488"/>
                    <a:pt x="50233" y="49088"/>
                    <a:pt x="49559" y="50346"/>
                  </a:cubicBezTo>
                  <a:cubicBezTo>
                    <a:pt x="49012" y="51368"/>
                    <a:pt x="48144" y="51923"/>
                    <a:pt x="47189" y="52544"/>
                  </a:cubicBezTo>
                  <a:cubicBezTo>
                    <a:pt x="47077" y="52616"/>
                    <a:pt x="46909" y="52728"/>
                    <a:pt x="46710" y="52866"/>
                  </a:cubicBezTo>
                  <a:cubicBezTo>
                    <a:pt x="46731" y="51793"/>
                    <a:pt x="46503" y="50671"/>
                    <a:pt x="46207" y="49543"/>
                  </a:cubicBezTo>
                  <a:cubicBezTo>
                    <a:pt x="45795" y="47963"/>
                    <a:pt x="45534" y="46575"/>
                    <a:pt x="45869" y="44943"/>
                  </a:cubicBezTo>
                  <a:cubicBezTo>
                    <a:pt x="46184" y="43397"/>
                    <a:pt x="46766" y="41918"/>
                    <a:pt x="46940" y="40340"/>
                  </a:cubicBezTo>
                  <a:cubicBezTo>
                    <a:pt x="47080" y="39074"/>
                    <a:pt x="46957" y="37796"/>
                    <a:pt x="47030" y="36527"/>
                  </a:cubicBezTo>
                  <a:cubicBezTo>
                    <a:pt x="47606" y="35676"/>
                    <a:pt x="47981" y="34708"/>
                    <a:pt x="48435" y="33780"/>
                  </a:cubicBezTo>
                  <a:cubicBezTo>
                    <a:pt x="49026" y="32575"/>
                    <a:pt x="50076" y="31816"/>
                    <a:pt x="51244" y="31236"/>
                  </a:cubicBezTo>
                  <a:cubicBezTo>
                    <a:pt x="51910" y="30905"/>
                    <a:pt x="52581" y="30620"/>
                    <a:pt x="53242" y="30336"/>
                  </a:cubicBezTo>
                  <a:cubicBezTo>
                    <a:pt x="53953" y="30277"/>
                    <a:pt x="54669" y="30127"/>
                    <a:pt x="55361" y="30091"/>
                  </a:cubicBezTo>
                  <a:cubicBezTo>
                    <a:pt x="56650" y="30024"/>
                    <a:pt x="57768" y="29669"/>
                    <a:pt x="58922" y="29096"/>
                  </a:cubicBezTo>
                  <a:cubicBezTo>
                    <a:pt x="60004" y="28557"/>
                    <a:pt x="61033" y="27796"/>
                    <a:pt x="61942" y="27005"/>
                  </a:cubicBezTo>
                  <a:cubicBezTo>
                    <a:pt x="62840" y="26221"/>
                    <a:pt x="63623" y="25339"/>
                    <a:pt x="64766" y="24945"/>
                  </a:cubicBezTo>
                  <a:cubicBezTo>
                    <a:pt x="64835" y="24921"/>
                    <a:pt x="65037" y="24812"/>
                    <a:pt x="64975" y="24703"/>
                  </a:cubicBezTo>
                  <a:cubicBezTo>
                    <a:pt x="64821" y="24439"/>
                    <a:pt x="64565" y="24341"/>
                    <a:pt x="64288" y="24341"/>
                  </a:cubicBezTo>
                  <a:cubicBezTo>
                    <a:pt x="64029" y="24341"/>
                    <a:pt x="63752" y="24427"/>
                    <a:pt x="63523" y="24545"/>
                  </a:cubicBezTo>
                  <a:cubicBezTo>
                    <a:pt x="62394" y="25122"/>
                    <a:pt x="61273" y="25789"/>
                    <a:pt x="60216" y="26492"/>
                  </a:cubicBezTo>
                  <a:cubicBezTo>
                    <a:pt x="58958" y="27329"/>
                    <a:pt x="57895" y="28117"/>
                    <a:pt x="56471" y="28641"/>
                  </a:cubicBezTo>
                  <a:cubicBezTo>
                    <a:pt x="56895" y="28336"/>
                    <a:pt x="57301" y="27992"/>
                    <a:pt x="57681" y="27586"/>
                  </a:cubicBezTo>
                  <a:cubicBezTo>
                    <a:pt x="58494" y="26717"/>
                    <a:pt x="59022" y="25616"/>
                    <a:pt x="59585" y="24582"/>
                  </a:cubicBezTo>
                  <a:cubicBezTo>
                    <a:pt x="60356" y="23173"/>
                    <a:pt x="61456" y="21951"/>
                    <a:pt x="62925" y="21256"/>
                  </a:cubicBezTo>
                  <a:cubicBezTo>
                    <a:pt x="63661" y="20908"/>
                    <a:pt x="64521" y="20692"/>
                    <a:pt x="65358" y="20692"/>
                  </a:cubicBezTo>
                  <a:cubicBezTo>
                    <a:pt x="65656" y="20692"/>
                    <a:pt x="65951" y="20719"/>
                    <a:pt x="66236" y="20778"/>
                  </a:cubicBezTo>
                  <a:cubicBezTo>
                    <a:pt x="67633" y="21064"/>
                    <a:pt x="67576" y="22490"/>
                    <a:pt x="67227" y="23571"/>
                  </a:cubicBezTo>
                  <a:cubicBezTo>
                    <a:pt x="67164" y="23768"/>
                    <a:pt x="67308" y="23849"/>
                    <a:pt x="67490" y="23849"/>
                  </a:cubicBezTo>
                  <a:cubicBezTo>
                    <a:pt x="67696" y="23849"/>
                    <a:pt x="67948" y="23745"/>
                    <a:pt x="68000" y="23586"/>
                  </a:cubicBezTo>
                  <a:cubicBezTo>
                    <a:pt x="68687" y="21455"/>
                    <a:pt x="67729" y="20139"/>
                    <a:pt x="65562" y="20139"/>
                  </a:cubicBezTo>
                  <a:cubicBezTo>
                    <a:pt x="65514" y="20139"/>
                    <a:pt x="65466" y="20139"/>
                    <a:pt x="65418" y="20141"/>
                  </a:cubicBezTo>
                  <a:cubicBezTo>
                    <a:pt x="63430" y="20192"/>
                    <a:pt x="61873" y="21090"/>
                    <a:pt x="60513" y="22316"/>
                  </a:cubicBezTo>
                  <a:cubicBezTo>
                    <a:pt x="61594" y="20247"/>
                    <a:pt x="62661" y="17993"/>
                    <a:pt x="64560" y="16793"/>
                  </a:cubicBezTo>
                  <a:cubicBezTo>
                    <a:pt x="66665" y="15462"/>
                    <a:pt x="69311" y="16096"/>
                    <a:pt x="71517" y="15126"/>
                  </a:cubicBezTo>
                  <a:cubicBezTo>
                    <a:pt x="71886" y="14965"/>
                    <a:pt x="71904" y="14763"/>
                    <a:pt x="72107" y="14763"/>
                  </a:cubicBezTo>
                  <a:cubicBezTo>
                    <a:pt x="72206" y="14763"/>
                    <a:pt x="72348" y="14810"/>
                    <a:pt x="72595" y="14934"/>
                  </a:cubicBezTo>
                  <a:cubicBezTo>
                    <a:pt x="73172" y="15222"/>
                    <a:pt x="73591" y="15801"/>
                    <a:pt x="73909" y="16339"/>
                  </a:cubicBezTo>
                  <a:cubicBezTo>
                    <a:pt x="74750" y="17760"/>
                    <a:pt x="73364" y="18926"/>
                    <a:pt x="73179" y="20292"/>
                  </a:cubicBezTo>
                  <a:cubicBezTo>
                    <a:pt x="73164" y="20405"/>
                    <a:pt x="73251" y="20451"/>
                    <a:pt x="73364" y="20451"/>
                  </a:cubicBezTo>
                  <a:cubicBezTo>
                    <a:pt x="73539" y="20451"/>
                    <a:pt x="73778" y="20341"/>
                    <a:pt x="73805" y="20194"/>
                  </a:cubicBezTo>
                  <a:cubicBezTo>
                    <a:pt x="74055" y="18835"/>
                    <a:pt x="75653" y="17658"/>
                    <a:pt x="75325" y="16178"/>
                  </a:cubicBezTo>
                  <a:cubicBezTo>
                    <a:pt x="75113" y="15223"/>
                    <a:pt x="74140" y="13957"/>
                    <a:pt x="73089" y="13813"/>
                  </a:cubicBezTo>
                  <a:cubicBezTo>
                    <a:pt x="72933" y="13792"/>
                    <a:pt x="72782" y="13783"/>
                    <a:pt x="72635" y="13783"/>
                  </a:cubicBezTo>
                  <a:cubicBezTo>
                    <a:pt x="71806" y="13783"/>
                    <a:pt x="71097" y="14078"/>
                    <a:pt x="70246" y="14142"/>
                  </a:cubicBezTo>
                  <a:cubicBezTo>
                    <a:pt x="68723" y="14253"/>
                    <a:pt x="67211" y="14444"/>
                    <a:pt x="65733" y="14827"/>
                  </a:cubicBezTo>
                  <a:cubicBezTo>
                    <a:pt x="62512" y="15660"/>
                    <a:pt x="60764" y="18212"/>
                    <a:pt x="59199" y="20945"/>
                  </a:cubicBezTo>
                  <a:cubicBezTo>
                    <a:pt x="58378" y="22378"/>
                    <a:pt x="57603" y="23837"/>
                    <a:pt x="56779" y="25268"/>
                  </a:cubicBezTo>
                  <a:cubicBezTo>
                    <a:pt x="56102" y="26444"/>
                    <a:pt x="55252" y="27434"/>
                    <a:pt x="54326" y="28380"/>
                  </a:cubicBezTo>
                  <a:cubicBezTo>
                    <a:pt x="53496" y="28836"/>
                    <a:pt x="52608" y="29185"/>
                    <a:pt x="51727" y="29539"/>
                  </a:cubicBezTo>
                  <a:cubicBezTo>
                    <a:pt x="51969" y="29135"/>
                    <a:pt x="52142" y="28695"/>
                    <a:pt x="52239" y="28234"/>
                  </a:cubicBezTo>
                  <a:cubicBezTo>
                    <a:pt x="52600" y="26553"/>
                    <a:pt x="52181" y="24896"/>
                    <a:pt x="53413" y="23480"/>
                  </a:cubicBezTo>
                  <a:cubicBezTo>
                    <a:pt x="53865" y="22960"/>
                    <a:pt x="54588" y="22620"/>
                    <a:pt x="55148" y="22230"/>
                  </a:cubicBezTo>
                  <a:cubicBezTo>
                    <a:pt x="55751" y="21813"/>
                    <a:pt x="56233" y="21239"/>
                    <a:pt x="56643" y="20637"/>
                  </a:cubicBezTo>
                  <a:cubicBezTo>
                    <a:pt x="57552" y="19302"/>
                    <a:pt x="57923" y="17691"/>
                    <a:pt x="58865" y="16353"/>
                  </a:cubicBezTo>
                  <a:cubicBezTo>
                    <a:pt x="59683" y="15191"/>
                    <a:pt x="60495" y="13048"/>
                    <a:pt x="61950" y="12702"/>
                  </a:cubicBezTo>
                  <a:cubicBezTo>
                    <a:pt x="63130" y="12421"/>
                    <a:pt x="64253" y="12422"/>
                    <a:pt x="65342" y="11823"/>
                  </a:cubicBezTo>
                  <a:cubicBezTo>
                    <a:pt x="65558" y="11704"/>
                    <a:pt x="65519" y="11487"/>
                    <a:pt x="65300" y="11487"/>
                  </a:cubicBezTo>
                  <a:cubicBezTo>
                    <a:pt x="65279" y="11487"/>
                    <a:pt x="65257" y="11489"/>
                    <a:pt x="65233" y="11493"/>
                  </a:cubicBezTo>
                  <a:cubicBezTo>
                    <a:pt x="62909" y="11893"/>
                    <a:pt x="60496" y="11799"/>
                    <a:pt x="59220" y="14095"/>
                  </a:cubicBezTo>
                  <a:cubicBezTo>
                    <a:pt x="58759" y="14923"/>
                    <a:pt x="58128" y="15684"/>
                    <a:pt x="57569" y="16448"/>
                  </a:cubicBezTo>
                  <a:cubicBezTo>
                    <a:pt x="57107" y="17078"/>
                    <a:pt x="56412" y="17665"/>
                    <a:pt x="56049" y="18350"/>
                  </a:cubicBezTo>
                  <a:cubicBezTo>
                    <a:pt x="55641" y="19119"/>
                    <a:pt x="55264" y="19889"/>
                    <a:pt x="54718" y="20573"/>
                  </a:cubicBezTo>
                  <a:cubicBezTo>
                    <a:pt x="54156" y="21276"/>
                    <a:pt x="53293" y="21734"/>
                    <a:pt x="52560" y="22233"/>
                  </a:cubicBezTo>
                  <a:cubicBezTo>
                    <a:pt x="52251" y="22442"/>
                    <a:pt x="51967" y="22683"/>
                    <a:pt x="51710" y="22954"/>
                  </a:cubicBezTo>
                  <a:cubicBezTo>
                    <a:pt x="51703" y="22923"/>
                    <a:pt x="51698" y="22894"/>
                    <a:pt x="51691" y="22863"/>
                  </a:cubicBezTo>
                  <a:cubicBezTo>
                    <a:pt x="51285" y="20794"/>
                    <a:pt x="51614" y="19095"/>
                    <a:pt x="52706" y="17312"/>
                  </a:cubicBezTo>
                  <a:cubicBezTo>
                    <a:pt x="53526" y="15974"/>
                    <a:pt x="54597" y="14557"/>
                    <a:pt x="54829" y="12964"/>
                  </a:cubicBezTo>
                  <a:cubicBezTo>
                    <a:pt x="55121" y="12565"/>
                    <a:pt x="55317" y="12085"/>
                    <a:pt x="55422" y="11548"/>
                  </a:cubicBezTo>
                  <a:cubicBezTo>
                    <a:pt x="55513" y="11081"/>
                    <a:pt x="55094" y="10590"/>
                    <a:pt x="54935" y="10186"/>
                  </a:cubicBezTo>
                  <a:cubicBezTo>
                    <a:pt x="54617" y="9378"/>
                    <a:pt x="56489" y="8523"/>
                    <a:pt x="56983" y="8247"/>
                  </a:cubicBezTo>
                  <a:cubicBezTo>
                    <a:pt x="57959" y="7701"/>
                    <a:pt x="60092" y="6727"/>
                    <a:pt x="60327" y="5482"/>
                  </a:cubicBezTo>
                  <a:cubicBezTo>
                    <a:pt x="60387" y="5165"/>
                    <a:pt x="60397" y="4863"/>
                    <a:pt x="60405" y="4540"/>
                  </a:cubicBezTo>
                  <a:cubicBezTo>
                    <a:pt x="60425" y="3759"/>
                    <a:pt x="61705" y="3777"/>
                    <a:pt x="62158" y="3757"/>
                  </a:cubicBezTo>
                  <a:cubicBezTo>
                    <a:pt x="62191" y="3756"/>
                    <a:pt x="62224" y="3755"/>
                    <a:pt x="62256" y="3755"/>
                  </a:cubicBezTo>
                  <a:cubicBezTo>
                    <a:pt x="62923" y="3755"/>
                    <a:pt x="63538" y="4050"/>
                    <a:pt x="64214" y="4050"/>
                  </a:cubicBezTo>
                  <a:cubicBezTo>
                    <a:pt x="64266" y="4050"/>
                    <a:pt x="64319" y="4048"/>
                    <a:pt x="64373" y="4044"/>
                  </a:cubicBezTo>
                  <a:cubicBezTo>
                    <a:pt x="64636" y="4025"/>
                    <a:pt x="64887" y="3611"/>
                    <a:pt x="64531" y="3611"/>
                  </a:cubicBezTo>
                  <a:cubicBezTo>
                    <a:pt x="64522" y="3611"/>
                    <a:pt x="64513" y="3611"/>
                    <a:pt x="64504" y="3612"/>
                  </a:cubicBezTo>
                  <a:cubicBezTo>
                    <a:pt x="64467" y="3614"/>
                    <a:pt x="64430" y="3615"/>
                    <a:pt x="64394" y="3615"/>
                  </a:cubicBezTo>
                  <a:cubicBezTo>
                    <a:pt x="63501" y="3615"/>
                    <a:pt x="62812" y="3054"/>
                    <a:pt x="61949" y="2936"/>
                  </a:cubicBezTo>
                  <a:cubicBezTo>
                    <a:pt x="61796" y="2915"/>
                    <a:pt x="61645" y="2905"/>
                    <a:pt x="61496" y="2905"/>
                  </a:cubicBezTo>
                  <a:cubicBezTo>
                    <a:pt x="60997" y="2905"/>
                    <a:pt x="60515" y="3017"/>
                    <a:pt x="60042" y="3209"/>
                  </a:cubicBezTo>
                  <a:cubicBezTo>
                    <a:pt x="59504" y="3428"/>
                    <a:pt x="58867" y="3822"/>
                    <a:pt x="58603" y="4365"/>
                  </a:cubicBezTo>
                  <a:cubicBezTo>
                    <a:pt x="58367" y="4846"/>
                    <a:pt x="58532" y="5333"/>
                    <a:pt x="58106" y="5763"/>
                  </a:cubicBezTo>
                  <a:cubicBezTo>
                    <a:pt x="57711" y="6161"/>
                    <a:pt x="57182" y="6438"/>
                    <a:pt x="56716" y="6741"/>
                  </a:cubicBezTo>
                  <a:cubicBezTo>
                    <a:pt x="55643" y="7439"/>
                    <a:pt x="54508" y="7969"/>
                    <a:pt x="53624" y="8847"/>
                  </a:cubicBezTo>
                  <a:cubicBezTo>
                    <a:pt x="53632" y="8595"/>
                    <a:pt x="53681" y="8346"/>
                    <a:pt x="53772" y="8111"/>
                  </a:cubicBezTo>
                  <a:cubicBezTo>
                    <a:pt x="54431" y="6363"/>
                    <a:pt x="53897" y="5299"/>
                    <a:pt x="53124" y="3708"/>
                  </a:cubicBezTo>
                  <a:cubicBezTo>
                    <a:pt x="52450" y="2318"/>
                    <a:pt x="51076" y="718"/>
                    <a:pt x="49559" y="718"/>
                  </a:cubicBezTo>
                  <a:cubicBezTo>
                    <a:pt x="49060" y="718"/>
                    <a:pt x="48544" y="892"/>
                    <a:pt x="48033" y="1304"/>
                  </a:cubicBezTo>
                  <a:cubicBezTo>
                    <a:pt x="47635" y="1627"/>
                    <a:pt x="47940" y="1824"/>
                    <a:pt x="48297" y="1824"/>
                  </a:cubicBezTo>
                  <a:cubicBezTo>
                    <a:pt x="48465" y="1824"/>
                    <a:pt x="48644" y="1780"/>
                    <a:pt x="48766" y="1685"/>
                  </a:cubicBezTo>
                  <a:cubicBezTo>
                    <a:pt x="48941" y="1550"/>
                    <a:pt x="49116" y="1491"/>
                    <a:pt x="49288" y="1491"/>
                  </a:cubicBezTo>
                  <a:cubicBezTo>
                    <a:pt x="50207" y="1491"/>
                    <a:pt x="51045" y="3164"/>
                    <a:pt x="51353" y="3763"/>
                  </a:cubicBezTo>
                  <a:cubicBezTo>
                    <a:pt x="51846" y="4722"/>
                    <a:pt x="52091" y="6042"/>
                    <a:pt x="51923" y="7167"/>
                  </a:cubicBezTo>
                  <a:cubicBezTo>
                    <a:pt x="51616" y="6747"/>
                    <a:pt x="51217" y="6377"/>
                    <a:pt x="50689" y="6021"/>
                  </a:cubicBezTo>
                  <a:cubicBezTo>
                    <a:pt x="49397" y="5152"/>
                    <a:pt x="47646" y="4824"/>
                    <a:pt x="46189" y="4332"/>
                  </a:cubicBezTo>
                  <a:cubicBezTo>
                    <a:pt x="45447" y="4082"/>
                    <a:pt x="42963" y="1381"/>
                    <a:pt x="44234" y="545"/>
                  </a:cubicBezTo>
                  <a:cubicBezTo>
                    <a:pt x="44343" y="474"/>
                    <a:pt x="44393" y="349"/>
                    <a:pt x="44321" y="238"/>
                  </a:cubicBezTo>
                  <a:cubicBezTo>
                    <a:pt x="44209" y="63"/>
                    <a:pt x="44015" y="0"/>
                    <a:pt x="4380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0"/>
            <p:cNvSpPr/>
            <p:nvPr/>
          </p:nvSpPr>
          <p:spPr>
            <a:xfrm>
              <a:off x="2328525" y="4675725"/>
              <a:ext cx="209050" cy="77775"/>
            </a:xfrm>
            <a:custGeom>
              <a:avLst/>
              <a:gdLst/>
              <a:ahLst/>
              <a:cxnLst/>
              <a:rect l="l" t="t" r="r" b="b"/>
              <a:pathLst>
                <a:path w="8362" h="3111" extrusionOk="0">
                  <a:moveTo>
                    <a:pt x="7948" y="1"/>
                  </a:moveTo>
                  <a:cubicBezTo>
                    <a:pt x="7911" y="1"/>
                    <a:pt x="7874" y="6"/>
                    <a:pt x="7840" y="17"/>
                  </a:cubicBezTo>
                  <a:cubicBezTo>
                    <a:pt x="6241" y="550"/>
                    <a:pt x="4606" y="730"/>
                    <a:pt x="2971" y="1115"/>
                  </a:cubicBezTo>
                  <a:cubicBezTo>
                    <a:pt x="2058" y="1330"/>
                    <a:pt x="166" y="1881"/>
                    <a:pt x="11" y="3012"/>
                  </a:cubicBezTo>
                  <a:cubicBezTo>
                    <a:pt x="1" y="3086"/>
                    <a:pt x="51" y="3110"/>
                    <a:pt x="115" y="3110"/>
                  </a:cubicBezTo>
                  <a:cubicBezTo>
                    <a:pt x="197" y="3110"/>
                    <a:pt x="301" y="3072"/>
                    <a:pt x="336" y="3050"/>
                  </a:cubicBezTo>
                  <a:cubicBezTo>
                    <a:pt x="981" y="2625"/>
                    <a:pt x="1465" y="2144"/>
                    <a:pt x="2208" y="1858"/>
                  </a:cubicBezTo>
                  <a:cubicBezTo>
                    <a:pt x="2983" y="1560"/>
                    <a:pt x="3830" y="1444"/>
                    <a:pt x="4645" y="1309"/>
                  </a:cubicBezTo>
                  <a:cubicBezTo>
                    <a:pt x="5805" y="1118"/>
                    <a:pt x="7112" y="982"/>
                    <a:pt x="8114" y="315"/>
                  </a:cubicBezTo>
                  <a:cubicBezTo>
                    <a:pt x="8362" y="149"/>
                    <a:pt x="8149" y="1"/>
                    <a:pt x="794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0"/>
            <p:cNvSpPr/>
            <p:nvPr/>
          </p:nvSpPr>
          <p:spPr>
            <a:xfrm>
              <a:off x="2534725" y="4661525"/>
              <a:ext cx="20475" cy="14125"/>
            </a:xfrm>
            <a:custGeom>
              <a:avLst/>
              <a:gdLst/>
              <a:ahLst/>
              <a:cxnLst/>
              <a:rect l="l" t="t" r="r" b="b"/>
              <a:pathLst>
                <a:path w="819" h="565" extrusionOk="0">
                  <a:moveTo>
                    <a:pt x="599" y="1"/>
                  </a:moveTo>
                  <a:cubicBezTo>
                    <a:pt x="489" y="1"/>
                    <a:pt x="361" y="48"/>
                    <a:pt x="300" y="132"/>
                  </a:cubicBezTo>
                  <a:cubicBezTo>
                    <a:pt x="257" y="189"/>
                    <a:pt x="207" y="238"/>
                    <a:pt x="164" y="296"/>
                  </a:cubicBezTo>
                  <a:cubicBezTo>
                    <a:pt x="136" y="335"/>
                    <a:pt x="105" y="374"/>
                    <a:pt x="74" y="410"/>
                  </a:cubicBezTo>
                  <a:cubicBezTo>
                    <a:pt x="0" y="467"/>
                    <a:pt x="22" y="558"/>
                    <a:pt x="118" y="558"/>
                  </a:cubicBezTo>
                  <a:cubicBezTo>
                    <a:pt x="119" y="558"/>
                    <a:pt x="121" y="558"/>
                    <a:pt x="122" y="558"/>
                  </a:cubicBezTo>
                  <a:cubicBezTo>
                    <a:pt x="156" y="558"/>
                    <a:pt x="191" y="559"/>
                    <a:pt x="225" y="563"/>
                  </a:cubicBezTo>
                  <a:cubicBezTo>
                    <a:pt x="232" y="564"/>
                    <a:pt x="240" y="564"/>
                    <a:pt x="248" y="564"/>
                  </a:cubicBezTo>
                  <a:cubicBezTo>
                    <a:pt x="326" y="564"/>
                    <a:pt x="409" y="522"/>
                    <a:pt x="476" y="492"/>
                  </a:cubicBezTo>
                  <a:cubicBezTo>
                    <a:pt x="612" y="432"/>
                    <a:pt x="714" y="318"/>
                    <a:pt x="776" y="187"/>
                  </a:cubicBezTo>
                  <a:cubicBezTo>
                    <a:pt x="819" y="98"/>
                    <a:pt x="759" y="28"/>
                    <a:pt x="672" y="8"/>
                  </a:cubicBezTo>
                  <a:cubicBezTo>
                    <a:pt x="649" y="3"/>
                    <a:pt x="625" y="1"/>
                    <a:pt x="59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0"/>
            <p:cNvSpPr/>
            <p:nvPr/>
          </p:nvSpPr>
          <p:spPr>
            <a:xfrm>
              <a:off x="2647000" y="4522350"/>
              <a:ext cx="85525" cy="59850"/>
            </a:xfrm>
            <a:custGeom>
              <a:avLst/>
              <a:gdLst/>
              <a:ahLst/>
              <a:cxnLst/>
              <a:rect l="l" t="t" r="r" b="b"/>
              <a:pathLst>
                <a:path w="3421" h="2394" extrusionOk="0">
                  <a:moveTo>
                    <a:pt x="2986" y="0"/>
                  </a:moveTo>
                  <a:cubicBezTo>
                    <a:pt x="2500" y="0"/>
                    <a:pt x="1910" y="335"/>
                    <a:pt x="1612" y="638"/>
                  </a:cubicBezTo>
                  <a:cubicBezTo>
                    <a:pt x="1341" y="917"/>
                    <a:pt x="1102" y="1219"/>
                    <a:pt x="824" y="1495"/>
                  </a:cubicBezTo>
                  <a:cubicBezTo>
                    <a:pt x="578" y="1739"/>
                    <a:pt x="140" y="1992"/>
                    <a:pt x="20" y="2323"/>
                  </a:cubicBezTo>
                  <a:cubicBezTo>
                    <a:pt x="1" y="2377"/>
                    <a:pt x="46" y="2393"/>
                    <a:pt x="91" y="2393"/>
                  </a:cubicBezTo>
                  <a:cubicBezTo>
                    <a:pt x="108" y="2393"/>
                    <a:pt x="126" y="2391"/>
                    <a:pt x="140" y="2387"/>
                  </a:cubicBezTo>
                  <a:cubicBezTo>
                    <a:pt x="628" y="2245"/>
                    <a:pt x="1036" y="1697"/>
                    <a:pt x="1396" y="1360"/>
                  </a:cubicBezTo>
                  <a:cubicBezTo>
                    <a:pt x="1924" y="865"/>
                    <a:pt x="2616" y="644"/>
                    <a:pt x="3230" y="303"/>
                  </a:cubicBezTo>
                  <a:cubicBezTo>
                    <a:pt x="3349" y="236"/>
                    <a:pt x="3421" y="96"/>
                    <a:pt x="3256" y="41"/>
                  </a:cubicBezTo>
                  <a:cubicBezTo>
                    <a:pt x="3172" y="13"/>
                    <a:pt x="3081" y="0"/>
                    <a:pt x="298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0"/>
            <p:cNvSpPr/>
            <p:nvPr/>
          </p:nvSpPr>
          <p:spPr>
            <a:xfrm>
              <a:off x="2725750" y="4494175"/>
              <a:ext cx="23325" cy="16475"/>
            </a:xfrm>
            <a:custGeom>
              <a:avLst/>
              <a:gdLst/>
              <a:ahLst/>
              <a:cxnLst/>
              <a:rect l="l" t="t" r="r" b="b"/>
              <a:pathLst>
                <a:path w="933" h="659" extrusionOk="0">
                  <a:moveTo>
                    <a:pt x="573" y="1"/>
                  </a:moveTo>
                  <a:cubicBezTo>
                    <a:pt x="542" y="1"/>
                    <a:pt x="513" y="3"/>
                    <a:pt x="491" y="6"/>
                  </a:cubicBezTo>
                  <a:cubicBezTo>
                    <a:pt x="282" y="38"/>
                    <a:pt x="78" y="154"/>
                    <a:pt x="17" y="364"/>
                  </a:cubicBezTo>
                  <a:cubicBezTo>
                    <a:pt x="1" y="411"/>
                    <a:pt x="4" y="463"/>
                    <a:pt x="25" y="507"/>
                  </a:cubicBezTo>
                  <a:cubicBezTo>
                    <a:pt x="72" y="617"/>
                    <a:pt x="183" y="659"/>
                    <a:pt x="305" y="659"/>
                  </a:cubicBezTo>
                  <a:cubicBezTo>
                    <a:pt x="457" y="659"/>
                    <a:pt x="626" y="594"/>
                    <a:pt x="711" y="517"/>
                  </a:cubicBezTo>
                  <a:cubicBezTo>
                    <a:pt x="810" y="428"/>
                    <a:pt x="873" y="360"/>
                    <a:pt x="899" y="226"/>
                  </a:cubicBezTo>
                  <a:cubicBezTo>
                    <a:pt x="932" y="50"/>
                    <a:pt x="721" y="1"/>
                    <a:pt x="5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0"/>
            <p:cNvSpPr/>
            <p:nvPr/>
          </p:nvSpPr>
          <p:spPr>
            <a:xfrm>
              <a:off x="2323025" y="4240050"/>
              <a:ext cx="14200" cy="91550"/>
            </a:xfrm>
            <a:custGeom>
              <a:avLst/>
              <a:gdLst/>
              <a:ahLst/>
              <a:cxnLst/>
              <a:rect l="l" t="t" r="r" b="b"/>
              <a:pathLst>
                <a:path w="568" h="3662" extrusionOk="0">
                  <a:moveTo>
                    <a:pt x="332" y="1"/>
                  </a:moveTo>
                  <a:cubicBezTo>
                    <a:pt x="311" y="1"/>
                    <a:pt x="284" y="16"/>
                    <a:pt x="276" y="31"/>
                  </a:cubicBezTo>
                  <a:cubicBezTo>
                    <a:pt x="1" y="519"/>
                    <a:pt x="55" y="1136"/>
                    <a:pt x="36" y="1684"/>
                  </a:cubicBezTo>
                  <a:cubicBezTo>
                    <a:pt x="12" y="2350"/>
                    <a:pt x="9" y="2997"/>
                    <a:pt x="179" y="3645"/>
                  </a:cubicBezTo>
                  <a:cubicBezTo>
                    <a:pt x="182" y="3657"/>
                    <a:pt x="192" y="3661"/>
                    <a:pt x="203" y="3661"/>
                  </a:cubicBezTo>
                  <a:cubicBezTo>
                    <a:pt x="226" y="3661"/>
                    <a:pt x="258" y="3643"/>
                    <a:pt x="261" y="3625"/>
                  </a:cubicBezTo>
                  <a:cubicBezTo>
                    <a:pt x="397" y="2961"/>
                    <a:pt x="389" y="2301"/>
                    <a:pt x="399" y="1627"/>
                  </a:cubicBezTo>
                  <a:cubicBezTo>
                    <a:pt x="407" y="1122"/>
                    <a:pt x="568" y="487"/>
                    <a:pt x="360" y="17"/>
                  </a:cubicBezTo>
                  <a:cubicBezTo>
                    <a:pt x="354" y="5"/>
                    <a:pt x="344" y="1"/>
                    <a:pt x="3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0"/>
            <p:cNvSpPr/>
            <p:nvPr/>
          </p:nvSpPr>
          <p:spPr>
            <a:xfrm>
              <a:off x="2316800" y="4343025"/>
              <a:ext cx="32625" cy="70125"/>
            </a:xfrm>
            <a:custGeom>
              <a:avLst/>
              <a:gdLst/>
              <a:ahLst/>
              <a:cxnLst/>
              <a:rect l="l" t="t" r="r" b="b"/>
              <a:pathLst>
                <a:path w="1305" h="2805" extrusionOk="0">
                  <a:moveTo>
                    <a:pt x="369" y="0"/>
                  </a:moveTo>
                  <a:cubicBezTo>
                    <a:pt x="349" y="0"/>
                    <a:pt x="321" y="12"/>
                    <a:pt x="316" y="26"/>
                  </a:cubicBezTo>
                  <a:cubicBezTo>
                    <a:pt x="151" y="525"/>
                    <a:pt x="1" y="1124"/>
                    <a:pt x="97" y="1649"/>
                  </a:cubicBezTo>
                  <a:cubicBezTo>
                    <a:pt x="199" y="2210"/>
                    <a:pt x="583" y="2749"/>
                    <a:pt x="1172" y="2804"/>
                  </a:cubicBezTo>
                  <a:cubicBezTo>
                    <a:pt x="1174" y="2804"/>
                    <a:pt x="1177" y="2804"/>
                    <a:pt x="1179" y="2804"/>
                  </a:cubicBezTo>
                  <a:cubicBezTo>
                    <a:pt x="1223" y="2804"/>
                    <a:pt x="1305" y="2767"/>
                    <a:pt x="1289" y="2715"/>
                  </a:cubicBezTo>
                  <a:cubicBezTo>
                    <a:pt x="1227" y="2505"/>
                    <a:pt x="1096" y="2359"/>
                    <a:pt x="957" y="2196"/>
                  </a:cubicBezTo>
                  <a:cubicBezTo>
                    <a:pt x="783" y="1990"/>
                    <a:pt x="682" y="1735"/>
                    <a:pt x="604" y="1481"/>
                  </a:cubicBezTo>
                  <a:cubicBezTo>
                    <a:pt x="451" y="974"/>
                    <a:pt x="309" y="560"/>
                    <a:pt x="392" y="21"/>
                  </a:cubicBezTo>
                  <a:cubicBezTo>
                    <a:pt x="395" y="6"/>
                    <a:pt x="384" y="0"/>
                    <a:pt x="36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0"/>
            <p:cNvSpPr/>
            <p:nvPr/>
          </p:nvSpPr>
          <p:spPr>
            <a:xfrm>
              <a:off x="2445150" y="4421875"/>
              <a:ext cx="23425" cy="117950"/>
            </a:xfrm>
            <a:custGeom>
              <a:avLst/>
              <a:gdLst/>
              <a:ahLst/>
              <a:cxnLst/>
              <a:rect l="l" t="t" r="r" b="b"/>
              <a:pathLst>
                <a:path w="937" h="4718" extrusionOk="0">
                  <a:moveTo>
                    <a:pt x="660" y="0"/>
                  </a:moveTo>
                  <a:cubicBezTo>
                    <a:pt x="634" y="0"/>
                    <a:pt x="599" y="16"/>
                    <a:pt x="592" y="33"/>
                  </a:cubicBezTo>
                  <a:cubicBezTo>
                    <a:pt x="288" y="823"/>
                    <a:pt x="192" y="1655"/>
                    <a:pt x="95" y="2491"/>
                  </a:cubicBezTo>
                  <a:cubicBezTo>
                    <a:pt x="0" y="3308"/>
                    <a:pt x="8" y="4131"/>
                    <a:pt x="667" y="4700"/>
                  </a:cubicBezTo>
                  <a:cubicBezTo>
                    <a:pt x="681" y="4712"/>
                    <a:pt x="699" y="4717"/>
                    <a:pt x="719" y="4717"/>
                  </a:cubicBezTo>
                  <a:cubicBezTo>
                    <a:pt x="763" y="4717"/>
                    <a:pt x="812" y="4691"/>
                    <a:pt x="818" y="4651"/>
                  </a:cubicBezTo>
                  <a:cubicBezTo>
                    <a:pt x="937" y="3933"/>
                    <a:pt x="660" y="3297"/>
                    <a:pt x="501" y="2602"/>
                  </a:cubicBezTo>
                  <a:cubicBezTo>
                    <a:pt x="305" y="1744"/>
                    <a:pt x="599" y="875"/>
                    <a:pt x="688" y="25"/>
                  </a:cubicBezTo>
                  <a:cubicBezTo>
                    <a:pt x="690" y="7"/>
                    <a:pt x="677" y="0"/>
                    <a:pt x="6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0"/>
            <p:cNvSpPr/>
            <p:nvPr/>
          </p:nvSpPr>
          <p:spPr>
            <a:xfrm>
              <a:off x="2471675" y="4552075"/>
              <a:ext cx="13950" cy="13800"/>
            </a:xfrm>
            <a:custGeom>
              <a:avLst/>
              <a:gdLst/>
              <a:ahLst/>
              <a:cxnLst/>
              <a:rect l="l" t="t" r="r" b="b"/>
              <a:pathLst>
                <a:path w="558" h="552" extrusionOk="0">
                  <a:moveTo>
                    <a:pt x="120" y="0"/>
                  </a:moveTo>
                  <a:cubicBezTo>
                    <a:pt x="97" y="0"/>
                    <a:pt x="69" y="17"/>
                    <a:pt x="65" y="34"/>
                  </a:cubicBezTo>
                  <a:cubicBezTo>
                    <a:pt x="38" y="149"/>
                    <a:pt x="0" y="255"/>
                    <a:pt x="38" y="372"/>
                  </a:cubicBezTo>
                  <a:cubicBezTo>
                    <a:pt x="82" y="511"/>
                    <a:pt x="207" y="552"/>
                    <a:pt x="332" y="552"/>
                  </a:cubicBezTo>
                  <a:cubicBezTo>
                    <a:pt x="369" y="552"/>
                    <a:pt x="406" y="548"/>
                    <a:pt x="441" y="543"/>
                  </a:cubicBezTo>
                  <a:cubicBezTo>
                    <a:pt x="476" y="536"/>
                    <a:pt x="526" y="514"/>
                    <a:pt x="532" y="473"/>
                  </a:cubicBezTo>
                  <a:cubicBezTo>
                    <a:pt x="540" y="421"/>
                    <a:pt x="557" y="406"/>
                    <a:pt x="531" y="355"/>
                  </a:cubicBezTo>
                  <a:cubicBezTo>
                    <a:pt x="505" y="302"/>
                    <a:pt x="447" y="256"/>
                    <a:pt x="398" y="223"/>
                  </a:cubicBezTo>
                  <a:cubicBezTo>
                    <a:pt x="314" y="169"/>
                    <a:pt x="182" y="115"/>
                    <a:pt x="145" y="15"/>
                  </a:cubicBezTo>
                  <a:cubicBezTo>
                    <a:pt x="140" y="4"/>
                    <a:pt x="131" y="0"/>
                    <a:pt x="12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0"/>
            <p:cNvSpPr/>
            <p:nvPr/>
          </p:nvSpPr>
          <p:spPr>
            <a:xfrm>
              <a:off x="2588250" y="4065325"/>
              <a:ext cx="61125" cy="114700"/>
            </a:xfrm>
            <a:custGeom>
              <a:avLst/>
              <a:gdLst/>
              <a:ahLst/>
              <a:cxnLst/>
              <a:rect l="l" t="t" r="r" b="b"/>
              <a:pathLst>
                <a:path w="2445" h="4588" extrusionOk="0">
                  <a:moveTo>
                    <a:pt x="2407" y="1"/>
                  </a:moveTo>
                  <a:cubicBezTo>
                    <a:pt x="2388" y="1"/>
                    <a:pt x="2367" y="6"/>
                    <a:pt x="2359" y="13"/>
                  </a:cubicBezTo>
                  <a:cubicBezTo>
                    <a:pt x="1203" y="1057"/>
                    <a:pt x="0" y="3066"/>
                    <a:pt x="1061" y="4572"/>
                  </a:cubicBezTo>
                  <a:cubicBezTo>
                    <a:pt x="1069" y="4583"/>
                    <a:pt x="1081" y="4588"/>
                    <a:pt x="1095" y="4588"/>
                  </a:cubicBezTo>
                  <a:cubicBezTo>
                    <a:pt x="1131" y="4588"/>
                    <a:pt x="1177" y="4557"/>
                    <a:pt x="1183" y="4530"/>
                  </a:cubicBezTo>
                  <a:cubicBezTo>
                    <a:pt x="1367" y="3759"/>
                    <a:pt x="1273" y="2960"/>
                    <a:pt x="1446" y="2182"/>
                  </a:cubicBezTo>
                  <a:cubicBezTo>
                    <a:pt x="1621" y="1396"/>
                    <a:pt x="2019" y="710"/>
                    <a:pt x="2433" y="29"/>
                  </a:cubicBezTo>
                  <a:cubicBezTo>
                    <a:pt x="2445" y="8"/>
                    <a:pt x="2428" y="1"/>
                    <a:pt x="240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0"/>
            <p:cNvSpPr/>
            <p:nvPr/>
          </p:nvSpPr>
          <p:spPr>
            <a:xfrm>
              <a:off x="2558850" y="4210700"/>
              <a:ext cx="56625" cy="217850"/>
            </a:xfrm>
            <a:custGeom>
              <a:avLst/>
              <a:gdLst/>
              <a:ahLst/>
              <a:cxnLst/>
              <a:rect l="l" t="t" r="r" b="b"/>
              <a:pathLst>
                <a:path w="2265" h="8714" extrusionOk="0">
                  <a:moveTo>
                    <a:pt x="2232" y="0"/>
                  </a:moveTo>
                  <a:cubicBezTo>
                    <a:pt x="2200" y="0"/>
                    <a:pt x="2154" y="24"/>
                    <a:pt x="2147" y="49"/>
                  </a:cubicBezTo>
                  <a:cubicBezTo>
                    <a:pt x="1717" y="1490"/>
                    <a:pt x="1268" y="2923"/>
                    <a:pt x="834" y="4363"/>
                  </a:cubicBezTo>
                  <a:cubicBezTo>
                    <a:pt x="621" y="5070"/>
                    <a:pt x="541" y="5779"/>
                    <a:pt x="397" y="6498"/>
                  </a:cubicBezTo>
                  <a:cubicBezTo>
                    <a:pt x="246" y="7253"/>
                    <a:pt x="0" y="7932"/>
                    <a:pt x="226" y="8687"/>
                  </a:cubicBezTo>
                  <a:cubicBezTo>
                    <a:pt x="231" y="8706"/>
                    <a:pt x="246" y="8714"/>
                    <a:pt x="265" y="8714"/>
                  </a:cubicBezTo>
                  <a:cubicBezTo>
                    <a:pt x="302" y="8714"/>
                    <a:pt x="354" y="8681"/>
                    <a:pt x="362" y="8654"/>
                  </a:cubicBezTo>
                  <a:cubicBezTo>
                    <a:pt x="570" y="7940"/>
                    <a:pt x="532" y="7200"/>
                    <a:pt x="622" y="6463"/>
                  </a:cubicBezTo>
                  <a:cubicBezTo>
                    <a:pt x="705" y="5775"/>
                    <a:pt x="1059" y="4977"/>
                    <a:pt x="1256" y="4297"/>
                  </a:cubicBezTo>
                  <a:cubicBezTo>
                    <a:pt x="1659" y="2903"/>
                    <a:pt x="2132" y="1482"/>
                    <a:pt x="2262" y="30"/>
                  </a:cubicBezTo>
                  <a:cubicBezTo>
                    <a:pt x="2264" y="8"/>
                    <a:pt x="2250" y="0"/>
                    <a:pt x="223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0"/>
            <p:cNvSpPr/>
            <p:nvPr/>
          </p:nvSpPr>
          <p:spPr>
            <a:xfrm>
              <a:off x="2565600" y="4441500"/>
              <a:ext cx="27625" cy="84000"/>
            </a:xfrm>
            <a:custGeom>
              <a:avLst/>
              <a:gdLst/>
              <a:ahLst/>
              <a:cxnLst/>
              <a:rect l="l" t="t" r="r" b="b"/>
              <a:pathLst>
                <a:path w="1105" h="3360" extrusionOk="0">
                  <a:moveTo>
                    <a:pt x="164" y="1"/>
                  </a:moveTo>
                  <a:cubicBezTo>
                    <a:pt x="115" y="1"/>
                    <a:pt x="50" y="37"/>
                    <a:pt x="48" y="76"/>
                  </a:cubicBezTo>
                  <a:cubicBezTo>
                    <a:pt x="1" y="1175"/>
                    <a:pt x="309" y="2419"/>
                    <a:pt x="928" y="3338"/>
                  </a:cubicBezTo>
                  <a:cubicBezTo>
                    <a:pt x="938" y="3353"/>
                    <a:pt x="958" y="3359"/>
                    <a:pt x="981" y="3359"/>
                  </a:cubicBezTo>
                  <a:cubicBezTo>
                    <a:pt x="1034" y="3359"/>
                    <a:pt x="1104" y="3323"/>
                    <a:pt x="1103" y="3281"/>
                  </a:cubicBezTo>
                  <a:cubicBezTo>
                    <a:pt x="1068" y="2182"/>
                    <a:pt x="832" y="935"/>
                    <a:pt x="213" y="21"/>
                  </a:cubicBezTo>
                  <a:cubicBezTo>
                    <a:pt x="203" y="7"/>
                    <a:pt x="185" y="1"/>
                    <a:pt x="16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0"/>
            <p:cNvSpPr/>
            <p:nvPr/>
          </p:nvSpPr>
          <p:spPr>
            <a:xfrm>
              <a:off x="2712625" y="4003150"/>
              <a:ext cx="18050" cy="7225"/>
            </a:xfrm>
            <a:custGeom>
              <a:avLst/>
              <a:gdLst/>
              <a:ahLst/>
              <a:cxnLst/>
              <a:rect l="l" t="t" r="r" b="b"/>
              <a:pathLst>
                <a:path w="722" h="289" extrusionOk="0">
                  <a:moveTo>
                    <a:pt x="499" y="0"/>
                  </a:moveTo>
                  <a:cubicBezTo>
                    <a:pt x="442" y="0"/>
                    <a:pt x="384" y="8"/>
                    <a:pt x="328" y="23"/>
                  </a:cubicBezTo>
                  <a:cubicBezTo>
                    <a:pt x="212" y="57"/>
                    <a:pt x="69" y="93"/>
                    <a:pt x="9" y="208"/>
                  </a:cubicBezTo>
                  <a:cubicBezTo>
                    <a:pt x="0" y="224"/>
                    <a:pt x="7" y="244"/>
                    <a:pt x="23" y="252"/>
                  </a:cubicBezTo>
                  <a:cubicBezTo>
                    <a:pt x="66" y="279"/>
                    <a:pt x="122" y="288"/>
                    <a:pt x="180" y="288"/>
                  </a:cubicBezTo>
                  <a:cubicBezTo>
                    <a:pt x="259" y="288"/>
                    <a:pt x="342" y="271"/>
                    <a:pt x="403" y="253"/>
                  </a:cubicBezTo>
                  <a:cubicBezTo>
                    <a:pt x="516" y="219"/>
                    <a:pt x="624" y="170"/>
                    <a:pt x="703" y="79"/>
                  </a:cubicBezTo>
                  <a:cubicBezTo>
                    <a:pt x="721" y="57"/>
                    <a:pt x="712" y="34"/>
                    <a:pt x="685" y="28"/>
                  </a:cubicBezTo>
                  <a:cubicBezTo>
                    <a:pt x="625" y="10"/>
                    <a:pt x="562" y="0"/>
                    <a:pt x="49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0"/>
            <p:cNvSpPr/>
            <p:nvPr/>
          </p:nvSpPr>
          <p:spPr>
            <a:xfrm>
              <a:off x="2881200" y="3801525"/>
              <a:ext cx="63925" cy="96575"/>
            </a:xfrm>
            <a:custGeom>
              <a:avLst/>
              <a:gdLst/>
              <a:ahLst/>
              <a:cxnLst/>
              <a:rect l="l" t="t" r="r" b="b"/>
              <a:pathLst>
                <a:path w="2557" h="3863" extrusionOk="0">
                  <a:moveTo>
                    <a:pt x="2271" y="0"/>
                  </a:moveTo>
                  <a:cubicBezTo>
                    <a:pt x="2194" y="0"/>
                    <a:pt x="2111" y="22"/>
                    <a:pt x="2055" y="70"/>
                  </a:cubicBezTo>
                  <a:cubicBezTo>
                    <a:pt x="1484" y="555"/>
                    <a:pt x="1171" y="1197"/>
                    <a:pt x="880" y="1876"/>
                  </a:cubicBezTo>
                  <a:cubicBezTo>
                    <a:pt x="611" y="2504"/>
                    <a:pt x="190" y="3169"/>
                    <a:pt x="9" y="3821"/>
                  </a:cubicBezTo>
                  <a:cubicBezTo>
                    <a:pt x="1" y="3853"/>
                    <a:pt x="28" y="3863"/>
                    <a:pt x="60" y="3863"/>
                  </a:cubicBezTo>
                  <a:cubicBezTo>
                    <a:pt x="89" y="3863"/>
                    <a:pt x="122" y="3854"/>
                    <a:pt x="133" y="3849"/>
                  </a:cubicBezTo>
                  <a:cubicBezTo>
                    <a:pt x="1377" y="3177"/>
                    <a:pt x="1337" y="1178"/>
                    <a:pt x="2387" y="242"/>
                  </a:cubicBezTo>
                  <a:cubicBezTo>
                    <a:pt x="2556" y="90"/>
                    <a:pt x="2426" y="0"/>
                    <a:pt x="227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0"/>
            <p:cNvSpPr/>
            <p:nvPr/>
          </p:nvSpPr>
          <p:spPr>
            <a:xfrm>
              <a:off x="2858350" y="3918775"/>
              <a:ext cx="18225" cy="13725"/>
            </a:xfrm>
            <a:custGeom>
              <a:avLst/>
              <a:gdLst/>
              <a:ahLst/>
              <a:cxnLst/>
              <a:rect l="l" t="t" r="r" b="b"/>
              <a:pathLst>
                <a:path w="729" h="549" extrusionOk="0">
                  <a:moveTo>
                    <a:pt x="638" y="0"/>
                  </a:moveTo>
                  <a:cubicBezTo>
                    <a:pt x="602" y="0"/>
                    <a:pt x="561" y="11"/>
                    <a:pt x="540" y="26"/>
                  </a:cubicBezTo>
                  <a:cubicBezTo>
                    <a:pt x="376" y="147"/>
                    <a:pt x="214" y="268"/>
                    <a:pt x="78" y="421"/>
                  </a:cubicBezTo>
                  <a:cubicBezTo>
                    <a:pt x="0" y="509"/>
                    <a:pt x="81" y="548"/>
                    <a:pt x="172" y="548"/>
                  </a:cubicBezTo>
                  <a:cubicBezTo>
                    <a:pt x="228" y="548"/>
                    <a:pt x="288" y="534"/>
                    <a:pt x="318" y="507"/>
                  </a:cubicBezTo>
                  <a:cubicBezTo>
                    <a:pt x="463" y="379"/>
                    <a:pt x="575" y="235"/>
                    <a:pt x="688" y="78"/>
                  </a:cubicBezTo>
                  <a:cubicBezTo>
                    <a:pt x="728" y="21"/>
                    <a:pt x="688" y="0"/>
                    <a:pt x="63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0"/>
            <p:cNvSpPr/>
            <p:nvPr/>
          </p:nvSpPr>
          <p:spPr>
            <a:xfrm>
              <a:off x="2911800" y="3889525"/>
              <a:ext cx="118425" cy="66125"/>
            </a:xfrm>
            <a:custGeom>
              <a:avLst/>
              <a:gdLst/>
              <a:ahLst/>
              <a:cxnLst/>
              <a:rect l="l" t="t" r="r" b="b"/>
              <a:pathLst>
                <a:path w="4737" h="2645" extrusionOk="0">
                  <a:moveTo>
                    <a:pt x="4664" y="0"/>
                  </a:moveTo>
                  <a:cubicBezTo>
                    <a:pt x="4659" y="0"/>
                    <a:pt x="4654" y="1"/>
                    <a:pt x="4650" y="2"/>
                  </a:cubicBezTo>
                  <a:cubicBezTo>
                    <a:pt x="3002" y="348"/>
                    <a:pt x="1461" y="1738"/>
                    <a:pt x="40" y="2579"/>
                  </a:cubicBezTo>
                  <a:cubicBezTo>
                    <a:pt x="1" y="2602"/>
                    <a:pt x="4" y="2644"/>
                    <a:pt x="46" y="2644"/>
                  </a:cubicBezTo>
                  <a:cubicBezTo>
                    <a:pt x="50" y="2644"/>
                    <a:pt x="55" y="2644"/>
                    <a:pt x="61" y="2643"/>
                  </a:cubicBezTo>
                  <a:cubicBezTo>
                    <a:pt x="854" y="2480"/>
                    <a:pt x="1571" y="2074"/>
                    <a:pt x="2259" y="1658"/>
                  </a:cubicBezTo>
                  <a:cubicBezTo>
                    <a:pt x="3077" y="1163"/>
                    <a:pt x="3925" y="633"/>
                    <a:pt x="4692" y="72"/>
                  </a:cubicBezTo>
                  <a:cubicBezTo>
                    <a:pt x="4737" y="40"/>
                    <a:pt x="4707" y="0"/>
                    <a:pt x="466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0"/>
            <p:cNvSpPr/>
            <p:nvPr/>
          </p:nvSpPr>
          <p:spPr>
            <a:xfrm>
              <a:off x="3029775" y="3886450"/>
              <a:ext cx="3400" cy="1425"/>
            </a:xfrm>
            <a:custGeom>
              <a:avLst/>
              <a:gdLst/>
              <a:ahLst/>
              <a:cxnLst/>
              <a:rect l="l" t="t" r="r" b="b"/>
              <a:pathLst>
                <a:path w="136" h="57" extrusionOk="0">
                  <a:moveTo>
                    <a:pt x="87" y="0"/>
                  </a:moveTo>
                  <a:cubicBezTo>
                    <a:pt x="53" y="0"/>
                    <a:pt x="1" y="35"/>
                    <a:pt x="37" y="53"/>
                  </a:cubicBezTo>
                  <a:cubicBezTo>
                    <a:pt x="41" y="56"/>
                    <a:pt x="46" y="57"/>
                    <a:pt x="52" y="57"/>
                  </a:cubicBezTo>
                  <a:cubicBezTo>
                    <a:pt x="86" y="57"/>
                    <a:pt x="136" y="22"/>
                    <a:pt x="101" y="3"/>
                  </a:cubicBezTo>
                  <a:cubicBezTo>
                    <a:pt x="97" y="1"/>
                    <a:pt x="92" y="0"/>
                    <a:pt x="8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0"/>
            <p:cNvSpPr/>
            <p:nvPr/>
          </p:nvSpPr>
          <p:spPr>
            <a:xfrm>
              <a:off x="3001175" y="3612975"/>
              <a:ext cx="152150" cy="83475"/>
            </a:xfrm>
            <a:custGeom>
              <a:avLst/>
              <a:gdLst/>
              <a:ahLst/>
              <a:cxnLst/>
              <a:rect l="l" t="t" r="r" b="b"/>
              <a:pathLst>
                <a:path w="6086" h="3339" extrusionOk="0">
                  <a:moveTo>
                    <a:pt x="5632" y="1"/>
                  </a:moveTo>
                  <a:cubicBezTo>
                    <a:pt x="3576" y="1"/>
                    <a:pt x="844" y="1467"/>
                    <a:pt x="13" y="3304"/>
                  </a:cubicBezTo>
                  <a:cubicBezTo>
                    <a:pt x="0" y="3331"/>
                    <a:pt x="22" y="3339"/>
                    <a:pt x="45" y="3339"/>
                  </a:cubicBezTo>
                  <a:cubicBezTo>
                    <a:pt x="62" y="3339"/>
                    <a:pt x="80" y="3335"/>
                    <a:pt x="89" y="3331"/>
                  </a:cubicBezTo>
                  <a:cubicBezTo>
                    <a:pt x="932" y="2962"/>
                    <a:pt x="1430" y="2112"/>
                    <a:pt x="2134" y="1544"/>
                  </a:cubicBezTo>
                  <a:cubicBezTo>
                    <a:pt x="3249" y="645"/>
                    <a:pt x="4708" y="546"/>
                    <a:pt x="6004" y="106"/>
                  </a:cubicBezTo>
                  <a:cubicBezTo>
                    <a:pt x="6055" y="88"/>
                    <a:pt x="6086" y="26"/>
                    <a:pt x="6012" y="18"/>
                  </a:cubicBezTo>
                  <a:cubicBezTo>
                    <a:pt x="5889" y="7"/>
                    <a:pt x="5762" y="1"/>
                    <a:pt x="56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0"/>
            <p:cNvSpPr/>
            <p:nvPr/>
          </p:nvSpPr>
          <p:spPr>
            <a:xfrm>
              <a:off x="3175250" y="3605225"/>
              <a:ext cx="38675" cy="8800"/>
            </a:xfrm>
            <a:custGeom>
              <a:avLst/>
              <a:gdLst/>
              <a:ahLst/>
              <a:cxnLst/>
              <a:rect l="l" t="t" r="r" b="b"/>
              <a:pathLst>
                <a:path w="1547" h="352" extrusionOk="0">
                  <a:moveTo>
                    <a:pt x="1132" y="1"/>
                  </a:moveTo>
                  <a:cubicBezTo>
                    <a:pt x="755" y="1"/>
                    <a:pt x="352" y="162"/>
                    <a:pt x="36" y="299"/>
                  </a:cubicBezTo>
                  <a:cubicBezTo>
                    <a:pt x="0" y="315"/>
                    <a:pt x="9" y="352"/>
                    <a:pt x="42" y="352"/>
                  </a:cubicBezTo>
                  <a:cubicBezTo>
                    <a:pt x="45" y="352"/>
                    <a:pt x="49" y="351"/>
                    <a:pt x="53" y="350"/>
                  </a:cubicBezTo>
                  <a:cubicBezTo>
                    <a:pt x="515" y="255"/>
                    <a:pt x="1023" y="305"/>
                    <a:pt x="1468" y="130"/>
                  </a:cubicBezTo>
                  <a:cubicBezTo>
                    <a:pt x="1486" y="124"/>
                    <a:pt x="1546" y="80"/>
                    <a:pt x="1501" y="64"/>
                  </a:cubicBezTo>
                  <a:cubicBezTo>
                    <a:pt x="1384" y="19"/>
                    <a:pt x="1259" y="1"/>
                    <a:pt x="11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0"/>
            <p:cNvSpPr/>
            <p:nvPr/>
          </p:nvSpPr>
          <p:spPr>
            <a:xfrm>
              <a:off x="2801425" y="3673275"/>
              <a:ext cx="102575" cy="131025"/>
            </a:xfrm>
            <a:custGeom>
              <a:avLst/>
              <a:gdLst/>
              <a:ahLst/>
              <a:cxnLst/>
              <a:rect l="l" t="t" r="r" b="b"/>
              <a:pathLst>
                <a:path w="4103" h="5241" extrusionOk="0">
                  <a:moveTo>
                    <a:pt x="4073" y="1"/>
                  </a:moveTo>
                  <a:cubicBezTo>
                    <a:pt x="4055" y="1"/>
                    <a:pt x="4032" y="7"/>
                    <a:pt x="4024" y="16"/>
                  </a:cubicBezTo>
                  <a:cubicBezTo>
                    <a:pt x="3195" y="985"/>
                    <a:pt x="2823" y="2221"/>
                    <a:pt x="2017" y="3203"/>
                  </a:cubicBezTo>
                  <a:cubicBezTo>
                    <a:pt x="1470" y="3869"/>
                    <a:pt x="235" y="4322"/>
                    <a:pt x="10" y="5197"/>
                  </a:cubicBezTo>
                  <a:cubicBezTo>
                    <a:pt x="1" y="5232"/>
                    <a:pt x="36" y="5241"/>
                    <a:pt x="69" y="5241"/>
                  </a:cubicBezTo>
                  <a:cubicBezTo>
                    <a:pt x="87" y="5241"/>
                    <a:pt x="104" y="5238"/>
                    <a:pt x="113" y="5236"/>
                  </a:cubicBezTo>
                  <a:cubicBezTo>
                    <a:pt x="2413" y="4602"/>
                    <a:pt x="3004" y="1811"/>
                    <a:pt x="4092" y="23"/>
                  </a:cubicBezTo>
                  <a:cubicBezTo>
                    <a:pt x="4102" y="7"/>
                    <a:pt x="4090" y="1"/>
                    <a:pt x="40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0"/>
            <p:cNvSpPr/>
            <p:nvPr/>
          </p:nvSpPr>
          <p:spPr>
            <a:xfrm>
              <a:off x="2759000" y="3816250"/>
              <a:ext cx="24950" cy="33000"/>
            </a:xfrm>
            <a:custGeom>
              <a:avLst/>
              <a:gdLst/>
              <a:ahLst/>
              <a:cxnLst/>
              <a:rect l="l" t="t" r="r" b="b"/>
              <a:pathLst>
                <a:path w="998" h="1320" extrusionOk="0">
                  <a:moveTo>
                    <a:pt x="957" y="0"/>
                  </a:moveTo>
                  <a:cubicBezTo>
                    <a:pt x="935" y="0"/>
                    <a:pt x="907" y="9"/>
                    <a:pt x="898" y="16"/>
                  </a:cubicBezTo>
                  <a:cubicBezTo>
                    <a:pt x="673" y="171"/>
                    <a:pt x="434" y="379"/>
                    <a:pt x="296" y="620"/>
                  </a:cubicBezTo>
                  <a:cubicBezTo>
                    <a:pt x="180" y="821"/>
                    <a:pt x="1" y="1087"/>
                    <a:pt x="168" y="1300"/>
                  </a:cubicBezTo>
                  <a:cubicBezTo>
                    <a:pt x="179" y="1314"/>
                    <a:pt x="197" y="1319"/>
                    <a:pt x="216" y="1319"/>
                  </a:cubicBezTo>
                  <a:cubicBezTo>
                    <a:pt x="248" y="1319"/>
                    <a:pt x="284" y="1305"/>
                    <a:pt x="301" y="1290"/>
                  </a:cubicBezTo>
                  <a:cubicBezTo>
                    <a:pt x="485" y="1123"/>
                    <a:pt x="541" y="929"/>
                    <a:pt x="643" y="709"/>
                  </a:cubicBezTo>
                  <a:cubicBezTo>
                    <a:pt x="749" y="481"/>
                    <a:pt x="881" y="263"/>
                    <a:pt x="986" y="35"/>
                  </a:cubicBezTo>
                  <a:cubicBezTo>
                    <a:pt x="998" y="9"/>
                    <a:pt x="980" y="0"/>
                    <a:pt x="95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0"/>
            <p:cNvSpPr/>
            <p:nvPr/>
          </p:nvSpPr>
          <p:spPr>
            <a:xfrm>
              <a:off x="2676175" y="3872575"/>
              <a:ext cx="69050" cy="75600"/>
            </a:xfrm>
            <a:custGeom>
              <a:avLst/>
              <a:gdLst/>
              <a:ahLst/>
              <a:cxnLst/>
              <a:rect l="l" t="t" r="r" b="b"/>
              <a:pathLst>
                <a:path w="2762" h="3024" extrusionOk="0">
                  <a:moveTo>
                    <a:pt x="50" y="1"/>
                  </a:moveTo>
                  <a:cubicBezTo>
                    <a:pt x="27" y="1"/>
                    <a:pt x="1" y="15"/>
                    <a:pt x="3" y="37"/>
                  </a:cubicBezTo>
                  <a:cubicBezTo>
                    <a:pt x="73" y="652"/>
                    <a:pt x="721" y="1123"/>
                    <a:pt x="1147" y="1513"/>
                  </a:cubicBezTo>
                  <a:cubicBezTo>
                    <a:pt x="1399" y="1746"/>
                    <a:pt x="1639" y="1982"/>
                    <a:pt x="1907" y="2198"/>
                  </a:cubicBezTo>
                  <a:cubicBezTo>
                    <a:pt x="2195" y="2431"/>
                    <a:pt x="2211" y="2756"/>
                    <a:pt x="2428" y="3008"/>
                  </a:cubicBezTo>
                  <a:cubicBezTo>
                    <a:pt x="2437" y="3019"/>
                    <a:pt x="2452" y="3024"/>
                    <a:pt x="2467" y="3024"/>
                  </a:cubicBezTo>
                  <a:cubicBezTo>
                    <a:pt x="2501" y="3024"/>
                    <a:pt x="2540" y="3002"/>
                    <a:pt x="2551" y="2978"/>
                  </a:cubicBezTo>
                  <a:cubicBezTo>
                    <a:pt x="2761" y="2542"/>
                    <a:pt x="2263" y="1767"/>
                    <a:pt x="1957" y="1457"/>
                  </a:cubicBezTo>
                  <a:cubicBezTo>
                    <a:pt x="1418" y="911"/>
                    <a:pt x="748" y="360"/>
                    <a:pt x="67" y="4"/>
                  </a:cubicBezTo>
                  <a:cubicBezTo>
                    <a:pt x="62" y="2"/>
                    <a:pt x="56" y="1"/>
                    <a:pt x="50"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0"/>
            <p:cNvSpPr/>
            <p:nvPr/>
          </p:nvSpPr>
          <p:spPr>
            <a:xfrm>
              <a:off x="2540250" y="3522275"/>
              <a:ext cx="21650" cy="43075"/>
            </a:xfrm>
            <a:custGeom>
              <a:avLst/>
              <a:gdLst/>
              <a:ahLst/>
              <a:cxnLst/>
              <a:rect l="l" t="t" r="r" b="b"/>
              <a:pathLst>
                <a:path w="866" h="1723" extrusionOk="0">
                  <a:moveTo>
                    <a:pt x="747" y="1"/>
                  </a:moveTo>
                  <a:cubicBezTo>
                    <a:pt x="719" y="1"/>
                    <a:pt x="684" y="15"/>
                    <a:pt x="672" y="25"/>
                  </a:cubicBezTo>
                  <a:cubicBezTo>
                    <a:pt x="415" y="254"/>
                    <a:pt x="251" y="494"/>
                    <a:pt x="160" y="828"/>
                  </a:cubicBezTo>
                  <a:cubicBezTo>
                    <a:pt x="88" y="1090"/>
                    <a:pt x="0" y="1454"/>
                    <a:pt x="188" y="1684"/>
                  </a:cubicBezTo>
                  <a:cubicBezTo>
                    <a:pt x="211" y="1711"/>
                    <a:pt x="247" y="1722"/>
                    <a:pt x="287" y="1722"/>
                  </a:cubicBezTo>
                  <a:cubicBezTo>
                    <a:pt x="363" y="1722"/>
                    <a:pt x="452" y="1681"/>
                    <a:pt x="485" y="1635"/>
                  </a:cubicBezTo>
                  <a:cubicBezTo>
                    <a:pt x="798" y="1202"/>
                    <a:pt x="866" y="536"/>
                    <a:pt x="786" y="26"/>
                  </a:cubicBezTo>
                  <a:cubicBezTo>
                    <a:pt x="783" y="7"/>
                    <a:pt x="767" y="1"/>
                    <a:pt x="74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0"/>
            <p:cNvSpPr/>
            <p:nvPr/>
          </p:nvSpPr>
          <p:spPr>
            <a:xfrm>
              <a:off x="2652350" y="3488750"/>
              <a:ext cx="175475" cy="94175"/>
            </a:xfrm>
            <a:custGeom>
              <a:avLst/>
              <a:gdLst/>
              <a:ahLst/>
              <a:cxnLst/>
              <a:rect l="l" t="t" r="r" b="b"/>
              <a:pathLst>
                <a:path w="7019" h="3767" extrusionOk="0">
                  <a:moveTo>
                    <a:pt x="84" y="1"/>
                  </a:moveTo>
                  <a:cubicBezTo>
                    <a:pt x="55" y="1"/>
                    <a:pt x="1" y="37"/>
                    <a:pt x="36" y="53"/>
                  </a:cubicBezTo>
                  <a:cubicBezTo>
                    <a:pt x="1263" y="577"/>
                    <a:pt x="2423" y="1034"/>
                    <a:pt x="3709" y="1382"/>
                  </a:cubicBezTo>
                  <a:cubicBezTo>
                    <a:pt x="4344" y="1553"/>
                    <a:pt x="5054" y="1766"/>
                    <a:pt x="5533" y="2241"/>
                  </a:cubicBezTo>
                  <a:cubicBezTo>
                    <a:pt x="6025" y="2729"/>
                    <a:pt x="5716" y="3188"/>
                    <a:pt x="5855" y="3734"/>
                  </a:cubicBezTo>
                  <a:cubicBezTo>
                    <a:pt x="5861" y="3758"/>
                    <a:pt x="5883" y="3766"/>
                    <a:pt x="5909" y="3766"/>
                  </a:cubicBezTo>
                  <a:cubicBezTo>
                    <a:pt x="5944" y="3766"/>
                    <a:pt x="5987" y="3750"/>
                    <a:pt x="6003" y="3736"/>
                  </a:cubicBezTo>
                  <a:cubicBezTo>
                    <a:pt x="7019" y="2883"/>
                    <a:pt x="6045" y="1928"/>
                    <a:pt x="5172" y="1506"/>
                  </a:cubicBezTo>
                  <a:cubicBezTo>
                    <a:pt x="4585" y="1224"/>
                    <a:pt x="3925" y="1083"/>
                    <a:pt x="3294" y="933"/>
                  </a:cubicBezTo>
                  <a:cubicBezTo>
                    <a:pt x="2204" y="672"/>
                    <a:pt x="1160" y="343"/>
                    <a:pt x="91" y="2"/>
                  </a:cubicBezTo>
                  <a:cubicBezTo>
                    <a:pt x="89" y="1"/>
                    <a:pt x="86" y="1"/>
                    <a:pt x="8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0"/>
            <p:cNvSpPr/>
            <p:nvPr/>
          </p:nvSpPr>
          <p:spPr>
            <a:xfrm>
              <a:off x="2801600" y="3521200"/>
              <a:ext cx="15700" cy="18600"/>
            </a:xfrm>
            <a:custGeom>
              <a:avLst/>
              <a:gdLst/>
              <a:ahLst/>
              <a:cxnLst/>
              <a:rect l="l" t="t" r="r" b="b"/>
              <a:pathLst>
                <a:path w="628" h="744" extrusionOk="0">
                  <a:moveTo>
                    <a:pt x="322" y="0"/>
                  </a:moveTo>
                  <a:cubicBezTo>
                    <a:pt x="283" y="0"/>
                    <a:pt x="244" y="21"/>
                    <a:pt x="217" y="47"/>
                  </a:cubicBezTo>
                  <a:cubicBezTo>
                    <a:pt x="115" y="145"/>
                    <a:pt x="30" y="247"/>
                    <a:pt x="15" y="393"/>
                  </a:cubicBezTo>
                  <a:cubicBezTo>
                    <a:pt x="1" y="517"/>
                    <a:pt x="78" y="617"/>
                    <a:pt x="177" y="676"/>
                  </a:cubicBezTo>
                  <a:cubicBezTo>
                    <a:pt x="185" y="684"/>
                    <a:pt x="194" y="692"/>
                    <a:pt x="203" y="700"/>
                  </a:cubicBezTo>
                  <a:cubicBezTo>
                    <a:pt x="233" y="730"/>
                    <a:pt x="278" y="743"/>
                    <a:pt x="325" y="743"/>
                  </a:cubicBezTo>
                  <a:cubicBezTo>
                    <a:pt x="434" y="743"/>
                    <a:pt x="560" y="674"/>
                    <a:pt x="576" y="577"/>
                  </a:cubicBezTo>
                  <a:cubicBezTo>
                    <a:pt x="578" y="568"/>
                    <a:pt x="579" y="558"/>
                    <a:pt x="580" y="548"/>
                  </a:cubicBezTo>
                  <a:cubicBezTo>
                    <a:pt x="625" y="455"/>
                    <a:pt x="627" y="358"/>
                    <a:pt x="590" y="253"/>
                  </a:cubicBezTo>
                  <a:cubicBezTo>
                    <a:pt x="574" y="204"/>
                    <a:pt x="538" y="155"/>
                    <a:pt x="504" y="117"/>
                  </a:cubicBezTo>
                  <a:cubicBezTo>
                    <a:pt x="484" y="99"/>
                    <a:pt x="459" y="84"/>
                    <a:pt x="433" y="78"/>
                  </a:cubicBezTo>
                  <a:cubicBezTo>
                    <a:pt x="422" y="75"/>
                    <a:pt x="387" y="26"/>
                    <a:pt x="380" y="21"/>
                  </a:cubicBezTo>
                  <a:cubicBezTo>
                    <a:pt x="363" y="6"/>
                    <a:pt x="343" y="0"/>
                    <a:pt x="3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0"/>
            <p:cNvSpPr/>
            <p:nvPr/>
          </p:nvSpPr>
          <p:spPr>
            <a:xfrm>
              <a:off x="2845250" y="3432125"/>
              <a:ext cx="46750" cy="26675"/>
            </a:xfrm>
            <a:custGeom>
              <a:avLst/>
              <a:gdLst/>
              <a:ahLst/>
              <a:cxnLst/>
              <a:rect l="l" t="t" r="r" b="b"/>
              <a:pathLst>
                <a:path w="1870" h="1067" extrusionOk="0">
                  <a:moveTo>
                    <a:pt x="1798" y="0"/>
                  </a:moveTo>
                  <a:cubicBezTo>
                    <a:pt x="1791" y="0"/>
                    <a:pt x="1785" y="1"/>
                    <a:pt x="1779" y="3"/>
                  </a:cubicBezTo>
                  <a:cubicBezTo>
                    <a:pt x="1133" y="207"/>
                    <a:pt x="485" y="506"/>
                    <a:pt x="27" y="1021"/>
                  </a:cubicBezTo>
                  <a:cubicBezTo>
                    <a:pt x="0" y="1051"/>
                    <a:pt x="32" y="1067"/>
                    <a:pt x="61" y="1067"/>
                  </a:cubicBezTo>
                  <a:cubicBezTo>
                    <a:pt x="69" y="1067"/>
                    <a:pt x="77" y="1066"/>
                    <a:pt x="83" y="1063"/>
                  </a:cubicBezTo>
                  <a:cubicBezTo>
                    <a:pt x="712" y="809"/>
                    <a:pt x="1282" y="457"/>
                    <a:pt x="1827" y="55"/>
                  </a:cubicBezTo>
                  <a:cubicBezTo>
                    <a:pt x="1869" y="25"/>
                    <a:pt x="1833" y="0"/>
                    <a:pt x="179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0"/>
            <p:cNvSpPr/>
            <p:nvPr/>
          </p:nvSpPr>
          <p:spPr>
            <a:xfrm>
              <a:off x="2943850" y="3354075"/>
              <a:ext cx="16975" cy="38575"/>
            </a:xfrm>
            <a:custGeom>
              <a:avLst/>
              <a:gdLst/>
              <a:ahLst/>
              <a:cxnLst/>
              <a:rect l="l" t="t" r="r" b="b"/>
              <a:pathLst>
                <a:path w="679" h="1543" extrusionOk="0">
                  <a:moveTo>
                    <a:pt x="514" y="1"/>
                  </a:moveTo>
                  <a:cubicBezTo>
                    <a:pt x="484" y="1"/>
                    <a:pt x="448" y="14"/>
                    <a:pt x="435" y="25"/>
                  </a:cubicBezTo>
                  <a:cubicBezTo>
                    <a:pt x="169" y="260"/>
                    <a:pt x="20" y="418"/>
                    <a:pt x="4" y="783"/>
                  </a:cubicBezTo>
                  <a:cubicBezTo>
                    <a:pt x="1" y="914"/>
                    <a:pt x="13" y="1044"/>
                    <a:pt x="41" y="1172"/>
                  </a:cubicBezTo>
                  <a:cubicBezTo>
                    <a:pt x="59" y="1250"/>
                    <a:pt x="87" y="1324"/>
                    <a:pt x="127" y="1393"/>
                  </a:cubicBezTo>
                  <a:cubicBezTo>
                    <a:pt x="159" y="1452"/>
                    <a:pt x="223" y="1461"/>
                    <a:pt x="259" y="1521"/>
                  </a:cubicBezTo>
                  <a:cubicBezTo>
                    <a:pt x="269" y="1536"/>
                    <a:pt x="285" y="1543"/>
                    <a:pt x="304" y="1543"/>
                  </a:cubicBezTo>
                  <a:cubicBezTo>
                    <a:pt x="349" y="1543"/>
                    <a:pt x="406" y="1509"/>
                    <a:pt x="420" y="1482"/>
                  </a:cubicBezTo>
                  <a:cubicBezTo>
                    <a:pt x="470" y="1373"/>
                    <a:pt x="548" y="1328"/>
                    <a:pt x="580" y="1205"/>
                  </a:cubicBezTo>
                  <a:cubicBezTo>
                    <a:pt x="616" y="1062"/>
                    <a:pt x="638" y="917"/>
                    <a:pt x="644" y="769"/>
                  </a:cubicBezTo>
                  <a:cubicBezTo>
                    <a:pt x="650" y="625"/>
                    <a:pt x="678" y="483"/>
                    <a:pt x="669" y="338"/>
                  </a:cubicBezTo>
                  <a:cubicBezTo>
                    <a:pt x="663" y="230"/>
                    <a:pt x="580" y="136"/>
                    <a:pt x="557" y="27"/>
                  </a:cubicBezTo>
                  <a:cubicBezTo>
                    <a:pt x="553" y="8"/>
                    <a:pt x="535" y="1"/>
                    <a:pt x="51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0"/>
            <p:cNvSpPr/>
            <p:nvPr/>
          </p:nvSpPr>
          <p:spPr>
            <a:xfrm>
              <a:off x="2746000" y="3377525"/>
              <a:ext cx="36100" cy="78975"/>
            </a:xfrm>
            <a:custGeom>
              <a:avLst/>
              <a:gdLst/>
              <a:ahLst/>
              <a:cxnLst/>
              <a:rect l="l" t="t" r="r" b="b"/>
              <a:pathLst>
                <a:path w="1444" h="3159" extrusionOk="0">
                  <a:moveTo>
                    <a:pt x="1151" y="1"/>
                  </a:moveTo>
                  <a:cubicBezTo>
                    <a:pt x="1123" y="1"/>
                    <a:pt x="1088" y="19"/>
                    <a:pt x="1088" y="41"/>
                  </a:cubicBezTo>
                  <a:cubicBezTo>
                    <a:pt x="1067" y="489"/>
                    <a:pt x="1" y="3158"/>
                    <a:pt x="941" y="3158"/>
                  </a:cubicBezTo>
                  <a:cubicBezTo>
                    <a:pt x="970" y="3158"/>
                    <a:pt x="1000" y="3156"/>
                    <a:pt x="1032" y="3151"/>
                  </a:cubicBezTo>
                  <a:cubicBezTo>
                    <a:pt x="1443" y="3085"/>
                    <a:pt x="1278" y="2223"/>
                    <a:pt x="1276" y="1965"/>
                  </a:cubicBezTo>
                  <a:cubicBezTo>
                    <a:pt x="1269" y="1315"/>
                    <a:pt x="1418" y="649"/>
                    <a:pt x="1184" y="18"/>
                  </a:cubicBezTo>
                  <a:cubicBezTo>
                    <a:pt x="1179" y="6"/>
                    <a:pt x="1166" y="1"/>
                    <a:pt x="11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0"/>
            <p:cNvSpPr/>
            <p:nvPr/>
          </p:nvSpPr>
          <p:spPr>
            <a:xfrm>
              <a:off x="2737300" y="3423200"/>
              <a:ext cx="14450" cy="13925"/>
            </a:xfrm>
            <a:custGeom>
              <a:avLst/>
              <a:gdLst/>
              <a:ahLst/>
              <a:cxnLst/>
              <a:rect l="l" t="t" r="r" b="b"/>
              <a:pathLst>
                <a:path w="578" h="557" extrusionOk="0">
                  <a:moveTo>
                    <a:pt x="302" y="0"/>
                  </a:moveTo>
                  <a:cubicBezTo>
                    <a:pt x="278" y="0"/>
                    <a:pt x="246" y="14"/>
                    <a:pt x="238" y="24"/>
                  </a:cubicBezTo>
                  <a:cubicBezTo>
                    <a:pt x="169" y="107"/>
                    <a:pt x="51" y="172"/>
                    <a:pt x="30" y="288"/>
                  </a:cubicBezTo>
                  <a:cubicBezTo>
                    <a:pt x="0" y="447"/>
                    <a:pt x="79" y="536"/>
                    <a:pt x="243" y="555"/>
                  </a:cubicBezTo>
                  <a:cubicBezTo>
                    <a:pt x="254" y="556"/>
                    <a:pt x="266" y="557"/>
                    <a:pt x="279" y="557"/>
                  </a:cubicBezTo>
                  <a:cubicBezTo>
                    <a:pt x="397" y="557"/>
                    <a:pt x="578" y="500"/>
                    <a:pt x="554" y="360"/>
                  </a:cubicBezTo>
                  <a:cubicBezTo>
                    <a:pt x="528" y="209"/>
                    <a:pt x="308" y="161"/>
                    <a:pt x="327" y="25"/>
                  </a:cubicBezTo>
                  <a:cubicBezTo>
                    <a:pt x="330" y="7"/>
                    <a:pt x="318" y="0"/>
                    <a:pt x="30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0"/>
            <p:cNvSpPr/>
            <p:nvPr/>
          </p:nvSpPr>
          <p:spPr>
            <a:xfrm>
              <a:off x="2589325" y="3362275"/>
              <a:ext cx="33450" cy="15900"/>
            </a:xfrm>
            <a:custGeom>
              <a:avLst/>
              <a:gdLst/>
              <a:ahLst/>
              <a:cxnLst/>
              <a:rect l="l" t="t" r="r" b="b"/>
              <a:pathLst>
                <a:path w="1338" h="636" extrusionOk="0">
                  <a:moveTo>
                    <a:pt x="133" y="1"/>
                  </a:moveTo>
                  <a:cubicBezTo>
                    <a:pt x="99" y="1"/>
                    <a:pt x="52" y="26"/>
                    <a:pt x="45" y="62"/>
                  </a:cubicBezTo>
                  <a:cubicBezTo>
                    <a:pt x="0" y="311"/>
                    <a:pt x="232" y="452"/>
                    <a:pt x="430" y="548"/>
                  </a:cubicBezTo>
                  <a:cubicBezTo>
                    <a:pt x="559" y="611"/>
                    <a:pt x="701" y="635"/>
                    <a:pt x="845" y="635"/>
                  </a:cubicBezTo>
                  <a:cubicBezTo>
                    <a:pt x="980" y="635"/>
                    <a:pt x="1117" y="614"/>
                    <a:pt x="1244" y="582"/>
                  </a:cubicBezTo>
                  <a:cubicBezTo>
                    <a:pt x="1273" y="576"/>
                    <a:pt x="1337" y="520"/>
                    <a:pt x="1286" y="498"/>
                  </a:cubicBezTo>
                  <a:cubicBezTo>
                    <a:pt x="905" y="336"/>
                    <a:pt x="561" y="46"/>
                    <a:pt x="141" y="1"/>
                  </a:cubicBezTo>
                  <a:cubicBezTo>
                    <a:pt x="139" y="1"/>
                    <a:pt x="136" y="1"/>
                    <a:pt x="13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0"/>
            <p:cNvSpPr/>
            <p:nvPr/>
          </p:nvSpPr>
          <p:spPr>
            <a:xfrm>
              <a:off x="2308900" y="3808600"/>
              <a:ext cx="53975" cy="112675"/>
            </a:xfrm>
            <a:custGeom>
              <a:avLst/>
              <a:gdLst/>
              <a:ahLst/>
              <a:cxnLst/>
              <a:rect l="l" t="t" r="r" b="b"/>
              <a:pathLst>
                <a:path w="2159" h="4507" extrusionOk="0">
                  <a:moveTo>
                    <a:pt x="1718" y="0"/>
                  </a:moveTo>
                  <a:cubicBezTo>
                    <a:pt x="1694" y="0"/>
                    <a:pt x="1667" y="16"/>
                    <a:pt x="1662" y="36"/>
                  </a:cubicBezTo>
                  <a:cubicBezTo>
                    <a:pt x="1488" y="875"/>
                    <a:pt x="1331" y="1639"/>
                    <a:pt x="962" y="2425"/>
                  </a:cubicBezTo>
                  <a:cubicBezTo>
                    <a:pt x="681" y="3024"/>
                    <a:pt x="0" y="3787"/>
                    <a:pt x="44" y="4466"/>
                  </a:cubicBezTo>
                  <a:cubicBezTo>
                    <a:pt x="46" y="4496"/>
                    <a:pt x="70" y="4506"/>
                    <a:pt x="97" y="4506"/>
                  </a:cubicBezTo>
                  <a:cubicBezTo>
                    <a:pt x="124" y="4506"/>
                    <a:pt x="156" y="4495"/>
                    <a:pt x="171" y="4481"/>
                  </a:cubicBezTo>
                  <a:cubicBezTo>
                    <a:pt x="762" y="3956"/>
                    <a:pt x="1100" y="3135"/>
                    <a:pt x="1438" y="2433"/>
                  </a:cubicBezTo>
                  <a:cubicBezTo>
                    <a:pt x="1771" y="1739"/>
                    <a:pt x="2159" y="747"/>
                    <a:pt x="1749" y="16"/>
                  </a:cubicBezTo>
                  <a:cubicBezTo>
                    <a:pt x="1743" y="5"/>
                    <a:pt x="1731" y="0"/>
                    <a:pt x="171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0"/>
            <p:cNvSpPr/>
            <p:nvPr/>
          </p:nvSpPr>
          <p:spPr>
            <a:xfrm>
              <a:off x="2292900" y="3942100"/>
              <a:ext cx="17925" cy="63250"/>
            </a:xfrm>
            <a:custGeom>
              <a:avLst/>
              <a:gdLst/>
              <a:ahLst/>
              <a:cxnLst/>
              <a:rect l="l" t="t" r="r" b="b"/>
              <a:pathLst>
                <a:path w="717" h="2530" extrusionOk="0">
                  <a:moveTo>
                    <a:pt x="465" y="0"/>
                  </a:moveTo>
                  <a:cubicBezTo>
                    <a:pt x="442" y="0"/>
                    <a:pt x="409" y="14"/>
                    <a:pt x="402" y="28"/>
                  </a:cubicBezTo>
                  <a:cubicBezTo>
                    <a:pt x="0" y="808"/>
                    <a:pt x="117" y="1782"/>
                    <a:pt x="582" y="2515"/>
                  </a:cubicBezTo>
                  <a:cubicBezTo>
                    <a:pt x="589" y="2525"/>
                    <a:pt x="601" y="2529"/>
                    <a:pt x="616" y="2529"/>
                  </a:cubicBezTo>
                  <a:cubicBezTo>
                    <a:pt x="650" y="2529"/>
                    <a:pt x="695" y="2504"/>
                    <a:pt x="696" y="2477"/>
                  </a:cubicBezTo>
                  <a:cubicBezTo>
                    <a:pt x="717" y="1645"/>
                    <a:pt x="301" y="862"/>
                    <a:pt x="487" y="22"/>
                  </a:cubicBezTo>
                  <a:cubicBezTo>
                    <a:pt x="491" y="6"/>
                    <a:pt x="480" y="0"/>
                    <a:pt x="46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0"/>
            <p:cNvSpPr/>
            <p:nvPr/>
          </p:nvSpPr>
          <p:spPr>
            <a:xfrm>
              <a:off x="2357625" y="4003275"/>
              <a:ext cx="68675" cy="174700"/>
            </a:xfrm>
            <a:custGeom>
              <a:avLst/>
              <a:gdLst/>
              <a:ahLst/>
              <a:cxnLst/>
              <a:rect l="l" t="t" r="r" b="b"/>
              <a:pathLst>
                <a:path w="2747" h="6988" extrusionOk="0">
                  <a:moveTo>
                    <a:pt x="2723" y="0"/>
                  </a:moveTo>
                  <a:cubicBezTo>
                    <a:pt x="2702" y="0"/>
                    <a:pt x="2672" y="15"/>
                    <a:pt x="2667" y="31"/>
                  </a:cubicBezTo>
                  <a:cubicBezTo>
                    <a:pt x="2284" y="1395"/>
                    <a:pt x="1804" y="2687"/>
                    <a:pt x="1157" y="3945"/>
                  </a:cubicBezTo>
                  <a:cubicBezTo>
                    <a:pt x="657" y="4920"/>
                    <a:pt x="148" y="5851"/>
                    <a:pt x="4" y="6946"/>
                  </a:cubicBezTo>
                  <a:cubicBezTo>
                    <a:pt x="0" y="6976"/>
                    <a:pt x="19" y="6987"/>
                    <a:pt x="45" y="6987"/>
                  </a:cubicBezTo>
                  <a:cubicBezTo>
                    <a:pt x="86" y="6987"/>
                    <a:pt x="146" y="6959"/>
                    <a:pt x="159" y="6935"/>
                  </a:cubicBezTo>
                  <a:cubicBezTo>
                    <a:pt x="1286" y="4885"/>
                    <a:pt x="2387" y="2347"/>
                    <a:pt x="2744" y="19"/>
                  </a:cubicBezTo>
                  <a:cubicBezTo>
                    <a:pt x="2746" y="6"/>
                    <a:pt x="2736" y="0"/>
                    <a:pt x="272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0"/>
            <p:cNvSpPr/>
            <p:nvPr/>
          </p:nvSpPr>
          <p:spPr>
            <a:xfrm>
              <a:off x="3151975" y="4097225"/>
              <a:ext cx="38075" cy="70575"/>
            </a:xfrm>
            <a:custGeom>
              <a:avLst/>
              <a:gdLst/>
              <a:ahLst/>
              <a:cxnLst/>
              <a:rect l="l" t="t" r="r" b="b"/>
              <a:pathLst>
                <a:path w="1523" h="2823" extrusionOk="0">
                  <a:moveTo>
                    <a:pt x="1106" y="0"/>
                  </a:moveTo>
                  <a:cubicBezTo>
                    <a:pt x="1091" y="0"/>
                    <a:pt x="1074" y="9"/>
                    <a:pt x="1074" y="22"/>
                  </a:cubicBezTo>
                  <a:cubicBezTo>
                    <a:pt x="1077" y="1122"/>
                    <a:pt x="302" y="1812"/>
                    <a:pt x="7" y="2795"/>
                  </a:cubicBezTo>
                  <a:cubicBezTo>
                    <a:pt x="0" y="2816"/>
                    <a:pt x="16" y="2822"/>
                    <a:pt x="36" y="2822"/>
                  </a:cubicBezTo>
                  <a:cubicBezTo>
                    <a:pt x="61" y="2822"/>
                    <a:pt x="92" y="2813"/>
                    <a:pt x="100" y="2806"/>
                  </a:cubicBezTo>
                  <a:cubicBezTo>
                    <a:pt x="763" y="2232"/>
                    <a:pt x="1523" y="902"/>
                    <a:pt x="1125" y="10"/>
                  </a:cubicBezTo>
                  <a:cubicBezTo>
                    <a:pt x="1122" y="3"/>
                    <a:pt x="1114" y="0"/>
                    <a:pt x="110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0"/>
            <p:cNvSpPr/>
            <p:nvPr/>
          </p:nvSpPr>
          <p:spPr>
            <a:xfrm>
              <a:off x="2971600" y="4356300"/>
              <a:ext cx="54125" cy="91775"/>
            </a:xfrm>
            <a:custGeom>
              <a:avLst/>
              <a:gdLst/>
              <a:ahLst/>
              <a:cxnLst/>
              <a:rect l="l" t="t" r="r" b="b"/>
              <a:pathLst>
                <a:path w="2165" h="3671" extrusionOk="0">
                  <a:moveTo>
                    <a:pt x="388" y="0"/>
                  </a:moveTo>
                  <a:cubicBezTo>
                    <a:pt x="363" y="0"/>
                    <a:pt x="328" y="19"/>
                    <a:pt x="321" y="33"/>
                  </a:cubicBezTo>
                  <a:cubicBezTo>
                    <a:pt x="0" y="725"/>
                    <a:pt x="297" y="1611"/>
                    <a:pt x="603" y="2253"/>
                  </a:cubicBezTo>
                  <a:cubicBezTo>
                    <a:pt x="887" y="2848"/>
                    <a:pt x="1263" y="3671"/>
                    <a:pt x="2006" y="3671"/>
                  </a:cubicBezTo>
                  <a:cubicBezTo>
                    <a:pt x="2018" y="3671"/>
                    <a:pt x="2029" y="3671"/>
                    <a:pt x="2041" y="3670"/>
                  </a:cubicBezTo>
                  <a:cubicBezTo>
                    <a:pt x="2079" y="3669"/>
                    <a:pt x="2156" y="3648"/>
                    <a:pt x="2157" y="3597"/>
                  </a:cubicBezTo>
                  <a:cubicBezTo>
                    <a:pt x="2165" y="3333"/>
                    <a:pt x="2064" y="3236"/>
                    <a:pt x="1881" y="3050"/>
                  </a:cubicBezTo>
                  <a:cubicBezTo>
                    <a:pt x="1597" y="2757"/>
                    <a:pt x="1351" y="2428"/>
                    <a:pt x="1148" y="2073"/>
                  </a:cubicBezTo>
                  <a:cubicBezTo>
                    <a:pt x="776" y="1430"/>
                    <a:pt x="511" y="753"/>
                    <a:pt x="412" y="18"/>
                  </a:cubicBezTo>
                  <a:cubicBezTo>
                    <a:pt x="410" y="5"/>
                    <a:pt x="401" y="0"/>
                    <a:pt x="38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0"/>
            <p:cNvSpPr/>
            <p:nvPr/>
          </p:nvSpPr>
          <p:spPr>
            <a:xfrm>
              <a:off x="3043000" y="4299550"/>
              <a:ext cx="71950" cy="117300"/>
            </a:xfrm>
            <a:custGeom>
              <a:avLst/>
              <a:gdLst/>
              <a:ahLst/>
              <a:cxnLst/>
              <a:rect l="l" t="t" r="r" b="b"/>
              <a:pathLst>
                <a:path w="2878" h="4692" extrusionOk="0">
                  <a:moveTo>
                    <a:pt x="2818" y="1"/>
                  </a:moveTo>
                  <a:cubicBezTo>
                    <a:pt x="2803" y="1"/>
                    <a:pt x="2788" y="4"/>
                    <a:pt x="2780" y="8"/>
                  </a:cubicBezTo>
                  <a:cubicBezTo>
                    <a:pt x="1965" y="418"/>
                    <a:pt x="1497" y="1169"/>
                    <a:pt x="1096" y="1963"/>
                  </a:cubicBezTo>
                  <a:cubicBezTo>
                    <a:pt x="746" y="2657"/>
                    <a:pt x="0" y="3860"/>
                    <a:pt x="183" y="4658"/>
                  </a:cubicBezTo>
                  <a:cubicBezTo>
                    <a:pt x="188" y="4683"/>
                    <a:pt x="212" y="4692"/>
                    <a:pt x="239" y="4692"/>
                  </a:cubicBezTo>
                  <a:cubicBezTo>
                    <a:pt x="277" y="4692"/>
                    <a:pt x="322" y="4675"/>
                    <a:pt x="338" y="4660"/>
                  </a:cubicBezTo>
                  <a:cubicBezTo>
                    <a:pt x="928" y="4121"/>
                    <a:pt x="1093" y="3311"/>
                    <a:pt x="1341" y="2572"/>
                  </a:cubicBezTo>
                  <a:cubicBezTo>
                    <a:pt x="1665" y="1610"/>
                    <a:pt x="2186" y="800"/>
                    <a:pt x="2849" y="44"/>
                  </a:cubicBezTo>
                  <a:cubicBezTo>
                    <a:pt x="2877" y="12"/>
                    <a:pt x="2848" y="1"/>
                    <a:pt x="281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0"/>
            <p:cNvSpPr/>
            <p:nvPr/>
          </p:nvSpPr>
          <p:spPr>
            <a:xfrm>
              <a:off x="3114750" y="4278100"/>
              <a:ext cx="21700" cy="12950"/>
            </a:xfrm>
            <a:custGeom>
              <a:avLst/>
              <a:gdLst/>
              <a:ahLst/>
              <a:cxnLst/>
              <a:rect l="l" t="t" r="r" b="b"/>
              <a:pathLst>
                <a:path w="868" h="518" extrusionOk="0">
                  <a:moveTo>
                    <a:pt x="625" y="1"/>
                  </a:moveTo>
                  <a:cubicBezTo>
                    <a:pt x="533" y="1"/>
                    <a:pt x="432" y="24"/>
                    <a:pt x="378" y="49"/>
                  </a:cubicBezTo>
                  <a:cubicBezTo>
                    <a:pt x="324" y="72"/>
                    <a:pt x="271" y="100"/>
                    <a:pt x="222" y="135"/>
                  </a:cubicBezTo>
                  <a:cubicBezTo>
                    <a:pt x="194" y="160"/>
                    <a:pt x="166" y="188"/>
                    <a:pt x="140" y="215"/>
                  </a:cubicBezTo>
                  <a:cubicBezTo>
                    <a:pt x="131" y="226"/>
                    <a:pt x="128" y="233"/>
                    <a:pt x="122" y="241"/>
                  </a:cubicBezTo>
                  <a:cubicBezTo>
                    <a:pt x="0" y="355"/>
                    <a:pt x="66" y="518"/>
                    <a:pt x="246" y="518"/>
                  </a:cubicBezTo>
                  <a:cubicBezTo>
                    <a:pt x="248" y="518"/>
                    <a:pt x="250" y="518"/>
                    <a:pt x="252" y="518"/>
                  </a:cubicBezTo>
                  <a:cubicBezTo>
                    <a:pt x="468" y="514"/>
                    <a:pt x="725" y="419"/>
                    <a:pt x="808" y="202"/>
                  </a:cubicBezTo>
                  <a:cubicBezTo>
                    <a:pt x="868" y="47"/>
                    <a:pt x="755" y="1"/>
                    <a:pt x="62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0"/>
            <p:cNvSpPr/>
            <p:nvPr/>
          </p:nvSpPr>
          <p:spPr>
            <a:xfrm>
              <a:off x="3049025" y="4579650"/>
              <a:ext cx="18900" cy="52000"/>
            </a:xfrm>
            <a:custGeom>
              <a:avLst/>
              <a:gdLst/>
              <a:ahLst/>
              <a:cxnLst/>
              <a:rect l="l" t="t" r="r" b="b"/>
              <a:pathLst>
                <a:path w="756" h="2080" extrusionOk="0">
                  <a:moveTo>
                    <a:pt x="147" y="0"/>
                  </a:moveTo>
                  <a:cubicBezTo>
                    <a:pt x="103" y="0"/>
                    <a:pt x="56" y="24"/>
                    <a:pt x="49" y="66"/>
                  </a:cubicBezTo>
                  <a:cubicBezTo>
                    <a:pt x="1" y="371"/>
                    <a:pt x="87" y="685"/>
                    <a:pt x="147" y="982"/>
                  </a:cubicBezTo>
                  <a:cubicBezTo>
                    <a:pt x="187" y="1176"/>
                    <a:pt x="215" y="1372"/>
                    <a:pt x="233" y="1568"/>
                  </a:cubicBezTo>
                  <a:cubicBezTo>
                    <a:pt x="251" y="1778"/>
                    <a:pt x="321" y="1873"/>
                    <a:pt x="418" y="2051"/>
                  </a:cubicBezTo>
                  <a:cubicBezTo>
                    <a:pt x="429" y="2072"/>
                    <a:pt x="449" y="2080"/>
                    <a:pt x="471" y="2080"/>
                  </a:cubicBezTo>
                  <a:cubicBezTo>
                    <a:pt x="509" y="2080"/>
                    <a:pt x="553" y="2056"/>
                    <a:pt x="568" y="2027"/>
                  </a:cubicBezTo>
                  <a:cubicBezTo>
                    <a:pt x="643" y="1879"/>
                    <a:pt x="715" y="1761"/>
                    <a:pt x="735" y="1593"/>
                  </a:cubicBezTo>
                  <a:cubicBezTo>
                    <a:pt x="756" y="1416"/>
                    <a:pt x="698" y="1207"/>
                    <a:pt x="668" y="1033"/>
                  </a:cubicBezTo>
                  <a:cubicBezTo>
                    <a:pt x="605" y="667"/>
                    <a:pt x="501" y="256"/>
                    <a:pt x="200" y="16"/>
                  </a:cubicBezTo>
                  <a:cubicBezTo>
                    <a:pt x="186" y="5"/>
                    <a:pt x="167" y="0"/>
                    <a:pt x="14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0"/>
            <p:cNvSpPr/>
            <p:nvPr/>
          </p:nvSpPr>
          <p:spPr>
            <a:xfrm>
              <a:off x="3043125" y="4646550"/>
              <a:ext cx="19550" cy="27425"/>
            </a:xfrm>
            <a:custGeom>
              <a:avLst/>
              <a:gdLst/>
              <a:ahLst/>
              <a:cxnLst/>
              <a:rect l="l" t="t" r="r" b="b"/>
              <a:pathLst>
                <a:path w="782" h="1097" extrusionOk="0">
                  <a:moveTo>
                    <a:pt x="693" y="1"/>
                  </a:moveTo>
                  <a:cubicBezTo>
                    <a:pt x="667" y="1"/>
                    <a:pt x="631" y="19"/>
                    <a:pt x="621" y="35"/>
                  </a:cubicBezTo>
                  <a:cubicBezTo>
                    <a:pt x="511" y="222"/>
                    <a:pt x="333" y="379"/>
                    <a:pt x="207" y="560"/>
                  </a:cubicBezTo>
                  <a:cubicBezTo>
                    <a:pt x="120" y="687"/>
                    <a:pt x="1" y="844"/>
                    <a:pt x="44" y="1003"/>
                  </a:cubicBezTo>
                  <a:cubicBezTo>
                    <a:pt x="63" y="1072"/>
                    <a:pt x="124" y="1096"/>
                    <a:pt x="194" y="1096"/>
                  </a:cubicBezTo>
                  <a:cubicBezTo>
                    <a:pt x="295" y="1096"/>
                    <a:pt x="417" y="1047"/>
                    <a:pt x="467" y="1009"/>
                  </a:cubicBezTo>
                  <a:cubicBezTo>
                    <a:pt x="610" y="901"/>
                    <a:pt x="692" y="744"/>
                    <a:pt x="732" y="569"/>
                  </a:cubicBezTo>
                  <a:cubicBezTo>
                    <a:pt x="750" y="488"/>
                    <a:pt x="763" y="406"/>
                    <a:pt x="771" y="324"/>
                  </a:cubicBezTo>
                  <a:cubicBezTo>
                    <a:pt x="782" y="222"/>
                    <a:pt x="725" y="130"/>
                    <a:pt x="724" y="29"/>
                  </a:cubicBezTo>
                  <a:cubicBezTo>
                    <a:pt x="723" y="8"/>
                    <a:pt x="710" y="1"/>
                    <a:pt x="69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0"/>
            <p:cNvSpPr/>
            <p:nvPr/>
          </p:nvSpPr>
          <p:spPr>
            <a:xfrm>
              <a:off x="3321775" y="4476425"/>
              <a:ext cx="32425" cy="46125"/>
            </a:xfrm>
            <a:custGeom>
              <a:avLst/>
              <a:gdLst/>
              <a:ahLst/>
              <a:cxnLst/>
              <a:rect l="l" t="t" r="r" b="b"/>
              <a:pathLst>
                <a:path w="1297" h="1845" extrusionOk="0">
                  <a:moveTo>
                    <a:pt x="1206" y="1"/>
                  </a:moveTo>
                  <a:cubicBezTo>
                    <a:pt x="1179" y="1"/>
                    <a:pt x="1144" y="14"/>
                    <a:pt x="1133" y="23"/>
                  </a:cubicBezTo>
                  <a:cubicBezTo>
                    <a:pt x="837" y="262"/>
                    <a:pt x="632" y="564"/>
                    <a:pt x="416" y="874"/>
                  </a:cubicBezTo>
                  <a:cubicBezTo>
                    <a:pt x="220" y="1154"/>
                    <a:pt x="5" y="1446"/>
                    <a:pt x="1" y="1800"/>
                  </a:cubicBezTo>
                  <a:cubicBezTo>
                    <a:pt x="0" y="1833"/>
                    <a:pt x="24" y="1844"/>
                    <a:pt x="53" y="1844"/>
                  </a:cubicBezTo>
                  <a:cubicBezTo>
                    <a:pt x="86" y="1844"/>
                    <a:pt x="126" y="1829"/>
                    <a:pt x="142" y="1816"/>
                  </a:cubicBezTo>
                  <a:cubicBezTo>
                    <a:pt x="467" y="1572"/>
                    <a:pt x="703" y="1271"/>
                    <a:pt x="921" y="932"/>
                  </a:cubicBezTo>
                  <a:cubicBezTo>
                    <a:pt x="1098" y="661"/>
                    <a:pt x="1297" y="360"/>
                    <a:pt x="1242" y="25"/>
                  </a:cubicBezTo>
                  <a:cubicBezTo>
                    <a:pt x="1239" y="7"/>
                    <a:pt x="1224" y="1"/>
                    <a:pt x="12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0"/>
            <p:cNvSpPr/>
            <p:nvPr/>
          </p:nvSpPr>
          <p:spPr>
            <a:xfrm>
              <a:off x="3278450" y="4558450"/>
              <a:ext cx="17375" cy="11375"/>
            </a:xfrm>
            <a:custGeom>
              <a:avLst/>
              <a:gdLst/>
              <a:ahLst/>
              <a:cxnLst/>
              <a:rect l="l" t="t" r="r" b="b"/>
              <a:pathLst>
                <a:path w="695" h="455" extrusionOk="0">
                  <a:moveTo>
                    <a:pt x="636" y="1"/>
                  </a:moveTo>
                  <a:cubicBezTo>
                    <a:pt x="616" y="1"/>
                    <a:pt x="594" y="6"/>
                    <a:pt x="583" y="12"/>
                  </a:cubicBezTo>
                  <a:cubicBezTo>
                    <a:pt x="390" y="121"/>
                    <a:pt x="178" y="242"/>
                    <a:pt x="25" y="405"/>
                  </a:cubicBezTo>
                  <a:cubicBezTo>
                    <a:pt x="0" y="430"/>
                    <a:pt x="28" y="449"/>
                    <a:pt x="53" y="452"/>
                  </a:cubicBezTo>
                  <a:cubicBezTo>
                    <a:pt x="71" y="454"/>
                    <a:pt x="89" y="455"/>
                    <a:pt x="107" y="455"/>
                  </a:cubicBezTo>
                  <a:cubicBezTo>
                    <a:pt x="355" y="455"/>
                    <a:pt x="582" y="262"/>
                    <a:pt x="680" y="46"/>
                  </a:cubicBezTo>
                  <a:cubicBezTo>
                    <a:pt x="695" y="12"/>
                    <a:pt x="667" y="1"/>
                    <a:pt x="63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0"/>
            <p:cNvSpPr/>
            <p:nvPr/>
          </p:nvSpPr>
          <p:spPr>
            <a:xfrm>
              <a:off x="3149350" y="4563425"/>
              <a:ext cx="70625" cy="58550"/>
            </a:xfrm>
            <a:custGeom>
              <a:avLst/>
              <a:gdLst/>
              <a:ahLst/>
              <a:cxnLst/>
              <a:rect l="l" t="t" r="r" b="b"/>
              <a:pathLst>
                <a:path w="2825" h="2342" extrusionOk="0">
                  <a:moveTo>
                    <a:pt x="2757" y="1"/>
                  </a:moveTo>
                  <a:cubicBezTo>
                    <a:pt x="2750" y="1"/>
                    <a:pt x="2743" y="2"/>
                    <a:pt x="2736" y="3"/>
                  </a:cubicBezTo>
                  <a:cubicBezTo>
                    <a:pt x="1615" y="335"/>
                    <a:pt x="807" y="1451"/>
                    <a:pt x="43" y="2271"/>
                  </a:cubicBezTo>
                  <a:cubicBezTo>
                    <a:pt x="0" y="2316"/>
                    <a:pt x="53" y="2341"/>
                    <a:pt x="97" y="2341"/>
                  </a:cubicBezTo>
                  <a:cubicBezTo>
                    <a:pt x="108" y="2341"/>
                    <a:pt x="119" y="2340"/>
                    <a:pt x="128" y="2336"/>
                  </a:cubicBezTo>
                  <a:cubicBezTo>
                    <a:pt x="1232" y="1870"/>
                    <a:pt x="1893" y="817"/>
                    <a:pt x="2784" y="57"/>
                  </a:cubicBezTo>
                  <a:cubicBezTo>
                    <a:pt x="2825" y="23"/>
                    <a:pt x="2792" y="1"/>
                    <a:pt x="275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0"/>
            <p:cNvSpPr/>
            <p:nvPr/>
          </p:nvSpPr>
          <p:spPr>
            <a:xfrm>
              <a:off x="3546450" y="4190750"/>
              <a:ext cx="12825" cy="43200"/>
            </a:xfrm>
            <a:custGeom>
              <a:avLst/>
              <a:gdLst/>
              <a:ahLst/>
              <a:cxnLst/>
              <a:rect l="l" t="t" r="r" b="b"/>
              <a:pathLst>
                <a:path w="513" h="1728" extrusionOk="0">
                  <a:moveTo>
                    <a:pt x="483" y="0"/>
                  </a:moveTo>
                  <a:cubicBezTo>
                    <a:pt x="454" y="0"/>
                    <a:pt x="412" y="21"/>
                    <a:pt x="402" y="37"/>
                  </a:cubicBezTo>
                  <a:cubicBezTo>
                    <a:pt x="74" y="547"/>
                    <a:pt x="42" y="1116"/>
                    <a:pt x="1" y="1702"/>
                  </a:cubicBezTo>
                  <a:cubicBezTo>
                    <a:pt x="0" y="1721"/>
                    <a:pt x="13" y="1728"/>
                    <a:pt x="31" y="1728"/>
                  </a:cubicBezTo>
                  <a:cubicBezTo>
                    <a:pt x="56" y="1728"/>
                    <a:pt x="89" y="1713"/>
                    <a:pt x="97" y="1696"/>
                  </a:cubicBezTo>
                  <a:cubicBezTo>
                    <a:pt x="316" y="1163"/>
                    <a:pt x="482" y="610"/>
                    <a:pt x="511" y="29"/>
                  </a:cubicBezTo>
                  <a:cubicBezTo>
                    <a:pt x="513" y="8"/>
                    <a:pt x="500" y="0"/>
                    <a:pt x="48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0"/>
            <p:cNvSpPr/>
            <p:nvPr/>
          </p:nvSpPr>
          <p:spPr>
            <a:xfrm>
              <a:off x="3341125" y="4614025"/>
              <a:ext cx="75300" cy="38350"/>
            </a:xfrm>
            <a:custGeom>
              <a:avLst/>
              <a:gdLst/>
              <a:ahLst/>
              <a:cxnLst/>
              <a:rect l="l" t="t" r="r" b="b"/>
              <a:pathLst>
                <a:path w="3012" h="1534" extrusionOk="0">
                  <a:moveTo>
                    <a:pt x="2941" y="0"/>
                  </a:moveTo>
                  <a:cubicBezTo>
                    <a:pt x="2928" y="0"/>
                    <a:pt x="2914" y="3"/>
                    <a:pt x="2902" y="9"/>
                  </a:cubicBezTo>
                  <a:cubicBezTo>
                    <a:pt x="2383" y="282"/>
                    <a:pt x="1848" y="535"/>
                    <a:pt x="1312" y="778"/>
                  </a:cubicBezTo>
                  <a:cubicBezTo>
                    <a:pt x="855" y="984"/>
                    <a:pt x="400" y="1170"/>
                    <a:pt x="19" y="1505"/>
                  </a:cubicBezTo>
                  <a:cubicBezTo>
                    <a:pt x="1" y="1521"/>
                    <a:pt x="15" y="1534"/>
                    <a:pt x="33" y="1534"/>
                  </a:cubicBezTo>
                  <a:cubicBezTo>
                    <a:pt x="37" y="1534"/>
                    <a:pt x="41" y="1533"/>
                    <a:pt x="45" y="1532"/>
                  </a:cubicBezTo>
                  <a:cubicBezTo>
                    <a:pt x="1035" y="1148"/>
                    <a:pt x="2162" y="765"/>
                    <a:pt x="2969" y="58"/>
                  </a:cubicBezTo>
                  <a:cubicBezTo>
                    <a:pt x="3011" y="22"/>
                    <a:pt x="2978" y="0"/>
                    <a:pt x="294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0"/>
            <p:cNvSpPr/>
            <p:nvPr/>
          </p:nvSpPr>
          <p:spPr>
            <a:xfrm>
              <a:off x="3341650" y="4774875"/>
              <a:ext cx="26900" cy="39150"/>
            </a:xfrm>
            <a:custGeom>
              <a:avLst/>
              <a:gdLst/>
              <a:ahLst/>
              <a:cxnLst/>
              <a:rect l="l" t="t" r="r" b="b"/>
              <a:pathLst>
                <a:path w="1076" h="1566" extrusionOk="0">
                  <a:moveTo>
                    <a:pt x="1052" y="0"/>
                  </a:moveTo>
                  <a:cubicBezTo>
                    <a:pt x="1031" y="0"/>
                    <a:pt x="1004" y="12"/>
                    <a:pt x="997" y="20"/>
                  </a:cubicBezTo>
                  <a:cubicBezTo>
                    <a:pt x="600" y="477"/>
                    <a:pt x="327" y="1027"/>
                    <a:pt x="13" y="1538"/>
                  </a:cubicBezTo>
                  <a:cubicBezTo>
                    <a:pt x="0" y="1558"/>
                    <a:pt x="14" y="1565"/>
                    <a:pt x="34" y="1565"/>
                  </a:cubicBezTo>
                  <a:cubicBezTo>
                    <a:pt x="55" y="1565"/>
                    <a:pt x="84" y="1556"/>
                    <a:pt x="93" y="1548"/>
                  </a:cubicBezTo>
                  <a:cubicBezTo>
                    <a:pt x="514" y="1131"/>
                    <a:pt x="973" y="628"/>
                    <a:pt x="1073" y="21"/>
                  </a:cubicBezTo>
                  <a:cubicBezTo>
                    <a:pt x="1076" y="6"/>
                    <a:pt x="1065" y="0"/>
                    <a:pt x="105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0"/>
            <p:cNvSpPr/>
            <p:nvPr/>
          </p:nvSpPr>
          <p:spPr>
            <a:xfrm>
              <a:off x="2933050" y="4751875"/>
              <a:ext cx="188175" cy="144925"/>
            </a:xfrm>
            <a:custGeom>
              <a:avLst/>
              <a:gdLst/>
              <a:ahLst/>
              <a:cxnLst/>
              <a:rect l="l" t="t" r="r" b="b"/>
              <a:pathLst>
                <a:path w="7527" h="5797" extrusionOk="0">
                  <a:moveTo>
                    <a:pt x="104" y="0"/>
                  </a:moveTo>
                  <a:cubicBezTo>
                    <a:pt x="72" y="0"/>
                    <a:pt x="0" y="41"/>
                    <a:pt x="46" y="71"/>
                  </a:cubicBezTo>
                  <a:cubicBezTo>
                    <a:pt x="1039" y="700"/>
                    <a:pt x="1953" y="1444"/>
                    <a:pt x="2969" y="2036"/>
                  </a:cubicBezTo>
                  <a:cubicBezTo>
                    <a:pt x="3778" y="2506"/>
                    <a:pt x="4648" y="3089"/>
                    <a:pt x="5545" y="3495"/>
                  </a:cubicBezTo>
                  <a:cubicBezTo>
                    <a:pt x="5536" y="3536"/>
                    <a:pt x="5549" y="3579"/>
                    <a:pt x="5600" y="3623"/>
                  </a:cubicBezTo>
                  <a:cubicBezTo>
                    <a:pt x="5680" y="3687"/>
                    <a:pt x="5769" y="3740"/>
                    <a:pt x="5863" y="3782"/>
                  </a:cubicBezTo>
                  <a:cubicBezTo>
                    <a:pt x="5736" y="3973"/>
                    <a:pt x="5728" y="4211"/>
                    <a:pt x="5728" y="4477"/>
                  </a:cubicBezTo>
                  <a:cubicBezTo>
                    <a:pt x="5727" y="4700"/>
                    <a:pt x="5749" y="4927"/>
                    <a:pt x="5756" y="5152"/>
                  </a:cubicBezTo>
                  <a:cubicBezTo>
                    <a:pt x="5764" y="5368"/>
                    <a:pt x="5878" y="5563"/>
                    <a:pt x="5939" y="5768"/>
                  </a:cubicBezTo>
                  <a:cubicBezTo>
                    <a:pt x="5945" y="5789"/>
                    <a:pt x="5964" y="5796"/>
                    <a:pt x="5986" y="5796"/>
                  </a:cubicBezTo>
                  <a:cubicBezTo>
                    <a:pt x="6022" y="5796"/>
                    <a:pt x="6066" y="5776"/>
                    <a:pt x="6080" y="5758"/>
                  </a:cubicBezTo>
                  <a:cubicBezTo>
                    <a:pt x="6371" y="5373"/>
                    <a:pt x="6441" y="5068"/>
                    <a:pt x="6406" y="4594"/>
                  </a:cubicBezTo>
                  <a:cubicBezTo>
                    <a:pt x="6393" y="4408"/>
                    <a:pt x="6393" y="4155"/>
                    <a:pt x="6336" y="3939"/>
                  </a:cubicBezTo>
                  <a:lnTo>
                    <a:pt x="6336" y="3939"/>
                  </a:lnTo>
                  <a:cubicBezTo>
                    <a:pt x="6398" y="3954"/>
                    <a:pt x="6460" y="3969"/>
                    <a:pt x="6520" y="3983"/>
                  </a:cubicBezTo>
                  <a:cubicBezTo>
                    <a:pt x="6613" y="4005"/>
                    <a:pt x="6713" y="4016"/>
                    <a:pt x="6815" y="4016"/>
                  </a:cubicBezTo>
                  <a:cubicBezTo>
                    <a:pt x="7043" y="4016"/>
                    <a:pt x="7280" y="3961"/>
                    <a:pt x="7463" y="3847"/>
                  </a:cubicBezTo>
                  <a:cubicBezTo>
                    <a:pt x="7481" y="3835"/>
                    <a:pt x="7526" y="3805"/>
                    <a:pt x="7510" y="3775"/>
                  </a:cubicBezTo>
                  <a:cubicBezTo>
                    <a:pt x="7415" y="3589"/>
                    <a:pt x="7189" y="3487"/>
                    <a:pt x="7000" y="3425"/>
                  </a:cubicBezTo>
                  <a:cubicBezTo>
                    <a:pt x="6807" y="3363"/>
                    <a:pt x="6609" y="3293"/>
                    <a:pt x="6409" y="3249"/>
                  </a:cubicBezTo>
                  <a:cubicBezTo>
                    <a:pt x="5545" y="2423"/>
                    <a:pt x="4018" y="1911"/>
                    <a:pt x="3061" y="1385"/>
                  </a:cubicBezTo>
                  <a:cubicBezTo>
                    <a:pt x="2135" y="875"/>
                    <a:pt x="1178" y="104"/>
                    <a:pt x="107" y="1"/>
                  </a:cubicBezTo>
                  <a:cubicBezTo>
                    <a:pt x="106" y="0"/>
                    <a:pt x="105" y="0"/>
                    <a:pt x="10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0"/>
            <p:cNvSpPr/>
            <p:nvPr/>
          </p:nvSpPr>
          <p:spPr>
            <a:xfrm>
              <a:off x="3130000" y="4849275"/>
              <a:ext cx="54475" cy="18350"/>
            </a:xfrm>
            <a:custGeom>
              <a:avLst/>
              <a:gdLst/>
              <a:ahLst/>
              <a:cxnLst/>
              <a:rect l="l" t="t" r="r" b="b"/>
              <a:pathLst>
                <a:path w="2179" h="734" extrusionOk="0">
                  <a:moveTo>
                    <a:pt x="67" y="1"/>
                  </a:moveTo>
                  <a:cubicBezTo>
                    <a:pt x="51" y="1"/>
                    <a:pt x="1" y="32"/>
                    <a:pt x="31" y="44"/>
                  </a:cubicBezTo>
                  <a:cubicBezTo>
                    <a:pt x="379" y="178"/>
                    <a:pt x="733" y="291"/>
                    <a:pt x="1082" y="421"/>
                  </a:cubicBezTo>
                  <a:cubicBezTo>
                    <a:pt x="1410" y="543"/>
                    <a:pt x="1651" y="734"/>
                    <a:pt x="1999" y="734"/>
                  </a:cubicBezTo>
                  <a:cubicBezTo>
                    <a:pt x="2020" y="734"/>
                    <a:pt x="2041" y="733"/>
                    <a:pt x="2063" y="732"/>
                  </a:cubicBezTo>
                  <a:cubicBezTo>
                    <a:pt x="2090" y="729"/>
                    <a:pt x="2179" y="700"/>
                    <a:pt x="2143" y="657"/>
                  </a:cubicBezTo>
                  <a:cubicBezTo>
                    <a:pt x="1913" y="381"/>
                    <a:pt x="1397" y="364"/>
                    <a:pt x="1079" y="249"/>
                  </a:cubicBezTo>
                  <a:cubicBezTo>
                    <a:pt x="747" y="128"/>
                    <a:pt x="422" y="34"/>
                    <a:pt x="68" y="1"/>
                  </a:cubicBezTo>
                  <a:cubicBezTo>
                    <a:pt x="68" y="1"/>
                    <a:pt x="68" y="1"/>
                    <a:pt x="6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0"/>
            <p:cNvSpPr/>
            <p:nvPr/>
          </p:nvSpPr>
          <p:spPr>
            <a:xfrm>
              <a:off x="3106375" y="4870250"/>
              <a:ext cx="18200" cy="11875"/>
            </a:xfrm>
            <a:custGeom>
              <a:avLst/>
              <a:gdLst/>
              <a:ahLst/>
              <a:cxnLst/>
              <a:rect l="l" t="t" r="r" b="b"/>
              <a:pathLst>
                <a:path w="728" h="475" extrusionOk="0">
                  <a:moveTo>
                    <a:pt x="506" y="1"/>
                  </a:moveTo>
                  <a:cubicBezTo>
                    <a:pt x="435" y="1"/>
                    <a:pt x="365" y="15"/>
                    <a:pt x="328" y="27"/>
                  </a:cubicBezTo>
                  <a:cubicBezTo>
                    <a:pt x="242" y="56"/>
                    <a:pt x="0" y="189"/>
                    <a:pt x="75" y="320"/>
                  </a:cubicBezTo>
                  <a:cubicBezTo>
                    <a:pt x="130" y="421"/>
                    <a:pt x="234" y="474"/>
                    <a:pt x="344" y="474"/>
                  </a:cubicBezTo>
                  <a:cubicBezTo>
                    <a:pt x="391" y="474"/>
                    <a:pt x="439" y="464"/>
                    <a:pt x="485" y="444"/>
                  </a:cubicBezTo>
                  <a:cubicBezTo>
                    <a:pt x="629" y="377"/>
                    <a:pt x="728" y="274"/>
                    <a:pt x="708" y="112"/>
                  </a:cubicBezTo>
                  <a:cubicBezTo>
                    <a:pt x="697" y="26"/>
                    <a:pt x="601" y="1"/>
                    <a:pt x="5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0"/>
            <p:cNvSpPr/>
            <p:nvPr/>
          </p:nvSpPr>
          <p:spPr>
            <a:xfrm>
              <a:off x="3175200" y="4945950"/>
              <a:ext cx="32500" cy="65875"/>
            </a:xfrm>
            <a:custGeom>
              <a:avLst/>
              <a:gdLst/>
              <a:ahLst/>
              <a:cxnLst/>
              <a:rect l="l" t="t" r="r" b="b"/>
              <a:pathLst>
                <a:path w="1300" h="2635" extrusionOk="0">
                  <a:moveTo>
                    <a:pt x="103" y="1"/>
                  </a:moveTo>
                  <a:cubicBezTo>
                    <a:pt x="87" y="1"/>
                    <a:pt x="67" y="11"/>
                    <a:pt x="67" y="25"/>
                  </a:cubicBezTo>
                  <a:cubicBezTo>
                    <a:pt x="1" y="923"/>
                    <a:pt x="557" y="2001"/>
                    <a:pt x="1178" y="2624"/>
                  </a:cubicBezTo>
                  <a:cubicBezTo>
                    <a:pt x="1186" y="2631"/>
                    <a:pt x="1199" y="2635"/>
                    <a:pt x="1213" y="2635"/>
                  </a:cubicBezTo>
                  <a:cubicBezTo>
                    <a:pt x="1251" y="2635"/>
                    <a:pt x="1299" y="2611"/>
                    <a:pt x="1287" y="2577"/>
                  </a:cubicBezTo>
                  <a:cubicBezTo>
                    <a:pt x="1130" y="2131"/>
                    <a:pt x="885" y="1728"/>
                    <a:pt x="678" y="1303"/>
                  </a:cubicBezTo>
                  <a:cubicBezTo>
                    <a:pt x="474" y="882"/>
                    <a:pt x="326" y="435"/>
                    <a:pt x="124" y="11"/>
                  </a:cubicBezTo>
                  <a:cubicBezTo>
                    <a:pt x="120" y="4"/>
                    <a:pt x="112" y="1"/>
                    <a:pt x="10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0"/>
            <p:cNvSpPr/>
            <p:nvPr/>
          </p:nvSpPr>
          <p:spPr>
            <a:xfrm>
              <a:off x="2495250" y="4728950"/>
              <a:ext cx="116050" cy="9050"/>
            </a:xfrm>
            <a:custGeom>
              <a:avLst/>
              <a:gdLst/>
              <a:ahLst/>
              <a:cxnLst/>
              <a:rect l="l" t="t" r="r" b="b"/>
              <a:pathLst>
                <a:path w="4642" h="362" extrusionOk="0">
                  <a:moveTo>
                    <a:pt x="1122" y="0"/>
                  </a:moveTo>
                  <a:cubicBezTo>
                    <a:pt x="775" y="0"/>
                    <a:pt x="430" y="11"/>
                    <a:pt x="88" y="38"/>
                  </a:cubicBezTo>
                  <a:cubicBezTo>
                    <a:pt x="55" y="40"/>
                    <a:pt x="0" y="90"/>
                    <a:pt x="54" y="106"/>
                  </a:cubicBezTo>
                  <a:cubicBezTo>
                    <a:pt x="764" y="305"/>
                    <a:pt x="1534" y="362"/>
                    <a:pt x="2306" y="362"/>
                  </a:cubicBezTo>
                  <a:cubicBezTo>
                    <a:pt x="3048" y="362"/>
                    <a:pt x="3792" y="309"/>
                    <a:pt x="4489" y="279"/>
                  </a:cubicBezTo>
                  <a:cubicBezTo>
                    <a:pt x="4550" y="276"/>
                    <a:pt x="4642" y="184"/>
                    <a:pt x="4537" y="179"/>
                  </a:cubicBezTo>
                  <a:cubicBezTo>
                    <a:pt x="3415" y="118"/>
                    <a:pt x="2260" y="0"/>
                    <a:pt x="11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0"/>
            <p:cNvSpPr/>
            <p:nvPr/>
          </p:nvSpPr>
          <p:spPr>
            <a:xfrm>
              <a:off x="2285825" y="4783225"/>
              <a:ext cx="21050" cy="62425"/>
            </a:xfrm>
            <a:custGeom>
              <a:avLst/>
              <a:gdLst/>
              <a:ahLst/>
              <a:cxnLst/>
              <a:rect l="l" t="t" r="r" b="b"/>
              <a:pathLst>
                <a:path w="842" h="2497" extrusionOk="0">
                  <a:moveTo>
                    <a:pt x="387" y="1"/>
                  </a:moveTo>
                  <a:cubicBezTo>
                    <a:pt x="357" y="1"/>
                    <a:pt x="326" y="16"/>
                    <a:pt x="307" y="35"/>
                  </a:cubicBezTo>
                  <a:cubicBezTo>
                    <a:pt x="1" y="356"/>
                    <a:pt x="34" y="736"/>
                    <a:pt x="83" y="1152"/>
                  </a:cubicBezTo>
                  <a:cubicBezTo>
                    <a:pt x="133" y="1572"/>
                    <a:pt x="90" y="2143"/>
                    <a:pt x="384" y="2481"/>
                  </a:cubicBezTo>
                  <a:cubicBezTo>
                    <a:pt x="394" y="2492"/>
                    <a:pt x="407" y="2496"/>
                    <a:pt x="421" y="2496"/>
                  </a:cubicBezTo>
                  <a:cubicBezTo>
                    <a:pt x="450" y="2496"/>
                    <a:pt x="484" y="2478"/>
                    <a:pt x="500" y="2462"/>
                  </a:cubicBezTo>
                  <a:cubicBezTo>
                    <a:pt x="828" y="2142"/>
                    <a:pt x="841" y="1756"/>
                    <a:pt x="793" y="1324"/>
                  </a:cubicBezTo>
                  <a:cubicBezTo>
                    <a:pt x="746" y="911"/>
                    <a:pt x="762" y="309"/>
                    <a:pt x="430" y="16"/>
                  </a:cubicBezTo>
                  <a:cubicBezTo>
                    <a:pt x="418" y="5"/>
                    <a:pt x="403" y="1"/>
                    <a:pt x="38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0"/>
            <p:cNvSpPr/>
            <p:nvPr/>
          </p:nvSpPr>
          <p:spPr>
            <a:xfrm>
              <a:off x="2274150" y="4853050"/>
              <a:ext cx="17600" cy="20575"/>
            </a:xfrm>
            <a:custGeom>
              <a:avLst/>
              <a:gdLst/>
              <a:ahLst/>
              <a:cxnLst/>
              <a:rect l="l" t="t" r="r" b="b"/>
              <a:pathLst>
                <a:path w="704" h="823" extrusionOk="0">
                  <a:moveTo>
                    <a:pt x="673" y="0"/>
                  </a:moveTo>
                  <a:cubicBezTo>
                    <a:pt x="651" y="0"/>
                    <a:pt x="621" y="12"/>
                    <a:pt x="612" y="26"/>
                  </a:cubicBezTo>
                  <a:cubicBezTo>
                    <a:pt x="441" y="309"/>
                    <a:pt x="209" y="526"/>
                    <a:pt x="17" y="790"/>
                  </a:cubicBezTo>
                  <a:cubicBezTo>
                    <a:pt x="1" y="812"/>
                    <a:pt x="21" y="823"/>
                    <a:pt x="41" y="823"/>
                  </a:cubicBezTo>
                  <a:cubicBezTo>
                    <a:pt x="52" y="823"/>
                    <a:pt x="62" y="820"/>
                    <a:pt x="69" y="816"/>
                  </a:cubicBezTo>
                  <a:cubicBezTo>
                    <a:pt x="354" y="635"/>
                    <a:pt x="561" y="334"/>
                    <a:pt x="694" y="28"/>
                  </a:cubicBezTo>
                  <a:cubicBezTo>
                    <a:pt x="703" y="8"/>
                    <a:pt x="691" y="0"/>
                    <a:pt x="67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0"/>
            <p:cNvSpPr/>
            <p:nvPr/>
          </p:nvSpPr>
          <p:spPr>
            <a:xfrm>
              <a:off x="2727175" y="5214800"/>
              <a:ext cx="42100" cy="90550"/>
            </a:xfrm>
            <a:custGeom>
              <a:avLst/>
              <a:gdLst/>
              <a:ahLst/>
              <a:cxnLst/>
              <a:rect l="l" t="t" r="r" b="b"/>
              <a:pathLst>
                <a:path w="1684" h="3622" extrusionOk="0">
                  <a:moveTo>
                    <a:pt x="84" y="0"/>
                  </a:moveTo>
                  <a:cubicBezTo>
                    <a:pt x="47" y="0"/>
                    <a:pt x="0" y="29"/>
                    <a:pt x="4" y="63"/>
                  </a:cubicBezTo>
                  <a:cubicBezTo>
                    <a:pt x="83" y="795"/>
                    <a:pt x="159" y="1526"/>
                    <a:pt x="368" y="2232"/>
                  </a:cubicBezTo>
                  <a:cubicBezTo>
                    <a:pt x="532" y="2789"/>
                    <a:pt x="821" y="3588"/>
                    <a:pt x="1483" y="3622"/>
                  </a:cubicBezTo>
                  <a:cubicBezTo>
                    <a:pt x="1484" y="3622"/>
                    <a:pt x="1485" y="3622"/>
                    <a:pt x="1486" y="3622"/>
                  </a:cubicBezTo>
                  <a:cubicBezTo>
                    <a:pt x="1522" y="3622"/>
                    <a:pt x="1580" y="3601"/>
                    <a:pt x="1592" y="3565"/>
                  </a:cubicBezTo>
                  <a:cubicBezTo>
                    <a:pt x="1683" y="3320"/>
                    <a:pt x="1604" y="3216"/>
                    <a:pt x="1444" y="3013"/>
                  </a:cubicBezTo>
                  <a:cubicBezTo>
                    <a:pt x="1213" y="2725"/>
                    <a:pt x="1028" y="2401"/>
                    <a:pt x="875" y="2065"/>
                  </a:cubicBezTo>
                  <a:cubicBezTo>
                    <a:pt x="573" y="1406"/>
                    <a:pt x="399" y="694"/>
                    <a:pt x="124" y="23"/>
                  </a:cubicBezTo>
                  <a:cubicBezTo>
                    <a:pt x="117" y="7"/>
                    <a:pt x="102" y="0"/>
                    <a:pt x="8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0"/>
            <p:cNvSpPr/>
            <p:nvPr/>
          </p:nvSpPr>
          <p:spPr>
            <a:xfrm>
              <a:off x="2227175" y="4463850"/>
              <a:ext cx="42800" cy="133475"/>
            </a:xfrm>
            <a:custGeom>
              <a:avLst/>
              <a:gdLst/>
              <a:ahLst/>
              <a:cxnLst/>
              <a:rect l="l" t="t" r="r" b="b"/>
              <a:pathLst>
                <a:path w="1712" h="5339" extrusionOk="0">
                  <a:moveTo>
                    <a:pt x="149" y="1"/>
                  </a:moveTo>
                  <a:cubicBezTo>
                    <a:pt x="81" y="1"/>
                    <a:pt x="1" y="39"/>
                    <a:pt x="17" y="104"/>
                  </a:cubicBezTo>
                  <a:cubicBezTo>
                    <a:pt x="246" y="1049"/>
                    <a:pt x="854" y="1957"/>
                    <a:pt x="901" y="2920"/>
                  </a:cubicBezTo>
                  <a:cubicBezTo>
                    <a:pt x="925" y="3404"/>
                    <a:pt x="979" y="3967"/>
                    <a:pt x="868" y="4439"/>
                  </a:cubicBezTo>
                  <a:cubicBezTo>
                    <a:pt x="790" y="4772"/>
                    <a:pt x="697" y="5014"/>
                    <a:pt x="903" y="5307"/>
                  </a:cubicBezTo>
                  <a:cubicBezTo>
                    <a:pt x="919" y="5330"/>
                    <a:pt x="943" y="5339"/>
                    <a:pt x="970" y="5339"/>
                  </a:cubicBezTo>
                  <a:cubicBezTo>
                    <a:pt x="1029" y="5339"/>
                    <a:pt x="1101" y="5299"/>
                    <a:pt x="1130" y="5270"/>
                  </a:cubicBezTo>
                  <a:cubicBezTo>
                    <a:pt x="1711" y="4702"/>
                    <a:pt x="1324" y="3555"/>
                    <a:pt x="1143" y="2861"/>
                  </a:cubicBezTo>
                  <a:cubicBezTo>
                    <a:pt x="896" y="1908"/>
                    <a:pt x="1084" y="724"/>
                    <a:pt x="218" y="20"/>
                  </a:cubicBezTo>
                  <a:cubicBezTo>
                    <a:pt x="202" y="7"/>
                    <a:pt x="176" y="1"/>
                    <a:pt x="1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0"/>
            <p:cNvSpPr/>
            <p:nvPr/>
          </p:nvSpPr>
          <p:spPr>
            <a:xfrm>
              <a:off x="2011700" y="4631250"/>
              <a:ext cx="257625" cy="135275"/>
            </a:xfrm>
            <a:custGeom>
              <a:avLst/>
              <a:gdLst/>
              <a:ahLst/>
              <a:cxnLst/>
              <a:rect l="l" t="t" r="r" b="b"/>
              <a:pathLst>
                <a:path w="10305" h="5411" extrusionOk="0">
                  <a:moveTo>
                    <a:pt x="175" y="0"/>
                  </a:moveTo>
                  <a:cubicBezTo>
                    <a:pt x="122" y="0"/>
                    <a:pt x="1" y="64"/>
                    <a:pt x="76" y="118"/>
                  </a:cubicBezTo>
                  <a:cubicBezTo>
                    <a:pt x="1601" y="1217"/>
                    <a:pt x="3809" y="1423"/>
                    <a:pt x="5525" y="2158"/>
                  </a:cubicBezTo>
                  <a:cubicBezTo>
                    <a:pt x="6477" y="2566"/>
                    <a:pt x="7326" y="3156"/>
                    <a:pt x="8167" y="3749"/>
                  </a:cubicBezTo>
                  <a:cubicBezTo>
                    <a:pt x="8869" y="4242"/>
                    <a:pt x="9367" y="4904"/>
                    <a:pt x="10069" y="5397"/>
                  </a:cubicBezTo>
                  <a:cubicBezTo>
                    <a:pt x="10082" y="5406"/>
                    <a:pt x="10102" y="5411"/>
                    <a:pt x="10123" y="5411"/>
                  </a:cubicBezTo>
                  <a:cubicBezTo>
                    <a:pt x="10200" y="5411"/>
                    <a:pt x="10305" y="5355"/>
                    <a:pt x="10284" y="5284"/>
                  </a:cubicBezTo>
                  <a:cubicBezTo>
                    <a:pt x="10091" y="4594"/>
                    <a:pt x="9439" y="4210"/>
                    <a:pt x="8916" y="3780"/>
                  </a:cubicBezTo>
                  <a:cubicBezTo>
                    <a:pt x="8091" y="3099"/>
                    <a:pt x="7279" y="2541"/>
                    <a:pt x="6325" y="2037"/>
                  </a:cubicBezTo>
                  <a:cubicBezTo>
                    <a:pt x="4459" y="1049"/>
                    <a:pt x="2319" y="87"/>
                    <a:pt x="178" y="1"/>
                  </a:cubicBezTo>
                  <a:cubicBezTo>
                    <a:pt x="177" y="0"/>
                    <a:pt x="176" y="0"/>
                    <a:pt x="17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0"/>
            <p:cNvSpPr/>
            <p:nvPr/>
          </p:nvSpPr>
          <p:spPr>
            <a:xfrm>
              <a:off x="1990975" y="4765375"/>
              <a:ext cx="62250" cy="57675"/>
            </a:xfrm>
            <a:custGeom>
              <a:avLst/>
              <a:gdLst/>
              <a:ahLst/>
              <a:cxnLst/>
              <a:rect l="l" t="t" r="r" b="b"/>
              <a:pathLst>
                <a:path w="2490" h="2307" extrusionOk="0">
                  <a:moveTo>
                    <a:pt x="2451" y="1"/>
                  </a:moveTo>
                  <a:cubicBezTo>
                    <a:pt x="2444" y="1"/>
                    <a:pt x="2437" y="2"/>
                    <a:pt x="2432" y="4"/>
                  </a:cubicBezTo>
                  <a:cubicBezTo>
                    <a:pt x="1750" y="310"/>
                    <a:pt x="0" y="1415"/>
                    <a:pt x="956" y="2287"/>
                  </a:cubicBezTo>
                  <a:cubicBezTo>
                    <a:pt x="971" y="2301"/>
                    <a:pt x="992" y="2306"/>
                    <a:pt x="1014" y="2306"/>
                  </a:cubicBezTo>
                  <a:cubicBezTo>
                    <a:pt x="1053" y="2306"/>
                    <a:pt x="1095" y="2288"/>
                    <a:pt x="1115" y="2261"/>
                  </a:cubicBezTo>
                  <a:cubicBezTo>
                    <a:pt x="1383" y="1910"/>
                    <a:pt x="1436" y="1609"/>
                    <a:pt x="1536" y="1187"/>
                  </a:cubicBezTo>
                  <a:cubicBezTo>
                    <a:pt x="1661" y="659"/>
                    <a:pt x="2058" y="352"/>
                    <a:pt x="2465" y="29"/>
                  </a:cubicBezTo>
                  <a:cubicBezTo>
                    <a:pt x="2489" y="11"/>
                    <a:pt x="2470" y="1"/>
                    <a:pt x="24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0"/>
            <p:cNvSpPr/>
            <p:nvPr/>
          </p:nvSpPr>
          <p:spPr>
            <a:xfrm>
              <a:off x="1584300" y="4737975"/>
              <a:ext cx="75150" cy="41050"/>
            </a:xfrm>
            <a:custGeom>
              <a:avLst/>
              <a:gdLst/>
              <a:ahLst/>
              <a:cxnLst/>
              <a:rect l="l" t="t" r="r" b="b"/>
              <a:pathLst>
                <a:path w="3006" h="1642" extrusionOk="0">
                  <a:moveTo>
                    <a:pt x="2924" y="0"/>
                  </a:moveTo>
                  <a:cubicBezTo>
                    <a:pt x="2460" y="0"/>
                    <a:pt x="2052" y="295"/>
                    <a:pt x="1678" y="539"/>
                  </a:cubicBezTo>
                  <a:cubicBezTo>
                    <a:pt x="1136" y="891"/>
                    <a:pt x="607" y="1244"/>
                    <a:pt x="51" y="1571"/>
                  </a:cubicBezTo>
                  <a:cubicBezTo>
                    <a:pt x="0" y="1599"/>
                    <a:pt x="14" y="1641"/>
                    <a:pt x="66" y="1641"/>
                  </a:cubicBezTo>
                  <a:cubicBezTo>
                    <a:pt x="68" y="1641"/>
                    <a:pt x="71" y="1641"/>
                    <a:pt x="74" y="1641"/>
                  </a:cubicBezTo>
                  <a:cubicBezTo>
                    <a:pt x="577" y="1598"/>
                    <a:pt x="999" y="1304"/>
                    <a:pt x="1407" y="1029"/>
                  </a:cubicBezTo>
                  <a:cubicBezTo>
                    <a:pt x="1914" y="688"/>
                    <a:pt x="2492" y="420"/>
                    <a:pt x="2976" y="55"/>
                  </a:cubicBezTo>
                  <a:cubicBezTo>
                    <a:pt x="3006" y="34"/>
                    <a:pt x="2995" y="2"/>
                    <a:pt x="2959" y="1"/>
                  </a:cubicBezTo>
                  <a:cubicBezTo>
                    <a:pt x="2947" y="0"/>
                    <a:pt x="2935" y="0"/>
                    <a:pt x="292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0"/>
            <p:cNvSpPr/>
            <p:nvPr/>
          </p:nvSpPr>
          <p:spPr>
            <a:xfrm>
              <a:off x="1664375" y="4730150"/>
              <a:ext cx="67725" cy="9250"/>
            </a:xfrm>
            <a:custGeom>
              <a:avLst/>
              <a:gdLst/>
              <a:ahLst/>
              <a:cxnLst/>
              <a:rect l="l" t="t" r="r" b="b"/>
              <a:pathLst>
                <a:path w="2709" h="370" extrusionOk="0">
                  <a:moveTo>
                    <a:pt x="1715" y="0"/>
                  </a:moveTo>
                  <a:cubicBezTo>
                    <a:pt x="1178" y="0"/>
                    <a:pt x="617" y="166"/>
                    <a:pt x="115" y="277"/>
                  </a:cubicBezTo>
                  <a:cubicBezTo>
                    <a:pt x="66" y="286"/>
                    <a:pt x="0" y="370"/>
                    <a:pt x="77" y="370"/>
                  </a:cubicBezTo>
                  <a:cubicBezTo>
                    <a:pt x="80" y="370"/>
                    <a:pt x="83" y="370"/>
                    <a:pt x="86" y="370"/>
                  </a:cubicBezTo>
                  <a:cubicBezTo>
                    <a:pt x="427" y="347"/>
                    <a:pt x="768" y="343"/>
                    <a:pt x="1110" y="343"/>
                  </a:cubicBezTo>
                  <a:cubicBezTo>
                    <a:pt x="1320" y="343"/>
                    <a:pt x="1530" y="344"/>
                    <a:pt x="1740" y="344"/>
                  </a:cubicBezTo>
                  <a:cubicBezTo>
                    <a:pt x="2006" y="344"/>
                    <a:pt x="2273" y="342"/>
                    <a:pt x="2539" y="330"/>
                  </a:cubicBezTo>
                  <a:cubicBezTo>
                    <a:pt x="2577" y="328"/>
                    <a:pt x="2709" y="269"/>
                    <a:pt x="2631" y="223"/>
                  </a:cubicBezTo>
                  <a:cubicBezTo>
                    <a:pt x="2345" y="59"/>
                    <a:pt x="2034" y="0"/>
                    <a:pt x="17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0"/>
            <p:cNvSpPr/>
            <p:nvPr/>
          </p:nvSpPr>
          <p:spPr>
            <a:xfrm>
              <a:off x="1541475" y="4565850"/>
              <a:ext cx="35775" cy="19600"/>
            </a:xfrm>
            <a:custGeom>
              <a:avLst/>
              <a:gdLst/>
              <a:ahLst/>
              <a:cxnLst/>
              <a:rect l="l" t="t" r="r" b="b"/>
              <a:pathLst>
                <a:path w="1431" h="784" extrusionOk="0">
                  <a:moveTo>
                    <a:pt x="58" y="0"/>
                  </a:moveTo>
                  <a:cubicBezTo>
                    <a:pt x="40" y="0"/>
                    <a:pt x="0" y="13"/>
                    <a:pt x="17" y="34"/>
                  </a:cubicBezTo>
                  <a:cubicBezTo>
                    <a:pt x="316" y="422"/>
                    <a:pt x="831" y="653"/>
                    <a:pt x="1291" y="783"/>
                  </a:cubicBezTo>
                  <a:cubicBezTo>
                    <a:pt x="1293" y="783"/>
                    <a:pt x="1296" y="784"/>
                    <a:pt x="1299" y="784"/>
                  </a:cubicBezTo>
                  <a:cubicBezTo>
                    <a:pt x="1338" y="784"/>
                    <a:pt x="1430" y="745"/>
                    <a:pt x="1387" y="708"/>
                  </a:cubicBezTo>
                  <a:cubicBezTo>
                    <a:pt x="1008" y="374"/>
                    <a:pt x="569" y="83"/>
                    <a:pt x="62" y="0"/>
                  </a:cubicBezTo>
                  <a:cubicBezTo>
                    <a:pt x="61" y="0"/>
                    <a:pt x="60" y="0"/>
                    <a:pt x="5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0"/>
            <p:cNvSpPr/>
            <p:nvPr/>
          </p:nvSpPr>
          <p:spPr>
            <a:xfrm>
              <a:off x="1897700" y="4622350"/>
              <a:ext cx="56425" cy="13825"/>
            </a:xfrm>
            <a:custGeom>
              <a:avLst/>
              <a:gdLst/>
              <a:ahLst/>
              <a:cxnLst/>
              <a:rect l="l" t="t" r="r" b="b"/>
              <a:pathLst>
                <a:path w="2257" h="553" extrusionOk="0">
                  <a:moveTo>
                    <a:pt x="1760" y="0"/>
                  </a:moveTo>
                  <a:cubicBezTo>
                    <a:pt x="1151" y="0"/>
                    <a:pt x="556" y="149"/>
                    <a:pt x="42" y="501"/>
                  </a:cubicBezTo>
                  <a:cubicBezTo>
                    <a:pt x="0" y="530"/>
                    <a:pt x="38" y="552"/>
                    <a:pt x="71" y="552"/>
                  </a:cubicBezTo>
                  <a:cubicBezTo>
                    <a:pt x="76" y="552"/>
                    <a:pt x="82" y="552"/>
                    <a:pt x="87" y="550"/>
                  </a:cubicBezTo>
                  <a:cubicBezTo>
                    <a:pt x="774" y="348"/>
                    <a:pt x="1493" y="336"/>
                    <a:pt x="2177" y="108"/>
                  </a:cubicBezTo>
                  <a:cubicBezTo>
                    <a:pt x="2227" y="91"/>
                    <a:pt x="2257" y="32"/>
                    <a:pt x="2187" y="24"/>
                  </a:cubicBezTo>
                  <a:cubicBezTo>
                    <a:pt x="2044" y="8"/>
                    <a:pt x="1902" y="0"/>
                    <a:pt x="17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0"/>
            <p:cNvSpPr/>
            <p:nvPr/>
          </p:nvSpPr>
          <p:spPr>
            <a:xfrm>
              <a:off x="1981150" y="4622550"/>
              <a:ext cx="15200" cy="6125"/>
            </a:xfrm>
            <a:custGeom>
              <a:avLst/>
              <a:gdLst/>
              <a:ahLst/>
              <a:cxnLst/>
              <a:rect l="l" t="t" r="r" b="b"/>
              <a:pathLst>
                <a:path w="608" h="245" extrusionOk="0">
                  <a:moveTo>
                    <a:pt x="203" y="12"/>
                  </a:moveTo>
                  <a:cubicBezTo>
                    <a:pt x="146" y="12"/>
                    <a:pt x="1" y="80"/>
                    <a:pt x="63" y="149"/>
                  </a:cubicBezTo>
                  <a:cubicBezTo>
                    <a:pt x="123" y="215"/>
                    <a:pt x="176" y="245"/>
                    <a:pt x="259" y="245"/>
                  </a:cubicBezTo>
                  <a:cubicBezTo>
                    <a:pt x="272" y="245"/>
                    <a:pt x="286" y="244"/>
                    <a:pt x="300" y="242"/>
                  </a:cubicBezTo>
                  <a:cubicBezTo>
                    <a:pt x="383" y="234"/>
                    <a:pt x="471" y="195"/>
                    <a:pt x="547" y="159"/>
                  </a:cubicBezTo>
                  <a:cubicBezTo>
                    <a:pt x="563" y="149"/>
                    <a:pt x="608" y="110"/>
                    <a:pt x="578" y="88"/>
                  </a:cubicBezTo>
                  <a:cubicBezTo>
                    <a:pt x="463" y="1"/>
                    <a:pt x="343" y="27"/>
                    <a:pt x="210" y="13"/>
                  </a:cubicBezTo>
                  <a:cubicBezTo>
                    <a:pt x="208" y="12"/>
                    <a:pt x="206" y="12"/>
                    <a:pt x="203" y="12"/>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0"/>
            <p:cNvSpPr/>
            <p:nvPr/>
          </p:nvSpPr>
          <p:spPr>
            <a:xfrm>
              <a:off x="1797250" y="4367325"/>
              <a:ext cx="89400" cy="149025"/>
            </a:xfrm>
            <a:custGeom>
              <a:avLst/>
              <a:gdLst/>
              <a:ahLst/>
              <a:cxnLst/>
              <a:rect l="l" t="t" r="r" b="b"/>
              <a:pathLst>
                <a:path w="3576" h="5961" extrusionOk="0">
                  <a:moveTo>
                    <a:pt x="50" y="0"/>
                  </a:moveTo>
                  <a:cubicBezTo>
                    <a:pt x="29" y="0"/>
                    <a:pt x="1" y="12"/>
                    <a:pt x="10" y="29"/>
                  </a:cubicBezTo>
                  <a:cubicBezTo>
                    <a:pt x="608" y="1138"/>
                    <a:pt x="1275" y="2201"/>
                    <a:pt x="1842" y="3327"/>
                  </a:cubicBezTo>
                  <a:cubicBezTo>
                    <a:pt x="2299" y="4229"/>
                    <a:pt x="2632" y="5346"/>
                    <a:pt x="3463" y="5952"/>
                  </a:cubicBezTo>
                  <a:cubicBezTo>
                    <a:pt x="3470" y="5958"/>
                    <a:pt x="3480" y="5960"/>
                    <a:pt x="3491" y="5960"/>
                  </a:cubicBezTo>
                  <a:cubicBezTo>
                    <a:pt x="3528" y="5960"/>
                    <a:pt x="3576" y="5932"/>
                    <a:pt x="3570" y="5898"/>
                  </a:cubicBezTo>
                  <a:cubicBezTo>
                    <a:pt x="3488" y="5451"/>
                    <a:pt x="3364" y="5207"/>
                    <a:pt x="3097" y="4857"/>
                  </a:cubicBezTo>
                  <a:cubicBezTo>
                    <a:pt x="2639" y="4258"/>
                    <a:pt x="2371" y="3537"/>
                    <a:pt x="2029" y="2867"/>
                  </a:cubicBezTo>
                  <a:cubicBezTo>
                    <a:pt x="1498" y="1825"/>
                    <a:pt x="961" y="784"/>
                    <a:pt x="68" y="5"/>
                  </a:cubicBezTo>
                  <a:cubicBezTo>
                    <a:pt x="64" y="2"/>
                    <a:pt x="58" y="0"/>
                    <a:pt x="5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0"/>
            <p:cNvSpPr/>
            <p:nvPr/>
          </p:nvSpPr>
          <p:spPr>
            <a:xfrm>
              <a:off x="1888825" y="4524000"/>
              <a:ext cx="28700" cy="38200"/>
            </a:xfrm>
            <a:custGeom>
              <a:avLst/>
              <a:gdLst/>
              <a:ahLst/>
              <a:cxnLst/>
              <a:rect l="l" t="t" r="r" b="b"/>
              <a:pathLst>
                <a:path w="1148" h="1528" extrusionOk="0">
                  <a:moveTo>
                    <a:pt x="95" y="1"/>
                  </a:moveTo>
                  <a:cubicBezTo>
                    <a:pt x="52" y="1"/>
                    <a:pt x="0" y="34"/>
                    <a:pt x="4" y="74"/>
                  </a:cubicBezTo>
                  <a:cubicBezTo>
                    <a:pt x="78" y="782"/>
                    <a:pt x="338" y="1253"/>
                    <a:pt x="1019" y="1522"/>
                  </a:cubicBezTo>
                  <a:cubicBezTo>
                    <a:pt x="1026" y="1526"/>
                    <a:pt x="1037" y="1527"/>
                    <a:pt x="1049" y="1527"/>
                  </a:cubicBezTo>
                  <a:cubicBezTo>
                    <a:pt x="1091" y="1527"/>
                    <a:pt x="1147" y="1506"/>
                    <a:pt x="1137" y="1461"/>
                  </a:cubicBezTo>
                  <a:cubicBezTo>
                    <a:pt x="989" y="837"/>
                    <a:pt x="539" y="488"/>
                    <a:pt x="137" y="18"/>
                  </a:cubicBezTo>
                  <a:cubicBezTo>
                    <a:pt x="127" y="6"/>
                    <a:pt x="111"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0"/>
            <p:cNvSpPr/>
            <p:nvPr/>
          </p:nvSpPr>
          <p:spPr>
            <a:xfrm>
              <a:off x="1477125" y="4206125"/>
              <a:ext cx="54900" cy="116975"/>
            </a:xfrm>
            <a:custGeom>
              <a:avLst/>
              <a:gdLst/>
              <a:ahLst/>
              <a:cxnLst/>
              <a:rect l="l" t="t" r="r" b="b"/>
              <a:pathLst>
                <a:path w="2196" h="4679" extrusionOk="0">
                  <a:moveTo>
                    <a:pt x="863" y="0"/>
                  </a:moveTo>
                  <a:cubicBezTo>
                    <a:pt x="833" y="0"/>
                    <a:pt x="799" y="15"/>
                    <a:pt x="778" y="28"/>
                  </a:cubicBezTo>
                  <a:cubicBezTo>
                    <a:pt x="1" y="531"/>
                    <a:pt x="266" y="1480"/>
                    <a:pt x="479" y="2225"/>
                  </a:cubicBezTo>
                  <a:cubicBezTo>
                    <a:pt x="737" y="3139"/>
                    <a:pt x="1404" y="4087"/>
                    <a:pt x="2141" y="4675"/>
                  </a:cubicBezTo>
                  <a:cubicBezTo>
                    <a:pt x="2144" y="4678"/>
                    <a:pt x="2149" y="4679"/>
                    <a:pt x="2155" y="4679"/>
                  </a:cubicBezTo>
                  <a:cubicBezTo>
                    <a:pt x="2172" y="4679"/>
                    <a:pt x="2195" y="4667"/>
                    <a:pt x="2185" y="4651"/>
                  </a:cubicBezTo>
                  <a:cubicBezTo>
                    <a:pt x="1731" y="3929"/>
                    <a:pt x="1174" y="3291"/>
                    <a:pt x="890" y="2471"/>
                  </a:cubicBezTo>
                  <a:cubicBezTo>
                    <a:pt x="727" y="2002"/>
                    <a:pt x="704" y="1561"/>
                    <a:pt x="788" y="1074"/>
                  </a:cubicBezTo>
                  <a:cubicBezTo>
                    <a:pt x="847" y="736"/>
                    <a:pt x="1076" y="356"/>
                    <a:pt x="915" y="30"/>
                  </a:cubicBezTo>
                  <a:cubicBezTo>
                    <a:pt x="905" y="8"/>
                    <a:pt x="885" y="0"/>
                    <a:pt x="86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0"/>
            <p:cNvSpPr/>
            <p:nvPr/>
          </p:nvSpPr>
          <p:spPr>
            <a:xfrm>
              <a:off x="1506750" y="4162150"/>
              <a:ext cx="22950" cy="22075"/>
            </a:xfrm>
            <a:custGeom>
              <a:avLst/>
              <a:gdLst/>
              <a:ahLst/>
              <a:cxnLst/>
              <a:rect l="l" t="t" r="r" b="b"/>
              <a:pathLst>
                <a:path w="918" h="883" extrusionOk="0">
                  <a:moveTo>
                    <a:pt x="851" y="1"/>
                  </a:moveTo>
                  <a:cubicBezTo>
                    <a:pt x="827" y="1"/>
                    <a:pt x="802" y="6"/>
                    <a:pt x="791" y="11"/>
                  </a:cubicBezTo>
                  <a:cubicBezTo>
                    <a:pt x="543" y="143"/>
                    <a:pt x="0" y="504"/>
                    <a:pt x="131" y="848"/>
                  </a:cubicBezTo>
                  <a:cubicBezTo>
                    <a:pt x="140" y="873"/>
                    <a:pt x="162" y="882"/>
                    <a:pt x="187" y="882"/>
                  </a:cubicBezTo>
                  <a:cubicBezTo>
                    <a:pt x="223" y="882"/>
                    <a:pt x="265" y="864"/>
                    <a:pt x="286" y="849"/>
                  </a:cubicBezTo>
                  <a:cubicBezTo>
                    <a:pt x="561" y="663"/>
                    <a:pt x="740" y="335"/>
                    <a:pt x="898" y="49"/>
                  </a:cubicBezTo>
                  <a:cubicBezTo>
                    <a:pt x="918" y="12"/>
                    <a:pt x="886" y="1"/>
                    <a:pt x="8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0"/>
            <p:cNvSpPr/>
            <p:nvPr/>
          </p:nvSpPr>
          <p:spPr>
            <a:xfrm>
              <a:off x="1913675" y="3936050"/>
              <a:ext cx="34850" cy="168950"/>
            </a:xfrm>
            <a:custGeom>
              <a:avLst/>
              <a:gdLst/>
              <a:ahLst/>
              <a:cxnLst/>
              <a:rect l="l" t="t" r="r" b="b"/>
              <a:pathLst>
                <a:path w="1394" h="6758" extrusionOk="0">
                  <a:moveTo>
                    <a:pt x="1367" y="0"/>
                  </a:moveTo>
                  <a:cubicBezTo>
                    <a:pt x="1346" y="0"/>
                    <a:pt x="1319" y="12"/>
                    <a:pt x="1315" y="26"/>
                  </a:cubicBezTo>
                  <a:cubicBezTo>
                    <a:pt x="714" y="1957"/>
                    <a:pt x="1" y="4851"/>
                    <a:pt x="1068" y="6735"/>
                  </a:cubicBezTo>
                  <a:cubicBezTo>
                    <a:pt x="1077" y="6751"/>
                    <a:pt x="1096" y="6758"/>
                    <a:pt x="1117" y="6758"/>
                  </a:cubicBezTo>
                  <a:cubicBezTo>
                    <a:pt x="1154" y="6758"/>
                    <a:pt x="1195" y="6736"/>
                    <a:pt x="1197" y="6703"/>
                  </a:cubicBezTo>
                  <a:cubicBezTo>
                    <a:pt x="1272" y="5656"/>
                    <a:pt x="1078" y="4585"/>
                    <a:pt x="1090" y="3530"/>
                  </a:cubicBezTo>
                  <a:cubicBezTo>
                    <a:pt x="1104" y="2354"/>
                    <a:pt x="1280" y="1189"/>
                    <a:pt x="1392" y="20"/>
                  </a:cubicBezTo>
                  <a:cubicBezTo>
                    <a:pt x="1394" y="6"/>
                    <a:pt x="1382" y="0"/>
                    <a:pt x="136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0"/>
            <p:cNvSpPr/>
            <p:nvPr/>
          </p:nvSpPr>
          <p:spPr>
            <a:xfrm>
              <a:off x="1945100" y="4119700"/>
              <a:ext cx="26600" cy="52450"/>
            </a:xfrm>
            <a:custGeom>
              <a:avLst/>
              <a:gdLst/>
              <a:ahLst/>
              <a:cxnLst/>
              <a:rect l="l" t="t" r="r" b="b"/>
              <a:pathLst>
                <a:path w="1064" h="2098" extrusionOk="0">
                  <a:moveTo>
                    <a:pt x="56" y="0"/>
                  </a:moveTo>
                  <a:cubicBezTo>
                    <a:pt x="32" y="0"/>
                    <a:pt x="0" y="18"/>
                    <a:pt x="8" y="38"/>
                  </a:cubicBezTo>
                  <a:cubicBezTo>
                    <a:pt x="67" y="185"/>
                    <a:pt x="79" y="333"/>
                    <a:pt x="101" y="489"/>
                  </a:cubicBezTo>
                  <a:cubicBezTo>
                    <a:pt x="130" y="683"/>
                    <a:pt x="215" y="876"/>
                    <a:pt x="277" y="1061"/>
                  </a:cubicBezTo>
                  <a:cubicBezTo>
                    <a:pt x="412" y="1460"/>
                    <a:pt x="553" y="1828"/>
                    <a:pt x="897" y="2086"/>
                  </a:cubicBezTo>
                  <a:cubicBezTo>
                    <a:pt x="907" y="2093"/>
                    <a:pt x="922" y="2097"/>
                    <a:pt x="938" y="2097"/>
                  </a:cubicBezTo>
                  <a:cubicBezTo>
                    <a:pt x="972" y="2097"/>
                    <a:pt x="1009" y="2080"/>
                    <a:pt x="1014" y="2046"/>
                  </a:cubicBezTo>
                  <a:cubicBezTo>
                    <a:pt x="1063" y="1626"/>
                    <a:pt x="881" y="1295"/>
                    <a:pt x="719" y="915"/>
                  </a:cubicBezTo>
                  <a:cubicBezTo>
                    <a:pt x="562" y="550"/>
                    <a:pt x="303" y="321"/>
                    <a:pt x="76" y="8"/>
                  </a:cubicBezTo>
                  <a:cubicBezTo>
                    <a:pt x="72" y="2"/>
                    <a:pt x="64" y="0"/>
                    <a:pt x="5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0"/>
            <p:cNvSpPr/>
            <p:nvPr/>
          </p:nvSpPr>
          <p:spPr>
            <a:xfrm>
              <a:off x="1978125" y="4057400"/>
              <a:ext cx="31700" cy="44650"/>
            </a:xfrm>
            <a:custGeom>
              <a:avLst/>
              <a:gdLst/>
              <a:ahLst/>
              <a:cxnLst/>
              <a:rect l="l" t="t" r="r" b="b"/>
              <a:pathLst>
                <a:path w="1268" h="1786" extrusionOk="0">
                  <a:moveTo>
                    <a:pt x="1221" y="1"/>
                  </a:moveTo>
                  <a:cubicBezTo>
                    <a:pt x="1190" y="1"/>
                    <a:pt x="1147" y="14"/>
                    <a:pt x="1135" y="26"/>
                  </a:cubicBezTo>
                  <a:cubicBezTo>
                    <a:pt x="685" y="477"/>
                    <a:pt x="0" y="1059"/>
                    <a:pt x="134" y="1767"/>
                  </a:cubicBezTo>
                  <a:cubicBezTo>
                    <a:pt x="136" y="1781"/>
                    <a:pt x="147" y="1786"/>
                    <a:pt x="161" y="1786"/>
                  </a:cubicBezTo>
                  <a:cubicBezTo>
                    <a:pt x="185" y="1786"/>
                    <a:pt x="217" y="1771"/>
                    <a:pt x="226" y="1760"/>
                  </a:cubicBezTo>
                  <a:cubicBezTo>
                    <a:pt x="635" y="1227"/>
                    <a:pt x="916" y="620"/>
                    <a:pt x="1251" y="39"/>
                  </a:cubicBezTo>
                  <a:cubicBezTo>
                    <a:pt x="1267" y="11"/>
                    <a:pt x="1248" y="1"/>
                    <a:pt x="122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0"/>
            <p:cNvSpPr/>
            <p:nvPr/>
          </p:nvSpPr>
          <p:spPr>
            <a:xfrm>
              <a:off x="1988175" y="3705450"/>
              <a:ext cx="26550" cy="105450"/>
            </a:xfrm>
            <a:custGeom>
              <a:avLst/>
              <a:gdLst/>
              <a:ahLst/>
              <a:cxnLst/>
              <a:rect l="l" t="t" r="r" b="b"/>
              <a:pathLst>
                <a:path w="1062" h="4218" extrusionOk="0">
                  <a:moveTo>
                    <a:pt x="95" y="1"/>
                  </a:moveTo>
                  <a:cubicBezTo>
                    <a:pt x="74" y="1"/>
                    <a:pt x="50" y="13"/>
                    <a:pt x="51" y="31"/>
                  </a:cubicBezTo>
                  <a:cubicBezTo>
                    <a:pt x="62" y="742"/>
                    <a:pt x="227" y="1436"/>
                    <a:pt x="250" y="2145"/>
                  </a:cubicBezTo>
                  <a:cubicBezTo>
                    <a:pt x="272" y="2826"/>
                    <a:pt x="45" y="3502"/>
                    <a:pt x="2" y="4180"/>
                  </a:cubicBezTo>
                  <a:cubicBezTo>
                    <a:pt x="0" y="4207"/>
                    <a:pt x="20" y="4217"/>
                    <a:pt x="44" y="4217"/>
                  </a:cubicBezTo>
                  <a:cubicBezTo>
                    <a:pt x="78" y="4217"/>
                    <a:pt x="122" y="4199"/>
                    <a:pt x="134" y="4182"/>
                  </a:cubicBezTo>
                  <a:cubicBezTo>
                    <a:pt x="1061" y="3007"/>
                    <a:pt x="812" y="1268"/>
                    <a:pt x="122" y="13"/>
                  </a:cubicBezTo>
                  <a:cubicBezTo>
                    <a:pt x="118" y="4"/>
                    <a:pt x="107"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0"/>
            <p:cNvSpPr/>
            <p:nvPr/>
          </p:nvSpPr>
          <p:spPr>
            <a:xfrm>
              <a:off x="1919525" y="3621075"/>
              <a:ext cx="35125" cy="33975"/>
            </a:xfrm>
            <a:custGeom>
              <a:avLst/>
              <a:gdLst/>
              <a:ahLst/>
              <a:cxnLst/>
              <a:rect l="l" t="t" r="r" b="b"/>
              <a:pathLst>
                <a:path w="1405" h="1359" extrusionOk="0">
                  <a:moveTo>
                    <a:pt x="1315" y="0"/>
                  </a:moveTo>
                  <a:cubicBezTo>
                    <a:pt x="1305" y="0"/>
                    <a:pt x="1294" y="2"/>
                    <a:pt x="1284" y="5"/>
                  </a:cubicBezTo>
                  <a:cubicBezTo>
                    <a:pt x="767" y="186"/>
                    <a:pt x="1" y="738"/>
                    <a:pt x="459" y="1341"/>
                  </a:cubicBezTo>
                  <a:cubicBezTo>
                    <a:pt x="469" y="1354"/>
                    <a:pt x="483" y="1359"/>
                    <a:pt x="499" y="1359"/>
                  </a:cubicBezTo>
                  <a:cubicBezTo>
                    <a:pt x="539" y="1359"/>
                    <a:pt x="589" y="1326"/>
                    <a:pt x="596" y="1295"/>
                  </a:cubicBezTo>
                  <a:cubicBezTo>
                    <a:pt x="719" y="781"/>
                    <a:pt x="944" y="413"/>
                    <a:pt x="1351" y="78"/>
                  </a:cubicBezTo>
                  <a:cubicBezTo>
                    <a:pt x="1405" y="34"/>
                    <a:pt x="1363" y="0"/>
                    <a:pt x="13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0"/>
            <p:cNvSpPr/>
            <p:nvPr/>
          </p:nvSpPr>
          <p:spPr>
            <a:xfrm>
              <a:off x="2071125" y="3497925"/>
              <a:ext cx="22250" cy="29600"/>
            </a:xfrm>
            <a:custGeom>
              <a:avLst/>
              <a:gdLst/>
              <a:ahLst/>
              <a:cxnLst/>
              <a:rect l="l" t="t" r="r" b="b"/>
              <a:pathLst>
                <a:path w="890" h="1184" extrusionOk="0">
                  <a:moveTo>
                    <a:pt x="749" y="1"/>
                  </a:moveTo>
                  <a:cubicBezTo>
                    <a:pt x="733" y="1"/>
                    <a:pt x="711" y="13"/>
                    <a:pt x="709" y="25"/>
                  </a:cubicBezTo>
                  <a:cubicBezTo>
                    <a:pt x="695" y="101"/>
                    <a:pt x="583" y="189"/>
                    <a:pt x="537" y="246"/>
                  </a:cubicBezTo>
                  <a:cubicBezTo>
                    <a:pt x="461" y="342"/>
                    <a:pt x="409" y="457"/>
                    <a:pt x="347" y="562"/>
                  </a:cubicBezTo>
                  <a:cubicBezTo>
                    <a:pt x="289" y="662"/>
                    <a:pt x="222" y="756"/>
                    <a:pt x="159" y="852"/>
                  </a:cubicBezTo>
                  <a:cubicBezTo>
                    <a:pt x="102" y="939"/>
                    <a:pt x="84" y="1044"/>
                    <a:pt x="26" y="1132"/>
                  </a:cubicBezTo>
                  <a:cubicBezTo>
                    <a:pt x="1" y="1172"/>
                    <a:pt x="38" y="1183"/>
                    <a:pt x="77" y="1183"/>
                  </a:cubicBezTo>
                  <a:cubicBezTo>
                    <a:pt x="105" y="1183"/>
                    <a:pt x="133" y="1178"/>
                    <a:pt x="144" y="1173"/>
                  </a:cubicBezTo>
                  <a:cubicBezTo>
                    <a:pt x="438" y="1039"/>
                    <a:pt x="629" y="860"/>
                    <a:pt x="775" y="570"/>
                  </a:cubicBezTo>
                  <a:cubicBezTo>
                    <a:pt x="825" y="472"/>
                    <a:pt x="890" y="338"/>
                    <a:pt x="871" y="222"/>
                  </a:cubicBezTo>
                  <a:cubicBezTo>
                    <a:pt x="857" y="135"/>
                    <a:pt x="789" y="86"/>
                    <a:pt x="766" y="12"/>
                  </a:cubicBezTo>
                  <a:cubicBezTo>
                    <a:pt x="764" y="4"/>
                    <a:pt x="757" y="1"/>
                    <a:pt x="7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0"/>
            <p:cNvSpPr/>
            <p:nvPr/>
          </p:nvSpPr>
          <p:spPr>
            <a:xfrm>
              <a:off x="1755100" y="3673950"/>
              <a:ext cx="29425" cy="98425"/>
            </a:xfrm>
            <a:custGeom>
              <a:avLst/>
              <a:gdLst/>
              <a:ahLst/>
              <a:cxnLst/>
              <a:rect l="l" t="t" r="r" b="b"/>
              <a:pathLst>
                <a:path w="1177" h="3937" extrusionOk="0">
                  <a:moveTo>
                    <a:pt x="1112" y="1"/>
                  </a:moveTo>
                  <a:cubicBezTo>
                    <a:pt x="1090" y="1"/>
                    <a:pt x="1062" y="14"/>
                    <a:pt x="1056" y="30"/>
                  </a:cubicBezTo>
                  <a:cubicBezTo>
                    <a:pt x="804" y="664"/>
                    <a:pt x="590" y="1313"/>
                    <a:pt x="413" y="1972"/>
                  </a:cubicBezTo>
                  <a:cubicBezTo>
                    <a:pt x="249" y="2589"/>
                    <a:pt x="1" y="3307"/>
                    <a:pt x="299" y="3910"/>
                  </a:cubicBezTo>
                  <a:cubicBezTo>
                    <a:pt x="308" y="3929"/>
                    <a:pt x="328" y="3937"/>
                    <a:pt x="351" y="3937"/>
                  </a:cubicBezTo>
                  <a:cubicBezTo>
                    <a:pt x="388" y="3937"/>
                    <a:pt x="431" y="3916"/>
                    <a:pt x="441" y="3887"/>
                  </a:cubicBezTo>
                  <a:cubicBezTo>
                    <a:pt x="659" y="3329"/>
                    <a:pt x="678" y="2726"/>
                    <a:pt x="805" y="2142"/>
                  </a:cubicBezTo>
                  <a:cubicBezTo>
                    <a:pt x="959" y="1441"/>
                    <a:pt x="1176" y="750"/>
                    <a:pt x="1140" y="24"/>
                  </a:cubicBezTo>
                  <a:cubicBezTo>
                    <a:pt x="1139" y="7"/>
                    <a:pt x="1127" y="1"/>
                    <a:pt x="111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0"/>
            <p:cNvSpPr/>
            <p:nvPr/>
          </p:nvSpPr>
          <p:spPr>
            <a:xfrm>
              <a:off x="1769725" y="3794850"/>
              <a:ext cx="21075" cy="23700"/>
            </a:xfrm>
            <a:custGeom>
              <a:avLst/>
              <a:gdLst/>
              <a:ahLst/>
              <a:cxnLst/>
              <a:rect l="l" t="t" r="r" b="b"/>
              <a:pathLst>
                <a:path w="843" h="948" extrusionOk="0">
                  <a:moveTo>
                    <a:pt x="225" y="0"/>
                  </a:moveTo>
                  <a:cubicBezTo>
                    <a:pt x="143" y="0"/>
                    <a:pt x="36" y="56"/>
                    <a:pt x="25" y="133"/>
                  </a:cubicBezTo>
                  <a:cubicBezTo>
                    <a:pt x="0" y="311"/>
                    <a:pt x="28" y="457"/>
                    <a:pt x="128" y="613"/>
                  </a:cubicBezTo>
                  <a:cubicBezTo>
                    <a:pt x="253" y="807"/>
                    <a:pt x="451" y="890"/>
                    <a:pt x="670" y="945"/>
                  </a:cubicBezTo>
                  <a:cubicBezTo>
                    <a:pt x="677" y="947"/>
                    <a:pt x="685" y="948"/>
                    <a:pt x="694" y="948"/>
                  </a:cubicBezTo>
                  <a:cubicBezTo>
                    <a:pt x="745" y="948"/>
                    <a:pt x="813" y="919"/>
                    <a:pt x="819" y="867"/>
                  </a:cubicBezTo>
                  <a:cubicBezTo>
                    <a:pt x="843" y="682"/>
                    <a:pt x="839" y="518"/>
                    <a:pt x="735" y="357"/>
                  </a:cubicBezTo>
                  <a:cubicBezTo>
                    <a:pt x="616" y="172"/>
                    <a:pt x="473" y="78"/>
                    <a:pt x="270" y="7"/>
                  </a:cubicBezTo>
                  <a:cubicBezTo>
                    <a:pt x="257" y="3"/>
                    <a:pt x="242" y="0"/>
                    <a:pt x="22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0"/>
            <p:cNvSpPr/>
            <p:nvPr/>
          </p:nvSpPr>
          <p:spPr>
            <a:xfrm>
              <a:off x="1585325" y="3718775"/>
              <a:ext cx="31075" cy="71000"/>
            </a:xfrm>
            <a:custGeom>
              <a:avLst/>
              <a:gdLst/>
              <a:ahLst/>
              <a:cxnLst/>
              <a:rect l="l" t="t" r="r" b="b"/>
              <a:pathLst>
                <a:path w="1243" h="2840" extrusionOk="0">
                  <a:moveTo>
                    <a:pt x="1205" y="0"/>
                  </a:moveTo>
                  <a:cubicBezTo>
                    <a:pt x="1193" y="0"/>
                    <a:pt x="1178" y="5"/>
                    <a:pt x="1173" y="12"/>
                  </a:cubicBezTo>
                  <a:cubicBezTo>
                    <a:pt x="617" y="778"/>
                    <a:pt x="1" y="2248"/>
                    <a:pt x="1104" y="2833"/>
                  </a:cubicBezTo>
                  <a:cubicBezTo>
                    <a:pt x="1112" y="2837"/>
                    <a:pt x="1123" y="2839"/>
                    <a:pt x="1135" y="2839"/>
                  </a:cubicBezTo>
                  <a:cubicBezTo>
                    <a:pt x="1181" y="2839"/>
                    <a:pt x="1243" y="2811"/>
                    <a:pt x="1231" y="2766"/>
                  </a:cubicBezTo>
                  <a:cubicBezTo>
                    <a:pt x="1110" y="2301"/>
                    <a:pt x="923" y="1874"/>
                    <a:pt x="902" y="1383"/>
                  </a:cubicBezTo>
                  <a:cubicBezTo>
                    <a:pt x="884" y="952"/>
                    <a:pt x="1058" y="410"/>
                    <a:pt x="1222" y="18"/>
                  </a:cubicBezTo>
                  <a:cubicBezTo>
                    <a:pt x="1227" y="5"/>
                    <a:pt x="1217" y="0"/>
                    <a:pt x="120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0"/>
            <p:cNvSpPr/>
            <p:nvPr/>
          </p:nvSpPr>
          <p:spPr>
            <a:xfrm>
              <a:off x="1634800" y="3805925"/>
              <a:ext cx="37875" cy="28250"/>
            </a:xfrm>
            <a:custGeom>
              <a:avLst/>
              <a:gdLst/>
              <a:ahLst/>
              <a:cxnLst/>
              <a:rect l="l" t="t" r="r" b="b"/>
              <a:pathLst>
                <a:path w="1515" h="1130" extrusionOk="0">
                  <a:moveTo>
                    <a:pt x="117" y="0"/>
                  </a:moveTo>
                  <a:cubicBezTo>
                    <a:pt x="70" y="0"/>
                    <a:pt x="1" y="25"/>
                    <a:pt x="16" y="74"/>
                  </a:cubicBezTo>
                  <a:cubicBezTo>
                    <a:pt x="188" y="603"/>
                    <a:pt x="932" y="873"/>
                    <a:pt x="1379" y="1123"/>
                  </a:cubicBezTo>
                  <a:cubicBezTo>
                    <a:pt x="1386" y="1128"/>
                    <a:pt x="1396" y="1130"/>
                    <a:pt x="1408" y="1130"/>
                  </a:cubicBezTo>
                  <a:cubicBezTo>
                    <a:pt x="1452" y="1130"/>
                    <a:pt x="1515" y="1102"/>
                    <a:pt x="1501" y="1059"/>
                  </a:cubicBezTo>
                  <a:cubicBezTo>
                    <a:pt x="1314" y="490"/>
                    <a:pt x="654" y="230"/>
                    <a:pt x="148" y="5"/>
                  </a:cubicBezTo>
                  <a:cubicBezTo>
                    <a:pt x="140" y="2"/>
                    <a:pt x="129"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0"/>
            <p:cNvSpPr/>
            <p:nvPr/>
          </p:nvSpPr>
          <p:spPr>
            <a:xfrm>
              <a:off x="1705400" y="3861225"/>
              <a:ext cx="94050" cy="75975"/>
            </a:xfrm>
            <a:custGeom>
              <a:avLst/>
              <a:gdLst/>
              <a:ahLst/>
              <a:cxnLst/>
              <a:rect l="l" t="t" r="r" b="b"/>
              <a:pathLst>
                <a:path w="3762" h="3039" extrusionOk="0">
                  <a:moveTo>
                    <a:pt x="117" y="0"/>
                  </a:moveTo>
                  <a:cubicBezTo>
                    <a:pt x="72" y="0"/>
                    <a:pt x="1" y="24"/>
                    <a:pt x="18" y="70"/>
                  </a:cubicBezTo>
                  <a:cubicBezTo>
                    <a:pt x="292" y="780"/>
                    <a:pt x="980" y="1229"/>
                    <a:pt x="1562" y="1682"/>
                  </a:cubicBezTo>
                  <a:cubicBezTo>
                    <a:pt x="2196" y="2174"/>
                    <a:pt x="2954" y="2604"/>
                    <a:pt x="3640" y="3033"/>
                  </a:cubicBezTo>
                  <a:cubicBezTo>
                    <a:pt x="3645" y="3036"/>
                    <a:pt x="3653" y="3038"/>
                    <a:pt x="3662" y="3038"/>
                  </a:cubicBezTo>
                  <a:cubicBezTo>
                    <a:pt x="3701" y="3038"/>
                    <a:pt x="3761" y="3005"/>
                    <a:pt x="3732" y="2975"/>
                  </a:cubicBezTo>
                  <a:cubicBezTo>
                    <a:pt x="3191" y="2432"/>
                    <a:pt x="2606" y="1974"/>
                    <a:pt x="2081" y="1409"/>
                  </a:cubicBezTo>
                  <a:cubicBezTo>
                    <a:pt x="1571" y="861"/>
                    <a:pt x="830" y="306"/>
                    <a:pt x="144" y="4"/>
                  </a:cubicBezTo>
                  <a:cubicBezTo>
                    <a:pt x="138" y="2"/>
                    <a:pt x="128"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0"/>
            <p:cNvSpPr/>
            <p:nvPr/>
          </p:nvSpPr>
          <p:spPr>
            <a:xfrm>
              <a:off x="1815925" y="3946200"/>
              <a:ext cx="23350" cy="22075"/>
            </a:xfrm>
            <a:custGeom>
              <a:avLst/>
              <a:gdLst/>
              <a:ahLst/>
              <a:cxnLst/>
              <a:rect l="l" t="t" r="r" b="b"/>
              <a:pathLst>
                <a:path w="934" h="883" extrusionOk="0">
                  <a:moveTo>
                    <a:pt x="360" y="0"/>
                  </a:moveTo>
                  <a:cubicBezTo>
                    <a:pt x="322" y="0"/>
                    <a:pt x="287" y="14"/>
                    <a:pt x="259" y="50"/>
                  </a:cubicBezTo>
                  <a:cubicBezTo>
                    <a:pt x="0" y="375"/>
                    <a:pt x="535" y="773"/>
                    <a:pt x="803" y="878"/>
                  </a:cubicBezTo>
                  <a:cubicBezTo>
                    <a:pt x="811" y="881"/>
                    <a:pt x="822" y="883"/>
                    <a:pt x="835" y="883"/>
                  </a:cubicBezTo>
                  <a:cubicBezTo>
                    <a:pt x="876" y="883"/>
                    <a:pt x="934" y="865"/>
                    <a:pt x="930" y="824"/>
                  </a:cubicBezTo>
                  <a:cubicBezTo>
                    <a:pt x="905" y="597"/>
                    <a:pt x="816" y="380"/>
                    <a:pt x="674" y="201"/>
                  </a:cubicBezTo>
                  <a:cubicBezTo>
                    <a:pt x="622" y="136"/>
                    <a:pt x="477" y="0"/>
                    <a:pt x="3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0"/>
            <p:cNvSpPr/>
            <p:nvPr/>
          </p:nvSpPr>
          <p:spPr>
            <a:xfrm>
              <a:off x="1852225" y="3992350"/>
              <a:ext cx="28575" cy="45075"/>
            </a:xfrm>
            <a:custGeom>
              <a:avLst/>
              <a:gdLst/>
              <a:ahLst/>
              <a:cxnLst/>
              <a:rect l="l" t="t" r="r" b="b"/>
              <a:pathLst>
                <a:path w="1143" h="1803" extrusionOk="0">
                  <a:moveTo>
                    <a:pt x="251" y="1"/>
                  </a:moveTo>
                  <a:cubicBezTo>
                    <a:pt x="211" y="1"/>
                    <a:pt x="165" y="27"/>
                    <a:pt x="161" y="60"/>
                  </a:cubicBezTo>
                  <a:cubicBezTo>
                    <a:pt x="147" y="151"/>
                    <a:pt x="88" y="247"/>
                    <a:pt x="44" y="327"/>
                  </a:cubicBezTo>
                  <a:cubicBezTo>
                    <a:pt x="0" y="406"/>
                    <a:pt x="11" y="523"/>
                    <a:pt x="12" y="609"/>
                  </a:cubicBezTo>
                  <a:cubicBezTo>
                    <a:pt x="14" y="823"/>
                    <a:pt x="64" y="1021"/>
                    <a:pt x="141" y="1219"/>
                  </a:cubicBezTo>
                  <a:cubicBezTo>
                    <a:pt x="293" y="1609"/>
                    <a:pt x="591" y="1766"/>
                    <a:pt x="995" y="1802"/>
                  </a:cubicBezTo>
                  <a:cubicBezTo>
                    <a:pt x="996" y="1802"/>
                    <a:pt x="998" y="1802"/>
                    <a:pt x="999" y="1802"/>
                  </a:cubicBezTo>
                  <a:cubicBezTo>
                    <a:pt x="1041" y="1802"/>
                    <a:pt x="1142" y="1763"/>
                    <a:pt x="1118" y="1708"/>
                  </a:cubicBezTo>
                  <a:cubicBezTo>
                    <a:pt x="1065" y="1591"/>
                    <a:pt x="1029" y="1465"/>
                    <a:pt x="1011" y="1337"/>
                  </a:cubicBezTo>
                  <a:cubicBezTo>
                    <a:pt x="992" y="1200"/>
                    <a:pt x="863" y="1042"/>
                    <a:pt x="809" y="913"/>
                  </a:cubicBezTo>
                  <a:cubicBezTo>
                    <a:pt x="746" y="763"/>
                    <a:pt x="698" y="607"/>
                    <a:pt x="629" y="460"/>
                  </a:cubicBezTo>
                  <a:cubicBezTo>
                    <a:pt x="601" y="398"/>
                    <a:pt x="577" y="334"/>
                    <a:pt x="538" y="277"/>
                  </a:cubicBezTo>
                  <a:cubicBezTo>
                    <a:pt x="475" y="181"/>
                    <a:pt x="353" y="132"/>
                    <a:pt x="300" y="26"/>
                  </a:cubicBezTo>
                  <a:cubicBezTo>
                    <a:pt x="291" y="8"/>
                    <a:pt x="272" y="1"/>
                    <a:pt x="2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10"/>
          <p:cNvSpPr/>
          <p:nvPr/>
        </p:nvSpPr>
        <p:spPr>
          <a:xfrm>
            <a:off x="7844950" y="633850"/>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10"/>
          <p:cNvGrpSpPr/>
          <p:nvPr/>
        </p:nvGrpSpPr>
        <p:grpSpPr>
          <a:xfrm rot="-2489550">
            <a:off x="8435024" y="1526088"/>
            <a:ext cx="1428402" cy="1484260"/>
            <a:chOff x="1456875" y="3243400"/>
            <a:chExt cx="2149325" cy="2233375"/>
          </a:xfrm>
        </p:grpSpPr>
        <p:sp>
          <p:nvSpPr>
            <p:cNvPr id="688" name="Google Shape;688;p10"/>
            <p:cNvSpPr/>
            <p:nvPr/>
          </p:nvSpPr>
          <p:spPr>
            <a:xfrm>
              <a:off x="3135350" y="4869925"/>
              <a:ext cx="2000" cy="1400"/>
            </a:xfrm>
            <a:custGeom>
              <a:avLst/>
              <a:gdLst/>
              <a:ahLst/>
              <a:cxnLst/>
              <a:rect l="l" t="t" r="r" b="b"/>
              <a:pathLst>
                <a:path w="80" h="56" extrusionOk="0">
                  <a:moveTo>
                    <a:pt x="1" y="1"/>
                  </a:moveTo>
                  <a:lnTo>
                    <a:pt x="1" y="1"/>
                  </a:lnTo>
                  <a:cubicBezTo>
                    <a:pt x="9" y="18"/>
                    <a:pt x="16" y="38"/>
                    <a:pt x="24" y="55"/>
                  </a:cubicBezTo>
                  <a:cubicBezTo>
                    <a:pt x="42" y="42"/>
                    <a:pt x="61" y="31"/>
                    <a:pt x="80" y="18"/>
                  </a:cubicBezTo>
                  <a:cubicBezTo>
                    <a:pt x="54" y="12"/>
                    <a:pt x="27" y="6"/>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0"/>
            <p:cNvSpPr/>
            <p:nvPr/>
          </p:nvSpPr>
          <p:spPr>
            <a:xfrm>
              <a:off x="2927475" y="5184725"/>
              <a:ext cx="91275" cy="292050"/>
            </a:xfrm>
            <a:custGeom>
              <a:avLst/>
              <a:gdLst/>
              <a:ahLst/>
              <a:cxnLst/>
              <a:rect l="l" t="t" r="r" b="b"/>
              <a:pathLst>
                <a:path w="3651" h="11682" extrusionOk="0">
                  <a:moveTo>
                    <a:pt x="1" y="1"/>
                  </a:moveTo>
                  <a:cubicBezTo>
                    <a:pt x="355" y="1127"/>
                    <a:pt x="1128" y="2203"/>
                    <a:pt x="1751" y="3327"/>
                  </a:cubicBezTo>
                  <a:cubicBezTo>
                    <a:pt x="2411" y="4516"/>
                    <a:pt x="2885" y="6305"/>
                    <a:pt x="2291" y="7607"/>
                  </a:cubicBezTo>
                  <a:cubicBezTo>
                    <a:pt x="1785" y="8720"/>
                    <a:pt x="770" y="9515"/>
                    <a:pt x="388" y="10699"/>
                  </a:cubicBezTo>
                  <a:cubicBezTo>
                    <a:pt x="234" y="11173"/>
                    <a:pt x="479" y="11682"/>
                    <a:pt x="979" y="11682"/>
                  </a:cubicBezTo>
                  <a:cubicBezTo>
                    <a:pt x="1019" y="11682"/>
                    <a:pt x="1060" y="11679"/>
                    <a:pt x="1103" y="11672"/>
                  </a:cubicBezTo>
                  <a:cubicBezTo>
                    <a:pt x="1642" y="11588"/>
                    <a:pt x="1972" y="10444"/>
                    <a:pt x="2176" y="10042"/>
                  </a:cubicBezTo>
                  <a:cubicBezTo>
                    <a:pt x="2605" y="9190"/>
                    <a:pt x="3124" y="8283"/>
                    <a:pt x="3343" y="7350"/>
                  </a:cubicBezTo>
                  <a:cubicBezTo>
                    <a:pt x="3651" y="6035"/>
                    <a:pt x="2962" y="4590"/>
                    <a:pt x="2349" y="3481"/>
                  </a:cubicBezTo>
                  <a:cubicBezTo>
                    <a:pt x="1682" y="2276"/>
                    <a:pt x="548" y="1239"/>
                    <a:pt x="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0"/>
            <p:cNvSpPr/>
            <p:nvPr/>
          </p:nvSpPr>
          <p:spPr>
            <a:xfrm>
              <a:off x="2920200" y="5138800"/>
              <a:ext cx="7300" cy="45950"/>
            </a:xfrm>
            <a:custGeom>
              <a:avLst/>
              <a:gdLst/>
              <a:ahLst/>
              <a:cxnLst/>
              <a:rect l="l" t="t" r="r" b="b"/>
              <a:pathLst>
                <a:path w="292" h="1838" extrusionOk="0">
                  <a:moveTo>
                    <a:pt x="166" y="1"/>
                  </a:moveTo>
                  <a:cubicBezTo>
                    <a:pt x="1" y="571"/>
                    <a:pt x="4" y="1183"/>
                    <a:pt x="286" y="1827"/>
                  </a:cubicBezTo>
                  <a:cubicBezTo>
                    <a:pt x="288" y="1830"/>
                    <a:pt x="291" y="1835"/>
                    <a:pt x="292" y="1838"/>
                  </a:cubicBezTo>
                  <a:cubicBezTo>
                    <a:pt x="106" y="1244"/>
                    <a:pt x="36" y="637"/>
                    <a:pt x="16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0"/>
            <p:cNvSpPr/>
            <p:nvPr/>
          </p:nvSpPr>
          <p:spPr>
            <a:xfrm>
              <a:off x="1456875" y="3243400"/>
              <a:ext cx="2149325" cy="2084950"/>
            </a:xfrm>
            <a:custGeom>
              <a:avLst/>
              <a:gdLst/>
              <a:ahLst/>
              <a:cxnLst/>
              <a:rect l="l" t="t" r="r" b="b"/>
              <a:pathLst>
                <a:path w="85973" h="83398" extrusionOk="0">
                  <a:moveTo>
                    <a:pt x="67140" y="65062"/>
                  </a:moveTo>
                  <a:lnTo>
                    <a:pt x="67140" y="65062"/>
                  </a:lnTo>
                  <a:cubicBezTo>
                    <a:pt x="67166" y="65068"/>
                    <a:pt x="67193" y="65074"/>
                    <a:pt x="67219" y="65080"/>
                  </a:cubicBezTo>
                  <a:cubicBezTo>
                    <a:pt x="67200" y="65092"/>
                    <a:pt x="67181" y="65102"/>
                    <a:pt x="67163" y="65116"/>
                  </a:cubicBezTo>
                  <a:cubicBezTo>
                    <a:pt x="67155" y="65099"/>
                    <a:pt x="67149" y="65079"/>
                    <a:pt x="67140" y="65062"/>
                  </a:cubicBezTo>
                  <a:close/>
                  <a:moveTo>
                    <a:pt x="43808" y="0"/>
                  </a:moveTo>
                  <a:cubicBezTo>
                    <a:pt x="43599" y="0"/>
                    <a:pt x="43376" y="65"/>
                    <a:pt x="43213" y="145"/>
                  </a:cubicBezTo>
                  <a:cubicBezTo>
                    <a:pt x="42625" y="431"/>
                    <a:pt x="42420" y="884"/>
                    <a:pt x="42449" y="1528"/>
                  </a:cubicBezTo>
                  <a:cubicBezTo>
                    <a:pt x="42528" y="3180"/>
                    <a:pt x="43926" y="4841"/>
                    <a:pt x="45230" y="5705"/>
                  </a:cubicBezTo>
                  <a:cubicBezTo>
                    <a:pt x="47066" y="6921"/>
                    <a:pt x="49812" y="6684"/>
                    <a:pt x="50446" y="9273"/>
                  </a:cubicBezTo>
                  <a:cubicBezTo>
                    <a:pt x="50484" y="9432"/>
                    <a:pt x="50517" y="9587"/>
                    <a:pt x="50550" y="9739"/>
                  </a:cubicBezTo>
                  <a:cubicBezTo>
                    <a:pt x="49376" y="9368"/>
                    <a:pt x="48253" y="9102"/>
                    <a:pt x="47661" y="8894"/>
                  </a:cubicBezTo>
                  <a:cubicBezTo>
                    <a:pt x="47065" y="8684"/>
                    <a:pt x="46412" y="8547"/>
                    <a:pt x="45772" y="8547"/>
                  </a:cubicBezTo>
                  <a:cubicBezTo>
                    <a:pt x="44865" y="8547"/>
                    <a:pt x="43985" y="8824"/>
                    <a:pt x="43330" y="9564"/>
                  </a:cubicBezTo>
                  <a:cubicBezTo>
                    <a:pt x="42724" y="10249"/>
                    <a:pt x="42379" y="11009"/>
                    <a:pt x="42415" y="11932"/>
                  </a:cubicBezTo>
                  <a:cubicBezTo>
                    <a:pt x="42435" y="12427"/>
                    <a:pt x="42520" y="12931"/>
                    <a:pt x="42564" y="13425"/>
                  </a:cubicBezTo>
                  <a:cubicBezTo>
                    <a:pt x="42606" y="13890"/>
                    <a:pt x="42332" y="14263"/>
                    <a:pt x="42447" y="14753"/>
                  </a:cubicBezTo>
                  <a:cubicBezTo>
                    <a:pt x="42464" y="14828"/>
                    <a:pt x="42529" y="14854"/>
                    <a:pt x="42606" y="14854"/>
                  </a:cubicBezTo>
                  <a:cubicBezTo>
                    <a:pt x="42717" y="14854"/>
                    <a:pt x="42852" y="14800"/>
                    <a:pt x="42904" y="14759"/>
                  </a:cubicBezTo>
                  <a:cubicBezTo>
                    <a:pt x="44073" y="13841"/>
                    <a:pt x="44360" y="13056"/>
                    <a:pt x="44342" y="11631"/>
                  </a:cubicBezTo>
                  <a:cubicBezTo>
                    <a:pt x="44336" y="11226"/>
                    <a:pt x="44656" y="10018"/>
                    <a:pt x="45197" y="9997"/>
                  </a:cubicBezTo>
                  <a:cubicBezTo>
                    <a:pt x="45216" y="9997"/>
                    <a:pt x="45234" y="9996"/>
                    <a:pt x="45252" y="9996"/>
                  </a:cubicBezTo>
                  <a:cubicBezTo>
                    <a:pt x="45845" y="9996"/>
                    <a:pt x="46503" y="10350"/>
                    <a:pt x="47041" y="10549"/>
                  </a:cubicBezTo>
                  <a:cubicBezTo>
                    <a:pt x="48343" y="11027"/>
                    <a:pt x="49714" y="11264"/>
                    <a:pt x="51015" y="11731"/>
                  </a:cubicBezTo>
                  <a:cubicBezTo>
                    <a:pt x="51568" y="11929"/>
                    <a:pt x="52039" y="12252"/>
                    <a:pt x="52477" y="12638"/>
                  </a:cubicBezTo>
                  <a:cubicBezTo>
                    <a:pt x="52553" y="12707"/>
                    <a:pt x="52623" y="12783"/>
                    <a:pt x="52687" y="12864"/>
                  </a:cubicBezTo>
                  <a:cubicBezTo>
                    <a:pt x="52719" y="13559"/>
                    <a:pt x="52318" y="14350"/>
                    <a:pt x="52046" y="14906"/>
                  </a:cubicBezTo>
                  <a:cubicBezTo>
                    <a:pt x="51416" y="16196"/>
                    <a:pt x="50528" y="17304"/>
                    <a:pt x="50038" y="18667"/>
                  </a:cubicBezTo>
                  <a:cubicBezTo>
                    <a:pt x="49571" y="19966"/>
                    <a:pt x="49682" y="21346"/>
                    <a:pt x="49990" y="22667"/>
                  </a:cubicBezTo>
                  <a:cubicBezTo>
                    <a:pt x="50164" y="23419"/>
                    <a:pt x="50377" y="24151"/>
                    <a:pt x="50542" y="24891"/>
                  </a:cubicBezTo>
                  <a:cubicBezTo>
                    <a:pt x="50494" y="25026"/>
                    <a:pt x="50451" y="25165"/>
                    <a:pt x="50411" y="25305"/>
                  </a:cubicBezTo>
                  <a:cubicBezTo>
                    <a:pt x="49586" y="24721"/>
                    <a:pt x="48796" y="24139"/>
                    <a:pt x="48761" y="23027"/>
                  </a:cubicBezTo>
                  <a:cubicBezTo>
                    <a:pt x="48739" y="22349"/>
                    <a:pt x="48948" y="20944"/>
                    <a:pt x="48053" y="20819"/>
                  </a:cubicBezTo>
                  <a:cubicBezTo>
                    <a:pt x="48039" y="20817"/>
                    <a:pt x="48024" y="20816"/>
                    <a:pt x="48010" y="20816"/>
                  </a:cubicBezTo>
                  <a:cubicBezTo>
                    <a:pt x="47926" y="20816"/>
                    <a:pt x="47844" y="20851"/>
                    <a:pt x="47798" y="20925"/>
                  </a:cubicBezTo>
                  <a:cubicBezTo>
                    <a:pt x="47473" y="21456"/>
                    <a:pt x="47853" y="22523"/>
                    <a:pt x="47853" y="23168"/>
                  </a:cubicBezTo>
                  <a:cubicBezTo>
                    <a:pt x="47852" y="23922"/>
                    <a:pt x="47427" y="25226"/>
                    <a:pt x="47950" y="25850"/>
                  </a:cubicBezTo>
                  <a:cubicBezTo>
                    <a:pt x="48481" y="26483"/>
                    <a:pt x="49254" y="26819"/>
                    <a:pt x="49779" y="27458"/>
                  </a:cubicBezTo>
                  <a:cubicBezTo>
                    <a:pt x="50071" y="27814"/>
                    <a:pt x="50095" y="28208"/>
                    <a:pt x="50009" y="28611"/>
                  </a:cubicBezTo>
                  <a:cubicBezTo>
                    <a:pt x="49828" y="29318"/>
                    <a:pt x="49482" y="29940"/>
                    <a:pt x="49038" y="30569"/>
                  </a:cubicBezTo>
                  <a:cubicBezTo>
                    <a:pt x="48856" y="30824"/>
                    <a:pt x="48660" y="31067"/>
                    <a:pt x="48450" y="31298"/>
                  </a:cubicBezTo>
                  <a:cubicBezTo>
                    <a:pt x="47921" y="31721"/>
                    <a:pt x="47447" y="32209"/>
                    <a:pt x="47041" y="32751"/>
                  </a:cubicBezTo>
                  <a:cubicBezTo>
                    <a:pt x="46648" y="33165"/>
                    <a:pt x="46275" y="33603"/>
                    <a:pt x="45969" y="34109"/>
                  </a:cubicBezTo>
                  <a:cubicBezTo>
                    <a:pt x="45200" y="35377"/>
                    <a:pt x="45203" y="36988"/>
                    <a:pt x="45211" y="38418"/>
                  </a:cubicBezTo>
                  <a:cubicBezTo>
                    <a:pt x="45219" y="40133"/>
                    <a:pt x="45078" y="41569"/>
                    <a:pt x="44380" y="43158"/>
                  </a:cubicBezTo>
                  <a:cubicBezTo>
                    <a:pt x="43735" y="44625"/>
                    <a:pt x="43226" y="46410"/>
                    <a:pt x="43520" y="48024"/>
                  </a:cubicBezTo>
                  <a:cubicBezTo>
                    <a:pt x="43880" y="50007"/>
                    <a:pt x="44970" y="52430"/>
                    <a:pt x="44385" y="54403"/>
                  </a:cubicBezTo>
                  <a:cubicBezTo>
                    <a:pt x="43883" y="53787"/>
                    <a:pt x="43099" y="53295"/>
                    <a:pt x="42572" y="52842"/>
                  </a:cubicBezTo>
                  <a:cubicBezTo>
                    <a:pt x="41541" y="51954"/>
                    <a:pt x="40870" y="50952"/>
                    <a:pt x="40828" y="49571"/>
                  </a:cubicBezTo>
                  <a:cubicBezTo>
                    <a:pt x="40790" y="48386"/>
                    <a:pt x="41102" y="47142"/>
                    <a:pt x="41278" y="45976"/>
                  </a:cubicBezTo>
                  <a:cubicBezTo>
                    <a:pt x="41358" y="45451"/>
                    <a:pt x="41335" y="44969"/>
                    <a:pt x="41237" y="44451"/>
                  </a:cubicBezTo>
                  <a:cubicBezTo>
                    <a:pt x="41048" y="43442"/>
                    <a:pt x="41177" y="42671"/>
                    <a:pt x="41502" y="41702"/>
                  </a:cubicBezTo>
                  <a:cubicBezTo>
                    <a:pt x="41889" y="40556"/>
                    <a:pt x="42471" y="39324"/>
                    <a:pt x="42016" y="38116"/>
                  </a:cubicBezTo>
                  <a:cubicBezTo>
                    <a:pt x="41987" y="38039"/>
                    <a:pt x="41913" y="38007"/>
                    <a:pt x="41827" y="38007"/>
                  </a:cubicBezTo>
                  <a:cubicBezTo>
                    <a:pt x="41652" y="38007"/>
                    <a:pt x="41429" y="38142"/>
                    <a:pt x="41452" y="38301"/>
                  </a:cubicBezTo>
                  <a:cubicBezTo>
                    <a:pt x="41691" y="39889"/>
                    <a:pt x="40922" y="41246"/>
                    <a:pt x="40505" y="42734"/>
                  </a:cubicBezTo>
                  <a:cubicBezTo>
                    <a:pt x="40143" y="44029"/>
                    <a:pt x="40281" y="45415"/>
                    <a:pt x="39944" y="46742"/>
                  </a:cubicBezTo>
                  <a:cubicBezTo>
                    <a:pt x="39767" y="47434"/>
                    <a:pt x="39514" y="48084"/>
                    <a:pt x="39337" y="48752"/>
                  </a:cubicBezTo>
                  <a:cubicBezTo>
                    <a:pt x="38574" y="47990"/>
                    <a:pt x="37626" y="47321"/>
                    <a:pt x="36956" y="46689"/>
                  </a:cubicBezTo>
                  <a:cubicBezTo>
                    <a:pt x="35451" y="45271"/>
                    <a:pt x="35696" y="43659"/>
                    <a:pt x="36274" y="41841"/>
                  </a:cubicBezTo>
                  <a:cubicBezTo>
                    <a:pt x="36679" y="40565"/>
                    <a:pt x="36671" y="39482"/>
                    <a:pt x="36405" y="38323"/>
                  </a:cubicBezTo>
                  <a:cubicBezTo>
                    <a:pt x="37047" y="36757"/>
                    <a:pt x="37849" y="35261"/>
                    <a:pt x="38637" y="33766"/>
                  </a:cubicBezTo>
                  <a:cubicBezTo>
                    <a:pt x="39842" y="31477"/>
                    <a:pt x="38832" y="28971"/>
                    <a:pt x="39702" y="26640"/>
                  </a:cubicBezTo>
                  <a:cubicBezTo>
                    <a:pt x="40263" y="25140"/>
                    <a:pt x="43912" y="24851"/>
                    <a:pt x="43323" y="22839"/>
                  </a:cubicBezTo>
                  <a:cubicBezTo>
                    <a:pt x="43309" y="22791"/>
                    <a:pt x="43269" y="22772"/>
                    <a:pt x="43221" y="22772"/>
                  </a:cubicBezTo>
                  <a:cubicBezTo>
                    <a:pt x="43131" y="22772"/>
                    <a:pt x="43015" y="22835"/>
                    <a:pt x="42988" y="22891"/>
                  </a:cubicBezTo>
                  <a:cubicBezTo>
                    <a:pt x="42695" y="23535"/>
                    <a:pt x="42516" y="24018"/>
                    <a:pt x="41865" y="24392"/>
                  </a:cubicBezTo>
                  <a:cubicBezTo>
                    <a:pt x="41383" y="24669"/>
                    <a:pt x="40851" y="24854"/>
                    <a:pt x="40364" y="25122"/>
                  </a:cubicBezTo>
                  <a:cubicBezTo>
                    <a:pt x="39626" y="25528"/>
                    <a:pt x="39056" y="26189"/>
                    <a:pt x="38813" y="27000"/>
                  </a:cubicBezTo>
                  <a:cubicBezTo>
                    <a:pt x="38411" y="28339"/>
                    <a:pt x="38295" y="29794"/>
                    <a:pt x="38042" y="31172"/>
                  </a:cubicBezTo>
                  <a:cubicBezTo>
                    <a:pt x="37819" y="32377"/>
                    <a:pt x="37282" y="33395"/>
                    <a:pt x="36715" y="34459"/>
                  </a:cubicBezTo>
                  <a:cubicBezTo>
                    <a:pt x="36540" y="34789"/>
                    <a:pt x="36160" y="35473"/>
                    <a:pt x="35732" y="36324"/>
                  </a:cubicBezTo>
                  <a:cubicBezTo>
                    <a:pt x="35539" y="35889"/>
                    <a:pt x="35340" y="35458"/>
                    <a:pt x="35203" y="35003"/>
                  </a:cubicBezTo>
                  <a:cubicBezTo>
                    <a:pt x="34928" y="34082"/>
                    <a:pt x="35087" y="33204"/>
                    <a:pt x="35142" y="32271"/>
                  </a:cubicBezTo>
                  <a:cubicBezTo>
                    <a:pt x="35240" y="30593"/>
                    <a:pt x="34615" y="28918"/>
                    <a:pt x="34905" y="27254"/>
                  </a:cubicBezTo>
                  <a:cubicBezTo>
                    <a:pt x="35142" y="25898"/>
                    <a:pt x="36588" y="25034"/>
                    <a:pt x="36868" y="23671"/>
                  </a:cubicBezTo>
                  <a:cubicBezTo>
                    <a:pt x="37139" y="22359"/>
                    <a:pt x="36191" y="21351"/>
                    <a:pt x="34924" y="21171"/>
                  </a:cubicBezTo>
                  <a:cubicBezTo>
                    <a:pt x="34905" y="21169"/>
                    <a:pt x="34885" y="21167"/>
                    <a:pt x="34864" y="21167"/>
                  </a:cubicBezTo>
                  <a:cubicBezTo>
                    <a:pt x="34717" y="21167"/>
                    <a:pt x="34535" y="21233"/>
                    <a:pt x="34505" y="21388"/>
                  </a:cubicBezTo>
                  <a:cubicBezTo>
                    <a:pt x="34408" y="21885"/>
                    <a:pt x="34515" y="22211"/>
                    <a:pt x="34760" y="22647"/>
                  </a:cubicBezTo>
                  <a:cubicBezTo>
                    <a:pt x="35152" y="23348"/>
                    <a:pt x="34890" y="24042"/>
                    <a:pt x="34526" y="24687"/>
                  </a:cubicBezTo>
                  <a:cubicBezTo>
                    <a:pt x="33836" y="25906"/>
                    <a:pt x="32900" y="26796"/>
                    <a:pt x="32847" y="28280"/>
                  </a:cubicBezTo>
                  <a:cubicBezTo>
                    <a:pt x="32795" y="29760"/>
                    <a:pt x="33145" y="31257"/>
                    <a:pt x="33646" y="32633"/>
                  </a:cubicBezTo>
                  <a:cubicBezTo>
                    <a:pt x="34184" y="34111"/>
                    <a:pt x="34240" y="35695"/>
                    <a:pt x="34674" y="37200"/>
                  </a:cubicBezTo>
                  <a:cubicBezTo>
                    <a:pt x="34762" y="37506"/>
                    <a:pt x="34835" y="37807"/>
                    <a:pt x="34899" y="38109"/>
                  </a:cubicBezTo>
                  <a:cubicBezTo>
                    <a:pt x="34090" y="39999"/>
                    <a:pt x="33473" y="42073"/>
                    <a:pt x="34120" y="43076"/>
                  </a:cubicBezTo>
                  <a:cubicBezTo>
                    <a:pt x="33823" y="44222"/>
                    <a:pt x="33764" y="45291"/>
                    <a:pt x="34376" y="46445"/>
                  </a:cubicBezTo>
                  <a:cubicBezTo>
                    <a:pt x="34970" y="47566"/>
                    <a:pt x="36107" y="48255"/>
                    <a:pt x="37080" y="49006"/>
                  </a:cubicBezTo>
                  <a:cubicBezTo>
                    <a:pt x="37657" y="49451"/>
                    <a:pt x="38540" y="50035"/>
                    <a:pt x="39178" y="50720"/>
                  </a:cubicBezTo>
                  <a:cubicBezTo>
                    <a:pt x="39360" y="51913"/>
                    <a:pt x="40138" y="52847"/>
                    <a:pt x="41014" y="53659"/>
                  </a:cubicBezTo>
                  <a:cubicBezTo>
                    <a:pt x="41758" y="54348"/>
                    <a:pt x="43132" y="55027"/>
                    <a:pt x="43193" y="56157"/>
                  </a:cubicBezTo>
                  <a:cubicBezTo>
                    <a:pt x="41498" y="57542"/>
                    <a:pt x="38775" y="57532"/>
                    <a:pt x="36778" y="58252"/>
                  </a:cubicBezTo>
                  <a:cubicBezTo>
                    <a:pt x="35790" y="58609"/>
                    <a:pt x="34547" y="59301"/>
                    <a:pt x="33752" y="60236"/>
                  </a:cubicBezTo>
                  <a:cubicBezTo>
                    <a:pt x="33428" y="59737"/>
                    <a:pt x="33029" y="59280"/>
                    <a:pt x="32628" y="58907"/>
                  </a:cubicBezTo>
                  <a:cubicBezTo>
                    <a:pt x="32213" y="58521"/>
                    <a:pt x="31802" y="58160"/>
                    <a:pt x="31408" y="57796"/>
                  </a:cubicBezTo>
                  <a:cubicBezTo>
                    <a:pt x="31417" y="57565"/>
                    <a:pt x="31428" y="57334"/>
                    <a:pt x="31464" y="57104"/>
                  </a:cubicBezTo>
                  <a:cubicBezTo>
                    <a:pt x="31556" y="56532"/>
                    <a:pt x="31934" y="55943"/>
                    <a:pt x="32204" y="55441"/>
                  </a:cubicBezTo>
                  <a:cubicBezTo>
                    <a:pt x="32488" y="54915"/>
                    <a:pt x="32843" y="54411"/>
                    <a:pt x="33074" y="53860"/>
                  </a:cubicBezTo>
                  <a:cubicBezTo>
                    <a:pt x="33283" y="53358"/>
                    <a:pt x="33109" y="52766"/>
                    <a:pt x="33093" y="52250"/>
                  </a:cubicBezTo>
                  <a:cubicBezTo>
                    <a:pt x="33070" y="51516"/>
                    <a:pt x="32954" y="50590"/>
                    <a:pt x="32571" y="49963"/>
                  </a:cubicBezTo>
                  <a:cubicBezTo>
                    <a:pt x="32120" y="49221"/>
                    <a:pt x="31732" y="47843"/>
                    <a:pt x="30788" y="47672"/>
                  </a:cubicBezTo>
                  <a:cubicBezTo>
                    <a:pt x="30744" y="47664"/>
                    <a:pt x="30698" y="47660"/>
                    <a:pt x="30652" y="47660"/>
                  </a:cubicBezTo>
                  <a:cubicBezTo>
                    <a:pt x="30401" y="47660"/>
                    <a:pt x="30135" y="47776"/>
                    <a:pt x="30011" y="47997"/>
                  </a:cubicBezTo>
                  <a:cubicBezTo>
                    <a:pt x="29612" y="48708"/>
                    <a:pt x="30606" y="49718"/>
                    <a:pt x="30882" y="50396"/>
                  </a:cubicBezTo>
                  <a:cubicBezTo>
                    <a:pt x="31045" y="50797"/>
                    <a:pt x="30764" y="51282"/>
                    <a:pt x="30804" y="51682"/>
                  </a:cubicBezTo>
                  <a:cubicBezTo>
                    <a:pt x="30861" y="52242"/>
                    <a:pt x="30926" y="52802"/>
                    <a:pt x="30987" y="53362"/>
                  </a:cubicBezTo>
                  <a:cubicBezTo>
                    <a:pt x="31045" y="53885"/>
                    <a:pt x="31218" y="54384"/>
                    <a:pt x="31256" y="54913"/>
                  </a:cubicBezTo>
                  <a:cubicBezTo>
                    <a:pt x="31291" y="55407"/>
                    <a:pt x="30769" y="56149"/>
                    <a:pt x="30582" y="56601"/>
                  </a:cubicBezTo>
                  <a:cubicBezTo>
                    <a:pt x="30544" y="56695"/>
                    <a:pt x="30510" y="56787"/>
                    <a:pt x="30481" y="56879"/>
                  </a:cubicBezTo>
                  <a:cubicBezTo>
                    <a:pt x="30050" y="56411"/>
                    <a:pt x="29652" y="55901"/>
                    <a:pt x="29310" y="55296"/>
                  </a:cubicBezTo>
                  <a:cubicBezTo>
                    <a:pt x="28576" y="53997"/>
                    <a:pt x="28298" y="52617"/>
                    <a:pt x="27939" y="51192"/>
                  </a:cubicBezTo>
                  <a:cubicBezTo>
                    <a:pt x="27587" y="49794"/>
                    <a:pt x="26413" y="48728"/>
                    <a:pt x="25406" y="47776"/>
                  </a:cubicBezTo>
                  <a:cubicBezTo>
                    <a:pt x="24287" y="46720"/>
                    <a:pt x="23305" y="45665"/>
                    <a:pt x="22774" y="44192"/>
                  </a:cubicBezTo>
                  <a:cubicBezTo>
                    <a:pt x="22251" y="42742"/>
                    <a:pt x="22113" y="41100"/>
                    <a:pt x="21910" y="39581"/>
                  </a:cubicBezTo>
                  <a:cubicBezTo>
                    <a:pt x="21820" y="38895"/>
                    <a:pt x="21719" y="38212"/>
                    <a:pt x="21594" y="37535"/>
                  </a:cubicBezTo>
                  <a:cubicBezTo>
                    <a:pt x="21628" y="37477"/>
                    <a:pt x="21650" y="37413"/>
                    <a:pt x="21659" y="37347"/>
                  </a:cubicBezTo>
                  <a:cubicBezTo>
                    <a:pt x="21775" y="36438"/>
                    <a:pt x="21545" y="35557"/>
                    <a:pt x="21862" y="34671"/>
                  </a:cubicBezTo>
                  <a:cubicBezTo>
                    <a:pt x="22180" y="33787"/>
                    <a:pt x="22864" y="33021"/>
                    <a:pt x="23466" y="32320"/>
                  </a:cubicBezTo>
                  <a:cubicBezTo>
                    <a:pt x="24573" y="31034"/>
                    <a:pt x="25767" y="29900"/>
                    <a:pt x="25986" y="28139"/>
                  </a:cubicBezTo>
                  <a:cubicBezTo>
                    <a:pt x="26109" y="27143"/>
                    <a:pt x="25816" y="26283"/>
                    <a:pt x="25778" y="25296"/>
                  </a:cubicBezTo>
                  <a:cubicBezTo>
                    <a:pt x="25738" y="24271"/>
                    <a:pt x="25998" y="23302"/>
                    <a:pt x="26460" y="22392"/>
                  </a:cubicBezTo>
                  <a:cubicBezTo>
                    <a:pt x="26880" y="21565"/>
                    <a:pt x="27582" y="20926"/>
                    <a:pt x="27978" y="20086"/>
                  </a:cubicBezTo>
                  <a:cubicBezTo>
                    <a:pt x="28229" y="19553"/>
                    <a:pt x="28126" y="18780"/>
                    <a:pt x="28288" y="18182"/>
                  </a:cubicBezTo>
                  <a:cubicBezTo>
                    <a:pt x="28354" y="17940"/>
                    <a:pt x="28107" y="17881"/>
                    <a:pt x="27875" y="17881"/>
                  </a:cubicBezTo>
                  <a:cubicBezTo>
                    <a:pt x="27742" y="17881"/>
                    <a:pt x="27614" y="17900"/>
                    <a:pt x="27553" y="17915"/>
                  </a:cubicBezTo>
                  <a:cubicBezTo>
                    <a:pt x="26911" y="18072"/>
                    <a:pt x="25958" y="18498"/>
                    <a:pt x="25871" y="19277"/>
                  </a:cubicBezTo>
                  <a:cubicBezTo>
                    <a:pt x="25831" y="19634"/>
                    <a:pt x="26183" y="20077"/>
                    <a:pt x="26206" y="20473"/>
                  </a:cubicBezTo>
                  <a:cubicBezTo>
                    <a:pt x="26225" y="20799"/>
                    <a:pt x="26063" y="21175"/>
                    <a:pt x="25982" y="21485"/>
                  </a:cubicBezTo>
                  <a:cubicBezTo>
                    <a:pt x="25769" y="22291"/>
                    <a:pt x="25524" y="23095"/>
                    <a:pt x="25325" y="23907"/>
                  </a:cubicBezTo>
                  <a:cubicBezTo>
                    <a:pt x="25036" y="25076"/>
                    <a:pt x="25075" y="26357"/>
                    <a:pt x="24965" y="27554"/>
                  </a:cubicBezTo>
                  <a:cubicBezTo>
                    <a:pt x="24746" y="29956"/>
                    <a:pt x="22414" y="31442"/>
                    <a:pt x="20884" y="33025"/>
                  </a:cubicBezTo>
                  <a:cubicBezTo>
                    <a:pt x="20740" y="33176"/>
                    <a:pt x="20604" y="33336"/>
                    <a:pt x="20477" y="33502"/>
                  </a:cubicBezTo>
                  <a:cubicBezTo>
                    <a:pt x="20175" y="32313"/>
                    <a:pt x="20042" y="31104"/>
                    <a:pt x="20225" y="29854"/>
                  </a:cubicBezTo>
                  <a:cubicBezTo>
                    <a:pt x="20662" y="26883"/>
                    <a:pt x="22500" y="24302"/>
                    <a:pt x="22802" y="21287"/>
                  </a:cubicBezTo>
                  <a:cubicBezTo>
                    <a:pt x="22922" y="20074"/>
                    <a:pt x="22642" y="19018"/>
                    <a:pt x="21845" y="18099"/>
                  </a:cubicBezTo>
                  <a:cubicBezTo>
                    <a:pt x="20920" y="17035"/>
                    <a:pt x="19573" y="15867"/>
                    <a:pt x="21122" y="14572"/>
                  </a:cubicBezTo>
                  <a:cubicBezTo>
                    <a:pt x="22161" y="13703"/>
                    <a:pt x="23509" y="13366"/>
                    <a:pt x="24534" y="12444"/>
                  </a:cubicBezTo>
                  <a:cubicBezTo>
                    <a:pt x="25609" y="11476"/>
                    <a:pt x="26084" y="10259"/>
                    <a:pt x="26350" y="8858"/>
                  </a:cubicBezTo>
                  <a:cubicBezTo>
                    <a:pt x="26408" y="8554"/>
                    <a:pt x="26325" y="8218"/>
                    <a:pt x="26383" y="7899"/>
                  </a:cubicBezTo>
                  <a:cubicBezTo>
                    <a:pt x="26465" y="7456"/>
                    <a:pt x="26601" y="7032"/>
                    <a:pt x="26738" y="6604"/>
                  </a:cubicBezTo>
                  <a:cubicBezTo>
                    <a:pt x="26982" y="5846"/>
                    <a:pt x="27344" y="5155"/>
                    <a:pt x="27775" y="4487"/>
                  </a:cubicBezTo>
                  <a:cubicBezTo>
                    <a:pt x="27875" y="4332"/>
                    <a:pt x="27729" y="4264"/>
                    <a:pt x="27548" y="4264"/>
                  </a:cubicBezTo>
                  <a:cubicBezTo>
                    <a:pt x="27386" y="4264"/>
                    <a:pt x="27198" y="4318"/>
                    <a:pt x="27134" y="4414"/>
                  </a:cubicBezTo>
                  <a:cubicBezTo>
                    <a:pt x="25454" y="6905"/>
                    <a:pt x="25033" y="10782"/>
                    <a:pt x="22186" y="12360"/>
                  </a:cubicBezTo>
                  <a:cubicBezTo>
                    <a:pt x="20455" y="13321"/>
                    <a:pt x="16915" y="15028"/>
                    <a:pt x="18534" y="17616"/>
                  </a:cubicBezTo>
                  <a:cubicBezTo>
                    <a:pt x="19186" y="18657"/>
                    <a:pt x="20323" y="19258"/>
                    <a:pt x="20568" y="20531"/>
                  </a:cubicBezTo>
                  <a:cubicBezTo>
                    <a:pt x="20860" y="22058"/>
                    <a:pt x="20197" y="23748"/>
                    <a:pt x="19677" y="25147"/>
                  </a:cubicBezTo>
                  <a:cubicBezTo>
                    <a:pt x="18844" y="27390"/>
                    <a:pt x="18030" y="29448"/>
                    <a:pt x="18016" y="31721"/>
                  </a:cubicBezTo>
                  <a:cubicBezTo>
                    <a:pt x="17849" y="31573"/>
                    <a:pt x="17704" y="31431"/>
                    <a:pt x="17594" y="31293"/>
                  </a:cubicBezTo>
                  <a:cubicBezTo>
                    <a:pt x="16375" y="29779"/>
                    <a:pt x="17258" y="27422"/>
                    <a:pt x="16416" y="25728"/>
                  </a:cubicBezTo>
                  <a:cubicBezTo>
                    <a:pt x="15929" y="24751"/>
                    <a:pt x="15098" y="23997"/>
                    <a:pt x="14623" y="23004"/>
                  </a:cubicBezTo>
                  <a:cubicBezTo>
                    <a:pt x="14162" y="22042"/>
                    <a:pt x="13837" y="20770"/>
                    <a:pt x="13714" y="19707"/>
                  </a:cubicBezTo>
                  <a:cubicBezTo>
                    <a:pt x="13623" y="18910"/>
                    <a:pt x="13760" y="18277"/>
                    <a:pt x="13916" y="17488"/>
                  </a:cubicBezTo>
                  <a:cubicBezTo>
                    <a:pt x="14022" y="16943"/>
                    <a:pt x="14111" y="16506"/>
                    <a:pt x="13841" y="16010"/>
                  </a:cubicBezTo>
                  <a:cubicBezTo>
                    <a:pt x="13598" y="15565"/>
                    <a:pt x="13516" y="15119"/>
                    <a:pt x="13641" y="14632"/>
                  </a:cubicBezTo>
                  <a:cubicBezTo>
                    <a:pt x="13652" y="14589"/>
                    <a:pt x="13596" y="14577"/>
                    <a:pt x="13560" y="14577"/>
                  </a:cubicBezTo>
                  <a:cubicBezTo>
                    <a:pt x="13552" y="14577"/>
                    <a:pt x="13546" y="14577"/>
                    <a:pt x="13540" y="14578"/>
                  </a:cubicBezTo>
                  <a:cubicBezTo>
                    <a:pt x="12931" y="14691"/>
                    <a:pt x="12668" y="15083"/>
                    <a:pt x="12542" y="15676"/>
                  </a:cubicBezTo>
                  <a:cubicBezTo>
                    <a:pt x="12315" y="16736"/>
                    <a:pt x="12101" y="17795"/>
                    <a:pt x="11837" y="18853"/>
                  </a:cubicBezTo>
                  <a:cubicBezTo>
                    <a:pt x="11625" y="19704"/>
                    <a:pt x="11512" y="20344"/>
                    <a:pt x="11720" y="21211"/>
                  </a:cubicBezTo>
                  <a:cubicBezTo>
                    <a:pt x="12033" y="22517"/>
                    <a:pt x="12863" y="23528"/>
                    <a:pt x="13733" y="24506"/>
                  </a:cubicBezTo>
                  <a:cubicBezTo>
                    <a:pt x="14678" y="25570"/>
                    <a:pt x="15579" y="26272"/>
                    <a:pt x="15604" y="27801"/>
                  </a:cubicBezTo>
                  <a:cubicBezTo>
                    <a:pt x="15605" y="27878"/>
                    <a:pt x="15603" y="27955"/>
                    <a:pt x="15600" y="28030"/>
                  </a:cubicBezTo>
                  <a:cubicBezTo>
                    <a:pt x="15044" y="27332"/>
                    <a:pt x="14280" y="26785"/>
                    <a:pt x="13372" y="26355"/>
                  </a:cubicBezTo>
                  <a:cubicBezTo>
                    <a:pt x="12313" y="25852"/>
                    <a:pt x="11414" y="25279"/>
                    <a:pt x="10609" y="24417"/>
                  </a:cubicBezTo>
                  <a:cubicBezTo>
                    <a:pt x="9707" y="23449"/>
                    <a:pt x="8711" y="22726"/>
                    <a:pt x="7643" y="21951"/>
                  </a:cubicBezTo>
                  <a:cubicBezTo>
                    <a:pt x="6478" y="21106"/>
                    <a:pt x="5824" y="20212"/>
                    <a:pt x="6770" y="18935"/>
                  </a:cubicBezTo>
                  <a:cubicBezTo>
                    <a:pt x="7315" y="18201"/>
                    <a:pt x="7903" y="17420"/>
                    <a:pt x="8511" y="16740"/>
                  </a:cubicBezTo>
                  <a:cubicBezTo>
                    <a:pt x="9154" y="16022"/>
                    <a:pt x="9604" y="15364"/>
                    <a:pt x="9826" y="14421"/>
                  </a:cubicBezTo>
                  <a:cubicBezTo>
                    <a:pt x="10135" y="13121"/>
                    <a:pt x="9549" y="12060"/>
                    <a:pt x="10632" y="10987"/>
                  </a:cubicBezTo>
                  <a:cubicBezTo>
                    <a:pt x="10862" y="10761"/>
                    <a:pt x="10618" y="10645"/>
                    <a:pt x="10355" y="10645"/>
                  </a:cubicBezTo>
                  <a:cubicBezTo>
                    <a:pt x="10209" y="10645"/>
                    <a:pt x="10056" y="10681"/>
                    <a:pt x="9976" y="10753"/>
                  </a:cubicBezTo>
                  <a:cubicBezTo>
                    <a:pt x="9282" y="11377"/>
                    <a:pt x="9036" y="12009"/>
                    <a:pt x="9062" y="12941"/>
                  </a:cubicBezTo>
                  <a:cubicBezTo>
                    <a:pt x="9109" y="14600"/>
                    <a:pt x="8744" y="15613"/>
                    <a:pt x="7451" y="16730"/>
                  </a:cubicBezTo>
                  <a:cubicBezTo>
                    <a:pt x="6273" y="17747"/>
                    <a:pt x="4443" y="19253"/>
                    <a:pt x="4805" y="21002"/>
                  </a:cubicBezTo>
                  <a:cubicBezTo>
                    <a:pt x="5040" y="22131"/>
                    <a:pt x="6401" y="23039"/>
                    <a:pt x="7207" y="23726"/>
                  </a:cubicBezTo>
                  <a:cubicBezTo>
                    <a:pt x="8226" y="24596"/>
                    <a:pt x="8761" y="25812"/>
                    <a:pt x="9893" y="26586"/>
                  </a:cubicBezTo>
                  <a:cubicBezTo>
                    <a:pt x="10876" y="27258"/>
                    <a:pt x="11961" y="27738"/>
                    <a:pt x="13079" y="28134"/>
                  </a:cubicBezTo>
                  <a:cubicBezTo>
                    <a:pt x="13929" y="28435"/>
                    <a:pt x="14367" y="28667"/>
                    <a:pt x="14748" y="29489"/>
                  </a:cubicBezTo>
                  <a:cubicBezTo>
                    <a:pt x="14917" y="29852"/>
                    <a:pt x="15057" y="30178"/>
                    <a:pt x="15253" y="30497"/>
                  </a:cubicBezTo>
                  <a:cubicBezTo>
                    <a:pt x="15256" y="30638"/>
                    <a:pt x="15269" y="30779"/>
                    <a:pt x="15292" y="30919"/>
                  </a:cubicBezTo>
                  <a:cubicBezTo>
                    <a:pt x="15468" y="31997"/>
                    <a:pt x="16477" y="32818"/>
                    <a:pt x="17290" y="33429"/>
                  </a:cubicBezTo>
                  <a:cubicBezTo>
                    <a:pt x="17642" y="33694"/>
                    <a:pt x="17992" y="33957"/>
                    <a:pt x="18338" y="34227"/>
                  </a:cubicBezTo>
                  <a:cubicBezTo>
                    <a:pt x="18716" y="35684"/>
                    <a:pt x="19355" y="36990"/>
                    <a:pt x="20107" y="38299"/>
                  </a:cubicBezTo>
                  <a:cubicBezTo>
                    <a:pt x="20901" y="39678"/>
                    <a:pt x="20966" y="41278"/>
                    <a:pt x="21224" y="42817"/>
                  </a:cubicBezTo>
                  <a:cubicBezTo>
                    <a:pt x="21451" y="44167"/>
                    <a:pt x="21873" y="45376"/>
                    <a:pt x="22658" y="46500"/>
                  </a:cubicBezTo>
                  <a:cubicBezTo>
                    <a:pt x="23532" y="47752"/>
                    <a:pt x="24855" y="48606"/>
                    <a:pt x="25777" y="49817"/>
                  </a:cubicBezTo>
                  <a:cubicBezTo>
                    <a:pt x="26741" y="51083"/>
                    <a:pt x="26780" y="52706"/>
                    <a:pt x="27186" y="54185"/>
                  </a:cubicBezTo>
                  <a:cubicBezTo>
                    <a:pt x="27378" y="54882"/>
                    <a:pt x="27665" y="55552"/>
                    <a:pt x="28012" y="56188"/>
                  </a:cubicBezTo>
                  <a:cubicBezTo>
                    <a:pt x="27749" y="56048"/>
                    <a:pt x="27501" y="55922"/>
                    <a:pt x="27291" y="55806"/>
                  </a:cubicBezTo>
                  <a:cubicBezTo>
                    <a:pt x="25187" y="54659"/>
                    <a:pt x="22756" y="54355"/>
                    <a:pt x="20658" y="53253"/>
                  </a:cubicBezTo>
                  <a:cubicBezTo>
                    <a:pt x="17431" y="51559"/>
                    <a:pt x="16848" y="47124"/>
                    <a:pt x="14835" y="44382"/>
                  </a:cubicBezTo>
                  <a:cubicBezTo>
                    <a:pt x="13612" y="42716"/>
                    <a:pt x="11809" y="41627"/>
                    <a:pt x="10558" y="40000"/>
                  </a:cubicBezTo>
                  <a:cubicBezTo>
                    <a:pt x="10048" y="39336"/>
                    <a:pt x="9426" y="38958"/>
                    <a:pt x="8835" y="38392"/>
                  </a:cubicBezTo>
                  <a:cubicBezTo>
                    <a:pt x="8064" y="37653"/>
                    <a:pt x="8130" y="36973"/>
                    <a:pt x="8614" y="36054"/>
                  </a:cubicBezTo>
                  <a:cubicBezTo>
                    <a:pt x="8693" y="35902"/>
                    <a:pt x="8583" y="35839"/>
                    <a:pt x="8429" y="35839"/>
                  </a:cubicBezTo>
                  <a:cubicBezTo>
                    <a:pt x="8254" y="35839"/>
                    <a:pt x="8024" y="35920"/>
                    <a:pt x="7956" y="36041"/>
                  </a:cubicBezTo>
                  <a:cubicBezTo>
                    <a:pt x="7351" y="37122"/>
                    <a:pt x="7288" y="38069"/>
                    <a:pt x="8118" y="39036"/>
                  </a:cubicBezTo>
                  <a:cubicBezTo>
                    <a:pt x="9346" y="40463"/>
                    <a:pt x="10291" y="42114"/>
                    <a:pt x="11617" y="43469"/>
                  </a:cubicBezTo>
                  <a:cubicBezTo>
                    <a:pt x="13030" y="44914"/>
                    <a:pt x="13813" y="46457"/>
                    <a:pt x="14526" y="48325"/>
                  </a:cubicBezTo>
                  <a:cubicBezTo>
                    <a:pt x="14834" y="49130"/>
                    <a:pt x="15175" y="49932"/>
                    <a:pt x="15577" y="50699"/>
                  </a:cubicBezTo>
                  <a:cubicBezTo>
                    <a:pt x="15135" y="50621"/>
                    <a:pt x="14746" y="50570"/>
                    <a:pt x="14495" y="50533"/>
                  </a:cubicBezTo>
                  <a:cubicBezTo>
                    <a:pt x="13254" y="50349"/>
                    <a:pt x="12080" y="50164"/>
                    <a:pt x="10936" y="49619"/>
                  </a:cubicBezTo>
                  <a:cubicBezTo>
                    <a:pt x="9764" y="49060"/>
                    <a:pt x="9257" y="47475"/>
                    <a:pt x="8426" y="46527"/>
                  </a:cubicBezTo>
                  <a:cubicBezTo>
                    <a:pt x="7521" y="45497"/>
                    <a:pt x="6227" y="45004"/>
                    <a:pt x="5080" y="44321"/>
                  </a:cubicBezTo>
                  <a:cubicBezTo>
                    <a:pt x="3940" y="43643"/>
                    <a:pt x="3395" y="42009"/>
                    <a:pt x="2766" y="40898"/>
                  </a:cubicBezTo>
                  <a:cubicBezTo>
                    <a:pt x="2560" y="40536"/>
                    <a:pt x="2236" y="40039"/>
                    <a:pt x="2216" y="39610"/>
                  </a:cubicBezTo>
                  <a:cubicBezTo>
                    <a:pt x="2184" y="38927"/>
                    <a:pt x="2778" y="38318"/>
                    <a:pt x="3162" y="37824"/>
                  </a:cubicBezTo>
                  <a:cubicBezTo>
                    <a:pt x="3795" y="37006"/>
                    <a:pt x="3883" y="36036"/>
                    <a:pt x="2960" y="35446"/>
                  </a:cubicBezTo>
                  <a:cubicBezTo>
                    <a:pt x="2932" y="35428"/>
                    <a:pt x="2898" y="35420"/>
                    <a:pt x="2862" y="35420"/>
                  </a:cubicBezTo>
                  <a:cubicBezTo>
                    <a:pt x="2756" y="35420"/>
                    <a:pt x="2634" y="35488"/>
                    <a:pt x="2592" y="35569"/>
                  </a:cubicBezTo>
                  <a:cubicBezTo>
                    <a:pt x="2011" y="36666"/>
                    <a:pt x="1254" y="37570"/>
                    <a:pt x="577" y="38605"/>
                  </a:cubicBezTo>
                  <a:cubicBezTo>
                    <a:pt x="1" y="39484"/>
                    <a:pt x="344" y="40412"/>
                    <a:pt x="805" y="41244"/>
                  </a:cubicBezTo>
                  <a:cubicBezTo>
                    <a:pt x="1375" y="42271"/>
                    <a:pt x="2110" y="43086"/>
                    <a:pt x="2894" y="43951"/>
                  </a:cubicBezTo>
                  <a:cubicBezTo>
                    <a:pt x="3970" y="45141"/>
                    <a:pt x="5674" y="45612"/>
                    <a:pt x="6870" y="46668"/>
                  </a:cubicBezTo>
                  <a:cubicBezTo>
                    <a:pt x="7783" y="47474"/>
                    <a:pt x="8104" y="48641"/>
                    <a:pt x="8851" y="49554"/>
                  </a:cubicBezTo>
                  <a:cubicBezTo>
                    <a:pt x="9598" y="50466"/>
                    <a:pt x="10433" y="51003"/>
                    <a:pt x="11547" y="51375"/>
                  </a:cubicBezTo>
                  <a:cubicBezTo>
                    <a:pt x="12738" y="51774"/>
                    <a:pt x="14005" y="51878"/>
                    <a:pt x="15228" y="52139"/>
                  </a:cubicBezTo>
                  <a:cubicBezTo>
                    <a:pt x="15876" y="52279"/>
                    <a:pt x="16428" y="52568"/>
                    <a:pt x="16985" y="52848"/>
                  </a:cubicBezTo>
                  <a:cubicBezTo>
                    <a:pt x="17013" y="52882"/>
                    <a:pt x="17038" y="52918"/>
                    <a:pt x="17067" y="52951"/>
                  </a:cubicBezTo>
                  <a:cubicBezTo>
                    <a:pt x="17658" y="53645"/>
                    <a:pt x="18376" y="54159"/>
                    <a:pt x="19162" y="54567"/>
                  </a:cubicBezTo>
                  <a:cubicBezTo>
                    <a:pt x="18225" y="54732"/>
                    <a:pt x="17293" y="54962"/>
                    <a:pt x="16372" y="55174"/>
                  </a:cubicBezTo>
                  <a:cubicBezTo>
                    <a:pt x="15527" y="55368"/>
                    <a:pt x="14727" y="55524"/>
                    <a:pt x="13901" y="55524"/>
                  </a:cubicBezTo>
                  <a:cubicBezTo>
                    <a:pt x="13516" y="55524"/>
                    <a:pt x="13124" y="55490"/>
                    <a:pt x="12720" y="55411"/>
                  </a:cubicBezTo>
                  <a:cubicBezTo>
                    <a:pt x="11400" y="55149"/>
                    <a:pt x="10108" y="54692"/>
                    <a:pt x="8779" y="54426"/>
                  </a:cubicBezTo>
                  <a:cubicBezTo>
                    <a:pt x="7373" y="54144"/>
                    <a:pt x="5816" y="53893"/>
                    <a:pt x="4707" y="52926"/>
                  </a:cubicBezTo>
                  <a:cubicBezTo>
                    <a:pt x="3789" y="52127"/>
                    <a:pt x="3183" y="51439"/>
                    <a:pt x="1992" y="51058"/>
                  </a:cubicBezTo>
                  <a:cubicBezTo>
                    <a:pt x="1943" y="51043"/>
                    <a:pt x="1890" y="51035"/>
                    <a:pt x="1835" y="51035"/>
                  </a:cubicBezTo>
                  <a:cubicBezTo>
                    <a:pt x="1608" y="51035"/>
                    <a:pt x="1347" y="51157"/>
                    <a:pt x="1215" y="51314"/>
                  </a:cubicBezTo>
                  <a:cubicBezTo>
                    <a:pt x="988" y="51588"/>
                    <a:pt x="731" y="51844"/>
                    <a:pt x="587" y="52174"/>
                  </a:cubicBezTo>
                  <a:cubicBezTo>
                    <a:pt x="516" y="52339"/>
                    <a:pt x="609" y="52394"/>
                    <a:pt x="745" y="52394"/>
                  </a:cubicBezTo>
                  <a:cubicBezTo>
                    <a:pt x="910" y="52394"/>
                    <a:pt x="1136" y="52312"/>
                    <a:pt x="1207" y="52245"/>
                  </a:cubicBezTo>
                  <a:cubicBezTo>
                    <a:pt x="1314" y="52134"/>
                    <a:pt x="1430" y="52031"/>
                    <a:pt x="1553" y="51937"/>
                  </a:cubicBezTo>
                  <a:cubicBezTo>
                    <a:pt x="2378" y="52518"/>
                    <a:pt x="3037" y="53299"/>
                    <a:pt x="3873" y="53861"/>
                  </a:cubicBezTo>
                  <a:cubicBezTo>
                    <a:pt x="4876" y="54539"/>
                    <a:pt x="6048" y="54836"/>
                    <a:pt x="7211" y="55118"/>
                  </a:cubicBezTo>
                  <a:cubicBezTo>
                    <a:pt x="9405" y="55651"/>
                    <a:pt x="11670" y="56632"/>
                    <a:pt x="13950" y="56632"/>
                  </a:cubicBezTo>
                  <a:cubicBezTo>
                    <a:pt x="14047" y="56632"/>
                    <a:pt x="14144" y="56630"/>
                    <a:pt x="14241" y="56626"/>
                  </a:cubicBezTo>
                  <a:cubicBezTo>
                    <a:pt x="16469" y="56542"/>
                    <a:pt x="18619" y="55798"/>
                    <a:pt x="20843" y="55754"/>
                  </a:cubicBezTo>
                  <a:cubicBezTo>
                    <a:pt x="20849" y="55754"/>
                    <a:pt x="20856" y="55754"/>
                    <a:pt x="20863" y="55754"/>
                  </a:cubicBezTo>
                  <a:cubicBezTo>
                    <a:pt x="20890" y="55754"/>
                    <a:pt x="20917" y="55755"/>
                    <a:pt x="20943" y="55755"/>
                  </a:cubicBezTo>
                  <a:cubicBezTo>
                    <a:pt x="20636" y="55838"/>
                    <a:pt x="20331" y="55936"/>
                    <a:pt x="20031" y="56063"/>
                  </a:cubicBezTo>
                  <a:cubicBezTo>
                    <a:pt x="19379" y="56338"/>
                    <a:pt x="18817" y="56809"/>
                    <a:pt x="18405" y="57376"/>
                  </a:cubicBezTo>
                  <a:cubicBezTo>
                    <a:pt x="18175" y="57691"/>
                    <a:pt x="18053" y="58122"/>
                    <a:pt x="17910" y="58482"/>
                  </a:cubicBezTo>
                  <a:cubicBezTo>
                    <a:pt x="17676" y="59081"/>
                    <a:pt x="17015" y="59198"/>
                    <a:pt x="16469" y="59325"/>
                  </a:cubicBezTo>
                  <a:cubicBezTo>
                    <a:pt x="15808" y="59478"/>
                    <a:pt x="15174" y="59536"/>
                    <a:pt x="14549" y="59536"/>
                  </a:cubicBezTo>
                  <a:cubicBezTo>
                    <a:pt x="13484" y="59536"/>
                    <a:pt x="12444" y="59367"/>
                    <a:pt x="11335" y="59214"/>
                  </a:cubicBezTo>
                  <a:cubicBezTo>
                    <a:pt x="10543" y="59104"/>
                    <a:pt x="9797" y="58984"/>
                    <a:pt x="9076" y="58984"/>
                  </a:cubicBezTo>
                  <a:cubicBezTo>
                    <a:pt x="8202" y="58984"/>
                    <a:pt x="7365" y="59161"/>
                    <a:pt x="6527" y="59745"/>
                  </a:cubicBezTo>
                  <a:cubicBezTo>
                    <a:pt x="5736" y="60298"/>
                    <a:pt x="5232" y="60732"/>
                    <a:pt x="4226" y="60830"/>
                  </a:cubicBezTo>
                  <a:cubicBezTo>
                    <a:pt x="3688" y="60881"/>
                    <a:pt x="3125" y="60917"/>
                    <a:pt x="2596" y="61032"/>
                  </a:cubicBezTo>
                  <a:cubicBezTo>
                    <a:pt x="1590" y="61251"/>
                    <a:pt x="356" y="62042"/>
                    <a:pt x="210" y="63135"/>
                  </a:cubicBezTo>
                  <a:cubicBezTo>
                    <a:pt x="191" y="63275"/>
                    <a:pt x="285" y="63320"/>
                    <a:pt x="407" y="63320"/>
                  </a:cubicBezTo>
                  <a:cubicBezTo>
                    <a:pt x="561" y="63320"/>
                    <a:pt x="758" y="63248"/>
                    <a:pt x="824" y="63205"/>
                  </a:cubicBezTo>
                  <a:cubicBezTo>
                    <a:pt x="1350" y="62859"/>
                    <a:pt x="1747" y="62235"/>
                    <a:pt x="2331" y="62004"/>
                  </a:cubicBezTo>
                  <a:cubicBezTo>
                    <a:pt x="2412" y="61971"/>
                    <a:pt x="2509" y="61959"/>
                    <a:pt x="2615" y="61959"/>
                  </a:cubicBezTo>
                  <a:cubicBezTo>
                    <a:pt x="2941" y="61959"/>
                    <a:pt x="3350" y="62078"/>
                    <a:pt x="3608" y="62103"/>
                  </a:cubicBezTo>
                  <a:cubicBezTo>
                    <a:pt x="3732" y="62116"/>
                    <a:pt x="3857" y="62122"/>
                    <a:pt x="3982" y="62122"/>
                  </a:cubicBezTo>
                  <a:cubicBezTo>
                    <a:pt x="5153" y="62122"/>
                    <a:pt x="6356" y="61597"/>
                    <a:pt x="7239" y="60887"/>
                  </a:cubicBezTo>
                  <a:cubicBezTo>
                    <a:pt x="7801" y="60434"/>
                    <a:pt x="8207" y="60282"/>
                    <a:pt x="8743" y="60282"/>
                  </a:cubicBezTo>
                  <a:cubicBezTo>
                    <a:pt x="8983" y="60282"/>
                    <a:pt x="9249" y="60312"/>
                    <a:pt x="9568" y="60360"/>
                  </a:cubicBezTo>
                  <a:cubicBezTo>
                    <a:pt x="10150" y="60448"/>
                    <a:pt x="10786" y="60584"/>
                    <a:pt x="11392" y="60584"/>
                  </a:cubicBezTo>
                  <a:cubicBezTo>
                    <a:pt x="11531" y="60584"/>
                    <a:pt x="11668" y="60577"/>
                    <a:pt x="11803" y="60561"/>
                  </a:cubicBezTo>
                  <a:cubicBezTo>
                    <a:pt x="13108" y="60403"/>
                    <a:pt x="14393" y="60310"/>
                    <a:pt x="15716" y="60202"/>
                  </a:cubicBezTo>
                  <a:cubicBezTo>
                    <a:pt x="16632" y="60126"/>
                    <a:pt x="18225" y="59951"/>
                    <a:pt x="18849" y="59147"/>
                  </a:cubicBezTo>
                  <a:cubicBezTo>
                    <a:pt x="19358" y="58490"/>
                    <a:pt x="19556" y="57789"/>
                    <a:pt x="20346" y="57345"/>
                  </a:cubicBezTo>
                  <a:cubicBezTo>
                    <a:pt x="20917" y="57025"/>
                    <a:pt x="21621" y="56952"/>
                    <a:pt x="22288" y="56952"/>
                  </a:cubicBezTo>
                  <a:cubicBezTo>
                    <a:pt x="22477" y="56952"/>
                    <a:pt x="22663" y="56958"/>
                    <a:pt x="22843" y="56965"/>
                  </a:cubicBezTo>
                  <a:cubicBezTo>
                    <a:pt x="24387" y="57030"/>
                    <a:pt x="25951" y="57500"/>
                    <a:pt x="27351" y="58127"/>
                  </a:cubicBezTo>
                  <a:cubicBezTo>
                    <a:pt x="27612" y="58243"/>
                    <a:pt x="27869" y="58377"/>
                    <a:pt x="28124" y="58517"/>
                  </a:cubicBezTo>
                  <a:cubicBezTo>
                    <a:pt x="27868" y="58592"/>
                    <a:pt x="27619" y="58686"/>
                    <a:pt x="27377" y="58797"/>
                  </a:cubicBezTo>
                  <a:cubicBezTo>
                    <a:pt x="26665" y="59125"/>
                    <a:pt x="25972" y="59262"/>
                    <a:pt x="25221" y="59457"/>
                  </a:cubicBezTo>
                  <a:cubicBezTo>
                    <a:pt x="23857" y="59808"/>
                    <a:pt x="22724" y="60398"/>
                    <a:pt x="21986" y="61630"/>
                  </a:cubicBezTo>
                  <a:cubicBezTo>
                    <a:pt x="21613" y="62252"/>
                    <a:pt x="21643" y="63005"/>
                    <a:pt x="21662" y="63694"/>
                  </a:cubicBezTo>
                  <a:cubicBezTo>
                    <a:pt x="21680" y="64439"/>
                    <a:pt x="21018" y="64872"/>
                    <a:pt x="20759" y="65499"/>
                  </a:cubicBezTo>
                  <a:cubicBezTo>
                    <a:pt x="20723" y="65587"/>
                    <a:pt x="20809" y="65615"/>
                    <a:pt x="20880" y="65615"/>
                  </a:cubicBezTo>
                  <a:cubicBezTo>
                    <a:pt x="20889" y="65615"/>
                    <a:pt x="20899" y="65614"/>
                    <a:pt x="20907" y="65613"/>
                  </a:cubicBezTo>
                  <a:cubicBezTo>
                    <a:pt x="21778" y="65525"/>
                    <a:pt x="22363" y="65066"/>
                    <a:pt x="22942" y="64433"/>
                  </a:cubicBezTo>
                  <a:cubicBezTo>
                    <a:pt x="23753" y="63547"/>
                    <a:pt x="23548" y="61969"/>
                    <a:pt x="24439" y="61185"/>
                  </a:cubicBezTo>
                  <a:cubicBezTo>
                    <a:pt x="25212" y="60505"/>
                    <a:pt x="26473" y="60433"/>
                    <a:pt x="27333" y="59835"/>
                  </a:cubicBezTo>
                  <a:cubicBezTo>
                    <a:pt x="27915" y="59430"/>
                    <a:pt x="28430" y="59333"/>
                    <a:pt x="28965" y="59333"/>
                  </a:cubicBezTo>
                  <a:cubicBezTo>
                    <a:pt x="29112" y="59333"/>
                    <a:pt x="29261" y="59340"/>
                    <a:pt x="29413" y="59350"/>
                  </a:cubicBezTo>
                  <a:cubicBezTo>
                    <a:pt x="29477" y="59400"/>
                    <a:pt x="29545" y="59447"/>
                    <a:pt x="29609" y="59496"/>
                  </a:cubicBezTo>
                  <a:cubicBezTo>
                    <a:pt x="30172" y="59942"/>
                    <a:pt x="30620" y="60505"/>
                    <a:pt x="31239" y="60875"/>
                  </a:cubicBezTo>
                  <a:cubicBezTo>
                    <a:pt x="31306" y="60913"/>
                    <a:pt x="31382" y="60933"/>
                    <a:pt x="31460" y="60933"/>
                  </a:cubicBezTo>
                  <a:cubicBezTo>
                    <a:pt x="31464" y="60933"/>
                    <a:pt x="31468" y="60933"/>
                    <a:pt x="31472" y="60933"/>
                  </a:cubicBezTo>
                  <a:cubicBezTo>
                    <a:pt x="31994" y="61755"/>
                    <a:pt x="32352" y="62624"/>
                    <a:pt x="32333" y="63608"/>
                  </a:cubicBezTo>
                  <a:cubicBezTo>
                    <a:pt x="31754" y="64608"/>
                    <a:pt x="31268" y="65653"/>
                    <a:pt x="30838" y="66549"/>
                  </a:cubicBezTo>
                  <a:cubicBezTo>
                    <a:pt x="30510" y="67232"/>
                    <a:pt x="30465" y="67996"/>
                    <a:pt x="30130" y="68679"/>
                  </a:cubicBezTo>
                  <a:cubicBezTo>
                    <a:pt x="29756" y="69441"/>
                    <a:pt x="29350" y="70178"/>
                    <a:pt x="28854" y="70867"/>
                  </a:cubicBezTo>
                  <a:cubicBezTo>
                    <a:pt x="28402" y="71495"/>
                    <a:pt x="27885" y="72041"/>
                    <a:pt x="27270" y="72509"/>
                  </a:cubicBezTo>
                  <a:cubicBezTo>
                    <a:pt x="26728" y="72924"/>
                    <a:pt x="26411" y="73858"/>
                    <a:pt x="25984" y="74397"/>
                  </a:cubicBezTo>
                  <a:cubicBezTo>
                    <a:pt x="25449" y="75073"/>
                    <a:pt x="24769" y="75576"/>
                    <a:pt x="24189" y="76202"/>
                  </a:cubicBezTo>
                  <a:cubicBezTo>
                    <a:pt x="23666" y="76768"/>
                    <a:pt x="23255" y="77444"/>
                    <a:pt x="22854" y="78097"/>
                  </a:cubicBezTo>
                  <a:cubicBezTo>
                    <a:pt x="22170" y="79209"/>
                    <a:pt x="21403" y="80563"/>
                    <a:pt x="21184" y="81820"/>
                  </a:cubicBezTo>
                  <a:cubicBezTo>
                    <a:pt x="21148" y="82025"/>
                    <a:pt x="21358" y="82087"/>
                    <a:pt x="21553" y="82087"/>
                  </a:cubicBezTo>
                  <a:cubicBezTo>
                    <a:pt x="21656" y="82087"/>
                    <a:pt x="21754" y="82070"/>
                    <a:pt x="21811" y="82048"/>
                  </a:cubicBezTo>
                  <a:cubicBezTo>
                    <a:pt x="23206" y="81510"/>
                    <a:pt x="23704" y="80524"/>
                    <a:pt x="24342" y="79217"/>
                  </a:cubicBezTo>
                  <a:cubicBezTo>
                    <a:pt x="25072" y="77716"/>
                    <a:pt x="26094" y="76323"/>
                    <a:pt x="27142" y="75031"/>
                  </a:cubicBezTo>
                  <a:cubicBezTo>
                    <a:pt x="27604" y="74460"/>
                    <a:pt x="28000" y="73838"/>
                    <a:pt x="28321" y="73177"/>
                  </a:cubicBezTo>
                  <a:cubicBezTo>
                    <a:pt x="28644" y="72512"/>
                    <a:pt x="29161" y="71979"/>
                    <a:pt x="29580" y="71371"/>
                  </a:cubicBezTo>
                  <a:cubicBezTo>
                    <a:pt x="30463" y="70096"/>
                    <a:pt x="31109" y="68682"/>
                    <a:pt x="32031" y="67433"/>
                  </a:cubicBezTo>
                  <a:cubicBezTo>
                    <a:pt x="32251" y="67135"/>
                    <a:pt x="32445" y="66809"/>
                    <a:pt x="32624" y="66467"/>
                  </a:cubicBezTo>
                  <a:cubicBezTo>
                    <a:pt x="32742" y="66307"/>
                    <a:pt x="32858" y="66151"/>
                    <a:pt x="32976" y="65999"/>
                  </a:cubicBezTo>
                  <a:cubicBezTo>
                    <a:pt x="33213" y="65824"/>
                    <a:pt x="33426" y="65626"/>
                    <a:pt x="33596" y="65458"/>
                  </a:cubicBezTo>
                  <a:cubicBezTo>
                    <a:pt x="33663" y="65389"/>
                    <a:pt x="33728" y="65318"/>
                    <a:pt x="33787" y="65242"/>
                  </a:cubicBezTo>
                  <a:cubicBezTo>
                    <a:pt x="33980" y="65137"/>
                    <a:pt x="34168" y="65092"/>
                    <a:pt x="34352" y="65092"/>
                  </a:cubicBezTo>
                  <a:cubicBezTo>
                    <a:pt x="35043" y="65092"/>
                    <a:pt x="35686" y="65722"/>
                    <a:pt x="36331" y="66191"/>
                  </a:cubicBezTo>
                  <a:cubicBezTo>
                    <a:pt x="37421" y="66982"/>
                    <a:pt x="38807" y="67343"/>
                    <a:pt x="40085" y="67699"/>
                  </a:cubicBezTo>
                  <a:cubicBezTo>
                    <a:pt x="43275" y="68586"/>
                    <a:pt x="46159" y="69474"/>
                    <a:pt x="47904" y="72492"/>
                  </a:cubicBezTo>
                  <a:cubicBezTo>
                    <a:pt x="49129" y="74608"/>
                    <a:pt x="49686" y="77137"/>
                    <a:pt x="50216" y="79496"/>
                  </a:cubicBezTo>
                  <a:cubicBezTo>
                    <a:pt x="50468" y="80616"/>
                    <a:pt x="50498" y="81650"/>
                    <a:pt x="51171" y="82621"/>
                  </a:cubicBezTo>
                  <a:cubicBezTo>
                    <a:pt x="51572" y="83198"/>
                    <a:pt x="52173" y="83398"/>
                    <a:pt x="52801" y="83398"/>
                  </a:cubicBezTo>
                  <a:cubicBezTo>
                    <a:pt x="53177" y="83398"/>
                    <a:pt x="53563" y="83326"/>
                    <a:pt x="53921" y="83221"/>
                  </a:cubicBezTo>
                  <a:cubicBezTo>
                    <a:pt x="54052" y="83182"/>
                    <a:pt x="54245" y="83012"/>
                    <a:pt x="54075" y="82896"/>
                  </a:cubicBezTo>
                  <a:cubicBezTo>
                    <a:pt x="52881" y="82083"/>
                    <a:pt x="52318" y="80979"/>
                    <a:pt x="51739" y="79699"/>
                  </a:cubicBezTo>
                  <a:cubicBezTo>
                    <a:pt x="51154" y="78403"/>
                    <a:pt x="50606" y="77182"/>
                    <a:pt x="50178" y="75820"/>
                  </a:cubicBezTo>
                  <a:cubicBezTo>
                    <a:pt x="49387" y="73304"/>
                    <a:pt x="48359" y="70850"/>
                    <a:pt x="46167" y="69251"/>
                  </a:cubicBezTo>
                  <a:cubicBezTo>
                    <a:pt x="43377" y="67217"/>
                    <a:pt x="39601" y="67484"/>
                    <a:pt x="36801" y="65510"/>
                  </a:cubicBezTo>
                  <a:cubicBezTo>
                    <a:pt x="36173" y="65067"/>
                    <a:pt x="35334" y="64549"/>
                    <a:pt x="34563" y="64444"/>
                  </a:cubicBezTo>
                  <a:cubicBezTo>
                    <a:pt x="34668" y="64411"/>
                    <a:pt x="34790" y="64396"/>
                    <a:pt x="34923" y="64396"/>
                  </a:cubicBezTo>
                  <a:cubicBezTo>
                    <a:pt x="35786" y="64396"/>
                    <a:pt x="37132" y="65004"/>
                    <a:pt x="37709" y="65139"/>
                  </a:cubicBezTo>
                  <a:cubicBezTo>
                    <a:pt x="38111" y="65234"/>
                    <a:pt x="38519" y="65268"/>
                    <a:pt x="38928" y="65268"/>
                  </a:cubicBezTo>
                  <a:cubicBezTo>
                    <a:pt x="39959" y="65268"/>
                    <a:pt x="40997" y="65053"/>
                    <a:pt x="41973" y="65053"/>
                  </a:cubicBezTo>
                  <a:cubicBezTo>
                    <a:pt x="43055" y="65053"/>
                    <a:pt x="44061" y="65317"/>
                    <a:pt x="44893" y="66434"/>
                  </a:cubicBezTo>
                  <a:cubicBezTo>
                    <a:pt x="46162" y="68136"/>
                    <a:pt x="47650" y="69050"/>
                    <a:pt x="49806" y="69189"/>
                  </a:cubicBezTo>
                  <a:cubicBezTo>
                    <a:pt x="49949" y="69198"/>
                    <a:pt x="50093" y="69202"/>
                    <a:pt x="50237" y="69202"/>
                  </a:cubicBezTo>
                  <a:cubicBezTo>
                    <a:pt x="51005" y="69202"/>
                    <a:pt x="51777" y="69072"/>
                    <a:pt x="52491" y="68805"/>
                  </a:cubicBezTo>
                  <a:cubicBezTo>
                    <a:pt x="53539" y="68412"/>
                    <a:pt x="54314" y="67494"/>
                    <a:pt x="55224" y="66878"/>
                  </a:cubicBezTo>
                  <a:cubicBezTo>
                    <a:pt x="55912" y="66411"/>
                    <a:pt x="55326" y="66070"/>
                    <a:pt x="54754" y="66070"/>
                  </a:cubicBezTo>
                  <a:cubicBezTo>
                    <a:pt x="54580" y="66070"/>
                    <a:pt x="54407" y="66101"/>
                    <a:pt x="54272" y="66170"/>
                  </a:cubicBezTo>
                  <a:cubicBezTo>
                    <a:pt x="53131" y="66748"/>
                    <a:pt x="52478" y="68018"/>
                    <a:pt x="51276" y="68452"/>
                  </a:cubicBezTo>
                  <a:cubicBezTo>
                    <a:pt x="50914" y="68583"/>
                    <a:pt x="50535" y="68642"/>
                    <a:pt x="50150" y="68642"/>
                  </a:cubicBezTo>
                  <a:cubicBezTo>
                    <a:pt x="48884" y="68642"/>
                    <a:pt x="47568" y="68006"/>
                    <a:pt x="46662" y="67231"/>
                  </a:cubicBezTo>
                  <a:cubicBezTo>
                    <a:pt x="45878" y="66558"/>
                    <a:pt x="45524" y="65551"/>
                    <a:pt x="44681" y="64921"/>
                  </a:cubicBezTo>
                  <a:cubicBezTo>
                    <a:pt x="44010" y="64419"/>
                    <a:pt x="43135" y="64298"/>
                    <a:pt x="42304" y="64298"/>
                  </a:cubicBezTo>
                  <a:cubicBezTo>
                    <a:pt x="42124" y="64298"/>
                    <a:pt x="41947" y="64304"/>
                    <a:pt x="41774" y="64312"/>
                  </a:cubicBezTo>
                  <a:cubicBezTo>
                    <a:pt x="41181" y="64342"/>
                    <a:pt x="40590" y="64435"/>
                    <a:pt x="40000" y="64506"/>
                  </a:cubicBezTo>
                  <a:cubicBezTo>
                    <a:pt x="39872" y="64521"/>
                    <a:pt x="39749" y="64529"/>
                    <a:pt x="39630" y="64529"/>
                  </a:cubicBezTo>
                  <a:cubicBezTo>
                    <a:pt x="38895" y="64529"/>
                    <a:pt x="38333" y="64246"/>
                    <a:pt x="37663" y="63872"/>
                  </a:cubicBezTo>
                  <a:cubicBezTo>
                    <a:pt x="36948" y="63472"/>
                    <a:pt x="36142" y="63301"/>
                    <a:pt x="35334" y="63301"/>
                  </a:cubicBezTo>
                  <a:cubicBezTo>
                    <a:pt x="35151" y="63301"/>
                    <a:pt x="34968" y="63310"/>
                    <a:pt x="34786" y="63326"/>
                  </a:cubicBezTo>
                  <a:cubicBezTo>
                    <a:pt x="34683" y="63336"/>
                    <a:pt x="34581" y="63353"/>
                    <a:pt x="34481" y="63376"/>
                  </a:cubicBezTo>
                  <a:cubicBezTo>
                    <a:pt x="34506" y="63110"/>
                    <a:pt x="34511" y="62842"/>
                    <a:pt x="34497" y="62575"/>
                  </a:cubicBezTo>
                  <a:cubicBezTo>
                    <a:pt x="35096" y="61647"/>
                    <a:pt x="35879" y="60912"/>
                    <a:pt x="37092" y="60634"/>
                  </a:cubicBezTo>
                  <a:cubicBezTo>
                    <a:pt x="38633" y="60282"/>
                    <a:pt x="40238" y="60198"/>
                    <a:pt x="41852" y="60198"/>
                  </a:cubicBezTo>
                  <a:cubicBezTo>
                    <a:pt x="43335" y="60198"/>
                    <a:pt x="44826" y="60269"/>
                    <a:pt x="46282" y="60269"/>
                  </a:cubicBezTo>
                  <a:cubicBezTo>
                    <a:pt x="46568" y="60269"/>
                    <a:pt x="46854" y="60266"/>
                    <a:pt x="47137" y="60260"/>
                  </a:cubicBezTo>
                  <a:cubicBezTo>
                    <a:pt x="48762" y="60222"/>
                    <a:pt x="50387" y="60161"/>
                    <a:pt x="52006" y="60012"/>
                  </a:cubicBezTo>
                  <a:cubicBezTo>
                    <a:pt x="52814" y="59939"/>
                    <a:pt x="53616" y="59819"/>
                    <a:pt x="54414" y="59673"/>
                  </a:cubicBezTo>
                  <a:cubicBezTo>
                    <a:pt x="54552" y="59648"/>
                    <a:pt x="54696" y="59638"/>
                    <a:pt x="54844" y="59638"/>
                  </a:cubicBezTo>
                  <a:cubicBezTo>
                    <a:pt x="55383" y="59638"/>
                    <a:pt x="55968" y="59773"/>
                    <a:pt x="56488" y="59796"/>
                  </a:cubicBezTo>
                  <a:cubicBezTo>
                    <a:pt x="57377" y="60081"/>
                    <a:pt x="58231" y="60445"/>
                    <a:pt x="59049" y="61028"/>
                  </a:cubicBezTo>
                  <a:cubicBezTo>
                    <a:pt x="60252" y="61888"/>
                    <a:pt x="61600" y="62644"/>
                    <a:pt x="62882" y="63391"/>
                  </a:cubicBezTo>
                  <a:cubicBezTo>
                    <a:pt x="63115" y="63527"/>
                    <a:pt x="63353" y="63655"/>
                    <a:pt x="63594" y="63777"/>
                  </a:cubicBezTo>
                  <a:cubicBezTo>
                    <a:pt x="64715" y="65741"/>
                    <a:pt x="64424" y="67702"/>
                    <a:pt x="63077" y="69612"/>
                  </a:cubicBezTo>
                  <a:cubicBezTo>
                    <a:pt x="62449" y="70501"/>
                    <a:pt x="61688" y="71304"/>
                    <a:pt x="60949" y="72101"/>
                  </a:cubicBezTo>
                  <a:cubicBezTo>
                    <a:pt x="60201" y="72910"/>
                    <a:pt x="59733" y="73693"/>
                    <a:pt x="59174" y="74628"/>
                  </a:cubicBezTo>
                  <a:cubicBezTo>
                    <a:pt x="58930" y="75037"/>
                    <a:pt x="58779" y="75432"/>
                    <a:pt x="58700" y="75817"/>
                  </a:cubicBezTo>
                  <a:cubicBezTo>
                    <a:pt x="58944" y="74980"/>
                    <a:pt x="59557" y="74230"/>
                    <a:pt x="60217" y="73600"/>
                  </a:cubicBezTo>
                  <a:cubicBezTo>
                    <a:pt x="61831" y="72063"/>
                    <a:pt x="63428" y="70499"/>
                    <a:pt x="64745" y="68692"/>
                  </a:cubicBezTo>
                  <a:cubicBezTo>
                    <a:pt x="65308" y="67920"/>
                    <a:pt x="65742" y="67027"/>
                    <a:pt x="65826" y="66073"/>
                  </a:cubicBezTo>
                  <a:cubicBezTo>
                    <a:pt x="66176" y="67193"/>
                    <a:pt x="66092" y="68434"/>
                    <a:pt x="66173" y="69588"/>
                  </a:cubicBezTo>
                  <a:cubicBezTo>
                    <a:pt x="66207" y="70083"/>
                    <a:pt x="66220" y="70578"/>
                    <a:pt x="66288" y="71071"/>
                  </a:cubicBezTo>
                  <a:cubicBezTo>
                    <a:pt x="66331" y="71371"/>
                    <a:pt x="66487" y="71469"/>
                    <a:pt x="66700" y="71680"/>
                  </a:cubicBezTo>
                  <a:cubicBezTo>
                    <a:pt x="67036" y="72012"/>
                    <a:pt x="67278" y="72609"/>
                    <a:pt x="67534" y="73008"/>
                  </a:cubicBezTo>
                  <a:cubicBezTo>
                    <a:pt x="68425" y="74399"/>
                    <a:pt x="69497" y="75488"/>
                    <a:pt x="71221" y="75504"/>
                  </a:cubicBezTo>
                  <a:cubicBezTo>
                    <a:pt x="71221" y="75504"/>
                    <a:pt x="71222" y="75504"/>
                    <a:pt x="71222" y="75504"/>
                  </a:cubicBezTo>
                  <a:cubicBezTo>
                    <a:pt x="71285" y="75504"/>
                    <a:pt x="71488" y="75402"/>
                    <a:pt x="71366" y="75335"/>
                  </a:cubicBezTo>
                  <a:cubicBezTo>
                    <a:pt x="69566" y="74360"/>
                    <a:pt x="68621" y="73031"/>
                    <a:pt x="67608" y="71296"/>
                  </a:cubicBezTo>
                  <a:cubicBezTo>
                    <a:pt x="67370" y="70886"/>
                    <a:pt x="67541" y="69835"/>
                    <a:pt x="67575" y="69369"/>
                  </a:cubicBezTo>
                  <a:cubicBezTo>
                    <a:pt x="67623" y="68702"/>
                    <a:pt x="67643" y="68038"/>
                    <a:pt x="67632" y="67369"/>
                  </a:cubicBezTo>
                  <a:cubicBezTo>
                    <a:pt x="67632" y="67355"/>
                    <a:pt x="67631" y="67340"/>
                    <a:pt x="67631" y="67325"/>
                  </a:cubicBezTo>
                  <a:lnTo>
                    <a:pt x="67631" y="67325"/>
                  </a:lnTo>
                  <a:cubicBezTo>
                    <a:pt x="67821" y="67806"/>
                    <a:pt x="68076" y="68277"/>
                    <a:pt x="68251" y="68687"/>
                  </a:cubicBezTo>
                  <a:cubicBezTo>
                    <a:pt x="68726" y="69798"/>
                    <a:pt x="69152" y="70831"/>
                    <a:pt x="69938" y="71772"/>
                  </a:cubicBezTo>
                  <a:cubicBezTo>
                    <a:pt x="70622" y="72591"/>
                    <a:pt x="71543" y="72861"/>
                    <a:pt x="72508" y="72861"/>
                  </a:cubicBezTo>
                  <a:cubicBezTo>
                    <a:pt x="73257" y="72861"/>
                    <a:pt x="74033" y="72698"/>
                    <a:pt x="74743" y="72501"/>
                  </a:cubicBezTo>
                  <a:cubicBezTo>
                    <a:pt x="75514" y="72287"/>
                    <a:pt x="76280" y="71926"/>
                    <a:pt x="77090" y="71888"/>
                  </a:cubicBezTo>
                  <a:cubicBezTo>
                    <a:pt x="77112" y="71887"/>
                    <a:pt x="77135" y="71886"/>
                    <a:pt x="77157" y="71886"/>
                  </a:cubicBezTo>
                  <a:cubicBezTo>
                    <a:pt x="78232" y="71886"/>
                    <a:pt x="79060" y="73136"/>
                    <a:pt x="79513" y="73960"/>
                  </a:cubicBezTo>
                  <a:cubicBezTo>
                    <a:pt x="80423" y="75617"/>
                    <a:pt x="80583" y="78175"/>
                    <a:pt x="83002" y="78257"/>
                  </a:cubicBezTo>
                  <a:cubicBezTo>
                    <a:pt x="83003" y="78257"/>
                    <a:pt x="83004" y="78257"/>
                    <a:pt x="83006" y="78257"/>
                  </a:cubicBezTo>
                  <a:cubicBezTo>
                    <a:pt x="83140" y="78257"/>
                    <a:pt x="83425" y="78056"/>
                    <a:pt x="83186" y="77981"/>
                  </a:cubicBezTo>
                  <a:cubicBezTo>
                    <a:pt x="80532" y="77155"/>
                    <a:pt x="80672" y="74400"/>
                    <a:pt x="79673" y="72279"/>
                  </a:cubicBezTo>
                  <a:cubicBezTo>
                    <a:pt x="79227" y="71330"/>
                    <a:pt x="78382" y="71014"/>
                    <a:pt x="77473" y="71014"/>
                  </a:cubicBezTo>
                  <a:cubicBezTo>
                    <a:pt x="77081" y="71014"/>
                    <a:pt x="76676" y="71073"/>
                    <a:pt x="76287" y="71166"/>
                  </a:cubicBezTo>
                  <a:cubicBezTo>
                    <a:pt x="75228" y="71416"/>
                    <a:pt x="74228" y="71813"/>
                    <a:pt x="73284" y="71813"/>
                  </a:cubicBezTo>
                  <a:cubicBezTo>
                    <a:pt x="72535" y="71813"/>
                    <a:pt x="71820" y="71563"/>
                    <a:pt x="71140" y="70791"/>
                  </a:cubicBezTo>
                  <a:cubicBezTo>
                    <a:pt x="70362" y="69906"/>
                    <a:pt x="69779" y="68688"/>
                    <a:pt x="69227" y="67648"/>
                  </a:cubicBezTo>
                  <a:cubicBezTo>
                    <a:pt x="68867" y="66970"/>
                    <a:pt x="68417" y="66238"/>
                    <a:pt x="67663" y="65982"/>
                  </a:cubicBezTo>
                  <a:cubicBezTo>
                    <a:pt x="67649" y="65977"/>
                    <a:pt x="67633" y="65975"/>
                    <a:pt x="67615" y="65975"/>
                  </a:cubicBezTo>
                  <a:cubicBezTo>
                    <a:pt x="67564" y="65975"/>
                    <a:pt x="67501" y="65992"/>
                    <a:pt x="67453" y="66022"/>
                  </a:cubicBezTo>
                  <a:cubicBezTo>
                    <a:pt x="67397" y="65795"/>
                    <a:pt x="67330" y="65570"/>
                    <a:pt x="67251" y="65351"/>
                  </a:cubicBezTo>
                  <a:lnTo>
                    <a:pt x="67251" y="65351"/>
                  </a:lnTo>
                  <a:cubicBezTo>
                    <a:pt x="67675" y="65592"/>
                    <a:pt x="68021" y="66039"/>
                    <a:pt x="68387" y="66347"/>
                  </a:cubicBezTo>
                  <a:cubicBezTo>
                    <a:pt x="69012" y="66876"/>
                    <a:pt x="69610" y="67434"/>
                    <a:pt x="70259" y="67934"/>
                  </a:cubicBezTo>
                  <a:cubicBezTo>
                    <a:pt x="70932" y="68453"/>
                    <a:pt x="71698" y="68700"/>
                    <a:pt x="72486" y="68700"/>
                  </a:cubicBezTo>
                  <a:cubicBezTo>
                    <a:pt x="73053" y="68700"/>
                    <a:pt x="73631" y="68572"/>
                    <a:pt x="74193" y="68325"/>
                  </a:cubicBezTo>
                  <a:cubicBezTo>
                    <a:pt x="75557" y="67728"/>
                    <a:pt x="76397" y="66394"/>
                    <a:pt x="77231" y="65223"/>
                  </a:cubicBezTo>
                  <a:cubicBezTo>
                    <a:pt x="77888" y="64299"/>
                    <a:pt x="78551" y="63554"/>
                    <a:pt x="79661" y="63174"/>
                  </a:cubicBezTo>
                  <a:cubicBezTo>
                    <a:pt x="80065" y="63036"/>
                    <a:pt x="80460" y="62977"/>
                    <a:pt x="80848" y="62977"/>
                  </a:cubicBezTo>
                  <a:cubicBezTo>
                    <a:pt x="81886" y="62977"/>
                    <a:pt x="82872" y="63401"/>
                    <a:pt x="83831" y="63867"/>
                  </a:cubicBezTo>
                  <a:cubicBezTo>
                    <a:pt x="83850" y="63877"/>
                    <a:pt x="83878" y="63881"/>
                    <a:pt x="83910" y="63881"/>
                  </a:cubicBezTo>
                  <a:cubicBezTo>
                    <a:pt x="84095" y="63881"/>
                    <a:pt x="84426" y="63732"/>
                    <a:pt x="84266" y="63590"/>
                  </a:cubicBezTo>
                  <a:cubicBezTo>
                    <a:pt x="83442" y="62857"/>
                    <a:pt x="82344" y="62566"/>
                    <a:pt x="81247" y="62566"/>
                  </a:cubicBezTo>
                  <a:cubicBezTo>
                    <a:pt x="80662" y="62566"/>
                    <a:pt x="80077" y="62649"/>
                    <a:pt x="79534" y="62791"/>
                  </a:cubicBezTo>
                  <a:cubicBezTo>
                    <a:pt x="77722" y="63268"/>
                    <a:pt x="76829" y="64900"/>
                    <a:pt x="75757" y="66275"/>
                  </a:cubicBezTo>
                  <a:cubicBezTo>
                    <a:pt x="75098" y="67120"/>
                    <a:pt x="74261" y="67788"/>
                    <a:pt x="73191" y="67788"/>
                  </a:cubicBezTo>
                  <a:cubicBezTo>
                    <a:pt x="73067" y="67788"/>
                    <a:pt x="72939" y="67779"/>
                    <a:pt x="72808" y="67760"/>
                  </a:cubicBezTo>
                  <a:cubicBezTo>
                    <a:pt x="71870" y="67625"/>
                    <a:pt x="71104" y="66840"/>
                    <a:pt x="70415" y="66251"/>
                  </a:cubicBezTo>
                  <a:cubicBezTo>
                    <a:pt x="70155" y="66029"/>
                    <a:pt x="69803" y="65721"/>
                    <a:pt x="69410" y="65451"/>
                  </a:cubicBezTo>
                  <a:lnTo>
                    <a:pt x="69410" y="65451"/>
                  </a:lnTo>
                  <a:cubicBezTo>
                    <a:pt x="69437" y="65453"/>
                    <a:pt x="69465" y="65459"/>
                    <a:pt x="69492" y="65462"/>
                  </a:cubicBezTo>
                  <a:cubicBezTo>
                    <a:pt x="69831" y="65497"/>
                    <a:pt x="70170" y="65515"/>
                    <a:pt x="70507" y="65515"/>
                  </a:cubicBezTo>
                  <a:cubicBezTo>
                    <a:pt x="72273" y="65515"/>
                    <a:pt x="73985" y="65018"/>
                    <a:pt x="75331" y="63784"/>
                  </a:cubicBezTo>
                  <a:cubicBezTo>
                    <a:pt x="76097" y="63081"/>
                    <a:pt x="76824" y="62033"/>
                    <a:pt x="77072" y="61016"/>
                  </a:cubicBezTo>
                  <a:cubicBezTo>
                    <a:pt x="77212" y="60441"/>
                    <a:pt x="77286" y="59768"/>
                    <a:pt x="77629" y="59268"/>
                  </a:cubicBezTo>
                  <a:cubicBezTo>
                    <a:pt x="78142" y="58524"/>
                    <a:pt x="79340" y="58417"/>
                    <a:pt x="80146" y="58271"/>
                  </a:cubicBezTo>
                  <a:cubicBezTo>
                    <a:pt x="80339" y="58235"/>
                    <a:pt x="80440" y="58006"/>
                    <a:pt x="80220" y="58006"/>
                  </a:cubicBezTo>
                  <a:cubicBezTo>
                    <a:pt x="80206" y="58006"/>
                    <a:pt x="80191" y="58007"/>
                    <a:pt x="80175" y="58009"/>
                  </a:cubicBezTo>
                  <a:cubicBezTo>
                    <a:pt x="79208" y="58118"/>
                    <a:pt x="78235" y="58262"/>
                    <a:pt x="77420" y="58826"/>
                  </a:cubicBezTo>
                  <a:cubicBezTo>
                    <a:pt x="76694" y="59330"/>
                    <a:pt x="76344" y="60343"/>
                    <a:pt x="75966" y="61094"/>
                  </a:cubicBezTo>
                  <a:cubicBezTo>
                    <a:pt x="75317" y="62388"/>
                    <a:pt x="74778" y="63463"/>
                    <a:pt x="73431" y="64157"/>
                  </a:cubicBezTo>
                  <a:cubicBezTo>
                    <a:pt x="72833" y="64464"/>
                    <a:pt x="72120" y="64569"/>
                    <a:pt x="71411" y="64569"/>
                  </a:cubicBezTo>
                  <a:cubicBezTo>
                    <a:pt x="70887" y="64569"/>
                    <a:pt x="70365" y="64512"/>
                    <a:pt x="69892" y="64437"/>
                  </a:cubicBezTo>
                  <a:cubicBezTo>
                    <a:pt x="69317" y="64346"/>
                    <a:pt x="68744" y="64184"/>
                    <a:pt x="68177" y="63976"/>
                  </a:cubicBezTo>
                  <a:cubicBezTo>
                    <a:pt x="69865" y="63244"/>
                    <a:pt x="71586" y="60698"/>
                    <a:pt x="72266" y="59684"/>
                  </a:cubicBezTo>
                  <a:cubicBezTo>
                    <a:pt x="72733" y="58989"/>
                    <a:pt x="73175" y="58312"/>
                    <a:pt x="73851" y="57807"/>
                  </a:cubicBezTo>
                  <a:cubicBezTo>
                    <a:pt x="75170" y="56822"/>
                    <a:pt x="76751" y="56172"/>
                    <a:pt x="78207" y="55427"/>
                  </a:cubicBezTo>
                  <a:cubicBezTo>
                    <a:pt x="79402" y="54816"/>
                    <a:pt x="80202" y="53915"/>
                    <a:pt x="81239" y="53106"/>
                  </a:cubicBezTo>
                  <a:cubicBezTo>
                    <a:pt x="82060" y="52466"/>
                    <a:pt x="82896" y="52311"/>
                    <a:pt x="83778" y="52311"/>
                  </a:cubicBezTo>
                  <a:cubicBezTo>
                    <a:pt x="84340" y="52311"/>
                    <a:pt x="84920" y="52374"/>
                    <a:pt x="85527" y="52414"/>
                  </a:cubicBezTo>
                  <a:cubicBezTo>
                    <a:pt x="85529" y="52414"/>
                    <a:pt x="85531" y="52414"/>
                    <a:pt x="85533" y="52414"/>
                  </a:cubicBezTo>
                  <a:cubicBezTo>
                    <a:pt x="85626" y="52414"/>
                    <a:pt x="85897" y="52261"/>
                    <a:pt x="85729" y="52181"/>
                  </a:cubicBezTo>
                  <a:cubicBezTo>
                    <a:pt x="85181" y="51918"/>
                    <a:pt x="84628" y="51808"/>
                    <a:pt x="84077" y="51808"/>
                  </a:cubicBezTo>
                  <a:cubicBezTo>
                    <a:pt x="82849" y="51808"/>
                    <a:pt x="81639" y="52357"/>
                    <a:pt x="80560" y="52977"/>
                  </a:cubicBezTo>
                  <a:cubicBezTo>
                    <a:pt x="79323" y="53688"/>
                    <a:pt x="78125" y="54439"/>
                    <a:pt x="76850" y="55087"/>
                  </a:cubicBezTo>
                  <a:cubicBezTo>
                    <a:pt x="75737" y="55651"/>
                    <a:pt x="74484" y="56157"/>
                    <a:pt x="73569" y="57029"/>
                  </a:cubicBezTo>
                  <a:cubicBezTo>
                    <a:pt x="72103" y="58423"/>
                    <a:pt x="69907" y="63582"/>
                    <a:pt x="67412" y="63582"/>
                  </a:cubicBezTo>
                  <a:cubicBezTo>
                    <a:pt x="67338" y="63582"/>
                    <a:pt x="67264" y="63578"/>
                    <a:pt x="67189" y="63568"/>
                  </a:cubicBezTo>
                  <a:cubicBezTo>
                    <a:pt x="65966" y="63006"/>
                    <a:pt x="64789" y="62277"/>
                    <a:pt x="63717" y="61612"/>
                  </a:cubicBezTo>
                  <a:cubicBezTo>
                    <a:pt x="62403" y="60797"/>
                    <a:pt x="61035" y="60106"/>
                    <a:pt x="59606" y="59636"/>
                  </a:cubicBezTo>
                  <a:cubicBezTo>
                    <a:pt x="59820" y="59577"/>
                    <a:pt x="60034" y="59511"/>
                    <a:pt x="60243" y="59440"/>
                  </a:cubicBezTo>
                  <a:cubicBezTo>
                    <a:pt x="62187" y="59030"/>
                    <a:pt x="64091" y="58302"/>
                    <a:pt x="65762" y="57399"/>
                  </a:cubicBezTo>
                  <a:cubicBezTo>
                    <a:pt x="66676" y="56904"/>
                    <a:pt x="67532" y="56310"/>
                    <a:pt x="68314" y="55626"/>
                  </a:cubicBezTo>
                  <a:cubicBezTo>
                    <a:pt x="70141" y="55072"/>
                    <a:pt x="71924" y="54253"/>
                    <a:pt x="73438" y="53170"/>
                  </a:cubicBezTo>
                  <a:cubicBezTo>
                    <a:pt x="74397" y="52483"/>
                    <a:pt x="75084" y="51672"/>
                    <a:pt x="75637" y="50788"/>
                  </a:cubicBezTo>
                  <a:cubicBezTo>
                    <a:pt x="76130" y="50381"/>
                    <a:pt x="76609" y="49954"/>
                    <a:pt x="77084" y="49549"/>
                  </a:cubicBezTo>
                  <a:cubicBezTo>
                    <a:pt x="78095" y="48689"/>
                    <a:pt x="78635" y="47648"/>
                    <a:pt x="79448" y="46624"/>
                  </a:cubicBezTo>
                  <a:cubicBezTo>
                    <a:pt x="80623" y="45142"/>
                    <a:pt x="82423" y="45650"/>
                    <a:pt x="84052" y="45361"/>
                  </a:cubicBezTo>
                  <a:cubicBezTo>
                    <a:pt x="84828" y="45223"/>
                    <a:pt x="85660" y="44654"/>
                    <a:pt x="85919" y="43911"/>
                  </a:cubicBezTo>
                  <a:cubicBezTo>
                    <a:pt x="85972" y="43758"/>
                    <a:pt x="85870" y="43697"/>
                    <a:pt x="85733" y="43697"/>
                  </a:cubicBezTo>
                  <a:cubicBezTo>
                    <a:pt x="85572" y="43697"/>
                    <a:pt x="85364" y="43782"/>
                    <a:pt x="85311" y="43900"/>
                  </a:cubicBezTo>
                  <a:cubicBezTo>
                    <a:pt x="84968" y="44652"/>
                    <a:pt x="84215" y="44804"/>
                    <a:pt x="83382" y="44804"/>
                  </a:cubicBezTo>
                  <a:cubicBezTo>
                    <a:pt x="82811" y="44804"/>
                    <a:pt x="82203" y="44733"/>
                    <a:pt x="81664" y="44733"/>
                  </a:cubicBezTo>
                  <a:cubicBezTo>
                    <a:pt x="81363" y="44733"/>
                    <a:pt x="81083" y="44755"/>
                    <a:pt x="80843" y="44825"/>
                  </a:cubicBezTo>
                  <a:cubicBezTo>
                    <a:pt x="79724" y="45151"/>
                    <a:pt x="78856" y="45730"/>
                    <a:pt x="78128" y="46640"/>
                  </a:cubicBezTo>
                  <a:cubicBezTo>
                    <a:pt x="77800" y="47052"/>
                    <a:pt x="77530" y="47515"/>
                    <a:pt x="77251" y="47961"/>
                  </a:cubicBezTo>
                  <a:cubicBezTo>
                    <a:pt x="77106" y="48192"/>
                    <a:pt x="76933" y="48401"/>
                    <a:pt x="76748" y="48601"/>
                  </a:cubicBezTo>
                  <a:cubicBezTo>
                    <a:pt x="77150" y="47678"/>
                    <a:pt x="77525" y="46723"/>
                    <a:pt x="77990" y="45775"/>
                  </a:cubicBezTo>
                  <a:cubicBezTo>
                    <a:pt x="79115" y="43478"/>
                    <a:pt x="82445" y="43439"/>
                    <a:pt x="83729" y="41143"/>
                  </a:cubicBezTo>
                  <a:cubicBezTo>
                    <a:pt x="84647" y="39500"/>
                    <a:pt x="83845" y="36641"/>
                    <a:pt x="85604" y="35505"/>
                  </a:cubicBezTo>
                  <a:cubicBezTo>
                    <a:pt x="85669" y="35464"/>
                    <a:pt x="85681" y="35390"/>
                    <a:pt x="85618" y="35346"/>
                  </a:cubicBezTo>
                  <a:cubicBezTo>
                    <a:pt x="85428" y="35206"/>
                    <a:pt x="85248" y="35145"/>
                    <a:pt x="85081" y="35145"/>
                  </a:cubicBezTo>
                  <a:cubicBezTo>
                    <a:pt x="84053" y="35145"/>
                    <a:pt x="83471" y="37449"/>
                    <a:pt x="83356" y="38061"/>
                  </a:cubicBezTo>
                  <a:cubicBezTo>
                    <a:pt x="83139" y="39191"/>
                    <a:pt x="83142" y="40537"/>
                    <a:pt x="82430" y="41493"/>
                  </a:cubicBezTo>
                  <a:cubicBezTo>
                    <a:pt x="81561" y="42658"/>
                    <a:pt x="79997" y="43117"/>
                    <a:pt x="78787" y="43822"/>
                  </a:cubicBezTo>
                  <a:cubicBezTo>
                    <a:pt x="76005" y="45440"/>
                    <a:pt x="75765" y="48882"/>
                    <a:pt x="73909" y="51245"/>
                  </a:cubicBezTo>
                  <a:cubicBezTo>
                    <a:pt x="72789" y="52672"/>
                    <a:pt x="71287" y="53508"/>
                    <a:pt x="69711" y="54234"/>
                  </a:cubicBezTo>
                  <a:cubicBezTo>
                    <a:pt x="70418" y="53441"/>
                    <a:pt x="71062" y="52576"/>
                    <a:pt x="71688" y="51640"/>
                  </a:cubicBezTo>
                  <a:cubicBezTo>
                    <a:pt x="72557" y="50343"/>
                    <a:pt x="73282" y="48973"/>
                    <a:pt x="74004" y="47591"/>
                  </a:cubicBezTo>
                  <a:cubicBezTo>
                    <a:pt x="74894" y="45892"/>
                    <a:pt x="75988" y="44310"/>
                    <a:pt x="76837" y="42588"/>
                  </a:cubicBezTo>
                  <a:cubicBezTo>
                    <a:pt x="76904" y="42452"/>
                    <a:pt x="76808" y="42397"/>
                    <a:pt x="76675" y="42397"/>
                  </a:cubicBezTo>
                  <a:cubicBezTo>
                    <a:pt x="76522" y="42397"/>
                    <a:pt x="76319" y="42470"/>
                    <a:pt x="76261" y="42578"/>
                  </a:cubicBezTo>
                  <a:cubicBezTo>
                    <a:pt x="74644" y="45568"/>
                    <a:pt x="72516" y="48378"/>
                    <a:pt x="70595" y="51187"/>
                  </a:cubicBezTo>
                  <a:cubicBezTo>
                    <a:pt x="69202" y="53222"/>
                    <a:pt x="67410" y="54862"/>
                    <a:pt x="65344" y="56135"/>
                  </a:cubicBezTo>
                  <a:cubicBezTo>
                    <a:pt x="66298" y="55014"/>
                    <a:pt x="67033" y="53698"/>
                    <a:pt x="67565" y="52280"/>
                  </a:cubicBezTo>
                  <a:cubicBezTo>
                    <a:pt x="68789" y="49030"/>
                    <a:pt x="69402" y="45604"/>
                    <a:pt x="71438" y="42704"/>
                  </a:cubicBezTo>
                  <a:cubicBezTo>
                    <a:pt x="72443" y="41270"/>
                    <a:pt x="73800" y="40444"/>
                    <a:pt x="75211" y="39487"/>
                  </a:cubicBezTo>
                  <a:cubicBezTo>
                    <a:pt x="76110" y="38877"/>
                    <a:pt x="77109" y="38020"/>
                    <a:pt x="77083" y="36848"/>
                  </a:cubicBezTo>
                  <a:cubicBezTo>
                    <a:pt x="77082" y="36796"/>
                    <a:pt x="77047" y="36777"/>
                    <a:pt x="77003" y="36777"/>
                  </a:cubicBezTo>
                  <a:cubicBezTo>
                    <a:pt x="76935" y="36777"/>
                    <a:pt x="76844" y="36823"/>
                    <a:pt x="76821" y="36865"/>
                  </a:cubicBezTo>
                  <a:cubicBezTo>
                    <a:pt x="75558" y="39154"/>
                    <a:pt x="72941" y="39915"/>
                    <a:pt x="71212" y="41807"/>
                  </a:cubicBezTo>
                  <a:cubicBezTo>
                    <a:pt x="69329" y="43869"/>
                    <a:pt x="68451" y="46663"/>
                    <a:pt x="67520" y="49232"/>
                  </a:cubicBezTo>
                  <a:cubicBezTo>
                    <a:pt x="66870" y="51029"/>
                    <a:pt x="66036" y="52911"/>
                    <a:pt x="64947" y="54557"/>
                  </a:cubicBezTo>
                  <a:cubicBezTo>
                    <a:pt x="64956" y="54326"/>
                    <a:pt x="64949" y="54095"/>
                    <a:pt x="64924" y="53867"/>
                  </a:cubicBezTo>
                  <a:cubicBezTo>
                    <a:pt x="64795" y="52647"/>
                    <a:pt x="64382" y="51463"/>
                    <a:pt x="64149" y="50262"/>
                  </a:cubicBezTo>
                  <a:cubicBezTo>
                    <a:pt x="64096" y="49983"/>
                    <a:pt x="64068" y="49698"/>
                    <a:pt x="64063" y="49414"/>
                  </a:cubicBezTo>
                  <a:cubicBezTo>
                    <a:pt x="64098" y="49180"/>
                    <a:pt x="64117" y="48943"/>
                    <a:pt x="64120" y="48707"/>
                  </a:cubicBezTo>
                  <a:cubicBezTo>
                    <a:pt x="64121" y="48657"/>
                    <a:pt x="64117" y="48608"/>
                    <a:pt x="64114" y="48558"/>
                  </a:cubicBezTo>
                  <a:cubicBezTo>
                    <a:pt x="64239" y="47542"/>
                    <a:pt x="64584" y="46527"/>
                    <a:pt x="64921" y="45602"/>
                  </a:cubicBezTo>
                  <a:cubicBezTo>
                    <a:pt x="66097" y="42374"/>
                    <a:pt x="68350" y="40179"/>
                    <a:pt x="71305" y="38534"/>
                  </a:cubicBezTo>
                  <a:cubicBezTo>
                    <a:pt x="72569" y="37829"/>
                    <a:pt x="74338" y="37282"/>
                    <a:pt x="75291" y="36161"/>
                  </a:cubicBezTo>
                  <a:cubicBezTo>
                    <a:pt x="76148" y="35150"/>
                    <a:pt x="75749" y="33194"/>
                    <a:pt x="76802" y="32410"/>
                  </a:cubicBezTo>
                  <a:cubicBezTo>
                    <a:pt x="77057" y="32221"/>
                    <a:pt x="76847" y="32088"/>
                    <a:pt x="76629" y="32088"/>
                  </a:cubicBezTo>
                  <a:cubicBezTo>
                    <a:pt x="76559" y="32088"/>
                    <a:pt x="76487" y="32102"/>
                    <a:pt x="76430" y="32133"/>
                  </a:cubicBezTo>
                  <a:cubicBezTo>
                    <a:pt x="75639" y="32567"/>
                    <a:pt x="75496" y="33462"/>
                    <a:pt x="75292" y="34277"/>
                  </a:cubicBezTo>
                  <a:cubicBezTo>
                    <a:pt x="74970" y="35562"/>
                    <a:pt x="74568" y="36340"/>
                    <a:pt x="73138" y="36772"/>
                  </a:cubicBezTo>
                  <a:cubicBezTo>
                    <a:pt x="72283" y="37031"/>
                    <a:pt x="71475" y="37463"/>
                    <a:pt x="70681" y="37864"/>
                  </a:cubicBezTo>
                  <a:cubicBezTo>
                    <a:pt x="68073" y="39185"/>
                    <a:pt x="65353" y="40999"/>
                    <a:pt x="63803" y="43553"/>
                  </a:cubicBezTo>
                  <a:cubicBezTo>
                    <a:pt x="63342" y="44312"/>
                    <a:pt x="62991" y="45122"/>
                    <a:pt x="62709" y="45957"/>
                  </a:cubicBezTo>
                  <a:cubicBezTo>
                    <a:pt x="62060" y="45084"/>
                    <a:pt x="61558" y="44038"/>
                    <a:pt x="62049" y="42975"/>
                  </a:cubicBezTo>
                  <a:cubicBezTo>
                    <a:pt x="62538" y="41917"/>
                    <a:pt x="63679" y="41236"/>
                    <a:pt x="64596" y="40597"/>
                  </a:cubicBezTo>
                  <a:cubicBezTo>
                    <a:pt x="66257" y="39442"/>
                    <a:pt x="67666" y="38408"/>
                    <a:pt x="68564" y="36561"/>
                  </a:cubicBezTo>
                  <a:cubicBezTo>
                    <a:pt x="69015" y="35636"/>
                    <a:pt x="70428" y="32212"/>
                    <a:pt x="68679" y="31836"/>
                  </a:cubicBezTo>
                  <a:cubicBezTo>
                    <a:pt x="68653" y="31830"/>
                    <a:pt x="68626" y="31828"/>
                    <a:pt x="68597" y="31828"/>
                  </a:cubicBezTo>
                  <a:cubicBezTo>
                    <a:pt x="68427" y="31828"/>
                    <a:pt x="68220" y="31920"/>
                    <a:pt x="68186" y="32091"/>
                  </a:cubicBezTo>
                  <a:cubicBezTo>
                    <a:pt x="68117" y="32430"/>
                    <a:pt x="68300" y="32678"/>
                    <a:pt x="68373" y="33012"/>
                  </a:cubicBezTo>
                  <a:cubicBezTo>
                    <a:pt x="68482" y="33509"/>
                    <a:pt x="68325" y="34093"/>
                    <a:pt x="68208" y="34574"/>
                  </a:cubicBezTo>
                  <a:cubicBezTo>
                    <a:pt x="67953" y="35619"/>
                    <a:pt x="67447" y="36616"/>
                    <a:pt x="66900" y="37536"/>
                  </a:cubicBezTo>
                  <a:cubicBezTo>
                    <a:pt x="66348" y="38466"/>
                    <a:pt x="65274" y="39103"/>
                    <a:pt x="64384" y="39662"/>
                  </a:cubicBezTo>
                  <a:cubicBezTo>
                    <a:pt x="63413" y="40269"/>
                    <a:pt x="62468" y="40922"/>
                    <a:pt x="61572" y="41637"/>
                  </a:cubicBezTo>
                  <a:cubicBezTo>
                    <a:pt x="60112" y="42801"/>
                    <a:pt x="59164" y="44305"/>
                    <a:pt x="60152" y="46108"/>
                  </a:cubicBezTo>
                  <a:cubicBezTo>
                    <a:pt x="60635" y="46992"/>
                    <a:pt x="61365" y="47704"/>
                    <a:pt x="61800" y="48619"/>
                  </a:cubicBezTo>
                  <a:cubicBezTo>
                    <a:pt x="62231" y="49531"/>
                    <a:pt x="61941" y="50866"/>
                    <a:pt x="62460" y="51683"/>
                  </a:cubicBezTo>
                  <a:cubicBezTo>
                    <a:pt x="62463" y="51694"/>
                    <a:pt x="62466" y="51706"/>
                    <a:pt x="62468" y="51716"/>
                  </a:cubicBezTo>
                  <a:cubicBezTo>
                    <a:pt x="62755" y="52913"/>
                    <a:pt x="63162" y="54100"/>
                    <a:pt x="63137" y="55344"/>
                  </a:cubicBezTo>
                  <a:cubicBezTo>
                    <a:pt x="63127" y="55833"/>
                    <a:pt x="63005" y="56344"/>
                    <a:pt x="62835" y="56801"/>
                  </a:cubicBezTo>
                  <a:cubicBezTo>
                    <a:pt x="62778" y="56947"/>
                    <a:pt x="62698" y="57082"/>
                    <a:pt x="62598" y="57203"/>
                  </a:cubicBezTo>
                  <a:cubicBezTo>
                    <a:pt x="61920" y="57713"/>
                    <a:pt x="61158" y="58123"/>
                    <a:pt x="60380" y="58425"/>
                  </a:cubicBezTo>
                  <a:cubicBezTo>
                    <a:pt x="60232" y="58483"/>
                    <a:pt x="60069" y="58545"/>
                    <a:pt x="59902" y="58608"/>
                  </a:cubicBezTo>
                  <a:cubicBezTo>
                    <a:pt x="59417" y="58743"/>
                    <a:pt x="58921" y="58850"/>
                    <a:pt x="58403" y="58911"/>
                  </a:cubicBezTo>
                  <a:cubicBezTo>
                    <a:pt x="58083" y="58948"/>
                    <a:pt x="57760" y="58966"/>
                    <a:pt x="57438" y="58966"/>
                  </a:cubicBezTo>
                  <a:cubicBezTo>
                    <a:pt x="56820" y="58966"/>
                    <a:pt x="56202" y="58901"/>
                    <a:pt x="55594" y="58785"/>
                  </a:cubicBezTo>
                  <a:cubicBezTo>
                    <a:pt x="55366" y="58742"/>
                    <a:pt x="55157" y="58724"/>
                    <a:pt x="54954" y="58724"/>
                  </a:cubicBezTo>
                  <a:cubicBezTo>
                    <a:pt x="54560" y="58724"/>
                    <a:pt x="54185" y="58788"/>
                    <a:pt x="53734" y="58853"/>
                  </a:cubicBezTo>
                  <a:cubicBezTo>
                    <a:pt x="52198" y="59070"/>
                    <a:pt x="50646" y="59132"/>
                    <a:pt x="49091" y="59132"/>
                  </a:cubicBezTo>
                  <a:cubicBezTo>
                    <a:pt x="47212" y="59132"/>
                    <a:pt x="45328" y="59042"/>
                    <a:pt x="43460" y="59027"/>
                  </a:cubicBezTo>
                  <a:cubicBezTo>
                    <a:pt x="43137" y="59024"/>
                    <a:pt x="42808" y="59022"/>
                    <a:pt x="42475" y="59022"/>
                  </a:cubicBezTo>
                  <a:cubicBezTo>
                    <a:pt x="40685" y="59022"/>
                    <a:pt x="38790" y="59092"/>
                    <a:pt x="37063" y="59593"/>
                  </a:cubicBezTo>
                  <a:cubicBezTo>
                    <a:pt x="37690" y="59331"/>
                    <a:pt x="38384" y="59175"/>
                    <a:pt x="39007" y="59026"/>
                  </a:cubicBezTo>
                  <a:cubicBezTo>
                    <a:pt x="39360" y="58941"/>
                    <a:pt x="39718" y="58859"/>
                    <a:pt x="40077" y="58775"/>
                  </a:cubicBezTo>
                  <a:cubicBezTo>
                    <a:pt x="40184" y="58834"/>
                    <a:pt x="40334" y="58856"/>
                    <a:pt x="40500" y="58856"/>
                  </a:cubicBezTo>
                  <a:cubicBezTo>
                    <a:pt x="40926" y="58856"/>
                    <a:pt x="41455" y="58709"/>
                    <a:pt x="41630" y="58661"/>
                  </a:cubicBezTo>
                  <a:cubicBezTo>
                    <a:pt x="41696" y="58643"/>
                    <a:pt x="41856" y="58510"/>
                    <a:pt x="41729" y="58453"/>
                  </a:cubicBezTo>
                  <a:cubicBezTo>
                    <a:pt x="41726" y="58452"/>
                    <a:pt x="41724" y="58451"/>
                    <a:pt x="41721" y="58450"/>
                  </a:cubicBezTo>
                  <a:cubicBezTo>
                    <a:pt x="42484" y="58291"/>
                    <a:pt x="43328" y="58147"/>
                    <a:pt x="43969" y="57695"/>
                  </a:cubicBezTo>
                  <a:cubicBezTo>
                    <a:pt x="44230" y="57510"/>
                    <a:pt x="44438" y="57257"/>
                    <a:pt x="44590" y="56972"/>
                  </a:cubicBezTo>
                  <a:cubicBezTo>
                    <a:pt x="44808" y="56809"/>
                    <a:pt x="45014" y="56632"/>
                    <a:pt x="45207" y="56441"/>
                  </a:cubicBezTo>
                  <a:cubicBezTo>
                    <a:pt x="45370" y="56278"/>
                    <a:pt x="45522" y="56106"/>
                    <a:pt x="45662" y="55926"/>
                  </a:cubicBezTo>
                  <a:cubicBezTo>
                    <a:pt x="46149" y="55356"/>
                    <a:pt x="46572" y="54775"/>
                    <a:pt x="47171" y="54295"/>
                  </a:cubicBezTo>
                  <a:cubicBezTo>
                    <a:pt x="47945" y="53673"/>
                    <a:pt x="48836" y="53203"/>
                    <a:pt x="49646" y="52632"/>
                  </a:cubicBezTo>
                  <a:cubicBezTo>
                    <a:pt x="49875" y="52470"/>
                    <a:pt x="50088" y="52288"/>
                    <a:pt x="50283" y="52088"/>
                  </a:cubicBezTo>
                  <a:cubicBezTo>
                    <a:pt x="50321" y="52082"/>
                    <a:pt x="50359" y="52080"/>
                    <a:pt x="50398" y="52080"/>
                  </a:cubicBezTo>
                  <a:cubicBezTo>
                    <a:pt x="50784" y="52080"/>
                    <a:pt x="51167" y="52334"/>
                    <a:pt x="51495" y="52495"/>
                  </a:cubicBezTo>
                  <a:cubicBezTo>
                    <a:pt x="52182" y="52829"/>
                    <a:pt x="52884" y="53277"/>
                    <a:pt x="53639" y="53277"/>
                  </a:cubicBezTo>
                  <a:cubicBezTo>
                    <a:pt x="53812" y="53277"/>
                    <a:pt x="53987" y="53254"/>
                    <a:pt x="54166" y="53200"/>
                  </a:cubicBezTo>
                  <a:cubicBezTo>
                    <a:pt x="54280" y="53165"/>
                    <a:pt x="54414" y="53070"/>
                    <a:pt x="54391" y="52938"/>
                  </a:cubicBezTo>
                  <a:cubicBezTo>
                    <a:pt x="54307" y="52432"/>
                    <a:pt x="53542" y="52320"/>
                    <a:pt x="53133" y="52138"/>
                  </a:cubicBezTo>
                  <a:cubicBezTo>
                    <a:pt x="52634" y="51917"/>
                    <a:pt x="52154" y="51628"/>
                    <a:pt x="51611" y="51533"/>
                  </a:cubicBezTo>
                  <a:cubicBezTo>
                    <a:pt x="51530" y="51519"/>
                    <a:pt x="51447" y="51511"/>
                    <a:pt x="51364" y="51502"/>
                  </a:cubicBezTo>
                  <a:cubicBezTo>
                    <a:pt x="52081" y="50882"/>
                    <a:pt x="52494" y="49599"/>
                    <a:pt x="52671" y="48859"/>
                  </a:cubicBezTo>
                  <a:cubicBezTo>
                    <a:pt x="52960" y="47655"/>
                    <a:pt x="53116" y="46426"/>
                    <a:pt x="53363" y="45215"/>
                  </a:cubicBezTo>
                  <a:cubicBezTo>
                    <a:pt x="53604" y="44043"/>
                    <a:pt x="53604" y="43188"/>
                    <a:pt x="54628" y="42417"/>
                  </a:cubicBezTo>
                  <a:cubicBezTo>
                    <a:pt x="54716" y="42350"/>
                    <a:pt x="54677" y="42265"/>
                    <a:pt x="54575" y="42258"/>
                  </a:cubicBezTo>
                  <a:cubicBezTo>
                    <a:pt x="54543" y="42256"/>
                    <a:pt x="54511" y="42255"/>
                    <a:pt x="54480" y="42255"/>
                  </a:cubicBezTo>
                  <a:cubicBezTo>
                    <a:pt x="52789" y="42255"/>
                    <a:pt x="52048" y="45444"/>
                    <a:pt x="51787" y="46638"/>
                  </a:cubicBezTo>
                  <a:cubicBezTo>
                    <a:pt x="51759" y="46771"/>
                    <a:pt x="51732" y="46906"/>
                    <a:pt x="51705" y="47040"/>
                  </a:cubicBezTo>
                  <a:cubicBezTo>
                    <a:pt x="51568" y="44624"/>
                    <a:pt x="50994" y="42252"/>
                    <a:pt x="50962" y="39826"/>
                  </a:cubicBezTo>
                  <a:cubicBezTo>
                    <a:pt x="50958" y="39451"/>
                    <a:pt x="50920" y="38416"/>
                    <a:pt x="51449" y="38325"/>
                  </a:cubicBezTo>
                  <a:cubicBezTo>
                    <a:pt x="51569" y="38305"/>
                    <a:pt x="51692" y="38300"/>
                    <a:pt x="51816" y="38300"/>
                  </a:cubicBezTo>
                  <a:cubicBezTo>
                    <a:pt x="51910" y="38300"/>
                    <a:pt x="52004" y="38303"/>
                    <a:pt x="52098" y="38303"/>
                  </a:cubicBezTo>
                  <a:cubicBezTo>
                    <a:pt x="52182" y="38303"/>
                    <a:pt x="52266" y="38301"/>
                    <a:pt x="52349" y="38293"/>
                  </a:cubicBezTo>
                  <a:cubicBezTo>
                    <a:pt x="52791" y="38253"/>
                    <a:pt x="53554" y="38129"/>
                    <a:pt x="53718" y="37640"/>
                  </a:cubicBezTo>
                  <a:cubicBezTo>
                    <a:pt x="53764" y="37504"/>
                    <a:pt x="53646" y="37462"/>
                    <a:pt x="53536" y="37462"/>
                  </a:cubicBezTo>
                  <a:cubicBezTo>
                    <a:pt x="53521" y="37462"/>
                    <a:pt x="53506" y="37462"/>
                    <a:pt x="53492" y="37464"/>
                  </a:cubicBezTo>
                  <a:cubicBezTo>
                    <a:pt x="52507" y="37568"/>
                    <a:pt x="50680" y="37346"/>
                    <a:pt x="50161" y="38470"/>
                  </a:cubicBezTo>
                  <a:cubicBezTo>
                    <a:pt x="49676" y="39526"/>
                    <a:pt x="49869" y="40818"/>
                    <a:pt x="49971" y="41938"/>
                  </a:cubicBezTo>
                  <a:cubicBezTo>
                    <a:pt x="50098" y="43313"/>
                    <a:pt x="50329" y="44674"/>
                    <a:pt x="50424" y="46054"/>
                  </a:cubicBezTo>
                  <a:cubicBezTo>
                    <a:pt x="50525" y="47488"/>
                    <a:pt x="50233" y="49088"/>
                    <a:pt x="49559" y="50346"/>
                  </a:cubicBezTo>
                  <a:cubicBezTo>
                    <a:pt x="49012" y="51368"/>
                    <a:pt x="48144" y="51923"/>
                    <a:pt x="47189" y="52544"/>
                  </a:cubicBezTo>
                  <a:cubicBezTo>
                    <a:pt x="47077" y="52616"/>
                    <a:pt x="46909" y="52728"/>
                    <a:pt x="46710" y="52866"/>
                  </a:cubicBezTo>
                  <a:cubicBezTo>
                    <a:pt x="46731" y="51793"/>
                    <a:pt x="46503" y="50671"/>
                    <a:pt x="46207" y="49543"/>
                  </a:cubicBezTo>
                  <a:cubicBezTo>
                    <a:pt x="45795" y="47963"/>
                    <a:pt x="45534" y="46575"/>
                    <a:pt x="45869" y="44943"/>
                  </a:cubicBezTo>
                  <a:cubicBezTo>
                    <a:pt x="46184" y="43397"/>
                    <a:pt x="46766" y="41918"/>
                    <a:pt x="46940" y="40340"/>
                  </a:cubicBezTo>
                  <a:cubicBezTo>
                    <a:pt x="47080" y="39074"/>
                    <a:pt x="46957" y="37796"/>
                    <a:pt x="47030" y="36527"/>
                  </a:cubicBezTo>
                  <a:cubicBezTo>
                    <a:pt x="47606" y="35676"/>
                    <a:pt x="47981" y="34708"/>
                    <a:pt x="48435" y="33780"/>
                  </a:cubicBezTo>
                  <a:cubicBezTo>
                    <a:pt x="49026" y="32575"/>
                    <a:pt x="50076" y="31816"/>
                    <a:pt x="51244" y="31236"/>
                  </a:cubicBezTo>
                  <a:cubicBezTo>
                    <a:pt x="51910" y="30905"/>
                    <a:pt x="52581" y="30620"/>
                    <a:pt x="53242" y="30336"/>
                  </a:cubicBezTo>
                  <a:cubicBezTo>
                    <a:pt x="53953" y="30277"/>
                    <a:pt x="54669" y="30127"/>
                    <a:pt x="55361" y="30091"/>
                  </a:cubicBezTo>
                  <a:cubicBezTo>
                    <a:pt x="56650" y="30024"/>
                    <a:pt x="57768" y="29669"/>
                    <a:pt x="58922" y="29096"/>
                  </a:cubicBezTo>
                  <a:cubicBezTo>
                    <a:pt x="60004" y="28557"/>
                    <a:pt x="61033" y="27796"/>
                    <a:pt x="61942" y="27005"/>
                  </a:cubicBezTo>
                  <a:cubicBezTo>
                    <a:pt x="62840" y="26221"/>
                    <a:pt x="63623" y="25339"/>
                    <a:pt x="64766" y="24945"/>
                  </a:cubicBezTo>
                  <a:cubicBezTo>
                    <a:pt x="64835" y="24921"/>
                    <a:pt x="65037" y="24812"/>
                    <a:pt x="64975" y="24703"/>
                  </a:cubicBezTo>
                  <a:cubicBezTo>
                    <a:pt x="64821" y="24439"/>
                    <a:pt x="64565" y="24341"/>
                    <a:pt x="64288" y="24341"/>
                  </a:cubicBezTo>
                  <a:cubicBezTo>
                    <a:pt x="64029" y="24341"/>
                    <a:pt x="63752" y="24427"/>
                    <a:pt x="63523" y="24545"/>
                  </a:cubicBezTo>
                  <a:cubicBezTo>
                    <a:pt x="62394" y="25122"/>
                    <a:pt x="61273" y="25789"/>
                    <a:pt x="60216" y="26492"/>
                  </a:cubicBezTo>
                  <a:cubicBezTo>
                    <a:pt x="58958" y="27329"/>
                    <a:pt x="57895" y="28117"/>
                    <a:pt x="56471" y="28641"/>
                  </a:cubicBezTo>
                  <a:cubicBezTo>
                    <a:pt x="56895" y="28336"/>
                    <a:pt x="57301" y="27992"/>
                    <a:pt x="57681" y="27586"/>
                  </a:cubicBezTo>
                  <a:cubicBezTo>
                    <a:pt x="58494" y="26717"/>
                    <a:pt x="59022" y="25616"/>
                    <a:pt x="59585" y="24582"/>
                  </a:cubicBezTo>
                  <a:cubicBezTo>
                    <a:pt x="60356" y="23173"/>
                    <a:pt x="61456" y="21951"/>
                    <a:pt x="62925" y="21256"/>
                  </a:cubicBezTo>
                  <a:cubicBezTo>
                    <a:pt x="63661" y="20908"/>
                    <a:pt x="64521" y="20692"/>
                    <a:pt x="65358" y="20692"/>
                  </a:cubicBezTo>
                  <a:cubicBezTo>
                    <a:pt x="65656" y="20692"/>
                    <a:pt x="65951" y="20719"/>
                    <a:pt x="66236" y="20778"/>
                  </a:cubicBezTo>
                  <a:cubicBezTo>
                    <a:pt x="67633" y="21064"/>
                    <a:pt x="67576" y="22490"/>
                    <a:pt x="67227" y="23571"/>
                  </a:cubicBezTo>
                  <a:cubicBezTo>
                    <a:pt x="67164" y="23768"/>
                    <a:pt x="67308" y="23849"/>
                    <a:pt x="67490" y="23849"/>
                  </a:cubicBezTo>
                  <a:cubicBezTo>
                    <a:pt x="67696" y="23849"/>
                    <a:pt x="67948" y="23745"/>
                    <a:pt x="68000" y="23586"/>
                  </a:cubicBezTo>
                  <a:cubicBezTo>
                    <a:pt x="68687" y="21455"/>
                    <a:pt x="67729" y="20139"/>
                    <a:pt x="65562" y="20139"/>
                  </a:cubicBezTo>
                  <a:cubicBezTo>
                    <a:pt x="65514" y="20139"/>
                    <a:pt x="65466" y="20139"/>
                    <a:pt x="65418" y="20141"/>
                  </a:cubicBezTo>
                  <a:cubicBezTo>
                    <a:pt x="63430" y="20192"/>
                    <a:pt x="61873" y="21090"/>
                    <a:pt x="60513" y="22316"/>
                  </a:cubicBezTo>
                  <a:cubicBezTo>
                    <a:pt x="61594" y="20247"/>
                    <a:pt x="62661" y="17993"/>
                    <a:pt x="64560" y="16793"/>
                  </a:cubicBezTo>
                  <a:cubicBezTo>
                    <a:pt x="66665" y="15462"/>
                    <a:pt x="69311" y="16096"/>
                    <a:pt x="71517" y="15126"/>
                  </a:cubicBezTo>
                  <a:cubicBezTo>
                    <a:pt x="71886" y="14965"/>
                    <a:pt x="71904" y="14763"/>
                    <a:pt x="72107" y="14763"/>
                  </a:cubicBezTo>
                  <a:cubicBezTo>
                    <a:pt x="72206" y="14763"/>
                    <a:pt x="72348" y="14810"/>
                    <a:pt x="72595" y="14934"/>
                  </a:cubicBezTo>
                  <a:cubicBezTo>
                    <a:pt x="73172" y="15222"/>
                    <a:pt x="73591" y="15801"/>
                    <a:pt x="73909" y="16339"/>
                  </a:cubicBezTo>
                  <a:cubicBezTo>
                    <a:pt x="74750" y="17760"/>
                    <a:pt x="73364" y="18926"/>
                    <a:pt x="73179" y="20292"/>
                  </a:cubicBezTo>
                  <a:cubicBezTo>
                    <a:pt x="73164" y="20405"/>
                    <a:pt x="73251" y="20451"/>
                    <a:pt x="73364" y="20451"/>
                  </a:cubicBezTo>
                  <a:cubicBezTo>
                    <a:pt x="73539" y="20451"/>
                    <a:pt x="73778" y="20341"/>
                    <a:pt x="73805" y="20194"/>
                  </a:cubicBezTo>
                  <a:cubicBezTo>
                    <a:pt x="74055" y="18835"/>
                    <a:pt x="75653" y="17658"/>
                    <a:pt x="75325" y="16178"/>
                  </a:cubicBezTo>
                  <a:cubicBezTo>
                    <a:pt x="75113" y="15223"/>
                    <a:pt x="74140" y="13957"/>
                    <a:pt x="73089" y="13813"/>
                  </a:cubicBezTo>
                  <a:cubicBezTo>
                    <a:pt x="72933" y="13792"/>
                    <a:pt x="72782" y="13783"/>
                    <a:pt x="72635" y="13783"/>
                  </a:cubicBezTo>
                  <a:cubicBezTo>
                    <a:pt x="71806" y="13783"/>
                    <a:pt x="71097" y="14078"/>
                    <a:pt x="70246" y="14142"/>
                  </a:cubicBezTo>
                  <a:cubicBezTo>
                    <a:pt x="68723" y="14253"/>
                    <a:pt x="67211" y="14444"/>
                    <a:pt x="65733" y="14827"/>
                  </a:cubicBezTo>
                  <a:cubicBezTo>
                    <a:pt x="62512" y="15660"/>
                    <a:pt x="60764" y="18212"/>
                    <a:pt x="59199" y="20945"/>
                  </a:cubicBezTo>
                  <a:cubicBezTo>
                    <a:pt x="58378" y="22378"/>
                    <a:pt x="57603" y="23837"/>
                    <a:pt x="56779" y="25268"/>
                  </a:cubicBezTo>
                  <a:cubicBezTo>
                    <a:pt x="56102" y="26444"/>
                    <a:pt x="55252" y="27434"/>
                    <a:pt x="54326" y="28380"/>
                  </a:cubicBezTo>
                  <a:cubicBezTo>
                    <a:pt x="53496" y="28836"/>
                    <a:pt x="52608" y="29185"/>
                    <a:pt x="51727" y="29539"/>
                  </a:cubicBezTo>
                  <a:cubicBezTo>
                    <a:pt x="51969" y="29135"/>
                    <a:pt x="52142" y="28695"/>
                    <a:pt x="52239" y="28234"/>
                  </a:cubicBezTo>
                  <a:cubicBezTo>
                    <a:pt x="52600" y="26553"/>
                    <a:pt x="52181" y="24896"/>
                    <a:pt x="53413" y="23480"/>
                  </a:cubicBezTo>
                  <a:cubicBezTo>
                    <a:pt x="53865" y="22960"/>
                    <a:pt x="54588" y="22620"/>
                    <a:pt x="55148" y="22230"/>
                  </a:cubicBezTo>
                  <a:cubicBezTo>
                    <a:pt x="55751" y="21813"/>
                    <a:pt x="56233" y="21239"/>
                    <a:pt x="56643" y="20637"/>
                  </a:cubicBezTo>
                  <a:cubicBezTo>
                    <a:pt x="57552" y="19302"/>
                    <a:pt x="57923" y="17691"/>
                    <a:pt x="58865" y="16353"/>
                  </a:cubicBezTo>
                  <a:cubicBezTo>
                    <a:pt x="59683" y="15191"/>
                    <a:pt x="60495" y="13048"/>
                    <a:pt x="61950" y="12702"/>
                  </a:cubicBezTo>
                  <a:cubicBezTo>
                    <a:pt x="63130" y="12421"/>
                    <a:pt x="64253" y="12422"/>
                    <a:pt x="65342" y="11823"/>
                  </a:cubicBezTo>
                  <a:cubicBezTo>
                    <a:pt x="65558" y="11704"/>
                    <a:pt x="65519" y="11487"/>
                    <a:pt x="65300" y="11487"/>
                  </a:cubicBezTo>
                  <a:cubicBezTo>
                    <a:pt x="65279" y="11487"/>
                    <a:pt x="65257" y="11489"/>
                    <a:pt x="65233" y="11493"/>
                  </a:cubicBezTo>
                  <a:cubicBezTo>
                    <a:pt x="62909" y="11893"/>
                    <a:pt x="60496" y="11799"/>
                    <a:pt x="59220" y="14095"/>
                  </a:cubicBezTo>
                  <a:cubicBezTo>
                    <a:pt x="58759" y="14923"/>
                    <a:pt x="58128" y="15684"/>
                    <a:pt x="57569" y="16448"/>
                  </a:cubicBezTo>
                  <a:cubicBezTo>
                    <a:pt x="57107" y="17078"/>
                    <a:pt x="56412" y="17665"/>
                    <a:pt x="56049" y="18350"/>
                  </a:cubicBezTo>
                  <a:cubicBezTo>
                    <a:pt x="55641" y="19119"/>
                    <a:pt x="55264" y="19889"/>
                    <a:pt x="54718" y="20573"/>
                  </a:cubicBezTo>
                  <a:cubicBezTo>
                    <a:pt x="54156" y="21276"/>
                    <a:pt x="53293" y="21734"/>
                    <a:pt x="52560" y="22233"/>
                  </a:cubicBezTo>
                  <a:cubicBezTo>
                    <a:pt x="52251" y="22442"/>
                    <a:pt x="51967" y="22683"/>
                    <a:pt x="51710" y="22954"/>
                  </a:cubicBezTo>
                  <a:cubicBezTo>
                    <a:pt x="51703" y="22923"/>
                    <a:pt x="51698" y="22894"/>
                    <a:pt x="51691" y="22863"/>
                  </a:cubicBezTo>
                  <a:cubicBezTo>
                    <a:pt x="51285" y="20794"/>
                    <a:pt x="51614" y="19095"/>
                    <a:pt x="52706" y="17312"/>
                  </a:cubicBezTo>
                  <a:cubicBezTo>
                    <a:pt x="53526" y="15974"/>
                    <a:pt x="54597" y="14557"/>
                    <a:pt x="54829" y="12964"/>
                  </a:cubicBezTo>
                  <a:cubicBezTo>
                    <a:pt x="55121" y="12565"/>
                    <a:pt x="55317" y="12085"/>
                    <a:pt x="55422" y="11548"/>
                  </a:cubicBezTo>
                  <a:cubicBezTo>
                    <a:pt x="55513" y="11081"/>
                    <a:pt x="55094" y="10590"/>
                    <a:pt x="54935" y="10186"/>
                  </a:cubicBezTo>
                  <a:cubicBezTo>
                    <a:pt x="54617" y="9378"/>
                    <a:pt x="56489" y="8523"/>
                    <a:pt x="56983" y="8247"/>
                  </a:cubicBezTo>
                  <a:cubicBezTo>
                    <a:pt x="57959" y="7701"/>
                    <a:pt x="60092" y="6727"/>
                    <a:pt x="60327" y="5482"/>
                  </a:cubicBezTo>
                  <a:cubicBezTo>
                    <a:pt x="60387" y="5165"/>
                    <a:pt x="60397" y="4863"/>
                    <a:pt x="60405" y="4540"/>
                  </a:cubicBezTo>
                  <a:cubicBezTo>
                    <a:pt x="60425" y="3759"/>
                    <a:pt x="61705" y="3777"/>
                    <a:pt x="62158" y="3757"/>
                  </a:cubicBezTo>
                  <a:cubicBezTo>
                    <a:pt x="62191" y="3756"/>
                    <a:pt x="62224" y="3755"/>
                    <a:pt x="62256" y="3755"/>
                  </a:cubicBezTo>
                  <a:cubicBezTo>
                    <a:pt x="62923" y="3755"/>
                    <a:pt x="63538" y="4050"/>
                    <a:pt x="64214" y="4050"/>
                  </a:cubicBezTo>
                  <a:cubicBezTo>
                    <a:pt x="64266" y="4050"/>
                    <a:pt x="64319" y="4048"/>
                    <a:pt x="64373" y="4044"/>
                  </a:cubicBezTo>
                  <a:cubicBezTo>
                    <a:pt x="64636" y="4025"/>
                    <a:pt x="64887" y="3611"/>
                    <a:pt x="64531" y="3611"/>
                  </a:cubicBezTo>
                  <a:cubicBezTo>
                    <a:pt x="64522" y="3611"/>
                    <a:pt x="64513" y="3611"/>
                    <a:pt x="64504" y="3612"/>
                  </a:cubicBezTo>
                  <a:cubicBezTo>
                    <a:pt x="64467" y="3614"/>
                    <a:pt x="64430" y="3615"/>
                    <a:pt x="64394" y="3615"/>
                  </a:cubicBezTo>
                  <a:cubicBezTo>
                    <a:pt x="63501" y="3615"/>
                    <a:pt x="62812" y="3054"/>
                    <a:pt x="61949" y="2936"/>
                  </a:cubicBezTo>
                  <a:cubicBezTo>
                    <a:pt x="61796" y="2915"/>
                    <a:pt x="61645" y="2905"/>
                    <a:pt x="61496" y="2905"/>
                  </a:cubicBezTo>
                  <a:cubicBezTo>
                    <a:pt x="60997" y="2905"/>
                    <a:pt x="60515" y="3017"/>
                    <a:pt x="60042" y="3209"/>
                  </a:cubicBezTo>
                  <a:cubicBezTo>
                    <a:pt x="59504" y="3428"/>
                    <a:pt x="58867" y="3822"/>
                    <a:pt x="58603" y="4365"/>
                  </a:cubicBezTo>
                  <a:cubicBezTo>
                    <a:pt x="58367" y="4846"/>
                    <a:pt x="58532" y="5333"/>
                    <a:pt x="58106" y="5763"/>
                  </a:cubicBezTo>
                  <a:cubicBezTo>
                    <a:pt x="57711" y="6161"/>
                    <a:pt x="57182" y="6438"/>
                    <a:pt x="56716" y="6741"/>
                  </a:cubicBezTo>
                  <a:cubicBezTo>
                    <a:pt x="55643" y="7439"/>
                    <a:pt x="54508" y="7969"/>
                    <a:pt x="53624" y="8847"/>
                  </a:cubicBezTo>
                  <a:cubicBezTo>
                    <a:pt x="53632" y="8595"/>
                    <a:pt x="53681" y="8346"/>
                    <a:pt x="53772" y="8111"/>
                  </a:cubicBezTo>
                  <a:cubicBezTo>
                    <a:pt x="54431" y="6363"/>
                    <a:pt x="53897" y="5299"/>
                    <a:pt x="53124" y="3708"/>
                  </a:cubicBezTo>
                  <a:cubicBezTo>
                    <a:pt x="52450" y="2318"/>
                    <a:pt x="51076" y="718"/>
                    <a:pt x="49559" y="718"/>
                  </a:cubicBezTo>
                  <a:cubicBezTo>
                    <a:pt x="49060" y="718"/>
                    <a:pt x="48544" y="892"/>
                    <a:pt x="48033" y="1304"/>
                  </a:cubicBezTo>
                  <a:cubicBezTo>
                    <a:pt x="47635" y="1627"/>
                    <a:pt x="47940" y="1824"/>
                    <a:pt x="48297" y="1824"/>
                  </a:cubicBezTo>
                  <a:cubicBezTo>
                    <a:pt x="48465" y="1824"/>
                    <a:pt x="48644" y="1780"/>
                    <a:pt x="48766" y="1685"/>
                  </a:cubicBezTo>
                  <a:cubicBezTo>
                    <a:pt x="48941" y="1550"/>
                    <a:pt x="49116" y="1491"/>
                    <a:pt x="49288" y="1491"/>
                  </a:cubicBezTo>
                  <a:cubicBezTo>
                    <a:pt x="50207" y="1491"/>
                    <a:pt x="51045" y="3164"/>
                    <a:pt x="51353" y="3763"/>
                  </a:cubicBezTo>
                  <a:cubicBezTo>
                    <a:pt x="51846" y="4722"/>
                    <a:pt x="52091" y="6042"/>
                    <a:pt x="51923" y="7167"/>
                  </a:cubicBezTo>
                  <a:cubicBezTo>
                    <a:pt x="51616" y="6747"/>
                    <a:pt x="51217" y="6377"/>
                    <a:pt x="50689" y="6021"/>
                  </a:cubicBezTo>
                  <a:cubicBezTo>
                    <a:pt x="49397" y="5152"/>
                    <a:pt x="47646" y="4824"/>
                    <a:pt x="46189" y="4332"/>
                  </a:cubicBezTo>
                  <a:cubicBezTo>
                    <a:pt x="45447" y="4082"/>
                    <a:pt x="42963" y="1381"/>
                    <a:pt x="44234" y="545"/>
                  </a:cubicBezTo>
                  <a:cubicBezTo>
                    <a:pt x="44343" y="474"/>
                    <a:pt x="44393" y="349"/>
                    <a:pt x="44321" y="238"/>
                  </a:cubicBezTo>
                  <a:cubicBezTo>
                    <a:pt x="44209" y="63"/>
                    <a:pt x="44015" y="0"/>
                    <a:pt x="4380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0"/>
            <p:cNvSpPr/>
            <p:nvPr/>
          </p:nvSpPr>
          <p:spPr>
            <a:xfrm>
              <a:off x="2328525" y="4675725"/>
              <a:ext cx="209050" cy="77775"/>
            </a:xfrm>
            <a:custGeom>
              <a:avLst/>
              <a:gdLst/>
              <a:ahLst/>
              <a:cxnLst/>
              <a:rect l="l" t="t" r="r" b="b"/>
              <a:pathLst>
                <a:path w="8362" h="3111" extrusionOk="0">
                  <a:moveTo>
                    <a:pt x="7948" y="1"/>
                  </a:moveTo>
                  <a:cubicBezTo>
                    <a:pt x="7911" y="1"/>
                    <a:pt x="7874" y="6"/>
                    <a:pt x="7840" y="17"/>
                  </a:cubicBezTo>
                  <a:cubicBezTo>
                    <a:pt x="6241" y="550"/>
                    <a:pt x="4606" y="730"/>
                    <a:pt x="2971" y="1115"/>
                  </a:cubicBezTo>
                  <a:cubicBezTo>
                    <a:pt x="2058" y="1330"/>
                    <a:pt x="166" y="1881"/>
                    <a:pt x="11" y="3012"/>
                  </a:cubicBezTo>
                  <a:cubicBezTo>
                    <a:pt x="1" y="3086"/>
                    <a:pt x="51" y="3110"/>
                    <a:pt x="115" y="3110"/>
                  </a:cubicBezTo>
                  <a:cubicBezTo>
                    <a:pt x="197" y="3110"/>
                    <a:pt x="301" y="3072"/>
                    <a:pt x="336" y="3050"/>
                  </a:cubicBezTo>
                  <a:cubicBezTo>
                    <a:pt x="981" y="2625"/>
                    <a:pt x="1465" y="2144"/>
                    <a:pt x="2208" y="1858"/>
                  </a:cubicBezTo>
                  <a:cubicBezTo>
                    <a:pt x="2983" y="1560"/>
                    <a:pt x="3830" y="1444"/>
                    <a:pt x="4645" y="1309"/>
                  </a:cubicBezTo>
                  <a:cubicBezTo>
                    <a:pt x="5805" y="1118"/>
                    <a:pt x="7112" y="982"/>
                    <a:pt x="8114" y="315"/>
                  </a:cubicBezTo>
                  <a:cubicBezTo>
                    <a:pt x="8362" y="149"/>
                    <a:pt x="8149" y="1"/>
                    <a:pt x="794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0"/>
            <p:cNvSpPr/>
            <p:nvPr/>
          </p:nvSpPr>
          <p:spPr>
            <a:xfrm>
              <a:off x="2534725" y="4661525"/>
              <a:ext cx="20475" cy="14125"/>
            </a:xfrm>
            <a:custGeom>
              <a:avLst/>
              <a:gdLst/>
              <a:ahLst/>
              <a:cxnLst/>
              <a:rect l="l" t="t" r="r" b="b"/>
              <a:pathLst>
                <a:path w="819" h="565" extrusionOk="0">
                  <a:moveTo>
                    <a:pt x="599" y="1"/>
                  </a:moveTo>
                  <a:cubicBezTo>
                    <a:pt x="489" y="1"/>
                    <a:pt x="361" y="48"/>
                    <a:pt x="300" y="132"/>
                  </a:cubicBezTo>
                  <a:cubicBezTo>
                    <a:pt x="257" y="189"/>
                    <a:pt x="207" y="238"/>
                    <a:pt x="164" y="296"/>
                  </a:cubicBezTo>
                  <a:cubicBezTo>
                    <a:pt x="136" y="335"/>
                    <a:pt x="105" y="374"/>
                    <a:pt x="74" y="410"/>
                  </a:cubicBezTo>
                  <a:cubicBezTo>
                    <a:pt x="0" y="467"/>
                    <a:pt x="22" y="558"/>
                    <a:pt x="118" y="558"/>
                  </a:cubicBezTo>
                  <a:cubicBezTo>
                    <a:pt x="119" y="558"/>
                    <a:pt x="121" y="558"/>
                    <a:pt x="122" y="558"/>
                  </a:cubicBezTo>
                  <a:cubicBezTo>
                    <a:pt x="156" y="558"/>
                    <a:pt x="191" y="559"/>
                    <a:pt x="225" y="563"/>
                  </a:cubicBezTo>
                  <a:cubicBezTo>
                    <a:pt x="232" y="564"/>
                    <a:pt x="240" y="564"/>
                    <a:pt x="248" y="564"/>
                  </a:cubicBezTo>
                  <a:cubicBezTo>
                    <a:pt x="326" y="564"/>
                    <a:pt x="409" y="522"/>
                    <a:pt x="476" y="492"/>
                  </a:cubicBezTo>
                  <a:cubicBezTo>
                    <a:pt x="612" y="432"/>
                    <a:pt x="714" y="318"/>
                    <a:pt x="776" y="187"/>
                  </a:cubicBezTo>
                  <a:cubicBezTo>
                    <a:pt x="819" y="98"/>
                    <a:pt x="759" y="28"/>
                    <a:pt x="672" y="8"/>
                  </a:cubicBezTo>
                  <a:cubicBezTo>
                    <a:pt x="649" y="3"/>
                    <a:pt x="625" y="1"/>
                    <a:pt x="59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0"/>
            <p:cNvSpPr/>
            <p:nvPr/>
          </p:nvSpPr>
          <p:spPr>
            <a:xfrm>
              <a:off x="2647000" y="4522350"/>
              <a:ext cx="85525" cy="59850"/>
            </a:xfrm>
            <a:custGeom>
              <a:avLst/>
              <a:gdLst/>
              <a:ahLst/>
              <a:cxnLst/>
              <a:rect l="l" t="t" r="r" b="b"/>
              <a:pathLst>
                <a:path w="3421" h="2394" extrusionOk="0">
                  <a:moveTo>
                    <a:pt x="2986" y="0"/>
                  </a:moveTo>
                  <a:cubicBezTo>
                    <a:pt x="2500" y="0"/>
                    <a:pt x="1910" y="335"/>
                    <a:pt x="1612" y="638"/>
                  </a:cubicBezTo>
                  <a:cubicBezTo>
                    <a:pt x="1341" y="917"/>
                    <a:pt x="1102" y="1219"/>
                    <a:pt x="824" y="1495"/>
                  </a:cubicBezTo>
                  <a:cubicBezTo>
                    <a:pt x="578" y="1739"/>
                    <a:pt x="140" y="1992"/>
                    <a:pt x="20" y="2323"/>
                  </a:cubicBezTo>
                  <a:cubicBezTo>
                    <a:pt x="1" y="2377"/>
                    <a:pt x="46" y="2393"/>
                    <a:pt x="91" y="2393"/>
                  </a:cubicBezTo>
                  <a:cubicBezTo>
                    <a:pt x="108" y="2393"/>
                    <a:pt x="126" y="2391"/>
                    <a:pt x="140" y="2387"/>
                  </a:cubicBezTo>
                  <a:cubicBezTo>
                    <a:pt x="628" y="2245"/>
                    <a:pt x="1036" y="1697"/>
                    <a:pt x="1396" y="1360"/>
                  </a:cubicBezTo>
                  <a:cubicBezTo>
                    <a:pt x="1924" y="865"/>
                    <a:pt x="2616" y="644"/>
                    <a:pt x="3230" y="303"/>
                  </a:cubicBezTo>
                  <a:cubicBezTo>
                    <a:pt x="3349" y="236"/>
                    <a:pt x="3421" y="96"/>
                    <a:pt x="3256" y="41"/>
                  </a:cubicBezTo>
                  <a:cubicBezTo>
                    <a:pt x="3172" y="13"/>
                    <a:pt x="3081" y="0"/>
                    <a:pt x="298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0"/>
            <p:cNvSpPr/>
            <p:nvPr/>
          </p:nvSpPr>
          <p:spPr>
            <a:xfrm>
              <a:off x="2725750" y="4494175"/>
              <a:ext cx="23325" cy="16475"/>
            </a:xfrm>
            <a:custGeom>
              <a:avLst/>
              <a:gdLst/>
              <a:ahLst/>
              <a:cxnLst/>
              <a:rect l="l" t="t" r="r" b="b"/>
              <a:pathLst>
                <a:path w="933" h="659" extrusionOk="0">
                  <a:moveTo>
                    <a:pt x="573" y="1"/>
                  </a:moveTo>
                  <a:cubicBezTo>
                    <a:pt x="542" y="1"/>
                    <a:pt x="513" y="3"/>
                    <a:pt x="491" y="6"/>
                  </a:cubicBezTo>
                  <a:cubicBezTo>
                    <a:pt x="282" y="38"/>
                    <a:pt x="78" y="154"/>
                    <a:pt x="17" y="364"/>
                  </a:cubicBezTo>
                  <a:cubicBezTo>
                    <a:pt x="1" y="411"/>
                    <a:pt x="4" y="463"/>
                    <a:pt x="25" y="507"/>
                  </a:cubicBezTo>
                  <a:cubicBezTo>
                    <a:pt x="72" y="617"/>
                    <a:pt x="183" y="659"/>
                    <a:pt x="305" y="659"/>
                  </a:cubicBezTo>
                  <a:cubicBezTo>
                    <a:pt x="457" y="659"/>
                    <a:pt x="626" y="594"/>
                    <a:pt x="711" y="517"/>
                  </a:cubicBezTo>
                  <a:cubicBezTo>
                    <a:pt x="810" y="428"/>
                    <a:pt x="873" y="360"/>
                    <a:pt x="899" y="226"/>
                  </a:cubicBezTo>
                  <a:cubicBezTo>
                    <a:pt x="932" y="50"/>
                    <a:pt x="721" y="1"/>
                    <a:pt x="5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0"/>
            <p:cNvSpPr/>
            <p:nvPr/>
          </p:nvSpPr>
          <p:spPr>
            <a:xfrm>
              <a:off x="2323025" y="4240050"/>
              <a:ext cx="14200" cy="91550"/>
            </a:xfrm>
            <a:custGeom>
              <a:avLst/>
              <a:gdLst/>
              <a:ahLst/>
              <a:cxnLst/>
              <a:rect l="l" t="t" r="r" b="b"/>
              <a:pathLst>
                <a:path w="568" h="3662" extrusionOk="0">
                  <a:moveTo>
                    <a:pt x="332" y="1"/>
                  </a:moveTo>
                  <a:cubicBezTo>
                    <a:pt x="311" y="1"/>
                    <a:pt x="284" y="16"/>
                    <a:pt x="276" y="31"/>
                  </a:cubicBezTo>
                  <a:cubicBezTo>
                    <a:pt x="1" y="519"/>
                    <a:pt x="55" y="1136"/>
                    <a:pt x="36" y="1684"/>
                  </a:cubicBezTo>
                  <a:cubicBezTo>
                    <a:pt x="12" y="2350"/>
                    <a:pt x="9" y="2997"/>
                    <a:pt x="179" y="3645"/>
                  </a:cubicBezTo>
                  <a:cubicBezTo>
                    <a:pt x="182" y="3657"/>
                    <a:pt x="192" y="3661"/>
                    <a:pt x="203" y="3661"/>
                  </a:cubicBezTo>
                  <a:cubicBezTo>
                    <a:pt x="226" y="3661"/>
                    <a:pt x="258" y="3643"/>
                    <a:pt x="261" y="3625"/>
                  </a:cubicBezTo>
                  <a:cubicBezTo>
                    <a:pt x="397" y="2961"/>
                    <a:pt x="389" y="2301"/>
                    <a:pt x="399" y="1627"/>
                  </a:cubicBezTo>
                  <a:cubicBezTo>
                    <a:pt x="407" y="1122"/>
                    <a:pt x="568" y="487"/>
                    <a:pt x="360" y="17"/>
                  </a:cubicBezTo>
                  <a:cubicBezTo>
                    <a:pt x="354" y="5"/>
                    <a:pt x="344" y="1"/>
                    <a:pt x="3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0"/>
            <p:cNvSpPr/>
            <p:nvPr/>
          </p:nvSpPr>
          <p:spPr>
            <a:xfrm>
              <a:off x="2316800" y="4343025"/>
              <a:ext cx="32625" cy="70125"/>
            </a:xfrm>
            <a:custGeom>
              <a:avLst/>
              <a:gdLst/>
              <a:ahLst/>
              <a:cxnLst/>
              <a:rect l="l" t="t" r="r" b="b"/>
              <a:pathLst>
                <a:path w="1305" h="2805" extrusionOk="0">
                  <a:moveTo>
                    <a:pt x="369" y="0"/>
                  </a:moveTo>
                  <a:cubicBezTo>
                    <a:pt x="349" y="0"/>
                    <a:pt x="321" y="12"/>
                    <a:pt x="316" y="26"/>
                  </a:cubicBezTo>
                  <a:cubicBezTo>
                    <a:pt x="151" y="525"/>
                    <a:pt x="1" y="1124"/>
                    <a:pt x="97" y="1649"/>
                  </a:cubicBezTo>
                  <a:cubicBezTo>
                    <a:pt x="199" y="2210"/>
                    <a:pt x="583" y="2749"/>
                    <a:pt x="1172" y="2804"/>
                  </a:cubicBezTo>
                  <a:cubicBezTo>
                    <a:pt x="1174" y="2804"/>
                    <a:pt x="1177" y="2804"/>
                    <a:pt x="1179" y="2804"/>
                  </a:cubicBezTo>
                  <a:cubicBezTo>
                    <a:pt x="1223" y="2804"/>
                    <a:pt x="1305" y="2767"/>
                    <a:pt x="1289" y="2715"/>
                  </a:cubicBezTo>
                  <a:cubicBezTo>
                    <a:pt x="1227" y="2505"/>
                    <a:pt x="1096" y="2359"/>
                    <a:pt x="957" y="2196"/>
                  </a:cubicBezTo>
                  <a:cubicBezTo>
                    <a:pt x="783" y="1990"/>
                    <a:pt x="682" y="1735"/>
                    <a:pt x="604" y="1481"/>
                  </a:cubicBezTo>
                  <a:cubicBezTo>
                    <a:pt x="451" y="974"/>
                    <a:pt x="309" y="560"/>
                    <a:pt x="392" y="21"/>
                  </a:cubicBezTo>
                  <a:cubicBezTo>
                    <a:pt x="395" y="6"/>
                    <a:pt x="384" y="0"/>
                    <a:pt x="36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0"/>
            <p:cNvSpPr/>
            <p:nvPr/>
          </p:nvSpPr>
          <p:spPr>
            <a:xfrm>
              <a:off x="2445150" y="4421875"/>
              <a:ext cx="23425" cy="117950"/>
            </a:xfrm>
            <a:custGeom>
              <a:avLst/>
              <a:gdLst/>
              <a:ahLst/>
              <a:cxnLst/>
              <a:rect l="l" t="t" r="r" b="b"/>
              <a:pathLst>
                <a:path w="937" h="4718" extrusionOk="0">
                  <a:moveTo>
                    <a:pt x="660" y="0"/>
                  </a:moveTo>
                  <a:cubicBezTo>
                    <a:pt x="634" y="0"/>
                    <a:pt x="599" y="16"/>
                    <a:pt x="592" y="33"/>
                  </a:cubicBezTo>
                  <a:cubicBezTo>
                    <a:pt x="288" y="823"/>
                    <a:pt x="192" y="1655"/>
                    <a:pt x="95" y="2491"/>
                  </a:cubicBezTo>
                  <a:cubicBezTo>
                    <a:pt x="0" y="3308"/>
                    <a:pt x="8" y="4131"/>
                    <a:pt x="667" y="4700"/>
                  </a:cubicBezTo>
                  <a:cubicBezTo>
                    <a:pt x="681" y="4712"/>
                    <a:pt x="699" y="4717"/>
                    <a:pt x="719" y="4717"/>
                  </a:cubicBezTo>
                  <a:cubicBezTo>
                    <a:pt x="763" y="4717"/>
                    <a:pt x="812" y="4691"/>
                    <a:pt x="818" y="4651"/>
                  </a:cubicBezTo>
                  <a:cubicBezTo>
                    <a:pt x="937" y="3933"/>
                    <a:pt x="660" y="3297"/>
                    <a:pt x="501" y="2602"/>
                  </a:cubicBezTo>
                  <a:cubicBezTo>
                    <a:pt x="305" y="1744"/>
                    <a:pt x="599" y="875"/>
                    <a:pt x="688" y="25"/>
                  </a:cubicBezTo>
                  <a:cubicBezTo>
                    <a:pt x="690" y="7"/>
                    <a:pt x="677" y="0"/>
                    <a:pt x="6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0"/>
            <p:cNvSpPr/>
            <p:nvPr/>
          </p:nvSpPr>
          <p:spPr>
            <a:xfrm>
              <a:off x="2471675" y="4552075"/>
              <a:ext cx="13950" cy="13800"/>
            </a:xfrm>
            <a:custGeom>
              <a:avLst/>
              <a:gdLst/>
              <a:ahLst/>
              <a:cxnLst/>
              <a:rect l="l" t="t" r="r" b="b"/>
              <a:pathLst>
                <a:path w="558" h="552" extrusionOk="0">
                  <a:moveTo>
                    <a:pt x="120" y="0"/>
                  </a:moveTo>
                  <a:cubicBezTo>
                    <a:pt x="97" y="0"/>
                    <a:pt x="69" y="17"/>
                    <a:pt x="65" y="34"/>
                  </a:cubicBezTo>
                  <a:cubicBezTo>
                    <a:pt x="38" y="149"/>
                    <a:pt x="0" y="255"/>
                    <a:pt x="38" y="372"/>
                  </a:cubicBezTo>
                  <a:cubicBezTo>
                    <a:pt x="82" y="511"/>
                    <a:pt x="207" y="552"/>
                    <a:pt x="332" y="552"/>
                  </a:cubicBezTo>
                  <a:cubicBezTo>
                    <a:pt x="369" y="552"/>
                    <a:pt x="406" y="548"/>
                    <a:pt x="441" y="543"/>
                  </a:cubicBezTo>
                  <a:cubicBezTo>
                    <a:pt x="476" y="536"/>
                    <a:pt x="526" y="514"/>
                    <a:pt x="532" y="473"/>
                  </a:cubicBezTo>
                  <a:cubicBezTo>
                    <a:pt x="540" y="421"/>
                    <a:pt x="557" y="406"/>
                    <a:pt x="531" y="355"/>
                  </a:cubicBezTo>
                  <a:cubicBezTo>
                    <a:pt x="505" y="302"/>
                    <a:pt x="447" y="256"/>
                    <a:pt x="398" y="223"/>
                  </a:cubicBezTo>
                  <a:cubicBezTo>
                    <a:pt x="314" y="169"/>
                    <a:pt x="182" y="115"/>
                    <a:pt x="145" y="15"/>
                  </a:cubicBezTo>
                  <a:cubicBezTo>
                    <a:pt x="140" y="4"/>
                    <a:pt x="131" y="0"/>
                    <a:pt x="12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0"/>
            <p:cNvSpPr/>
            <p:nvPr/>
          </p:nvSpPr>
          <p:spPr>
            <a:xfrm>
              <a:off x="2588250" y="4065325"/>
              <a:ext cx="61125" cy="114700"/>
            </a:xfrm>
            <a:custGeom>
              <a:avLst/>
              <a:gdLst/>
              <a:ahLst/>
              <a:cxnLst/>
              <a:rect l="l" t="t" r="r" b="b"/>
              <a:pathLst>
                <a:path w="2445" h="4588" extrusionOk="0">
                  <a:moveTo>
                    <a:pt x="2407" y="1"/>
                  </a:moveTo>
                  <a:cubicBezTo>
                    <a:pt x="2388" y="1"/>
                    <a:pt x="2367" y="6"/>
                    <a:pt x="2359" y="13"/>
                  </a:cubicBezTo>
                  <a:cubicBezTo>
                    <a:pt x="1203" y="1057"/>
                    <a:pt x="0" y="3066"/>
                    <a:pt x="1061" y="4572"/>
                  </a:cubicBezTo>
                  <a:cubicBezTo>
                    <a:pt x="1069" y="4583"/>
                    <a:pt x="1081" y="4588"/>
                    <a:pt x="1095" y="4588"/>
                  </a:cubicBezTo>
                  <a:cubicBezTo>
                    <a:pt x="1131" y="4588"/>
                    <a:pt x="1177" y="4557"/>
                    <a:pt x="1183" y="4530"/>
                  </a:cubicBezTo>
                  <a:cubicBezTo>
                    <a:pt x="1367" y="3759"/>
                    <a:pt x="1273" y="2960"/>
                    <a:pt x="1446" y="2182"/>
                  </a:cubicBezTo>
                  <a:cubicBezTo>
                    <a:pt x="1621" y="1396"/>
                    <a:pt x="2019" y="710"/>
                    <a:pt x="2433" y="29"/>
                  </a:cubicBezTo>
                  <a:cubicBezTo>
                    <a:pt x="2445" y="8"/>
                    <a:pt x="2428" y="1"/>
                    <a:pt x="240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0"/>
            <p:cNvSpPr/>
            <p:nvPr/>
          </p:nvSpPr>
          <p:spPr>
            <a:xfrm>
              <a:off x="2558850" y="4210700"/>
              <a:ext cx="56625" cy="217850"/>
            </a:xfrm>
            <a:custGeom>
              <a:avLst/>
              <a:gdLst/>
              <a:ahLst/>
              <a:cxnLst/>
              <a:rect l="l" t="t" r="r" b="b"/>
              <a:pathLst>
                <a:path w="2265" h="8714" extrusionOk="0">
                  <a:moveTo>
                    <a:pt x="2232" y="0"/>
                  </a:moveTo>
                  <a:cubicBezTo>
                    <a:pt x="2200" y="0"/>
                    <a:pt x="2154" y="24"/>
                    <a:pt x="2147" y="49"/>
                  </a:cubicBezTo>
                  <a:cubicBezTo>
                    <a:pt x="1717" y="1490"/>
                    <a:pt x="1268" y="2923"/>
                    <a:pt x="834" y="4363"/>
                  </a:cubicBezTo>
                  <a:cubicBezTo>
                    <a:pt x="621" y="5070"/>
                    <a:pt x="541" y="5779"/>
                    <a:pt x="397" y="6498"/>
                  </a:cubicBezTo>
                  <a:cubicBezTo>
                    <a:pt x="246" y="7253"/>
                    <a:pt x="0" y="7932"/>
                    <a:pt x="226" y="8687"/>
                  </a:cubicBezTo>
                  <a:cubicBezTo>
                    <a:pt x="231" y="8706"/>
                    <a:pt x="246" y="8714"/>
                    <a:pt x="265" y="8714"/>
                  </a:cubicBezTo>
                  <a:cubicBezTo>
                    <a:pt x="302" y="8714"/>
                    <a:pt x="354" y="8681"/>
                    <a:pt x="362" y="8654"/>
                  </a:cubicBezTo>
                  <a:cubicBezTo>
                    <a:pt x="570" y="7940"/>
                    <a:pt x="532" y="7200"/>
                    <a:pt x="622" y="6463"/>
                  </a:cubicBezTo>
                  <a:cubicBezTo>
                    <a:pt x="705" y="5775"/>
                    <a:pt x="1059" y="4977"/>
                    <a:pt x="1256" y="4297"/>
                  </a:cubicBezTo>
                  <a:cubicBezTo>
                    <a:pt x="1659" y="2903"/>
                    <a:pt x="2132" y="1482"/>
                    <a:pt x="2262" y="30"/>
                  </a:cubicBezTo>
                  <a:cubicBezTo>
                    <a:pt x="2264" y="8"/>
                    <a:pt x="2250" y="0"/>
                    <a:pt x="223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0"/>
            <p:cNvSpPr/>
            <p:nvPr/>
          </p:nvSpPr>
          <p:spPr>
            <a:xfrm>
              <a:off x="2565600" y="4441500"/>
              <a:ext cx="27625" cy="84000"/>
            </a:xfrm>
            <a:custGeom>
              <a:avLst/>
              <a:gdLst/>
              <a:ahLst/>
              <a:cxnLst/>
              <a:rect l="l" t="t" r="r" b="b"/>
              <a:pathLst>
                <a:path w="1105" h="3360" extrusionOk="0">
                  <a:moveTo>
                    <a:pt x="164" y="1"/>
                  </a:moveTo>
                  <a:cubicBezTo>
                    <a:pt x="115" y="1"/>
                    <a:pt x="50" y="37"/>
                    <a:pt x="48" y="76"/>
                  </a:cubicBezTo>
                  <a:cubicBezTo>
                    <a:pt x="1" y="1175"/>
                    <a:pt x="309" y="2419"/>
                    <a:pt x="928" y="3338"/>
                  </a:cubicBezTo>
                  <a:cubicBezTo>
                    <a:pt x="938" y="3353"/>
                    <a:pt x="958" y="3359"/>
                    <a:pt x="981" y="3359"/>
                  </a:cubicBezTo>
                  <a:cubicBezTo>
                    <a:pt x="1034" y="3359"/>
                    <a:pt x="1104" y="3323"/>
                    <a:pt x="1103" y="3281"/>
                  </a:cubicBezTo>
                  <a:cubicBezTo>
                    <a:pt x="1068" y="2182"/>
                    <a:pt x="832" y="935"/>
                    <a:pt x="213" y="21"/>
                  </a:cubicBezTo>
                  <a:cubicBezTo>
                    <a:pt x="203" y="7"/>
                    <a:pt x="185" y="1"/>
                    <a:pt x="16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0"/>
            <p:cNvSpPr/>
            <p:nvPr/>
          </p:nvSpPr>
          <p:spPr>
            <a:xfrm>
              <a:off x="2712625" y="4003150"/>
              <a:ext cx="18050" cy="7225"/>
            </a:xfrm>
            <a:custGeom>
              <a:avLst/>
              <a:gdLst/>
              <a:ahLst/>
              <a:cxnLst/>
              <a:rect l="l" t="t" r="r" b="b"/>
              <a:pathLst>
                <a:path w="722" h="289" extrusionOk="0">
                  <a:moveTo>
                    <a:pt x="499" y="0"/>
                  </a:moveTo>
                  <a:cubicBezTo>
                    <a:pt x="442" y="0"/>
                    <a:pt x="384" y="8"/>
                    <a:pt x="328" y="23"/>
                  </a:cubicBezTo>
                  <a:cubicBezTo>
                    <a:pt x="212" y="57"/>
                    <a:pt x="69" y="93"/>
                    <a:pt x="9" y="208"/>
                  </a:cubicBezTo>
                  <a:cubicBezTo>
                    <a:pt x="0" y="224"/>
                    <a:pt x="7" y="244"/>
                    <a:pt x="23" y="252"/>
                  </a:cubicBezTo>
                  <a:cubicBezTo>
                    <a:pt x="66" y="279"/>
                    <a:pt x="122" y="288"/>
                    <a:pt x="180" y="288"/>
                  </a:cubicBezTo>
                  <a:cubicBezTo>
                    <a:pt x="259" y="288"/>
                    <a:pt x="342" y="271"/>
                    <a:pt x="403" y="253"/>
                  </a:cubicBezTo>
                  <a:cubicBezTo>
                    <a:pt x="516" y="219"/>
                    <a:pt x="624" y="170"/>
                    <a:pt x="703" y="79"/>
                  </a:cubicBezTo>
                  <a:cubicBezTo>
                    <a:pt x="721" y="57"/>
                    <a:pt x="712" y="34"/>
                    <a:pt x="685" y="28"/>
                  </a:cubicBezTo>
                  <a:cubicBezTo>
                    <a:pt x="625" y="10"/>
                    <a:pt x="562" y="0"/>
                    <a:pt x="499"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0"/>
            <p:cNvSpPr/>
            <p:nvPr/>
          </p:nvSpPr>
          <p:spPr>
            <a:xfrm>
              <a:off x="2881200" y="3801525"/>
              <a:ext cx="63925" cy="96575"/>
            </a:xfrm>
            <a:custGeom>
              <a:avLst/>
              <a:gdLst/>
              <a:ahLst/>
              <a:cxnLst/>
              <a:rect l="l" t="t" r="r" b="b"/>
              <a:pathLst>
                <a:path w="2557" h="3863" extrusionOk="0">
                  <a:moveTo>
                    <a:pt x="2271" y="0"/>
                  </a:moveTo>
                  <a:cubicBezTo>
                    <a:pt x="2194" y="0"/>
                    <a:pt x="2111" y="22"/>
                    <a:pt x="2055" y="70"/>
                  </a:cubicBezTo>
                  <a:cubicBezTo>
                    <a:pt x="1484" y="555"/>
                    <a:pt x="1171" y="1197"/>
                    <a:pt x="880" y="1876"/>
                  </a:cubicBezTo>
                  <a:cubicBezTo>
                    <a:pt x="611" y="2504"/>
                    <a:pt x="190" y="3169"/>
                    <a:pt x="9" y="3821"/>
                  </a:cubicBezTo>
                  <a:cubicBezTo>
                    <a:pt x="1" y="3853"/>
                    <a:pt x="28" y="3863"/>
                    <a:pt x="60" y="3863"/>
                  </a:cubicBezTo>
                  <a:cubicBezTo>
                    <a:pt x="89" y="3863"/>
                    <a:pt x="122" y="3854"/>
                    <a:pt x="133" y="3849"/>
                  </a:cubicBezTo>
                  <a:cubicBezTo>
                    <a:pt x="1377" y="3177"/>
                    <a:pt x="1337" y="1178"/>
                    <a:pt x="2387" y="242"/>
                  </a:cubicBezTo>
                  <a:cubicBezTo>
                    <a:pt x="2556" y="90"/>
                    <a:pt x="2426" y="0"/>
                    <a:pt x="227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0"/>
            <p:cNvSpPr/>
            <p:nvPr/>
          </p:nvSpPr>
          <p:spPr>
            <a:xfrm>
              <a:off x="2858350" y="3918775"/>
              <a:ext cx="18225" cy="13725"/>
            </a:xfrm>
            <a:custGeom>
              <a:avLst/>
              <a:gdLst/>
              <a:ahLst/>
              <a:cxnLst/>
              <a:rect l="l" t="t" r="r" b="b"/>
              <a:pathLst>
                <a:path w="729" h="549" extrusionOk="0">
                  <a:moveTo>
                    <a:pt x="638" y="0"/>
                  </a:moveTo>
                  <a:cubicBezTo>
                    <a:pt x="602" y="0"/>
                    <a:pt x="561" y="11"/>
                    <a:pt x="540" y="26"/>
                  </a:cubicBezTo>
                  <a:cubicBezTo>
                    <a:pt x="376" y="147"/>
                    <a:pt x="214" y="268"/>
                    <a:pt x="78" y="421"/>
                  </a:cubicBezTo>
                  <a:cubicBezTo>
                    <a:pt x="0" y="509"/>
                    <a:pt x="81" y="548"/>
                    <a:pt x="172" y="548"/>
                  </a:cubicBezTo>
                  <a:cubicBezTo>
                    <a:pt x="228" y="548"/>
                    <a:pt x="288" y="534"/>
                    <a:pt x="318" y="507"/>
                  </a:cubicBezTo>
                  <a:cubicBezTo>
                    <a:pt x="463" y="379"/>
                    <a:pt x="575" y="235"/>
                    <a:pt x="688" y="78"/>
                  </a:cubicBezTo>
                  <a:cubicBezTo>
                    <a:pt x="728" y="21"/>
                    <a:pt x="688" y="0"/>
                    <a:pt x="63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0"/>
            <p:cNvSpPr/>
            <p:nvPr/>
          </p:nvSpPr>
          <p:spPr>
            <a:xfrm>
              <a:off x="2911800" y="3889525"/>
              <a:ext cx="118425" cy="66125"/>
            </a:xfrm>
            <a:custGeom>
              <a:avLst/>
              <a:gdLst/>
              <a:ahLst/>
              <a:cxnLst/>
              <a:rect l="l" t="t" r="r" b="b"/>
              <a:pathLst>
                <a:path w="4737" h="2645" extrusionOk="0">
                  <a:moveTo>
                    <a:pt x="4664" y="0"/>
                  </a:moveTo>
                  <a:cubicBezTo>
                    <a:pt x="4659" y="0"/>
                    <a:pt x="4654" y="1"/>
                    <a:pt x="4650" y="2"/>
                  </a:cubicBezTo>
                  <a:cubicBezTo>
                    <a:pt x="3002" y="348"/>
                    <a:pt x="1461" y="1738"/>
                    <a:pt x="40" y="2579"/>
                  </a:cubicBezTo>
                  <a:cubicBezTo>
                    <a:pt x="1" y="2602"/>
                    <a:pt x="4" y="2644"/>
                    <a:pt x="46" y="2644"/>
                  </a:cubicBezTo>
                  <a:cubicBezTo>
                    <a:pt x="50" y="2644"/>
                    <a:pt x="55" y="2644"/>
                    <a:pt x="61" y="2643"/>
                  </a:cubicBezTo>
                  <a:cubicBezTo>
                    <a:pt x="854" y="2480"/>
                    <a:pt x="1571" y="2074"/>
                    <a:pt x="2259" y="1658"/>
                  </a:cubicBezTo>
                  <a:cubicBezTo>
                    <a:pt x="3077" y="1163"/>
                    <a:pt x="3925" y="633"/>
                    <a:pt x="4692" y="72"/>
                  </a:cubicBezTo>
                  <a:cubicBezTo>
                    <a:pt x="4737" y="40"/>
                    <a:pt x="4707" y="0"/>
                    <a:pt x="466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0"/>
            <p:cNvSpPr/>
            <p:nvPr/>
          </p:nvSpPr>
          <p:spPr>
            <a:xfrm>
              <a:off x="3029775" y="3886450"/>
              <a:ext cx="3400" cy="1425"/>
            </a:xfrm>
            <a:custGeom>
              <a:avLst/>
              <a:gdLst/>
              <a:ahLst/>
              <a:cxnLst/>
              <a:rect l="l" t="t" r="r" b="b"/>
              <a:pathLst>
                <a:path w="136" h="57" extrusionOk="0">
                  <a:moveTo>
                    <a:pt x="87" y="0"/>
                  </a:moveTo>
                  <a:cubicBezTo>
                    <a:pt x="53" y="0"/>
                    <a:pt x="1" y="35"/>
                    <a:pt x="37" y="53"/>
                  </a:cubicBezTo>
                  <a:cubicBezTo>
                    <a:pt x="41" y="56"/>
                    <a:pt x="46" y="57"/>
                    <a:pt x="52" y="57"/>
                  </a:cubicBezTo>
                  <a:cubicBezTo>
                    <a:pt x="86" y="57"/>
                    <a:pt x="136" y="22"/>
                    <a:pt x="101" y="3"/>
                  </a:cubicBezTo>
                  <a:cubicBezTo>
                    <a:pt x="97" y="1"/>
                    <a:pt x="92" y="0"/>
                    <a:pt x="8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0"/>
            <p:cNvSpPr/>
            <p:nvPr/>
          </p:nvSpPr>
          <p:spPr>
            <a:xfrm>
              <a:off x="3001175" y="3612975"/>
              <a:ext cx="152150" cy="83475"/>
            </a:xfrm>
            <a:custGeom>
              <a:avLst/>
              <a:gdLst/>
              <a:ahLst/>
              <a:cxnLst/>
              <a:rect l="l" t="t" r="r" b="b"/>
              <a:pathLst>
                <a:path w="6086" h="3339" extrusionOk="0">
                  <a:moveTo>
                    <a:pt x="5632" y="1"/>
                  </a:moveTo>
                  <a:cubicBezTo>
                    <a:pt x="3576" y="1"/>
                    <a:pt x="844" y="1467"/>
                    <a:pt x="13" y="3304"/>
                  </a:cubicBezTo>
                  <a:cubicBezTo>
                    <a:pt x="0" y="3331"/>
                    <a:pt x="22" y="3339"/>
                    <a:pt x="45" y="3339"/>
                  </a:cubicBezTo>
                  <a:cubicBezTo>
                    <a:pt x="62" y="3339"/>
                    <a:pt x="80" y="3335"/>
                    <a:pt x="89" y="3331"/>
                  </a:cubicBezTo>
                  <a:cubicBezTo>
                    <a:pt x="932" y="2962"/>
                    <a:pt x="1430" y="2112"/>
                    <a:pt x="2134" y="1544"/>
                  </a:cubicBezTo>
                  <a:cubicBezTo>
                    <a:pt x="3249" y="645"/>
                    <a:pt x="4708" y="546"/>
                    <a:pt x="6004" y="106"/>
                  </a:cubicBezTo>
                  <a:cubicBezTo>
                    <a:pt x="6055" y="88"/>
                    <a:pt x="6086" y="26"/>
                    <a:pt x="6012" y="18"/>
                  </a:cubicBezTo>
                  <a:cubicBezTo>
                    <a:pt x="5889" y="7"/>
                    <a:pt x="5762" y="1"/>
                    <a:pt x="56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0"/>
            <p:cNvSpPr/>
            <p:nvPr/>
          </p:nvSpPr>
          <p:spPr>
            <a:xfrm>
              <a:off x="3175250" y="3605225"/>
              <a:ext cx="38675" cy="8800"/>
            </a:xfrm>
            <a:custGeom>
              <a:avLst/>
              <a:gdLst/>
              <a:ahLst/>
              <a:cxnLst/>
              <a:rect l="l" t="t" r="r" b="b"/>
              <a:pathLst>
                <a:path w="1547" h="352" extrusionOk="0">
                  <a:moveTo>
                    <a:pt x="1132" y="1"/>
                  </a:moveTo>
                  <a:cubicBezTo>
                    <a:pt x="755" y="1"/>
                    <a:pt x="352" y="162"/>
                    <a:pt x="36" y="299"/>
                  </a:cubicBezTo>
                  <a:cubicBezTo>
                    <a:pt x="0" y="315"/>
                    <a:pt x="9" y="352"/>
                    <a:pt x="42" y="352"/>
                  </a:cubicBezTo>
                  <a:cubicBezTo>
                    <a:pt x="45" y="352"/>
                    <a:pt x="49" y="351"/>
                    <a:pt x="53" y="350"/>
                  </a:cubicBezTo>
                  <a:cubicBezTo>
                    <a:pt x="515" y="255"/>
                    <a:pt x="1023" y="305"/>
                    <a:pt x="1468" y="130"/>
                  </a:cubicBezTo>
                  <a:cubicBezTo>
                    <a:pt x="1486" y="124"/>
                    <a:pt x="1546" y="80"/>
                    <a:pt x="1501" y="64"/>
                  </a:cubicBezTo>
                  <a:cubicBezTo>
                    <a:pt x="1384" y="19"/>
                    <a:pt x="1259" y="1"/>
                    <a:pt x="113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0"/>
            <p:cNvSpPr/>
            <p:nvPr/>
          </p:nvSpPr>
          <p:spPr>
            <a:xfrm>
              <a:off x="2801425" y="3673275"/>
              <a:ext cx="102575" cy="131025"/>
            </a:xfrm>
            <a:custGeom>
              <a:avLst/>
              <a:gdLst/>
              <a:ahLst/>
              <a:cxnLst/>
              <a:rect l="l" t="t" r="r" b="b"/>
              <a:pathLst>
                <a:path w="4103" h="5241" extrusionOk="0">
                  <a:moveTo>
                    <a:pt x="4073" y="1"/>
                  </a:moveTo>
                  <a:cubicBezTo>
                    <a:pt x="4055" y="1"/>
                    <a:pt x="4032" y="7"/>
                    <a:pt x="4024" y="16"/>
                  </a:cubicBezTo>
                  <a:cubicBezTo>
                    <a:pt x="3195" y="985"/>
                    <a:pt x="2823" y="2221"/>
                    <a:pt x="2017" y="3203"/>
                  </a:cubicBezTo>
                  <a:cubicBezTo>
                    <a:pt x="1470" y="3869"/>
                    <a:pt x="235" y="4322"/>
                    <a:pt x="10" y="5197"/>
                  </a:cubicBezTo>
                  <a:cubicBezTo>
                    <a:pt x="1" y="5232"/>
                    <a:pt x="36" y="5241"/>
                    <a:pt x="69" y="5241"/>
                  </a:cubicBezTo>
                  <a:cubicBezTo>
                    <a:pt x="87" y="5241"/>
                    <a:pt x="104" y="5238"/>
                    <a:pt x="113" y="5236"/>
                  </a:cubicBezTo>
                  <a:cubicBezTo>
                    <a:pt x="2413" y="4602"/>
                    <a:pt x="3004" y="1811"/>
                    <a:pt x="4092" y="23"/>
                  </a:cubicBezTo>
                  <a:cubicBezTo>
                    <a:pt x="4102" y="7"/>
                    <a:pt x="4090" y="1"/>
                    <a:pt x="407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0"/>
            <p:cNvSpPr/>
            <p:nvPr/>
          </p:nvSpPr>
          <p:spPr>
            <a:xfrm>
              <a:off x="2759000" y="3816250"/>
              <a:ext cx="24950" cy="33000"/>
            </a:xfrm>
            <a:custGeom>
              <a:avLst/>
              <a:gdLst/>
              <a:ahLst/>
              <a:cxnLst/>
              <a:rect l="l" t="t" r="r" b="b"/>
              <a:pathLst>
                <a:path w="998" h="1320" extrusionOk="0">
                  <a:moveTo>
                    <a:pt x="957" y="0"/>
                  </a:moveTo>
                  <a:cubicBezTo>
                    <a:pt x="935" y="0"/>
                    <a:pt x="907" y="9"/>
                    <a:pt x="898" y="16"/>
                  </a:cubicBezTo>
                  <a:cubicBezTo>
                    <a:pt x="673" y="171"/>
                    <a:pt x="434" y="379"/>
                    <a:pt x="296" y="620"/>
                  </a:cubicBezTo>
                  <a:cubicBezTo>
                    <a:pt x="180" y="821"/>
                    <a:pt x="1" y="1087"/>
                    <a:pt x="168" y="1300"/>
                  </a:cubicBezTo>
                  <a:cubicBezTo>
                    <a:pt x="179" y="1314"/>
                    <a:pt x="197" y="1319"/>
                    <a:pt x="216" y="1319"/>
                  </a:cubicBezTo>
                  <a:cubicBezTo>
                    <a:pt x="248" y="1319"/>
                    <a:pt x="284" y="1305"/>
                    <a:pt x="301" y="1290"/>
                  </a:cubicBezTo>
                  <a:cubicBezTo>
                    <a:pt x="485" y="1123"/>
                    <a:pt x="541" y="929"/>
                    <a:pt x="643" y="709"/>
                  </a:cubicBezTo>
                  <a:cubicBezTo>
                    <a:pt x="749" y="481"/>
                    <a:pt x="881" y="263"/>
                    <a:pt x="986" y="35"/>
                  </a:cubicBezTo>
                  <a:cubicBezTo>
                    <a:pt x="998" y="9"/>
                    <a:pt x="980" y="0"/>
                    <a:pt x="95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0"/>
            <p:cNvSpPr/>
            <p:nvPr/>
          </p:nvSpPr>
          <p:spPr>
            <a:xfrm>
              <a:off x="2676175" y="3872575"/>
              <a:ext cx="69050" cy="75600"/>
            </a:xfrm>
            <a:custGeom>
              <a:avLst/>
              <a:gdLst/>
              <a:ahLst/>
              <a:cxnLst/>
              <a:rect l="l" t="t" r="r" b="b"/>
              <a:pathLst>
                <a:path w="2762" h="3024" extrusionOk="0">
                  <a:moveTo>
                    <a:pt x="50" y="1"/>
                  </a:moveTo>
                  <a:cubicBezTo>
                    <a:pt x="27" y="1"/>
                    <a:pt x="1" y="15"/>
                    <a:pt x="3" y="37"/>
                  </a:cubicBezTo>
                  <a:cubicBezTo>
                    <a:pt x="73" y="652"/>
                    <a:pt x="721" y="1123"/>
                    <a:pt x="1147" y="1513"/>
                  </a:cubicBezTo>
                  <a:cubicBezTo>
                    <a:pt x="1399" y="1746"/>
                    <a:pt x="1639" y="1982"/>
                    <a:pt x="1907" y="2198"/>
                  </a:cubicBezTo>
                  <a:cubicBezTo>
                    <a:pt x="2195" y="2431"/>
                    <a:pt x="2211" y="2756"/>
                    <a:pt x="2428" y="3008"/>
                  </a:cubicBezTo>
                  <a:cubicBezTo>
                    <a:pt x="2437" y="3019"/>
                    <a:pt x="2452" y="3024"/>
                    <a:pt x="2467" y="3024"/>
                  </a:cubicBezTo>
                  <a:cubicBezTo>
                    <a:pt x="2501" y="3024"/>
                    <a:pt x="2540" y="3002"/>
                    <a:pt x="2551" y="2978"/>
                  </a:cubicBezTo>
                  <a:cubicBezTo>
                    <a:pt x="2761" y="2542"/>
                    <a:pt x="2263" y="1767"/>
                    <a:pt x="1957" y="1457"/>
                  </a:cubicBezTo>
                  <a:cubicBezTo>
                    <a:pt x="1418" y="911"/>
                    <a:pt x="748" y="360"/>
                    <a:pt x="67" y="4"/>
                  </a:cubicBezTo>
                  <a:cubicBezTo>
                    <a:pt x="62" y="2"/>
                    <a:pt x="56" y="1"/>
                    <a:pt x="50"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0"/>
            <p:cNvSpPr/>
            <p:nvPr/>
          </p:nvSpPr>
          <p:spPr>
            <a:xfrm>
              <a:off x="2540250" y="3522275"/>
              <a:ext cx="21650" cy="43075"/>
            </a:xfrm>
            <a:custGeom>
              <a:avLst/>
              <a:gdLst/>
              <a:ahLst/>
              <a:cxnLst/>
              <a:rect l="l" t="t" r="r" b="b"/>
              <a:pathLst>
                <a:path w="866" h="1723" extrusionOk="0">
                  <a:moveTo>
                    <a:pt x="747" y="1"/>
                  </a:moveTo>
                  <a:cubicBezTo>
                    <a:pt x="719" y="1"/>
                    <a:pt x="684" y="15"/>
                    <a:pt x="672" y="25"/>
                  </a:cubicBezTo>
                  <a:cubicBezTo>
                    <a:pt x="415" y="254"/>
                    <a:pt x="251" y="494"/>
                    <a:pt x="160" y="828"/>
                  </a:cubicBezTo>
                  <a:cubicBezTo>
                    <a:pt x="88" y="1090"/>
                    <a:pt x="0" y="1454"/>
                    <a:pt x="188" y="1684"/>
                  </a:cubicBezTo>
                  <a:cubicBezTo>
                    <a:pt x="211" y="1711"/>
                    <a:pt x="247" y="1722"/>
                    <a:pt x="287" y="1722"/>
                  </a:cubicBezTo>
                  <a:cubicBezTo>
                    <a:pt x="363" y="1722"/>
                    <a:pt x="452" y="1681"/>
                    <a:pt x="485" y="1635"/>
                  </a:cubicBezTo>
                  <a:cubicBezTo>
                    <a:pt x="798" y="1202"/>
                    <a:pt x="866" y="536"/>
                    <a:pt x="786" y="26"/>
                  </a:cubicBezTo>
                  <a:cubicBezTo>
                    <a:pt x="783" y="7"/>
                    <a:pt x="767" y="1"/>
                    <a:pt x="74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0"/>
            <p:cNvSpPr/>
            <p:nvPr/>
          </p:nvSpPr>
          <p:spPr>
            <a:xfrm>
              <a:off x="2652350" y="3488750"/>
              <a:ext cx="175475" cy="94175"/>
            </a:xfrm>
            <a:custGeom>
              <a:avLst/>
              <a:gdLst/>
              <a:ahLst/>
              <a:cxnLst/>
              <a:rect l="l" t="t" r="r" b="b"/>
              <a:pathLst>
                <a:path w="7019" h="3767" extrusionOk="0">
                  <a:moveTo>
                    <a:pt x="84" y="1"/>
                  </a:moveTo>
                  <a:cubicBezTo>
                    <a:pt x="55" y="1"/>
                    <a:pt x="1" y="37"/>
                    <a:pt x="36" y="53"/>
                  </a:cubicBezTo>
                  <a:cubicBezTo>
                    <a:pt x="1263" y="577"/>
                    <a:pt x="2423" y="1034"/>
                    <a:pt x="3709" y="1382"/>
                  </a:cubicBezTo>
                  <a:cubicBezTo>
                    <a:pt x="4344" y="1553"/>
                    <a:pt x="5054" y="1766"/>
                    <a:pt x="5533" y="2241"/>
                  </a:cubicBezTo>
                  <a:cubicBezTo>
                    <a:pt x="6025" y="2729"/>
                    <a:pt x="5716" y="3188"/>
                    <a:pt x="5855" y="3734"/>
                  </a:cubicBezTo>
                  <a:cubicBezTo>
                    <a:pt x="5861" y="3758"/>
                    <a:pt x="5883" y="3766"/>
                    <a:pt x="5909" y="3766"/>
                  </a:cubicBezTo>
                  <a:cubicBezTo>
                    <a:pt x="5944" y="3766"/>
                    <a:pt x="5987" y="3750"/>
                    <a:pt x="6003" y="3736"/>
                  </a:cubicBezTo>
                  <a:cubicBezTo>
                    <a:pt x="7019" y="2883"/>
                    <a:pt x="6045" y="1928"/>
                    <a:pt x="5172" y="1506"/>
                  </a:cubicBezTo>
                  <a:cubicBezTo>
                    <a:pt x="4585" y="1224"/>
                    <a:pt x="3925" y="1083"/>
                    <a:pt x="3294" y="933"/>
                  </a:cubicBezTo>
                  <a:cubicBezTo>
                    <a:pt x="2204" y="672"/>
                    <a:pt x="1160" y="343"/>
                    <a:pt x="91" y="2"/>
                  </a:cubicBezTo>
                  <a:cubicBezTo>
                    <a:pt x="89" y="1"/>
                    <a:pt x="86" y="1"/>
                    <a:pt x="8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0"/>
            <p:cNvSpPr/>
            <p:nvPr/>
          </p:nvSpPr>
          <p:spPr>
            <a:xfrm>
              <a:off x="2801600" y="3521200"/>
              <a:ext cx="15700" cy="18600"/>
            </a:xfrm>
            <a:custGeom>
              <a:avLst/>
              <a:gdLst/>
              <a:ahLst/>
              <a:cxnLst/>
              <a:rect l="l" t="t" r="r" b="b"/>
              <a:pathLst>
                <a:path w="628" h="744" extrusionOk="0">
                  <a:moveTo>
                    <a:pt x="322" y="0"/>
                  </a:moveTo>
                  <a:cubicBezTo>
                    <a:pt x="283" y="0"/>
                    <a:pt x="244" y="21"/>
                    <a:pt x="217" y="47"/>
                  </a:cubicBezTo>
                  <a:cubicBezTo>
                    <a:pt x="115" y="145"/>
                    <a:pt x="30" y="247"/>
                    <a:pt x="15" y="393"/>
                  </a:cubicBezTo>
                  <a:cubicBezTo>
                    <a:pt x="1" y="517"/>
                    <a:pt x="78" y="617"/>
                    <a:pt x="177" y="676"/>
                  </a:cubicBezTo>
                  <a:cubicBezTo>
                    <a:pt x="185" y="684"/>
                    <a:pt x="194" y="692"/>
                    <a:pt x="203" y="700"/>
                  </a:cubicBezTo>
                  <a:cubicBezTo>
                    <a:pt x="233" y="730"/>
                    <a:pt x="278" y="743"/>
                    <a:pt x="325" y="743"/>
                  </a:cubicBezTo>
                  <a:cubicBezTo>
                    <a:pt x="434" y="743"/>
                    <a:pt x="560" y="674"/>
                    <a:pt x="576" y="577"/>
                  </a:cubicBezTo>
                  <a:cubicBezTo>
                    <a:pt x="578" y="568"/>
                    <a:pt x="579" y="558"/>
                    <a:pt x="580" y="548"/>
                  </a:cubicBezTo>
                  <a:cubicBezTo>
                    <a:pt x="625" y="455"/>
                    <a:pt x="627" y="358"/>
                    <a:pt x="590" y="253"/>
                  </a:cubicBezTo>
                  <a:cubicBezTo>
                    <a:pt x="574" y="204"/>
                    <a:pt x="538" y="155"/>
                    <a:pt x="504" y="117"/>
                  </a:cubicBezTo>
                  <a:cubicBezTo>
                    <a:pt x="484" y="99"/>
                    <a:pt x="459" y="84"/>
                    <a:pt x="433" y="78"/>
                  </a:cubicBezTo>
                  <a:cubicBezTo>
                    <a:pt x="422" y="75"/>
                    <a:pt x="387" y="26"/>
                    <a:pt x="380" y="21"/>
                  </a:cubicBezTo>
                  <a:cubicBezTo>
                    <a:pt x="363" y="6"/>
                    <a:pt x="343" y="0"/>
                    <a:pt x="3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0"/>
            <p:cNvSpPr/>
            <p:nvPr/>
          </p:nvSpPr>
          <p:spPr>
            <a:xfrm>
              <a:off x="2845250" y="3432125"/>
              <a:ext cx="46750" cy="26675"/>
            </a:xfrm>
            <a:custGeom>
              <a:avLst/>
              <a:gdLst/>
              <a:ahLst/>
              <a:cxnLst/>
              <a:rect l="l" t="t" r="r" b="b"/>
              <a:pathLst>
                <a:path w="1870" h="1067" extrusionOk="0">
                  <a:moveTo>
                    <a:pt x="1798" y="0"/>
                  </a:moveTo>
                  <a:cubicBezTo>
                    <a:pt x="1791" y="0"/>
                    <a:pt x="1785" y="1"/>
                    <a:pt x="1779" y="3"/>
                  </a:cubicBezTo>
                  <a:cubicBezTo>
                    <a:pt x="1133" y="207"/>
                    <a:pt x="485" y="506"/>
                    <a:pt x="27" y="1021"/>
                  </a:cubicBezTo>
                  <a:cubicBezTo>
                    <a:pt x="0" y="1051"/>
                    <a:pt x="32" y="1067"/>
                    <a:pt x="61" y="1067"/>
                  </a:cubicBezTo>
                  <a:cubicBezTo>
                    <a:pt x="69" y="1067"/>
                    <a:pt x="77" y="1066"/>
                    <a:pt x="83" y="1063"/>
                  </a:cubicBezTo>
                  <a:cubicBezTo>
                    <a:pt x="712" y="809"/>
                    <a:pt x="1282" y="457"/>
                    <a:pt x="1827" y="55"/>
                  </a:cubicBezTo>
                  <a:cubicBezTo>
                    <a:pt x="1869" y="25"/>
                    <a:pt x="1833" y="0"/>
                    <a:pt x="179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0"/>
            <p:cNvSpPr/>
            <p:nvPr/>
          </p:nvSpPr>
          <p:spPr>
            <a:xfrm>
              <a:off x="2943850" y="3354075"/>
              <a:ext cx="16975" cy="38575"/>
            </a:xfrm>
            <a:custGeom>
              <a:avLst/>
              <a:gdLst/>
              <a:ahLst/>
              <a:cxnLst/>
              <a:rect l="l" t="t" r="r" b="b"/>
              <a:pathLst>
                <a:path w="679" h="1543" extrusionOk="0">
                  <a:moveTo>
                    <a:pt x="514" y="1"/>
                  </a:moveTo>
                  <a:cubicBezTo>
                    <a:pt x="484" y="1"/>
                    <a:pt x="448" y="14"/>
                    <a:pt x="435" y="25"/>
                  </a:cubicBezTo>
                  <a:cubicBezTo>
                    <a:pt x="169" y="260"/>
                    <a:pt x="20" y="418"/>
                    <a:pt x="4" y="783"/>
                  </a:cubicBezTo>
                  <a:cubicBezTo>
                    <a:pt x="1" y="914"/>
                    <a:pt x="13" y="1044"/>
                    <a:pt x="41" y="1172"/>
                  </a:cubicBezTo>
                  <a:cubicBezTo>
                    <a:pt x="59" y="1250"/>
                    <a:pt x="87" y="1324"/>
                    <a:pt x="127" y="1393"/>
                  </a:cubicBezTo>
                  <a:cubicBezTo>
                    <a:pt x="159" y="1452"/>
                    <a:pt x="223" y="1461"/>
                    <a:pt x="259" y="1521"/>
                  </a:cubicBezTo>
                  <a:cubicBezTo>
                    <a:pt x="269" y="1536"/>
                    <a:pt x="285" y="1543"/>
                    <a:pt x="304" y="1543"/>
                  </a:cubicBezTo>
                  <a:cubicBezTo>
                    <a:pt x="349" y="1543"/>
                    <a:pt x="406" y="1509"/>
                    <a:pt x="420" y="1482"/>
                  </a:cubicBezTo>
                  <a:cubicBezTo>
                    <a:pt x="470" y="1373"/>
                    <a:pt x="548" y="1328"/>
                    <a:pt x="580" y="1205"/>
                  </a:cubicBezTo>
                  <a:cubicBezTo>
                    <a:pt x="616" y="1062"/>
                    <a:pt x="638" y="917"/>
                    <a:pt x="644" y="769"/>
                  </a:cubicBezTo>
                  <a:cubicBezTo>
                    <a:pt x="650" y="625"/>
                    <a:pt x="678" y="483"/>
                    <a:pt x="669" y="338"/>
                  </a:cubicBezTo>
                  <a:cubicBezTo>
                    <a:pt x="663" y="230"/>
                    <a:pt x="580" y="136"/>
                    <a:pt x="557" y="27"/>
                  </a:cubicBezTo>
                  <a:cubicBezTo>
                    <a:pt x="553" y="8"/>
                    <a:pt x="535" y="1"/>
                    <a:pt x="514"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0"/>
            <p:cNvSpPr/>
            <p:nvPr/>
          </p:nvSpPr>
          <p:spPr>
            <a:xfrm>
              <a:off x="2746000" y="3377525"/>
              <a:ext cx="36100" cy="78975"/>
            </a:xfrm>
            <a:custGeom>
              <a:avLst/>
              <a:gdLst/>
              <a:ahLst/>
              <a:cxnLst/>
              <a:rect l="l" t="t" r="r" b="b"/>
              <a:pathLst>
                <a:path w="1444" h="3159" extrusionOk="0">
                  <a:moveTo>
                    <a:pt x="1151" y="1"/>
                  </a:moveTo>
                  <a:cubicBezTo>
                    <a:pt x="1123" y="1"/>
                    <a:pt x="1088" y="19"/>
                    <a:pt x="1088" y="41"/>
                  </a:cubicBezTo>
                  <a:cubicBezTo>
                    <a:pt x="1067" y="489"/>
                    <a:pt x="1" y="3158"/>
                    <a:pt x="941" y="3158"/>
                  </a:cubicBezTo>
                  <a:cubicBezTo>
                    <a:pt x="970" y="3158"/>
                    <a:pt x="1000" y="3156"/>
                    <a:pt x="1032" y="3151"/>
                  </a:cubicBezTo>
                  <a:cubicBezTo>
                    <a:pt x="1443" y="3085"/>
                    <a:pt x="1278" y="2223"/>
                    <a:pt x="1276" y="1965"/>
                  </a:cubicBezTo>
                  <a:cubicBezTo>
                    <a:pt x="1269" y="1315"/>
                    <a:pt x="1418" y="649"/>
                    <a:pt x="1184" y="18"/>
                  </a:cubicBezTo>
                  <a:cubicBezTo>
                    <a:pt x="1179" y="6"/>
                    <a:pt x="1166" y="1"/>
                    <a:pt x="11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0"/>
            <p:cNvSpPr/>
            <p:nvPr/>
          </p:nvSpPr>
          <p:spPr>
            <a:xfrm>
              <a:off x="2737300" y="3423200"/>
              <a:ext cx="14450" cy="13925"/>
            </a:xfrm>
            <a:custGeom>
              <a:avLst/>
              <a:gdLst/>
              <a:ahLst/>
              <a:cxnLst/>
              <a:rect l="l" t="t" r="r" b="b"/>
              <a:pathLst>
                <a:path w="578" h="557" extrusionOk="0">
                  <a:moveTo>
                    <a:pt x="302" y="0"/>
                  </a:moveTo>
                  <a:cubicBezTo>
                    <a:pt x="278" y="0"/>
                    <a:pt x="246" y="14"/>
                    <a:pt x="238" y="24"/>
                  </a:cubicBezTo>
                  <a:cubicBezTo>
                    <a:pt x="169" y="107"/>
                    <a:pt x="51" y="172"/>
                    <a:pt x="30" y="288"/>
                  </a:cubicBezTo>
                  <a:cubicBezTo>
                    <a:pt x="0" y="447"/>
                    <a:pt x="79" y="536"/>
                    <a:pt x="243" y="555"/>
                  </a:cubicBezTo>
                  <a:cubicBezTo>
                    <a:pt x="254" y="556"/>
                    <a:pt x="266" y="557"/>
                    <a:pt x="279" y="557"/>
                  </a:cubicBezTo>
                  <a:cubicBezTo>
                    <a:pt x="397" y="557"/>
                    <a:pt x="578" y="500"/>
                    <a:pt x="554" y="360"/>
                  </a:cubicBezTo>
                  <a:cubicBezTo>
                    <a:pt x="528" y="209"/>
                    <a:pt x="308" y="161"/>
                    <a:pt x="327" y="25"/>
                  </a:cubicBezTo>
                  <a:cubicBezTo>
                    <a:pt x="330" y="7"/>
                    <a:pt x="318" y="0"/>
                    <a:pt x="30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0"/>
            <p:cNvSpPr/>
            <p:nvPr/>
          </p:nvSpPr>
          <p:spPr>
            <a:xfrm>
              <a:off x="2589325" y="3362275"/>
              <a:ext cx="33450" cy="15900"/>
            </a:xfrm>
            <a:custGeom>
              <a:avLst/>
              <a:gdLst/>
              <a:ahLst/>
              <a:cxnLst/>
              <a:rect l="l" t="t" r="r" b="b"/>
              <a:pathLst>
                <a:path w="1338" h="636" extrusionOk="0">
                  <a:moveTo>
                    <a:pt x="133" y="1"/>
                  </a:moveTo>
                  <a:cubicBezTo>
                    <a:pt x="99" y="1"/>
                    <a:pt x="52" y="26"/>
                    <a:pt x="45" y="62"/>
                  </a:cubicBezTo>
                  <a:cubicBezTo>
                    <a:pt x="0" y="311"/>
                    <a:pt x="232" y="452"/>
                    <a:pt x="430" y="548"/>
                  </a:cubicBezTo>
                  <a:cubicBezTo>
                    <a:pt x="559" y="611"/>
                    <a:pt x="701" y="635"/>
                    <a:pt x="845" y="635"/>
                  </a:cubicBezTo>
                  <a:cubicBezTo>
                    <a:pt x="980" y="635"/>
                    <a:pt x="1117" y="614"/>
                    <a:pt x="1244" y="582"/>
                  </a:cubicBezTo>
                  <a:cubicBezTo>
                    <a:pt x="1273" y="576"/>
                    <a:pt x="1337" y="520"/>
                    <a:pt x="1286" y="498"/>
                  </a:cubicBezTo>
                  <a:cubicBezTo>
                    <a:pt x="905" y="336"/>
                    <a:pt x="561" y="46"/>
                    <a:pt x="141" y="1"/>
                  </a:cubicBezTo>
                  <a:cubicBezTo>
                    <a:pt x="139" y="1"/>
                    <a:pt x="136" y="1"/>
                    <a:pt x="13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0"/>
            <p:cNvSpPr/>
            <p:nvPr/>
          </p:nvSpPr>
          <p:spPr>
            <a:xfrm>
              <a:off x="2308900" y="3808600"/>
              <a:ext cx="53975" cy="112675"/>
            </a:xfrm>
            <a:custGeom>
              <a:avLst/>
              <a:gdLst/>
              <a:ahLst/>
              <a:cxnLst/>
              <a:rect l="l" t="t" r="r" b="b"/>
              <a:pathLst>
                <a:path w="2159" h="4507" extrusionOk="0">
                  <a:moveTo>
                    <a:pt x="1718" y="0"/>
                  </a:moveTo>
                  <a:cubicBezTo>
                    <a:pt x="1694" y="0"/>
                    <a:pt x="1667" y="16"/>
                    <a:pt x="1662" y="36"/>
                  </a:cubicBezTo>
                  <a:cubicBezTo>
                    <a:pt x="1488" y="875"/>
                    <a:pt x="1331" y="1639"/>
                    <a:pt x="962" y="2425"/>
                  </a:cubicBezTo>
                  <a:cubicBezTo>
                    <a:pt x="681" y="3024"/>
                    <a:pt x="0" y="3787"/>
                    <a:pt x="44" y="4466"/>
                  </a:cubicBezTo>
                  <a:cubicBezTo>
                    <a:pt x="46" y="4496"/>
                    <a:pt x="70" y="4506"/>
                    <a:pt x="97" y="4506"/>
                  </a:cubicBezTo>
                  <a:cubicBezTo>
                    <a:pt x="124" y="4506"/>
                    <a:pt x="156" y="4495"/>
                    <a:pt x="171" y="4481"/>
                  </a:cubicBezTo>
                  <a:cubicBezTo>
                    <a:pt x="762" y="3956"/>
                    <a:pt x="1100" y="3135"/>
                    <a:pt x="1438" y="2433"/>
                  </a:cubicBezTo>
                  <a:cubicBezTo>
                    <a:pt x="1771" y="1739"/>
                    <a:pt x="2159" y="747"/>
                    <a:pt x="1749" y="16"/>
                  </a:cubicBezTo>
                  <a:cubicBezTo>
                    <a:pt x="1743" y="5"/>
                    <a:pt x="1731" y="0"/>
                    <a:pt x="171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0"/>
            <p:cNvSpPr/>
            <p:nvPr/>
          </p:nvSpPr>
          <p:spPr>
            <a:xfrm>
              <a:off x="2292900" y="3942100"/>
              <a:ext cx="17925" cy="63250"/>
            </a:xfrm>
            <a:custGeom>
              <a:avLst/>
              <a:gdLst/>
              <a:ahLst/>
              <a:cxnLst/>
              <a:rect l="l" t="t" r="r" b="b"/>
              <a:pathLst>
                <a:path w="717" h="2530" extrusionOk="0">
                  <a:moveTo>
                    <a:pt x="465" y="0"/>
                  </a:moveTo>
                  <a:cubicBezTo>
                    <a:pt x="442" y="0"/>
                    <a:pt x="409" y="14"/>
                    <a:pt x="402" y="28"/>
                  </a:cubicBezTo>
                  <a:cubicBezTo>
                    <a:pt x="0" y="808"/>
                    <a:pt x="117" y="1782"/>
                    <a:pt x="582" y="2515"/>
                  </a:cubicBezTo>
                  <a:cubicBezTo>
                    <a:pt x="589" y="2525"/>
                    <a:pt x="601" y="2529"/>
                    <a:pt x="616" y="2529"/>
                  </a:cubicBezTo>
                  <a:cubicBezTo>
                    <a:pt x="650" y="2529"/>
                    <a:pt x="695" y="2504"/>
                    <a:pt x="696" y="2477"/>
                  </a:cubicBezTo>
                  <a:cubicBezTo>
                    <a:pt x="717" y="1645"/>
                    <a:pt x="301" y="862"/>
                    <a:pt x="487" y="22"/>
                  </a:cubicBezTo>
                  <a:cubicBezTo>
                    <a:pt x="491" y="6"/>
                    <a:pt x="480" y="0"/>
                    <a:pt x="46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0"/>
            <p:cNvSpPr/>
            <p:nvPr/>
          </p:nvSpPr>
          <p:spPr>
            <a:xfrm>
              <a:off x="2357625" y="4003275"/>
              <a:ext cx="68675" cy="174700"/>
            </a:xfrm>
            <a:custGeom>
              <a:avLst/>
              <a:gdLst/>
              <a:ahLst/>
              <a:cxnLst/>
              <a:rect l="l" t="t" r="r" b="b"/>
              <a:pathLst>
                <a:path w="2747" h="6988" extrusionOk="0">
                  <a:moveTo>
                    <a:pt x="2723" y="0"/>
                  </a:moveTo>
                  <a:cubicBezTo>
                    <a:pt x="2702" y="0"/>
                    <a:pt x="2672" y="15"/>
                    <a:pt x="2667" y="31"/>
                  </a:cubicBezTo>
                  <a:cubicBezTo>
                    <a:pt x="2284" y="1395"/>
                    <a:pt x="1804" y="2687"/>
                    <a:pt x="1157" y="3945"/>
                  </a:cubicBezTo>
                  <a:cubicBezTo>
                    <a:pt x="657" y="4920"/>
                    <a:pt x="148" y="5851"/>
                    <a:pt x="4" y="6946"/>
                  </a:cubicBezTo>
                  <a:cubicBezTo>
                    <a:pt x="0" y="6976"/>
                    <a:pt x="19" y="6987"/>
                    <a:pt x="45" y="6987"/>
                  </a:cubicBezTo>
                  <a:cubicBezTo>
                    <a:pt x="86" y="6987"/>
                    <a:pt x="146" y="6959"/>
                    <a:pt x="159" y="6935"/>
                  </a:cubicBezTo>
                  <a:cubicBezTo>
                    <a:pt x="1286" y="4885"/>
                    <a:pt x="2387" y="2347"/>
                    <a:pt x="2744" y="19"/>
                  </a:cubicBezTo>
                  <a:cubicBezTo>
                    <a:pt x="2746" y="6"/>
                    <a:pt x="2736" y="0"/>
                    <a:pt x="272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0"/>
            <p:cNvSpPr/>
            <p:nvPr/>
          </p:nvSpPr>
          <p:spPr>
            <a:xfrm>
              <a:off x="3151975" y="4097225"/>
              <a:ext cx="38075" cy="70575"/>
            </a:xfrm>
            <a:custGeom>
              <a:avLst/>
              <a:gdLst/>
              <a:ahLst/>
              <a:cxnLst/>
              <a:rect l="l" t="t" r="r" b="b"/>
              <a:pathLst>
                <a:path w="1523" h="2823" extrusionOk="0">
                  <a:moveTo>
                    <a:pt x="1106" y="0"/>
                  </a:moveTo>
                  <a:cubicBezTo>
                    <a:pt x="1091" y="0"/>
                    <a:pt x="1074" y="9"/>
                    <a:pt x="1074" y="22"/>
                  </a:cubicBezTo>
                  <a:cubicBezTo>
                    <a:pt x="1077" y="1122"/>
                    <a:pt x="302" y="1812"/>
                    <a:pt x="7" y="2795"/>
                  </a:cubicBezTo>
                  <a:cubicBezTo>
                    <a:pt x="0" y="2816"/>
                    <a:pt x="16" y="2822"/>
                    <a:pt x="36" y="2822"/>
                  </a:cubicBezTo>
                  <a:cubicBezTo>
                    <a:pt x="61" y="2822"/>
                    <a:pt x="92" y="2813"/>
                    <a:pt x="100" y="2806"/>
                  </a:cubicBezTo>
                  <a:cubicBezTo>
                    <a:pt x="763" y="2232"/>
                    <a:pt x="1523" y="902"/>
                    <a:pt x="1125" y="10"/>
                  </a:cubicBezTo>
                  <a:cubicBezTo>
                    <a:pt x="1122" y="3"/>
                    <a:pt x="1114" y="0"/>
                    <a:pt x="110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0"/>
            <p:cNvSpPr/>
            <p:nvPr/>
          </p:nvSpPr>
          <p:spPr>
            <a:xfrm>
              <a:off x="2971600" y="4356300"/>
              <a:ext cx="54125" cy="91775"/>
            </a:xfrm>
            <a:custGeom>
              <a:avLst/>
              <a:gdLst/>
              <a:ahLst/>
              <a:cxnLst/>
              <a:rect l="l" t="t" r="r" b="b"/>
              <a:pathLst>
                <a:path w="2165" h="3671" extrusionOk="0">
                  <a:moveTo>
                    <a:pt x="388" y="0"/>
                  </a:moveTo>
                  <a:cubicBezTo>
                    <a:pt x="363" y="0"/>
                    <a:pt x="328" y="19"/>
                    <a:pt x="321" y="33"/>
                  </a:cubicBezTo>
                  <a:cubicBezTo>
                    <a:pt x="0" y="725"/>
                    <a:pt x="297" y="1611"/>
                    <a:pt x="603" y="2253"/>
                  </a:cubicBezTo>
                  <a:cubicBezTo>
                    <a:pt x="887" y="2848"/>
                    <a:pt x="1263" y="3671"/>
                    <a:pt x="2006" y="3671"/>
                  </a:cubicBezTo>
                  <a:cubicBezTo>
                    <a:pt x="2018" y="3671"/>
                    <a:pt x="2029" y="3671"/>
                    <a:pt x="2041" y="3670"/>
                  </a:cubicBezTo>
                  <a:cubicBezTo>
                    <a:pt x="2079" y="3669"/>
                    <a:pt x="2156" y="3648"/>
                    <a:pt x="2157" y="3597"/>
                  </a:cubicBezTo>
                  <a:cubicBezTo>
                    <a:pt x="2165" y="3333"/>
                    <a:pt x="2064" y="3236"/>
                    <a:pt x="1881" y="3050"/>
                  </a:cubicBezTo>
                  <a:cubicBezTo>
                    <a:pt x="1597" y="2757"/>
                    <a:pt x="1351" y="2428"/>
                    <a:pt x="1148" y="2073"/>
                  </a:cubicBezTo>
                  <a:cubicBezTo>
                    <a:pt x="776" y="1430"/>
                    <a:pt x="511" y="753"/>
                    <a:pt x="412" y="18"/>
                  </a:cubicBezTo>
                  <a:cubicBezTo>
                    <a:pt x="410" y="5"/>
                    <a:pt x="401" y="0"/>
                    <a:pt x="38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0"/>
            <p:cNvSpPr/>
            <p:nvPr/>
          </p:nvSpPr>
          <p:spPr>
            <a:xfrm>
              <a:off x="3043000" y="4299550"/>
              <a:ext cx="71950" cy="117300"/>
            </a:xfrm>
            <a:custGeom>
              <a:avLst/>
              <a:gdLst/>
              <a:ahLst/>
              <a:cxnLst/>
              <a:rect l="l" t="t" r="r" b="b"/>
              <a:pathLst>
                <a:path w="2878" h="4692" extrusionOk="0">
                  <a:moveTo>
                    <a:pt x="2818" y="1"/>
                  </a:moveTo>
                  <a:cubicBezTo>
                    <a:pt x="2803" y="1"/>
                    <a:pt x="2788" y="4"/>
                    <a:pt x="2780" y="8"/>
                  </a:cubicBezTo>
                  <a:cubicBezTo>
                    <a:pt x="1965" y="418"/>
                    <a:pt x="1497" y="1169"/>
                    <a:pt x="1096" y="1963"/>
                  </a:cubicBezTo>
                  <a:cubicBezTo>
                    <a:pt x="746" y="2657"/>
                    <a:pt x="0" y="3860"/>
                    <a:pt x="183" y="4658"/>
                  </a:cubicBezTo>
                  <a:cubicBezTo>
                    <a:pt x="188" y="4683"/>
                    <a:pt x="212" y="4692"/>
                    <a:pt x="239" y="4692"/>
                  </a:cubicBezTo>
                  <a:cubicBezTo>
                    <a:pt x="277" y="4692"/>
                    <a:pt x="322" y="4675"/>
                    <a:pt x="338" y="4660"/>
                  </a:cubicBezTo>
                  <a:cubicBezTo>
                    <a:pt x="928" y="4121"/>
                    <a:pt x="1093" y="3311"/>
                    <a:pt x="1341" y="2572"/>
                  </a:cubicBezTo>
                  <a:cubicBezTo>
                    <a:pt x="1665" y="1610"/>
                    <a:pt x="2186" y="800"/>
                    <a:pt x="2849" y="44"/>
                  </a:cubicBezTo>
                  <a:cubicBezTo>
                    <a:pt x="2877" y="12"/>
                    <a:pt x="2848" y="1"/>
                    <a:pt x="2818"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0"/>
            <p:cNvSpPr/>
            <p:nvPr/>
          </p:nvSpPr>
          <p:spPr>
            <a:xfrm>
              <a:off x="3114750" y="4278100"/>
              <a:ext cx="21700" cy="12950"/>
            </a:xfrm>
            <a:custGeom>
              <a:avLst/>
              <a:gdLst/>
              <a:ahLst/>
              <a:cxnLst/>
              <a:rect l="l" t="t" r="r" b="b"/>
              <a:pathLst>
                <a:path w="868" h="518" extrusionOk="0">
                  <a:moveTo>
                    <a:pt x="625" y="1"/>
                  </a:moveTo>
                  <a:cubicBezTo>
                    <a:pt x="533" y="1"/>
                    <a:pt x="432" y="24"/>
                    <a:pt x="378" y="49"/>
                  </a:cubicBezTo>
                  <a:cubicBezTo>
                    <a:pt x="324" y="72"/>
                    <a:pt x="271" y="100"/>
                    <a:pt x="222" y="135"/>
                  </a:cubicBezTo>
                  <a:cubicBezTo>
                    <a:pt x="194" y="160"/>
                    <a:pt x="166" y="188"/>
                    <a:pt x="140" y="215"/>
                  </a:cubicBezTo>
                  <a:cubicBezTo>
                    <a:pt x="131" y="226"/>
                    <a:pt x="128" y="233"/>
                    <a:pt x="122" y="241"/>
                  </a:cubicBezTo>
                  <a:cubicBezTo>
                    <a:pt x="0" y="355"/>
                    <a:pt x="66" y="518"/>
                    <a:pt x="246" y="518"/>
                  </a:cubicBezTo>
                  <a:cubicBezTo>
                    <a:pt x="248" y="518"/>
                    <a:pt x="250" y="518"/>
                    <a:pt x="252" y="518"/>
                  </a:cubicBezTo>
                  <a:cubicBezTo>
                    <a:pt x="468" y="514"/>
                    <a:pt x="725" y="419"/>
                    <a:pt x="808" y="202"/>
                  </a:cubicBezTo>
                  <a:cubicBezTo>
                    <a:pt x="868" y="47"/>
                    <a:pt x="755" y="1"/>
                    <a:pt x="62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0"/>
            <p:cNvSpPr/>
            <p:nvPr/>
          </p:nvSpPr>
          <p:spPr>
            <a:xfrm>
              <a:off x="3049025" y="4579650"/>
              <a:ext cx="18900" cy="52000"/>
            </a:xfrm>
            <a:custGeom>
              <a:avLst/>
              <a:gdLst/>
              <a:ahLst/>
              <a:cxnLst/>
              <a:rect l="l" t="t" r="r" b="b"/>
              <a:pathLst>
                <a:path w="756" h="2080" extrusionOk="0">
                  <a:moveTo>
                    <a:pt x="147" y="0"/>
                  </a:moveTo>
                  <a:cubicBezTo>
                    <a:pt x="103" y="0"/>
                    <a:pt x="56" y="24"/>
                    <a:pt x="49" y="66"/>
                  </a:cubicBezTo>
                  <a:cubicBezTo>
                    <a:pt x="1" y="371"/>
                    <a:pt x="87" y="685"/>
                    <a:pt x="147" y="982"/>
                  </a:cubicBezTo>
                  <a:cubicBezTo>
                    <a:pt x="187" y="1176"/>
                    <a:pt x="215" y="1372"/>
                    <a:pt x="233" y="1568"/>
                  </a:cubicBezTo>
                  <a:cubicBezTo>
                    <a:pt x="251" y="1778"/>
                    <a:pt x="321" y="1873"/>
                    <a:pt x="418" y="2051"/>
                  </a:cubicBezTo>
                  <a:cubicBezTo>
                    <a:pt x="429" y="2072"/>
                    <a:pt x="449" y="2080"/>
                    <a:pt x="471" y="2080"/>
                  </a:cubicBezTo>
                  <a:cubicBezTo>
                    <a:pt x="509" y="2080"/>
                    <a:pt x="553" y="2056"/>
                    <a:pt x="568" y="2027"/>
                  </a:cubicBezTo>
                  <a:cubicBezTo>
                    <a:pt x="643" y="1879"/>
                    <a:pt x="715" y="1761"/>
                    <a:pt x="735" y="1593"/>
                  </a:cubicBezTo>
                  <a:cubicBezTo>
                    <a:pt x="756" y="1416"/>
                    <a:pt x="698" y="1207"/>
                    <a:pt x="668" y="1033"/>
                  </a:cubicBezTo>
                  <a:cubicBezTo>
                    <a:pt x="605" y="667"/>
                    <a:pt x="501" y="256"/>
                    <a:pt x="200" y="16"/>
                  </a:cubicBezTo>
                  <a:cubicBezTo>
                    <a:pt x="186" y="5"/>
                    <a:pt x="167" y="0"/>
                    <a:pt x="14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0"/>
            <p:cNvSpPr/>
            <p:nvPr/>
          </p:nvSpPr>
          <p:spPr>
            <a:xfrm>
              <a:off x="3043125" y="4646550"/>
              <a:ext cx="19550" cy="27425"/>
            </a:xfrm>
            <a:custGeom>
              <a:avLst/>
              <a:gdLst/>
              <a:ahLst/>
              <a:cxnLst/>
              <a:rect l="l" t="t" r="r" b="b"/>
              <a:pathLst>
                <a:path w="782" h="1097" extrusionOk="0">
                  <a:moveTo>
                    <a:pt x="693" y="1"/>
                  </a:moveTo>
                  <a:cubicBezTo>
                    <a:pt x="667" y="1"/>
                    <a:pt x="631" y="19"/>
                    <a:pt x="621" y="35"/>
                  </a:cubicBezTo>
                  <a:cubicBezTo>
                    <a:pt x="511" y="222"/>
                    <a:pt x="333" y="379"/>
                    <a:pt x="207" y="560"/>
                  </a:cubicBezTo>
                  <a:cubicBezTo>
                    <a:pt x="120" y="687"/>
                    <a:pt x="1" y="844"/>
                    <a:pt x="44" y="1003"/>
                  </a:cubicBezTo>
                  <a:cubicBezTo>
                    <a:pt x="63" y="1072"/>
                    <a:pt x="124" y="1096"/>
                    <a:pt x="194" y="1096"/>
                  </a:cubicBezTo>
                  <a:cubicBezTo>
                    <a:pt x="295" y="1096"/>
                    <a:pt x="417" y="1047"/>
                    <a:pt x="467" y="1009"/>
                  </a:cubicBezTo>
                  <a:cubicBezTo>
                    <a:pt x="610" y="901"/>
                    <a:pt x="692" y="744"/>
                    <a:pt x="732" y="569"/>
                  </a:cubicBezTo>
                  <a:cubicBezTo>
                    <a:pt x="750" y="488"/>
                    <a:pt x="763" y="406"/>
                    <a:pt x="771" y="324"/>
                  </a:cubicBezTo>
                  <a:cubicBezTo>
                    <a:pt x="782" y="222"/>
                    <a:pt x="725" y="130"/>
                    <a:pt x="724" y="29"/>
                  </a:cubicBezTo>
                  <a:cubicBezTo>
                    <a:pt x="723" y="8"/>
                    <a:pt x="710" y="1"/>
                    <a:pt x="69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0"/>
            <p:cNvSpPr/>
            <p:nvPr/>
          </p:nvSpPr>
          <p:spPr>
            <a:xfrm>
              <a:off x="3321775" y="4476425"/>
              <a:ext cx="32425" cy="46125"/>
            </a:xfrm>
            <a:custGeom>
              <a:avLst/>
              <a:gdLst/>
              <a:ahLst/>
              <a:cxnLst/>
              <a:rect l="l" t="t" r="r" b="b"/>
              <a:pathLst>
                <a:path w="1297" h="1845" extrusionOk="0">
                  <a:moveTo>
                    <a:pt x="1206" y="1"/>
                  </a:moveTo>
                  <a:cubicBezTo>
                    <a:pt x="1179" y="1"/>
                    <a:pt x="1144" y="14"/>
                    <a:pt x="1133" y="23"/>
                  </a:cubicBezTo>
                  <a:cubicBezTo>
                    <a:pt x="837" y="262"/>
                    <a:pt x="632" y="564"/>
                    <a:pt x="416" y="874"/>
                  </a:cubicBezTo>
                  <a:cubicBezTo>
                    <a:pt x="220" y="1154"/>
                    <a:pt x="5" y="1446"/>
                    <a:pt x="1" y="1800"/>
                  </a:cubicBezTo>
                  <a:cubicBezTo>
                    <a:pt x="0" y="1833"/>
                    <a:pt x="24" y="1844"/>
                    <a:pt x="53" y="1844"/>
                  </a:cubicBezTo>
                  <a:cubicBezTo>
                    <a:pt x="86" y="1844"/>
                    <a:pt x="126" y="1829"/>
                    <a:pt x="142" y="1816"/>
                  </a:cubicBezTo>
                  <a:cubicBezTo>
                    <a:pt x="467" y="1572"/>
                    <a:pt x="703" y="1271"/>
                    <a:pt x="921" y="932"/>
                  </a:cubicBezTo>
                  <a:cubicBezTo>
                    <a:pt x="1098" y="661"/>
                    <a:pt x="1297" y="360"/>
                    <a:pt x="1242" y="25"/>
                  </a:cubicBezTo>
                  <a:cubicBezTo>
                    <a:pt x="1239" y="7"/>
                    <a:pt x="1224" y="1"/>
                    <a:pt x="12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0"/>
            <p:cNvSpPr/>
            <p:nvPr/>
          </p:nvSpPr>
          <p:spPr>
            <a:xfrm>
              <a:off x="3278450" y="4558450"/>
              <a:ext cx="17375" cy="11375"/>
            </a:xfrm>
            <a:custGeom>
              <a:avLst/>
              <a:gdLst/>
              <a:ahLst/>
              <a:cxnLst/>
              <a:rect l="l" t="t" r="r" b="b"/>
              <a:pathLst>
                <a:path w="695" h="455" extrusionOk="0">
                  <a:moveTo>
                    <a:pt x="636" y="1"/>
                  </a:moveTo>
                  <a:cubicBezTo>
                    <a:pt x="616" y="1"/>
                    <a:pt x="594" y="6"/>
                    <a:pt x="583" y="12"/>
                  </a:cubicBezTo>
                  <a:cubicBezTo>
                    <a:pt x="390" y="121"/>
                    <a:pt x="178" y="242"/>
                    <a:pt x="25" y="405"/>
                  </a:cubicBezTo>
                  <a:cubicBezTo>
                    <a:pt x="0" y="430"/>
                    <a:pt x="28" y="449"/>
                    <a:pt x="53" y="452"/>
                  </a:cubicBezTo>
                  <a:cubicBezTo>
                    <a:pt x="71" y="454"/>
                    <a:pt x="89" y="455"/>
                    <a:pt x="107" y="455"/>
                  </a:cubicBezTo>
                  <a:cubicBezTo>
                    <a:pt x="355" y="455"/>
                    <a:pt x="582" y="262"/>
                    <a:pt x="680" y="46"/>
                  </a:cubicBezTo>
                  <a:cubicBezTo>
                    <a:pt x="695" y="12"/>
                    <a:pt x="667" y="1"/>
                    <a:pt x="63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0"/>
            <p:cNvSpPr/>
            <p:nvPr/>
          </p:nvSpPr>
          <p:spPr>
            <a:xfrm>
              <a:off x="3149350" y="4563425"/>
              <a:ext cx="70625" cy="58550"/>
            </a:xfrm>
            <a:custGeom>
              <a:avLst/>
              <a:gdLst/>
              <a:ahLst/>
              <a:cxnLst/>
              <a:rect l="l" t="t" r="r" b="b"/>
              <a:pathLst>
                <a:path w="2825" h="2342" extrusionOk="0">
                  <a:moveTo>
                    <a:pt x="2757" y="1"/>
                  </a:moveTo>
                  <a:cubicBezTo>
                    <a:pt x="2750" y="1"/>
                    <a:pt x="2743" y="2"/>
                    <a:pt x="2736" y="3"/>
                  </a:cubicBezTo>
                  <a:cubicBezTo>
                    <a:pt x="1615" y="335"/>
                    <a:pt x="807" y="1451"/>
                    <a:pt x="43" y="2271"/>
                  </a:cubicBezTo>
                  <a:cubicBezTo>
                    <a:pt x="0" y="2316"/>
                    <a:pt x="53" y="2341"/>
                    <a:pt x="97" y="2341"/>
                  </a:cubicBezTo>
                  <a:cubicBezTo>
                    <a:pt x="108" y="2341"/>
                    <a:pt x="119" y="2340"/>
                    <a:pt x="128" y="2336"/>
                  </a:cubicBezTo>
                  <a:cubicBezTo>
                    <a:pt x="1232" y="1870"/>
                    <a:pt x="1893" y="817"/>
                    <a:pt x="2784" y="57"/>
                  </a:cubicBezTo>
                  <a:cubicBezTo>
                    <a:pt x="2825" y="23"/>
                    <a:pt x="2792" y="1"/>
                    <a:pt x="275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0"/>
            <p:cNvSpPr/>
            <p:nvPr/>
          </p:nvSpPr>
          <p:spPr>
            <a:xfrm>
              <a:off x="3546450" y="4190750"/>
              <a:ext cx="12825" cy="43200"/>
            </a:xfrm>
            <a:custGeom>
              <a:avLst/>
              <a:gdLst/>
              <a:ahLst/>
              <a:cxnLst/>
              <a:rect l="l" t="t" r="r" b="b"/>
              <a:pathLst>
                <a:path w="513" h="1728" extrusionOk="0">
                  <a:moveTo>
                    <a:pt x="483" y="0"/>
                  </a:moveTo>
                  <a:cubicBezTo>
                    <a:pt x="454" y="0"/>
                    <a:pt x="412" y="21"/>
                    <a:pt x="402" y="37"/>
                  </a:cubicBezTo>
                  <a:cubicBezTo>
                    <a:pt x="74" y="547"/>
                    <a:pt x="42" y="1116"/>
                    <a:pt x="1" y="1702"/>
                  </a:cubicBezTo>
                  <a:cubicBezTo>
                    <a:pt x="0" y="1721"/>
                    <a:pt x="13" y="1728"/>
                    <a:pt x="31" y="1728"/>
                  </a:cubicBezTo>
                  <a:cubicBezTo>
                    <a:pt x="56" y="1728"/>
                    <a:pt x="89" y="1713"/>
                    <a:pt x="97" y="1696"/>
                  </a:cubicBezTo>
                  <a:cubicBezTo>
                    <a:pt x="316" y="1163"/>
                    <a:pt x="482" y="610"/>
                    <a:pt x="511" y="29"/>
                  </a:cubicBezTo>
                  <a:cubicBezTo>
                    <a:pt x="513" y="8"/>
                    <a:pt x="500" y="0"/>
                    <a:pt x="48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0"/>
            <p:cNvSpPr/>
            <p:nvPr/>
          </p:nvSpPr>
          <p:spPr>
            <a:xfrm>
              <a:off x="3341125" y="4614025"/>
              <a:ext cx="75300" cy="38350"/>
            </a:xfrm>
            <a:custGeom>
              <a:avLst/>
              <a:gdLst/>
              <a:ahLst/>
              <a:cxnLst/>
              <a:rect l="l" t="t" r="r" b="b"/>
              <a:pathLst>
                <a:path w="3012" h="1534" extrusionOk="0">
                  <a:moveTo>
                    <a:pt x="2941" y="0"/>
                  </a:moveTo>
                  <a:cubicBezTo>
                    <a:pt x="2928" y="0"/>
                    <a:pt x="2914" y="3"/>
                    <a:pt x="2902" y="9"/>
                  </a:cubicBezTo>
                  <a:cubicBezTo>
                    <a:pt x="2383" y="282"/>
                    <a:pt x="1848" y="535"/>
                    <a:pt x="1312" y="778"/>
                  </a:cubicBezTo>
                  <a:cubicBezTo>
                    <a:pt x="855" y="984"/>
                    <a:pt x="400" y="1170"/>
                    <a:pt x="19" y="1505"/>
                  </a:cubicBezTo>
                  <a:cubicBezTo>
                    <a:pt x="1" y="1521"/>
                    <a:pt x="15" y="1534"/>
                    <a:pt x="33" y="1534"/>
                  </a:cubicBezTo>
                  <a:cubicBezTo>
                    <a:pt x="37" y="1534"/>
                    <a:pt x="41" y="1533"/>
                    <a:pt x="45" y="1532"/>
                  </a:cubicBezTo>
                  <a:cubicBezTo>
                    <a:pt x="1035" y="1148"/>
                    <a:pt x="2162" y="765"/>
                    <a:pt x="2969" y="58"/>
                  </a:cubicBezTo>
                  <a:cubicBezTo>
                    <a:pt x="3011" y="22"/>
                    <a:pt x="2978" y="0"/>
                    <a:pt x="2941"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0"/>
            <p:cNvSpPr/>
            <p:nvPr/>
          </p:nvSpPr>
          <p:spPr>
            <a:xfrm>
              <a:off x="3341650" y="4774875"/>
              <a:ext cx="26900" cy="39150"/>
            </a:xfrm>
            <a:custGeom>
              <a:avLst/>
              <a:gdLst/>
              <a:ahLst/>
              <a:cxnLst/>
              <a:rect l="l" t="t" r="r" b="b"/>
              <a:pathLst>
                <a:path w="1076" h="1566" extrusionOk="0">
                  <a:moveTo>
                    <a:pt x="1052" y="0"/>
                  </a:moveTo>
                  <a:cubicBezTo>
                    <a:pt x="1031" y="0"/>
                    <a:pt x="1004" y="12"/>
                    <a:pt x="997" y="20"/>
                  </a:cubicBezTo>
                  <a:cubicBezTo>
                    <a:pt x="600" y="477"/>
                    <a:pt x="327" y="1027"/>
                    <a:pt x="13" y="1538"/>
                  </a:cubicBezTo>
                  <a:cubicBezTo>
                    <a:pt x="0" y="1558"/>
                    <a:pt x="14" y="1565"/>
                    <a:pt x="34" y="1565"/>
                  </a:cubicBezTo>
                  <a:cubicBezTo>
                    <a:pt x="55" y="1565"/>
                    <a:pt x="84" y="1556"/>
                    <a:pt x="93" y="1548"/>
                  </a:cubicBezTo>
                  <a:cubicBezTo>
                    <a:pt x="514" y="1131"/>
                    <a:pt x="973" y="628"/>
                    <a:pt x="1073" y="21"/>
                  </a:cubicBezTo>
                  <a:cubicBezTo>
                    <a:pt x="1076" y="6"/>
                    <a:pt x="1065" y="0"/>
                    <a:pt x="105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0"/>
            <p:cNvSpPr/>
            <p:nvPr/>
          </p:nvSpPr>
          <p:spPr>
            <a:xfrm>
              <a:off x="2933050" y="4751875"/>
              <a:ext cx="188175" cy="144925"/>
            </a:xfrm>
            <a:custGeom>
              <a:avLst/>
              <a:gdLst/>
              <a:ahLst/>
              <a:cxnLst/>
              <a:rect l="l" t="t" r="r" b="b"/>
              <a:pathLst>
                <a:path w="7527" h="5797" extrusionOk="0">
                  <a:moveTo>
                    <a:pt x="104" y="0"/>
                  </a:moveTo>
                  <a:cubicBezTo>
                    <a:pt x="72" y="0"/>
                    <a:pt x="0" y="41"/>
                    <a:pt x="46" y="71"/>
                  </a:cubicBezTo>
                  <a:cubicBezTo>
                    <a:pt x="1039" y="700"/>
                    <a:pt x="1953" y="1444"/>
                    <a:pt x="2969" y="2036"/>
                  </a:cubicBezTo>
                  <a:cubicBezTo>
                    <a:pt x="3778" y="2506"/>
                    <a:pt x="4648" y="3089"/>
                    <a:pt x="5545" y="3495"/>
                  </a:cubicBezTo>
                  <a:cubicBezTo>
                    <a:pt x="5536" y="3536"/>
                    <a:pt x="5549" y="3579"/>
                    <a:pt x="5600" y="3623"/>
                  </a:cubicBezTo>
                  <a:cubicBezTo>
                    <a:pt x="5680" y="3687"/>
                    <a:pt x="5769" y="3740"/>
                    <a:pt x="5863" y="3782"/>
                  </a:cubicBezTo>
                  <a:cubicBezTo>
                    <a:pt x="5736" y="3973"/>
                    <a:pt x="5728" y="4211"/>
                    <a:pt x="5728" y="4477"/>
                  </a:cubicBezTo>
                  <a:cubicBezTo>
                    <a:pt x="5727" y="4700"/>
                    <a:pt x="5749" y="4927"/>
                    <a:pt x="5756" y="5152"/>
                  </a:cubicBezTo>
                  <a:cubicBezTo>
                    <a:pt x="5764" y="5368"/>
                    <a:pt x="5878" y="5563"/>
                    <a:pt x="5939" y="5768"/>
                  </a:cubicBezTo>
                  <a:cubicBezTo>
                    <a:pt x="5945" y="5789"/>
                    <a:pt x="5964" y="5796"/>
                    <a:pt x="5986" y="5796"/>
                  </a:cubicBezTo>
                  <a:cubicBezTo>
                    <a:pt x="6022" y="5796"/>
                    <a:pt x="6066" y="5776"/>
                    <a:pt x="6080" y="5758"/>
                  </a:cubicBezTo>
                  <a:cubicBezTo>
                    <a:pt x="6371" y="5373"/>
                    <a:pt x="6441" y="5068"/>
                    <a:pt x="6406" y="4594"/>
                  </a:cubicBezTo>
                  <a:cubicBezTo>
                    <a:pt x="6393" y="4408"/>
                    <a:pt x="6393" y="4155"/>
                    <a:pt x="6336" y="3939"/>
                  </a:cubicBezTo>
                  <a:lnTo>
                    <a:pt x="6336" y="3939"/>
                  </a:lnTo>
                  <a:cubicBezTo>
                    <a:pt x="6398" y="3954"/>
                    <a:pt x="6460" y="3969"/>
                    <a:pt x="6520" y="3983"/>
                  </a:cubicBezTo>
                  <a:cubicBezTo>
                    <a:pt x="6613" y="4005"/>
                    <a:pt x="6713" y="4016"/>
                    <a:pt x="6815" y="4016"/>
                  </a:cubicBezTo>
                  <a:cubicBezTo>
                    <a:pt x="7043" y="4016"/>
                    <a:pt x="7280" y="3961"/>
                    <a:pt x="7463" y="3847"/>
                  </a:cubicBezTo>
                  <a:cubicBezTo>
                    <a:pt x="7481" y="3835"/>
                    <a:pt x="7526" y="3805"/>
                    <a:pt x="7510" y="3775"/>
                  </a:cubicBezTo>
                  <a:cubicBezTo>
                    <a:pt x="7415" y="3589"/>
                    <a:pt x="7189" y="3487"/>
                    <a:pt x="7000" y="3425"/>
                  </a:cubicBezTo>
                  <a:cubicBezTo>
                    <a:pt x="6807" y="3363"/>
                    <a:pt x="6609" y="3293"/>
                    <a:pt x="6409" y="3249"/>
                  </a:cubicBezTo>
                  <a:cubicBezTo>
                    <a:pt x="5545" y="2423"/>
                    <a:pt x="4018" y="1911"/>
                    <a:pt x="3061" y="1385"/>
                  </a:cubicBezTo>
                  <a:cubicBezTo>
                    <a:pt x="2135" y="875"/>
                    <a:pt x="1178" y="104"/>
                    <a:pt x="107" y="1"/>
                  </a:cubicBezTo>
                  <a:cubicBezTo>
                    <a:pt x="106" y="0"/>
                    <a:pt x="105" y="0"/>
                    <a:pt x="10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0"/>
            <p:cNvSpPr/>
            <p:nvPr/>
          </p:nvSpPr>
          <p:spPr>
            <a:xfrm>
              <a:off x="3130000" y="4849275"/>
              <a:ext cx="54475" cy="18350"/>
            </a:xfrm>
            <a:custGeom>
              <a:avLst/>
              <a:gdLst/>
              <a:ahLst/>
              <a:cxnLst/>
              <a:rect l="l" t="t" r="r" b="b"/>
              <a:pathLst>
                <a:path w="2179" h="734" extrusionOk="0">
                  <a:moveTo>
                    <a:pt x="67" y="1"/>
                  </a:moveTo>
                  <a:cubicBezTo>
                    <a:pt x="51" y="1"/>
                    <a:pt x="1" y="32"/>
                    <a:pt x="31" y="44"/>
                  </a:cubicBezTo>
                  <a:cubicBezTo>
                    <a:pt x="379" y="178"/>
                    <a:pt x="733" y="291"/>
                    <a:pt x="1082" y="421"/>
                  </a:cubicBezTo>
                  <a:cubicBezTo>
                    <a:pt x="1410" y="543"/>
                    <a:pt x="1651" y="734"/>
                    <a:pt x="1999" y="734"/>
                  </a:cubicBezTo>
                  <a:cubicBezTo>
                    <a:pt x="2020" y="734"/>
                    <a:pt x="2041" y="733"/>
                    <a:pt x="2063" y="732"/>
                  </a:cubicBezTo>
                  <a:cubicBezTo>
                    <a:pt x="2090" y="729"/>
                    <a:pt x="2179" y="700"/>
                    <a:pt x="2143" y="657"/>
                  </a:cubicBezTo>
                  <a:cubicBezTo>
                    <a:pt x="1913" y="381"/>
                    <a:pt x="1397" y="364"/>
                    <a:pt x="1079" y="249"/>
                  </a:cubicBezTo>
                  <a:cubicBezTo>
                    <a:pt x="747" y="128"/>
                    <a:pt x="422" y="34"/>
                    <a:pt x="68" y="1"/>
                  </a:cubicBezTo>
                  <a:cubicBezTo>
                    <a:pt x="68" y="1"/>
                    <a:pt x="68" y="1"/>
                    <a:pt x="6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0"/>
            <p:cNvSpPr/>
            <p:nvPr/>
          </p:nvSpPr>
          <p:spPr>
            <a:xfrm>
              <a:off x="3106375" y="4870250"/>
              <a:ext cx="18200" cy="11875"/>
            </a:xfrm>
            <a:custGeom>
              <a:avLst/>
              <a:gdLst/>
              <a:ahLst/>
              <a:cxnLst/>
              <a:rect l="l" t="t" r="r" b="b"/>
              <a:pathLst>
                <a:path w="728" h="475" extrusionOk="0">
                  <a:moveTo>
                    <a:pt x="506" y="1"/>
                  </a:moveTo>
                  <a:cubicBezTo>
                    <a:pt x="435" y="1"/>
                    <a:pt x="365" y="15"/>
                    <a:pt x="328" y="27"/>
                  </a:cubicBezTo>
                  <a:cubicBezTo>
                    <a:pt x="242" y="56"/>
                    <a:pt x="0" y="189"/>
                    <a:pt x="75" y="320"/>
                  </a:cubicBezTo>
                  <a:cubicBezTo>
                    <a:pt x="130" y="421"/>
                    <a:pt x="234" y="474"/>
                    <a:pt x="344" y="474"/>
                  </a:cubicBezTo>
                  <a:cubicBezTo>
                    <a:pt x="391" y="474"/>
                    <a:pt x="439" y="464"/>
                    <a:pt x="485" y="444"/>
                  </a:cubicBezTo>
                  <a:cubicBezTo>
                    <a:pt x="629" y="377"/>
                    <a:pt x="728" y="274"/>
                    <a:pt x="708" y="112"/>
                  </a:cubicBezTo>
                  <a:cubicBezTo>
                    <a:pt x="697" y="26"/>
                    <a:pt x="601" y="1"/>
                    <a:pt x="506"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0"/>
            <p:cNvSpPr/>
            <p:nvPr/>
          </p:nvSpPr>
          <p:spPr>
            <a:xfrm>
              <a:off x="3175200" y="4945950"/>
              <a:ext cx="32500" cy="65875"/>
            </a:xfrm>
            <a:custGeom>
              <a:avLst/>
              <a:gdLst/>
              <a:ahLst/>
              <a:cxnLst/>
              <a:rect l="l" t="t" r="r" b="b"/>
              <a:pathLst>
                <a:path w="1300" h="2635" extrusionOk="0">
                  <a:moveTo>
                    <a:pt x="103" y="1"/>
                  </a:moveTo>
                  <a:cubicBezTo>
                    <a:pt x="87" y="1"/>
                    <a:pt x="67" y="11"/>
                    <a:pt x="67" y="25"/>
                  </a:cubicBezTo>
                  <a:cubicBezTo>
                    <a:pt x="1" y="923"/>
                    <a:pt x="557" y="2001"/>
                    <a:pt x="1178" y="2624"/>
                  </a:cubicBezTo>
                  <a:cubicBezTo>
                    <a:pt x="1186" y="2631"/>
                    <a:pt x="1199" y="2635"/>
                    <a:pt x="1213" y="2635"/>
                  </a:cubicBezTo>
                  <a:cubicBezTo>
                    <a:pt x="1251" y="2635"/>
                    <a:pt x="1299" y="2611"/>
                    <a:pt x="1287" y="2577"/>
                  </a:cubicBezTo>
                  <a:cubicBezTo>
                    <a:pt x="1130" y="2131"/>
                    <a:pt x="885" y="1728"/>
                    <a:pt x="678" y="1303"/>
                  </a:cubicBezTo>
                  <a:cubicBezTo>
                    <a:pt x="474" y="882"/>
                    <a:pt x="326" y="435"/>
                    <a:pt x="124" y="11"/>
                  </a:cubicBezTo>
                  <a:cubicBezTo>
                    <a:pt x="120" y="4"/>
                    <a:pt x="112" y="1"/>
                    <a:pt x="103"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0"/>
            <p:cNvSpPr/>
            <p:nvPr/>
          </p:nvSpPr>
          <p:spPr>
            <a:xfrm>
              <a:off x="2495250" y="4728950"/>
              <a:ext cx="116050" cy="9050"/>
            </a:xfrm>
            <a:custGeom>
              <a:avLst/>
              <a:gdLst/>
              <a:ahLst/>
              <a:cxnLst/>
              <a:rect l="l" t="t" r="r" b="b"/>
              <a:pathLst>
                <a:path w="4642" h="362" extrusionOk="0">
                  <a:moveTo>
                    <a:pt x="1122" y="0"/>
                  </a:moveTo>
                  <a:cubicBezTo>
                    <a:pt x="775" y="0"/>
                    <a:pt x="430" y="11"/>
                    <a:pt x="88" y="38"/>
                  </a:cubicBezTo>
                  <a:cubicBezTo>
                    <a:pt x="55" y="40"/>
                    <a:pt x="0" y="90"/>
                    <a:pt x="54" y="106"/>
                  </a:cubicBezTo>
                  <a:cubicBezTo>
                    <a:pt x="764" y="305"/>
                    <a:pt x="1534" y="362"/>
                    <a:pt x="2306" y="362"/>
                  </a:cubicBezTo>
                  <a:cubicBezTo>
                    <a:pt x="3048" y="362"/>
                    <a:pt x="3792" y="309"/>
                    <a:pt x="4489" y="279"/>
                  </a:cubicBezTo>
                  <a:cubicBezTo>
                    <a:pt x="4550" y="276"/>
                    <a:pt x="4642" y="184"/>
                    <a:pt x="4537" y="179"/>
                  </a:cubicBezTo>
                  <a:cubicBezTo>
                    <a:pt x="3415" y="118"/>
                    <a:pt x="2260" y="0"/>
                    <a:pt x="1122"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0"/>
            <p:cNvSpPr/>
            <p:nvPr/>
          </p:nvSpPr>
          <p:spPr>
            <a:xfrm>
              <a:off x="2285825" y="4783225"/>
              <a:ext cx="21050" cy="62425"/>
            </a:xfrm>
            <a:custGeom>
              <a:avLst/>
              <a:gdLst/>
              <a:ahLst/>
              <a:cxnLst/>
              <a:rect l="l" t="t" r="r" b="b"/>
              <a:pathLst>
                <a:path w="842" h="2497" extrusionOk="0">
                  <a:moveTo>
                    <a:pt x="387" y="1"/>
                  </a:moveTo>
                  <a:cubicBezTo>
                    <a:pt x="357" y="1"/>
                    <a:pt x="326" y="16"/>
                    <a:pt x="307" y="35"/>
                  </a:cubicBezTo>
                  <a:cubicBezTo>
                    <a:pt x="1" y="356"/>
                    <a:pt x="34" y="736"/>
                    <a:pt x="83" y="1152"/>
                  </a:cubicBezTo>
                  <a:cubicBezTo>
                    <a:pt x="133" y="1572"/>
                    <a:pt x="90" y="2143"/>
                    <a:pt x="384" y="2481"/>
                  </a:cubicBezTo>
                  <a:cubicBezTo>
                    <a:pt x="394" y="2492"/>
                    <a:pt x="407" y="2496"/>
                    <a:pt x="421" y="2496"/>
                  </a:cubicBezTo>
                  <a:cubicBezTo>
                    <a:pt x="450" y="2496"/>
                    <a:pt x="484" y="2478"/>
                    <a:pt x="500" y="2462"/>
                  </a:cubicBezTo>
                  <a:cubicBezTo>
                    <a:pt x="828" y="2142"/>
                    <a:pt x="841" y="1756"/>
                    <a:pt x="793" y="1324"/>
                  </a:cubicBezTo>
                  <a:cubicBezTo>
                    <a:pt x="746" y="911"/>
                    <a:pt x="762" y="309"/>
                    <a:pt x="430" y="16"/>
                  </a:cubicBezTo>
                  <a:cubicBezTo>
                    <a:pt x="418" y="5"/>
                    <a:pt x="403" y="1"/>
                    <a:pt x="387"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0"/>
            <p:cNvSpPr/>
            <p:nvPr/>
          </p:nvSpPr>
          <p:spPr>
            <a:xfrm>
              <a:off x="2274150" y="4853050"/>
              <a:ext cx="17600" cy="20575"/>
            </a:xfrm>
            <a:custGeom>
              <a:avLst/>
              <a:gdLst/>
              <a:ahLst/>
              <a:cxnLst/>
              <a:rect l="l" t="t" r="r" b="b"/>
              <a:pathLst>
                <a:path w="704" h="823" extrusionOk="0">
                  <a:moveTo>
                    <a:pt x="673" y="0"/>
                  </a:moveTo>
                  <a:cubicBezTo>
                    <a:pt x="651" y="0"/>
                    <a:pt x="621" y="12"/>
                    <a:pt x="612" y="26"/>
                  </a:cubicBezTo>
                  <a:cubicBezTo>
                    <a:pt x="441" y="309"/>
                    <a:pt x="209" y="526"/>
                    <a:pt x="17" y="790"/>
                  </a:cubicBezTo>
                  <a:cubicBezTo>
                    <a:pt x="1" y="812"/>
                    <a:pt x="21" y="823"/>
                    <a:pt x="41" y="823"/>
                  </a:cubicBezTo>
                  <a:cubicBezTo>
                    <a:pt x="52" y="823"/>
                    <a:pt x="62" y="820"/>
                    <a:pt x="69" y="816"/>
                  </a:cubicBezTo>
                  <a:cubicBezTo>
                    <a:pt x="354" y="635"/>
                    <a:pt x="561" y="334"/>
                    <a:pt x="694" y="28"/>
                  </a:cubicBezTo>
                  <a:cubicBezTo>
                    <a:pt x="703" y="8"/>
                    <a:pt x="691" y="0"/>
                    <a:pt x="67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0"/>
            <p:cNvSpPr/>
            <p:nvPr/>
          </p:nvSpPr>
          <p:spPr>
            <a:xfrm>
              <a:off x="2727175" y="5214800"/>
              <a:ext cx="42100" cy="90550"/>
            </a:xfrm>
            <a:custGeom>
              <a:avLst/>
              <a:gdLst/>
              <a:ahLst/>
              <a:cxnLst/>
              <a:rect l="l" t="t" r="r" b="b"/>
              <a:pathLst>
                <a:path w="1684" h="3622" extrusionOk="0">
                  <a:moveTo>
                    <a:pt x="84" y="0"/>
                  </a:moveTo>
                  <a:cubicBezTo>
                    <a:pt x="47" y="0"/>
                    <a:pt x="0" y="29"/>
                    <a:pt x="4" y="63"/>
                  </a:cubicBezTo>
                  <a:cubicBezTo>
                    <a:pt x="83" y="795"/>
                    <a:pt x="159" y="1526"/>
                    <a:pt x="368" y="2232"/>
                  </a:cubicBezTo>
                  <a:cubicBezTo>
                    <a:pt x="532" y="2789"/>
                    <a:pt x="821" y="3588"/>
                    <a:pt x="1483" y="3622"/>
                  </a:cubicBezTo>
                  <a:cubicBezTo>
                    <a:pt x="1484" y="3622"/>
                    <a:pt x="1485" y="3622"/>
                    <a:pt x="1486" y="3622"/>
                  </a:cubicBezTo>
                  <a:cubicBezTo>
                    <a:pt x="1522" y="3622"/>
                    <a:pt x="1580" y="3601"/>
                    <a:pt x="1592" y="3565"/>
                  </a:cubicBezTo>
                  <a:cubicBezTo>
                    <a:pt x="1683" y="3320"/>
                    <a:pt x="1604" y="3216"/>
                    <a:pt x="1444" y="3013"/>
                  </a:cubicBezTo>
                  <a:cubicBezTo>
                    <a:pt x="1213" y="2725"/>
                    <a:pt x="1028" y="2401"/>
                    <a:pt x="875" y="2065"/>
                  </a:cubicBezTo>
                  <a:cubicBezTo>
                    <a:pt x="573" y="1406"/>
                    <a:pt x="399" y="694"/>
                    <a:pt x="124" y="23"/>
                  </a:cubicBezTo>
                  <a:cubicBezTo>
                    <a:pt x="117" y="7"/>
                    <a:pt x="102" y="0"/>
                    <a:pt x="8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0"/>
            <p:cNvSpPr/>
            <p:nvPr/>
          </p:nvSpPr>
          <p:spPr>
            <a:xfrm>
              <a:off x="2227175" y="4463850"/>
              <a:ext cx="42800" cy="133475"/>
            </a:xfrm>
            <a:custGeom>
              <a:avLst/>
              <a:gdLst/>
              <a:ahLst/>
              <a:cxnLst/>
              <a:rect l="l" t="t" r="r" b="b"/>
              <a:pathLst>
                <a:path w="1712" h="5339" extrusionOk="0">
                  <a:moveTo>
                    <a:pt x="149" y="1"/>
                  </a:moveTo>
                  <a:cubicBezTo>
                    <a:pt x="81" y="1"/>
                    <a:pt x="1" y="39"/>
                    <a:pt x="17" y="104"/>
                  </a:cubicBezTo>
                  <a:cubicBezTo>
                    <a:pt x="246" y="1049"/>
                    <a:pt x="854" y="1957"/>
                    <a:pt x="901" y="2920"/>
                  </a:cubicBezTo>
                  <a:cubicBezTo>
                    <a:pt x="925" y="3404"/>
                    <a:pt x="979" y="3967"/>
                    <a:pt x="868" y="4439"/>
                  </a:cubicBezTo>
                  <a:cubicBezTo>
                    <a:pt x="790" y="4772"/>
                    <a:pt x="697" y="5014"/>
                    <a:pt x="903" y="5307"/>
                  </a:cubicBezTo>
                  <a:cubicBezTo>
                    <a:pt x="919" y="5330"/>
                    <a:pt x="943" y="5339"/>
                    <a:pt x="970" y="5339"/>
                  </a:cubicBezTo>
                  <a:cubicBezTo>
                    <a:pt x="1029" y="5339"/>
                    <a:pt x="1101" y="5299"/>
                    <a:pt x="1130" y="5270"/>
                  </a:cubicBezTo>
                  <a:cubicBezTo>
                    <a:pt x="1711" y="4702"/>
                    <a:pt x="1324" y="3555"/>
                    <a:pt x="1143" y="2861"/>
                  </a:cubicBezTo>
                  <a:cubicBezTo>
                    <a:pt x="896" y="1908"/>
                    <a:pt x="1084" y="724"/>
                    <a:pt x="218" y="20"/>
                  </a:cubicBezTo>
                  <a:cubicBezTo>
                    <a:pt x="202" y="7"/>
                    <a:pt x="176" y="1"/>
                    <a:pt x="1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0"/>
            <p:cNvSpPr/>
            <p:nvPr/>
          </p:nvSpPr>
          <p:spPr>
            <a:xfrm>
              <a:off x="2011700" y="4631250"/>
              <a:ext cx="257625" cy="135275"/>
            </a:xfrm>
            <a:custGeom>
              <a:avLst/>
              <a:gdLst/>
              <a:ahLst/>
              <a:cxnLst/>
              <a:rect l="l" t="t" r="r" b="b"/>
              <a:pathLst>
                <a:path w="10305" h="5411" extrusionOk="0">
                  <a:moveTo>
                    <a:pt x="175" y="0"/>
                  </a:moveTo>
                  <a:cubicBezTo>
                    <a:pt x="122" y="0"/>
                    <a:pt x="1" y="64"/>
                    <a:pt x="76" y="118"/>
                  </a:cubicBezTo>
                  <a:cubicBezTo>
                    <a:pt x="1601" y="1217"/>
                    <a:pt x="3809" y="1423"/>
                    <a:pt x="5525" y="2158"/>
                  </a:cubicBezTo>
                  <a:cubicBezTo>
                    <a:pt x="6477" y="2566"/>
                    <a:pt x="7326" y="3156"/>
                    <a:pt x="8167" y="3749"/>
                  </a:cubicBezTo>
                  <a:cubicBezTo>
                    <a:pt x="8869" y="4242"/>
                    <a:pt x="9367" y="4904"/>
                    <a:pt x="10069" y="5397"/>
                  </a:cubicBezTo>
                  <a:cubicBezTo>
                    <a:pt x="10082" y="5406"/>
                    <a:pt x="10102" y="5411"/>
                    <a:pt x="10123" y="5411"/>
                  </a:cubicBezTo>
                  <a:cubicBezTo>
                    <a:pt x="10200" y="5411"/>
                    <a:pt x="10305" y="5355"/>
                    <a:pt x="10284" y="5284"/>
                  </a:cubicBezTo>
                  <a:cubicBezTo>
                    <a:pt x="10091" y="4594"/>
                    <a:pt x="9439" y="4210"/>
                    <a:pt x="8916" y="3780"/>
                  </a:cubicBezTo>
                  <a:cubicBezTo>
                    <a:pt x="8091" y="3099"/>
                    <a:pt x="7279" y="2541"/>
                    <a:pt x="6325" y="2037"/>
                  </a:cubicBezTo>
                  <a:cubicBezTo>
                    <a:pt x="4459" y="1049"/>
                    <a:pt x="2319" y="87"/>
                    <a:pt x="178" y="1"/>
                  </a:cubicBezTo>
                  <a:cubicBezTo>
                    <a:pt x="177" y="0"/>
                    <a:pt x="176" y="0"/>
                    <a:pt x="17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0"/>
            <p:cNvSpPr/>
            <p:nvPr/>
          </p:nvSpPr>
          <p:spPr>
            <a:xfrm>
              <a:off x="1990975" y="4765375"/>
              <a:ext cx="62250" cy="57675"/>
            </a:xfrm>
            <a:custGeom>
              <a:avLst/>
              <a:gdLst/>
              <a:ahLst/>
              <a:cxnLst/>
              <a:rect l="l" t="t" r="r" b="b"/>
              <a:pathLst>
                <a:path w="2490" h="2307" extrusionOk="0">
                  <a:moveTo>
                    <a:pt x="2451" y="1"/>
                  </a:moveTo>
                  <a:cubicBezTo>
                    <a:pt x="2444" y="1"/>
                    <a:pt x="2437" y="2"/>
                    <a:pt x="2432" y="4"/>
                  </a:cubicBezTo>
                  <a:cubicBezTo>
                    <a:pt x="1750" y="310"/>
                    <a:pt x="0" y="1415"/>
                    <a:pt x="956" y="2287"/>
                  </a:cubicBezTo>
                  <a:cubicBezTo>
                    <a:pt x="971" y="2301"/>
                    <a:pt x="992" y="2306"/>
                    <a:pt x="1014" y="2306"/>
                  </a:cubicBezTo>
                  <a:cubicBezTo>
                    <a:pt x="1053" y="2306"/>
                    <a:pt x="1095" y="2288"/>
                    <a:pt x="1115" y="2261"/>
                  </a:cubicBezTo>
                  <a:cubicBezTo>
                    <a:pt x="1383" y="1910"/>
                    <a:pt x="1436" y="1609"/>
                    <a:pt x="1536" y="1187"/>
                  </a:cubicBezTo>
                  <a:cubicBezTo>
                    <a:pt x="1661" y="659"/>
                    <a:pt x="2058" y="352"/>
                    <a:pt x="2465" y="29"/>
                  </a:cubicBezTo>
                  <a:cubicBezTo>
                    <a:pt x="2489" y="11"/>
                    <a:pt x="2470" y="1"/>
                    <a:pt x="24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0"/>
            <p:cNvSpPr/>
            <p:nvPr/>
          </p:nvSpPr>
          <p:spPr>
            <a:xfrm>
              <a:off x="1584300" y="4737975"/>
              <a:ext cx="75150" cy="41050"/>
            </a:xfrm>
            <a:custGeom>
              <a:avLst/>
              <a:gdLst/>
              <a:ahLst/>
              <a:cxnLst/>
              <a:rect l="l" t="t" r="r" b="b"/>
              <a:pathLst>
                <a:path w="3006" h="1642" extrusionOk="0">
                  <a:moveTo>
                    <a:pt x="2924" y="0"/>
                  </a:moveTo>
                  <a:cubicBezTo>
                    <a:pt x="2460" y="0"/>
                    <a:pt x="2052" y="295"/>
                    <a:pt x="1678" y="539"/>
                  </a:cubicBezTo>
                  <a:cubicBezTo>
                    <a:pt x="1136" y="891"/>
                    <a:pt x="607" y="1244"/>
                    <a:pt x="51" y="1571"/>
                  </a:cubicBezTo>
                  <a:cubicBezTo>
                    <a:pt x="0" y="1599"/>
                    <a:pt x="14" y="1641"/>
                    <a:pt x="66" y="1641"/>
                  </a:cubicBezTo>
                  <a:cubicBezTo>
                    <a:pt x="68" y="1641"/>
                    <a:pt x="71" y="1641"/>
                    <a:pt x="74" y="1641"/>
                  </a:cubicBezTo>
                  <a:cubicBezTo>
                    <a:pt x="577" y="1598"/>
                    <a:pt x="999" y="1304"/>
                    <a:pt x="1407" y="1029"/>
                  </a:cubicBezTo>
                  <a:cubicBezTo>
                    <a:pt x="1914" y="688"/>
                    <a:pt x="2492" y="420"/>
                    <a:pt x="2976" y="55"/>
                  </a:cubicBezTo>
                  <a:cubicBezTo>
                    <a:pt x="3006" y="34"/>
                    <a:pt x="2995" y="2"/>
                    <a:pt x="2959" y="1"/>
                  </a:cubicBezTo>
                  <a:cubicBezTo>
                    <a:pt x="2947" y="0"/>
                    <a:pt x="2935" y="0"/>
                    <a:pt x="2924"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0"/>
            <p:cNvSpPr/>
            <p:nvPr/>
          </p:nvSpPr>
          <p:spPr>
            <a:xfrm>
              <a:off x="1664375" y="4730150"/>
              <a:ext cx="67725" cy="9250"/>
            </a:xfrm>
            <a:custGeom>
              <a:avLst/>
              <a:gdLst/>
              <a:ahLst/>
              <a:cxnLst/>
              <a:rect l="l" t="t" r="r" b="b"/>
              <a:pathLst>
                <a:path w="2709" h="370" extrusionOk="0">
                  <a:moveTo>
                    <a:pt x="1715" y="0"/>
                  </a:moveTo>
                  <a:cubicBezTo>
                    <a:pt x="1178" y="0"/>
                    <a:pt x="617" y="166"/>
                    <a:pt x="115" y="277"/>
                  </a:cubicBezTo>
                  <a:cubicBezTo>
                    <a:pt x="66" y="286"/>
                    <a:pt x="0" y="370"/>
                    <a:pt x="77" y="370"/>
                  </a:cubicBezTo>
                  <a:cubicBezTo>
                    <a:pt x="80" y="370"/>
                    <a:pt x="83" y="370"/>
                    <a:pt x="86" y="370"/>
                  </a:cubicBezTo>
                  <a:cubicBezTo>
                    <a:pt x="427" y="347"/>
                    <a:pt x="768" y="343"/>
                    <a:pt x="1110" y="343"/>
                  </a:cubicBezTo>
                  <a:cubicBezTo>
                    <a:pt x="1320" y="343"/>
                    <a:pt x="1530" y="344"/>
                    <a:pt x="1740" y="344"/>
                  </a:cubicBezTo>
                  <a:cubicBezTo>
                    <a:pt x="2006" y="344"/>
                    <a:pt x="2273" y="342"/>
                    <a:pt x="2539" y="330"/>
                  </a:cubicBezTo>
                  <a:cubicBezTo>
                    <a:pt x="2577" y="328"/>
                    <a:pt x="2709" y="269"/>
                    <a:pt x="2631" y="223"/>
                  </a:cubicBezTo>
                  <a:cubicBezTo>
                    <a:pt x="2345" y="59"/>
                    <a:pt x="2034" y="0"/>
                    <a:pt x="17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0"/>
            <p:cNvSpPr/>
            <p:nvPr/>
          </p:nvSpPr>
          <p:spPr>
            <a:xfrm>
              <a:off x="1541475" y="4565850"/>
              <a:ext cx="35775" cy="19600"/>
            </a:xfrm>
            <a:custGeom>
              <a:avLst/>
              <a:gdLst/>
              <a:ahLst/>
              <a:cxnLst/>
              <a:rect l="l" t="t" r="r" b="b"/>
              <a:pathLst>
                <a:path w="1431" h="784" extrusionOk="0">
                  <a:moveTo>
                    <a:pt x="58" y="0"/>
                  </a:moveTo>
                  <a:cubicBezTo>
                    <a:pt x="40" y="0"/>
                    <a:pt x="0" y="13"/>
                    <a:pt x="17" y="34"/>
                  </a:cubicBezTo>
                  <a:cubicBezTo>
                    <a:pt x="316" y="422"/>
                    <a:pt x="831" y="653"/>
                    <a:pt x="1291" y="783"/>
                  </a:cubicBezTo>
                  <a:cubicBezTo>
                    <a:pt x="1293" y="783"/>
                    <a:pt x="1296" y="784"/>
                    <a:pt x="1299" y="784"/>
                  </a:cubicBezTo>
                  <a:cubicBezTo>
                    <a:pt x="1338" y="784"/>
                    <a:pt x="1430" y="745"/>
                    <a:pt x="1387" y="708"/>
                  </a:cubicBezTo>
                  <a:cubicBezTo>
                    <a:pt x="1008" y="374"/>
                    <a:pt x="569" y="83"/>
                    <a:pt x="62" y="0"/>
                  </a:cubicBezTo>
                  <a:cubicBezTo>
                    <a:pt x="61" y="0"/>
                    <a:pt x="60" y="0"/>
                    <a:pt x="58"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0"/>
            <p:cNvSpPr/>
            <p:nvPr/>
          </p:nvSpPr>
          <p:spPr>
            <a:xfrm>
              <a:off x="1897700" y="4622350"/>
              <a:ext cx="56425" cy="13825"/>
            </a:xfrm>
            <a:custGeom>
              <a:avLst/>
              <a:gdLst/>
              <a:ahLst/>
              <a:cxnLst/>
              <a:rect l="l" t="t" r="r" b="b"/>
              <a:pathLst>
                <a:path w="2257" h="553" extrusionOk="0">
                  <a:moveTo>
                    <a:pt x="1760" y="0"/>
                  </a:moveTo>
                  <a:cubicBezTo>
                    <a:pt x="1151" y="0"/>
                    <a:pt x="556" y="149"/>
                    <a:pt x="42" y="501"/>
                  </a:cubicBezTo>
                  <a:cubicBezTo>
                    <a:pt x="0" y="530"/>
                    <a:pt x="38" y="552"/>
                    <a:pt x="71" y="552"/>
                  </a:cubicBezTo>
                  <a:cubicBezTo>
                    <a:pt x="76" y="552"/>
                    <a:pt x="82" y="552"/>
                    <a:pt x="87" y="550"/>
                  </a:cubicBezTo>
                  <a:cubicBezTo>
                    <a:pt x="774" y="348"/>
                    <a:pt x="1493" y="336"/>
                    <a:pt x="2177" y="108"/>
                  </a:cubicBezTo>
                  <a:cubicBezTo>
                    <a:pt x="2227" y="91"/>
                    <a:pt x="2257" y="32"/>
                    <a:pt x="2187" y="24"/>
                  </a:cubicBezTo>
                  <a:cubicBezTo>
                    <a:pt x="2044" y="8"/>
                    <a:pt x="1902" y="0"/>
                    <a:pt x="17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0"/>
            <p:cNvSpPr/>
            <p:nvPr/>
          </p:nvSpPr>
          <p:spPr>
            <a:xfrm>
              <a:off x="1981150" y="4622550"/>
              <a:ext cx="15200" cy="6125"/>
            </a:xfrm>
            <a:custGeom>
              <a:avLst/>
              <a:gdLst/>
              <a:ahLst/>
              <a:cxnLst/>
              <a:rect l="l" t="t" r="r" b="b"/>
              <a:pathLst>
                <a:path w="608" h="245" extrusionOk="0">
                  <a:moveTo>
                    <a:pt x="203" y="12"/>
                  </a:moveTo>
                  <a:cubicBezTo>
                    <a:pt x="146" y="12"/>
                    <a:pt x="1" y="80"/>
                    <a:pt x="63" y="149"/>
                  </a:cubicBezTo>
                  <a:cubicBezTo>
                    <a:pt x="123" y="215"/>
                    <a:pt x="176" y="245"/>
                    <a:pt x="259" y="245"/>
                  </a:cubicBezTo>
                  <a:cubicBezTo>
                    <a:pt x="272" y="245"/>
                    <a:pt x="286" y="244"/>
                    <a:pt x="300" y="242"/>
                  </a:cubicBezTo>
                  <a:cubicBezTo>
                    <a:pt x="383" y="234"/>
                    <a:pt x="471" y="195"/>
                    <a:pt x="547" y="159"/>
                  </a:cubicBezTo>
                  <a:cubicBezTo>
                    <a:pt x="563" y="149"/>
                    <a:pt x="608" y="110"/>
                    <a:pt x="578" y="88"/>
                  </a:cubicBezTo>
                  <a:cubicBezTo>
                    <a:pt x="463" y="1"/>
                    <a:pt x="343" y="27"/>
                    <a:pt x="210" y="13"/>
                  </a:cubicBezTo>
                  <a:cubicBezTo>
                    <a:pt x="208" y="12"/>
                    <a:pt x="206" y="12"/>
                    <a:pt x="203" y="12"/>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0"/>
            <p:cNvSpPr/>
            <p:nvPr/>
          </p:nvSpPr>
          <p:spPr>
            <a:xfrm>
              <a:off x="1797250" y="4367325"/>
              <a:ext cx="89400" cy="149025"/>
            </a:xfrm>
            <a:custGeom>
              <a:avLst/>
              <a:gdLst/>
              <a:ahLst/>
              <a:cxnLst/>
              <a:rect l="l" t="t" r="r" b="b"/>
              <a:pathLst>
                <a:path w="3576" h="5961" extrusionOk="0">
                  <a:moveTo>
                    <a:pt x="50" y="0"/>
                  </a:moveTo>
                  <a:cubicBezTo>
                    <a:pt x="29" y="0"/>
                    <a:pt x="1" y="12"/>
                    <a:pt x="10" y="29"/>
                  </a:cubicBezTo>
                  <a:cubicBezTo>
                    <a:pt x="608" y="1138"/>
                    <a:pt x="1275" y="2201"/>
                    <a:pt x="1842" y="3327"/>
                  </a:cubicBezTo>
                  <a:cubicBezTo>
                    <a:pt x="2299" y="4229"/>
                    <a:pt x="2632" y="5346"/>
                    <a:pt x="3463" y="5952"/>
                  </a:cubicBezTo>
                  <a:cubicBezTo>
                    <a:pt x="3470" y="5958"/>
                    <a:pt x="3480" y="5960"/>
                    <a:pt x="3491" y="5960"/>
                  </a:cubicBezTo>
                  <a:cubicBezTo>
                    <a:pt x="3528" y="5960"/>
                    <a:pt x="3576" y="5932"/>
                    <a:pt x="3570" y="5898"/>
                  </a:cubicBezTo>
                  <a:cubicBezTo>
                    <a:pt x="3488" y="5451"/>
                    <a:pt x="3364" y="5207"/>
                    <a:pt x="3097" y="4857"/>
                  </a:cubicBezTo>
                  <a:cubicBezTo>
                    <a:pt x="2639" y="4258"/>
                    <a:pt x="2371" y="3537"/>
                    <a:pt x="2029" y="2867"/>
                  </a:cubicBezTo>
                  <a:cubicBezTo>
                    <a:pt x="1498" y="1825"/>
                    <a:pt x="961" y="784"/>
                    <a:pt x="68" y="5"/>
                  </a:cubicBezTo>
                  <a:cubicBezTo>
                    <a:pt x="64" y="2"/>
                    <a:pt x="58" y="0"/>
                    <a:pt x="5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0"/>
            <p:cNvSpPr/>
            <p:nvPr/>
          </p:nvSpPr>
          <p:spPr>
            <a:xfrm>
              <a:off x="1888825" y="4524000"/>
              <a:ext cx="28700" cy="38200"/>
            </a:xfrm>
            <a:custGeom>
              <a:avLst/>
              <a:gdLst/>
              <a:ahLst/>
              <a:cxnLst/>
              <a:rect l="l" t="t" r="r" b="b"/>
              <a:pathLst>
                <a:path w="1148" h="1528" extrusionOk="0">
                  <a:moveTo>
                    <a:pt x="95" y="1"/>
                  </a:moveTo>
                  <a:cubicBezTo>
                    <a:pt x="52" y="1"/>
                    <a:pt x="0" y="34"/>
                    <a:pt x="4" y="74"/>
                  </a:cubicBezTo>
                  <a:cubicBezTo>
                    <a:pt x="78" y="782"/>
                    <a:pt x="338" y="1253"/>
                    <a:pt x="1019" y="1522"/>
                  </a:cubicBezTo>
                  <a:cubicBezTo>
                    <a:pt x="1026" y="1526"/>
                    <a:pt x="1037" y="1527"/>
                    <a:pt x="1049" y="1527"/>
                  </a:cubicBezTo>
                  <a:cubicBezTo>
                    <a:pt x="1091" y="1527"/>
                    <a:pt x="1147" y="1506"/>
                    <a:pt x="1137" y="1461"/>
                  </a:cubicBezTo>
                  <a:cubicBezTo>
                    <a:pt x="989" y="837"/>
                    <a:pt x="539" y="488"/>
                    <a:pt x="137" y="18"/>
                  </a:cubicBezTo>
                  <a:cubicBezTo>
                    <a:pt x="127" y="6"/>
                    <a:pt x="111"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0"/>
            <p:cNvSpPr/>
            <p:nvPr/>
          </p:nvSpPr>
          <p:spPr>
            <a:xfrm>
              <a:off x="1477125" y="4206125"/>
              <a:ext cx="54900" cy="116975"/>
            </a:xfrm>
            <a:custGeom>
              <a:avLst/>
              <a:gdLst/>
              <a:ahLst/>
              <a:cxnLst/>
              <a:rect l="l" t="t" r="r" b="b"/>
              <a:pathLst>
                <a:path w="2196" h="4679" extrusionOk="0">
                  <a:moveTo>
                    <a:pt x="863" y="0"/>
                  </a:moveTo>
                  <a:cubicBezTo>
                    <a:pt x="833" y="0"/>
                    <a:pt x="799" y="15"/>
                    <a:pt x="778" y="28"/>
                  </a:cubicBezTo>
                  <a:cubicBezTo>
                    <a:pt x="1" y="531"/>
                    <a:pt x="266" y="1480"/>
                    <a:pt x="479" y="2225"/>
                  </a:cubicBezTo>
                  <a:cubicBezTo>
                    <a:pt x="737" y="3139"/>
                    <a:pt x="1404" y="4087"/>
                    <a:pt x="2141" y="4675"/>
                  </a:cubicBezTo>
                  <a:cubicBezTo>
                    <a:pt x="2144" y="4678"/>
                    <a:pt x="2149" y="4679"/>
                    <a:pt x="2155" y="4679"/>
                  </a:cubicBezTo>
                  <a:cubicBezTo>
                    <a:pt x="2172" y="4679"/>
                    <a:pt x="2195" y="4667"/>
                    <a:pt x="2185" y="4651"/>
                  </a:cubicBezTo>
                  <a:cubicBezTo>
                    <a:pt x="1731" y="3929"/>
                    <a:pt x="1174" y="3291"/>
                    <a:pt x="890" y="2471"/>
                  </a:cubicBezTo>
                  <a:cubicBezTo>
                    <a:pt x="727" y="2002"/>
                    <a:pt x="704" y="1561"/>
                    <a:pt x="788" y="1074"/>
                  </a:cubicBezTo>
                  <a:cubicBezTo>
                    <a:pt x="847" y="736"/>
                    <a:pt x="1076" y="356"/>
                    <a:pt x="915" y="30"/>
                  </a:cubicBezTo>
                  <a:cubicBezTo>
                    <a:pt x="905" y="8"/>
                    <a:pt x="885" y="0"/>
                    <a:pt x="863"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0"/>
            <p:cNvSpPr/>
            <p:nvPr/>
          </p:nvSpPr>
          <p:spPr>
            <a:xfrm>
              <a:off x="1506750" y="4162150"/>
              <a:ext cx="22950" cy="22075"/>
            </a:xfrm>
            <a:custGeom>
              <a:avLst/>
              <a:gdLst/>
              <a:ahLst/>
              <a:cxnLst/>
              <a:rect l="l" t="t" r="r" b="b"/>
              <a:pathLst>
                <a:path w="918" h="883" extrusionOk="0">
                  <a:moveTo>
                    <a:pt x="851" y="1"/>
                  </a:moveTo>
                  <a:cubicBezTo>
                    <a:pt x="827" y="1"/>
                    <a:pt x="802" y="6"/>
                    <a:pt x="791" y="11"/>
                  </a:cubicBezTo>
                  <a:cubicBezTo>
                    <a:pt x="543" y="143"/>
                    <a:pt x="0" y="504"/>
                    <a:pt x="131" y="848"/>
                  </a:cubicBezTo>
                  <a:cubicBezTo>
                    <a:pt x="140" y="873"/>
                    <a:pt x="162" y="882"/>
                    <a:pt x="187" y="882"/>
                  </a:cubicBezTo>
                  <a:cubicBezTo>
                    <a:pt x="223" y="882"/>
                    <a:pt x="265" y="864"/>
                    <a:pt x="286" y="849"/>
                  </a:cubicBezTo>
                  <a:cubicBezTo>
                    <a:pt x="561" y="663"/>
                    <a:pt x="740" y="335"/>
                    <a:pt x="898" y="49"/>
                  </a:cubicBezTo>
                  <a:cubicBezTo>
                    <a:pt x="918" y="12"/>
                    <a:pt x="886" y="1"/>
                    <a:pt x="8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0"/>
            <p:cNvSpPr/>
            <p:nvPr/>
          </p:nvSpPr>
          <p:spPr>
            <a:xfrm>
              <a:off x="1913675" y="3936050"/>
              <a:ext cx="34850" cy="168950"/>
            </a:xfrm>
            <a:custGeom>
              <a:avLst/>
              <a:gdLst/>
              <a:ahLst/>
              <a:cxnLst/>
              <a:rect l="l" t="t" r="r" b="b"/>
              <a:pathLst>
                <a:path w="1394" h="6758" extrusionOk="0">
                  <a:moveTo>
                    <a:pt x="1367" y="0"/>
                  </a:moveTo>
                  <a:cubicBezTo>
                    <a:pt x="1346" y="0"/>
                    <a:pt x="1319" y="12"/>
                    <a:pt x="1315" y="26"/>
                  </a:cubicBezTo>
                  <a:cubicBezTo>
                    <a:pt x="714" y="1957"/>
                    <a:pt x="1" y="4851"/>
                    <a:pt x="1068" y="6735"/>
                  </a:cubicBezTo>
                  <a:cubicBezTo>
                    <a:pt x="1077" y="6751"/>
                    <a:pt x="1096" y="6758"/>
                    <a:pt x="1117" y="6758"/>
                  </a:cubicBezTo>
                  <a:cubicBezTo>
                    <a:pt x="1154" y="6758"/>
                    <a:pt x="1195" y="6736"/>
                    <a:pt x="1197" y="6703"/>
                  </a:cubicBezTo>
                  <a:cubicBezTo>
                    <a:pt x="1272" y="5656"/>
                    <a:pt x="1078" y="4585"/>
                    <a:pt x="1090" y="3530"/>
                  </a:cubicBezTo>
                  <a:cubicBezTo>
                    <a:pt x="1104" y="2354"/>
                    <a:pt x="1280" y="1189"/>
                    <a:pt x="1392" y="20"/>
                  </a:cubicBezTo>
                  <a:cubicBezTo>
                    <a:pt x="1394" y="6"/>
                    <a:pt x="1382" y="0"/>
                    <a:pt x="136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0"/>
            <p:cNvSpPr/>
            <p:nvPr/>
          </p:nvSpPr>
          <p:spPr>
            <a:xfrm>
              <a:off x="1945100" y="4119700"/>
              <a:ext cx="26600" cy="52450"/>
            </a:xfrm>
            <a:custGeom>
              <a:avLst/>
              <a:gdLst/>
              <a:ahLst/>
              <a:cxnLst/>
              <a:rect l="l" t="t" r="r" b="b"/>
              <a:pathLst>
                <a:path w="1064" h="2098" extrusionOk="0">
                  <a:moveTo>
                    <a:pt x="56" y="0"/>
                  </a:moveTo>
                  <a:cubicBezTo>
                    <a:pt x="32" y="0"/>
                    <a:pt x="0" y="18"/>
                    <a:pt x="8" y="38"/>
                  </a:cubicBezTo>
                  <a:cubicBezTo>
                    <a:pt x="67" y="185"/>
                    <a:pt x="79" y="333"/>
                    <a:pt x="101" y="489"/>
                  </a:cubicBezTo>
                  <a:cubicBezTo>
                    <a:pt x="130" y="683"/>
                    <a:pt x="215" y="876"/>
                    <a:pt x="277" y="1061"/>
                  </a:cubicBezTo>
                  <a:cubicBezTo>
                    <a:pt x="412" y="1460"/>
                    <a:pt x="553" y="1828"/>
                    <a:pt x="897" y="2086"/>
                  </a:cubicBezTo>
                  <a:cubicBezTo>
                    <a:pt x="907" y="2093"/>
                    <a:pt x="922" y="2097"/>
                    <a:pt x="938" y="2097"/>
                  </a:cubicBezTo>
                  <a:cubicBezTo>
                    <a:pt x="972" y="2097"/>
                    <a:pt x="1009" y="2080"/>
                    <a:pt x="1014" y="2046"/>
                  </a:cubicBezTo>
                  <a:cubicBezTo>
                    <a:pt x="1063" y="1626"/>
                    <a:pt x="881" y="1295"/>
                    <a:pt x="719" y="915"/>
                  </a:cubicBezTo>
                  <a:cubicBezTo>
                    <a:pt x="562" y="550"/>
                    <a:pt x="303" y="321"/>
                    <a:pt x="76" y="8"/>
                  </a:cubicBezTo>
                  <a:cubicBezTo>
                    <a:pt x="72" y="2"/>
                    <a:pt x="64" y="0"/>
                    <a:pt x="56"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0"/>
            <p:cNvSpPr/>
            <p:nvPr/>
          </p:nvSpPr>
          <p:spPr>
            <a:xfrm>
              <a:off x="1978125" y="4057400"/>
              <a:ext cx="31700" cy="44650"/>
            </a:xfrm>
            <a:custGeom>
              <a:avLst/>
              <a:gdLst/>
              <a:ahLst/>
              <a:cxnLst/>
              <a:rect l="l" t="t" r="r" b="b"/>
              <a:pathLst>
                <a:path w="1268" h="1786" extrusionOk="0">
                  <a:moveTo>
                    <a:pt x="1221" y="1"/>
                  </a:moveTo>
                  <a:cubicBezTo>
                    <a:pt x="1190" y="1"/>
                    <a:pt x="1147" y="14"/>
                    <a:pt x="1135" y="26"/>
                  </a:cubicBezTo>
                  <a:cubicBezTo>
                    <a:pt x="685" y="477"/>
                    <a:pt x="0" y="1059"/>
                    <a:pt x="134" y="1767"/>
                  </a:cubicBezTo>
                  <a:cubicBezTo>
                    <a:pt x="136" y="1781"/>
                    <a:pt x="147" y="1786"/>
                    <a:pt x="161" y="1786"/>
                  </a:cubicBezTo>
                  <a:cubicBezTo>
                    <a:pt x="185" y="1786"/>
                    <a:pt x="217" y="1771"/>
                    <a:pt x="226" y="1760"/>
                  </a:cubicBezTo>
                  <a:cubicBezTo>
                    <a:pt x="635" y="1227"/>
                    <a:pt x="916" y="620"/>
                    <a:pt x="1251" y="39"/>
                  </a:cubicBezTo>
                  <a:cubicBezTo>
                    <a:pt x="1267" y="11"/>
                    <a:pt x="1248" y="1"/>
                    <a:pt x="122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0"/>
            <p:cNvSpPr/>
            <p:nvPr/>
          </p:nvSpPr>
          <p:spPr>
            <a:xfrm>
              <a:off x="1988175" y="3705450"/>
              <a:ext cx="26550" cy="105450"/>
            </a:xfrm>
            <a:custGeom>
              <a:avLst/>
              <a:gdLst/>
              <a:ahLst/>
              <a:cxnLst/>
              <a:rect l="l" t="t" r="r" b="b"/>
              <a:pathLst>
                <a:path w="1062" h="4218" extrusionOk="0">
                  <a:moveTo>
                    <a:pt x="95" y="1"/>
                  </a:moveTo>
                  <a:cubicBezTo>
                    <a:pt x="74" y="1"/>
                    <a:pt x="50" y="13"/>
                    <a:pt x="51" y="31"/>
                  </a:cubicBezTo>
                  <a:cubicBezTo>
                    <a:pt x="62" y="742"/>
                    <a:pt x="227" y="1436"/>
                    <a:pt x="250" y="2145"/>
                  </a:cubicBezTo>
                  <a:cubicBezTo>
                    <a:pt x="272" y="2826"/>
                    <a:pt x="45" y="3502"/>
                    <a:pt x="2" y="4180"/>
                  </a:cubicBezTo>
                  <a:cubicBezTo>
                    <a:pt x="0" y="4207"/>
                    <a:pt x="20" y="4217"/>
                    <a:pt x="44" y="4217"/>
                  </a:cubicBezTo>
                  <a:cubicBezTo>
                    <a:pt x="78" y="4217"/>
                    <a:pt x="122" y="4199"/>
                    <a:pt x="134" y="4182"/>
                  </a:cubicBezTo>
                  <a:cubicBezTo>
                    <a:pt x="1061" y="3007"/>
                    <a:pt x="812" y="1268"/>
                    <a:pt x="122" y="13"/>
                  </a:cubicBezTo>
                  <a:cubicBezTo>
                    <a:pt x="118" y="4"/>
                    <a:pt x="107" y="1"/>
                    <a:pt x="95"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0"/>
            <p:cNvSpPr/>
            <p:nvPr/>
          </p:nvSpPr>
          <p:spPr>
            <a:xfrm>
              <a:off x="1919525" y="3621075"/>
              <a:ext cx="35125" cy="33975"/>
            </a:xfrm>
            <a:custGeom>
              <a:avLst/>
              <a:gdLst/>
              <a:ahLst/>
              <a:cxnLst/>
              <a:rect l="l" t="t" r="r" b="b"/>
              <a:pathLst>
                <a:path w="1405" h="1359" extrusionOk="0">
                  <a:moveTo>
                    <a:pt x="1315" y="0"/>
                  </a:moveTo>
                  <a:cubicBezTo>
                    <a:pt x="1305" y="0"/>
                    <a:pt x="1294" y="2"/>
                    <a:pt x="1284" y="5"/>
                  </a:cubicBezTo>
                  <a:cubicBezTo>
                    <a:pt x="767" y="186"/>
                    <a:pt x="1" y="738"/>
                    <a:pt x="459" y="1341"/>
                  </a:cubicBezTo>
                  <a:cubicBezTo>
                    <a:pt x="469" y="1354"/>
                    <a:pt x="483" y="1359"/>
                    <a:pt x="499" y="1359"/>
                  </a:cubicBezTo>
                  <a:cubicBezTo>
                    <a:pt x="539" y="1359"/>
                    <a:pt x="589" y="1326"/>
                    <a:pt x="596" y="1295"/>
                  </a:cubicBezTo>
                  <a:cubicBezTo>
                    <a:pt x="719" y="781"/>
                    <a:pt x="944" y="413"/>
                    <a:pt x="1351" y="78"/>
                  </a:cubicBezTo>
                  <a:cubicBezTo>
                    <a:pt x="1405" y="34"/>
                    <a:pt x="1363" y="0"/>
                    <a:pt x="131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0"/>
            <p:cNvSpPr/>
            <p:nvPr/>
          </p:nvSpPr>
          <p:spPr>
            <a:xfrm>
              <a:off x="2071125" y="3497925"/>
              <a:ext cx="22250" cy="29600"/>
            </a:xfrm>
            <a:custGeom>
              <a:avLst/>
              <a:gdLst/>
              <a:ahLst/>
              <a:cxnLst/>
              <a:rect l="l" t="t" r="r" b="b"/>
              <a:pathLst>
                <a:path w="890" h="1184" extrusionOk="0">
                  <a:moveTo>
                    <a:pt x="749" y="1"/>
                  </a:moveTo>
                  <a:cubicBezTo>
                    <a:pt x="733" y="1"/>
                    <a:pt x="711" y="13"/>
                    <a:pt x="709" y="25"/>
                  </a:cubicBezTo>
                  <a:cubicBezTo>
                    <a:pt x="695" y="101"/>
                    <a:pt x="583" y="189"/>
                    <a:pt x="537" y="246"/>
                  </a:cubicBezTo>
                  <a:cubicBezTo>
                    <a:pt x="461" y="342"/>
                    <a:pt x="409" y="457"/>
                    <a:pt x="347" y="562"/>
                  </a:cubicBezTo>
                  <a:cubicBezTo>
                    <a:pt x="289" y="662"/>
                    <a:pt x="222" y="756"/>
                    <a:pt x="159" y="852"/>
                  </a:cubicBezTo>
                  <a:cubicBezTo>
                    <a:pt x="102" y="939"/>
                    <a:pt x="84" y="1044"/>
                    <a:pt x="26" y="1132"/>
                  </a:cubicBezTo>
                  <a:cubicBezTo>
                    <a:pt x="1" y="1172"/>
                    <a:pt x="38" y="1183"/>
                    <a:pt x="77" y="1183"/>
                  </a:cubicBezTo>
                  <a:cubicBezTo>
                    <a:pt x="105" y="1183"/>
                    <a:pt x="133" y="1178"/>
                    <a:pt x="144" y="1173"/>
                  </a:cubicBezTo>
                  <a:cubicBezTo>
                    <a:pt x="438" y="1039"/>
                    <a:pt x="629" y="860"/>
                    <a:pt x="775" y="570"/>
                  </a:cubicBezTo>
                  <a:cubicBezTo>
                    <a:pt x="825" y="472"/>
                    <a:pt x="890" y="338"/>
                    <a:pt x="871" y="222"/>
                  </a:cubicBezTo>
                  <a:cubicBezTo>
                    <a:pt x="857" y="135"/>
                    <a:pt x="789" y="86"/>
                    <a:pt x="766" y="12"/>
                  </a:cubicBezTo>
                  <a:cubicBezTo>
                    <a:pt x="764" y="4"/>
                    <a:pt x="757" y="1"/>
                    <a:pt x="749"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0"/>
            <p:cNvSpPr/>
            <p:nvPr/>
          </p:nvSpPr>
          <p:spPr>
            <a:xfrm>
              <a:off x="1755100" y="3673950"/>
              <a:ext cx="29425" cy="98425"/>
            </a:xfrm>
            <a:custGeom>
              <a:avLst/>
              <a:gdLst/>
              <a:ahLst/>
              <a:cxnLst/>
              <a:rect l="l" t="t" r="r" b="b"/>
              <a:pathLst>
                <a:path w="1177" h="3937" extrusionOk="0">
                  <a:moveTo>
                    <a:pt x="1112" y="1"/>
                  </a:moveTo>
                  <a:cubicBezTo>
                    <a:pt x="1090" y="1"/>
                    <a:pt x="1062" y="14"/>
                    <a:pt x="1056" y="30"/>
                  </a:cubicBezTo>
                  <a:cubicBezTo>
                    <a:pt x="804" y="664"/>
                    <a:pt x="590" y="1313"/>
                    <a:pt x="413" y="1972"/>
                  </a:cubicBezTo>
                  <a:cubicBezTo>
                    <a:pt x="249" y="2589"/>
                    <a:pt x="1" y="3307"/>
                    <a:pt x="299" y="3910"/>
                  </a:cubicBezTo>
                  <a:cubicBezTo>
                    <a:pt x="308" y="3929"/>
                    <a:pt x="328" y="3937"/>
                    <a:pt x="351" y="3937"/>
                  </a:cubicBezTo>
                  <a:cubicBezTo>
                    <a:pt x="388" y="3937"/>
                    <a:pt x="431" y="3916"/>
                    <a:pt x="441" y="3887"/>
                  </a:cubicBezTo>
                  <a:cubicBezTo>
                    <a:pt x="659" y="3329"/>
                    <a:pt x="678" y="2726"/>
                    <a:pt x="805" y="2142"/>
                  </a:cubicBezTo>
                  <a:cubicBezTo>
                    <a:pt x="959" y="1441"/>
                    <a:pt x="1176" y="750"/>
                    <a:pt x="1140" y="24"/>
                  </a:cubicBezTo>
                  <a:cubicBezTo>
                    <a:pt x="1139" y="7"/>
                    <a:pt x="1127" y="1"/>
                    <a:pt x="1112"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0"/>
            <p:cNvSpPr/>
            <p:nvPr/>
          </p:nvSpPr>
          <p:spPr>
            <a:xfrm>
              <a:off x="1769725" y="3794850"/>
              <a:ext cx="21075" cy="23700"/>
            </a:xfrm>
            <a:custGeom>
              <a:avLst/>
              <a:gdLst/>
              <a:ahLst/>
              <a:cxnLst/>
              <a:rect l="l" t="t" r="r" b="b"/>
              <a:pathLst>
                <a:path w="843" h="948" extrusionOk="0">
                  <a:moveTo>
                    <a:pt x="225" y="0"/>
                  </a:moveTo>
                  <a:cubicBezTo>
                    <a:pt x="143" y="0"/>
                    <a:pt x="36" y="56"/>
                    <a:pt x="25" y="133"/>
                  </a:cubicBezTo>
                  <a:cubicBezTo>
                    <a:pt x="0" y="311"/>
                    <a:pt x="28" y="457"/>
                    <a:pt x="128" y="613"/>
                  </a:cubicBezTo>
                  <a:cubicBezTo>
                    <a:pt x="253" y="807"/>
                    <a:pt x="451" y="890"/>
                    <a:pt x="670" y="945"/>
                  </a:cubicBezTo>
                  <a:cubicBezTo>
                    <a:pt x="677" y="947"/>
                    <a:pt x="685" y="948"/>
                    <a:pt x="694" y="948"/>
                  </a:cubicBezTo>
                  <a:cubicBezTo>
                    <a:pt x="745" y="948"/>
                    <a:pt x="813" y="919"/>
                    <a:pt x="819" y="867"/>
                  </a:cubicBezTo>
                  <a:cubicBezTo>
                    <a:pt x="843" y="682"/>
                    <a:pt x="839" y="518"/>
                    <a:pt x="735" y="357"/>
                  </a:cubicBezTo>
                  <a:cubicBezTo>
                    <a:pt x="616" y="172"/>
                    <a:pt x="473" y="78"/>
                    <a:pt x="270" y="7"/>
                  </a:cubicBezTo>
                  <a:cubicBezTo>
                    <a:pt x="257" y="3"/>
                    <a:pt x="242" y="0"/>
                    <a:pt x="22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0"/>
            <p:cNvSpPr/>
            <p:nvPr/>
          </p:nvSpPr>
          <p:spPr>
            <a:xfrm>
              <a:off x="1585325" y="3718775"/>
              <a:ext cx="31075" cy="71000"/>
            </a:xfrm>
            <a:custGeom>
              <a:avLst/>
              <a:gdLst/>
              <a:ahLst/>
              <a:cxnLst/>
              <a:rect l="l" t="t" r="r" b="b"/>
              <a:pathLst>
                <a:path w="1243" h="2840" extrusionOk="0">
                  <a:moveTo>
                    <a:pt x="1205" y="0"/>
                  </a:moveTo>
                  <a:cubicBezTo>
                    <a:pt x="1193" y="0"/>
                    <a:pt x="1178" y="5"/>
                    <a:pt x="1173" y="12"/>
                  </a:cubicBezTo>
                  <a:cubicBezTo>
                    <a:pt x="617" y="778"/>
                    <a:pt x="1" y="2248"/>
                    <a:pt x="1104" y="2833"/>
                  </a:cubicBezTo>
                  <a:cubicBezTo>
                    <a:pt x="1112" y="2837"/>
                    <a:pt x="1123" y="2839"/>
                    <a:pt x="1135" y="2839"/>
                  </a:cubicBezTo>
                  <a:cubicBezTo>
                    <a:pt x="1181" y="2839"/>
                    <a:pt x="1243" y="2811"/>
                    <a:pt x="1231" y="2766"/>
                  </a:cubicBezTo>
                  <a:cubicBezTo>
                    <a:pt x="1110" y="2301"/>
                    <a:pt x="923" y="1874"/>
                    <a:pt x="902" y="1383"/>
                  </a:cubicBezTo>
                  <a:cubicBezTo>
                    <a:pt x="884" y="952"/>
                    <a:pt x="1058" y="410"/>
                    <a:pt x="1222" y="18"/>
                  </a:cubicBezTo>
                  <a:cubicBezTo>
                    <a:pt x="1227" y="5"/>
                    <a:pt x="1217" y="0"/>
                    <a:pt x="1205"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0"/>
            <p:cNvSpPr/>
            <p:nvPr/>
          </p:nvSpPr>
          <p:spPr>
            <a:xfrm>
              <a:off x="1634800" y="3805925"/>
              <a:ext cx="37875" cy="28250"/>
            </a:xfrm>
            <a:custGeom>
              <a:avLst/>
              <a:gdLst/>
              <a:ahLst/>
              <a:cxnLst/>
              <a:rect l="l" t="t" r="r" b="b"/>
              <a:pathLst>
                <a:path w="1515" h="1130" extrusionOk="0">
                  <a:moveTo>
                    <a:pt x="117" y="0"/>
                  </a:moveTo>
                  <a:cubicBezTo>
                    <a:pt x="70" y="0"/>
                    <a:pt x="1" y="25"/>
                    <a:pt x="16" y="74"/>
                  </a:cubicBezTo>
                  <a:cubicBezTo>
                    <a:pt x="188" y="603"/>
                    <a:pt x="932" y="873"/>
                    <a:pt x="1379" y="1123"/>
                  </a:cubicBezTo>
                  <a:cubicBezTo>
                    <a:pt x="1386" y="1128"/>
                    <a:pt x="1396" y="1130"/>
                    <a:pt x="1408" y="1130"/>
                  </a:cubicBezTo>
                  <a:cubicBezTo>
                    <a:pt x="1452" y="1130"/>
                    <a:pt x="1515" y="1102"/>
                    <a:pt x="1501" y="1059"/>
                  </a:cubicBezTo>
                  <a:cubicBezTo>
                    <a:pt x="1314" y="490"/>
                    <a:pt x="654" y="230"/>
                    <a:pt x="148" y="5"/>
                  </a:cubicBezTo>
                  <a:cubicBezTo>
                    <a:pt x="140" y="2"/>
                    <a:pt x="129"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0"/>
            <p:cNvSpPr/>
            <p:nvPr/>
          </p:nvSpPr>
          <p:spPr>
            <a:xfrm>
              <a:off x="1705400" y="3861225"/>
              <a:ext cx="94050" cy="75975"/>
            </a:xfrm>
            <a:custGeom>
              <a:avLst/>
              <a:gdLst/>
              <a:ahLst/>
              <a:cxnLst/>
              <a:rect l="l" t="t" r="r" b="b"/>
              <a:pathLst>
                <a:path w="3762" h="3039" extrusionOk="0">
                  <a:moveTo>
                    <a:pt x="117" y="0"/>
                  </a:moveTo>
                  <a:cubicBezTo>
                    <a:pt x="72" y="0"/>
                    <a:pt x="1" y="24"/>
                    <a:pt x="18" y="70"/>
                  </a:cubicBezTo>
                  <a:cubicBezTo>
                    <a:pt x="292" y="780"/>
                    <a:pt x="980" y="1229"/>
                    <a:pt x="1562" y="1682"/>
                  </a:cubicBezTo>
                  <a:cubicBezTo>
                    <a:pt x="2196" y="2174"/>
                    <a:pt x="2954" y="2604"/>
                    <a:pt x="3640" y="3033"/>
                  </a:cubicBezTo>
                  <a:cubicBezTo>
                    <a:pt x="3645" y="3036"/>
                    <a:pt x="3653" y="3038"/>
                    <a:pt x="3662" y="3038"/>
                  </a:cubicBezTo>
                  <a:cubicBezTo>
                    <a:pt x="3701" y="3038"/>
                    <a:pt x="3761" y="3005"/>
                    <a:pt x="3732" y="2975"/>
                  </a:cubicBezTo>
                  <a:cubicBezTo>
                    <a:pt x="3191" y="2432"/>
                    <a:pt x="2606" y="1974"/>
                    <a:pt x="2081" y="1409"/>
                  </a:cubicBezTo>
                  <a:cubicBezTo>
                    <a:pt x="1571" y="861"/>
                    <a:pt x="830" y="306"/>
                    <a:pt x="144" y="4"/>
                  </a:cubicBezTo>
                  <a:cubicBezTo>
                    <a:pt x="138" y="2"/>
                    <a:pt x="128" y="0"/>
                    <a:pt x="117"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0"/>
            <p:cNvSpPr/>
            <p:nvPr/>
          </p:nvSpPr>
          <p:spPr>
            <a:xfrm>
              <a:off x="1815925" y="3946200"/>
              <a:ext cx="23350" cy="22075"/>
            </a:xfrm>
            <a:custGeom>
              <a:avLst/>
              <a:gdLst/>
              <a:ahLst/>
              <a:cxnLst/>
              <a:rect l="l" t="t" r="r" b="b"/>
              <a:pathLst>
                <a:path w="934" h="883" extrusionOk="0">
                  <a:moveTo>
                    <a:pt x="360" y="0"/>
                  </a:moveTo>
                  <a:cubicBezTo>
                    <a:pt x="322" y="0"/>
                    <a:pt x="287" y="14"/>
                    <a:pt x="259" y="50"/>
                  </a:cubicBezTo>
                  <a:cubicBezTo>
                    <a:pt x="0" y="375"/>
                    <a:pt x="535" y="773"/>
                    <a:pt x="803" y="878"/>
                  </a:cubicBezTo>
                  <a:cubicBezTo>
                    <a:pt x="811" y="881"/>
                    <a:pt x="822" y="883"/>
                    <a:pt x="835" y="883"/>
                  </a:cubicBezTo>
                  <a:cubicBezTo>
                    <a:pt x="876" y="883"/>
                    <a:pt x="934" y="865"/>
                    <a:pt x="930" y="824"/>
                  </a:cubicBezTo>
                  <a:cubicBezTo>
                    <a:pt x="905" y="597"/>
                    <a:pt x="816" y="380"/>
                    <a:pt x="674" y="201"/>
                  </a:cubicBezTo>
                  <a:cubicBezTo>
                    <a:pt x="622" y="136"/>
                    <a:pt x="477" y="0"/>
                    <a:pt x="360" y="0"/>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0"/>
            <p:cNvSpPr/>
            <p:nvPr/>
          </p:nvSpPr>
          <p:spPr>
            <a:xfrm>
              <a:off x="1852225" y="3992350"/>
              <a:ext cx="28575" cy="45075"/>
            </a:xfrm>
            <a:custGeom>
              <a:avLst/>
              <a:gdLst/>
              <a:ahLst/>
              <a:cxnLst/>
              <a:rect l="l" t="t" r="r" b="b"/>
              <a:pathLst>
                <a:path w="1143" h="1803" extrusionOk="0">
                  <a:moveTo>
                    <a:pt x="251" y="1"/>
                  </a:moveTo>
                  <a:cubicBezTo>
                    <a:pt x="211" y="1"/>
                    <a:pt x="165" y="27"/>
                    <a:pt x="161" y="60"/>
                  </a:cubicBezTo>
                  <a:cubicBezTo>
                    <a:pt x="147" y="151"/>
                    <a:pt x="88" y="247"/>
                    <a:pt x="44" y="327"/>
                  </a:cubicBezTo>
                  <a:cubicBezTo>
                    <a:pt x="0" y="406"/>
                    <a:pt x="11" y="523"/>
                    <a:pt x="12" y="609"/>
                  </a:cubicBezTo>
                  <a:cubicBezTo>
                    <a:pt x="14" y="823"/>
                    <a:pt x="64" y="1021"/>
                    <a:pt x="141" y="1219"/>
                  </a:cubicBezTo>
                  <a:cubicBezTo>
                    <a:pt x="293" y="1609"/>
                    <a:pt x="591" y="1766"/>
                    <a:pt x="995" y="1802"/>
                  </a:cubicBezTo>
                  <a:cubicBezTo>
                    <a:pt x="996" y="1802"/>
                    <a:pt x="998" y="1802"/>
                    <a:pt x="999" y="1802"/>
                  </a:cubicBezTo>
                  <a:cubicBezTo>
                    <a:pt x="1041" y="1802"/>
                    <a:pt x="1142" y="1763"/>
                    <a:pt x="1118" y="1708"/>
                  </a:cubicBezTo>
                  <a:cubicBezTo>
                    <a:pt x="1065" y="1591"/>
                    <a:pt x="1029" y="1465"/>
                    <a:pt x="1011" y="1337"/>
                  </a:cubicBezTo>
                  <a:cubicBezTo>
                    <a:pt x="992" y="1200"/>
                    <a:pt x="863" y="1042"/>
                    <a:pt x="809" y="913"/>
                  </a:cubicBezTo>
                  <a:cubicBezTo>
                    <a:pt x="746" y="763"/>
                    <a:pt x="698" y="607"/>
                    <a:pt x="629" y="460"/>
                  </a:cubicBezTo>
                  <a:cubicBezTo>
                    <a:pt x="601" y="398"/>
                    <a:pt x="577" y="334"/>
                    <a:pt x="538" y="277"/>
                  </a:cubicBezTo>
                  <a:cubicBezTo>
                    <a:pt x="475" y="181"/>
                    <a:pt x="353" y="132"/>
                    <a:pt x="300" y="26"/>
                  </a:cubicBezTo>
                  <a:cubicBezTo>
                    <a:pt x="291" y="8"/>
                    <a:pt x="272" y="1"/>
                    <a:pt x="251" y="1"/>
                  </a:cubicBezTo>
                  <a:close/>
                </a:path>
              </a:pathLst>
            </a:custGeom>
            <a:solidFill>
              <a:schemeClr val="dk2"/>
            </a:solidFill>
            <a:ln>
              <a:noFill/>
            </a:ln>
            <a:effectLst>
              <a:outerShdw blurRad="271463" dist="19050" dir="5280000" algn="bl" rotWithShape="0">
                <a:schemeClr val="dk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175" y="445025"/>
            <a:ext cx="7709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400"/>
              <a:buFont typeface="Antonio"/>
              <a:buNone/>
              <a:defRPr sz="3400">
                <a:solidFill>
                  <a:schemeClr val="dk1"/>
                </a:solidFill>
                <a:latin typeface="Antonio"/>
                <a:ea typeface="Antonio"/>
                <a:cs typeface="Antonio"/>
                <a:sym typeface="Antonio"/>
              </a:defRPr>
            </a:lvl1pPr>
            <a:lvl2pPr lvl="1">
              <a:spcBef>
                <a:spcPts val="0"/>
              </a:spcBef>
              <a:spcAft>
                <a:spcPts val="0"/>
              </a:spcAft>
              <a:buClr>
                <a:schemeClr val="dk1"/>
              </a:buClr>
              <a:buSzPts val="3400"/>
              <a:buFont typeface="Anton"/>
              <a:buNone/>
              <a:defRPr sz="3400">
                <a:solidFill>
                  <a:schemeClr val="dk1"/>
                </a:solidFill>
                <a:latin typeface="Anton"/>
                <a:ea typeface="Anton"/>
                <a:cs typeface="Anton"/>
                <a:sym typeface="Anton"/>
              </a:defRPr>
            </a:lvl2pPr>
            <a:lvl3pPr lvl="2">
              <a:spcBef>
                <a:spcPts val="0"/>
              </a:spcBef>
              <a:spcAft>
                <a:spcPts val="0"/>
              </a:spcAft>
              <a:buClr>
                <a:schemeClr val="dk1"/>
              </a:buClr>
              <a:buSzPts val="3400"/>
              <a:buFont typeface="Anton"/>
              <a:buNone/>
              <a:defRPr sz="3400">
                <a:solidFill>
                  <a:schemeClr val="dk1"/>
                </a:solidFill>
                <a:latin typeface="Anton"/>
                <a:ea typeface="Anton"/>
                <a:cs typeface="Anton"/>
                <a:sym typeface="Anton"/>
              </a:defRPr>
            </a:lvl3pPr>
            <a:lvl4pPr lvl="3">
              <a:spcBef>
                <a:spcPts val="0"/>
              </a:spcBef>
              <a:spcAft>
                <a:spcPts val="0"/>
              </a:spcAft>
              <a:buClr>
                <a:schemeClr val="dk1"/>
              </a:buClr>
              <a:buSzPts val="3400"/>
              <a:buFont typeface="Anton"/>
              <a:buNone/>
              <a:defRPr sz="3400">
                <a:solidFill>
                  <a:schemeClr val="dk1"/>
                </a:solidFill>
                <a:latin typeface="Anton"/>
                <a:ea typeface="Anton"/>
                <a:cs typeface="Anton"/>
                <a:sym typeface="Anton"/>
              </a:defRPr>
            </a:lvl4pPr>
            <a:lvl5pPr lvl="4">
              <a:spcBef>
                <a:spcPts val="0"/>
              </a:spcBef>
              <a:spcAft>
                <a:spcPts val="0"/>
              </a:spcAft>
              <a:buClr>
                <a:schemeClr val="dk1"/>
              </a:buClr>
              <a:buSzPts val="3400"/>
              <a:buFont typeface="Anton"/>
              <a:buNone/>
              <a:defRPr sz="3400">
                <a:solidFill>
                  <a:schemeClr val="dk1"/>
                </a:solidFill>
                <a:latin typeface="Anton"/>
                <a:ea typeface="Anton"/>
                <a:cs typeface="Anton"/>
                <a:sym typeface="Anton"/>
              </a:defRPr>
            </a:lvl5pPr>
            <a:lvl6pPr lvl="5">
              <a:spcBef>
                <a:spcPts val="0"/>
              </a:spcBef>
              <a:spcAft>
                <a:spcPts val="0"/>
              </a:spcAft>
              <a:buClr>
                <a:schemeClr val="dk1"/>
              </a:buClr>
              <a:buSzPts val="3400"/>
              <a:buFont typeface="Anton"/>
              <a:buNone/>
              <a:defRPr sz="3400">
                <a:solidFill>
                  <a:schemeClr val="dk1"/>
                </a:solidFill>
                <a:latin typeface="Anton"/>
                <a:ea typeface="Anton"/>
                <a:cs typeface="Anton"/>
                <a:sym typeface="Anton"/>
              </a:defRPr>
            </a:lvl6pPr>
            <a:lvl7pPr lvl="6">
              <a:spcBef>
                <a:spcPts val="0"/>
              </a:spcBef>
              <a:spcAft>
                <a:spcPts val="0"/>
              </a:spcAft>
              <a:buClr>
                <a:schemeClr val="dk1"/>
              </a:buClr>
              <a:buSzPts val="3400"/>
              <a:buFont typeface="Anton"/>
              <a:buNone/>
              <a:defRPr sz="3400">
                <a:solidFill>
                  <a:schemeClr val="dk1"/>
                </a:solidFill>
                <a:latin typeface="Anton"/>
                <a:ea typeface="Anton"/>
                <a:cs typeface="Anton"/>
                <a:sym typeface="Anton"/>
              </a:defRPr>
            </a:lvl7pPr>
            <a:lvl8pPr lvl="7">
              <a:spcBef>
                <a:spcPts val="0"/>
              </a:spcBef>
              <a:spcAft>
                <a:spcPts val="0"/>
              </a:spcAft>
              <a:buClr>
                <a:schemeClr val="dk1"/>
              </a:buClr>
              <a:buSzPts val="3400"/>
              <a:buFont typeface="Anton"/>
              <a:buNone/>
              <a:defRPr sz="3400">
                <a:solidFill>
                  <a:schemeClr val="dk1"/>
                </a:solidFill>
                <a:latin typeface="Anton"/>
                <a:ea typeface="Anton"/>
                <a:cs typeface="Anton"/>
                <a:sym typeface="Anton"/>
              </a:defRPr>
            </a:lvl8pPr>
            <a:lvl9pPr lvl="8">
              <a:spcBef>
                <a:spcPts val="0"/>
              </a:spcBef>
              <a:spcAft>
                <a:spcPts val="0"/>
              </a:spcAft>
              <a:buClr>
                <a:schemeClr val="dk1"/>
              </a:buClr>
              <a:buSzPts val="3400"/>
              <a:buFont typeface="Anton"/>
              <a:buNone/>
              <a:defRPr sz="3400">
                <a:solidFill>
                  <a:schemeClr val="dk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717175" y="1152475"/>
            <a:ext cx="788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sh Light"/>
              <a:buChar char="●"/>
              <a:defRPr sz="1800">
                <a:solidFill>
                  <a:schemeClr val="dk1"/>
                </a:solidFill>
                <a:latin typeface="Mulish Light"/>
                <a:ea typeface="Mulish Light"/>
                <a:cs typeface="Mulish Light"/>
                <a:sym typeface="Mulish Light"/>
              </a:defRPr>
            </a:lvl1pPr>
            <a:lvl2pPr marL="914400" lvl="1" indent="-317500">
              <a:lnSpc>
                <a:spcPct val="115000"/>
              </a:lnSpc>
              <a:spcBef>
                <a:spcPts val="0"/>
              </a:spcBef>
              <a:spcAft>
                <a:spcPts val="0"/>
              </a:spcAft>
              <a:buClr>
                <a:schemeClr val="dk1"/>
              </a:buClr>
              <a:buSzPts val="1400"/>
              <a:buFont typeface="Mulish Light"/>
              <a:buChar char="○"/>
              <a:defRPr>
                <a:solidFill>
                  <a:schemeClr val="dk1"/>
                </a:solidFill>
                <a:latin typeface="Mulish Light"/>
                <a:ea typeface="Mulish Light"/>
                <a:cs typeface="Mulish Light"/>
                <a:sym typeface="Mulish Light"/>
              </a:defRPr>
            </a:lvl2pPr>
            <a:lvl3pPr marL="1371600" lvl="2" indent="-317500">
              <a:lnSpc>
                <a:spcPct val="115000"/>
              </a:lnSpc>
              <a:spcBef>
                <a:spcPts val="0"/>
              </a:spcBef>
              <a:spcAft>
                <a:spcPts val="0"/>
              </a:spcAft>
              <a:buClr>
                <a:schemeClr val="dk1"/>
              </a:buClr>
              <a:buSzPts val="1400"/>
              <a:buFont typeface="Mulish Light"/>
              <a:buChar char="■"/>
              <a:defRPr>
                <a:solidFill>
                  <a:schemeClr val="dk1"/>
                </a:solidFill>
                <a:latin typeface="Mulish Light"/>
                <a:ea typeface="Mulish Light"/>
                <a:cs typeface="Mulish Light"/>
                <a:sym typeface="Mulish Light"/>
              </a:defRPr>
            </a:lvl3pPr>
            <a:lvl4pPr marL="1828800" lvl="3" indent="-317500">
              <a:lnSpc>
                <a:spcPct val="115000"/>
              </a:lnSpc>
              <a:spcBef>
                <a:spcPts val="0"/>
              </a:spcBef>
              <a:spcAft>
                <a:spcPts val="0"/>
              </a:spcAft>
              <a:buClr>
                <a:schemeClr val="dk1"/>
              </a:buClr>
              <a:buSzPts val="1400"/>
              <a:buFont typeface="Mulish Light"/>
              <a:buChar char="●"/>
              <a:defRPr>
                <a:solidFill>
                  <a:schemeClr val="dk1"/>
                </a:solidFill>
                <a:latin typeface="Mulish Light"/>
                <a:ea typeface="Mulish Light"/>
                <a:cs typeface="Mulish Light"/>
                <a:sym typeface="Mulish Light"/>
              </a:defRPr>
            </a:lvl4pPr>
            <a:lvl5pPr marL="2286000" lvl="4" indent="-317500">
              <a:lnSpc>
                <a:spcPct val="115000"/>
              </a:lnSpc>
              <a:spcBef>
                <a:spcPts val="0"/>
              </a:spcBef>
              <a:spcAft>
                <a:spcPts val="0"/>
              </a:spcAft>
              <a:buClr>
                <a:schemeClr val="dk1"/>
              </a:buClr>
              <a:buSzPts val="1400"/>
              <a:buFont typeface="Mulish Light"/>
              <a:buChar char="○"/>
              <a:defRPr>
                <a:solidFill>
                  <a:schemeClr val="dk1"/>
                </a:solidFill>
                <a:latin typeface="Mulish Light"/>
                <a:ea typeface="Mulish Light"/>
                <a:cs typeface="Mulish Light"/>
                <a:sym typeface="Mulish Light"/>
              </a:defRPr>
            </a:lvl5pPr>
            <a:lvl6pPr marL="2743200" lvl="5" indent="-317500">
              <a:lnSpc>
                <a:spcPct val="115000"/>
              </a:lnSpc>
              <a:spcBef>
                <a:spcPts val="0"/>
              </a:spcBef>
              <a:spcAft>
                <a:spcPts val="0"/>
              </a:spcAft>
              <a:buClr>
                <a:schemeClr val="dk1"/>
              </a:buClr>
              <a:buSzPts val="1400"/>
              <a:buFont typeface="Mulish Light"/>
              <a:buChar char="■"/>
              <a:defRPr>
                <a:solidFill>
                  <a:schemeClr val="dk1"/>
                </a:solidFill>
                <a:latin typeface="Mulish Light"/>
                <a:ea typeface="Mulish Light"/>
                <a:cs typeface="Mulish Light"/>
                <a:sym typeface="Mulish Light"/>
              </a:defRPr>
            </a:lvl6pPr>
            <a:lvl7pPr marL="3200400" lvl="6" indent="-317500">
              <a:lnSpc>
                <a:spcPct val="115000"/>
              </a:lnSpc>
              <a:spcBef>
                <a:spcPts val="0"/>
              </a:spcBef>
              <a:spcAft>
                <a:spcPts val="0"/>
              </a:spcAft>
              <a:buClr>
                <a:schemeClr val="dk1"/>
              </a:buClr>
              <a:buSzPts val="1400"/>
              <a:buFont typeface="Mulish Light"/>
              <a:buChar char="●"/>
              <a:defRPr>
                <a:solidFill>
                  <a:schemeClr val="dk1"/>
                </a:solidFill>
                <a:latin typeface="Mulish Light"/>
                <a:ea typeface="Mulish Light"/>
                <a:cs typeface="Mulish Light"/>
                <a:sym typeface="Mulish Light"/>
              </a:defRPr>
            </a:lvl7pPr>
            <a:lvl8pPr marL="3657600" lvl="7" indent="-317500">
              <a:lnSpc>
                <a:spcPct val="115000"/>
              </a:lnSpc>
              <a:spcBef>
                <a:spcPts val="0"/>
              </a:spcBef>
              <a:spcAft>
                <a:spcPts val="0"/>
              </a:spcAft>
              <a:buClr>
                <a:schemeClr val="dk1"/>
              </a:buClr>
              <a:buSzPts val="1400"/>
              <a:buFont typeface="Mulish Light"/>
              <a:buChar char="○"/>
              <a:defRPr>
                <a:solidFill>
                  <a:schemeClr val="dk1"/>
                </a:solidFill>
                <a:latin typeface="Mulish Light"/>
                <a:ea typeface="Mulish Light"/>
                <a:cs typeface="Mulish Light"/>
                <a:sym typeface="Mulish Light"/>
              </a:defRPr>
            </a:lvl8pPr>
            <a:lvl9pPr marL="4114800" lvl="8" indent="-317500">
              <a:lnSpc>
                <a:spcPct val="115000"/>
              </a:lnSpc>
              <a:spcBef>
                <a:spcPts val="0"/>
              </a:spcBef>
              <a:spcAft>
                <a:spcPts val="0"/>
              </a:spcAft>
              <a:buClr>
                <a:schemeClr val="dk1"/>
              </a:buClr>
              <a:buSzPts val="1400"/>
              <a:buFont typeface="Mulish Light"/>
              <a:buChar char="■"/>
              <a:defRPr>
                <a:solidFill>
                  <a:schemeClr val="dk1"/>
                </a:solidFill>
                <a:latin typeface="Mulish Light"/>
                <a:ea typeface="Mulish Light"/>
                <a:cs typeface="Mulish Light"/>
                <a:sym typeface="Mulish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0"/>
        <p:cNvGrpSpPr/>
        <p:nvPr/>
      </p:nvGrpSpPr>
      <p:grpSpPr>
        <a:xfrm>
          <a:off x="0" y="0"/>
          <a:ext cx="0" cy="0"/>
          <a:chOff x="0" y="0"/>
          <a:chExt cx="0" cy="0"/>
        </a:xfrm>
      </p:grpSpPr>
      <p:sp>
        <p:nvSpPr>
          <p:cNvPr id="2371" name="Google Shape;2371;p43"/>
          <p:cNvSpPr/>
          <p:nvPr/>
        </p:nvSpPr>
        <p:spPr>
          <a:xfrm>
            <a:off x="2647725" y="272200"/>
            <a:ext cx="2911500" cy="2911500"/>
          </a:xfrm>
          <a:prstGeom prst="ellipse">
            <a:avLst/>
          </a:prstGeom>
          <a:gradFill>
            <a:gsLst>
              <a:gs pos="0">
                <a:srgbClr val="01F8FD">
                  <a:alpha val="7333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3"/>
          <p:cNvSpPr txBox="1">
            <a:spLocks noGrp="1"/>
          </p:cNvSpPr>
          <p:nvPr>
            <p:ph type="ctrTitle"/>
          </p:nvPr>
        </p:nvSpPr>
        <p:spPr>
          <a:xfrm>
            <a:off x="1602650" y="1835875"/>
            <a:ext cx="6468900" cy="168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9600"/>
              <a:t>MOVIE REVIEW</a:t>
            </a:r>
            <a:endParaRPr sz="9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4"/>
        <p:cNvGrpSpPr/>
        <p:nvPr/>
      </p:nvGrpSpPr>
      <p:grpSpPr>
        <a:xfrm>
          <a:off x="0" y="0"/>
          <a:ext cx="0" cy="0"/>
          <a:chOff x="0" y="0"/>
          <a:chExt cx="0" cy="0"/>
        </a:xfrm>
      </p:grpSpPr>
      <p:sp>
        <p:nvSpPr>
          <p:cNvPr id="2515" name="Google Shape;2515;p52"/>
          <p:cNvSpPr txBox="1">
            <a:spLocks noGrp="1"/>
          </p:cNvSpPr>
          <p:nvPr>
            <p:ph type="title"/>
          </p:nvPr>
        </p:nvSpPr>
        <p:spPr>
          <a:xfrm>
            <a:off x="2821050" y="2025275"/>
            <a:ext cx="3501900" cy="11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6"/>
        <p:cNvGrpSpPr/>
        <p:nvPr/>
      </p:nvGrpSpPr>
      <p:grpSpPr>
        <a:xfrm>
          <a:off x="0" y="0"/>
          <a:ext cx="0" cy="0"/>
          <a:chOff x="0" y="0"/>
          <a:chExt cx="0" cy="0"/>
        </a:xfrm>
      </p:grpSpPr>
      <p:sp>
        <p:nvSpPr>
          <p:cNvPr id="2377" name="Google Shape;2377;p44"/>
          <p:cNvSpPr txBox="1">
            <a:spLocks noGrp="1"/>
          </p:cNvSpPr>
          <p:nvPr>
            <p:ph type="title" idx="4"/>
          </p:nvPr>
        </p:nvSpPr>
        <p:spPr>
          <a:xfrm>
            <a:off x="717175" y="445025"/>
            <a:ext cx="7709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Daftar Isi</a:t>
            </a:r>
            <a:endParaRPr/>
          </a:p>
        </p:txBody>
      </p:sp>
      <p:sp>
        <p:nvSpPr>
          <p:cNvPr id="2378" name="Google Shape;2378;p44"/>
          <p:cNvSpPr txBox="1">
            <a:spLocks noGrp="1"/>
          </p:cNvSpPr>
          <p:nvPr>
            <p:ph type="ctrTitle" idx="5"/>
          </p:nvPr>
        </p:nvSpPr>
        <p:spPr>
          <a:xfrm>
            <a:off x="1987877" y="1757948"/>
            <a:ext cx="19842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Latar Belakang</a:t>
            </a:r>
            <a:endParaRPr/>
          </a:p>
        </p:txBody>
      </p:sp>
      <p:sp>
        <p:nvSpPr>
          <p:cNvPr id="2379" name="Google Shape;2379;p44"/>
          <p:cNvSpPr txBox="1">
            <a:spLocks noGrp="1"/>
          </p:cNvSpPr>
          <p:nvPr>
            <p:ph type="title" idx="7"/>
          </p:nvPr>
        </p:nvSpPr>
        <p:spPr>
          <a:xfrm>
            <a:off x="2473577" y="1164041"/>
            <a:ext cx="1012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80" name="Google Shape;2380;p44"/>
          <p:cNvSpPr txBox="1">
            <a:spLocks noGrp="1"/>
          </p:cNvSpPr>
          <p:nvPr>
            <p:ph type="ctrTitle" idx="8"/>
          </p:nvPr>
        </p:nvSpPr>
        <p:spPr>
          <a:xfrm>
            <a:off x="5249043" y="1755648"/>
            <a:ext cx="19860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a:t>
            </a:r>
            <a:endParaRPr/>
          </a:p>
        </p:txBody>
      </p:sp>
      <p:sp>
        <p:nvSpPr>
          <p:cNvPr id="2381" name="Google Shape;2381;p44"/>
          <p:cNvSpPr txBox="1">
            <a:spLocks noGrp="1"/>
          </p:cNvSpPr>
          <p:nvPr>
            <p:ph type="title" idx="13"/>
          </p:nvPr>
        </p:nvSpPr>
        <p:spPr>
          <a:xfrm>
            <a:off x="5735643" y="1157633"/>
            <a:ext cx="1012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382" name="Google Shape;2382;p44"/>
          <p:cNvSpPr txBox="1">
            <a:spLocks noGrp="1"/>
          </p:cNvSpPr>
          <p:nvPr>
            <p:ph type="ctrTitle"/>
          </p:nvPr>
        </p:nvSpPr>
        <p:spPr>
          <a:xfrm>
            <a:off x="1987877" y="3605137"/>
            <a:ext cx="1984200" cy="5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Solution</a:t>
            </a:r>
            <a:endParaRPr/>
          </a:p>
        </p:txBody>
      </p:sp>
      <p:sp>
        <p:nvSpPr>
          <p:cNvPr id="2383" name="Google Shape;2383;p44"/>
          <p:cNvSpPr txBox="1">
            <a:spLocks noGrp="1"/>
          </p:cNvSpPr>
          <p:nvPr>
            <p:ph type="title" idx="14"/>
          </p:nvPr>
        </p:nvSpPr>
        <p:spPr>
          <a:xfrm>
            <a:off x="2473577" y="3012812"/>
            <a:ext cx="1012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384" name="Google Shape;2384;p44"/>
          <p:cNvSpPr txBox="1">
            <a:spLocks noGrp="1"/>
          </p:cNvSpPr>
          <p:nvPr>
            <p:ph type="ctrTitle" idx="2"/>
          </p:nvPr>
        </p:nvSpPr>
        <p:spPr>
          <a:xfrm>
            <a:off x="5249943" y="3611050"/>
            <a:ext cx="19842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Aplikasi</a:t>
            </a:r>
            <a:endParaRPr/>
          </a:p>
        </p:txBody>
      </p:sp>
      <p:sp>
        <p:nvSpPr>
          <p:cNvPr id="2385" name="Google Shape;2385;p44"/>
          <p:cNvSpPr txBox="1">
            <a:spLocks noGrp="1"/>
          </p:cNvSpPr>
          <p:nvPr>
            <p:ph type="title" idx="15"/>
          </p:nvPr>
        </p:nvSpPr>
        <p:spPr>
          <a:xfrm>
            <a:off x="5735643" y="3016937"/>
            <a:ext cx="1012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9"/>
        <p:cNvGrpSpPr/>
        <p:nvPr/>
      </p:nvGrpSpPr>
      <p:grpSpPr>
        <a:xfrm>
          <a:off x="0" y="0"/>
          <a:ext cx="0" cy="0"/>
          <a:chOff x="0" y="0"/>
          <a:chExt cx="0" cy="0"/>
        </a:xfrm>
      </p:grpSpPr>
      <p:sp>
        <p:nvSpPr>
          <p:cNvPr id="2390" name="Google Shape;2390;p45"/>
          <p:cNvSpPr txBox="1">
            <a:spLocks noGrp="1"/>
          </p:cNvSpPr>
          <p:nvPr>
            <p:ph type="title"/>
          </p:nvPr>
        </p:nvSpPr>
        <p:spPr>
          <a:xfrm>
            <a:off x="4265813" y="970475"/>
            <a:ext cx="2808000" cy="755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Introduction</a:t>
            </a:r>
            <a:endParaRPr/>
          </a:p>
        </p:txBody>
      </p:sp>
      <p:sp>
        <p:nvSpPr>
          <p:cNvPr id="2391" name="Google Shape;2391;p45"/>
          <p:cNvSpPr txBox="1">
            <a:spLocks noGrp="1"/>
          </p:cNvSpPr>
          <p:nvPr>
            <p:ph type="body" idx="1"/>
          </p:nvPr>
        </p:nvSpPr>
        <p:spPr>
          <a:xfrm>
            <a:off x="4600825" y="1751650"/>
            <a:ext cx="4353900" cy="2528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t>Di zaman sekarang banyak sekali film-film yang tayang tidak sesuai dengan ekspektasi kita. Sering sekali kita merasa rugi waktu dan biaya untuk menonton film tersebut. Hadirnya aplikasi ini, sangat membantu masyarakat yang suka menonton film. Dengan menggunakan Aplikasi ini , kita bisa mencari tahu pemain, sinopsis filmnya, serta rating film nya, sehingga kita tidak perlu takut lagi untuk menonton film yang tidak sesuai dengan ekspektasi kita.</a:t>
            </a:r>
            <a:endParaRPr sz="1400"/>
          </a:p>
          <a:p>
            <a:pPr marL="0" lvl="0" indent="0" algn="l" rtl="0">
              <a:spcBef>
                <a:spcPts val="0"/>
              </a:spcBef>
              <a:spcAft>
                <a:spcPts val="1200"/>
              </a:spcAft>
              <a:buNone/>
            </a:pPr>
            <a:endParaRPr sz="1400"/>
          </a:p>
        </p:txBody>
      </p:sp>
      <p:sp>
        <p:nvSpPr>
          <p:cNvPr id="2392" name="Google Shape;2392;p45"/>
          <p:cNvSpPr/>
          <p:nvPr/>
        </p:nvSpPr>
        <p:spPr>
          <a:xfrm flipH="1">
            <a:off x="1936475" y="1421080"/>
            <a:ext cx="230888" cy="213549"/>
          </a:xfrm>
          <a:custGeom>
            <a:avLst/>
            <a:gdLst/>
            <a:ahLst/>
            <a:cxnLst/>
            <a:rect l="l" t="t" r="r" b="b"/>
            <a:pathLst>
              <a:path w="11042" h="10214" extrusionOk="0">
                <a:moveTo>
                  <a:pt x="8207" y="0"/>
                </a:moveTo>
                <a:cubicBezTo>
                  <a:pt x="7954" y="0"/>
                  <a:pt x="7887" y="370"/>
                  <a:pt x="8006" y="773"/>
                </a:cubicBezTo>
                <a:cubicBezTo>
                  <a:pt x="7372" y="573"/>
                  <a:pt x="6738" y="439"/>
                  <a:pt x="6071" y="373"/>
                </a:cubicBezTo>
                <a:cubicBezTo>
                  <a:pt x="5704" y="473"/>
                  <a:pt x="5371" y="606"/>
                  <a:pt x="5037" y="773"/>
                </a:cubicBezTo>
                <a:cubicBezTo>
                  <a:pt x="4804" y="740"/>
                  <a:pt x="4603" y="706"/>
                  <a:pt x="4370" y="706"/>
                </a:cubicBezTo>
                <a:cubicBezTo>
                  <a:pt x="4036" y="840"/>
                  <a:pt x="3703" y="1006"/>
                  <a:pt x="3403" y="1207"/>
                </a:cubicBezTo>
                <a:cubicBezTo>
                  <a:pt x="3169" y="1273"/>
                  <a:pt x="2936" y="1340"/>
                  <a:pt x="2702" y="1440"/>
                </a:cubicBezTo>
                <a:cubicBezTo>
                  <a:pt x="2335" y="1640"/>
                  <a:pt x="1868" y="2641"/>
                  <a:pt x="1868" y="2641"/>
                </a:cubicBezTo>
                <a:cubicBezTo>
                  <a:pt x="1868" y="2641"/>
                  <a:pt x="1201" y="2908"/>
                  <a:pt x="1101" y="3141"/>
                </a:cubicBezTo>
                <a:cubicBezTo>
                  <a:pt x="967" y="3341"/>
                  <a:pt x="0" y="4742"/>
                  <a:pt x="267" y="4843"/>
                </a:cubicBezTo>
                <a:cubicBezTo>
                  <a:pt x="356" y="4882"/>
                  <a:pt x="455" y="4899"/>
                  <a:pt x="560" y="4899"/>
                </a:cubicBezTo>
                <a:cubicBezTo>
                  <a:pt x="1160" y="4899"/>
                  <a:pt x="1935" y="4342"/>
                  <a:pt x="1935" y="4342"/>
                </a:cubicBezTo>
                <a:cubicBezTo>
                  <a:pt x="1935" y="4342"/>
                  <a:pt x="3503" y="4476"/>
                  <a:pt x="3603" y="4909"/>
                </a:cubicBezTo>
                <a:cubicBezTo>
                  <a:pt x="3669" y="5310"/>
                  <a:pt x="4870" y="7411"/>
                  <a:pt x="5637" y="7745"/>
                </a:cubicBezTo>
                <a:lnTo>
                  <a:pt x="5637" y="10213"/>
                </a:lnTo>
                <a:lnTo>
                  <a:pt x="10074" y="9913"/>
                </a:lnTo>
                <a:lnTo>
                  <a:pt x="9774" y="7278"/>
                </a:lnTo>
                <a:cubicBezTo>
                  <a:pt x="9774" y="7278"/>
                  <a:pt x="11041" y="4976"/>
                  <a:pt x="11041" y="4776"/>
                </a:cubicBezTo>
                <a:cubicBezTo>
                  <a:pt x="11041" y="4576"/>
                  <a:pt x="10574" y="2274"/>
                  <a:pt x="10107" y="1640"/>
                </a:cubicBezTo>
                <a:cubicBezTo>
                  <a:pt x="9640" y="1107"/>
                  <a:pt x="9140" y="640"/>
                  <a:pt x="8606" y="206"/>
                </a:cubicBezTo>
                <a:cubicBezTo>
                  <a:pt x="8442" y="61"/>
                  <a:pt x="8309" y="0"/>
                  <a:pt x="8207" y="0"/>
                </a:cubicBezTo>
                <a:close/>
              </a:path>
            </a:pathLst>
          </a:custGeom>
          <a:solidFill>
            <a:srgbClr val="FFFFFF"/>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5"/>
          <p:cNvSpPr/>
          <p:nvPr/>
        </p:nvSpPr>
        <p:spPr>
          <a:xfrm flipH="1">
            <a:off x="1142021" y="1520537"/>
            <a:ext cx="479508" cy="448842"/>
          </a:xfrm>
          <a:custGeom>
            <a:avLst/>
            <a:gdLst/>
            <a:ahLst/>
            <a:cxnLst/>
            <a:rect l="l" t="t" r="r" b="b"/>
            <a:pathLst>
              <a:path w="22932" h="21468" extrusionOk="0">
                <a:moveTo>
                  <a:pt x="12977" y="0"/>
                </a:moveTo>
                <a:cubicBezTo>
                  <a:pt x="11732" y="0"/>
                  <a:pt x="10789" y="352"/>
                  <a:pt x="10789" y="352"/>
                </a:cubicBezTo>
                <a:cubicBezTo>
                  <a:pt x="9740" y="173"/>
                  <a:pt x="8798" y="89"/>
                  <a:pt x="7952" y="89"/>
                </a:cubicBezTo>
                <a:cubicBezTo>
                  <a:pt x="0" y="89"/>
                  <a:pt x="544" y="7454"/>
                  <a:pt x="815" y="11494"/>
                </a:cubicBezTo>
                <a:cubicBezTo>
                  <a:pt x="1416" y="20000"/>
                  <a:pt x="4351" y="21467"/>
                  <a:pt x="4351" y="21467"/>
                </a:cubicBezTo>
                <a:cubicBezTo>
                  <a:pt x="8054" y="20178"/>
                  <a:pt x="10956" y="19748"/>
                  <a:pt x="13180" y="19748"/>
                </a:cubicBezTo>
                <a:cubicBezTo>
                  <a:pt x="17627" y="19748"/>
                  <a:pt x="19362" y="21467"/>
                  <a:pt x="19362" y="21467"/>
                </a:cubicBezTo>
                <a:cubicBezTo>
                  <a:pt x="22931" y="9859"/>
                  <a:pt x="19228" y="3321"/>
                  <a:pt x="16193" y="1020"/>
                </a:cubicBezTo>
                <a:cubicBezTo>
                  <a:pt x="15145" y="222"/>
                  <a:pt x="13966" y="0"/>
                  <a:pt x="12977" y="0"/>
                </a:cubicBezTo>
                <a:close/>
              </a:path>
            </a:pathLst>
          </a:cu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5"/>
          <p:cNvSpPr/>
          <p:nvPr/>
        </p:nvSpPr>
        <p:spPr>
          <a:xfrm flipH="1">
            <a:off x="1488834" y="1726183"/>
            <a:ext cx="113897" cy="119905"/>
          </a:xfrm>
          <a:custGeom>
            <a:avLst/>
            <a:gdLst/>
            <a:ahLst/>
            <a:cxnLst/>
            <a:rect l="l" t="t" r="r" b="b"/>
            <a:pathLst>
              <a:path w="5447" h="5735" extrusionOk="0">
                <a:moveTo>
                  <a:pt x="3082" y="0"/>
                </a:moveTo>
                <a:cubicBezTo>
                  <a:pt x="1003" y="0"/>
                  <a:pt x="1" y="5406"/>
                  <a:pt x="3152" y="5727"/>
                </a:cubicBezTo>
                <a:cubicBezTo>
                  <a:pt x="3199" y="5732"/>
                  <a:pt x="3245" y="5734"/>
                  <a:pt x="3291" y="5734"/>
                </a:cubicBezTo>
                <a:cubicBezTo>
                  <a:pt x="5446" y="5734"/>
                  <a:pt x="5246" y="383"/>
                  <a:pt x="3319" y="23"/>
                </a:cubicBezTo>
                <a:cubicBezTo>
                  <a:pt x="3238" y="8"/>
                  <a:pt x="3159" y="0"/>
                  <a:pt x="3082" y="0"/>
                </a:cubicBezTo>
                <a:close/>
              </a:path>
            </a:pathLst>
          </a:custGeom>
          <a:solidFill>
            <a:srgbClr val="D0E1A3"/>
          </a:solid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5"/>
          <p:cNvSpPr/>
          <p:nvPr/>
        </p:nvSpPr>
        <p:spPr>
          <a:xfrm flipH="1">
            <a:off x="1429136" y="1695742"/>
            <a:ext cx="155612" cy="164061"/>
          </a:xfrm>
          <a:custGeom>
            <a:avLst/>
            <a:gdLst/>
            <a:ahLst/>
            <a:cxnLst/>
            <a:rect l="l" t="t" r="r" b="b"/>
            <a:pathLst>
              <a:path w="7442" h="7847" extrusionOk="0">
                <a:moveTo>
                  <a:pt x="2930" y="1"/>
                </a:moveTo>
                <a:cubicBezTo>
                  <a:pt x="0" y="1"/>
                  <a:pt x="248" y="7327"/>
                  <a:pt x="2892" y="7817"/>
                </a:cubicBezTo>
                <a:cubicBezTo>
                  <a:pt x="2997" y="7837"/>
                  <a:pt x="3100" y="7846"/>
                  <a:pt x="3201" y="7846"/>
                </a:cubicBezTo>
                <a:cubicBezTo>
                  <a:pt x="6036" y="7846"/>
                  <a:pt x="7442" y="430"/>
                  <a:pt x="3126" y="11"/>
                </a:cubicBezTo>
                <a:cubicBezTo>
                  <a:pt x="3059" y="4"/>
                  <a:pt x="2994" y="1"/>
                  <a:pt x="2930" y="1"/>
                </a:cubicBezTo>
                <a:close/>
              </a:path>
            </a:pathLst>
          </a:custGeom>
          <a:solidFill>
            <a:srgbClr val="757575"/>
          </a:solid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5"/>
          <p:cNvSpPr/>
          <p:nvPr/>
        </p:nvSpPr>
        <p:spPr>
          <a:xfrm flipH="1">
            <a:off x="1625397" y="4251308"/>
            <a:ext cx="317267" cy="211375"/>
          </a:xfrm>
          <a:custGeom>
            <a:avLst/>
            <a:gdLst/>
            <a:ahLst/>
            <a:cxnLst/>
            <a:rect l="l" t="t" r="r" b="b"/>
            <a:pathLst>
              <a:path w="15173" h="10110" extrusionOk="0">
                <a:moveTo>
                  <a:pt x="14772" y="0"/>
                </a:moveTo>
                <a:lnTo>
                  <a:pt x="1163" y="8139"/>
                </a:lnTo>
                <a:cubicBezTo>
                  <a:pt x="1163" y="8139"/>
                  <a:pt x="0" y="10109"/>
                  <a:pt x="3807" y="10109"/>
                </a:cubicBezTo>
                <a:cubicBezTo>
                  <a:pt x="3869" y="10109"/>
                  <a:pt x="3933" y="10109"/>
                  <a:pt x="3998" y="10108"/>
                </a:cubicBezTo>
                <a:cubicBezTo>
                  <a:pt x="8034" y="10041"/>
                  <a:pt x="11236" y="6238"/>
                  <a:pt x="11236" y="6238"/>
                </a:cubicBezTo>
                <a:cubicBezTo>
                  <a:pt x="11270" y="5638"/>
                  <a:pt x="11537" y="5104"/>
                  <a:pt x="11970" y="4670"/>
                </a:cubicBezTo>
                <a:cubicBezTo>
                  <a:pt x="12432" y="4255"/>
                  <a:pt x="12782" y="4191"/>
                  <a:pt x="12954" y="4191"/>
                </a:cubicBezTo>
                <a:cubicBezTo>
                  <a:pt x="13030" y="4191"/>
                  <a:pt x="13071" y="4203"/>
                  <a:pt x="13071" y="4203"/>
                </a:cubicBezTo>
                <a:cubicBezTo>
                  <a:pt x="13838" y="3269"/>
                  <a:pt x="14539" y="2269"/>
                  <a:pt x="15173" y="1235"/>
                </a:cubicBezTo>
                <a:lnTo>
                  <a:pt x="14772" y="0"/>
                </a:lnTo>
                <a:close/>
              </a:path>
            </a:pathLst>
          </a:custGeom>
          <a:solidFill>
            <a:srgbClr val="D0E1A3"/>
          </a:solid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5"/>
          <p:cNvSpPr/>
          <p:nvPr/>
        </p:nvSpPr>
        <p:spPr>
          <a:xfrm flipH="1">
            <a:off x="1620504" y="4037466"/>
            <a:ext cx="304826" cy="408156"/>
          </a:xfrm>
          <a:custGeom>
            <a:avLst/>
            <a:gdLst/>
            <a:ahLst/>
            <a:cxnLst/>
            <a:rect l="l" t="t" r="r" b="b"/>
            <a:pathLst>
              <a:path w="14578" h="19522" extrusionOk="0">
                <a:moveTo>
                  <a:pt x="7307" y="0"/>
                </a:moveTo>
                <a:cubicBezTo>
                  <a:pt x="5810" y="0"/>
                  <a:pt x="4172" y="496"/>
                  <a:pt x="3636" y="2489"/>
                </a:cubicBezTo>
                <a:cubicBezTo>
                  <a:pt x="3636" y="2489"/>
                  <a:pt x="4603" y="6893"/>
                  <a:pt x="4036" y="9294"/>
                </a:cubicBezTo>
                <a:cubicBezTo>
                  <a:pt x="3469" y="11696"/>
                  <a:pt x="534" y="16299"/>
                  <a:pt x="367" y="17167"/>
                </a:cubicBezTo>
                <a:cubicBezTo>
                  <a:pt x="0" y="18868"/>
                  <a:pt x="267" y="19001"/>
                  <a:pt x="267" y="19001"/>
                </a:cubicBezTo>
                <a:cubicBezTo>
                  <a:pt x="267" y="19001"/>
                  <a:pt x="1166" y="19521"/>
                  <a:pt x="2573" y="19521"/>
                </a:cubicBezTo>
                <a:cubicBezTo>
                  <a:pt x="3334" y="19521"/>
                  <a:pt x="4242" y="19369"/>
                  <a:pt x="5237" y="18901"/>
                </a:cubicBezTo>
                <a:cubicBezTo>
                  <a:pt x="8106" y="17600"/>
                  <a:pt x="13043" y="11963"/>
                  <a:pt x="13810" y="10795"/>
                </a:cubicBezTo>
                <a:cubicBezTo>
                  <a:pt x="14577" y="9628"/>
                  <a:pt x="11375" y="5025"/>
                  <a:pt x="11375" y="5025"/>
                </a:cubicBezTo>
                <a:lnTo>
                  <a:pt x="10141" y="488"/>
                </a:lnTo>
                <a:cubicBezTo>
                  <a:pt x="10141" y="488"/>
                  <a:pt x="8793" y="0"/>
                  <a:pt x="7307" y="0"/>
                </a:cubicBezTo>
                <a:close/>
              </a:path>
            </a:pathLst>
          </a:custGeom>
          <a:solidFill>
            <a:srgbClr val="FFFFFF"/>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5"/>
          <p:cNvSpPr/>
          <p:nvPr/>
        </p:nvSpPr>
        <p:spPr>
          <a:xfrm flipH="1">
            <a:off x="1620504" y="4037466"/>
            <a:ext cx="304826" cy="408156"/>
          </a:xfrm>
          <a:custGeom>
            <a:avLst/>
            <a:gdLst/>
            <a:ahLst/>
            <a:cxnLst/>
            <a:rect l="l" t="t" r="r" b="b"/>
            <a:pathLst>
              <a:path w="14578" h="19522" extrusionOk="0">
                <a:moveTo>
                  <a:pt x="7307" y="0"/>
                </a:moveTo>
                <a:cubicBezTo>
                  <a:pt x="5810" y="0"/>
                  <a:pt x="4172" y="496"/>
                  <a:pt x="3636" y="2489"/>
                </a:cubicBezTo>
                <a:cubicBezTo>
                  <a:pt x="3636" y="2489"/>
                  <a:pt x="4603" y="6893"/>
                  <a:pt x="4036" y="9294"/>
                </a:cubicBezTo>
                <a:cubicBezTo>
                  <a:pt x="3469" y="11696"/>
                  <a:pt x="534" y="16299"/>
                  <a:pt x="367" y="17167"/>
                </a:cubicBezTo>
                <a:cubicBezTo>
                  <a:pt x="0" y="18868"/>
                  <a:pt x="267" y="19001"/>
                  <a:pt x="267" y="19001"/>
                </a:cubicBezTo>
                <a:cubicBezTo>
                  <a:pt x="267" y="19001"/>
                  <a:pt x="1166" y="19521"/>
                  <a:pt x="2573" y="19521"/>
                </a:cubicBezTo>
                <a:cubicBezTo>
                  <a:pt x="3334" y="19521"/>
                  <a:pt x="4242" y="19369"/>
                  <a:pt x="5237" y="18901"/>
                </a:cubicBezTo>
                <a:cubicBezTo>
                  <a:pt x="8106" y="17600"/>
                  <a:pt x="13043" y="11963"/>
                  <a:pt x="13810" y="10795"/>
                </a:cubicBezTo>
                <a:cubicBezTo>
                  <a:pt x="14577" y="9628"/>
                  <a:pt x="11375" y="5025"/>
                  <a:pt x="11375" y="5025"/>
                </a:cubicBezTo>
                <a:lnTo>
                  <a:pt x="10141" y="488"/>
                </a:lnTo>
                <a:cubicBezTo>
                  <a:pt x="10141" y="488"/>
                  <a:pt x="8793" y="0"/>
                  <a:pt x="7307"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5"/>
          <p:cNvSpPr/>
          <p:nvPr/>
        </p:nvSpPr>
        <p:spPr>
          <a:xfrm flipH="1">
            <a:off x="1620504" y="4006502"/>
            <a:ext cx="304826" cy="454048"/>
          </a:xfrm>
          <a:custGeom>
            <a:avLst/>
            <a:gdLst/>
            <a:ahLst/>
            <a:cxnLst/>
            <a:rect l="l" t="t" r="r" b="b"/>
            <a:pathLst>
              <a:path w="14578" h="21717" fill="none" extrusionOk="0">
                <a:moveTo>
                  <a:pt x="10141" y="1969"/>
                </a:moveTo>
                <a:cubicBezTo>
                  <a:pt x="10141" y="1969"/>
                  <a:pt x="4703" y="1"/>
                  <a:pt x="3636" y="3970"/>
                </a:cubicBezTo>
                <a:cubicBezTo>
                  <a:pt x="3636" y="3970"/>
                  <a:pt x="4603" y="8374"/>
                  <a:pt x="4036" y="10775"/>
                </a:cubicBezTo>
                <a:cubicBezTo>
                  <a:pt x="3469" y="13177"/>
                  <a:pt x="534" y="17780"/>
                  <a:pt x="367" y="18648"/>
                </a:cubicBezTo>
                <a:cubicBezTo>
                  <a:pt x="0" y="20349"/>
                  <a:pt x="267" y="20482"/>
                  <a:pt x="267" y="20482"/>
                </a:cubicBezTo>
                <a:cubicBezTo>
                  <a:pt x="267" y="20482"/>
                  <a:pt x="2402" y="21716"/>
                  <a:pt x="5237" y="20382"/>
                </a:cubicBezTo>
                <a:cubicBezTo>
                  <a:pt x="8106" y="19081"/>
                  <a:pt x="13043" y="13444"/>
                  <a:pt x="13810" y="12276"/>
                </a:cubicBezTo>
                <a:cubicBezTo>
                  <a:pt x="14577" y="11109"/>
                  <a:pt x="11375" y="6506"/>
                  <a:pt x="11375" y="6506"/>
                </a:cubicBezTo>
                <a:close/>
              </a:path>
            </a:pathLst>
          </a:custGeom>
          <a:no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5"/>
          <p:cNvSpPr/>
          <p:nvPr/>
        </p:nvSpPr>
        <p:spPr>
          <a:xfrm flipH="1">
            <a:off x="1783728" y="4309890"/>
            <a:ext cx="90687" cy="12565"/>
          </a:xfrm>
          <a:custGeom>
            <a:avLst/>
            <a:gdLst/>
            <a:ahLst/>
            <a:cxnLst/>
            <a:rect l="l" t="t" r="r" b="b"/>
            <a:pathLst>
              <a:path w="4337" h="601" fill="none" extrusionOk="0">
                <a:moveTo>
                  <a:pt x="4337" y="434"/>
                </a:moveTo>
                <a:cubicBezTo>
                  <a:pt x="4337" y="434"/>
                  <a:pt x="1501" y="601"/>
                  <a:pt x="0" y="0"/>
                </a:cubicBezTo>
              </a:path>
            </a:pathLst>
          </a:custGeom>
          <a:no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5"/>
          <p:cNvSpPr/>
          <p:nvPr/>
        </p:nvSpPr>
        <p:spPr>
          <a:xfrm flipH="1">
            <a:off x="1772562" y="4277108"/>
            <a:ext cx="86526" cy="17458"/>
          </a:xfrm>
          <a:custGeom>
            <a:avLst/>
            <a:gdLst/>
            <a:ahLst/>
            <a:cxnLst/>
            <a:rect l="l" t="t" r="r" b="b"/>
            <a:pathLst>
              <a:path w="4138" h="835" fill="none" extrusionOk="0">
                <a:moveTo>
                  <a:pt x="4137" y="434"/>
                </a:moveTo>
                <a:cubicBezTo>
                  <a:pt x="4137" y="434"/>
                  <a:pt x="1469" y="834"/>
                  <a:pt x="1" y="1"/>
                </a:cubicBezTo>
              </a:path>
            </a:pathLst>
          </a:custGeom>
          <a:no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5"/>
          <p:cNvSpPr/>
          <p:nvPr/>
        </p:nvSpPr>
        <p:spPr>
          <a:xfrm flipH="1">
            <a:off x="1763508" y="4242234"/>
            <a:ext cx="80232" cy="14677"/>
          </a:xfrm>
          <a:custGeom>
            <a:avLst/>
            <a:gdLst/>
            <a:ahLst/>
            <a:cxnLst/>
            <a:rect l="l" t="t" r="r" b="b"/>
            <a:pathLst>
              <a:path w="3837" h="702" fill="none" extrusionOk="0">
                <a:moveTo>
                  <a:pt x="3837" y="368"/>
                </a:moveTo>
                <a:cubicBezTo>
                  <a:pt x="3837" y="368"/>
                  <a:pt x="1535" y="701"/>
                  <a:pt x="1" y="1"/>
                </a:cubicBezTo>
              </a:path>
            </a:pathLst>
          </a:custGeom>
          <a:no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5"/>
          <p:cNvSpPr/>
          <p:nvPr/>
        </p:nvSpPr>
        <p:spPr>
          <a:xfrm flipH="1">
            <a:off x="1757925" y="4208071"/>
            <a:ext cx="79521" cy="17458"/>
          </a:xfrm>
          <a:custGeom>
            <a:avLst/>
            <a:gdLst/>
            <a:ahLst/>
            <a:cxnLst/>
            <a:rect l="l" t="t" r="r" b="b"/>
            <a:pathLst>
              <a:path w="3803" h="835" fill="none" extrusionOk="0">
                <a:moveTo>
                  <a:pt x="3803" y="0"/>
                </a:moveTo>
                <a:cubicBezTo>
                  <a:pt x="3803" y="0"/>
                  <a:pt x="1201" y="834"/>
                  <a:pt x="0" y="0"/>
                </a:cubicBezTo>
              </a:path>
            </a:pathLst>
          </a:custGeom>
          <a:no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5"/>
          <p:cNvSpPr/>
          <p:nvPr/>
        </p:nvSpPr>
        <p:spPr>
          <a:xfrm flipH="1">
            <a:off x="1182482" y="2573314"/>
            <a:ext cx="801438" cy="1599905"/>
          </a:xfrm>
          <a:custGeom>
            <a:avLst/>
            <a:gdLst/>
            <a:ahLst/>
            <a:cxnLst/>
            <a:rect l="l" t="t" r="r" b="b"/>
            <a:pathLst>
              <a:path w="38328" h="76523" extrusionOk="0">
                <a:moveTo>
                  <a:pt x="14844" y="1"/>
                </a:moveTo>
                <a:cubicBezTo>
                  <a:pt x="13877" y="3170"/>
                  <a:pt x="12409" y="8173"/>
                  <a:pt x="12409" y="8173"/>
                </a:cubicBezTo>
                <a:cubicBezTo>
                  <a:pt x="3970" y="19848"/>
                  <a:pt x="901" y="37461"/>
                  <a:pt x="467" y="39095"/>
                </a:cubicBezTo>
                <a:cubicBezTo>
                  <a:pt x="0" y="40730"/>
                  <a:pt x="7906" y="73287"/>
                  <a:pt x="7906" y="73287"/>
                </a:cubicBezTo>
                <a:cubicBezTo>
                  <a:pt x="8398" y="73416"/>
                  <a:pt x="8839" y="73471"/>
                  <a:pt x="9233" y="73471"/>
                </a:cubicBezTo>
                <a:cubicBezTo>
                  <a:pt x="11269" y="73471"/>
                  <a:pt x="12042" y="72019"/>
                  <a:pt x="12042" y="72019"/>
                </a:cubicBezTo>
                <a:cubicBezTo>
                  <a:pt x="12042" y="72019"/>
                  <a:pt x="11375" y="61045"/>
                  <a:pt x="11642" y="53706"/>
                </a:cubicBezTo>
                <a:cubicBezTo>
                  <a:pt x="11875" y="47468"/>
                  <a:pt x="9907" y="40130"/>
                  <a:pt x="9907" y="40130"/>
                </a:cubicBezTo>
                <a:cubicBezTo>
                  <a:pt x="11675" y="37728"/>
                  <a:pt x="21382" y="21016"/>
                  <a:pt x="21382" y="21016"/>
                </a:cubicBezTo>
                <a:cubicBezTo>
                  <a:pt x="23183" y="26953"/>
                  <a:pt x="22216" y="32457"/>
                  <a:pt x="23517" y="37928"/>
                </a:cubicBezTo>
                <a:cubicBezTo>
                  <a:pt x="24818" y="43399"/>
                  <a:pt x="23750" y="41864"/>
                  <a:pt x="23784" y="47535"/>
                </a:cubicBezTo>
                <a:cubicBezTo>
                  <a:pt x="23850" y="53172"/>
                  <a:pt x="23117" y="76522"/>
                  <a:pt x="23117" y="76522"/>
                </a:cubicBezTo>
                <a:lnTo>
                  <a:pt x="28053" y="76522"/>
                </a:lnTo>
                <a:cubicBezTo>
                  <a:pt x="28053" y="76522"/>
                  <a:pt x="33457" y="49570"/>
                  <a:pt x="33324" y="44366"/>
                </a:cubicBezTo>
                <a:cubicBezTo>
                  <a:pt x="33190" y="39196"/>
                  <a:pt x="33891" y="35259"/>
                  <a:pt x="36126" y="25719"/>
                </a:cubicBezTo>
                <a:cubicBezTo>
                  <a:pt x="38327" y="16179"/>
                  <a:pt x="33324" y="1635"/>
                  <a:pt x="33324" y="1635"/>
                </a:cubicBezTo>
                <a:lnTo>
                  <a:pt x="14844" y="1"/>
                </a:lnTo>
                <a:close/>
              </a:path>
            </a:pathLst>
          </a:cu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flipH="1">
            <a:off x="1349176" y="4132344"/>
            <a:ext cx="303446" cy="307988"/>
          </a:xfrm>
          <a:custGeom>
            <a:avLst/>
            <a:gdLst/>
            <a:ahLst/>
            <a:cxnLst/>
            <a:rect l="l" t="t" r="r" b="b"/>
            <a:pathLst>
              <a:path w="14512" h="14731" extrusionOk="0">
                <a:moveTo>
                  <a:pt x="7717" y="0"/>
                </a:moveTo>
                <a:cubicBezTo>
                  <a:pt x="7293" y="0"/>
                  <a:pt x="6845" y="17"/>
                  <a:pt x="6372" y="53"/>
                </a:cubicBezTo>
                <a:cubicBezTo>
                  <a:pt x="6372" y="53"/>
                  <a:pt x="6005" y="5790"/>
                  <a:pt x="5371" y="7458"/>
                </a:cubicBezTo>
                <a:cubicBezTo>
                  <a:pt x="4704" y="9126"/>
                  <a:pt x="1268" y="11995"/>
                  <a:pt x="634" y="12495"/>
                </a:cubicBezTo>
                <a:cubicBezTo>
                  <a:pt x="1" y="12996"/>
                  <a:pt x="1" y="14730"/>
                  <a:pt x="1" y="14730"/>
                </a:cubicBezTo>
                <a:lnTo>
                  <a:pt x="14511" y="14730"/>
                </a:lnTo>
                <a:cubicBezTo>
                  <a:pt x="14344" y="12262"/>
                  <a:pt x="13944" y="9793"/>
                  <a:pt x="13377" y="7358"/>
                </a:cubicBezTo>
                <a:lnTo>
                  <a:pt x="13444" y="1354"/>
                </a:lnTo>
                <a:cubicBezTo>
                  <a:pt x="13444" y="1354"/>
                  <a:pt x="11576" y="0"/>
                  <a:pt x="7717" y="0"/>
                </a:cubicBezTo>
                <a:close/>
              </a:path>
            </a:pathLst>
          </a:custGeom>
          <a:solidFill>
            <a:srgbClr val="FFFFFF"/>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flipH="1">
            <a:off x="1349176" y="4132344"/>
            <a:ext cx="303446" cy="307988"/>
          </a:xfrm>
          <a:custGeom>
            <a:avLst/>
            <a:gdLst/>
            <a:ahLst/>
            <a:cxnLst/>
            <a:rect l="l" t="t" r="r" b="b"/>
            <a:pathLst>
              <a:path w="14512" h="14731" extrusionOk="0">
                <a:moveTo>
                  <a:pt x="7717" y="0"/>
                </a:moveTo>
                <a:cubicBezTo>
                  <a:pt x="7293" y="0"/>
                  <a:pt x="6845" y="17"/>
                  <a:pt x="6372" y="53"/>
                </a:cubicBezTo>
                <a:cubicBezTo>
                  <a:pt x="6372" y="53"/>
                  <a:pt x="6005" y="5790"/>
                  <a:pt x="5371" y="7458"/>
                </a:cubicBezTo>
                <a:cubicBezTo>
                  <a:pt x="4704" y="9126"/>
                  <a:pt x="1268" y="11995"/>
                  <a:pt x="634" y="12495"/>
                </a:cubicBezTo>
                <a:cubicBezTo>
                  <a:pt x="1" y="12996"/>
                  <a:pt x="1" y="14730"/>
                  <a:pt x="1" y="14730"/>
                </a:cubicBezTo>
                <a:lnTo>
                  <a:pt x="14511" y="14730"/>
                </a:lnTo>
                <a:cubicBezTo>
                  <a:pt x="14344" y="12262"/>
                  <a:pt x="13944" y="9793"/>
                  <a:pt x="13377" y="7358"/>
                </a:cubicBezTo>
                <a:lnTo>
                  <a:pt x="13444" y="1354"/>
                </a:lnTo>
                <a:cubicBezTo>
                  <a:pt x="13444" y="1354"/>
                  <a:pt x="11576" y="0"/>
                  <a:pt x="7717"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5"/>
          <p:cNvSpPr/>
          <p:nvPr/>
        </p:nvSpPr>
        <p:spPr>
          <a:xfrm flipH="1">
            <a:off x="1349176" y="4125758"/>
            <a:ext cx="303446" cy="314574"/>
          </a:xfrm>
          <a:custGeom>
            <a:avLst/>
            <a:gdLst/>
            <a:ahLst/>
            <a:cxnLst/>
            <a:rect l="l" t="t" r="r" b="b"/>
            <a:pathLst>
              <a:path w="14512" h="15046" fill="none" extrusionOk="0">
                <a:moveTo>
                  <a:pt x="13444" y="1669"/>
                </a:moveTo>
                <a:cubicBezTo>
                  <a:pt x="13444" y="1669"/>
                  <a:pt x="11142" y="1"/>
                  <a:pt x="6372" y="368"/>
                </a:cubicBezTo>
                <a:cubicBezTo>
                  <a:pt x="6372" y="368"/>
                  <a:pt x="6005" y="6105"/>
                  <a:pt x="5371" y="7773"/>
                </a:cubicBezTo>
                <a:cubicBezTo>
                  <a:pt x="4704" y="9441"/>
                  <a:pt x="1268" y="12310"/>
                  <a:pt x="634" y="12810"/>
                </a:cubicBezTo>
                <a:cubicBezTo>
                  <a:pt x="1" y="13311"/>
                  <a:pt x="1" y="15045"/>
                  <a:pt x="1" y="15045"/>
                </a:cubicBezTo>
                <a:lnTo>
                  <a:pt x="14511" y="15045"/>
                </a:lnTo>
                <a:cubicBezTo>
                  <a:pt x="14344" y="12577"/>
                  <a:pt x="13944" y="10108"/>
                  <a:pt x="13377" y="7673"/>
                </a:cubicBezTo>
                <a:close/>
              </a:path>
            </a:pathLst>
          </a:custGeom>
          <a:solidFill>
            <a:srgbClr val="191919"/>
          </a:solid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5"/>
          <p:cNvSpPr/>
          <p:nvPr/>
        </p:nvSpPr>
        <p:spPr>
          <a:xfrm flipH="1">
            <a:off x="1469158" y="4311981"/>
            <a:ext cx="110928" cy="36985"/>
          </a:xfrm>
          <a:custGeom>
            <a:avLst/>
            <a:gdLst/>
            <a:ahLst/>
            <a:cxnLst/>
            <a:rect l="l" t="t" r="r" b="b"/>
            <a:pathLst>
              <a:path w="5305" h="1769" fill="none" extrusionOk="0">
                <a:moveTo>
                  <a:pt x="5305" y="1768"/>
                </a:moveTo>
                <a:cubicBezTo>
                  <a:pt x="5305" y="1768"/>
                  <a:pt x="2236" y="0"/>
                  <a:pt x="1" y="1335"/>
                </a:cubicBezTo>
              </a:path>
            </a:pathLst>
          </a:custGeom>
          <a:no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5"/>
          <p:cNvSpPr/>
          <p:nvPr/>
        </p:nvSpPr>
        <p:spPr>
          <a:xfrm flipH="1">
            <a:off x="1453120" y="4288962"/>
            <a:ext cx="98361" cy="34895"/>
          </a:xfrm>
          <a:custGeom>
            <a:avLst/>
            <a:gdLst/>
            <a:ahLst/>
            <a:cxnLst/>
            <a:rect l="l" t="t" r="r" b="b"/>
            <a:pathLst>
              <a:path w="4704" h="1669" fill="none" extrusionOk="0">
                <a:moveTo>
                  <a:pt x="4704" y="1668"/>
                </a:moveTo>
                <a:cubicBezTo>
                  <a:pt x="4704" y="1668"/>
                  <a:pt x="2536" y="1"/>
                  <a:pt x="0" y="901"/>
                </a:cubicBezTo>
              </a:path>
            </a:pathLst>
          </a:custGeom>
          <a:no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5"/>
          <p:cNvSpPr/>
          <p:nvPr/>
        </p:nvSpPr>
        <p:spPr>
          <a:xfrm flipH="1">
            <a:off x="1434280" y="4247126"/>
            <a:ext cx="99762" cy="37675"/>
          </a:xfrm>
          <a:custGeom>
            <a:avLst/>
            <a:gdLst/>
            <a:ahLst/>
            <a:cxnLst/>
            <a:rect l="l" t="t" r="r" b="b"/>
            <a:pathLst>
              <a:path w="4771" h="1802" fill="none" extrusionOk="0">
                <a:moveTo>
                  <a:pt x="4770" y="1801"/>
                </a:moveTo>
                <a:cubicBezTo>
                  <a:pt x="4770" y="1801"/>
                  <a:pt x="2469" y="0"/>
                  <a:pt x="0" y="1134"/>
                </a:cubicBezTo>
              </a:path>
            </a:pathLst>
          </a:custGeom>
          <a:no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5"/>
          <p:cNvSpPr/>
          <p:nvPr/>
        </p:nvSpPr>
        <p:spPr>
          <a:xfrm flipH="1">
            <a:off x="1427296" y="4205269"/>
            <a:ext cx="101874" cy="32114"/>
          </a:xfrm>
          <a:custGeom>
            <a:avLst/>
            <a:gdLst/>
            <a:ahLst/>
            <a:cxnLst/>
            <a:rect l="l" t="t" r="r" b="b"/>
            <a:pathLst>
              <a:path w="4872" h="1536" fill="none" extrusionOk="0">
                <a:moveTo>
                  <a:pt x="4871" y="1535"/>
                </a:moveTo>
                <a:cubicBezTo>
                  <a:pt x="4871" y="1535"/>
                  <a:pt x="2036" y="1"/>
                  <a:pt x="1" y="1168"/>
                </a:cubicBezTo>
              </a:path>
            </a:pathLst>
          </a:custGeom>
          <a:no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5"/>
          <p:cNvSpPr/>
          <p:nvPr/>
        </p:nvSpPr>
        <p:spPr>
          <a:xfrm flipH="1">
            <a:off x="1349176" y="4440311"/>
            <a:ext cx="306938" cy="22329"/>
          </a:xfrm>
          <a:custGeom>
            <a:avLst/>
            <a:gdLst/>
            <a:ahLst/>
            <a:cxnLst/>
            <a:rect l="l" t="t" r="r" b="b"/>
            <a:pathLst>
              <a:path w="14679" h="1068" extrusionOk="0">
                <a:moveTo>
                  <a:pt x="168" y="0"/>
                </a:moveTo>
                <a:lnTo>
                  <a:pt x="1" y="534"/>
                </a:lnTo>
                <a:cubicBezTo>
                  <a:pt x="735" y="901"/>
                  <a:pt x="1569" y="1068"/>
                  <a:pt x="2403" y="1068"/>
                </a:cubicBezTo>
                <a:lnTo>
                  <a:pt x="10208" y="1068"/>
                </a:lnTo>
                <a:cubicBezTo>
                  <a:pt x="10642" y="834"/>
                  <a:pt x="11126" y="717"/>
                  <a:pt x="11609" y="717"/>
                </a:cubicBezTo>
                <a:cubicBezTo>
                  <a:pt x="12093" y="717"/>
                  <a:pt x="12577" y="834"/>
                  <a:pt x="13010" y="1068"/>
                </a:cubicBezTo>
                <a:lnTo>
                  <a:pt x="14678" y="1068"/>
                </a:lnTo>
                <a:lnTo>
                  <a:pt x="14678" y="0"/>
                </a:lnTo>
                <a:close/>
              </a:path>
            </a:pathLst>
          </a:custGeom>
          <a:solidFill>
            <a:srgbClr val="D0E1A3"/>
          </a:solid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5"/>
          <p:cNvSpPr/>
          <p:nvPr/>
        </p:nvSpPr>
        <p:spPr>
          <a:xfrm flipH="1">
            <a:off x="946721" y="1606007"/>
            <a:ext cx="1283435" cy="1177970"/>
          </a:xfrm>
          <a:custGeom>
            <a:avLst/>
            <a:gdLst/>
            <a:ahLst/>
            <a:cxnLst/>
            <a:rect l="l" t="t" r="r" b="b"/>
            <a:pathLst>
              <a:path w="61379" h="56342" extrusionOk="0">
                <a:moveTo>
                  <a:pt x="8407" y="0"/>
                </a:moveTo>
                <a:lnTo>
                  <a:pt x="8407" y="2035"/>
                </a:lnTo>
                <a:cubicBezTo>
                  <a:pt x="8407" y="2035"/>
                  <a:pt x="6272" y="7072"/>
                  <a:pt x="6439" y="14344"/>
                </a:cubicBezTo>
                <a:cubicBezTo>
                  <a:pt x="6572" y="21582"/>
                  <a:pt x="1" y="24418"/>
                  <a:pt x="19782" y="31023"/>
                </a:cubicBezTo>
                <a:cubicBezTo>
                  <a:pt x="19782" y="31023"/>
                  <a:pt x="19148" y="42898"/>
                  <a:pt x="21283" y="48168"/>
                </a:cubicBezTo>
                <a:cubicBezTo>
                  <a:pt x="21283" y="48168"/>
                  <a:pt x="37161" y="56141"/>
                  <a:pt x="47301" y="56207"/>
                </a:cubicBezTo>
                <a:cubicBezTo>
                  <a:pt x="47301" y="56207"/>
                  <a:pt x="47506" y="56342"/>
                  <a:pt x="47710" y="56342"/>
                </a:cubicBezTo>
                <a:cubicBezTo>
                  <a:pt x="48180" y="56342"/>
                  <a:pt x="48649" y="55627"/>
                  <a:pt x="46601" y="50903"/>
                </a:cubicBezTo>
                <a:lnTo>
                  <a:pt x="50003" y="46233"/>
                </a:lnTo>
                <a:cubicBezTo>
                  <a:pt x="50003" y="46233"/>
                  <a:pt x="53687" y="52673"/>
                  <a:pt x="56821" y="52673"/>
                </a:cubicBezTo>
                <a:cubicBezTo>
                  <a:pt x="57253" y="52673"/>
                  <a:pt x="57675" y="52550"/>
                  <a:pt x="58076" y="52271"/>
                </a:cubicBezTo>
                <a:cubicBezTo>
                  <a:pt x="61378" y="49969"/>
                  <a:pt x="58743" y="25252"/>
                  <a:pt x="53239" y="21749"/>
                </a:cubicBezTo>
                <a:cubicBezTo>
                  <a:pt x="51671" y="20715"/>
                  <a:pt x="49937" y="19948"/>
                  <a:pt x="48102" y="19448"/>
                </a:cubicBezTo>
                <a:cubicBezTo>
                  <a:pt x="48102" y="19448"/>
                  <a:pt x="47606" y="18952"/>
                  <a:pt x="47128" y="18952"/>
                </a:cubicBezTo>
                <a:cubicBezTo>
                  <a:pt x="46939" y="18952"/>
                  <a:pt x="46752" y="19030"/>
                  <a:pt x="46601" y="19247"/>
                </a:cubicBezTo>
                <a:cubicBezTo>
                  <a:pt x="46066" y="20024"/>
                  <a:pt x="44929" y="20312"/>
                  <a:pt x="43537" y="20312"/>
                </a:cubicBezTo>
                <a:cubicBezTo>
                  <a:pt x="39545" y="20312"/>
                  <a:pt x="33458" y="17947"/>
                  <a:pt x="33458" y="17947"/>
                </a:cubicBezTo>
                <a:cubicBezTo>
                  <a:pt x="33458" y="17947"/>
                  <a:pt x="32854" y="17278"/>
                  <a:pt x="31364" y="17278"/>
                </a:cubicBezTo>
                <a:cubicBezTo>
                  <a:pt x="31329" y="17278"/>
                  <a:pt x="31293" y="17279"/>
                  <a:pt x="31257" y="17279"/>
                </a:cubicBezTo>
                <a:cubicBezTo>
                  <a:pt x="30189" y="16379"/>
                  <a:pt x="28855" y="15845"/>
                  <a:pt x="27487" y="15745"/>
                </a:cubicBezTo>
                <a:cubicBezTo>
                  <a:pt x="27363" y="15736"/>
                  <a:pt x="27223" y="15732"/>
                  <a:pt x="27068" y="15732"/>
                </a:cubicBezTo>
                <a:cubicBezTo>
                  <a:pt x="24831" y="15732"/>
                  <a:pt x="19626" y="16602"/>
                  <a:pt x="17256" y="16602"/>
                </a:cubicBezTo>
                <a:cubicBezTo>
                  <a:pt x="16715" y="16602"/>
                  <a:pt x="16322" y="16557"/>
                  <a:pt x="16146" y="16445"/>
                </a:cubicBezTo>
                <a:cubicBezTo>
                  <a:pt x="15145" y="15812"/>
                  <a:pt x="13177" y="0"/>
                  <a:pt x="13177" y="0"/>
                </a:cubicBezTo>
                <a:close/>
              </a:path>
            </a:pathLst>
          </a:cu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5"/>
          <p:cNvSpPr/>
          <p:nvPr/>
        </p:nvSpPr>
        <p:spPr>
          <a:xfrm flipH="1">
            <a:off x="946721" y="1606007"/>
            <a:ext cx="1283435" cy="1205840"/>
          </a:xfrm>
          <a:custGeom>
            <a:avLst/>
            <a:gdLst/>
            <a:ahLst/>
            <a:cxnLst/>
            <a:rect l="l" t="t" r="r" b="b"/>
            <a:pathLst>
              <a:path w="61379" h="57675" fill="none" extrusionOk="0">
                <a:moveTo>
                  <a:pt x="53239" y="21749"/>
                </a:moveTo>
                <a:cubicBezTo>
                  <a:pt x="51671" y="20715"/>
                  <a:pt x="49937" y="19948"/>
                  <a:pt x="48102" y="19448"/>
                </a:cubicBezTo>
                <a:cubicBezTo>
                  <a:pt x="48102" y="19448"/>
                  <a:pt x="47135" y="18480"/>
                  <a:pt x="46601" y="19247"/>
                </a:cubicBezTo>
                <a:cubicBezTo>
                  <a:pt x="44533" y="22250"/>
                  <a:pt x="33458" y="17947"/>
                  <a:pt x="33458" y="17947"/>
                </a:cubicBezTo>
                <a:cubicBezTo>
                  <a:pt x="33458" y="17947"/>
                  <a:pt x="32824" y="17246"/>
                  <a:pt x="31257" y="17279"/>
                </a:cubicBezTo>
                <a:cubicBezTo>
                  <a:pt x="30189" y="16379"/>
                  <a:pt x="28855" y="15845"/>
                  <a:pt x="27487" y="15745"/>
                </a:cubicBezTo>
                <a:cubicBezTo>
                  <a:pt x="25152" y="15578"/>
                  <a:pt x="17147" y="17079"/>
                  <a:pt x="16146" y="16445"/>
                </a:cubicBezTo>
                <a:cubicBezTo>
                  <a:pt x="15145" y="15812"/>
                  <a:pt x="13177" y="0"/>
                  <a:pt x="13177" y="0"/>
                </a:cubicBezTo>
                <a:lnTo>
                  <a:pt x="8407" y="0"/>
                </a:lnTo>
                <a:lnTo>
                  <a:pt x="8407" y="2035"/>
                </a:lnTo>
                <a:cubicBezTo>
                  <a:pt x="8407" y="2035"/>
                  <a:pt x="6272" y="7072"/>
                  <a:pt x="6439" y="14344"/>
                </a:cubicBezTo>
                <a:cubicBezTo>
                  <a:pt x="6572" y="21582"/>
                  <a:pt x="1" y="24418"/>
                  <a:pt x="19782" y="31023"/>
                </a:cubicBezTo>
                <a:cubicBezTo>
                  <a:pt x="19782" y="31023"/>
                  <a:pt x="19148" y="42898"/>
                  <a:pt x="21283" y="48168"/>
                </a:cubicBezTo>
                <a:cubicBezTo>
                  <a:pt x="21283" y="48168"/>
                  <a:pt x="37161" y="56141"/>
                  <a:pt x="47301" y="56207"/>
                </a:cubicBezTo>
                <a:cubicBezTo>
                  <a:pt x="47301" y="56207"/>
                  <a:pt x="49536" y="57675"/>
                  <a:pt x="46601" y="50903"/>
                </a:cubicBezTo>
                <a:lnTo>
                  <a:pt x="50003" y="46233"/>
                </a:lnTo>
                <a:cubicBezTo>
                  <a:pt x="50003" y="46233"/>
                  <a:pt x="54773" y="54573"/>
                  <a:pt x="58076" y="52271"/>
                </a:cubicBezTo>
                <a:cubicBezTo>
                  <a:pt x="61378" y="49969"/>
                  <a:pt x="58743" y="25252"/>
                  <a:pt x="53239" y="21749"/>
                </a:cubicBezTo>
                <a:close/>
              </a:path>
            </a:pathLst>
          </a:custGeom>
          <a:solidFill>
            <a:srgbClr val="191919"/>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5"/>
          <p:cNvSpPr/>
          <p:nvPr/>
        </p:nvSpPr>
        <p:spPr>
          <a:xfrm flipH="1">
            <a:off x="1255729" y="1798482"/>
            <a:ext cx="288767" cy="320575"/>
          </a:xfrm>
          <a:custGeom>
            <a:avLst/>
            <a:gdLst/>
            <a:ahLst/>
            <a:cxnLst/>
            <a:rect l="l" t="t" r="r" b="b"/>
            <a:pathLst>
              <a:path w="13810" h="15333" extrusionOk="0">
                <a:moveTo>
                  <a:pt x="12442" y="1"/>
                </a:moveTo>
                <a:cubicBezTo>
                  <a:pt x="12442" y="1"/>
                  <a:pt x="967" y="1269"/>
                  <a:pt x="3169" y="3704"/>
                </a:cubicBezTo>
                <a:cubicBezTo>
                  <a:pt x="3603" y="4171"/>
                  <a:pt x="3936" y="4671"/>
                  <a:pt x="4203" y="5205"/>
                </a:cubicBezTo>
                <a:cubicBezTo>
                  <a:pt x="5037" y="6873"/>
                  <a:pt x="4670" y="8207"/>
                  <a:pt x="4336" y="8540"/>
                </a:cubicBezTo>
                <a:cubicBezTo>
                  <a:pt x="4303" y="8574"/>
                  <a:pt x="4270" y="8574"/>
                  <a:pt x="4236" y="8607"/>
                </a:cubicBezTo>
                <a:cubicBezTo>
                  <a:pt x="3943" y="8769"/>
                  <a:pt x="3217" y="8814"/>
                  <a:pt x="2495" y="8814"/>
                </a:cubicBezTo>
                <a:cubicBezTo>
                  <a:pt x="1577" y="8814"/>
                  <a:pt x="667" y="8741"/>
                  <a:pt x="667" y="8741"/>
                </a:cubicBezTo>
                <a:lnTo>
                  <a:pt x="667" y="8741"/>
                </a:lnTo>
                <a:cubicBezTo>
                  <a:pt x="667" y="8741"/>
                  <a:pt x="0" y="14978"/>
                  <a:pt x="4403" y="15312"/>
                </a:cubicBezTo>
                <a:cubicBezTo>
                  <a:pt x="4567" y="15326"/>
                  <a:pt x="4730" y="15332"/>
                  <a:pt x="4894" y="15332"/>
                </a:cubicBezTo>
                <a:cubicBezTo>
                  <a:pt x="9515" y="15332"/>
                  <a:pt x="13810" y="10041"/>
                  <a:pt x="13810" y="10041"/>
                </a:cubicBezTo>
                <a:cubicBezTo>
                  <a:pt x="13810" y="10041"/>
                  <a:pt x="11208" y="9941"/>
                  <a:pt x="10908" y="8741"/>
                </a:cubicBezTo>
                <a:cubicBezTo>
                  <a:pt x="9840" y="4971"/>
                  <a:pt x="12442" y="1"/>
                  <a:pt x="12442" y="1"/>
                </a:cubicBezTo>
                <a:close/>
              </a:path>
            </a:pathLst>
          </a:custGeom>
          <a:solidFill>
            <a:srgbClr val="FFFFFF"/>
          </a:solid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5"/>
          <p:cNvSpPr/>
          <p:nvPr/>
        </p:nvSpPr>
        <p:spPr>
          <a:xfrm flipH="1">
            <a:off x="1351978" y="1889743"/>
            <a:ext cx="104634" cy="88543"/>
          </a:xfrm>
          <a:custGeom>
            <a:avLst/>
            <a:gdLst/>
            <a:ahLst/>
            <a:cxnLst/>
            <a:rect l="l" t="t" r="r" b="b"/>
            <a:pathLst>
              <a:path w="5004" h="4235" extrusionOk="0">
                <a:moveTo>
                  <a:pt x="3407" y="1"/>
                </a:moveTo>
                <a:cubicBezTo>
                  <a:pt x="2402" y="1"/>
                  <a:pt x="1093" y="163"/>
                  <a:pt x="0" y="840"/>
                </a:cubicBezTo>
                <a:cubicBezTo>
                  <a:pt x="834" y="2508"/>
                  <a:pt x="467" y="3842"/>
                  <a:pt x="100" y="4175"/>
                </a:cubicBezTo>
                <a:cubicBezTo>
                  <a:pt x="329" y="4216"/>
                  <a:pt x="549" y="4235"/>
                  <a:pt x="759" y="4235"/>
                </a:cubicBezTo>
                <a:cubicBezTo>
                  <a:pt x="3863" y="4235"/>
                  <a:pt x="5004" y="139"/>
                  <a:pt x="5004" y="139"/>
                </a:cubicBezTo>
                <a:cubicBezTo>
                  <a:pt x="5004" y="139"/>
                  <a:pt x="4335" y="1"/>
                  <a:pt x="3407" y="1"/>
                </a:cubicBezTo>
                <a:close/>
              </a:path>
            </a:pathLst>
          </a:custGeom>
          <a:solidFill>
            <a:srgbClr val="263238"/>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5"/>
          <p:cNvSpPr/>
          <p:nvPr/>
        </p:nvSpPr>
        <p:spPr>
          <a:xfrm flipH="1">
            <a:off x="1273837" y="1547445"/>
            <a:ext cx="346688" cy="410414"/>
          </a:xfrm>
          <a:custGeom>
            <a:avLst/>
            <a:gdLst/>
            <a:ahLst/>
            <a:cxnLst/>
            <a:rect l="l" t="t" r="r" b="b"/>
            <a:pathLst>
              <a:path w="16580" h="19630" extrusionOk="0">
                <a:moveTo>
                  <a:pt x="9131" y="0"/>
                </a:moveTo>
                <a:cubicBezTo>
                  <a:pt x="8726" y="0"/>
                  <a:pt x="8296" y="32"/>
                  <a:pt x="7839" y="99"/>
                </a:cubicBezTo>
                <a:cubicBezTo>
                  <a:pt x="0" y="1267"/>
                  <a:pt x="3769" y="12842"/>
                  <a:pt x="4570" y="15711"/>
                </a:cubicBezTo>
                <a:cubicBezTo>
                  <a:pt x="4858" y="16734"/>
                  <a:pt x="7907" y="19630"/>
                  <a:pt x="9481" y="19630"/>
                </a:cubicBezTo>
                <a:cubicBezTo>
                  <a:pt x="9548" y="19630"/>
                  <a:pt x="9612" y="19624"/>
                  <a:pt x="9674" y="19613"/>
                </a:cubicBezTo>
                <a:cubicBezTo>
                  <a:pt x="10808" y="19380"/>
                  <a:pt x="14911" y="15911"/>
                  <a:pt x="15144" y="14476"/>
                </a:cubicBezTo>
                <a:cubicBezTo>
                  <a:pt x="15682" y="10838"/>
                  <a:pt x="16580" y="0"/>
                  <a:pt x="9131" y="0"/>
                </a:cubicBezTo>
                <a:close/>
              </a:path>
            </a:pathLst>
          </a:custGeom>
          <a:solidFill>
            <a:srgbClr val="FFFFFF"/>
          </a:solid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5"/>
          <p:cNvSpPr/>
          <p:nvPr/>
        </p:nvSpPr>
        <p:spPr>
          <a:xfrm flipH="1">
            <a:off x="1247344" y="1519534"/>
            <a:ext cx="450610" cy="405208"/>
          </a:xfrm>
          <a:custGeom>
            <a:avLst/>
            <a:gdLst/>
            <a:ahLst/>
            <a:cxnLst/>
            <a:rect l="l" t="t" r="r" b="b"/>
            <a:pathLst>
              <a:path w="21550" h="19381" extrusionOk="0">
                <a:moveTo>
                  <a:pt x="12176" y="0"/>
                </a:moveTo>
                <a:cubicBezTo>
                  <a:pt x="2169" y="33"/>
                  <a:pt x="0" y="12342"/>
                  <a:pt x="5304" y="19381"/>
                </a:cubicBezTo>
                <a:cubicBezTo>
                  <a:pt x="5304" y="19381"/>
                  <a:pt x="4103" y="3636"/>
                  <a:pt x="14444" y="3036"/>
                </a:cubicBezTo>
                <a:cubicBezTo>
                  <a:pt x="14444" y="3036"/>
                  <a:pt x="14444" y="8806"/>
                  <a:pt x="19648" y="10474"/>
                </a:cubicBezTo>
                <a:lnTo>
                  <a:pt x="21549" y="4770"/>
                </a:lnTo>
                <a:lnTo>
                  <a:pt x="12176" y="0"/>
                </a:lnTo>
                <a:close/>
              </a:path>
            </a:pathLst>
          </a:cu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5"/>
          <p:cNvSpPr/>
          <p:nvPr/>
        </p:nvSpPr>
        <p:spPr>
          <a:xfrm flipH="1">
            <a:off x="1245253" y="1709917"/>
            <a:ext cx="66389" cy="102342"/>
          </a:xfrm>
          <a:custGeom>
            <a:avLst/>
            <a:gdLst/>
            <a:ahLst/>
            <a:cxnLst/>
            <a:rect l="l" t="t" r="r" b="b"/>
            <a:pathLst>
              <a:path w="3175" h="4895" extrusionOk="0">
                <a:moveTo>
                  <a:pt x="1609" y="0"/>
                </a:moveTo>
                <a:cubicBezTo>
                  <a:pt x="909" y="0"/>
                  <a:pt x="0" y="1203"/>
                  <a:pt x="105" y="1702"/>
                </a:cubicBezTo>
                <a:lnTo>
                  <a:pt x="372" y="4737"/>
                </a:lnTo>
                <a:cubicBezTo>
                  <a:pt x="476" y="4850"/>
                  <a:pt x="587" y="4895"/>
                  <a:pt x="701" y="4895"/>
                </a:cubicBezTo>
                <a:cubicBezTo>
                  <a:pt x="1027" y="4895"/>
                  <a:pt x="1385" y="4526"/>
                  <a:pt x="1707" y="4304"/>
                </a:cubicBezTo>
                <a:cubicBezTo>
                  <a:pt x="2607" y="3637"/>
                  <a:pt x="3174" y="2002"/>
                  <a:pt x="2107" y="301"/>
                </a:cubicBezTo>
                <a:cubicBezTo>
                  <a:pt x="1972" y="88"/>
                  <a:pt x="1798" y="0"/>
                  <a:pt x="1609" y="0"/>
                </a:cubicBezTo>
                <a:close/>
              </a:path>
            </a:pathLst>
          </a:custGeom>
          <a:solidFill>
            <a:srgbClr val="FFFFFF"/>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5"/>
          <p:cNvSpPr/>
          <p:nvPr/>
        </p:nvSpPr>
        <p:spPr>
          <a:xfrm flipH="1">
            <a:off x="1245253" y="1695282"/>
            <a:ext cx="66996" cy="122748"/>
          </a:xfrm>
          <a:custGeom>
            <a:avLst/>
            <a:gdLst/>
            <a:ahLst/>
            <a:cxnLst/>
            <a:rect l="l" t="t" r="r" b="b"/>
            <a:pathLst>
              <a:path w="3204" h="5871" fill="none" extrusionOk="0">
                <a:moveTo>
                  <a:pt x="134" y="2402"/>
                </a:moveTo>
                <a:cubicBezTo>
                  <a:pt x="1" y="1768"/>
                  <a:pt x="1502" y="0"/>
                  <a:pt x="2136" y="1001"/>
                </a:cubicBezTo>
                <a:cubicBezTo>
                  <a:pt x="3203" y="2702"/>
                  <a:pt x="2636" y="4337"/>
                  <a:pt x="1736" y="5004"/>
                </a:cubicBezTo>
                <a:cubicBezTo>
                  <a:pt x="1302" y="5304"/>
                  <a:pt x="802" y="5871"/>
                  <a:pt x="401" y="5437"/>
                </a:cubicBezTo>
              </a:path>
            </a:pathLst>
          </a:custGeom>
          <a:no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5"/>
          <p:cNvSpPr/>
          <p:nvPr/>
        </p:nvSpPr>
        <p:spPr>
          <a:xfrm flipH="1">
            <a:off x="1191996" y="1671385"/>
            <a:ext cx="155633" cy="163998"/>
          </a:xfrm>
          <a:custGeom>
            <a:avLst/>
            <a:gdLst/>
            <a:ahLst/>
            <a:cxnLst/>
            <a:rect l="l" t="t" r="r" b="b"/>
            <a:pathLst>
              <a:path w="7443" h="7844" extrusionOk="0">
                <a:moveTo>
                  <a:pt x="2918" y="0"/>
                </a:moveTo>
                <a:cubicBezTo>
                  <a:pt x="0" y="0"/>
                  <a:pt x="244" y="7324"/>
                  <a:pt x="2894" y="7815"/>
                </a:cubicBezTo>
                <a:cubicBezTo>
                  <a:pt x="2998" y="7834"/>
                  <a:pt x="3101" y="7844"/>
                  <a:pt x="3203" y="7844"/>
                </a:cubicBezTo>
                <a:cubicBezTo>
                  <a:pt x="6037" y="7844"/>
                  <a:pt x="7442" y="428"/>
                  <a:pt x="3094" y="9"/>
                </a:cubicBezTo>
                <a:cubicBezTo>
                  <a:pt x="3034" y="3"/>
                  <a:pt x="2975" y="0"/>
                  <a:pt x="2918" y="0"/>
                </a:cubicBezTo>
                <a:close/>
              </a:path>
            </a:pathLst>
          </a:custGeom>
          <a:solidFill>
            <a:srgbClr val="999999"/>
          </a:solid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5"/>
          <p:cNvSpPr/>
          <p:nvPr/>
        </p:nvSpPr>
        <p:spPr>
          <a:xfrm flipH="1">
            <a:off x="1247344" y="1514746"/>
            <a:ext cx="239963" cy="195882"/>
          </a:xfrm>
          <a:custGeom>
            <a:avLst/>
            <a:gdLst/>
            <a:ahLst/>
            <a:cxnLst/>
            <a:rect l="l" t="t" r="r" b="b"/>
            <a:pathLst>
              <a:path w="11476" h="9369" extrusionOk="0">
                <a:moveTo>
                  <a:pt x="2496" y="1"/>
                </a:moveTo>
                <a:cubicBezTo>
                  <a:pt x="857" y="1"/>
                  <a:pt x="0" y="663"/>
                  <a:pt x="0" y="663"/>
                </a:cubicBezTo>
                <a:cubicBezTo>
                  <a:pt x="72" y="662"/>
                  <a:pt x="144" y="661"/>
                  <a:pt x="215" y="661"/>
                </a:cubicBezTo>
                <a:cubicBezTo>
                  <a:pt x="9613" y="661"/>
                  <a:pt x="10007" y="9369"/>
                  <a:pt x="10007" y="9369"/>
                </a:cubicBezTo>
                <a:lnTo>
                  <a:pt x="11475" y="9369"/>
                </a:lnTo>
                <a:cubicBezTo>
                  <a:pt x="11475" y="3031"/>
                  <a:pt x="6972" y="930"/>
                  <a:pt x="4237" y="229"/>
                </a:cubicBezTo>
                <a:cubicBezTo>
                  <a:pt x="3583" y="64"/>
                  <a:pt x="3003" y="1"/>
                  <a:pt x="2496" y="1"/>
                </a:cubicBezTo>
                <a:close/>
              </a:path>
            </a:pathLst>
          </a:custGeom>
          <a:gradFill>
            <a:gsLst>
              <a:gs pos="0">
                <a:srgbClr val="D0E1A3"/>
              </a:gs>
              <a:gs pos="46000">
                <a:srgbClr val="53C3EC"/>
              </a:gs>
              <a:gs pos="66000">
                <a:srgbClr val="5C9CD5"/>
              </a:gs>
              <a:gs pos="100000">
                <a:srgbClr val="6E66AB"/>
              </a:gs>
            </a:gsLst>
            <a:lin ang="5400700" scaled="0"/>
          </a:grad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5"/>
          <p:cNvSpPr/>
          <p:nvPr/>
        </p:nvSpPr>
        <p:spPr>
          <a:xfrm flipH="1">
            <a:off x="1200799" y="1693735"/>
            <a:ext cx="114064" cy="119842"/>
          </a:xfrm>
          <a:custGeom>
            <a:avLst/>
            <a:gdLst/>
            <a:ahLst/>
            <a:cxnLst/>
            <a:rect l="l" t="t" r="r" b="b"/>
            <a:pathLst>
              <a:path w="5455" h="5732" extrusionOk="0">
                <a:moveTo>
                  <a:pt x="2156" y="0"/>
                </a:moveTo>
                <a:cubicBezTo>
                  <a:pt x="0" y="0"/>
                  <a:pt x="200" y="5352"/>
                  <a:pt x="2127" y="5711"/>
                </a:cubicBezTo>
                <a:cubicBezTo>
                  <a:pt x="2202" y="5725"/>
                  <a:pt x="2275" y="5731"/>
                  <a:pt x="2347" y="5731"/>
                </a:cubicBezTo>
                <a:cubicBezTo>
                  <a:pt x="4437" y="5731"/>
                  <a:pt x="5454" y="298"/>
                  <a:pt x="2294" y="7"/>
                </a:cubicBezTo>
                <a:cubicBezTo>
                  <a:pt x="2247" y="3"/>
                  <a:pt x="2201" y="0"/>
                  <a:pt x="2156" y="0"/>
                </a:cubicBezTo>
                <a:close/>
              </a:path>
            </a:pathLst>
          </a:custGeom>
          <a:gradFill>
            <a:gsLst>
              <a:gs pos="0">
                <a:srgbClr val="D0E1A3"/>
              </a:gs>
              <a:gs pos="46000">
                <a:srgbClr val="53C3EC"/>
              </a:gs>
              <a:gs pos="66000">
                <a:srgbClr val="5C9CD5"/>
              </a:gs>
              <a:gs pos="100000">
                <a:srgbClr val="6E66AB"/>
              </a:gs>
            </a:gsLst>
            <a:lin ang="5400700" scaled="0"/>
          </a:grad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5"/>
          <p:cNvSpPr/>
          <p:nvPr/>
        </p:nvSpPr>
        <p:spPr>
          <a:xfrm flipH="1">
            <a:off x="1003931" y="2884793"/>
            <a:ext cx="398984" cy="527810"/>
          </a:xfrm>
          <a:custGeom>
            <a:avLst/>
            <a:gdLst/>
            <a:ahLst/>
            <a:cxnLst/>
            <a:rect l="l" t="t" r="r" b="b"/>
            <a:pathLst>
              <a:path w="19081" h="25245" extrusionOk="0">
                <a:moveTo>
                  <a:pt x="16335" y="1"/>
                </a:moveTo>
                <a:cubicBezTo>
                  <a:pt x="16216" y="1"/>
                  <a:pt x="16095" y="26"/>
                  <a:pt x="15979" y="80"/>
                </a:cubicBezTo>
                <a:lnTo>
                  <a:pt x="601" y="7552"/>
                </a:lnTo>
                <a:cubicBezTo>
                  <a:pt x="234" y="7752"/>
                  <a:pt x="1" y="8153"/>
                  <a:pt x="67" y="8586"/>
                </a:cubicBezTo>
                <a:lnTo>
                  <a:pt x="2135" y="24531"/>
                </a:lnTo>
                <a:cubicBezTo>
                  <a:pt x="2212" y="24966"/>
                  <a:pt x="2584" y="25245"/>
                  <a:pt x="2979" y="25245"/>
                </a:cubicBezTo>
                <a:cubicBezTo>
                  <a:pt x="3098" y="25245"/>
                  <a:pt x="3220" y="25219"/>
                  <a:pt x="3336" y="25165"/>
                </a:cubicBezTo>
                <a:lnTo>
                  <a:pt x="18480" y="17326"/>
                </a:lnTo>
                <a:cubicBezTo>
                  <a:pt x="18847" y="17126"/>
                  <a:pt x="19081" y="16725"/>
                  <a:pt x="19014" y="16325"/>
                </a:cubicBezTo>
                <a:lnTo>
                  <a:pt x="17146" y="714"/>
                </a:lnTo>
                <a:cubicBezTo>
                  <a:pt x="17095" y="279"/>
                  <a:pt x="16729" y="1"/>
                  <a:pt x="16335" y="1"/>
                </a:cubicBezTo>
                <a:close/>
              </a:path>
            </a:pathLst>
          </a:custGeom>
          <a:solidFill>
            <a:srgbClr val="BFBFBF"/>
          </a:solid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5"/>
          <p:cNvSpPr/>
          <p:nvPr/>
        </p:nvSpPr>
        <p:spPr>
          <a:xfrm flipH="1">
            <a:off x="986492" y="2894975"/>
            <a:ext cx="398984" cy="527684"/>
          </a:xfrm>
          <a:custGeom>
            <a:avLst/>
            <a:gdLst/>
            <a:ahLst/>
            <a:cxnLst/>
            <a:rect l="l" t="t" r="r" b="b"/>
            <a:pathLst>
              <a:path w="19081" h="25239" extrusionOk="0">
                <a:moveTo>
                  <a:pt x="16347" y="0"/>
                </a:moveTo>
                <a:cubicBezTo>
                  <a:pt x="16224" y="0"/>
                  <a:pt x="16099" y="30"/>
                  <a:pt x="15979" y="94"/>
                </a:cubicBezTo>
                <a:lnTo>
                  <a:pt x="601" y="7566"/>
                </a:lnTo>
                <a:cubicBezTo>
                  <a:pt x="234" y="7766"/>
                  <a:pt x="0" y="8166"/>
                  <a:pt x="67" y="8600"/>
                </a:cubicBezTo>
                <a:lnTo>
                  <a:pt x="2135" y="24511"/>
                </a:lnTo>
                <a:cubicBezTo>
                  <a:pt x="2211" y="24942"/>
                  <a:pt x="2577" y="25238"/>
                  <a:pt x="2967" y="25238"/>
                </a:cubicBezTo>
                <a:cubicBezTo>
                  <a:pt x="3090" y="25238"/>
                  <a:pt x="3216" y="25209"/>
                  <a:pt x="3336" y="25145"/>
                </a:cubicBezTo>
                <a:lnTo>
                  <a:pt x="18480" y="17339"/>
                </a:lnTo>
                <a:cubicBezTo>
                  <a:pt x="18847" y="17139"/>
                  <a:pt x="19081" y="16739"/>
                  <a:pt x="19014" y="16305"/>
                </a:cubicBezTo>
                <a:lnTo>
                  <a:pt x="17146" y="727"/>
                </a:lnTo>
                <a:cubicBezTo>
                  <a:pt x="17095" y="296"/>
                  <a:pt x="16736" y="0"/>
                  <a:pt x="16347" y="0"/>
                </a:cubicBezTo>
                <a:close/>
              </a:path>
            </a:pathLst>
          </a:custGeom>
          <a:gradFill>
            <a:gsLst>
              <a:gs pos="0">
                <a:srgbClr val="D0E1A3"/>
              </a:gs>
              <a:gs pos="46000">
                <a:srgbClr val="53C3EC"/>
              </a:gs>
              <a:gs pos="66000">
                <a:srgbClr val="5C9CD5"/>
              </a:gs>
              <a:gs pos="100000">
                <a:srgbClr val="6E66AB"/>
              </a:gs>
            </a:gsLst>
            <a:lin ang="5400700" scaled="0"/>
          </a:grad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5"/>
          <p:cNvSpPr/>
          <p:nvPr/>
        </p:nvSpPr>
        <p:spPr>
          <a:xfrm flipH="1">
            <a:off x="1151096" y="3110323"/>
            <a:ext cx="51627" cy="80933"/>
          </a:xfrm>
          <a:custGeom>
            <a:avLst/>
            <a:gdLst/>
            <a:ahLst/>
            <a:cxnLst/>
            <a:rect l="l" t="t" r="r" b="b"/>
            <a:pathLst>
              <a:path w="2469" h="3871" extrusionOk="0">
                <a:moveTo>
                  <a:pt x="1234" y="1"/>
                </a:moveTo>
                <a:cubicBezTo>
                  <a:pt x="967" y="1"/>
                  <a:pt x="734" y="134"/>
                  <a:pt x="534" y="301"/>
                </a:cubicBezTo>
                <a:cubicBezTo>
                  <a:pt x="567" y="468"/>
                  <a:pt x="567" y="635"/>
                  <a:pt x="600" y="768"/>
                </a:cubicBezTo>
                <a:cubicBezTo>
                  <a:pt x="600" y="1369"/>
                  <a:pt x="400" y="1969"/>
                  <a:pt x="0" y="2403"/>
                </a:cubicBezTo>
                <a:cubicBezTo>
                  <a:pt x="133" y="3237"/>
                  <a:pt x="634" y="3870"/>
                  <a:pt x="1234" y="3870"/>
                </a:cubicBezTo>
                <a:cubicBezTo>
                  <a:pt x="1901" y="3870"/>
                  <a:pt x="2468" y="3003"/>
                  <a:pt x="2468" y="1936"/>
                </a:cubicBezTo>
                <a:cubicBezTo>
                  <a:pt x="2468" y="868"/>
                  <a:pt x="1935" y="1"/>
                  <a:pt x="1234" y="1"/>
                </a:cubicBezTo>
                <a:close/>
              </a:path>
            </a:pathLst>
          </a:custGeom>
          <a:solidFill>
            <a:srgbClr val="D0E1A3"/>
          </a:solid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5"/>
          <p:cNvSpPr/>
          <p:nvPr/>
        </p:nvSpPr>
        <p:spPr>
          <a:xfrm flipH="1">
            <a:off x="999038" y="2811847"/>
            <a:ext cx="191996" cy="575855"/>
          </a:xfrm>
          <a:custGeom>
            <a:avLst/>
            <a:gdLst/>
            <a:ahLst/>
            <a:cxnLst/>
            <a:rect l="l" t="t" r="r" b="b"/>
            <a:pathLst>
              <a:path w="9182" h="27543" extrusionOk="0">
                <a:moveTo>
                  <a:pt x="2710" y="0"/>
                </a:moveTo>
                <a:lnTo>
                  <a:pt x="4244" y="18146"/>
                </a:lnTo>
                <a:cubicBezTo>
                  <a:pt x="4244" y="18146"/>
                  <a:pt x="3377" y="20581"/>
                  <a:pt x="2710" y="21349"/>
                </a:cubicBezTo>
                <a:cubicBezTo>
                  <a:pt x="2043" y="22116"/>
                  <a:pt x="842" y="26085"/>
                  <a:pt x="242" y="26853"/>
                </a:cubicBezTo>
                <a:cubicBezTo>
                  <a:pt x="1" y="27161"/>
                  <a:pt x="7" y="27377"/>
                  <a:pt x="209" y="27377"/>
                </a:cubicBezTo>
                <a:cubicBezTo>
                  <a:pt x="509" y="27377"/>
                  <a:pt x="1245" y="26896"/>
                  <a:pt x="2243" y="25518"/>
                </a:cubicBezTo>
                <a:cubicBezTo>
                  <a:pt x="2777" y="26085"/>
                  <a:pt x="3277" y="26719"/>
                  <a:pt x="3711" y="27386"/>
                </a:cubicBezTo>
                <a:cubicBezTo>
                  <a:pt x="3760" y="27496"/>
                  <a:pt x="3826" y="27543"/>
                  <a:pt x="3905" y="27543"/>
                </a:cubicBezTo>
                <a:cubicBezTo>
                  <a:pt x="4305" y="27543"/>
                  <a:pt x="5038" y="26353"/>
                  <a:pt x="5679" y="26185"/>
                </a:cubicBezTo>
                <a:cubicBezTo>
                  <a:pt x="6446" y="25952"/>
                  <a:pt x="7980" y="25418"/>
                  <a:pt x="7980" y="24651"/>
                </a:cubicBezTo>
                <a:cubicBezTo>
                  <a:pt x="7980" y="23884"/>
                  <a:pt x="8981" y="23350"/>
                  <a:pt x="9081" y="22316"/>
                </a:cubicBezTo>
                <a:cubicBezTo>
                  <a:pt x="9181" y="21315"/>
                  <a:pt x="8081" y="17479"/>
                  <a:pt x="8081" y="17479"/>
                </a:cubicBezTo>
                <a:lnTo>
                  <a:pt x="8548" y="701"/>
                </a:lnTo>
                <a:lnTo>
                  <a:pt x="2710" y="0"/>
                </a:lnTo>
                <a:close/>
              </a:path>
            </a:pathLst>
          </a:custGeom>
          <a:solidFill>
            <a:srgbClr val="FFFFFF"/>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5"/>
          <p:cNvSpPr/>
          <p:nvPr/>
        </p:nvSpPr>
        <p:spPr>
          <a:xfrm flipH="1">
            <a:off x="976016" y="2184162"/>
            <a:ext cx="264386" cy="786247"/>
          </a:xfrm>
          <a:custGeom>
            <a:avLst/>
            <a:gdLst/>
            <a:ahLst/>
            <a:cxnLst/>
            <a:rect l="l" t="t" r="r" b="b"/>
            <a:pathLst>
              <a:path w="12644" h="37606" extrusionOk="0">
                <a:moveTo>
                  <a:pt x="7606" y="1"/>
                </a:moveTo>
                <a:cubicBezTo>
                  <a:pt x="5838" y="201"/>
                  <a:pt x="1" y="6805"/>
                  <a:pt x="735" y="7706"/>
                </a:cubicBezTo>
                <a:cubicBezTo>
                  <a:pt x="1468" y="8573"/>
                  <a:pt x="1769" y="11876"/>
                  <a:pt x="1769" y="11876"/>
                </a:cubicBezTo>
                <a:cubicBezTo>
                  <a:pt x="1835" y="13877"/>
                  <a:pt x="2736" y="25519"/>
                  <a:pt x="3470" y="27487"/>
                </a:cubicBezTo>
                <a:cubicBezTo>
                  <a:pt x="4204" y="29455"/>
                  <a:pt x="4571" y="32657"/>
                  <a:pt x="4571" y="32657"/>
                </a:cubicBezTo>
                <a:cubicBezTo>
                  <a:pt x="4571" y="32657"/>
                  <a:pt x="3303" y="33625"/>
                  <a:pt x="5405" y="35192"/>
                </a:cubicBezTo>
                <a:cubicBezTo>
                  <a:pt x="6922" y="36318"/>
                  <a:pt x="8762" y="37605"/>
                  <a:pt x="10109" y="37605"/>
                </a:cubicBezTo>
                <a:cubicBezTo>
                  <a:pt x="10598" y="37605"/>
                  <a:pt x="11022" y="37436"/>
                  <a:pt x="11342" y="37027"/>
                </a:cubicBezTo>
                <a:cubicBezTo>
                  <a:pt x="11709" y="36593"/>
                  <a:pt x="11209" y="34926"/>
                  <a:pt x="11209" y="34926"/>
                </a:cubicBezTo>
                <a:lnTo>
                  <a:pt x="12176" y="26519"/>
                </a:lnTo>
                <a:cubicBezTo>
                  <a:pt x="12176" y="26519"/>
                  <a:pt x="12643" y="19948"/>
                  <a:pt x="12076" y="14511"/>
                </a:cubicBezTo>
                <a:lnTo>
                  <a:pt x="7606"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5"/>
          <p:cNvSpPr/>
          <p:nvPr/>
        </p:nvSpPr>
        <p:spPr>
          <a:xfrm flipH="1">
            <a:off x="1777455" y="2007013"/>
            <a:ext cx="39081" cy="246918"/>
          </a:xfrm>
          <a:custGeom>
            <a:avLst/>
            <a:gdLst/>
            <a:ahLst/>
            <a:cxnLst/>
            <a:rect l="l" t="t" r="r" b="b"/>
            <a:pathLst>
              <a:path w="1869" h="11810" fill="none" extrusionOk="0">
                <a:moveTo>
                  <a:pt x="501" y="1"/>
                </a:moveTo>
                <a:cubicBezTo>
                  <a:pt x="501" y="1"/>
                  <a:pt x="1869" y="6372"/>
                  <a:pt x="1" y="11809"/>
                </a:cubicBezTo>
              </a:path>
            </a:pathLst>
          </a:custGeom>
          <a:no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5"/>
          <p:cNvSpPr/>
          <p:nvPr/>
        </p:nvSpPr>
        <p:spPr>
          <a:xfrm flipH="1">
            <a:off x="1255729" y="2670262"/>
            <a:ext cx="172298" cy="30713"/>
          </a:xfrm>
          <a:custGeom>
            <a:avLst/>
            <a:gdLst/>
            <a:ahLst/>
            <a:cxnLst/>
            <a:rect l="l" t="t" r="r" b="b"/>
            <a:pathLst>
              <a:path w="8240" h="1469" fill="none" extrusionOk="0">
                <a:moveTo>
                  <a:pt x="8240" y="0"/>
                </a:moveTo>
                <a:cubicBezTo>
                  <a:pt x="5638" y="1168"/>
                  <a:pt x="2769" y="1468"/>
                  <a:pt x="1" y="834"/>
                </a:cubicBezTo>
              </a:path>
            </a:pathLst>
          </a:custGeom>
          <a:no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5"/>
          <p:cNvSpPr/>
          <p:nvPr/>
        </p:nvSpPr>
        <p:spPr>
          <a:xfrm flipH="1">
            <a:off x="1881378" y="1949831"/>
            <a:ext cx="69777" cy="89296"/>
          </a:xfrm>
          <a:custGeom>
            <a:avLst/>
            <a:gdLst/>
            <a:ahLst/>
            <a:cxnLst/>
            <a:rect l="l" t="t" r="r" b="b"/>
            <a:pathLst>
              <a:path w="3337" h="4271" fill="none" extrusionOk="0">
                <a:moveTo>
                  <a:pt x="2803" y="0"/>
                </a:moveTo>
                <a:cubicBezTo>
                  <a:pt x="2803" y="0"/>
                  <a:pt x="3337" y="2569"/>
                  <a:pt x="1669" y="3436"/>
                </a:cubicBezTo>
                <a:cubicBezTo>
                  <a:pt x="1" y="4270"/>
                  <a:pt x="1669" y="1735"/>
                  <a:pt x="1669" y="1735"/>
                </a:cubicBezTo>
              </a:path>
            </a:pathLst>
          </a:custGeom>
          <a:no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5"/>
          <p:cNvSpPr/>
          <p:nvPr/>
        </p:nvSpPr>
        <p:spPr>
          <a:xfrm flipH="1">
            <a:off x="1044371" y="2866938"/>
            <a:ext cx="100473" cy="43258"/>
          </a:xfrm>
          <a:custGeom>
            <a:avLst/>
            <a:gdLst/>
            <a:ahLst/>
            <a:cxnLst/>
            <a:rect l="l" t="t" r="r" b="b"/>
            <a:pathLst>
              <a:path w="4805" h="2069" fill="none" extrusionOk="0">
                <a:moveTo>
                  <a:pt x="1" y="0"/>
                </a:moveTo>
                <a:cubicBezTo>
                  <a:pt x="1" y="0"/>
                  <a:pt x="2836" y="2068"/>
                  <a:pt x="4804" y="1568"/>
                </a:cubicBezTo>
              </a:path>
            </a:pathLst>
          </a:custGeom>
          <a:noFill/>
          <a:ln w="10850" cap="rnd"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5"/>
          <p:cNvSpPr/>
          <p:nvPr/>
        </p:nvSpPr>
        <p:spPr>
          <a:xfrm flipH="1">
            <a:off x="2011219" y="1421071"/>
            <a:ext cx="33498" cy="108824"/>
          </a:xfrm>
          <a:custGeom>
            <a:avLst/>
            <a:gdLst/>
            <a:ahLst/>
            <a:cxnLst/>
            <a:rect l="l" t="t" r="r" b="b"/>
            <a:pathLst>
              <a:path w="1602" h="5205" fill="none" extrusionOk="0">
                <a:moveTo>
                  <a:pt x="768" y="1"/>
                </a:moveTo>
                <a:cubicBezTo>
                  <a:pt x="1135" y="735"/>
                  <a:pt x="1602" y="1769"/>
                  <a:pt x="1435" y="2102"/>
                </a:cubicBezTo>
                <a:cubicBezTo>
                  <a:pt x="1235" y="2436"/>
                  <a:pt x="1" y="4137"/>
                  <a:pt x="434" y="5205"/>
                </a:cubicBezTo>
              </a:path>
            </a:pathLst>
          </a:custGeom>
          <a:solidFill>
            <a:srgbClr val="191919"/>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5"/>
          <p:cNvSpPr/>
          <p:nvPr/>
        </p:nvSpPr>
        <p:spPr>
          <a:xfrm flipH="1">
            <a:off x="2113051" y="1459436"/>
            <a:ext cx="53718" cy="30713"/>
          </a:xfrm>
          <a:custGeom>
            <a:avLst/>
            <a:gdLst/>
            <a:ahLst/>
            <a:cxnLst/>
            <a:rect l="l" t="t" r="r" b="b"/>
            <a:pathLst>
              <a:path w="2569" h="1469" fill="none" extrusionOk="0">
                <a:moveTo>
                  <a:pt x="434" y="1"/>
                </a:moveTo>
                <a:lnTo>
                  <a:pt x="0" y="1235"/>
                </a:lnTo>
                <a:cubicBezTo>
                  <a:pt x="367" y="1468"/>
                  <a:pt x="834" y="1368"/>
                  <a:pt x="1101" y="1035"/>
                </a:cubicBezTo>
                <a:cubicBezTo>
                  <a:pt x="1601" y="434"/>
                  <a:pt x="2569" y="668"/>
                  <a:pt x="2569" y="668"/>
                </a:cubicBezTo>
              </a:path>
            </a:pathLst>
          </a:custGeom>
          <a:solidFill>
            <a:srgbClr val="191919"/>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5"/>
          <p:cNvSpPr/>
          <p:nvPr/>
        </p:nvSpPr>
        <p:spPr>
          <a:xfrm flipH="1">
            <a:off x="2042605" y="1421071"/>
            <a:ext cx="88596" cy="27222"/>
          </a:xfrm>
          <a:custGeom>
            <a:avLst/>
            <a:gdLst/>
            <a:ahLst/>
            <a:cxnLst/>
            <a:rect l="l" t="t" r="r" b="b"/>
            <a:pathLst>
              <a:path w="4237" h="1302" fill="none" extrusionOk="0">
                <a:moveTo>
                  <a:pt x="1935" y="1"/>
                </a:moveTo>
                <a:cubicBezTo>
                  <a:pt x="1935" y="1"/>
                  <a:pt x="0" y="1235"/>
                  <a:pt x="2302" y="968"/>
                </a:cubicBezTo>
                <a:cubicBezTo>
                  <a:pt x="3670" y="802"/>
                  <a:pt x="4237" y="1202"/>
                  <a:pt x="4203" y="1302"/>
                </a:cubicBezTo>
              </a:path>
            </a:pathLst>
          </a:custGeom>
          <a:solidFill>
            <a:srgbClr val="191919"/>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5"/>
          <p:cNvSpPr/>
          <p:nvPr/>
        </p:nvSpPr>
        <p:spPr>
          <a:xfrm flipH="1">
            <a:off x="2070499" y="1429455"/>
            <a:ext cx="71868" cy="33494"/>
          </a:xfrm>
          <a:custGeom>
            <a:avLst/>
            <a:gdLst/>
            <a:ahLst/>
            <a:cxnLst/>
            <a:rect l="l" t="t" r="r" b="b"/>
            <a:pathLst>
              <a:path w="3437" h="1602" fill="none" extrusionOk="0">
                <a:moveTo>
                  <a:pt x="835" y="0"/>
                </a:moveTo>
                <a:cubicBezTo>
                  <a:pt x="835" y="0"/>
                  <a:pt x="1" y="667"/>
                  <a:pt x="468" y="1068"/>
                </a:cubicBezTo>
                <a:cubicBezTo>
                  <a:pt x="968" y="1468"/>
                  <a:pt x="1969" y="1301"/>
                  <a:pt x="2169" y="1268"/>
                </a:cubicBezTo>
                <a:cubicBezTo>
                  <a:pt x="2602" y="1268"/>
                  <a:pt x="3036" y="1368"/>
                  <a:pt x="3436" y="1601"/>
                </a:cubicBezTo>
              </a:path>
            </a:pathLst>
          </a:custGeom>
          <a:solidFill>
            <a:srgbClr val="191919"/>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5"/>
          <p:cNvSpPr/>
          <p:nvPr/>
        </p:nvSpPr>
        <p:spPr>
          <a:xfrm flipH="1">
            <a:off x="2020273" y="1377834"/>
            <a:ext cx="1572892" cy="3068656"/>
          </a:xfrm>
          <a:custGeom>
            <a:avLst/>
            <a:gdLst/>
            <a:ahLst/>
            <a:cxnLst/>
            <a:rect l="l" t="t" r="r" b="b"/>
            <a:pathLst>
              <a:path w="75222" h="146773" extrusionOk="0">
                <a:moveTo>
                  <a:pt x="3837" y="1"/>
                </a:moveTo>
                <a:cubicBezTo>
                  <a:pt x="1702" y="1"/>
                  <a:pt x="1" y="1735"/>
                  <a:pt x="1" y="3870"/>
                </a:cubicBezTo>
                <a:lnTo>
                  <a:pt x="1" y="142903"/>
                </a:lnTo>
                <a:cubicBezTo>
                  <a:pt x="1" y="145071"/>
                  <a:pt x="1702" y="146773"/>
                  <a:pt x="3837" y="146773"/>
                </a:cubicBezTo>
                <a:lnTo>
                  <a:pt x="71385" y="146773"/>
                </a:lnTo>
                <a:cubicBezTo>
                  <a:pt x="73520" y="146773"/>
                  <a:pt x="75221" y="145071"/>
                  <a:pt x="75221" y="142903"/>
                </a:cubicBezTo>
                <a:lnTo>
                  <a:pt x="75221" y="3870"/>
                </a:lnTo>
                <a:cubicBezTo>
                  <a:pt x="75221" y="1735"/>
                  <a:pt x="73520" y="1"/>
                  <a:pt x="71385" y="1"/>
                </a:cubicBezTo>
                <a:close/>
              </a:path>
            </a:pathLst>
          </a:custGeom>
          <a:solidFill>
            <a:srgbClr val="191919"/>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5"/>
          <p:cNvSpPr/>
          <p:nvPr/>
        </p:nvSpPr>
        <p:spPr>
          <a:xfrm flipH="1">
            <a:off x="2928415" y="1432946"/>
            <a:ext cx="51648" cy="43529"/>
          </a:xfrm>
          <a:custGeom>
            <a:avLst/>
            <a:gdLst/>
            <a:ahLst/>
            <a:cxnLst/>
            <a:rect l="l" t="t" r="r" b="b"/>
            <a:pathLst>
              <a:path w="2470" h="2082" extrusionOk="0">
                <a:moveTo>
                  <a:pt x="1435" y="0"/>
                </a:moveTo>
                <a:cubicBezTo>
                  <a:pt x="468" y="0"/>
                  <a:pt x="1" y="1134"/>
                  <a:pt x="668" y="1768"/>
                </a:cubicBezTo>
                <a:cubicBezTo>
                  <a:pt x="885" y="1985"/>
                  <a:pt x="1151" y="2082"/>
                  <a:pt x="1412" y="2082"/>
                </a:cubicBezTo>
                <a:cubicBezTo>
                  <a:pt x="1953" y="2082"/>
                  <a:pt x="2469" y="1664"/>
                  <a:pt x="2469" y="1034"/>
                </a:cubicBezTo>
                <a:cubicBezTo>
                  <a:pt x="2469" y="467"/>
                  <a:pt x="2002" y="0"/>
                  <a:pt x="1435" y="0"/>
                </a:cubicBezTo>
                <a:close/>
              </a:path>
            </a:pathLst>
          </a:custGeom>
          <a:solidFill>
            <a:srgbClr val="191919"/>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5"/>
          <p:cNvSpPr/>
          <p:nvPr/>
        </p:nvSpPr>
        <p:spPr>
          <a:xfrm flipH="1">
            <a:off x="2641049" y="1440599"/>
            <a:ext cx="32118" cy="28037"/>
          </a:xfrm>
          <a:custGeom>
            <a:avLst/>
            <a:gdLst/>
            <a:ahLst/>
            <a:cxnLst/>
            <a:rect l="l" t="t" r="r" b="b"/>
            <a:pathLst>
              <a:path w="1536" h="1341" extrusionOk="0">
                <a:moveTo>
                  <a:pt x="868" y="1"/>
                </a:moveTo>
                <a:cubicBezTo>
                  <a:pt x="268" y="1"/>
                  <a:pt x="1" y="735"/>
                  <a:pt x="401" y="1135"/>
                </a:cubicBezTo>
                <a:cubicBezTo>
                  <a:pt x="543" y="1277"/>
                  <a:pt x="713" y="1340"/>
                  <a:pt x="878" y="1340"/>
                </a:cubicBezTo>
                <a:cubicBezTo>
                  <a:pt x="1218" y="1340"/>
                  <a:pt x="1535" y="1072"/>
                  <a:pt x="1535" y="668"/>
                </a:cubicBezTo>
                <a:cubicBezTo>
                  <a:pt x="1535" y="301"/>
                  <a:pt x="1235" y="1"/>
                  <a:pt x="868" y="1"/>
                </a:cubicBezTo>
                <a:close/>
              </a:path>
            </a:pathLst>
          </a:custGeom>
          <a:solidFill>
            <a:srgbClr val="191919"/>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5"/>
          <p:cNvSpPr/>
          <p:nvPr/>
        </p:nvSpPr>
        <p:spPr>
          <a:xfrm flipH="1">
            <a:off x="2711495" y="1446892"/>
            <a:ext cx="179972" cy="15367"/>
          </a:xfrm>
          <a:custGeom>
            <a:avLst/>
            <a:gdLst/>
            <a:ahLst/>
            <a:cxnLst/>
            <a:rect l="l" t="t" r="r" b="b"/>
            <a:pathLst>
              <a:path w="8607" h="735" extrusionOk="0">
                <a:moveTo>
                  <a:pt x="300" y="0"/>
                </a:moveTo>
                <a:cubicBezTo>
                  <a:pt x="133" y="0"/>
                  <a:pt x="0" y="134"/>
                  <a:pt x="0" y="300"/>
                </a:cubicBezTo>
                <a:lnTo>
                  <a:pt x="0" y="434"/>
                </a:lnTo>
                <a:cubicBezTo>
                  <a:pt x="0" y="601"/>
                  <a:pt x="133" y="734"/>
                  <a:pt x="300" y="734"/>
                </a:cubicBezTo>
                <a:lnTo>
                  <a:pt x="8306" y="734"/>
                </a:lnTo>
                <a:cubicBezTo>
                  <a:pt x="8473" y="734"/>
                  <a:pt x="8606" y="601"/>
                  <a:pt x="8606" y="434"/>
                </a:cubicBezTo>
                <a:lnTo>
                  <a:pt x="8606" y="300"/>
                </a:lnTo>
                <a:cubicBezTo>
                  <a:pt x="8606" y="134"/>
                  <a:pt x="8473" y="0"/>
                  <a:pt x="8306" y="0"/>
                </a:cubicBezTo>
                <a:close/>
              </a:path>
            </a:pathLst>
          </a:custGeom>
          <a:solidFill>
            <a:srgbClr val="191919"/>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5"/>
          <p:cNvSpPr/>
          <p:nvPr/>
        </p:nvSpPr>
        <p:spPr>
          <a:xfrm flipH="1">
            <a:off x="2065627" y="1428744"/>
            <a:ext cx="1482205" cy="2974510"/>
          </a:xfrm>
          <a:custGeom>
            <a:avLst/>
            <a:gdLst/>
            <a:ahLst/>
            <a:cxnLst/>
            <a:rect l="l" t="t" r="r" b="b"/>
            <a:pathLst>
              <a:path w="70885" h="142270" extrusionOk="0">
                <a:moveTo>
                  <a:pt x="2536" y="1"/>
                </a:moveTo>
                <a:cubicBezTo>
                  <a:pt x="1135" y="1"/>
                  <a:pt x="1" y="1135"/>
                  <a:pt x="1" y="2536"/>
                </a:cubicBezTo>
                <a:lnTo>
                  <a:pt x="1" y="139734"/>
                </a:lnTo>
                <a:cubicBezTo>
                  <a:pt x="1" y="141135"/>
                  <a:pt x="1135" y="142269"/>
                  <a:pt x="2536" y="142269"/>
                </a:cubicBezTo>
                <a:lnTo>
                  <a:pt x="68350" y="142269"/>
                </a:lnTo>
                <a:cubicBezTo>
                  <a:pt x="69751" y="142269"/>
                  <a:pt x="70885" y="141135"/>
                  <a:pt x="70885" y="139734"/>
                </a:cubicBezTo>
                <a:lnTo>
                  <a:pt x="70885" y="2536"/>
                </a:lnTo>
                <a:cubicBezTo>
                  <a:pt x="70885" y="1135"/>
                  <a:pt x="69751" y="1"/>
                  <a:pt x="68350" y="1"/>
                </a:cubicBezTo>
                <a:lnTo>
                  <a:pt x="54840" y="1"/>
                </a:lnTo>
                <a:cubicBezTo>
                  <a:pt x="53939" y="1"/>
                  <a:pt x="53139" y="535"/>
                  <a:pt x="52839" y="1369"/>
                </a:cubicBezTo>
                <a:lnTo>
                  <a:pt x="52272" y="2936"/>
                </a:lnTo>
                <a:cubicBezTo>
                  <a:pt x="51971" y="3770"/>
                  <a:pt x="51171" y="4304"/>
                  <a:pt x="50270" y="4304"/>
                </a:cubicBezTo>
                <a:lnTo>
                  <a:pt x="20616" y="4304"/>
                </a:lnTo>
                <a:cubicBezTo>
                  <a:pt x="19715" y="4304"/>
                  <a:pt x="18914" y="3770"/>
                  <a:pt x="18614" y="2936"/>
                </a:cubicBezTo>
                <a:lnTo>
                  <a:pt x="18047" y="1369"/>
                </a:lnTo>
                <a:cubicBezTo>
                  <a:pt x="17714" y="535"/>
                  <a:pt x="16946" y="1"/>
                  <a:pt x="16046" y="1"/>
                </a:cubicBezTo>
                <a:close/>
              </a:path>
            </a:pathLst>
          </a:custGeom>
          <a:gradFill>
            <a:gsLst>
              <a:gs pos="0">
                <a:srgbClr val="D0E1A3"/>
              </a:gs>
              <a:gs pos="46000">
                <a:srgbClr val="53C3EC"/>
              </a:gs>
              <a:gs pos="66000">
                <a:srgbClr val="5C9CD5"/>
              </a:gs>
              <a:gs pos="100000">
                <a:srgbClr val="6E66AB"/>
              </a:gs>
            </a:gsLst>
            <a:lin ang="5400700"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5"/>
          <p:cNvSpPr/>
          <p:nvPr/>
        </p:nvSpPr>
        <p:spPr>
          <a:xfrm flipH="1">
            <a:off x="2065627" y="4182847"/>
            <a:ext cx="1482205" cy="220407"/>
          </a:xfrm>
          <a:custGeom>
            <a:avLst/>
            <a:gdLst/>
            <a:ahLst/>
            <a:cxnLst/>
            <a:rect l="l" t="t" r="r" b="b"/>
            <a:pathLst>
              <a:path w="70885" h="10542" extrusionOk="0">
                <a:moveTo>
                  <a:pt x="1" y="0"/>
                </a:moveTo>
                <a:lnTo>
                  <a:pt x="1" y="8006"/>
                </a:lnTo>
                <a:cubicBezTo>
                  <a:pt x="1" y="9407"/>
                  <a:pt x="1135" y="10541"/>
                  <a:pt x="2536" y="10541"/>
                </a:cubicBezTo>
                <a:lnTo>
                  <a:pt x="68350" y="10541"/>
                </a:lnTo>
                <a:cubicBezTo>
                  <a:pt x="69751" y="10541"/>
                  <a:pt x="70885" y="9407"/>
                  <a:pt x="70885" y="8006"/>
                </a:cubicBezTo>
                <a:lnTo>
                  <a:pt x="70885" y="0"/>
                </a:lnTo>
                <a:close/>
              </a:path>
            </a:pathLst>
          </a:cu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5"/>
          <p:cNvSpPr/>
          <p:nvPr/>
        </p:nvSpPr>
        <p:spPr>
          <a:xfrm flipH="1">
            <a:off x="2065627" y="1428744"/>
            <a:ext cx="1482205" cy="184843"/>
          </a:xfrm>
          <a:custGeom>
            <a:avLst/>
            <a:gdLst/>
            <a:ahLst/>
            <a:cxnLst/>
            <a:rect l="l" t="t" r="r" b="b"/>
            <a:pathLst>
              <a:path w="70885" h="8841" extrusionOk="0">
                <a:moveTo>
                  <a:pt x="2536" y="1"/>
                </a:moveTo>
                <a:cubicBezTo>
                  <a:pt x="1135" y="1"/>
                  <a:pt x="1" y="1135"/>
                  <a:pt x="1" y="2536"/>
                </a:cubicBezTo>
                <a:lnTo>
                  <a:pt x="1" y="8841"/>
                </a:lnTo>
                <a:lnTo>
                  <a:pt x="70885" y="8841"/>
                </a:lnTo>
                <a:lnTo>
                  <a:pt x="70885" y="2536"/>
                </a:lnTo>
                <a:cubicBezTo>
                  <a:pt x="70885" y="1135"/>
                  <a:pt x="69751" y="1"/>
                  <a:pt x="68350" y="1"/>
                </a:cubicBezTo>
                <a:lnTo>
                  <a:pt x="54840" y="1"/>
                </a:lnTo>
                <a:cubicBezTo>
                  <a:pt x="53973" y="1"/>
                  <a:pt x="53172" y="535"/>
                  <a:pt x="52839" y="1369"/>
                </a:cubicBezTo>
                <a:lnTo>
                  <a:pt x="52272" y="2936"/>
                </a:lnTo>
                <a:cubicBezTo>
                  <a:pt x="51971" y="3770"/>
                  <a:pt x="51171" y="4304"/>
                  <a:pt x="50270" y="4304"/>
                </a:cubicBezTo>
                <a:lnTo>
                  <a:pt x="20616" y="4304"/>
                </a:lnTo>
                <a:cubicBezTo>
                  <a:pt x="19715" y="4304"/>
                  <a:pt x="18948" y="3770"/>
                  <a:pt x="18614" y="2936"/>
                </a:cubicBezTo>
                <a:lnTo>
                  <a:pt x="18047" y="1369"/>
                </a:lnTo>
                <a:cubicBezTo>
                  <a:pt x="17747" y="535"/>
                  <a:pt x="16946" y="1"/>
                  <a:pt x="16046" y="1"/>
                </a:cubicBezTo>
                <a:close/>
              </a:path>
            </a:pathLst>
          </a:cu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5"/>
          <p:cNvSpPr/>
          <p:nvPr/>
        </p:nvSpPr>
        <p:spPr>
          <a:xfrm flipH="1">
            <a:off x="2065627" y="1428054"/>
            <a:ext cx="1482205" cy="2975200"/>
          </a:xfrm>
          <a:custGeom>
            <a:avLst/>
            <a:gdLst/>
            <a:ahLst/>
            <a:cxnLst/>
            <a:rect l="l" t="t" r="r" b="b"/>
            <a:pathLst>
              <a:path w="70885" h="142303" fill="none" extrusionOk="0">
                <a:moveTo>
                  <a:pt x="70885" y="2536"/>
                </a:moveTo>
                <a:lnTo>
                  <a:pt x="70885" y="139767"/>
                </a:lnTo>
                <a:cubicBezTo>
                  <a:pt x="70885" y="141135"/>
                  <a:pt x="69751" y="142302"/>
                  <a:pt x="68350" y="142302"/>
                </a:cubicBezTo>
                <a:lnTo>
                  <a:pt x="2536" y="142302"/>
                </a:lnTo>
                <a:cubicBezTo>
                  <a:pt x="1135" y="142302"/>
                  <a:pt x="1" y="141168"/>
                  <a:pt x="1" y="139767"/>
                </a:cubicBezTo>
                <a:lnTo>
                  <a:pt x="1" y="2536"/>
                </a:lnTo>
                <a:cubicBezTo>
                  <a:pt x="1" y="1135"/>
                  <a:pt x="1135" y="1"/>
                  <a:pt x="2536" y="1"/>
                </a:cubicBezTo>
                <a:lnTo>
                  <a:pt x="16046" y="1"/>
                </a:lnTo>
                <a:cubicBezTo>
                  <a:pt x="16946" y="1"/>
                  <a:pt x="17714" y="568"/>
                  <a:pt x="18047" y="1402"/>
                </a:cubicBezTo>
                <a:lnTo>
                  <a:pt x="18614" y="2936"/>
                </a:lnTo>
                <a:cubicBezTo>
                  <a:pt x="18914" y="3770"/>
                  <a:pt x="19715" y="4304"/>
                  <a:pt x="20616" y="4337"/>
                </a:cubicBezTo>
                <a:lnTo>
                  <a:pt x="50270" y="4337"/>
                </a:lnTo>
                <a:cubicBezTo>
                  <a:pt x="51171" y="4337"/>
                  <a:pt x="51971" y="3770"/>
                  <a:pt x="52272" y="2936"/>
                </a:cubicBezTo>
                <a:lnTo>
                  <a:pt x="52839" y="1402"/>
                </a:lnTo>
                <a:cubicBezTo>
                  <a:pt x="53139" y="568"/>
                  <a:pt x="53939" y="1"/>
                  <a:pt x="54840" y="1"/>
                </a:cubicBezTo>
                <a:lnTo>
                  <a:pt x="68350" y="1"/>
                </a:lnTo>
                <a:cubicBezTo>
                  <a:pt x="69751" y="1"/>
                  <a:pt x="70885" y="1135"/>
                  <a:pt x="70885" y="2536"/>
                </a:cubicBezTo>
                <a:close/>
              </a:path>
            </a:pathLst>
          </a:custGeom>
          <a:solidFill>
            <a:srgbClr val="191919"/>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5"/>
          <p:cNvSpPr/>
          <p:nvPr/>
        </p:nvSpPr>
        <p:spPr>
          <a:xfrm>
            <a:off x="2382820" y="3251104"/>
            <a:ext cx="834225" cy="252479"/>
          </a:xfrm>
          <a:custGeom>
            <a:avLst/>
            <a:gdLst/>
            <a:ahLst/>
            <a:cxnLst/>
            <a:rect l="l" t="t" r="r" b="b"/>
            <a:pathLst>
              <a:path w="39896" h="12076" extrusionOk="0">
                <a:moveTo>
                  <a:pt x="5038" y="0"/>
                </a:moveTo>
                <a:cubicBezTo>
                  <a:pt x="2269" y="0"/>
                  <a:pt x="1" y="2235"/>
                  <a:pt x="1" y="5037"/>
                </a:cubicBezTo>
                <a:lnTo>
                  <a:pt x="1" y="7039"/>
                </a:lnTo>
                <a:cubicBezTo>
                  <a:pt x="1" y="9841"/>
                  <a:pt x="2269" y="12076"/>
                  <a:pt x="5038" y="12076"/>
                </a:cubicBezTo>
                <a:lnTo>
                  <a:pt x="34892" y="12076"/>
                </a:lnTo>
                <a:cubicBezTo>
                  <a:pt x="37661" y="12076"/>
                  <a:pt x="39896" y="9841"/>
                  <a:pt x="39896" y="7039"/>
                </a:cubicBezTo>
                <a:lnTo>
                  <a:pt x="39896" y="5037"/>
                </a:lnTo>
                <a:cubicBezTo>
                  <a:pt x="39896" y="2235"/>
                  <a:pt x="37661" y="0"/>
                  <a:pt x="34892" y="0"/>
                </a:cubicBezTo>
                <a:close/>
              </a:path>
            </a:pathLst>
          </a:cu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5"/>
          <p:cNvSpPr/>
          <p:nvPr/>
        </p:nvSpPr>
        <p:spPr>
          <a:xfrm>
            <a:off x="2626254" y="2600400"/>
            <a:ext cx="348758" cy="235063"/>
          </a:xfrm>
          <a:custGeom>
            <a:avLst/>
            <a:gdLst/>
            <a:ahLst/>
            <a:cxnLst/>
            <a:rect l="l" t="t" r="r" b="b"/>
            <a:pathLst>
              <a:path w="16679" h="11243" extrusionOk="0">
                <a:moveTo>
                  <a:pt x="3736" y="1"/>
                </a:moveTo>
                <a:lnTo>
                  <a:pt x="3736" y="6139"/>
                </a:lnTo>
                <a:cubicBezTo>
                  <a:pt x="3736" y="8307"/>
                  <a:pt x="2402" y="10275"/>
                  <a:pt x="401" y="11076"/>
                </a:cubicBezTo>
                <a:lnTo>
                  <a:pt x="0" y="11242"/>
                </a:lnTo>
                <a:lnTo>
                  <a:pt x="16679" y="11242"/>
                </a:lnTo>
                <a:lnTo>
                  <a:pt x="16245" y="11076"/>
                </a:lnTo>
                <a:cubicBezTo>
                  <a:pt x="14244" y="10242"/>
                  <a:pt x="12910" y="8274"/>
                  <a:pt x="12910" y="6105"/>
                </a:cubicBezTo>
                <a:lnTo>
                  <a:pt x="12910" y="1"/>
                </a:lnTo>
                <a:close/>
              </a:path>
            </a:pathLst>
          </a:cu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5"/>
          <p:cNvSpPr/>
          <p:nvPr/>
        </p:nvSpPr>
        <p:spPr>
          <a:xfrm>
            <a:off x="2704374" y="2600400"/>
            <a:ext cx="191828" cy="128560"/>
          </a:xfrm>
          <a:custGeom>
            <a:avLst/>
            <a:gdLst/>
            <a:ahLst/>
            <a:cxnLst/>
            <a:rect l="l" t="t" r="r" b="b"/>
            <a:pathLst>
              <a:path w="9174" h="6149" extrusionOk="0">
                <a:moveTo>
                  <a:pt x="0" y="1"/>
                </a:moveTo>
                <a:lnTo>
                  <a:pt x="0" y="6139"/>
                </a:lnTo>
                <a:cubicBezTo>
                  <a:pt x="307" y="6145"/>
                  <a:pt x="614" y="6149"/>
                  <a:pt x="921" y="6149"/>
                </a:cubicBezTo>
                <a:cubicBezTo>
                  <a:pt x="3683" y="6149"/>
                  <a:pt x="6442" y="5879"/>
                  <a:pt x="9174" y="5338"/>
                </a:cubicBezTo>
                <a:lnTo>
                  <a:pt x="9174" y="1"/>
                </a:lnTo>
                <a:close/>
              </a:path>
            </a:pathLst>
          </a:cu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5"/>
          <p:cNvSpPr/>
          <p:nvPr/>
        </p:nvSpPr>
        <p:spPr>
          <a:xfrm>
            <a:off x="2626254" y="2600400"/>
            <a:ext cx="348758" cy="235063"/>
          </a:xfrm>
          <a:custGeom>
            <a:avLst/>
            <a:gdLst/>
            <a:ahLst/>
            <a:cxnLst/>
            <a:rect l="l" t="t" r="r" b="b"/>
            <a:pathLst>
              <a:path w="16679" h="11243" fill="none" extrusionOk="0">
                <a:moveTo>
                  <a:pt x="16679" y="11242"/>
                </a:moveTo>
                <a:lnTo>
                  <a:pt x="0" y="11242"/>
                </a:lnTo>
                <a:lnTo>
                  <a:pt x="401" y="11076"/>
                </a:lnTo>
                <a:cubicBezTo>
                  <a:pt x="2402" y="10275"/>
                  <a:pt x="3736" y="8307"/>
                  <a:pt x="3736" y="6139"/>
                </a:cubicBezTo>
                <a:lnTo>
                  <a:pt x="3736" y="1"/>
                </a:lnTo>
                <a:lnTo>
                  <a:pt x="12910" y="1"/>
                </a:lnTo>
                <a:lnTo>
                  <a:pt x="12910" y="6105"/>
                </a:lnTo>
                <a:cubicBezTo>
                  <a:pt x="12910" y="8274"/>
                  <a:pt x="14244" y="10242"/>
                  <a:pt x="16245" y="11076"/>
                </a:cubicBezTo>
                <a:close/>
              </a:path>
            </a:pathLst>
          </a:custGeom>
          <a:solidFill>
            <a:srgbClr val="191919"/>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5"/>
          <p:cNvSpPr/>
          <p:nvPr/>
        </p:nvSpPr>
        <p:spPr>
          <a:xfrm>
            <a:off x="2384221" y="2048756"/>
            <a:ext cx="832134" cy="620723"/>
          </a:xfrm>
          <a:custGeom>
            <a:avLst/>
            <a:gdLst/>
            <a:ahLst/>
            <a:cxnLst/>
            <a:rect l="l" t="t" r="r" b="b"/>
            <a:pathLst>
              <a:path w="39796" h="29689" extrusionOk="0">
                <a:moveTo>
                  <a:pt x="1235" y="0"/>
                </a:moveTo>
                <a:cubicBezTo>
                  <a:pt x="534" y="0"/>
                  <a:pt x="0" y="568"/>
                  <a:pt x="0" y="1235"/>
                </a:cubicBezTo>
                <a:lnTo>
                  <a:pt x="0" y="28421"/>
                </a:lnTo>
                <a:cubicBezTo>
                  <a:pt x="0" y="29121"/>
                  <a:pt x="534" y="29688"/>
                  <a:pt x="1235" y="29688"/>
                </a:cubicBezTo>
                <a:lnTo>
                  <a:pt x="38528" y="29688"/>
                </a:lnTo>
                <a:cubicBezTo>
                  <a:pt x="39228" y="29688"/>
                  <a:pt x="39795" y="29121"/>
                  <a:pt x="39795" y="28421"/>
                </a:cubicBezTo>
                <a:lnTo>
                  <a:pt x="39795" y="1235"/>
                </a:lnTo>
                <a:cubicBezTo>
                  <a:pt x="39795" y="568"/>
                  <a:pt x="39228" y="0"/>
                  <a:pt x="38528" y="0"/>
                </a:cubicBezTo>
                <a:close/>
              </a:path>
            </a:pathLst>
          </a:custGeom>
          <a:solidFill>
            <a:srgbClr val="191919"/>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5"/>
          <p:cNvSpPr/>
          <p:nvPr/>
        </p:nvSpPr>
        <p:spPr>
          <a:xfrm>
            <a:off x="2417008" y="2095484"/>
            <a:ext cx="765871" cy="526576"/>
          </a:xfrm>
          <a:custGeom>
            <a:avLst/>
            <a:gdLst/>
            <a:ahLst/>
            <a:cxnLst/>
            <a:rect l="l" t="t" r="r" b="b"/>
            <a:pathLst>
              <a:path w="36627" h="25186" extrusionOk="0">
                <a:moveTo>
                  <a:pt x="0" y="0"/>
                </a:moveTo>
                <a:lnTo>
                  <a:pt x="0" y="25185"/>
                </a:lnTo>
                <a:lnTo>
                  <a:pt x="36626" y="25185"/>
                </a:lnTo>
                <a:lnTo>
                  <a:pt x="36626"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5"/>
          <p:cNvSpPr/>
          <p:nvPr/>
        </p:nvSpPr>
        <p:spPr>
          <a:xfrm>
            <a:off x="2417698" y="2095484"/>
            <a:ext cx="531511" cy="404518"/>
          </a:xfrm>
          <a:custGeom>
            <a:avLst/>
            <a:gdLst/>
            <a:ahLst/>
            <a:cxnLst/>
            <a:rect l="l" t="t" r="r" b="b"/>
            <a:pathLst>
              <a:path w="25419" h="19348" extrusionOk="0">
                <a:moveTo>
                  <a:pt x="1" y="0"/>
                </a:moveTo>
                <a:lnTo>
                  <a:pt x="1" y="19348"/>
                </a:lnTo>
                <a:cubicBezTo>
                  <a:pt x="16312" y="17213"/>
                  <a:pt x="25419" y="0"/>
                  <a:pt x="25419" y="0"/>
                </a:cubicBezTo>
                <a:close/>
              </a:path>
            </a:pathLst>
          </a:cu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5"/>
          <p:cNvSpPr/>
          <p:nvPr/>
        </p:nvSpPr>
        <p:spPr>
          <a:xfrm>
            <a:off x="2814569" y="2281686"/>
            <a:ext cx="368999" cy="340374"/>
          </a:xfrm>
          <a:custGeom>
            <a:avLst/>
            <a:gdLst/>
            <a:ahLst/>
            <a:cxnLst/>
            <a:rect l="l" t="t" r="r" b="b"/>
            <a:pathLst>
              <a:path w="17647" h="16280" extrusionOk="0">
                <a:moveTo>
                  <a:pt x="17647" y="1"/>
                </a:moveTo>
                <a:cubicBezTo>
                  <a:pt x="11776" y="2402"/>
                  <a:pt x="2703" y="7439"/>
                  <a:pt x="1" y="16279"/>
                </a:cubicBezTo>
                <a:lnTo>
                  <a:pt x="17647" y="16279"/>
                </a:lnTo>
                <a:lnTo>
                  <a:pt x="17647" y="1"/>
                </a:lnTo>
                <a:close/>
              </a:path>
            </a:pathLst>
          </a:cu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5"/>
          <p:cNvSpPr/>
          <p:nvPr/>
        </p:nvSpPr>
        <p:spPr>
          <a:xfrm>
            <a:off x="2417008" y="2095484"/>
            <a:ext cx="765871" cy="526576"/>
          </a:xfrm>
          <a:custGeom>
            <a:avLst/>
            <a:gdLst/>
            <a:ahLst/>
            <a:cxnLst/>
            <a:rect l="l" t="t" r="r" b="b"/>
            <a:pathLst>
              <a:path w="36627" h="25186" fill="none" extrusionOk="0">
                <a:moveTo>
                  <a:pt x="0" y="0"/>
                </a:moveTo>
                <a:lnTo>
                  <a:pt x="36626" y="0"/>
                </a:lnTo>
                <a:lnTo>
                  <a:pt x="36626" y="25185"/>
                </a:lnTo>
                <a:lnTo>
                  <a:pt x="0" y="25185"/>
                </a:lnTo>
                <a:close/>
              </a:path>
            </a:pathLst>
          </a:custGeom>
          <a:solidFill>
            <a:srgbClr val="191919"/>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5"/>
          <p:cNvSpPr/>
          <p:nvPr/>
        </p:nvSpPr>
        <p:spPr>
          <a:xfrm>
            <a:off x="2606724" y="2813824"/>
            <a:ext cx="387128" cy="50241"/>
          </a:xfrm>
          <a:custGeom>
            <a:avLst/>
            <a:gdLst/>
            <a:ahLst/>
            <a:cxnLst/>
            <a:rect l="l" t="t" r="r" b="b"/>
            <a:pathLst>
              <a:path w="18514" h="2403" extrusionOk="0">
                <a:moveTo>
                  <a:pt x="834" y="0"/>
                </a:moveTo>
                <a:cubicBezTo>
                  <a:pt x="367" y="34"/>
                  <a:pt x="0" y="401"/>
                  <a:pt x="0" y="834"/>
                </a:cubicBezTo>
                <a:lnTo>
                  <a:pt x="0" y="2402"/>
                </a:lnTo>
                <a:lnTo>
                  <a:pt x="18514" y="2402"/>
                </a:lnTo>
                <a:lnTo>
                  <a:pt x="18514" y="834"/>
                </a:lnTo>
                <a:cubicBezTo>
                  <a:pt x="18514" y="367"/>
                  <a:pt x="18147" y="0"/>
                  <a:pt x="17680" y="0"/>
                </a:cubicBezTo>
                <a:close/>
              </a:path>
            </a:pathLst>
          </a:custGeom>
          <a:solidFill>
            <a:srgbClr val="191919"/>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5"/>
          <p:cNvSpPr/>
          <p:nvPr/>
        </p:nvSpPr>
        <p:spPr>
          <a:xfrm>
            <a:off x="2310283" y="2969334"/>
            <a:ext cx="173699" cy="174389"/>
          </a:xfrm>
          <a:custGeom>
            <a:avLst/>
            <a:gdLst/>
            <a:ahLst/>
            <a:cxnLst/>
            <a:rect l="l" t="t" r="r" b="b"/>
            <a:pathLst>
              <a:path w="8307" h="8341" extrusionOk="0">
                <a:moveTo>
                  <a:pt x="1" y="1"/>
                </a:moveTo>
                <a:lnTo>
                  <a:pt x="1" y="8340"/>
                </a:lnTo>
                <a:lnTo>
                  <a:pt x="8306" y="8340"/>
                </a:lnTo>
                <a:lnTo>
                  <a:pt x="8306" y="1"/>
                </a:lnTo>
                <a:close/>
              </a:path>
            </a:pathLst>
          </a:custGeom>
          <a:solidFill>
            <a:srgbClr val="191919"/>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5"/>
          <p:cNvSpPr/>
          <p:nvPr/>
        </p:nvSpPr>
        <p:spPr>
          <a:xfrm>
            <a:off x="2511855" y="2969334"/>
            <a:ext cx="173699" cy="174389"/>
          </a:xfrm>
          <a:custGeom>
            <a:avLst/>
            <a:gdLst/>
            <a:ahLst/>
            <a:cxnLst/>
            <a:rect l="l" t="t" r="r" b="b"/>
            <a:pathLst>
              <a:path w="8307" h="8341" extrusionOk="0">
                <a:moveTo>
                  <a:pt x="1" y="1"/>
                </a:moveTo>
                <a:lnTo>
                  <a:pt x="1" y="8340"/>
                </a:lnTo>
                <a:lnTo>
                  <a:pt x="8307" y="8340"/>
                </a:lnTo>
                <a:lnTo>
                  <a:pt x="8307" y="1"/>
                </a:lnTo>
                <a:close/>
              </a:path>
            </a:pathLst>
          </a:custGeom>
          <a:solidFill>
            <a:srgbClr val="191919"/>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5"/>
          <p:cNvSpPr/>
          <p:nvPr/>
        </p:nvSpPr>
        <p:spPr>
          <a:xfrm>
            <a:off x="2713428" y="2969334"/>
            <a:ext cx="173699" cy="174389"/>
          </a:xfrm>
          <a:custGeom>
            <a:avLst/>
            <a:gdLst/>
            <a:ahLst/>
            <a:cxnLst/>
            <a:rect l="l" t="t" r="r" b="b"/>
            <a:pathLst>
              <a:path w="8307" h="8341" extrusionOk="0">
                <a:moveTo>
                  <a:pt x="1" y="1"/>
                </a:moveTo>
                <a:lnTo>
                  <a:pt x="1" y="8340"/>
                </a:lnTo>
                <a:lnTo>
                  <a:pt x="8307" y="8340"/>
                </a:lnTo>
                <a:lnTo>
                  <a:pt x="8307" y="1"/>
                </a:lnTo>
                <a:close/>
              </a:path>
            </a:pathLst>
          </a:custGeom>
          <a:solidFill>
            <a:srgbClr val="191919"/>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5"/>
          <p:cNvSpPr/>
          <p:nvPr/>
        </p:nvSpPr>
        <p:spPr>
          <a:xfrm>
            <a:off x="2915021" y="2969334"/>
            <a:ext cx="173699" cy="174389"/>
          </a:xfrm>
          <a:custGeom>
            <a:avLst/>
            <a:gdLst/>
            <a:ahLst/>
            <a:cxnLst/>
            <a:rect l="l" t="t" r="r" b="b"/>
            <a:pathLst>
              <a:path w="8307" h="8341" extrusionOk="0">
                <a:moveTo>
                  <a:pt x="0" y="1"/>
                </a:moveTo>
                <a:lnTo>
                  <a:pt x="0" y="8340"/>
                </a:lnTo>
                <a:lnTo>
                  <a:pt x="8306" y="8340"/>
                </a:lnTo>
                <a:lnTo>
                  <a:pt x="8306" y="1"/>
                </a:lnTo>
                <a:close/>
              </a:path>
            </a:pathLst>
          </a:custGeom>
          <a:solidFill>
            <a:srgbClr val="191919"/>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5"/>
          <p:cNvSpPr/>
          <p:nvPr/>
        </p:nvSpPr>
        <p:spPr>
          <a:xfrm>
            <a:off x="3116593" y="2969334"/>
            <a:ext cx="173699" cy="174389"/>
          </a:xfrm>
          <a:custGeom>
            <a:avLst/>
            <a:gdLst/>
            <a:ahLst/>
            <a:cxnLst/>
            <a:rect l="l" t="t" r="r" b="b"/>
            <a:pathLst>
              <a:path w="8307" h="8341" extrusionOk="0">
                <a:moveTo>
                  <a:pt x="0" y="1"/>
                </a:moveTo>
                <a:lnTo>
                  <a:pt x="0" y="8340"/>
                </a:lnTo>
                <a:lnTo>
                  <a:pt x="8306" y="8340"/>
                </a:lnTo>
                <a:lnTo>
                  <a:pt x="8306" y="1"/>
                </a:lnTo>
                <a:close/>
              </a:path>
            </a:pathLst>
          </a:custGeom>
          <a:solidFill>
            <a:srgbClr val="191919"/>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5"/>
          <p:cNvSpPr/>
          <p:nvPr/>
        </p:nvSpPr>
        <p:spPr>
          <a:xfrm>
            <a:off x="3331423" y="3030028"/>
            <a:ext cx="25824" cy="52311"/>
          </a:xfrm>
          <a:custGeom>
            <a:avLst/>
            <a:gdLst/>
            <a:ahLst/>
            <a:cxnLst/>
            <a:rect l="l" t="t" r="r" b="b"/>
            <a:pathLst>
              <a:path w="1235" h="2502" fill="none" extrusionOk="0">
                <a:moveTo>
                  <a:pt x="0" y="2502"/>
                </a:moveTo>
                <a:lnTo>
                  <a:pt x="1235" y="1268"/>
                </a:lnTo>
                <a:lnTo>
                  <a:pt x="0" y="0"/>
                </a:lnTo>
              </a:path>
            </a:pathLst>
          </a:custGeom>
          <a:solidFill>
            <a:srgbClr val="191919"/>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5"/>
          <p:cNvSpPr/>
          <p:nvPr/>
        </p:nvSpPr>
        <p:spPr>
          <a:xfrm>
            <a:off x="2242618" y="3030028"/>
            <a:ext cx="26535" cy="52311"/>
          </a:xfrm>
          <a:custGeom>
            <a:avLst/>
            <a:gdLst/>
            <a:ahLst/>
            <a:cxnLst/>
            <a:rect l="l" t="t" r="r" b="b"/>
            <a:pathLst>
              <a:path w="1269" h="2502" fill="none" extrusionOk="0">
                <a:moveTo>
                  <a:pt x="1268" y="0"/>
                </a:moveTo>
                <a:lnTo>
                  <a:pt x="1" y="1268"/>
                </a:lnTo>
                <a:lnTo>
                  <a:pt x="1268" y="2502"/>
                </a:lnTo>
              </a:path>
            </a:pathLst>
          </a:custGeom>
          <a:solidFill>
            <a:srgbClr val="191919"/>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5"/>
          <p:cNvSpPr/>
          <p:nvPr/>
        </p:nvSpPr>
        <p:spPr>
          <a:xfrm>
            <a:off x="2154043" y="3620728"/>
            <a:ext cx="1291778" cy="115786"/>
          </a:xfrm>
          <a:custGeom>
            <a:avLst/>
            <a:gdLst/>
            <a:ahLst/>
            <a:cxnLst/>
            <a:rect l="l" t="t" r="r" b="b"/>
            <a:pathLst>
              <a:path w="61778" h="5538" extrusionOk="0">
                <a:moveTo>
                  <a:pt x="1" y="1"/>
                </a:moveTo>
                <a:lnTo>
                  <a:pt x="1" y="5538"/>
                </a:lnTo>
                <a:lnTo>
                  <a:pt x="61778" y="5538"/>
                </a:lnTo>
                <a:lnTo>
                  <a:pt x="61778" y="1"/>
                </a:lnTo>
                <a:close/>
              </a:path>
            </a:pathLst>
          </a:cu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5"/>
          <p:cNvSpPr/>
          <p:nvPr/>
        </p:nvSpPr>
        <p:spPr>
          <a:xfrm>
            <a:off x="2213323" y="3812513"/>
            <a:ext cx="963972" cy="25131"/>
          </a:xfrm>
          <a:custGeom>
            <a:avLst/>
            <a:gdLst/>
            <a:ahLst/>
            <a:cxnLst/>
            <a:rect l="l" t="t" r="r" b="b"/>
            <a:pathLst>
              <a:path w="46101" h="1202" extrusionOk="0">
                <a:moveTo>
                  <a:pt x="501" y="1"/>
                </a:moveTo>
                <a:cubicBezTo>
                  <a:pt x="234" y="1"/>
                  <a:pt x="1" y="234"/>
                  <a:pt x="1" y="501"/>
                </a:cubicBezTo>
                <a:lnTo>
                  <a:pt x="1" y="701"/>
                </a:lnTo>
                <a:cubicBezTo>
                  <a:pt x="1" y="968"/>
                  <a:pt x="234" y="1202"/>
                  <a:pt x="501" y="1202"/>
                </a:cubicBezTo>
                <a:lnTo>
                  <a:pt x="45600" y="1202"/>
                </a:lnTo>
                <a:cubicBezTo>
                  <a:pt x="45900" y="1202"/>
                  <a:pt x="46100" y="968"/>
                  <a:pt x="46100" y="701"/>
                </a:cubicBezTo>
                <a:lnTo>
                  <a:pt x="46100" y="501"/>
                </a:lnTo>
                <a:cubicBezTo>
                  <a:pt x="46100" y="234"/>
                  <a:pt x="45900" y="1"/>
                  <a:pt x="45600" y="1"/>
                </a:cubicBezTo>
                <a:close/>
              </a:path>
            </a:pathLst>
          </a:cu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5"/>
          <p:cNvSpPr/>
          <p:nvPr/>
        </p:nvSpPr>
        <p:spPr>
          <a:xfrm>
            <a:off x="2213323" y="3887152"/>
            <a:ext cx="838428" cy="25110"/>
          </a:xfrm>
          <a:custGeom>
            <a:avLst/>
            <a:gdLst/>
            <a:ahLst/>
            <a:cxnLst/>
            <a:rect l="l" t="t" r="r" b="b"/>
            <a:pathLst>
              <a:path w="40097" h="1201" extrusionOk="0">
                <a:moveTo>
                  <a:pt x="501" y="0"/>
                </a:moveTo>
                <a:cubicBezTo>
                  <a:pt x="234" y="0"/>
                  <a:pt x="1" y="234"/>
                  <a:pt x="1" y="500"/>
                </a:cubicBezTo>
                <a:lnTo>
                  <a:pt x="1" y="701"/>
                </a:lnTo>
                <a:cubicBezTo>
                  <a:pt x="1" y="967"/>
                  <a:pt x="234" y="1201"/>
                  <a:pt x="501" y="1201"/>
                </a:cubicBezTo>
                <a:lnTo>
                  <a:pt x="39596" y="1201"/>
                </a:lnTo>
                <a:cubicBezTo>
                  <a:pt x="39896" y="1201"/>
                  <a:pt x="40096" y="967"/>
                  <a:pt x="40096" y="701"/>
                </a:cubicBezTo>
                <a:lnTo>
                  <a:pt x="40096" y="500"/>
                </a:lnTo>
                <a:cubicBezTo>
                  <a:pt x="40096" y="234"/>
                  <a:pt x="39896" y="0"/>
                  <a:pt x="39596" y="0"/>
                </a:cubicBezTo>
                <a:close/>
              </a:path>
            </a:pathLst>
          </a:cu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5"/>
          <p:cNvSpPr/>
          <p:nvPr/>
        </p:nvSpPr>
        <p:spPr>
          <a:xfrm>
            <a:off x="2213323" y="3961771"/>
            <a:ext cx="765181" cy="24420"/>
          </a:xfrm>
          <a:custGeom>
            <a:avLst/>
            <a:gdLst/>
            <a:ahLst/>
            <a:cxnLst/>
            <a:rect l="l" t="t" r="r" b="b"/>
            <a:pathLst>
              <a:path w="36594" h="1168" extrusionOk="0">
                <a:moveTo>
                  <a:pt x="601" y="0"/>
                </a:moveTo>
                <a:cubicBezTo>
                  <a:pt x="301" y="0"/>
                  <a:pt x="34" y="267"/>
                  <a:pt x="34" y="601"/>
                </a:cubicBezTo>
                <a:cubicBezTo>
                  <a:pt x="1" y="901"/>
                  <a:pt x="268" y="1168"/>
                  <a:pt x="601" y="1168"/>
                </a:cubicBezTo>
                <a:lnTo>
                  <a:pt x="35993" y="1168"/>
                </a:lnTo>
                <a:cubicBezTo>
                  <a:pt x="36327" y="1168"/>
                  <a:pt x="36594" y="901"/>
                  <a:pt x="36594" y="601"/>
                </a:cubicBezTo>
                <a:cubicBezTo>
                  <a:pt x="36594" y="267"/>
                  <a:pt x="36327" y="0"/>
                  <a:pt x="36027" y="0"/>
                </a:cubicBezTo>
                <a:close/>
              </a:path>
            </a:pathLst>
          </a:cu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5"/>
          <p:cNvSpPr/>
          <p:nvPr/>
        </p:nvSpPr>
        <p:spPr>
          <a:xfrm>
            <a:off x="2213323" y="4036390"/>
            <a:ext cx="880269" cy="24420"/>
          </a:xfrm>
          <a:custGeom>
            <a:avLst/>
            <a:gdLst/>
            <a:ahLst/>
            <a:cxnLst/>
            <a:rect l="l" t="t" r="r" b="b"/>
            <a:pathLst>
              <a:path w="42098" h="1168" extrusionOk="0">
                <a:moveTo>
                  <a:pt x="501" y="0"/>
                </a:moveTo>
                <a:cubicBezTo>
                  <a:pt x="234" y="0"/>
                  <a:pt x="1" y="201"/>
                  <a:pt x="1" y="467"/>
                </a:cubicBezTo>
                <a:lnTo>
                  <a:pt x="1" y="668"/>
                </a:lnTo>
                <a:cubicBezTo>
                  <a:pt x="1" y="968"/>
                  <a:pt x="234" y="1168"/>
                  <a:pt x="501" y="1168"/>
                </a:cubicBezTo>
                <a:lnTo>
                  <a:pt x="41597" y="1168"/>
                </a:lnTo>
                <a:cubicBezTo>
                  <a:pt x="41897" y="1168"/>
                  <a:pt x="42098" y="968"/>
                  <a:pt x="42098" y="668"/>
                </a:cubicBezTo>
                <a:lnTo>
                  <a:pt x="42098" y="467"/>
                </a:lnTo>
                <a:cubicBezTo>
                  <a:pt x="42098" y="201"/>
                  <a:pt x="41897" y="0"/>
                  <a:pt x="41597" y="0"/>
                </a:cubicBezTo>
                <a:close/>
              </a:path>
            </a:pathLst>
          </a:cu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5"/>
          <p:cNvSpPr/>
          <p:nvPr/>
        </p:nvSpPr>
        <p:spPr>
          <a:xfrm>
            <a:off x="3260266" y="3812513"/>
            <a:ext cx="126275" cy="25131"/>
          </a:xfrm>
          <a:custGeom>
            <a:avLst/>
            <a:gdLst/>
            <a:ahLst/>
            <a:cxnLst/>
            <a:rect l="l" t="t" r="r" b="b"/>
            <a:pathLst>
              <a:path w="6039" h="1202" extrusionOk="0">
                <a:moveTo>
                  <a:pt x="501" y="1"/>
                </a:moveTo>
                <a:cubicBezTo>
                  <a:pt x="234" y="1"/>
                  <a:pt x="1" y="234"/>
                  <a:pt x="1" y="501"/>
                </a:cubicBezTo>
                <a:lnTo>
                  <a:pt x="1" y="701"/>
                </a:lnTo>
                <a:cubicBezTo>
                  <a:pt x="1" y="968"/>
                  <a:pt x="234" y="1202"/>
                  <a:pt x="501" y="1202"/>
                </a:cubicBezTo>
                <a:lnTo>
                  <a:pt x="5538" y="1202"/>
                </a:lnTo>
                <a:cubicBezTo>
                  <a:pt x="5838" y="1202"/>
                  <a:pt x="6039" y="968"/>
                  <a:pt x="6039" y="701"/>
                </a:cubicBezTo>
                <a:lnTo>
                  <a:pt x="6039" y="501"/>
                </a:lnTo>
                <a:cubicBezTo>
                  <a:pt x="6039" y="234"/>
                  <a:pt x="5838" y="1"/>
                  <a:pt x="5538" y="1"/>
                </a:cubicBezTo>
                <a:close/>
              </a:path>
            </a:pathLst>
          </a:cu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5"/>
          <p:cNvSpPr/>
          <p:nvPr/>
        </p:nvSpPr>
        <p:spPr>
          <a:xfrm>
            <a:off x="3281197" y="3887152"/>
            <a:ext cx="105345" cy="25110"/>
          </a:xfrm>
          <a:custGeom>
            <a:avLst/>
            <a:gdLst/>
            <a:ahLst/>
            <a:cxnLst/>
            <a:rect l="l" t="t" r="r" b="b"/>
            <a:pathLst>
              <a:path w="5038" h="1201" extrusionOk="0">
                <a:moveTo>
                  <a:pt x="501" y="0"/>
                </a:moveTo>
                <a:cubicBezTo>
                  <a:pt x="234" y="0"/>
                  <a:pt x="1" y="234"/>
                  <a:pt x="1" y="500"/>
                </a:cubicBezTo>
                <a:lnTo>
                  <a:pt x="1" y="701"/>
                </a:lnTo>
                <a:cubicBezTo>
                  <a:pt x="1" y="967"/>
                  <a:pt x="234" y="1201"/>
                  <a:pt x="501" y="1201"/>
                </a:cubicBezTo>
                <a:lnTo>
                  <a:pt x="4571" y="1201"/>
                </a:lnTo>
                <a:cubicBezTo>
                  <a:pt x="4837" y="1201"/>
                  <a:pt x="5038" y="967"/>
                  <a:pt x="5038" y="701"/>
                </a:cubicBezTo>
                <a:lnTo>
                  <a:pt x="5038" y="500"/>
                </a:lnTo>
                <a:cubicBezTo>
                  <a:pt x="5038" y="234"/>
                  <a:pt x="4837" y="0"/>
                  <a:pt x="4571" y="0"/>
                </a:cubicBezTo>
                <a:close/>
              </a:path>
            </a:pathLst>
          </a:cu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5"/>
          <p:cNvSpPr/>
          <p:nvPr/>
        </p:nvSpPr>
        <p:spPr>
          <a:xfrm>
            <a:off x="3249811" y="3961771"/>
            <a:ext cx="136730" cy="24420"/>
          </a:xfrm>
          <a:custGeom>
            <a:avLst/>
            <a:gdLst/>
            <a:ahLst/>
            <a:cxnLst/>
            <a:rect l="l" t="t" r="r" b="b"/>
            <a:pathLst>
              <a:path w="6539" h="1168" extrusionOk="0">
                <a:moveTo>
                  <a:pt x="501" y="0"/>
                </a:moveTo>
                <a:cubicBezTo>
                  <a:pt x="234" y="0"/>
                  <a:pt x="1" y="200"/>
                  <a:pt x="1" y="501"/>
                </a:cubicBezTo>
                <a:lnTo>
                  <a:pt x="1" y="667"/>
                </a:lnTo>
                <a:cubicBezTo>
                  <a:pt x="1" y="968"/>
                  <a:pt x="234" y="1168"/>
                  <a:pt x="501" y="1168"/>
                </a:cubicBezTo>
                <a:lnTo>
                  <a:pt x="6038" y="1168"/>
                </a:lnTo>
                <a:cubicBezTo>
                  <a:pt x="6338" y="1168"/>
                  <a:pt x="6539" y="968"/>
                  <a:pt x="6539" y="667"/>
                </a:cubicBezTo>
                <a:lnTo>
                  <a:pt x="6539" y="501"/>
                </a:lnTo>
                <a:cubicBezTo>
                  <a:pt x="6539" y="200"/>
                  <a:pt x="6338" y="0"/>
                  <a:pt x="6038" y="0"/>
                </a:cubicBezTo>
                <a:close/>
              </a:path>
            </a:pathLst>
          </a:cu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5"/>
          <p:cNvSpPr/>
          <p:nvPr/>
        </p:nvSpPr>
        <p:spPr>
          <a:xfrm>
            <a:off x="3333514" y="4036390"/>
            <a:ext cx="53028" cy="24420"/>
          </a:xfrm>
          <a:custGeom>
            <a:avLst/>
            <a:gdLst/>
            <a:ahLst/>
            <a:cxnLst/>
            <a:rect l="l" t="t" r="r" b="b"/>
            <a:pathLst>
              <a:path w="2536" h="1168" extrusionOk="0">
                <a:moveTo>
                  <a:pt x="501" y="0"/>
                </a:moveTo>
                <a:cubicBezTo>
                  <a:pt x="234" y="0"/>
                  <a:pt x="0" y="201"/>
                  <a:pt x="0" y="467"/>
                </a:cubicBezTo>
                <a:lnTo>
                  <a:pt x="0" y="668"/>
                </a:lnTo>
                <a:cubicBezTo>
                  <a:pt x="0" y="968"/>
                  <a:pt x="234" y="1168"/>
                  <a:pt x="501" y="1168"/>
                </a:cubicBezTo>
                <a:lnTo>
                  <a:pt x="2069" y="1168"/>
                </a:lnTo>
                <a:cubicBezTo>
                  <a:pt x="2335" y="1168"/>
                  <a:pt x="2536" y="968"/>
                  <a:pt x="2536" y="668"/>
                </a:cubicBezTo>
                <a:lnTo>
                  <a:pt x="2536" y="467"/>
                </a:lnTo>
                <a:cubicBezTo>
                  <a:pt x="2536" y="201"/>
                  <a:pt x="2335" y="0"/>
                  <a:pt x="2069" y="0"/>
                </a:cubicBezTo>
                <a:close/>
              </a:path>
            </a:pathLst>
          </a:cu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5"/>
          <p:cNvSpPr/>
          <p:nvPr/>
        </p:nvSpPr>
        <p:spPr>
          <a:xfrm flipH="1">
            <a:off x="2272782" y="1751660"/>
            <a:ext cx="1067874" cy="79511"/>
          </a:xfrm>
          <a:custGeom>
            <a:avLst/>
            <a:gdLst/>
            <a:ahLst/>
            <a:cxnLst/>
            <a:rect l="l" t="t" r="r" b="b"/>
            <a:pathLst>
              <a:path w="51070" h="3803" extrusionOk="0">
                <a:moveTo>
                  <a:pt x="1601" y="0"/>
                </a:moveTo>
                <a:cubicBezTo>
                  <a:pt x="701" y="0"/>
                  <a:pt x="0" y="701"/>
                  <a:pt x="0" y="1568"/>
                </a:cubicBezTo>
                <a:lnTo>
                  <a:pt x="0" y="2202"/>
                </a:lnTo>
                <a:cubicBezTo>
                  <a:pt x="0" y="3102"/>
                  <a:pt x="701" y="3803"/>
                  <a:pt x="1601" y="3803"/>
                </a:cubicBezTo>
                <a:lnTo>
                  <a:pt x="49469" y="3803"/>
                </a:lnTo>
                <a:cubicBezTo>
                  <a:pt x="50336" y="3803"/>
                  <a:pt x="51070" y="3102"/>
                  <a:pt x="51070" y="2202"/>
                </a:cubicBezTo>
                <a:lnTo>
                  <a:pt x="51070" y="1568"/>
                </a:lnTo>
                <a:cubicBezTo>
                  <a:pt x="51070" y="701"/>
                  <a:pt x="50336" y="0"/>
                  <a:pt x="49469" y="0"/>
                </a:cubicBezTo>
                <a:close/>
              </a:path>
            </a:pathLst>
          </a:cu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5"/>
          <p:cNvSpPr/>
          <p:nvPr/>
        </p:nvSpPr>
        <p:spPr>
          <a:xfrm>
            <a:off x="3154963" y="3428944"/>
            <a:ext cx="155549" cy="155531"/>
          </a:xfrm>
          <a:custGeom>
            <a:avLst/>
            <a:gdLst/>
            <a:ahLst/>
            <a:cxnLst/>
            <a:rect l="l" t="t" r="r" b="b"/>
            <a:pathLst>
              <a:path w="7439" h="7439" extrusionOk="0">
                <a:moveTo>
                  <a:pt x="0" y="0"/>
                </a:moveTo>
                <a:lnTo>
                  <a:pt x="2935" y="7439"/>
                </a:lnTo>
                <a:lnTo>
                  <a:pt x="4103" y="4837"/>
                </a:lnTo>
                <a:lnTo>
                  <a:pt x="5371" y="6105"/>
                </a:lnTo>
                <a:lnTo>
                  <a:pt x="6104" y="5371"/>
                </a:lnTo>
                <a:lnTo>
                  <a:pt x="4837" y="4070"/>
                </a:lnTo>
                <a:lnTo>
                  <a:pt x="7439" y="2936"/>
                </a:lnTo>
                <a:lnTo>
                  <a:pt x="0" y="0"/>
                </a:lnTo>
                <a:close/>
              </a:path>
            </a:pathLst>
          </a:custGeom>
          <a:solidFill>
            <a:srgbClr val="191919"/>
          </a:solid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5"/>
          <p:cNvSpPr/>
          <p:nvPr/>
        </p:nvSpPr>
        <p:spPr>
          <a:xfrm rot="8099929" flipH="1">
            <a:off x="1513566" y="3578988"/>
            <a:ext cx="1857114" cy="1794505"/>
          </a:xfrm>
          <a:custGeom>
            <a:avLst/>
            <a:gdLst/>
            <a:ahLst/>
            <a:cxnLst/>
            <a:rect l="l" t="t" r="r" b="b"/>
            <a:pathLst>
              <a:path w="10886" h="10519" extrusionOk="0">
                <a:moveTo>
                  <a:pt x="10519" y="0"/>
                </a:moveTo>
                <a:lnTo>
                  <a:pt x="1" y="10518"/>
                </a:lnTo>
                <a:lnTo>
                  <a:pt x="368" y="10518"/>
                </a:lnTo>
                <a:lnTo>
                  <a:pt x="10886" y="0"/>
                </a:lnTo>
                <a:close/>
              </a:path>
            </a:pathLst>
          </a:cu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77"/>
        <p:cNvGrpSpPr/>
        <p:nvPr/>
      </p:nvGrpSpPr>
      <p:grpSpPr>
        <a:xfrm>
          <a:off x="0" y="0"/>
          <a:ext cx="0" cy="0"/>
          <a:chOff x="0" y="0"/>
          <a:chExt cx="0" cy="0"/>
        </a:xfrm>
      </p:grpSpPr>
      <p:sp>
        <p:nvSpPr>
          <p:cNvPr id="2478" name="Google Shape;2478;p46"/>
          <p:cNvSpPr/>
          <p:nvPr/>
        </p:nvSpPr>
        <p:spPr>
          <a:xfrm>
            <a:off x="717175" y="955825"/>
            <a:ext cx="3292800" cy="3292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6"/>
          <p:cNvSpPr txBox="1">
            <a:spLocks noGrp="1"/>
          </p:cNvSpPr>
          <p:nvPr>
            <p:ph type="title"/>
          </p:nvPr>
        </p:nvSpPr>
        <p:spPr>
          <a:xfrm>
            <a:off x="4165325" y="1141050"/>
            <a:ext cx="426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a:t>
            </a:r>
            <a:endParaRPr/>
          </a:p>
        </p:txBody>
      </p:sp>
      <p:sp>
        <p:nvSpPr>
          <p:cNvPr id="2480" name="Google Shape;2480;p46"/>
          <p:cNvSpPr txBox="1">
            <a:spLocks noGrp="1"/>
          </p:cNvSpPr>
          <p:nvPr>
            <p:ph type="body" idx="1"/>
          </p:nvPr>
        </p:nvSpPr>
        <p:spPr>
          <a:xfrm>
            <a:off x="4165325" y="1713750"/>
            <a:ext cx="3690300" cy="22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Dimana kita bisa mendapatkan sebuah tempat kumpulan film film dengan rating film, sinopsis, bahkan pemain yang tayang pada film tersebut?</a:t>
            </a:r>
            <a:endParaRPr sz="1700"/>
          </a:p>
          <a:p>
            <a:pPr marL="0" lvl="0" indent="0" algn="l" rtl="0">
              <a:spcBef>
                <a:spcPts val="0"/>
              </a:spcBef>
              <a:spcAft>
                <a:spcPts val="0"/>
              </a:spcAft>
              <a:buNone/>
            </a:pPr>
            <a:endParaRPr/>
          </a:p>
        </p:txBody>
      </p:sp>
      <p:pic>
        <p:nvPicPr>
          <p:cNvPr id="2481" name="Google Shape;2481;p46"/>
          <p:cNvPicPr preferRelativeResize="0"/>
          <p:nvPr/>
        </p:nvPicPr>
        <p:blipFill rotWithShape="1">
          <a:blip r:embed="rId3">
            <a:alphaModFix amt="64000"/>
          </a:blip>
          <a:srcRect l="16666" r="16666"/>
          <a:stretch/>
        </p:blipFill>
        <p:spPr>
          <a:xfrm>
            <a:off x="717175" y="955825"/>
            <a:ext cx="3292800" cy="32928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5"/>
        <p:cNvGrpSpPr/>
        <p:nvPr/>
      </p:nvGrpSpPr>
      <p:grpSpPr>
        <a:xfrm>
          <a:off x="0" y="0"/>
          <a:ext cx="0" cy="0"/>
          <a:chOff x="0" y="0"/>
          <a:chExt cx="0" cy="0"/>
        </a:xfrm>
      </p:grpSpPr>
      <p:sp>
        <p:nvSpPr>
          <p:cNvPr id="2486" name="Google Shape;2486;p47"/>
          <p:cNvSpPr txBox="1">
            <a:spLocks noGrp="1"/>
          </p:cNvSpPr>
          <p:nvPr>
            <p:ph type="title"/>
          </p:nvPr>
        </p:nvSpPr>
        <p:spPr>
          <a:xfrm>
            <a:off x="1621500" y="1312550"/>
            <a:ext cx="5901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SOLUTION</a:t>
            </a:r>
            <a:endParaRPr/>
          </a:p>
        </p:txBody>
      </p:sp>
      <p:sp>
        <p:nvSpPr>
          <p:cNvPr id="2487" name="Google Shape;2487;p47"/>
          <p:cNvSpPr txBox="1">
            <a:spLocks noGrp="1"/>
          </p:cNvSpPr>
          <p:nvPr>
            <p:ph type="subTitle" idx="1"/>
          </p:nvPr>
        </p:nvSpPr>
        <p:spPr>
          <a:xfrm>
            <a:off x="2606650" y="1949050"/>
            <a:ext cx="4426500" cy="18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Aplikasi Movie Review ini tentunya menjadi solusi yang tepat akan permasalahan diatas. Aplikasi ini bertujuan untuk memberikan informasi film seperti pemain film, sinopsi film dan juga review film nya.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91"/>
        <p:cNvGrpSpPr/>
        <p:nvPr/>
      </p:nvGrpSpPr>
      <p:grpSpPr>
        <a:xfrm>
          <a:off x="0" y="0"/>
          <a:ext cx="0" cy="0"/>
          <a:chOff x="0" y="0"/>
          <a:chExt cx="0" cy="0"/>
        </a:xfrm>
      </p:grpSpPr>
      <p:sp>
        <p:nvSpPr>
          <p:cNvPr id="2492" name="Google Shape;2492;p48"/>
          <p:cNvSpPr txBox="1">
            <a:spLocks noGrp="1"/>
          </p:cNvSpPr>
          <p:nvPr>
            <p:ph type="ctrTitle"/>
          </p:nvPr>
        </p:nvSpPr>
        <p:spPr>
          <a:xfrm>
            <a:off x="2119050" y="1506100"/>
            <a:ext cx="4905900" cy="180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Aplikasi </a:t>
            </a:r>
            <a:endParaRPr/>
          </a:p>
          <a:p>
            <a:pPr marL="0" lvl="0" indent="0" algn="ctr" rtl="0">
              <a:spcBef>
                <a:spcPts val="0"/>
              </a:spcBef>
              <a:spcAft>
                <a:spcPts val="0"/>
              </a:spcAft>
              <a:buNone/>
            </a:pPr>
            <a:r>
              <a:rPr lang="en"/>
              <a:t>Movie Review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6"/>
        <p:cNvGrpSpPr/>
        <p:nvPr/>
      </p:nvGrpSpPr>
      <p:grpSpPr>
        <a:xfrm>
          <a:off x="0" y="0"/>
          <a:ext cx="0" cy="0"/>
          <a:chOff x="0" y="0"/>
          <a:chExt cx="0" cy="0"/>
        </a:xfrm>
      </p:grpSpPr>
      <p:pic>
        <p:nvPicPr>
          <p:cNvPr id="2497" name="Google Shape;2497;p49"/>
          <p:cNvPicPr preferRelativeResize="0"/>
          <p:nvPr/>
        </p:nvPicPr>
        <p:blipFill>
          <a:blip r:embed="rId3">
            <a:alphaModFix/>
          </a:blip>
          <a:stretch>
            <a:fillRect/>
          </a:stretch>
        </p:blipFill>
        <p:spPr>
          <a:xfrm>
            <a:off x="4645250" y="152400"/>
            <a:ext cx="3209971" cy="4838699"/>
          </a:xfrm>
          <a:prstGeom prst="rect">
            <a:avLst/>
          </a:prstGeom>
          <a:noFill/>
          <a:ln>
            <a:noFill/>
          </a:ln>
        </p:spPr>
      </p:pic>
      <p:sp>
        <p:nvSpPr>
          <p:cNvPr id="2498" name="Google Shape;2498;p49"/>
          <p:cNvSpPr txBox="1">
            <a:spLocks noGrp="1"/>
          </p:cNvSpPr>
          <p:nvPr>
            <p:ph type="subTitle" idx="1"/>
          </p:nvPr>
        </p:nvSpPr>
        <p:spPr>
          <a:xfrm>
            <a:off x="422175" y="2012475"/>
            <a:ext cx="3450900" cy="144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Ini merupakan tampilan awal / home screen dari aplikasi Movie Review.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sp>
        <p:nvSpPr>
          <p:cNvPr id="2503" name="Google Shape;2503;p50"/>
          <p:cNvSpPr txBox="1">
            <a:spLocks noGrp="1"/>
          </p:cNvSpPr>
          <p:nvPr>
            <p:ph type="subTitle" idx="1"/>
          </p:nvPr>
        </p:nvSpPr>
        <p:spPr>
          <a:xfrm>
            <a:off x="422175" y="2012475"/>
            <a:ext cx="3450900" cy="144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Ini merupakan Detail Film dari Film yang kita pilih. Pada detail film ini terdapat deskripsi, pemain dan rating film nya.</a:t>
            </a:r>
            <a:endParaRPr/>
          </a:p>
        </p:txBody>
      </p:sp>
      <p:pic>
        <p:nvPicPr>
          <p:cNvPr id="2504" name="Google Shape;2504;p50"/>
          <p:cNvPicPr preferRelativeResize="0"/>
          <p:nvPr/>
        </p:nvPicPr>
        <p:blipFill>
          <a:blip r:embed="rId3">
            <a:alphaModFix/>
          </a:blip>
          <a:stretch>
            <a:fillRect/>
          </a:stretch>
        </p:blipFill>
        <p:spPr>
          <a:xfrm>
            <a:off x="4761375" y="152400"/>
            <a:ext cx="3221042"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sp>
        <p:nvSpPr>
          <p:cNvPr id="2509" name="Google Shape;2509;p51"/>
          <p:cNvSpPr txBox="1">
            <a:spLocks noGrp="1"/>
          </p:cNvSpPr>
          <p:nvPr>
            <p:ph type="subTitle" idx="1"/>
          </p:nvPr>
        </p:nvSpPr>
        <p:spPr>
          <a:xfrm>
            <a:off x="422175" y="2012475"/>
            <a:ext cx="3450900" cy="144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Ini merupakan fitur search dari aplikasi ini. Dimana dengan fitur search  ini kita bisa mencari film dengan memasukkan keyword yg kita inginkan.</a:t>
            </a:r>
            <a:endParaRPr/>
          </a:p>
        </p:txBody>
      </p:sp>
      <p:pic>
        <p:nvPicPr>
          <p:cNvPr id="2510" name="Google Shape;2510;p51"/>
          <p:cNvPicPr preferRelativeResize="0"/>
          <p:nvPr/>
        </p:nvPicPr>
        <p:blipFill>
          <a:blip r:embed="rId3">
            <a:alphaModFix/>
          </a:blip>
          <a:stretch>
            <a:fillRect/>
          </a:stretch>
        </p:blipFill>
        <p:spPr>
          <a:xfrm>
            <a:off x="4211375" y="152400"/>
            <a:ext cx="4408302" cy="4838699"/>
          </a:xfrm>
          <a:prstGeom prst="rect">
            <a:avLst/>
          </a:prstGeom>
          <a:noFill/>
          <a:ln>
            <a:noFill/>
          </a:ln>
        </p:spPr>
      </p:pic>
    </p:spTree>
  </p:cSld>
  <p:clrMapOvr>
    <a:masterClrMapping/>
  </p:clrMapOvr>
</p:sld>
</file>

<file path=ppt/theme/theme1.xml><?xml version="1.0" encoding="utf-8"?>
<a:theme xmlns:a="http://schemas.openxmlformats.org/drawingml/2006/main" name="Bioluminescence Lesson for High School by Slidesgo">
  <a:themeElements>
    <a:clrScheme name="Simple Light">
      <a:dk1>
        <a:srgbClr val="FFFFFF"/>
      </a:dk1>
      <a:lt1>
        <a:srgbClr val="000816"/>
      </a:lt1>
      <a:dk2>
        <a:srgbClr val="01F8FD"/>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209</Words>
  <Application>Microsoft Office PowerPoint</Application>
  <PresentationFormat>On-screen Show (16:9)</PresentationFormat>
  <Paragraphs>22</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Mulish</vt:lpstr>
      <vt:lpstr>Antonio</vt:lpstr>
      <vt:lpstr>Fira Sans Extra Condensed Medium</vt:lpstr>
      <vt:lpstr>Abel</vt:lpstr>
      <vt:lpstr>Roboto</vt:lpstr>
      <vt:lpstr>Arial</vt:lpstr>
      <vt:lpstr>Mulish Light</vt:lpstr>
      <vt:lpstr>Anton</vt:lpstr>
      <vt:lpstr>Bioluminescence Lesson for High School by Slidesgo</vt:lpstr>
      <vt:lpstr>MOVIE REVIEW</vt:lpstr>
      <vt:lpstr>Daftar Isi</vt:lpstr>
      <vt:lpstr>Introduction</vt:lpstr>
      <vt:lpstr>Problem</vt:lpstr>
      <vt:lpstr>SOLUTION</vt:lpstr>
      <vt:lpstr>Aplikasi  Movie Review</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REVIEW</dc:title>
  <cp:lastModifiedBy>Clara Adriana</cp:lastModifiedBy>
  <cp:revision>1</cp:revision>
  <dcterms:modified xsi:type="dcterms:W3CDTF">2022-12-13T07:14:40Z</dcterms:modified>
</cp:coreProperties>
</file>